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3" r:id="rId6"/>
    <p:sldMasterId id="2147483673" r:id="rId7"/>
    <p:sldMasterId id="2147483677" r:id="rId8"/>
  </p:sldMasterIdLst>
  <p:notesMasterIdLst>
    <p:notesMasterId r:id="rId42"/>
  </p:notesMasterIdLst>
  <p:sldIdLst>
    <p:sldId id="2840" r:id="rId9"/>
    <p:sldId id="2834" r:id="rId10"/>
    <p:sldId id="2853" r:id="rId11"/>
    <p:sldId id="2854" r:id="rId12"/>
    <p:sldId id="2856" r:id="rId13"/>
    <p:sldId id="2862" r:id="rId14"/>
    <p:sldId id="2866" r:id="rId15"/>
    <p:sldId id="2867" r:id="rId16"/>
    <p:sldId id="2863" r:id="rId17"/>
    <p:sldId id="2870" r:id="rId18"/>
    <p:sldId id="2858" r:id="rId19"/>
    <p:sldId id="2860" r:id="rId20"/>
    <p:sldId id="2814" r:id="rId21"/>
    <p:sldId id="290" r:id="rId22"/>
    <p:sldId id="291" r:id="rId23"/>
    <p:sldId id="2868" r:id="rId24"/>
    <p:sldId id="2869" r:id="rId25"/>
    <p:sldId id="276" r:id="rId26"/>
    <p:sldId id="277" r:id="rId27"/>
    <p:sldId id="278" r:id="rId28"/>
    <p:sldId id="298" r:id="rId29"/>
    <p:sldId id="2871" r:id="rId30"/>
    <p:sldId id="2833" r:id="rId31"/>
    <p:sldId id="2872" r:id="rId32"/>
    <p:sldId id="2873" r:id="rId33"/>
    <p:sldId id="2874" r:id="rId34"/>
    <p:sldId id="2875" r:id="rId35"/>
    <p:sldId id="282" r:id="rId36"/>
    <p:sldId id="2877" r:id="rId37"/>
    <p:sldId id="283" r:id="rId38"/>
    <p:sldId id="292" r:id="rId39"/>
    <p:sldId id="2876" r:id="rId40"/>
    <p:sldId id="30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88BF0D-0F28-4C7A-8B66-8C26F750DEF7}" v="70" dt="2021-03-24T10:09:08.4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5" autoAdjust="0"/>
    <p:restoredTop sz="69692" autoAdjust="0"/>
  </p:normalViewPr>
  <p:slideViewPr>
    <p:cSldViewPr snapToGrid="0">
      <p:cViewPr varScale="1">
        <p:scale>
          <a:sx n="61" d="100"/>
          <a:sy n="61" d="100"/>
        </p:scale>
        <p:origin x="969"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 TAN" userId="bee720c1-348a-4080-945f-e46ca8fdd9fd" providerId="ADAL" clId="{A805E6DD-A478-457E-A230-3EA65B14F71D}"/>
    <pc:docChg chg="addSld modSld">
      <pc:chgData name="Adrian TAN" userId="bee720c1-348a-4080-945f-e46ca8fdd9fd" providerId="ADAL" clId="{A805E6DD-A478-457E-A230-3EA65B14F71D}" dt="2021-03-25T03:34:54.342" v="162" actId="404"/>
      <pc:docMkLst>
        <pc:docMk/>
      </pc:docMkLst>
      <pc:sldChg chg="modSp new mod">
        <pc:chgData name="Adrian TAN" userId="bee720c1-348a-4080-945f-e46ca8fdd9fd" providerId="ADAL" clId="{A805E6DD-A478-457E-A230-3EA65B14F71D}" dt="2021-03-25T03:34:54.342" v="162" actId="404"/>
        <pc:sldMkLst>
          <pc:docMk/>
          <pc:sldMk cId="3086117951" sldId="2877"/>
        </pc:sldMkLst>
        <pc:spChg chg="mod">
          <ac:chgData name="Adrian TAN" userId="bee720c1-348a-4080-945f-e46ca8fdd9fd" providerId="ADAL" clId="{A805E6DD-A478-457E-A230-3EA65B14F71D}" dt="2021-03-25T03:34:54.342" v="162" actId="404"/>
          <ac:spMkLst>
            <pc:docMk/>
            <pc:sldMk cId="3086117951" sldId="2877"/>
            <ac:spMk id="2" creationId="{34EDB353-FCF3-4193-8E36-8219A03882CB}"/>
          </ac:spMkLst>
        </pc:spChg>
        <pc:spChg chg="mod">
          <ac:chgData name="Adrian TAN" userId="bee720c1-348a-4080-945f-e46ca8fdd9fd" providerId="ADAL" clId="{A805E6DD-A478-457E-A230-3EA65B14F71D}" dt="2021-03-25T03:33:00.363" v="43" actId="20577"/>
          <ac:spMkLst>
            <pc:docMk/>
            <pc:sldMk cId="3086117951" sldId="2877"/>
            <ac:spMk id="3" creationId="{D5B75A68-5B62-478F-AC2B-1B71D7E4F16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c:v>
                </c:pt>
              </c:strCache>
            </c:strRef>
          </c:tx>
          <c:spPr>
            <a:solidFill>
              <a:schemeClr val="accent6">
                <a:lumMod val="75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DBD-45FA-BBC3-FD46379C7190}"/>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DBD-45FA-BBC3-FD46379C7190}"/>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DBD-45FA-BBC3-FD46379C7190}"/>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DBD-45FA-BBC3-FD46379C7190}"/>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DBD-45FA-BBC3-FD46379C719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Not having the right technology partners</c:v>
                </c:pt>
                <c:pt idx="1">
                  <c:v>Low awareness of government support</c:v>
                </c:pt>
                <c:pt idx="2">
                  <c:v>Uncertain economic environment</c:v>
                </c:pt>
                <c:pt idx="3">
                  <c:v>Lack of digitally skilled workforce</c:v>
                </c:pt>
                <c:pt idx="4">
                  <c:v>High cost</c:v>
                </c:pt>
              </c:strCache>
            </c:strRef>
          </c:cat>
          <c:val>
            <c:numRef>
              <c:f>Sheet1!$B$2:$B$6</c:f>
              <c:numCache>
                <c:formatCode>0%</c:formatCode>
                <c:ptCount val="5"/>
                <c:pt idx="0">
                  <c:v>0.28000000000000003</c:v>
                </c:pt>
                <c:pt idx="1">
                  <c:v>0.3</c:v>
                </c:pt>
                <c:pt idx="2">
                  <c:v>0.35</c:v>
                </c:pt>
                <c:pt idx="3">
                  <c:v>0.4</c:v>
                </c:pt>
                <c:pt idx="4">
                  <c:v>0.56000000000000005</c:v>
                </c:pt>
              </c:numCache>
            </c:numRef>
          </c:val>
          <c:extLst>
            <c:ext xmlns:c16="http://schemas.microsoft.com/office/drawing/2014/chart" uri="{C3380CC4-5D6E-409C-BE32-E72D297353CC}">
              <c16:uniqueId val="{00000005-9DBD-45FA-BBC3-FD46379C7190}"/>
            </c:ext>
          </c:extLst>
        </c:ser>
        <c:dLbls>
          <c:showLegendKey val="0"/>
          <c:showVal val="0"/>
          <c:showCatName val="0"/>
          <c:showSerName val="0"/>
          <c:showPercent val="0"/>
          <c:showBubbleSize val="0"/>
        </c:dLbls>
        <c:gapWidth val="182"/>
        <c:axId val="5947296"/>
        <c:axId val="4147408"/>
      </c:barChart>
      <c:catAx>
        <c:axId val="5947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47408"/>
        <c:crosses val="autoZero"/>
        <c:auto val="1"/>
        <c:lblAlgn val="ctr"/>
        <c:lblOffset val="100"/>
        <c:noMultiLvlLbl val="0"/>
      </c:catAx>
      <c:valAx>
        <c:axId val="414740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47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acrossLinear" id="1">
  <a:schemeClr val="dk1">
    <a:tint val="88000"/>
  </a:schemeClr>
  <a:schemeClr val="dk1">
    <a:tint val="55000"/>
  </a:schemeClr>
  <a:schemeClr val="dk1">
    <a:tint val="78000"/>
  </a:schemeClr>
  <a:schemeClr val="dk1">
    <a:tint val="92000"/>
  </a:schemeClr>
  <a:schemeClr val="dk1">
    <a:tint val="70000"/>
  </a:schemeClr>
  <a:schemeClr val="dk1">
    <a:tint val="30000"/>
  </a:schemeClr>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965B1A-2299-4AAE-9EC4-91922EB8F3A1}" type="datetimeFigureOut">
              <a:rPr lang="en-SG" smtClean="0"/>
              <a:t>25/3/2021</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D7369A-622D-4167-B058-F3F678B1A0E8}" type="slidenum">
              <a:rPr lang="en-SG" smtClean="0"/>
              <a:t>‹#›</a:t>
            </a:fld>
            <a:endParaRPr lang="en-SG"/>
          </a:p>
        </p:txBody>
      </p:sp>
    </p:spTree>
    <p:extLst>
      <p:ext uri="{BB962C8B-B14F-4D97-AF65-F5344CB8AC3E}">
        <p14:creationId xmlns:p14="http://schemas.microsoft.com/office/powerpoint/2010/main" val="173765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vendorneutral.com/buying-sales-technology-actually-help-you/" TargetMode="External"/><Relationship Id="rId7" Type="http://schemas.openxmlformats.org/officeDocument/2006/relationships/hyperlink" Target="https://smallbusiness.chron.com/technology-affect-work-environment-today-27299.html#:~:text=Workers%20today%20are%20more%20productive,more%20efficient%20than%20ever%20before."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vendorneutral.com/the-best-worst-b2b-technology-buying-experiences-with-blake-johnston/" TargetMode="External"/><Relationship Id="rId5" Type="http://schemas.openxmlformats.org/officeDocument/2006/relationships/hyperlink" Target="https://vendorneutral.com/everything-sales-leadership-needs-to-build-a-team-of-a-players/" TargetMode="External"/><Relationship Id="rId4" Type="http://schemas.openxmlformats.org/officeDocument/2006/relationships/hyperlink" Target="https://www.it-cisq.org/the-cost-of-poor-quality-software-in-the-us-a-2018-report/The-Cost-of-Poor-Quality-Software-in-the-US-2018-Report.pd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7D7369A-622D-4167-B058-F3F678B1A0E8}" type="slidenum">
              <a:rPr lang="en-SG" smtClean="0"/>
              <a:t>6</a:t>
            </a:fld>
            <a:endParaRPr lang="en-SG"/>
          </a:p>
        </p:txBody>
      </p:sp>
    </p:spTree>
    <p:extLst>
      <p:ext uri="{BB962C8B-B14F-4D97-AF65-F5344CB8AC3E}">
        <p14:creationId xmlns:p14="http://schemas.microsoft.com/office/powerpoint/2010/main" val="1947722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7D7369A-622D-4167-B058-F3F678B1A0E8}" type="slidenum">
              <a:rPr lang="en-SG" smtClean="0"/>
              <a:t>31</a:t>
            </a:fld>
            <a:endParaRPr lang="en-SG"/>
          </a:p>
        </p:txBody>
      </p:sp>
    </p:spTree>
    <p:extLst>
      <p:ext uri="{BB962C8B-B14F-4D97-AF65-F5344CB8AC3E}">
        <p14:creationId xmlns:p14="http://schemas.microsoft.com/office/powerpoint/2010/main" val="3368572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7D7369A-622D-4167-B058-F3F678B1A0E8}" type="slidenum">
              <a:rPr lang="en-SG" smtClean="0"/>
              <a:t>33</a:t>
            </a:fld>
            <a:endParaRPr lang="en-SG"/>
          </a:p>
        </p:txBody>
      </p:sp>
    </p:spTree>
    <p:extLst>
      <p:ext uri="{BB962C8B-B14F-4D97-AF65-F5344CB8AC3E}">
        <p14:creationId xmlns:p14="http://schemas.microsoft.com/office/powerpoint/2010/main" val="1198295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2916-6684-45A5-A676-AC59DC7214D5}"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615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2916-6684-45A5-A676-AC59DC7214D5}"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615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2916-6684-45A5-A676-AC59DC7214D5}"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497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b="0" i="0" dirty="0">
                <a:solidFill>
                  <a:srgbClr val="545454"/>
                </a:solidFill>
                <a:effectLst/>
                <a:latin typeface="aileronregular"/>
              </a:rPr>
              <a:t>Cloud and SaaS technology boast easy implementation, low costs and quick employee buy-in. While </a:t>
            </a:r>
            <a:r>
              <a:rPr lang="en-GB" b="0" i="0" u="none" strike="noStrike" dirty="0">
                <a:solidFill>
                  <a:srgbClr val="D15C57"/>
                </a:solidFill>
                <a:effectLst/>
                <a:latin typeface="aileronregular"/>
                <a:hlinkClick r:id="rId3"/>
              </a:rPr>
              <a:t>those benefits are true in many cases</a:t>
            </a:r>
            <a:r>
              <a:rPr lang="en-GB" b="0" i="0" dirty="0">
                <a:solidFill>
                  <a:srgbClr val="545454"/>
                </a:solidFill>
                <a:effectLst/>
                <a:latin typeface="aileronregular"/>
              </a:rPr>
              <a:t>, they don’t hold true if you make a technology purchase that simply doesn’t fit with your needs. How much does a poor technology purchase cost you? A </a:t>
            </a:r>
            <a:r>
              <a:rPr lang="en-GB" b="0" i="0" u="none" strike="noStrike" dirty="0">
                <a:solidFill>
                  <a:srgbClr val="D15C57"/>
                </a:solidFill>
                <a:effectLst/>
                <a:latin typeface="aileronregular"/>
                <a:hlinkClick r:id="rId4"/>
              </a:rPr>
              <a:t>report</a:t>
            </a:r>
            <a:r>
              <a:rPr lang="en-GB" b="0" i="0" dirty="0">
                <a:solidFill>
                  <a:srgbClr val="545454"/>
                </a:solidFill>
                <a:effectLst/>
                <a:latin typeface="aileronregular"/>
              </a:rPr>
              <a:t> from the Consortium of IT Software Quality estimates that poor quality software cost US companies $2.84 trillion in 2018. </a:t>
            </a:r>
          </a:p>
          <a:p>
            <a:pPr algn="l" fontAlgn="base"/>
            <a:r>
              <a:rPr lang="en-GB" b="0" i="0" dirty="0">
                <a:solidFill>
                  <a:srgbClr val="545454"/>
                </a:solidFill>
                <a:effectLst/>
                <a:latin typeface="aileronregular"/>
              </a:rPr>
              <a:t>The long-term effects of a poor tech choice go beyond losing the cost of the software, </a:t>
            </a:r>
            <a:r>
              <a:rPr lang="en-GB" b="0" i="0" dirty="0" err="1">
                <a:solidFill>
                  <a:srgbClr val="545454"/>
                </a:solidFill>
                <a:effectLst/>
                <a:latin typeface="aileronregular"/>
              </a:rPr>
              <a:t>canceling</a:t>
            </a:r>
            <a:r>
              <a:rPr lang="en-GB" b="0" i="0" dirty="0">
                <a:solidFill>
                  <a:srgbClr val="545454"/>
                </a:solidFill>
                <a:effectLst/>
                <a:latin typeface="aileronregular"/>
              </a:rPr>
              <a:t> a subscription and repurchasing something else. Many times companies get stuck. It’s never a good time to switch again. Organization’s often push forward, reasoning “it’s working well enough.” Meanwhile, poor quality tech is crippling the company’s strategic growth. Consider how a bad tech purchase affects an organization.</a:t>
            </a:r>
          </a:p>
          <a:p>
            <a:pPr algn="ctr" fontAlgn="base"/>
            <a:r>
              <a:rPr lang="en-GB" b="0" i="0" dirty="0">
                <a:solidFill>
                  <a:srgbClr val="545454"/>
                </a:solidFill>
                <a:effectLst/>
                <a:latin typeface="aileronbold"/>
              </a:rPr>
              <a:t>Damage To The Employee Experience</a:t>
            </a:r>
            <a:endParaRPr lang="en-GB" b="1" i="0" dirty="0">
              <a:solidFill>
                <a:srgbClr val="545454"/>
              </a:solidFill>
              <a:effectLst/>
              <a:latin typeface="aileronbold"/>
            </a:endParaRPr>
          </a:p>
          <a:p>
            <a:pPr algn="l" fontAlgn="base"/>
            <a:r>
              <a:rPr lang="en-GB" b="0" i="0" dirty="0">
                <a:solidFill>
                  <a:srgbClr val="545454"/>
                </a:solidFill>
                <a:effectLst/>
                <a:latin typeface="aileronregular"/>
              </a:rPr>
              <a:t>Getting your stack choices wrong can leave your team working through processes and practices they dislike, every single day. And this will </a:t>
            </a:r>
            <a:r>
              <a:rPr lang="en-GB" b="0" i="0" u="none" strike="noStrike" dirty="0">
                <a:solidFill>
                  <a:srgbClr val="D15C57"/>
                </a:solidFill>
                <a:effectLst/>
                <a:latin typeface="aileronregular"/>
                <a:hlinkClick r:id="rId5"/>
              </a:rPr>
              <a:t>make it harder for them to achieve great results</a:t>
            </a:r>
            <a:r>
              <a:rPr lang="en-GB" b="0" i="0" dirty="0">
                <a:solidFill>
                  <a:srgbClr val="545454"/>
                </a:solidFill>
                <a:effectLst/>
                <a:latin typeface="aileronregular"/>
              </a:rPr>
              <a:t>, let alone their existing targets. </a:t>
            </a:r>
          </a:p>
          <a:p>
            <a:pPr algn="l" fontAlgn="base"/>
            <a:r>
              <a:rPr lang="en-GB" b="0" i="0" dirty="0">
                <a:solidFill>
                  <a:srgbClr val="545454"/>
                </a:solidFill>
                <a:effectLst/>
                <a:latin typeface="aileronregular"/>
              </a:rPr>
              <a:t>You can guess the domino effect this has. Unhappy employees lead to disengagement. Less engaged employees are less productive. The quality of their work and their loyalty to the organization plummets. Ultimately, productivity and profits suffer. </a:t>
            </a:r>
          </a:p>
          <a:p>
            <a:pPr algn="l" fontAlgn="base"/>
            <a:r>
              <a:rPr lang="en-GB" b="0" i="0" dirty="0">
                <a:solidFill>
                  <a:srgbClr val="545454"/>
                </a:solidFill>
                <a:effectLst/>
                <a:latin typeface="aileronregular"/>
              </a:rPr>
              <a:t>Even more shocking, the same study found that 25 percent of employees say the software they are using made them consider leaving their job, and one in eight employees actually did leave over a poor software experience. Can your organization operate at peak performance under these conditions? Can you innovate and meet customer demands if the people you rely on don’t want to be there or are leaving altogether? Simply put, no. The time and energy that is required to replace key workers is often higher than the cost of the software itself, or the cost of replacing the software. </a:t>
            </a:r>
          </a:p>
          <a:p>
            <a:pPr algn="ctr" fontAlgn="base"/>
            <a:r>
              <a:rPr lang="en-GB" b="0" i="1" dirty="0">
                <a:solidFill>
                  <a:srgbClr val="545454"/>
                </a:solidFill>
                <a:effectLst/>
                <a:latin typeface="aileronregular"/>
              </a:rPr>
              <a:t>Does this sound familiar? You’ll love this </a:t>
            </a:r>
            <a:r>
              <a:rPr lang="en-GB" b="0" i="1" u="none" strike="noStrike" dirty="0">
                <a:solidFill>
                  <a:srgbClr val="D15C57"/>
                </a:solidFill>
                <a:effectLst/>
                <a:latin typeface="aileronregular"/>
                <a:hlinkClick r:id="rId6"/>
              </a:rPr>
              <a:t>interview with Blake Johnston</a:t>
            </a:r>
            <a:r>
              <a:rPr lang="en-GB" b="0" i="1" dirty="0">
                <a:solidFill>
                  <a:srgbClr val="545454"/>
                </a:solidFill>
                <a:effectLst/>
                <a:latin typeface="aileronregular"/>
              </a:rPr>
              <a:t> on the Best &amp; Worst B2B Tech Buying Experiences he’s had!</a:t>
            </a:r>
            <a:endParaRPr lang="en-GB" b="0" i="0" dirty="0">
              <a:solidFill>
                <a:srgbClr val="545454"/>
              </a:solidFill>
              <a:effectLst/>
              <a:latin typeface="aileronregular"/>
            </a:endParaRPr>
          </a:p>
          <a:p>
            <a:pPr algn="l" fontAlgn="base"/>
            <a:r>
              <a:rPr lang="en-GB" b="0" i="0" dirty="0">
                <a:solidFill>
                  <a:srgbClr val="545454"/>
                </a:solidFill>
                <a:effectLst/>
                <a:latin typeface="aileronregular"/>
              </a:rPr>
              <a:t>What’s the solution? When making software selections, focus on how the tech affects the employee experience. While there is always a learning curve when new tech is introduced, it should fit organically into an employee’s day. The new tech must specifically address needs or pain points of your employees. For example, if communication is an issue, find a tool that allows employees to send quick updates, track projects and increase their overall engagement. Is your sales team in need of tech that can take over some of their mundane tasks? Do they need better communication with accounting and marketing? Do they need a more efficient way to schedule meetings? Does your sales force need more training? Focus on these key needs instead of the software that just has the best “bells and whistles.” </a:t>
            </a:r>
          </a:p>
          <a:p>
            <a:pPr algn="ctr" fontAlgn="base"/>
            <a:r>
              <a:rPr lang="en-GB" b="0" i="0" dirty="0">
                <a:solidFill>
                  <a:srgbClr val="545454"/>
                </a:solidFill>
                <a:effectLst/>
                <a:latin typeface="aileronbold"/>
              </a:rPr>
              <a:t>Lower Profits</a:t>
            </a:r>
            <a:endParaRPr lang="en-GB" b="1" i="0" dirty="0">
              <a:solidFill>
                <a:srgbClr val="545454"/>
              </a:solidFill>
              <a:effectLst/>
              <a:latin typeface="aileronbold"/>
            </a:endParaRPr>
          </a:p>
          <a:p>
            <a:pPr algn="l" fontAlgn="base"/>
            <a:r>
              <a:rPr lang="en-GB" b="0" i="0" dirty="0">
                <a:solidFill>
                  <a:srgbClr val="545454"/>
                </a:solidFill>
                <a:effectLst/>
                <a:latin typeface="aileronregular"/>
              </a:rPr>
              <a:t>Investing in the wrong software lowers overall profits in a few different ways. First, you may have the scenario where you are still paying for a subscription and no one is using the software. We have all seen companies invest in the latest trend only to find employees just stop using it a few months in. It happens more often than you might think. What’s worse than making a poor tech investment choice? Investing and not even using it. Profits lower because it’s as if you are throwing money away. </a:t>
            </a:r>
          </a:p>
          <a:p>
            <a:pPr algn="l" fontAlgn="base"/>
            <a:r>
              <a:rPr lang="en-GB" b="0" i="0" dirty="0">
                <a:solidFill>
                  <a:srgbClr val="545454"/>
                </a:solidFill>
                <a:effectLst/>
                <a:latin typeface="aileronregular"/>
              </a:rPr>
              <a:t>Another issue is productivity. As productivity decreases, so do profits. Quality is often jeopardized, as well as customer service. The above-mentioned data source also found that 95 percent of employees said the right software can make them more productive. However, 65 percent felt they were not reaching their potential because of ineffective software.</a:t>
            </a:r>
          </a:p>
          <a:p>
            <a:pPr algn="l" fontAlgn="base"/>
            <a:r>
              <a:rPr lang="en-GB" b="0" i="0" dirty="0">
                <a:solidFill>
                  <a:srgbClr val="545454"/>
                </a:solidFill>
                <a:effectLst/>
                <a:latin typeface="aileronregular"/>
              </a:rPr>
              <a:t>Productivity can also be slashed if there is an issue with duplicative programs. Are employees losing time because they are forced to duplicate tasks by entering the same information into multiple programs? Is the tech actually slowing down your workforce?</a:t>
            </a:r>
          </a:p>
          <a:p>
            <a:pPr algn="l" fontAlgn="base"/>
            <a:r>
              <a:rPr lang="en-GB" b="0" i="0" dirty="0">
                <a:solidFill>
                  <a:srgbClr val="545454"/>
                </a:solidFill>
                <a:effectLst/>
                <a:latin typeface="aileronregular"/>
              </a:rPr>
              <a:t>Lastly, inefficiencies directly impact your ability to meet customer needs. The results could be a drop in customer loyalty, missed sales opportunities or damage to your reputation in the industry. All these factors affect profits, and trace directly back to your choice in software. </a:t>
            </a:r>
          </a:p>
          <a:p>
            <a:pPr algn="ctr" fontAlgn="base"/>
            <a:r>
              <a:rPr lang="en-GB" b="0" i="0" dirty="0">
                <a:solidFill>
                  <a:srgbClr val="545454"/>
                </a:solidFill>
                <a:effectLst/>
                <a:latin typeface="aileronbold"/>
              </a:rPr>
              <a:t>Exponential Losses</a:t>
            </a:r>
            <a:endParaRPr lang="en-GB" b="1" i="0" dirty="0">
              <a:solidFill>
                <a:srgbClr val="545454"/>
              </a:solidFill>
              <a:effectLst/>
              <a:latin typeface="aileronbold"/>
            </a:endParaRPr>
          </a:p>
          <a:p>
            <a:pPr algn="l" fontAlgn="base"/>
            <a:r>
              <a:rPr lang="en-GB" b="0" i="0" dirty="0">
                <a:solidFill>
                  <a:srgbClr val="545454"/>
                </a:solidFill>
                <a:effectLst/>
                <a:latin typeface="aileronregular"/>
              </a:rPr>
              <a:t>The last thing you want to do when you have invested in a new technology is to abandon ship. However, the negative effects described above only continue to increase exponentially over time. Whether it’s a slow leak in performance or a massive </a:t>
            </a:r>
            <a:r>
              <a:rPr lang="en-GB" b="0" i="0" dirty="0" err="1">
                <a:solidFill>
                  <a:srgbClr val="545454"/>
                </a:solidFill>
                <a:effectLst/>
                <a:latin typeface="aileronregular"/>
              </a:rPr>
              <a:t>hemorrhage</a:t>
            </a:r>
            <a:r>
              <a:rPr lang="en-GB" b="0" i="0" dirty="0">
                <a:solidFill>
                  <a:srgbClr val="545454"/>
                </a:solidFill>
                <a:effectLst/>
                <a:latin typeface="aileronregular"/>
              </a:rPr>
              <a:t>, continuing to use ineffective technology will further harm employee engagement and continue to lower profits. In addition, you will likely face these challenges.</a:t>
            </a:r>
          </a:p>
          <a:p>
            <a:pPr algn="l" fontAlgn="base">
              <a:buFont typeface="Arial" panose="020B0604020202020204" pitchFamily="34" charset="0"/>
              <a:buChar char="•"/>
            </a:pPr>
            <a:r>
              <a:rPr lang="en-GB" b="0" i="0" dirty="0">
                <a:solidFill>
                  <a:srgbClr val="545454"/>
                </a:solidFill>
                <a:effectLst/>
                <a:latin typeface="aileronregular"/>
              </a:rPr>
              <a:t>Your IT department will need to invest time to facilitate adoption, implementation, training and monitoring. </a:t>
            </a:r>
          </a:p>
          <a:p>
            <a:pPr algn="l" fontAlgn="base">
              <a:buFont typeface="Arial" panose="020B0604020202020204" pitchFamily="34" charset="0"/>
              <a:buChar char="•"/>
            </a:pPr>
            <a:r>
              <a:rPr lang="en-GB" b="0" i="0" dirty="0">
                <a:solidFill>
                  <a:srgbClr val="545454"/>
                </a:solidFill>
                <a:effectLst/>
                <a:latin typeface="aileronregular"/>
              </a:rPr>
              <a:t>Users will invest time in training.</a:t>
            </a:r>
          </a:p>
          <a:p>
            <a:pPr algn="l" fontAlgn="base">
              <a:buFont typeface="Arial" panose="020B0604020202020204" pitchFamily="34" charset="0"/>
              <a:buChar char="•"/>
            </a:pPr>
            <a:r>
              <a:rPr lang="en-GB" b="0" i="0" dirty="0">
                <a:solidFill>
                  <a:srgbClr val="545454"/>
                </a:solidFill>
                <a:effectLst/>
                <a:latin typeface="aileronregular"/>
              </a:rPr>
              <a:t>IT will have to spend time on updates to keep the software secure and current. </a:t>
            </a:r>
          </a:p>
          <a:p>
            <a:pPr algn="l" fontAlgn="base">
              <a:buFont typeface="Arial" panose="020B0604020202020204" pitchFamily="34" charset="0"/>
              <a:buChar char="•"/>
            </a:pPr>
            <a:r>
              <a:rPr lang="en-GB" b="0" i="0" dirty="0">
                <a:solidFill>
                  <a:srgbClr val="545454"/>
                </a:solidFill>
                <a:effectLst/>
                <a:latin typeface="aileronregular"/>
              </a:rPr>
              <a:t>You might face a situation where the software is no longer supported or finding experienced developers is difficult. This might lead to additional maintenance costs and technology debt. </a:t>
            </a:r>
          </a:p>
          <a:p>
            <a:pPr algn="l" fontAlgn="base">
              <a:buFont typeface="Arial" panose="020B0604020202020204" pitchFamily="34" charset="0"/>
              <a:buChar char="•"/>
            </a:pPr>
            <a:r>
              <a:rPr lang="en-GB" b="0" i="0" dirty="0">
                <a:solidFill>
                  <a:srgbClr val="545454"/>
                </a:solidFill>
                <a:effectLst/>
                <a:latin typeface="aileronregular"/>
              </a:rPr>
              <a:t>The software may just become an unsustainable part of your tech stack, forcing you to make another rushed decision to replace it. </a:t>
            </a:r>
          </a:p>
          <a:p>
            <a:pPr algn="l" fontAlgn="base"/>
            <a:r>
              <a:rPr lang="en-GB" b="0" i="0" dirty="0">
                <a:solidFill>
                  <a:srgbClr val="545454"/>
                </a:solidFill>
                <a:effectLst/>
                <a:latin typeface="aileronregular"/>
              </a:rPr>
              <a:t>In short, the longer you leave bad tech in place, the greater the long-term impact. </a:t>
            </a:r>
          </a:p>
          <a:p>
            <a:pPr algn="ctr" fontAlgn="base"/>
            <a:r>
              <a:rPr lang="en-GB" b="0" i="0" dirty="0">
                <a:solidFill>
                  <a:srgbClr val="545454"/>
                </a:solidFill>
                <a:effectLst/>
                <a:latin typeface="aileronbold"/>
              </a:rPr>
              <a:t>Making The Right Choice</a:t>
            </a:r>
            <a:endParaRPr lang="en-GB" b="1" i="0" dirty="0">
              <a:solidFill>
                <a:srgbClr val="545454"/>
              </a:solidFill>
              <a:effectLst/>
              <a:latin typeface="aileronbold"/>
            </a:endParaRPr>
          </a:p>
          <a:p>
            <a:pPr algn="l" fontAlgn="base"/>
            <a:r>
              <a:rPr lang="en-GB" b="0" i="0" dirty="0">
                <a:solidFill>
                  <a:srgbClr val="545454"/>
                </a:solidFill>
                <a:effectLst/>
                <a:latin typeface="aileronregular"/>
              </a:rPr>
              <a:t>The </a:t>
            </a:r>
            <a:r>
              <a:rPr lang="en-GB" b="0" i="1" u="none" strike="noStrike" dirty="0">
                <a:solidFill>
                  <a:srgbClr val="D15C57"/>
                </a:solidFill>
                <a:effectLst/>
                <a:latin typeface="aileronregular"/>
                <a:hlinkClick r:id="rId7"/>
              </a:rPr>
              <a:t>Small Business Chronicle</a:t>
            </a:r>
            <a:r>
              <a:rPr lang="en-GB" b="0" i="0" dirty="0">
                <a:solidFill>
                  <a:srgbClr val="545454"/>
                </a:solidFill>
                <a:effectLst/>
                <a:latin typeface="aileronregular"/>
              </a:rPr>
              <a:t> boasts that “technology in the workplace has helped workers become more efficient than ever before.” This is certainly true, but hinges on selecting the right technology. </a:t>
            </a:r>
          </a:p>
          <a:p>
            <a:pPr algn="l" fontAlgn="base"/>
            <a:r>
              <a:rPr lang="en-GB" b="0" i="0" dirty="0">
                <a:solidFill>
                  <a:srgbClr val="545454"/>
                </a:solidFill>
                <a:effectLst/>
                <a:latin typeface="aileronregular"/>
              </a:rPr>
              <a:t>Every investment comes with risks. Mitigating those risks and weighing them against the perceived benefits of a certain technology is vital. Before making a decision, create a team for gathering input. Select members from throughout your organization that bring a unique perspective and area of expertise. As each member focuses on their specific business requirements, you’ll increase the likelihood that the proposed tech solution will meet all the company’s requirements, as well as have employee buy-in.</a:t>
            </a:r>
          </a:p>
          <a:p>
            <a:endParaRPr lang="en-SG" dirty="0"/>
          </a:p>
          <a:p>
            <a:endParaRPr lang="en-SG" dirty="0"/>
          </a:p>
        </p:txBody>
      </p:sp>
      <p:sp>
        <p:nvSpPr>
          <p:cNvPr id="4" name="Slide Number Placeholder 3"/>
          <p:cNvSpPr>
            <a:spLocks noGrp="1"/>
          </p:cNvSpPr>
          <p:nvPr>
            <p:ph type="sldNum" sz="quarter" idx="5"/>
          </p:nvPr>
        </p:nvSpPr>
        <p:spPr/>
        <p:txBody>
          <a:bodyPr/>
          <a:lstStyle/>
          <a:p>
            <a:fld id="{57D7369A-622D-4167-B058-F3F678B1A0E8}" type="slidenum">
              <a:rPr lang="en-SG" smtClean="0"/>
              <a:t>11</a:t>
            </a:fld>
            <a:endParaRPr lang="en-SG"/>
          </a:p>
        </p:txBody>
      </p:sp>
    </p:spTree>
    <p:extLst>
      <p:ext uri="{BB962C8B-B14F-4D97-AF65-F5344CB8AC3E}">
        <p14:creationId xmlns:p14="http://schemas.microsoft.com/office/powerpoint/2010/main" val="3639313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7D7369A-622D-4167-B058-F3F678B1A0E8}" type="slidenum">
              <a:rPr lang="en-SG" smtClean="0"/>
              <a:t>18</a:t>
            </a:fld>
            <a:endParaRPr lang="en-SG"/>
          </a:p>
        </p:txBody>
      </p:sp>
    </p:spTree>
    <p:extLst>
      <p:ext uri="{BB962C8B-B14F-4D97-AF65-F5344CB8AC3E}">
        <p14:creationId xmlns:p14="http://schemas.microsoft.com/office/powerpoint/2010/main" val="559875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2916-6684-45A5-A676-AC59DC7214D5}"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528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2916-6684-45A5-A676-AC59DC7214D5}"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633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7D7369A-622D-4167-B058-F3F678B1A0E8}" type="slidenum">
              <a:rPr lang="en-SG" smtClean="0"/>
              <a:t>28</a:t>
            </a:fld>
            <a:endParaRPr lang="en-SG"/>
          </a:p>
        </p:txBody>
      </p:sp>
    </p:spTree>
    <p:extLst>
      <p:ext uri="{BB962C8B-B14F-4D97-AF65-F5344CB8AC3E}">
        <p14:creationId xmlns:p14="http://schemas.microsoft.com/office/powerpoint/2010/main" val="606720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6B8A1-91ED-4746-A32A-A5F9694C2C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8DAB6D52-C924-4BCF-8A82-B22AB4F285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F41DF3FC-0D7C-45D5-8264-54BC1E2C2DB5}"/>
              </a:ext>
            </a:extLst>
          </p:cNvPr>
          <p:cNvSpPr>
            <a:spLocks noGrp="1"/>
          </p:cNvSpPr>
          <p:nvPr>
            <p:ph type="dt" sz="half" idx="10"/>
          </p:nvPr>
        </p:nvSpPr>
        <p:spPr/>
        <p:txBody>
          <a:bodyPr/>
          <a:lstStyle/>
          <a:p>
            <a:fld id="{424A84AB-5B5E-406A-B7E9-11837A5942E5}" type="datetimeFigureOut">
              <a:rPr lang="en-SG" smtClean="0"/>
              <a:t>25/3/2021</a:t>
            </a:fld>
            <a:endParaRPr lang="en-SG"/>
          </a:p>
        </p:txBody>
      </p:sp>
      <p:sp>
        <p:nvSpPr>
          <p:cNvPr id="5" name="Footer Placeholder 4">
            <a:extLst>
              <a:ext uri="{FF2B5EF4-FFF2-40B4-BE49-F238E27FC236}">
                <a16:creationId xmlns:a16="http://schemas.microsoft.com/office/drawing/2014/main" id="{BFDBE091-FC6B-4D27-B615-DACEBC885C40}"/>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327100BA-D28C-4EE1-86EB-CEC4DB35BE12}"/>
              </a:ext>
            </a:extLst>
          </p:cNvPr>
          <p:cNvSpPr>
            <a:spLocks noGrp="1"/>
          </p:cNvSpPr>
          <p:nvPr>
            <p:ph type="sldNum" sz="quarter" idx="12"/>
          </p:nvPr>
        </p:nvSpPr>
        <p:spPr/>
        <p:txBody>
          <a:bodyPr/>
          <a:lstStyle/>
          <a:p>
            <a:fld id="{A7823BE1-D9FA-464E-93D0-D0E1912453D6}" type="slidenum">
              <a:rPr lang="en-SG" smtClean="0"/>
              <a:t>‹#›</a:t>
            </a:fld>
            <a:endParaRPr lang="en-SG"/>
          </a:p>
        </p:txBody>
      </p:sp>
    </p:spTree>
    <p:extLst>
      <p:ext uri="{BB962C8B-B14F-4D97-AF65-F5344CB8AC3E}">
        <p14:creationId xmlns:p14="http://schemas.microsoft.com/office/powerpoint/2010/main" val="3423388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C424-C9E7-461A-A079-5139DBB141DF}"/>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923CF374-82FF-4B41-A198-27701E6998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F65E5100-7AA7-4092-AEE4-88C16EC0C529}"/>
              </a:ext>
            </a:extLst>
          </p:cNvPr>
          <p:cNvSpPr>
            <a:spLocks noGrp="1"/>
          </p:cNvSpPr>
          <p:nvPr>
            <p:ph type="dt" sz="half" idx="10"/>
          </p:nvPr>
        </p:nvSpPr>
        <p:spPr/>
        <p:txBody>
          <a:bodyPr/>
          <a:lstStyle/>
          <a:p>
            <a:fld id="{424A84AB-5B5E-406A-B7E9-11837A5942E5}" type="datetimeFigureOut">
              <a:rPr lang="en-SG" smtClean="0"/>
              <a:t>25/3/2021</a:t>
            </a:fld>
            <a:endParaRPr lang="en-SG"/>
          </a:p>
        </p:txBody>
      </p:sp>
      <p:sp>
        <p:nvSpPr>
          <p:cNvPr id="5" name="Footer Placeholder 4">
            <a:extLst>
              <a:ext uri="{FF2B5EF4-FFF2-40B4-BE49-F238E27FC236}">
                <a16:creationId xmlns:a16="http://schemas.microsoft.com/office/drawing/2014/main" id="{39CF569B-732A-4E40-8ADA-6C979FE5CC5C}"/>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69582AC0-87D6-4BA1-B153-71E6DF9789A2}"/>
              </a:ext>
            </a:extLst>
          </p:cNvPr>
          <p:cNvSpPr>
            <a:spLocks noGrp="1"/>
          </p:cNvSpPr>
          <p:nvPr>
            <p:ph type="sldNum" sz="quarter" idx="12"/>
          </p:nvPr>
        </p:nvSpPr>
        <p:spPr/>
        <p:txBody>
          <a:bodyPr/>
          <a:lstStyle/>
          <a:p>
            <a:fld id="{A7823BE1-D9FA-464E-93D0-D0E1912453D6}" type="slidenum">
              <a:rPr lang="en-SG" smtClean="0"/>
              <a:t>‹#›</a:t>
            </a:fld>
            <a:endParaRPr lang="en-SG"/>
          </a:p>
        </p:txBody>
      </p:sp>
    </p:spTree>
    <p:extLst>
      <p:ext uri="{BB962C8B-B14F-4D97-AF65-F5344CB8AC3E}">
        <p14:creationId xmlns:p14="http://schemas.microsoft.com/office/powerpoint/2010/main" val="294880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FAF09E-4301-4537-9C95-7C6C18439E0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C085F668-36A2-4819-BA95-52631F6730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8C2C8EE1-EFC2-4F73-8311-4B24386D7B32}"/>
              </a:ext>
            </a:extLst>
          </p:cNvPr>
          <p:cNvSpPr>
            <a:spLocks noGrp="1"/>
          </p:cNvSpPr>
          <p:nvPr>
            <p:ph type="dt" sz="half" idx="10"/>
          </p:nvPr>
        </p:nvSpPr>
        <p:spPr/>
        <p:txBody>
          <a:bodyPr/>
          <a:lstStyle/>
          <a:p>
            <a:fld id="{424A84AB-5B5E-406A-B7E9-11837A5942E5}" type="datetimeFigureOut">
              <a:rPr lang="en-SG" smtClean="0"/>
              <a:t>25/3/2021</a:t>
            </a:fld>
            <a:endParaRPr lang="en-SG"/>
          </a:p>
        </p:txBody>
      </p:sp>
      <p:sp>
        <p:nvSpPr>
          <p:cNvPr id="5" name="Footer Placeholder 4">
            <a:extLst>
              <a:ext uri="{FF2B5EF4-FFF2-40B4-BE49-F238E27FC236}">
                <a16:creationId xmlns:a16="http://schemas.microsoft.com/office/drawing/2014/main" id="{7C2FAAFA-3140-45FF-8261-CC46BFCE232D}"/>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286CE693-9793-48BB-9784-2BA27A0E4D6C}"/>
              </a:ext>
            </a:extLst>
          </p:cNvPr>
          <p:cNvSpPr>
            <a:spLocks noGrp="1"/>
          </p:cNvSpPr>
          <p:nvPr>
            <p:ph type="sldNum" sz="quarter" idx="12"/>
          </p:nvPr>
        </p:nvSpPr>
        <p:spPr/>
        <p:txBody>
          <a:bodyPr/>
          <a:lstStyle/>
          <a:p>
            <a:fld id="{A7823BE1-D9FA-464E-93D0-D0E1912453D6}" type="slidenum">
              <a:rPr lang="en-SG" smtClean="0"/>
              <a:t>‹#›</a:t>
            </a:fld>
            <a:endParaRPr lang="en-SG"/>
          </a:p>
        </p:txBody>
      </p:sp>
    </p:spTree>
    <p:extLst>
      <p:ext uri="{BB962C8B-B14F-4D97-AF65-F5344CB8AC3E}">
        <p14:creationId xmlns:p14="http://schemas.microsoft.com/office/powerpoint/2010/main" val="1273714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_bubble_image">
    <p:spTree>
      <p:nvGrpSpPr>
        <p:cNvPr id="1" name=""/>
        <p:cNvGrpSpPr/>
        <p:nvPr/>
      </p:nvGrpSpPr>
      <p:grpSpPr>
        <a:xfrm>
          <a:off x="0" y="0"/>
          <a:ext cx="0" cy="0"/>
          <a:chOff x="0" y="0"/>
          <a:chExt cx="0" cy="0"/>
        </a:xfrm>
      </p:grpSpPr>
      <p:sp>
        <p:nvSpPr>
          <p:cNvPr id="17" name="Bildplatzhalter 16">
            <a:extLst>
              <a:ext uri="{FF2B5EF4-FFF2-40B4-BE49-F238E27FC236}">
                <a16:creationId xmlns:a16="http://schemas.microsoft.com/office/drawing/2014/main" id="{6D9833A8-9D32-814D-9321-5E964E535727}"/>
              </a:ext>
            </a:extLst>
          </p:cNvPr>
          <p:cNvSpPr>
            <a:spLocks noGrp="1"/>
          </p:cNvSpPr>
          <p:nvPr>
            <p:ph type="pic" sz="quarter" idx="10"/>
          </p:nvPr>
        </p:nvSpPr>
        <p:spPr>
          <a:xfrm>
            <a:off x="0" y="0"/>
            <a:ext cx="12192000" cy="5063272"/>
          </a:xfrm>
          <a:custGeom>
            <a:avLst/>
            <a:gdLst>
              <a:gd name="connsiteX0" fmla="*/ 0 w 12192000"/>
              <a:gd name="connsiteY0" fmla="*/ 0 h 5061294"/>
              <a:gd name="connsiteX1" fmla="*/ 12192000 w 12192000"/>
              <a:gd name="connsiteY1" fmla="*/ 0 h 5061294"/>
              <a:gd name="connsiteX2" fmla="*/ 12192000 w 12192000"/>
              <a:gd name="connsiteY2" fmla="*/ 5061294 h 5061294"/>
              <a:gd name="connsiteX3" fmla="*/ 0 w 12192000"/>
              <a:gd name="connsiteY3" fmla="*/ 5061294 h 5061294"/>
              <a:gd name="connsiteX4" fmla="*/ 0 w 12192000"/>
              <a:gd name="connsiteY4" fmla="*/ 0 h 5061294"/>
              <a:gd name="connsiteX0" fmla="*/ 0 w 12192000"/>
              <a:gd name="connsiteY0" fmla="*/ 0 h 5077326"/>
              <a:gd name="connsiteX1" fmla="*/ 12192000 w 12192000"/>
              <a:gd name="connsiteY1" fmla="*/ 0 h 5077326"/>
              <a:gd name="connsiteX2" fmla="*/ 12192000 w 12192000"/>
              <a:gd name="connsiteY2" fmla="*/ 5061294 h 5077326"/>
              <a:gd name="connsiteX3" fmla="*/ 7880684 w 12192000"/>
              <a:gd name="connsiteY3" fmla="*/ 5077326 h 5077326"/>
              <a:gd name="connsiteX4" fmla="*/ 0 w 12192000"/>
              <a:gd name="connsiteY4" fmla="*/ 5061294 h 5077326"/>
              <a:gd name="connsiteX5" fmla="*/ 0 w 12192000"/>
              <a:gd name="connsiteY5" fmla="*/ 0 h 5077326"/>
              <a:gd name="connsiteX0" fmla="*/ 0 w 12192000"/>
              <a:gd name="connsiteY0" fmla="*/ 0 h 5077326"/>
              <a:gd name="connsiteX1" fmla="*/ 12192000 w 12192000"/>
              <a:gd name="connsiteY1" fmla="*/ 0 h 5077326"/>
              <a:gd name="connsiteX2" fmla="*/ 12192000 w 12192000"/>
              <a:gd name="connsiteY2" fmla="*/ 5061294 h 5077326"/>
              <a:gd name="connsiteX3" fmla="*/ 7880684 w 12192000"/>
              <a:gd name="connsiteY3" fmla="*/ 5077326 h 5077326"/>
              <a:gd name="connsiteX4" fmla="*/ 12031 w 12192000"/>
              <a:gd name="connsiteY4" fmla="*/ 4507841 h 5077326"/>
              <a:gd name="connsiteX5" fmla="*/ 0 w 12192000"/>
              <a:gd name="connsiteY5" fmla="*/ 0 h 5077326"/>
              <a:gd name="connsiteX0" fmla="*/ 0 w 12192000"/>
              <a:gd name="connsiteY0" fmla="*/ 0 h 5077326"/>
              <a:gd name="connsiteX1" fmla="*/ 12192000 w 12192000"/>
              <a:gd name="connsiteY1" fmla="*/ 0 h 5077326"/>
              <a:gd name="connsiteX2" fmla="*/ 12192000 w 12192000"/>
              <a:gd name="connsiteY2" fmla="*/ 5061294 h 5077326"/>
              <a:gd name="connsiteX3" fmla="*/ 7880684 w 12192000"/>
              <a:gd name="connsiteY3" fmla="*/ 5077326 h 5077326"/>
              <a:gd name="connsiteX4" fmla="*/ 6701589 w 12192000"/>
              <a:gd name="connsiteY4" fmla="*/ 4993105 h 5077326"/>
              <a:gd name="connsiteX5" fmla="*/ 12031 w 12192000"/>
              <a:gd name="connsiteY5" fmla="*/ 4507841 h 5077326"/>
              <a:gd name="connsiteX6" fmla="*/ 0 w 12192000"/>
              <a:gd name="connsiteY6" fmla="*/ 0 h 5077326"/>
              <a:gd name="connsiteX0" fmla="*/ 0 w 12192000"/>
              <a:gd name="connsiteY0" fmla="*/ 0 h 5077326"/>
              <a:gd name="connsiteX1" fmla="*/ 12192000 w 12192000"/>
              <a:gd name="connsiteY1" fmla="*/ 0 h 5077326"/>
              <a:gd name="connsiteX2" fmla="*/ 12192000 w 12192000"/>
              <a:gd name="connsiteY2" fmla="*/ 5061294 h 5077326"/>
              <a:gd name="connsiteX3" fmla="*/ 7880684 w 12192000"/>
              <a:gd name="connsiteY3" fmla="*/ 5077326 h 5077326"/>
              <a:gd name="connsiteX4" fmla="*/ 7351295 w 12192000"/>
              <a:gd name="connsiteY4" fmla="*/ 4511842 h 5077326"/>
              <a:gd name="connsiteX5" fmla="*/ 12031 w 12192000"/>
              <a:gd name="connsiteY5" fmla="*/ 4507841 h 5077326"/>
              <a:gd name="connsiteX6" fmla="*/ 0 w 12192000"/>
              <a:gd name="connsiteY6" fmla="*/ 0 h 5077326"/>
              <a:gd name="connsiteX0" fmla="*/ 0 w 12192000"/>
              <a:gd name="connsiteY0" fmla="*/ 0 h 5077326"/>
              <a:gd name="connsiteX1" fmla="*/ 12192000 w 12192000"/>
              <a:gd name="connsiteY1" fmla="*/ 0 h 5077326"/>
              <a:gd name="connsiteX2" fmla="*/ 12192000 w 12192000"/>
              <a:gd name="connsiteY2" fmla="*/ 5061294 h 5077326"/>
              <a:gd name="connsiteX3" fmla="*/ 7880684 w 12192000"/>
              <a:gd name="connsiteY3" fmla="*/ 5077326 h 5077326"/>
              <a:gd name="connsiteX4" fmla="*/ 7351295 w 12192000"/>
              <a:gd name="connsiteY4" fmla="*/ 4511842 h 5077326"/>
              <a:gd name="connsiteX5" fmla="*/ 12031 w 12192000"/>
              <a:gd name="connsiteY5" fmla="*/ 4507841 h 5077326"/>
              <a:gd name="connsiteX6" fmla="*/ 0 w 12192000"/>
              <a:gd name="connsiteY6" fmla="*/ 0 h 5077326"/>
              <a:gd name="connsiteX0" fmla="*/ 0 w 12192000"/>
              <a:gd name="connsiteY0" fmla="*/ 0 h 5065294"/>
              <a:gd name="connsiteX1" fmla="*/ 12192000 w 12192000"/>
              <a:gd name="connsiteY1" fmla="*/ 0 h 5065294"/>
              <a:gd name="connsiteX2" fmla="*/ 12192000 w 12192000"/>
              <a:gd name="connsiteY2" fmla="*/ 5061294 h 5065294"/>
              <a:gd name="connsiteX3" fmla="*/ 7976937 w 12192000"/>
              <a:gd name="connsiteY3" fmla="*/ 5065294 h 5065294"/>
              <a:gd name="connsiteX4" fmla="*/ 7351295 w 12192000"/>
              <a:gd name="connsiteY4" fmla="*/ 4511842 h 5065294"/>
              <a:gd name="connsiteX5" fmla="*/ 12031 w 12192000"/>
              <a:gd name="connsiteY5" fmla="*/ 4507841 h 5065294"/>
              <a:gd name="connsiteX6" fmla="*/ 0 w 12192000"/>
              <a:gd name="connsiteY6" fmla="*/ 0 h 5065294"/>
              <a:gd name="connsiteX0" fmla="*/ 0 w 12192000"/>
              <a:gd name="connsiteY0" fmla="*/ 0 h 5065294"/>
              <a:gd name="connsiteX1" fmla="*/ 12192000 w 12192000"/>
              <a:gd name="connsiteY1" fmla="*/ 0 h 5065294"/>
              <a:gd name="connsiteX2" fmla="*/ 12192000 w 12192000"/>
              <a:gd name="connsiteY2" fmla="*/ 5061294 h 5065294"/>
              <a:gd name="connsiteX3" fmla="*/ 7976937 w 12192000"/>
              <a:gd name="connsiteY3" fmla="*/ 5065294 h 5065294"/>
              <a:gd name="connsiteX4" fmla="*/ 7351295 w 12192000"/>
              <a:gd name="connsiteY4" fmla="*/ 4511842 h 5065294"/>
              <a:gd name="connsiteX5" fmla="*/ 12031 w 12192000"/>
              <a:gd name="connsiteY5" fmla="*/ 4507841 h 5065294"/>
              <a:gd name="connsiteX6" fmla="*/ 0 w 12192000"/>
              <a:gd name="connsiteY6" fmla="*/ 0 h 5065294"/>
              <a:gd name="connsiteX0" fmla="*/ 0 w 12192000"/>
              <a:gd name="connsiteY0" fmla="*/ 0 h 5065294"/>
              <a:gd name="connsiteX1" fmla="*/ 12192000 w 12192000"/>
              <a:gd name="connsiteY1" fmla="*/ 0 h 5065294"/>
              <a:gd name="connsiteX2" fmla="*/ 12192000 w 12192000"/>
              <a:gd name="connsiteY2" fmla="*/ 5061294 h 5065294"/>
              <a:gd name="connsiteX3" fmla="*/ 7976937 w 12192000"/>
              <a:gd name="connsiteY3" fmla="*/ 5065294 h 5065294"/>
              <a:gd name="connsiteX4" fmla="*/ 7351295 w 12192000"/>
              <a:gd name="connsiteY4" fmla="*/ 4511842 h 5065294"/>
              <a:gd name="connsiteX5" fmla="*/ 12031 w 12192000"/>
              <a:gd name="connsiteY5" fmla="*/ 4507841 h 5065294"/>
              <a:gd name="connsiteX6" fmla="*/ 0 w 12192000"/>
              <a:gd name="connsiteY6" fmla="*/ 0 h 5065294"/>
              <a:gd name="connsiteX0" fmla="*/ 0 w 12192000"/>
              <a:gd name="connsiteY0" fmla="*/ 0 h 5061294"/>
              <a:gd name="connsiteX1" fmla="*/ 12192000 w 12192000"/>
              <a:gd name="connsiteY1" fmla="*/ 0 h 5061294"/>
              <a:gd name="connsiteX2" fmla="*/ 12192000 w 12192000"/>
              <a:gd name="connsiteY2" fmla="*/ 5061294 h 5061294"/>
              <a:gd name="connsiteX3" fmla="*/ 7937819 w 12192000"/>
              <a:gd name="connsiteY3" fmla="*/ 5050624 h 5061294"/>
              <a:gd name="connsiteX4" fmla="*/ 7351295 w 12192000"/>
              <a:gd name="connsiteY4" fmla="*/ 4511842 h 5061294"/>
              <a:gd name="connsiteX5" fmla="*/ 12031 w 12192000"/>
              <a:gd name="connsiteY5" fmla="*/ 4507841 h 5061294"/>
              <a:gd name="connsiteX6" fmla="*/ 0 w 12192000"/>
              <a:gd name="connsiteY6" fmla="*/ 0 h 5061294"/>
              <a:gd name="connsiteX0" fmla="*/ 0 w 12192000"/>
              <a:gd name="connsiteY0" fmla="*/ 0 h 5061294"/>
              <a:gd name="connsiteX1" fmla="*/ 12192000 w 12192000"/>
              <a:gd name="connsiteY1" fmla="*/ 0 h 5061294"/>
              <a:gd name="connsiteX2" fmla="*/ 12192000 w 12192000"/>
              <a:gd name="connsiteY2" fmla="*/ 5061294 h 5061294"/>
              <a:gd name="connsiteX3" fmla="*/ 7937819 w 12192000"/>
              <a:gd name="connsiteY3" fmla="*/ 5050624 h 5061294"/>
              <a:gd name="connsiteX4" fmla="*/ 7351295 w 12192000"/>
              <a:gd name="connsiteY4" fmla="*/ 4511842 h 5061294"/>
              <a:gd name="connsiteX5" fmla="*/ 12031 w 12192000"/>
              <a:gd name="connsiteY5" fmla="*/ 4507841 h 5061294"/>
              <a:gd name="connsiteX6" fmla="*/ 0 w 12192000"/>
              <a:gd name="connsiteY6" fmla="*/ 0 h 5061294"/>
              <a:gd name="connsiteX0" fmla="*/ 0 w 12192000"/>
              <a:gd name="connsiteY0" fmla="*/ 0 h 5061294"/>
              <a:gd name="connsiteX1" fmla="*/ 12192000 w 12192000"/>
              <a:gd name="connsiteY1" fmla="*/ 0 h 5061294"/>
              <a:gd name="connsiteX2" fmla="*/ 12192000 w 12192000"/>
              <a:gd name="connsiteY2" fmla="*/ 5061294 h 5061294"/>
              <a:gd name="connsiteX3" fmla="*/ 7937819 w 12192000"/>
              <a:gd name="connsiteY3" fmla="*/ 5050624 h 5061294"/>
              <a:gd name="connsiteX4" fmla="*/ 7351295 w 12192000"/>
              <a:gd name="connsiteY4" fmla="*/ 4511842 h 5061294"/>
              <a:gd name="connsiteX5" fmla="*/ 12031 w 12192000"/>
              <a:gd name="connsiteY5" fmla="*/ 4507841 h 5061294"/>
              <a:gd name="connsiteX6" fmla="*/ 0 w 12192000"/>
              <a:gd name="connsiteY6" fmla="*/ 0 h 5061294"/>
              <a:gd name="connsiteX0" fmla="*/ 0 w 12192000"/>
              <a:gd name="connsiteY0" fmla="*/ 0 h 5061294"/>
              <a:gd name="connsiteX1" fmla="*/ 12192000 w 12192000"/>
              <a:gd name="connsiteY1" fmla="*/ 0 h 5061294"/>
              <a:gd name="connsiteX2" fmla="*/ 12192000 w 12192000"/>
              <a:gd name="connsiteY2" fmla="*/ 5061294 h 5061294"/>
              <a:gd name="connsiteX3" fmla="*/ 7937819 w 12192000"/>
              <a:gd name="connsiteY3" fmla="*/ 5050624 h 5061294"/>
              <a:gd name="connsiteX4" fmla="*/ 7351295 w 12192000"/>
              <a:gd name="connsiteY4" fmla="*/ 4511842 h 5061294"/>
              <a:gd name="connsiteX5" fmla="*/ 12031 w 12192000"/>
              <a:gd name="connsiteY5" fmla="*/ 4507841 h 5061294"/>
              <a:gd name="connsiteX6" fmla="*/ 0 w 12192000"/>
              <a:gd name="connsiteY6" fmla="*/ 0 h 5061294"/>
              <a:gd name="connsiteX0" fmla="*/ 0 w 12192000"/>
              <a:gd name="connsiteY0" fmla="*/ 0 h 5061294"/>
              <a:gd name="connsiteX1" fmla="*/ 12192000 w 12192000"/>
              <a:gd name="connsiteY1" fmla="*/ 0 h 5061294"/>
              <a:gd name="connsiteX2" fmla="*/ 12192000 w 12192000"/>
              <a:gd name="connsiteY2" fmla="*/ 5061294 h 5061294"/>
              <a:gd name="connsiteX3" fmla="*/ 8405634 w 12192000"/>
              <a:gd name="connsiteY3" fmla="*/ 5051204 h 5061294"/>
              <a:gd name="connsiteX4" fmla="*/ 7937819 w 12192000"/>
              <a:gd name="connsiteY4" fmla="*/ 5050624 h 5061294"/>
              <a:gd name="connsiteX5" fmla="*/ 7351295 w 12192000"/>
              <a:gd name="connsiteY5" fmla="*/ 4511842 h 5061294"/>
              <a:gd name="connsiteX6" fmla="*/ 12031 w 12192000"/>
              <a:gd name="connsiteY6" fmla="*/ 4507841 h 5061294"/>
              <a:gd name="connsiteX7" fmla="*/ 0 w 12192000"/>
              <a:gd name="connsiteY7" fmla="*/ 0 h 5061294"/>
              <a:gd name="connsiteX0" fmla="*/ 0 w 12192000"/>
              <a:gd name="connsiteY0" fmla="*/ 0 h 5061294"/>
              <a:gd name="connsiteX1" fmla="*/ 12192000 w 12192000"/>
              <a:gd name="connsiteY1" fmla="*/ 0 h 5061294"/>
              <a:gd name="connsiteX2" fmla="*/ 12192000 w 12192000"/>
              <a:gd name="connsiteY2" fmla="*/ 5061294 h 5061294"/>
              <a:gd name="connsiteX3" fmla="*/ 8322507 w 12192000"/>
              <a:gd name="connsiteY3" fmla="*/ 4552440 h 5061294"/>
              <a:gd name="connsiteX4" fmla="*/ 7937819 w 12192000"/>
              <a:gd name="connsiteY4" fmla="*/ 5050624 h 5061294"/>
              <a:gd name="connsiteX5" fmla="*/ 7351295 w 12192000"/>
              <a:gd name="connsiteY5" fmla="*/ 4511842 h 5061294"/>
              <a:gd name="connsiteX6" fmla="*/ 12031 w 12192000"/>
              <a:gd name="connsiteY6" fmla="*/ 4507841 h 5061294"/>
              <a:gd name="connsiteX7" fmla="*/ 0 w 12192000"/>
              <a:gd name="connsiteY7" fmla="*/ 0 h 5061294"/>
              <a:gd name="connsiteX0" fmla="*/ 0 w 12192000"/>
              <a:gd name="connsiteY0" fmla="*/ 0 h 5061294"/>
              <a:gd name="connsiteX1" fmla="*/ 12192000 w 12192000"/>
              <a:gd name="connsiteY1" fmla="*/ 0 h 5061294"/>
              <a:gd name="connsiteX2" fmla="*/ 12192000 w 12192000"/>
              <a:gd name="connsiteY2" fmla="*/ 5061294 h 5061294"/>
              <a:gd name="connsiteX3" fmla="*/ 8322507 w 12192000"/>
              <a:gd name="connsiteY3" fmla="*/ 4552440 h 5061294"/>
              <a:gd name="connsiteX4" fmla="*/ 7937819 w 12192000"/>
              <a:gd name="connsiteY4" fmla="*/ 5050624 h 5061294"/>
              <a:gd name="connsiteX5" fmla="*/ 7351295 w 12192000"/>
              <a:gd name="connsiteY5" fmla="*/ 4511842 h 5061294"/>
              <a:gd name="connsiteX6" fmla="*/ 12031 w 12192000"/>
              <a:gd name="connsiteY6" fmla="*/ 4507841 h 5061294"/>
              <a:gd name="connsiteX7" fmla="*/ 0 w 12192000"/>
              <a:gd name="connsiteY7" fmla="*/ 0 h 5061294"/>
              <a:gd name="connsiteX0" fmla="*/ 0 w 12192000"/>
              <a:gd name="connsiteY0" fmla="*/ 0 h 5061294"/>
              <a:gd name="connsiteX1" fmla="*/ 12192000 w 12192000"/>
              <a:gd name="connsiteY1" fmla="*/ 0 h 5061294"/>
              <a:gd name="connsiteX2" fmla="*/ 12192000 w 12192000"/>
              <a:gd name="connsiteY2" fmla="*/ 5061294 h 5061294"/>
              <a:gd name="connsiteX3" fmla="*/ 8322507 w 12192000"/>
              <a:gd name="connsiteY3" fmla="*/ 4552440 h 5061294"/>
              <a:gd name="connsiteX4" fmla="*/ 7937819 w 12192000"/>
              <a:gd name="connsiteY4" fmla="*/ 5050624 h 5061294"/>
              <a:gd name="connsiteX5" fmla="*/ 7351295 w 12192000"/>
              <a:gd name="connsiteY5" fmla="*/ 4511842 h 5061294"/>
              <a:gd name="connsiteX6" fmla="*/ 12031 w 12192000"/>
              <a:gd name="connsiteY6" fmla="*/ 4507841 h 5061294"/>
              <a:gd name="connsiteX7" fmla="*/ 0 w 12192000"/>
              <a:gd name="connsiteY7" fmla="*/ 0 h 5061294"/>
              <a:gd name="connsiteX0" fmla="*/ 0 w 12192000"/>
              <a:gd name="connsiteY0" fmla="*/ 0 h 5050624"/>
              <a:gd name="connsiteX1" fmla="*/ 12192000 w 12192000"/>
              <a:gd name="connsiteY1" fmla="*/ 0 h 5050624"/>
              <a:gd name="connsiteX2" fmla="*/ 12192000 w 12192000"/>
              <a:gd name="connsiteY2" fmla="*/ 4503852 h 5050624"/>
              <a:gd name="connsiteX3" fmla="*/ 8322507 w 12192000"/>
              <a:gd name="connsiteY3" fmla="*/ 4552440 h 5050624"/>
              <a:gd name="connsiteX4" fmla="*/ 7937819 w 12192000"/>
              <a:gd name="connsiteY4" fmla="*/ 5050624 h 5050624"/>
              <a:gd name="connsiteX5" fmla="*/ 7351295 w 12192000"/>
              <a:gd name="connsiteY5" fmla="*/ 4511842 h 5050624"/>
              <a:gd name="connsiteX6" fmla="*/ 12031 w 12192000"/>
              <a:gd name="connsiteY6" fmla="*/ 4507841 h 5050624"/>
              <a:gd name="connsiteX7" fmla="*/ 0 w 12192000"/>
              <a:gd name="connsiteY7" fmla="*/ 0 h 5050624"/>
              <a:gd name="connsiteX0" fmla="*/ 0 w 12192000"/>
              <a:gd name="connsiteY0" fmla="*/ 0 h 5050624"/>
              <a:gd name="connsiteX1" fmla="*/ 12192000 w 12192000"/>
              <a:gd name="connsiteY1" fmla="*/ 0 h 5050624"/>
              <a:gd name="connsiteX2" fmla="*/ 12192000 w 12192000"/>
              <a:gd name="connsiteY2" fmla="*/ 4503852 h 5050624"/>
              <a:gd name="connsiteX3" fmla="*/ 8454533 w 12192000"/>
              <a:gd name="connsiteY3" fmla="*/ 4508431 h 5050624"/>
              <a:gd name="connsiteX4" fmla="*/ 7937819 w 12192000"/>
              <a:gd name="connsiteY4" fmla="*/ 5050624 h 5050624"/>
              <a:gd name="connsiteX5" fmla="*/ 7351295 w 12192000"/>
              <a:gd name="connsiteY5" fmla="*/ 4511842 h 5050624"/>
              <a:gd name="connsiteX6" fmla="*/ 12031 w 12192000"/>
              <a:gd name="connsiteY6" fmla="*/ 4507841 h 5050624"/>
              <a:gd name="connsiteX7" fmla="*/ 0 w 12192000"/>
              <a:gd name="connsiteY7" fmla="*/ 0 h 5050624"/>
              <a:gd name="connsiteX0" fmla="*/ 0 w 12192000"/>
              <a:gd name="connsiteY0" fmla="*/ 0 h 5050624"/>
              <a:gd name="connsiteX1" fmla="*/ 12192000 w 12192000"/>
              <a:gd name="connsiteY1" fmla="*/ 0 h 5050624"/>
              <a:gd name="connsiteX2" fmla="*/ 12192000 w 12192000"/>
              <a:gd name="connsiteY2" fmla="*/ 4503852 h 5050624"/>
              <a:gd name="connsiteX3" fmla="*/ 8454533 w 12192000"/>
              <a:gd name="connsiteY3" fmla="*/ 4508431 h 5050624"/>
              <a:gd name="connsiteX4" fmla="*/ 7937819 w 12192000"/>
              <a:gd name="connsiteY4" fmla="*/ 5050624 h 5050624"/>
              <a:gd name="connsiteX5" fmla="*/ 7351295 w 12192000"/>
              <a:gd name="connsiteY5" fmla="*/ 4511842 h 5050624"/>
              <a:gd name="connsiteX6" fmla="*/ 12031 w 12192000"/>
              <a:gd name="connsiteY6" fmla="*/ 4507841 h 5050624"/>
              <a:gd name="connsiteX7" fmla="*/ 0 w 12192000"/>
              <a:gd name="connsiteY7" fmla="*/ 0 h 5050624"/>
              <a:gd name="connsiteX0" fmla="*/ 0 w 12192000"/>
              <a:gd name="connsiteY0" fmla="*/ 0 h 5040844"/>
              <a:gd name="connsiteX1" fmla="*/ 12192000 w 12192000"/>
              <a:gd name="connsiteY1" fmla="*/ 0 h 5040844"/>
              <a:gd name="connsiteX2" fmla="*/ 12192000 w 12192000"/>
              <a:gd name="connsiteY2" fmla="*/ 4503852 h 5040844"/>
              <a:gd name="connsiteX3" fmla="*/ 8454533 w 12192000"/>
              <a:gd name="connsiteY3" fmla="*/ 4508431 h 5040844"/>
              <a:gd name="connsiteX4" fmla="*/ 7928039 w 12192000"/>
              <a:gd name="connsiteY4" fmla="*/ 5040844 h 5040844"/>
              <a:gd name="connsiteX5" fmla="*/ 7351295 w 12192000"/>
              <a:gd name="connsiteY5" fmla="*/ 4511842 h 5040844"/>
              <a:gd name="connsiteX6" fmla="*/ 12031 w 12192000"/>
              <a:gd name="connsiteY6" fmla="*/ 4507841 h 5040844"/>
              <a:gd name="connsiteX7" fmla="*/ 0 w 12192000"/>
              <a:gd name="connsiteY7" fmla="*/ 0 h 5040844"/>
              <a:gd name="connsiteX0" fmla="*/ 0 w 12192000"/>
              <a:gd name="connsiteY0" fmla="*/ 0 h 5040844"/>
              <a:gd name="connsiteX1" fmla="*/ 12192000 w 12192000"/>
              <a:gd name="connsiteY1" fmla="*/ 0 h 5040844"/>
              <a:gd name="connsiteX2" fmla="*/ 12192000 w 12192000"/>
              <a:gd name="connsiteY2" fmla="*/ 4503852 h 5040844"/>
              <a:gd name="connsiteX3" fmla="*/ 8454533 w 12192000"/>
              <a:gd name="connsiteY3" fmla="*/ 4508431 h 5040844"/>
              <a:gd name="connsiteX4" fmla="*/ 7928039 w 12192000"/>
              <a:gd name="connsiteY4" fmla="*/ 5040844 h 5040844"/>
              <a:gd name="connsiteX5" fmla="*/ 7351295 w 12192000"/>
              <a:gd name="connsiteY5" fmla="*/ 4511842 h 5040844"/>
              <a:gd name="connsiteX6" fmla="*/ 12031 w 12192000"/>
              <a:gd name="connsiteY6" fmla="*/ 4507841 h 5040844"/>
              <a:gd name="connsiteX7" fmla="*/ 0 w 12192000"/>
              <a:gd name="connsiteY7" fmla="*/ 0 h 5040844"/>
              <a:gd name="connsiteX0" fmla="*/ 0 w 12192000"/>
              <a:gd name="connsiteY0" fmla="*/ 0 h 5050572"/>
              <a:gd name="connsiteX1" fmla="*/ 12192000 w 12192000"/>
              <a:gd name="connsiteY1" fmla="*/ 0 h 5050572"/>
              <a:gd name="connsiteX2" fmla="*/ 12192000 w 12192000"/>
              <a:gd name="connsiteY2" fmla="*/ 4503852 h 5050572"/>
              <a:gd name="connsiteX3" fmla="*/ 8454533 w 12192000"/>
              <a:gd name="connsiteY3" fmla="*/ 4508431 h 5050572"/>
              <a:gd name="connsiteX4" fmla="*/ 7928039 w 12192000"/>
              <a:gd name="connsiteY4" fmla="*/ 5050572 h 5050572"/>
              <a:gd name="connsiteX5" fmla="*/ 7351295 w 12192000"/>
              <a:gd name="connsiteY5" fmla="*/ 4511842 h 5050572"/>
              <a:gd name="connsiteX6" fmla="*/ 12031 w 12192000"/>
              <a:gd name="connsiteY6" fmla="*/ 4507841 h 5050572"/>
              <a:gd name="connsiteX7" fmla="*/ 0 w 12192000"/>
              <a:gd name="connsiteY7" fmla="*/ 0 h 5050572"/>
              <a:gd name="connsiteX0" fmla="*/ 0 w 12192000"/>
              <a:gd name="connsiteY0" fmla="*/ 0 h 5050572"/>
              <a:gd name="connsiteX1" fmla="*/ 12192000 w 12192000"/>
              <a:gd name="connsiteY1" fmla="*/ 0 h 5050572"/>
              <a:gd name="connsiteX2" fmla="*/ 12192000 w 12192000"/>
              <a:gd name="connsiteY2" fmla="*/ 4503852 h 5050572"/>
              <a:gd name="connsiteX3" fmla="*/ 8454533 w 12192000"/>
              <a:gd name="connsiteY3" fmla="*/ 4508431 h 5050572"/>
              <a:gd name="connsiteX4" fmla="*/ 7928039 w 12192000"/>
              <a:gd name="connsiteY4" fmla="*/ 5050572 h 5050572"/>
              <a:gd name="connsiteX5" fmla="*/ 7351295 w 12192000"/>
              <a:gd name="connsiteY5" fmla="*/ 4511842 h 5050572"/>
              <a:gd name="connsiteX6" fmla="*/ 12031 w 12192000"/>
              <a:gd name="connsiteY6" fmla="*/ 4507841 h 5050572"/>
              <a:gd name="connsiteX7" fmla="*/ 0 w 12192000"/>
              <a:gd name="connsiteY7" fmla="*/ 0 h 5050572"/>
              <a:gd name="connsiteX0" fmla="*/ 0 w 12192000"/>
              <a:gd name="connsiteY0" fmla="*/ 0 h 5050572"/>
              <a:gd name="connsiteX1" fmla="*/ 12192000 w 12192000"/>
              <a:gd name="connsiteY1" fmla="*/ 0 h 5050572"/>
              <a:gd name="connsiteX2" fmla="*/ 12192000 w 12192000"/>
              <a:gd name="connsiteY2" fmla="*/ 4503852 h 5050572"/>
              <a:gd name="connsiteX3" fmla="*/ 8454533 w 12192000"/>
              <a:gd name="connsiteY3" fmla="*/ 4508431 h 5050572"/>
              <a:gd name="connsiteX4" fmla="*/ 7928039 w 12192000"/>
              <a:gd name="connsiteY4" fmla="*/ 5050572 h 5050572"/>
              <a:gd name="connsiteX5" fmla="*/ 7351295 w 12192000"/>
              <a:gd name="connsiteY5" fmla="*/ 4511842 h 5050572"/>
              <a:gd name="connsiteX6" fmla="*/ 12031 w 12192000"/>
              <a:gd name="connsiteY6" fmla="*/ 4507841 h 5050572"/>
              <a:gd name="connsiteX7" fmla="*/ 0 w 12192000"/>
              <a:gd name="connsiteY7" fmla="*/ 0 h 5050572"/>
              <a:gd name="connsiteX0" fmla="*/ 0 w 12192000"/>
              <a:gd name="connsiteY0" fmla="*/ 0 h 5050572"/>
              <a:gd name="connsiteX1" fmla="*/ 12192000 w 12192000"/>
              <a:gd name="connsiteY1" fmla="*/ 0 h 5050572"/>
              <a:gd name="connsiteX2" fmla="*/ 12192000 w 12192000"/>
              <a:gd name="connsiteY2" fmla="*/ 4503852 h 5050572"/>
              <a:gd name="connsiteX3" fmla="*/ 8454533 w 12192000"/>
              <a:gd name="connsiteY3" fmla="*/ 4508431 h 5050572"/>
              <a:gd name="connsiteX4" fmla="*/ 7928039 w 12192000"/>
              <a:gd name="connsiteY4" fmla="*/ 5050572 h 5050572"/>
              <a:gd name="connsiteX5" fmla="*/ 7351295 w 12192000"/>
              <a:gd name="connsiteY5" fmla="*/ 4511842 h 5050572"/>
              <a:gd name="connsiteX6" fmla="*/ 12031 w 12192000"/>
              <a:gd name="connsiteY6" fmla="*/ 4507841 h 5050572"/>
              <a:gd name="connsiteX7" fmla="*/ 0 w 12192000"/>
              <a:gd name="connsiteY7" fmla="*/ 0 h 5050572"/>
              <a:gd name="connsiteX0" fmla="*/ 0 w 12192000"/>
              <a:gd name="connsiteY0" fmla="*/ 0 h 5050572"/>
              <a:gd name="connsiteX1" fmla="*/ 12192000 w 12192000"/>
              <a:gd name="connsiteY1" fmla="*/ 0 h 5050572"/>
              <a:gd name="connsiteX2" fmla="*/ 12192000 w 12192000"/>
              <a:gd name="connsiteY2" fmla="*/ 4503852 h 5050572"/>
              <a:gd name="connsiteX3" fmla="*/ 8454533 w 12192000"/>
              <a:gd name="connsiteY3" fmla="*/ 4508431 h 5050572"/>
              <a:gd name="connsiteX4" fmla="*/ 7928039 w 12192000"/>
              <a:gd name="connsiteY4" fmla="*/ 5050572 h 5050572"/>
              <a:gd name="connsiteX5" fmla="*/ 7351295 w 12192000"/>
              <a:gd name="connsiteY5" fmla="*/ 4511842 h 5050572"/>
              <a:gd name="connsiteX6" fmla="*/ 12031 w 12192000"/>
              <a:gd name="connsiteY6" fmla="*/ 4507841 h 5050572"/>
              <a:gd name="connsiteX7" fmla="*/ 0 w 12192000"/>
              <a:gd name="connsiteY7" fmla="*/ 0 h 5050572"/>
              <a:gd name="connsiteX0" fmla="*/ 0 w 12192000"/>
              <a:gd name="connsiteY0" fmla="*/ 0 h 5050572"/>
              <a:gd name="connsiteX1" fmla="*/ 12192000 w 12192000"/>
              <a:gd name="connsiteY1" fmla="*/ 0 h 5050572"/>
              <a:gd name="connsiteX2" fmla="*/ 12192000 w 12192000"/>
              <a:gd name="connsiteY2" fmla="*/ 4503852 h 5050572"/>
              <a:gd name="connsiteX3" fmla="*/ 8454533 w 12192000"/>
              <a:gd name="connsiteY3" fmla="*/ 4508431 h 5050572"/>
              <a:gd name="connsiteX4" fmla="*/ 7928039 w 12192000"/>
              <a:gd name="connsiteY4" fmla="*/ 5050572 h 5050572"/>
              <a:gd name="connsiteX5" fmla="*/ 7351295 w 12192000"/>
              <a:gd name="connsiteY5" fmla="*/ 4511842 h 5050572"/>
              <a:gd name="connsiteX6" fmla="*/ 12031 w 12192000"/>
              <a:gd name="connsiteY6" fmla="*/ 4507841 h 5050572"/>
              <a:gd name="connsiteX7" fmla="*/ 0 w 12192000"/>
              <a:gd name="connsiteY7" fmla="*/ 0 h 5050572"/>
              <a:gd name="connsiteX0" fmla="*/ 0 w 12192000"/>
              <a:gd name="connsiteY0" fmla="*/ 0 h 5063272"/>
              <a:gd name="connsiteX1" fmla="*/ 12192000 w 12192000"/>
              <a:gd name="connsiteY1" fmla="*/ 0 h 5063272"/>
              <a:gd name="connsiteX2" fmla="*/ 12192000 w 12192000"/>
              <a:gd name="connsiteY2" fmla="*/ 4503852 h 5063272"/>
              <a:gd name="connsiteX3" fmla="*/ 8454533 w 12192000"/>
              <a:gd name="connsiteY3" fmla="*/ 4508431 h 5063272"/>
              <a:gd name="connsiteX4" fmla="*/ 7934389 w 12192000"/>
              <a:gd name="connsiteY4" fmla="*/ 5063272 h 5063272"/>
              <a:gd name="connsiteX5" fmla="*/ 7351295 w 12192000"/>
              <a:gd name="connsiteY5" fmla="*/ 4511842 h 5063272"/>
              <a:gd name="connsiteX6" fmla="*/ 12031 w 12192000"/>
              <a:gd name="connsiteY6" fmla="*/ 4507841 h 5063272"/>
              <a:gd name="connsiteX7" fmla="*/ 0 w 12192000"/>
              <a:gd name="connsiteY7" fmla="*/ 0 h 5063272"/>
              <a:gd name="connsiteX0" fmla="*/ 0 w 12192000"/>
              <a:gd name="connsiteY0" fmla="*/ 0 h 5063272"/>
              <a:gd name="connsiteX1" fmla="*/ 12192000 w 12192000"/>
              <a:gd name="connsiteY1" fmla="*/ 0 h 5063272"/>
              <a:gd name="connsiteX2" fmla="*/ 12192000 w 12192000"/>
              <a:gd name="connsiteY2" fmla="*/ 4503852 h 5063272"/>
              <a:gd name="connsiteX3" fmla="*/ 8454533 w 12192000"/>
              <a:gd name="connsiteY3" fmla="*/ 4508431 h 5063272"/>
              <a:gd name="connsiteX4" fmla="*/ 7934389 w 12192000"/>
              <a:gd name="connsiteY4" fmla="*/ 5063272 h 5063272"/>
              <a:gd name="connsiteX5" fmla="*/ 7351295 w 12192000"/>
              <a:gd name="connsiteY5" fmla="*/ 4511842 h 5063272"/>
              <a:gd name="connsiteX6" fmla="*/ 12031 w 12192000"/>
              <a:gd name="connsiteY6" fmla="*/ 4507841 h 5063272"/>
              <a:gd name="connsiteX7" fmla="*/ 0 w 12192000"/>
              <a:gd name="connsiteY7" fmla="*/ 0 h 5063272"/>
              <a:gd name="connsiteX0" fmla="*/ 0 w 12192000"/>
              <a:gd name="connsiteY0" fmla="*/ 0 h 5063272"/>
              <a:gd name="connsiteX1" fmla="*/ 12192000 w 12192000"/>
              <a:gd name="connsiteY1" fmla="*/ 0 h 5063272"/>
              <a:gd name="connsiteX2" fmla="*/ 12192000 w 12192000"/>
              <a:gd name="connsiteY2" fmla="*/ 4503852 h 5063272"/>
              <a:gd name="connsiteX3" fmla="*/ 8572008 w 12192000"/>
              <a:gd name="connsiteY3" fmla="*/ 4505256 h 5063272"/>
              <a:gd name="connsiteX4" fmla="*/ 7934389 w 12192000"/>
              <a:gd name="connsiteY4" fmla="*/ 5063272 h 5063272"/>
              <a:gd name="connsiteX5" fmla="*/ 7351295 w 12192000"/>
              <a:gd name="connsiteY5" fmla="*/ 4511842 h 5063272"/>
              <a:gd name="connsiteX6" fmla="*/ 12031 w 12192000"/>
              <a:gd name="connsiteY6" fmla="*/ 4507841 h 5063272"/>
              <a:gd name="connsiteX7" fmla="*/ 0 w 12192000"/>
              <a:gd name="connsiteY7" fmla="*/ 0 h 5063272"/>
              <a:gd name="connsiteX0" fmla="*/ 0 w 12192000"/>
              <a:gd name="connsiteY0" fmla="*/ 0 h 5063272"/>
              <a:gd name="connsiteX1" fmla="*/ 12192000 w 12192000"/>
              <a:gd name="connsiteY1" fmla="*/ 0 h 5063272"/>
              <a:gd name="connsiteX2" fmla="*/ 12192000 w 12192000"/>
              <a:gd name="connsiteY2" fmla="*/ 4503852 h 5063272"/>
              <a:gd name="connsiteX3" fmla="*/ 8572008 w 12192000"/>
              <a:gd name="connsiteY3" fmla="*/ 4505256 h 5063272"/>
              <a:gd name="connsiteX4" fmla="*/ 7934389 w 12192000"/>
              <a:gd name="connsiteY4" fmla="*/ 5063272 h 5063272"/>
              <a:gd name="connsiteX5" fmla="*/ 7351295 w 12192000"/>
              <a:gd name="connsiteY5" fmla="*/ 4511842 h 5063272"/>
              <a:gd name="connsiteX6" fmla="*/ 12031 w 12192000"/>
              <a:gd name="connsiteY6" fmla="*/ 4507841 h 5063272"/>
              <a:gd name="connsiteX7" fmla="*/ 0 w 12192000"/>
              <a:gd name="connsiteY7" fmla="*/ 0 h 5063272"/>
              <a:gd name="connsiteX0" fmla="*/ 0 w 12192000"/>
              <a:gd name="connsiteY0" fmla="*/ 0 h 5063272"/>
              <a:gd name="connsiteX1" fmla="*/ 12192000 w 12192000"/>
              <a:gd name="connsiteY1" fmla="*/ 0 h 5063272"/>
              <a:gd name="connsiteX2" fmla="*/ 12192000 w 12192000"/>
              <a:gd name="connsiteY2" fmla="*/ 4503852 h 5063272"/>
              <a:gd name="connsiteX3" fmla="*/ 8572008 w 12192000"/>
              <a:gd name="connsiteY3" fmla="*/ 4505256 h 5063272"/>
              <a:gd name="connsiteX4" fmla="*/ 7934389 w 12192000"/>
              <a:gd name="connsiteY4" fmla="*/ 5063272 h 5063272"/>
              <a:gd name="connsiteX5" fmla="*/ 7348120 w 12192000"/>
              <a:gd name="connsiteY5" fmla="*/ 4505492 h 5063272"/>
              <a:gd name="connsiteX6" fmla="*/ 12031 w 12192000"/>
              <a:gd name="connsiteY6" fmla="*/ 4507841 h 5063272"/>
              <a:gd name="connsiteX7" fmla="*/ 0 w 12192000"/>
              <a:gd name="connsiteY7" fmla="*/ 0 h 5063272"/>
              <a:gd name="connsiteX0" fmla="*/ 0 w 12192000"/>
              <a:gd name="connsiteY0" fmla="*/ 0 h 5063272"/>
              <a:gd name="connsiteX1" fmla="*/ 12192000 w 12192000"/>
              <a:gd name="connsiteY1" fmla="*/ 0 h 5063272"/>
              <a:gd name="connsiteX2" fmla="*/ 12192000 w 12192000"/>
              <a:gd name="connsiteY2" fmla="*/ 4503852 h 5063272"/>
              <a:gd name="connsiteX3" fmla="*/ 8572008 w 12192000"/>
              <a:gd name="connsiteY3" fmla="*/ 4505256 h 5063272"/>
              <a:gd name="connsiteX4" fmla="*/ 7934389 w 12192000"/>
              <a:gd name="connsiteY4" fmla="*/ 5063272 h 5063272"/>
              <a:gd name="connsiteX5" fmla="*/ 7348120 w 12192000"/>
              <a:gd name="connsiteY5" fmla="*/ 4505492 h 5063272"/>
              <a:gd name="connsiteX6" fmla="*/ 12031 w 12192000"/>
              <a:gd name="connsiteY6" fmla="*/ 4507841 h 5063272"/>
              <a:gd name="connsiteX7" fmla="*/ 0 w 12192000"/>
              <a:gd name="connsiteY7" fmla="*/ 0 h 5063272"/>
              <a:gd name="connsiteX0" fmla="*/ 0 w 12192000"/>
              <a:gd name="connsiteY0" fmla="*/ 0 h 5063272"/>
              <a:gd name="connsiteX1" fmla="*/ 12192000 w 12192000"/>
              <a:gd name="connsiteY1" fmla="*/ 0 h 5063272"/>
              <a:gd name="connsiteX2" fmla="*/ 12192000 w 12192000"/>
              <a:gd name="connsiteY2" fmla="*/ 4503852 h 5063272"/>
              <a:gd name="connsiteX3" fmla="*/ 8572008 w 12192000"/>
              <a:gd name="connsiteY3" fmla="*/ 4505256 h 5063272"/>
              <a:gd name="connsiteX4" fmla="*/ 7934389 w 12192000"/>
              <a:gd name="connsiteY4" fmla="*/ 5063272 h 5063272"/>
              <a:gd name="connsiteX5" fmla="*/ 7325895 w 12192000"/>
              <a:gd name="connsiteY5" fmla="*/ 4505492 h 5063272"/>
              <a:gd name="connsiteX6" fmla="*/ 12031 w 12192000"/>
              <a:gd name="connsiteY6" fmla="*/ 4507841 h 5063272"/>
              <a:gd name="connsiteX7" fmla="*/ 0 w 12192000"/>
              <a:gd name="connsiteY7" fmla="*/ 0 h 5063272"/>
              <a:gd name="connsiteX0" fmla="*/ 0 w 12192000"/>
              <a:gd name="connsiteY0" fmla="*/ 0 h 5063272"/>
              <a:gd name="connsiteX1" fmla="*/ 12192000 w 12192000"/>
              <a:gd name="connsiteY1" fmla="*/ 0 h 5063272"/>
              <a:gd name="connsiteX2" fmla="*/ 12192000 w 12192000"/>
              <a:gd name="connsiteY2" fmla="*/ 4503852 h 5063272"/>
              <a:gd name="connsiteX3" fmla="*/ 8572008 w 12192000"/>
              <a:gd name="connsiteY3" fmla="*/ 4505256 h 5063272"/>
              <a:gd name="connsiteX4" fmla="*/ 7934389 w 12192000"/>
              <a:gd name="connsiteY4" fmla="*/ 5063272 h 5063272"/>
              <a:gd name="connsiteX5" fmla="*/ 7325895 w 12192000"/>
              <a:gd name="connsiteY5" fmla="*/ 4505492 h 5063272"/>
              <a:gd name="connsiteX6" fmla="*/ 12031 w 12192000"/>
              <a:gd name="connsiteY6" fmla="*/ 4507841 h 5063272"/>
              <a:gd name="connsiteX7" fmla="*/ 0 w 12192000"/>
              <a:gd name="connsiteY7" fmla="*/ 0 h 506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063272">
                <a:moveTo>
                  <a:pt x="0" y="0"/>
                </a:moveTo>
                <a:lnTo>
                  <a:pt x="12192000" y="0"/>
                </a:lnTo>
                <a:lnTo>
                  <a:pt x="12192000" y="4503852"/>
                </a:lnTo>
                <a:lnTo>
                  <a:pt x="8572008" y="4505256"/>
                </a:lnTo>
                <a:cubicBezTo>
                  <a:pt x="8198269" y="4511989"/>
                  <a:pt x="7954346" y="4811741"/>
                  <a:pt x="7934389" y="5063272"/>
                </a:cubicBezTo>
                <a:cubicBezTo>
                  <a:pt x="7909793" y="4806988"/>
                  <a:pt x="7629611" y="4507787"/>
                  <a:pt x="7325895" y="4505492"/>
                </a:cubicBezTo>
                <a:lnTo>
                  <a:pt x="12031" y="4507841"/>
                </a:lnTo>
                <a:cubicBezTo>
                  <a:pt x="8021" y="3005227"/>
                  <a:pt x="4010" y="1502614"/>
                  <a:pt x="0" y="0"/>
                </a:cubicBezTo>
                <a:close/>
              </a:path>
            </a:pathLst>
          </a:custGeom>
          <a:ln w="19050">
            <a:noFill/>
          </a:ln>
        </p:spPr>
        <p:txBody>
          <a:bodyPr/>
          <a:lstStyle/>
          <a:p>
            <a:endParaRPr lang="de-DE"/>
          </a:p>
        </p:txBody>
      </p:sp>
      <p:sp>
        <p:nvSpPr>
          <p:cNvPr id="5" name="Textplatzhalter 2">
            <a:extLst>
              <a:ext uri="{FF2B5EF4-FFF2-40B4-BE49-F238E27FC236}">
                <a16:creationId xmlns:a16="http://schemas.microsoft.com/office/drawing/2014/main" id="{75E01D94-53F9-4944-9592-892C94A66677}"/>
              </a:ext>
            </a:extLst>
          </p:cNvPr>
          <p:cNvSpPr>
            <a:spLocks noGrp="1"/>
          </p:cNvSpPr>
          <p:nvPr>
            <p:ph type="body" sz="quarter" idx="11" hasCustomPrompt="1"/>
          </p:nvPr>
        </p:nvSpPr>
        <p:spPr>
          <a:xfrm>
            <a:off x="914400" y="5063272"/>
            <a:ext cx="6370320" cy="774293"/>
          </a:xfrm>
          <a:prstGeom prst="rect">
            <a:avLst/>
          </a:prstGeom>
        </p:spPr>
        <p:txBody>
          <a:bodyPr lIns="0" rIns="0"/>
          <a:lstStyle>
            <a:lvl1pPr marL="0" indent="0">
              <a:buFontTx/>
              <a:buNone/>
              <a:defRPr sz="2800" b="1" i="0">
                <a:solidFill>
                  <a:srgbClr val="0079B4"/>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6" name="Text Placeholder 4">
            <a:extLst>
              <a:ext uri="{FF2B5EF4-FFF2-40B4-BE49-F238E27FC236}">
                <a16:creationId xmlns:a16="http://schemas.microsoft.com/office/drawing/2014/main" id="{E27FE127-88D5-E348-AF0C-DE27412C32FF}"/>
              </a:ext>
            </a:extLst>
          </p:cNvPr>
          <p:cNvSpPr>
            <a:spLocks noGrp="1"/>
          </p:cNvSpPr>
          <p:nvPr>
            <p:ph type="body" sz="quarter" idx="12" hasCustomPrompt="1"/>
          </p:nvPr>
        </p:nvSpPr>
        <p:spPr>
          <a:xfrm>
            <a:off x="914400" y="5837565"/>
            <a:ext cx="6370638" cy="533400"/>
          </a:xfrm>
          <a:prstGeom prst="rect">
            <a:avLst/>
          </a:prstGeom>
        </p:spPr>
        <p:txBody>
          <a:bodyPr wrap="none" lIns="0" rIns="0"/>
          <a:lstStyle>
            <a:lvl1pPr marL="0" marR="0" indent="0" algn="l" defTabSz="914400" rtl="0" eaLnBrk="1" fontAlgn="auto" latinLnBrk="0" hangingPunct="1">
              <a:lnSpc>
                <a:spcPct val="100000"/>
              </a:lnSpc>
              <a:spcBef>
                <a:spcPts val="0"/>
              </a:spcBef>
              <a:spcAft>
                <a:spcPts val="0"/>
              </a:spcAft>
              <a:buClrTx/>
              <a:buSzTx/>
              <a:buFontTx/>
              <a:buNone/>
              <a:tabLst/>
              <a:defRPr sz="1200" b="0">
                <a:latin typeface="+mn-l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Confidential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Please do not circulate &amp; distribute</a:t>
            </a:r>
            <a:endParaRPr lang="en-US"/>
          </a:p>
        </p:txBody>
      </p:sp>
    </p:spTree>
    <p:extLst>
      <p:ext uri="{BB962C8B-B14F-4D97-AF65-F5344CB8AC3E}">
        <p14:creationId xmlns:p14="http://schemas.microsoft.com/office/powerpoint/2010/main" val="41161186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_bubble_color">
    <p:bg>
      <p:bgPr>
        <a:solidFill>
          <a:schemeClr val="accent1"/>
        </a:solidFill>
        <a:effectLst/>
      </p:bgPr>
    </p:bg>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7B4CD1C-41E2-E941-8030-B4D3BDD78B85}"/>
              </a:ext>
            </a:extLst>
          </p:cNvPr>
          <p:cNvSpPr>
            <a:spLocks noGrp="1"/>
          </p:cNvSpPr>
          <p:nvPr>
            <p:ph type="body" sz="quarter" idx="11" hasCustomPrompt="1"/>
          </p:nvPr>
        </p:nvSpPr>
        <p:spPr>
          <a:xfrm>
            <a:off x="914400" y="5063272"/>
            <a:ext cx="6370320" cy="774293"/>
          </a:xfrm>
          <a:prstGeom prst="rect">
            <a:avLst/>
          </a:prstGeom>
        </p:spPr>
        <p:txBody>
          <a:bodyPr lIns="0" rIns="0"/>
          <a:lstStyle>
            <a:lvl1pPr marL="0" indent="0">
              <a:buFontTx/>
              <a:buNone/>
              <a:defRPr sz="2800" b="1" i="0">
                <a:solidFill>
                  <a:srgbClr val="0079B4"/>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4" name="Text Placeholder 4">
            <a:extLst>
              <a:ext uri="{FF2B5EF4-FFF2-40B4-BE49-F238E27FC236}">
                <a16:creationId xmlns:a16="http://schemas.microsoft.com/office/drawing/2014/main" id="{59AEA5B8-45E4-3146-84E6-89D5C3B30E4E}"/>
              </a:ext>
            </a:extLst>
          </p:cNvPr>
          <p:cNvSpPr>
            <a:spLocks noGrp="1"/>
          </p:cNvSpPr>
          <p:nvPr>
            <p:ph type="body" sz="quarter" idx="12" hasCustomPrompt="1"/>
          </p:nvPr>
        </p:nvSpPr>
        <p:spPr>
          <a:xfrm>
            <a:off x="914400" y="5837565"/>
            <a:ext cx="6370638" cy="533400"/>
          </a:xfrm>
          <a:prstGeom prst="rect">
            <a:avLst/>
          </a:prstGeom>
        </p:spPr>
        <p:txBody>
          <a:bodyPr wrap="none" lIns="0" rIns="0"/>
          <a:lstStyle>
            <a:lvl1pPr marL="0" marR="0" indent="0" algn="l" defTabSz="914400" rtl="0" eaLnBrk="1" fontAlgn="auto" latinLnBrk="0" hangingPunct="1">
              <a:lnSpc>
                <a:spcPct val="100000"/>
              </a:lnSpc>
              <a:spcBef>
                <a:spcPts val="0"/>
              </a:spcBef>
              <a:spcAft>
                <a:spcPts val="0"/>
              </a:spcAft>
              <a:buClrTx/>
              <a:buSzTx/>
              <a:buFontTx/>
              <a:buNone/>
              <a:tabLst/>
              <a:defRPr sz="1200" b="0">
                <a:latin typeface="+mn-l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Confidential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Please do not circulate &amp; distribute</a:t>
            </a:r>
            <a:endParaRPr lang="en-US"/>
          </a:p>
        </p:txBody>
      </p:sp>
    </p:spTree>
    <p:extLst>
      <p:ext uri="{BB962C8B-B14F-4D97-AF65-F5344CB8AC3E}">
        <p14:creationId xmlns:p14="http://schemas.microsoft.com/office/powerpoint/2010/main" val="19538854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blue">
    <p:bg>
      <p:bgPr>
        <a:solidFill>
          <a:srgbClr val="0079B4"/>
        </a:solidFill>
        <a:effectLst/>
      </p:bgPr>
    </p:bg>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2D5089AB-428D-7046-AB6B-CE8A927C22A1}"/>
              </a:ext>
            </a:extLst>
          </p:cNvPr>
          <p:cNvSpPr>
            <a:spLocks noGrp="1"/>
          </p:cNvSpPr>
          <p:nvPr>
            <p:ph type="body" sz="quarter" idx="11" hasCustomPrompt="1"/>
          </p:nvPr>
        </p:nvSpPr>
        <p:spPr>
          <a:xfrm>
            <a:off x="2621280" y="1451392"/>
            <a:ext cx="6598920" cy="2739608"/>
          </a:xfrm>
          <a:prstGeom prst="rect">
            <a:avLst/>
          </a:prstGeom>
        </p:spPr>
        <p:txBody>
          <a:bodyPr/>
          <a:lstStyle>
            <a:lvl1pPr marL="0" indent="0">
              <a:buFontTx/>
              <a:buNone/>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3823266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yellow">
    <p:bg>
      <p:bgPr>
        <a:solidFill>
          <a:schemeClr val="accent1"/>
        </a:solidFill>
        <a:effectLst/>
      </p:bgPr>
    </p:bg>
    <p:spTree>
      <p:nvGrpSpPr>
        <p:cNvPr id="1" name=""/>
        <p:cNvGrpSpPr/>
        <p:nvPr/>
      </p:nvGrpSpPr>
      <p:grpSpPr>
        <a:xfrm>
          <a:off x="0" y="0"/>
          <a:ext cx="0" cy="0"/>
          <a:chOff x="0" y="0"/>
          <a:chExt cx="0" cy="0"/>
        </a:xfrm>
      </p:grpSpPr>
      <p:sp>
        <p:nvSpPr>
          <p:cNvPr id="2" name="Textplatzhalter 2">
            <a:extLst>
              <a:ext uri="{FF2B5EF4-FFF2-40B4-BE49-F238E27FC236}">
                <a16:creationId xmlns:a16="http://schemas.microsoft.com/office/drawing/2014/main" id="{FD71C95E-1745-9E4E-AF12-3F360FED0F3F}"/>
              </a:ext>
            </a:extLst>
          </p:cNvPr>
          <p:cNvSpPr>
            <a:spLocks noGrp="1"/>
          </p:cNvSpPr>
          <p:nvPr>
            <p:ph type="body" sz="quarter" idx="11" hasCustomPrompt="1"/>
          </p:nvPr>
        </p:nvSpPr>
        <p:spPr>
          <a:xfrm>
            <a:off x="2621280" y="1451392"/>
            <a:ext cx="6598920" cy="2739608"/>
          </a:xfrm>
          <a:prstGeom prst="rect">
            <a:avLst/>
          </a:prstGeom>
        </p:spPr>
        <p:txBody>
          <a:bodyPr/>
          <a:lstStyle>
            <a:lvl1pPr marL="0" indent="0">
              <a:buFontTx/>
              <a:buNone/>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2339025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grey">
    <p:bg>
      <p:bgPr>
        <a:solidFill>
          <a:srgbClr val="4D4D4C"/>
        </a:solidFill>
        <a:effectLst/>
      </p:bgPr>
    </p:bg>
    <p:spTree>
      <p:nvGrpSpPr>
        <p:cNvPr id="1" name=""/>
        <p:cNvGrpSpPr/>
        <p:nvPr/>
      </p:nvGrpSpPr>
      <p:grpSpPr>
        <a:xfrm>
          <a:off x="0" y="0"/>
          <a:ext cx="0" cy="0"/>
          <a:chOff x="0" y="0"/>
          <a:chExt cx="0" cy="0"/>
        </a:xfrm>
      </p:grpSpPr>
      <p:sp>
        <p:nvSpPr>
          <p:cNvPr id="2" name="Textplatzhalter 2">
            <a:extLst>
              <a:ext uri="{FF2B5EF4-FFF2-40B4-BE49-F238E27FC236}">
                <a16:creationId xmlns:a16="http://schemas.microsoft.com/office/drawing/2014/main" id="{00255E68-B07D-9449-B734-9FBF5A7B6BD2}"/>
              </a:ext>
            </a:extLst>
          </p:cNvPr>
          <p:cNvSpPr>
            <a:spLocks noGrp="1"/>
          </p:cNvSpPr>
          <p:nvPr>
            <p:ph type="body" sz="quarter" idx="11" hasCustomPrompt="1"/>
          </p:nvPr>
        </p:nvSpPr>
        <p:spPr>
          <a:xfrm>
            <a:off x="2621280" y="1451392"/>
            <a:ext cx="6598920" cy="2739608"/>
          </a:xfrm>
          <a:prstGeom prst="rect">
            <a:avLst/>
          </a:prstGeom>
        </p:spPr>
        <p:txBody>
          <a:bodyPr/>
          <a:lstStyle>
            <a:lvl1pPr marL="0" indent="0">
              <a:buFontTx/>
              <a:buNone/>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1637134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red">
    <p:bg>
      <p:bgPr>
        <a:solidFill>
          <a:schemeClr val="accent4"/>
        </a:solidFill>
        <a:effectLst/>
      </p:bgPr>
    </p:bg>
    <p:spTree>
      <p:nvGrpSpPr>
        <p:cNvPr id="1" name=""/>
        <p:cNvGrpSpPr/>
        <p:nvPr/>
      </p:nvGrpSpPr>
      <p:grpSpPr>
        <a:xfrm>
          <a:off x="0" y="0"/>
          <a:ext cx="0" cy="0"/>
          <a:chOff x="0" y="0"/>
          <a:chExt cx="0" cy="0"/>
        </a:xfrm>
      </p:grpSpPr>
      <p:sp>
        <p:nvSpPr>
          <p:cNvPr id="2" name="Textplatzhalter 2">
            <a:extLst>
              <a:ext uri="{FF2B5EF4-FFF2-40B4-BE49-F238E27FC236}">
                <a16:creationId xmlns:a16="http://schemas.microsoft.com/office/drawing/2014/main" id="{B70BB492-C4C8-354D-8152-9FA26474A072}"/>
              </a:ext>
            </a:extLst>
          </p:cNvPr>
          <p:cNvSpPr>
            <a:spLocks noGrp="1"/>
          </p:cNvSpPr>
          <p:nvPr>
            <p:ph type="body" sz="quarter" idx="11" hasCustomPrompt="1"/>
          </p:nvPr>
        </p:nvSpPr>
        <p:spPr>
          <a:xfrm>
            <a:off x="2621280" y="1451392"/>
            <a:ext cx="6598920" cy="2739608"/>
          </a:xfrm>
          <a:prstGeom prst="rect">
            <a:avLst/>
          </a:prstGeom>
        </p:spPr>
        <p:txBody>
          <a:bodyPr/>
          <a:lstStyle>
            <a:lvl1pPr marL="0" indent="0">
              <a:buFontTx/>
              <a:buNone/>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985113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ivider-red">
    <p:bg>
      <p:bgPr>
        <a:solidFill>
          <a:srgbClr val="1F1E49"/>
        </a:solidFill>
        <a:effectLst/>
      </p:bgPr>
    </p:bg>
    <p:spTree>
      <p:nvGrpSpPr>
        <p:cNvPr id="1" name=""/>
        <p:cNvGrpSpPr/>
        <p:nvPr/>
      </p:nvGrpSpPr>
      <p:grpSpPr>
        <a:xfrm>
          <a:off x="0" y="0"/>
          <a:ext cx="0" cy="0"/>
          <a:chOff x="0" y="0"/>
          <a:chExt cx="0" cy="0"/>
        </a:xfrm>
      </p:grpSpPr>
      <p:sp>
        <p:nvSpPr>
          <p:cNvPr id="2" name="Textplatzhalter 2">
            <a:extLst>
              <a:ext uri="{FF2B5EF4-FFF2-40B4-BE49-F238E27FC236}">
                <a16:creationId xmlns:a16="http://schemas.microsoft.com/office/drawing/2014/main" id="{B70BB492-C4C8-354D-8152-9FA26474A072}"/>
              </a:ext>
            </a:extLst>
          </p:cNvPr>
          <p:cNvSpPr>
            <a:spLocks noGrp="1"/>
          </p:cNvSpPr>
          <p:nvPr>
            <p:ph type="body" sz="quarter" idx="11" hasCustomPrompt="1"/>
          </p:nvPr>
        </p:nvSpPr>
        <p:spPr>
          <a:xfrm>
            <a:off x="2621280" y="1451392"/>
            <a:ext cx="6598920" cy="2739608"/>
          </a:xfrm>
          <a:prstGeom prst="rect">
            <a:avLst/>
          </a:prstGeom>
        </p:spPr>
        <p:txBody>
          <a:bodyPr/>
          <a:lstStyle>
            <a:lvl1pPr marL="0" indent="0">
              <a:buFontTx/>
              <a:buNone/>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641786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gradient">
    <p:bg>
      <p:bgPr>
        <a:gradFill>
          <a:gsLst>
            <a:gs pos="0">
              <a:schemeClr val="accent4"/>
            </a:gs>
            <a:gs pos="99000">
              <a:schemeClr val="accent1"/>
            </a:gs>
          </a:gsLst>
          <a:lin ang="5400000" scaled="1"/>
        </a:gradFill>
        <a:effectLst/>
      </p:bgPr>
    </p:bg>
    <p:spTree>
      <p:nvGrpSpPr>
        <p:cNvPr id="1" name=""/>
        <p:cNvGrpSpPr/>
        <p:nvPr/>
      </p:nvGrpSpPr>
      <p:grpSpPr>
        <a:xfrm>
          <a:off x="0" y="0"/>
          <a:ext cx="0" cy="0"/>
          <a:chOff x="0" y="0"/>
          <a:chExt cx="0" cy="0"/>
        </a:xfrm>
      </p:grpSpPr>
      <p:sp>
        <p:nvSpPr>
          <p:cNvPr id="2" name="Textplatzhalter 2">
            <a:extLst>
              <a:ext uri="{FF2B5EF4-FFF2-40B4-BE49-F238E27FC236}">
                <a16:creationId xmlns:a16="http://schemas.microsoft.com/office/drawing/2014/main" id="{D1576E4B-3D7A-5949-91C7-722CA99D4796}"/>
              </a:ext>
            </a:extLst>
          </p:cNvPr>
          <p:cNvSpPr>
            <a:spLocks noGrp="1"/>
          </p:cNvSpPr>
          <p:nvPr>
            <p:ph type="body" sz="quarter" idx="11" hasCustomPrompt="1"/>
          </p:nvPr>
        </p:nvSpPr>
        <p:spPr>
          <a:xfrm>
            <a:off x="2621280" y="1451392"/>
            <a:ext cx="6598920" cy="2739608"/>
          </a:xfrm>
          <a:prstGeom prst="rect">
            <a:avLst/>
          </a:prstGeom>
        </p:spPr>
        <p:txBody>
          <a:bodyPr/>
          <a:lstStyle>
            <a:lvl1pPr marL="0" indent="0">
              <a:buFontTx/>
              <a:buNone/>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2708909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6786E-ADBE-4736-8E36-433918311059}"/>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EFDEB04E-E26C-479A-B44D-4A175620E3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17076E8B-D4DD-4259-BAE3-37566E251693}"/>
              </a:ext>
            </a:extLst>
          </p:cNvPr>
          <p:cNvSpPr>
            <a:spLocks noGrp="1"/>
          </p:cNvSpPr>
          <p:nvPr>
            <p:ph type="dt" sz="half" idx="10"/>
          </p:nvPr>
        </p:nvSpPr>
        <p:spPr/>
        <p:txBody>
          <a:bodyPr/>
          <a:lstStyle/>
          <a:p>
            <a:fld id="{424A84AB-5B5E-406A-B7E9-11837A5942E5}" type="datetimeFigureOut">
              <a:rPr lang="en-SG" smtClean="0"/>
              <a:t>25/3/2021</a:t>
            </a:fld>
            <a:endParaRPr lang="en-SG"/>
          </a:p>
        </p:txBody>
      </p:sp>
      <p:sp>
        <p:nvSpPr>
          <p:cNvPr id="5" name="Footer Placeholder 4">
            <a:extLst>
              <a:ext uri="{FF2B5EF4-FFF2-40B4-BE49-F238E27FC236}">
                <a16:creationId xmlns:a16="http://schemas.microsoft.com/office/drawing/2014/main" id="{569CD3CC-DE33-46D8-8B68-E5D32D624D88}"/>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538ABA71-9B34-4BCB-88A3-CED8D1DA9D98}"/>
              </a:ext>
            </a:extLst>
          </p:cNvPr>
          <p:cNvSpPr>
            <a:spLocks noGrp="1"/>
          </p:cNvSpPr>
          <p:nvPr>
            <p:ph type="sldNum" sz="quarter" idx="12"/>
          </p:nvPr>
        </p:nvSpPr>
        <p:spPr/>
        <p:txBody>
          <a:bodyPr/>
          <a:lstStyle/>
          <a:p>
            <a:fld id="{A7823BE1-D9FA-464E-93D0-D0E1912453D6}" type="slidenum">
              <a:rPr lang="en-SG" smtClean="0"/>
              <a:t>‹#›</a:t>
            </a:fld>
            <a:endParaRPr lang="en-SG"/>
          </a:p>
        </p:txBody>
      </p:sp>
    </p:spTree>
    <p:extLst>
      <p:ext uri="{BB962C8B-B14F-4D97-AF65-F5344CB8AC3E}">
        <p14:creationId xmlns:p14="http://schemas.microsoft.com/office/powerpoint/2010/main" val="6135443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Divider-gradient">
    <p:bg>
      <p:bgPr>
        <a:gradFill>
          <a:gsLst>
            <a:gs pos="0">
              <a:schemeClr val="accent2"/>
            </a:gs>
            <a:gs pos="99000">
              <a:schemeClr val="accent5"/>
            </a:gs>
          </a:gsLst>
          <a:lin ang="5400000" scaled="1"/>
        </a:gradFill>
        <a:effectLst/>
      </p:bgPr>
    </p:bg>
    <p:spTree>
      <p:nvGrpSpPr>
        <p:cNvPr id="1" name=""/>
        <p:cNvGrpSpPr/>
        <p:nvPr/>
      </p:nvGrpSpPr>
      <p:grpSpPr>
        <a:xfrm>
          <a:off x="0" y="0"/>
          <a:ext cx="0" cy="0"/>
          <a:chOff x="0" y="0"/>
          <a:chExt cx="0" cy="0"/>
        </a:xfrm>
      </p:grpSpPr>
      <p:sp>
        <p:nvSpPr>
          <p:cNvPr id="2" name="Textplatzhalter 2">
            <a:extLst>
              <a:ext uri="{FF2B5EF4-FFF2-40B4-BE49-F238E27FC236}">
                <a16:creationId xmlns:a16="http://schemas.microsoft.com/office/drawing/2014/main" id="{D1576E4B-3D7A-5949-91C7-722CA99D4796}"/>
              </a:ext>
            </a:extLst>
          </p:cNvPr>
          <p:cNvSpPr>
            <a:spLocks noGrp="1"/>
          </p:cNvSpPr>
          <p:nvPr>
            <p:ph type="body" sz="quarter" idx="11" hasCustomPrompt="1"/>
          </p:nvPr>
        </p:nvSpPr>
        <p:spPr>
          <a:xfrm>
            <a:off x="2621280" y="1451392"/>
            <a:ext cx="6598920" cy="2739608"/>
          </a:xfrm>
          <a:prstGeom prst="rect">
            <a:avLst/>
          </a:prstGeom>
        </p:spPr>
        <p:txBody>
          <a:bodyPr/>
          <a:lstStyle>
            <a:lvl1pPr marL="0" indent="0">
              <a:buFontTx/>
              <a:buNone/>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3187299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Divider-gradient">
    <p:bg>
      <p:bgPr>
        <a:gradFill>
          <a:gsLst>
            <a:gs pos="0">
              <a:schemeClr val="accent4"/>
            </a:gs>
            <a:gs pos="100000">
              <a:srgbClr val="1F1E49"/>
            </a:gs>
          </a:gsLst>
          <a:lin ang="5400000" scaled="1"/>
        </a:gradFill>
        <a:effectLst/>
      </p:bgPr>
    </p:bg>
    <p:spTree>
      <p:nvGrpSpPr>
        <p:cNvPr id="1" name=""/>
        <p:cNvGrpSpPr/>
        <p:nvPr/>
      </p:nvGrpSpPr>
      <p:grpSpPr>
        <a:xfrm>
          <a:off x="0" y="0"/>
          <a:ext cx="0" cy="0"/>
          <a:chOff x="0" y="0"/>
          <a:chExt cx="0" cy="0"/>
        </a:xfrm>
      </p:grpSpPr>
      <p:sp>
        <p:nvSpPr>
          <p:cNvPr id="2" name="Textplatzhalter 2">
            <a:extLst>
              <a:ext uri="{FF2B5EF4-FFF2-40B4-BE49-F238E27FC236}">
                <a16:creationId xmlns:a16="http://schemas.microsoft.com/office/drawing/2014/main" id="{D1576E4B-3D7A-5949-91C7-722CA99D4796}"/>
              </a:ext>
            </a:extLst>
          </p:cNvPr>
          <p:cNvSpPr>
            <a:spLocks noGrp="1"/>
          </p:cNvSpPr>
          <p:nvPr>
            <p:ph type="body" sz="quarter" idx="11" hasCustomPrompt="1"/>
          </p:nvPr>
        </p:nvSpPr>
        <p:spPr>
          <a:xfrm>
            <a:off x="2621280" y="1451392"/>
            <a:ext cx="6598920" cy="2739608"/>
          </a:xfrm>
          <a:prstGeom prst="rect">
            <a:avLst/>
          </a:prstGeom>
        </p:spPr>
        <p:txBody>
          <a:bodyPr/>
          <a:lstStyle>
            <a:lvl1pPr marL="0" indent="0">
              <a:buFontTx/>
              <a:buNone/>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2290335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green">
    <p:bg>
      <p:bgPr>
        <a:solidFill>
          <a:schemeClr val="accent5"/>
        </a:solidFill>
        <a:effectLst/>
      </p:bgPr>
    </p:bg>
    <p:spTree>
      <p:nvGrpSpPr>
        <p:cNvPr id="1" name=""/>
        <p:cNvGrpSpPr/>
        <p:nvPr/>
      </p:nvGrpSpPr>
      <p:grpSpPr>
        <a:xfrm>
          <a:off x="0" y="0"/>
          <a:ext cx="0" cy="0"/>
          <a:chOff x="0" y="0"/>
          <a:chExt cx="0" cy="0"/>
        </a:xfrm>
      </p:grpSpPr>
      <p:sp>
        <p:nvSpPr>
          <p:cNvPr id="2" name="Textplatzhalter 2">
            <a:extLst>
              <a:ext uri="{FF2B5EF4-FFF2-40B4-BE49-F238E27FC236}">
                <a16:creationId xmlns:a16="http://schemas.microsoft.com/office/drawing/2014/main" id="{290057AF-CC94-6B49-9A7D-F846B83C3A56}"/>
              </a:ext>
            </a:extLst>
          </p:cNvPr>
          <p:cNvSpPr>
            <a:spLocks noGrp="1"/>
          </p:cNvSpPr>
          <p:nvPr>
            <p:ph type="body" sz="quarter" idx="11" hasCustomPrompt="1"/>
          </p:nvPr>
        </p:nvSpPr>
        <p:spPr>
          <a:xfrm>
            <a:off x="2621280" y="1451392"/>
            <a:ext cx="6598920" cy="2739608"/>
          </a:xfrm>
          <a:prstGeom prst="rect">
            <a:avLst/>
          </a:prstGeom>
        </p:spPr>
        <p:txBody>
          <a:bodyPr/>
          <a:lstStyle>
            <a:lvl1pPr marL="0" indent="0">
              <a:buFontTx/>
              <a:buNone/>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13703880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left - blue box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2F8F7B2-141C-7A40-810B-14AA93DE7CB6}"/>
              </a:ext>
            </a:extLst>
          </p:cNvPr>
          <p:cNvSpPr>
            <a:spLocks noGrp="1"/>
          </p:cNvSpPr>
          <p:nvPr>
            <p:ph type="pic" sz="quarter" idx="11"/>
          </p:nvPr>
        </p:nvSpPr>
        <p:spPr>
          <a:xfrm>
            <a:off x="294290" y="260806"/>
            <a:ext cx="4152298" cy="6120944"/>
          </a:xfrm>
          <a:prstGeom prst="rect">
            <a:avLst/>
          </a:prstGeom>
          <a:solidFill>
            <a:schemeClr val="bg1">
              <a:lumMod val="95000"/>
            </a:schemeClr>
          </a:solidFill>
        </p:spPr>
        <p:txBody>
          <a:bodyPr/>
          <a:lstStyle>
            <a:lvl1pPr marL="0" indent="0">
              <a:buNone/>
              <a:defRPr/>
            </a:lvl1pPr>
          </a:lstStyle>
          <a:p>
            <a:endParaRPr lang="en-GB"/>
          </a:p>
        </p:txBody>
      </p:sp>
      <p:sp>
        <p:nvSpPr>
          <p:cNvPr id="6" name="Rectangle 5">
            <a:extLst>
              <a:ext uri="{FF2B5EF4-FFF2-40B4-BE49-F238E27FC236}">
                <a16:creationId xmlns:a16="http://schemas.microsoft.com/office/drawing/2014/main" id="{FC04C297-F1FF-C647-B52A-3A72D9AD9FEC}"/>
              </a:ext>
            </a:extLst>
          </p:cNvPr>
          <p:cNvSpPr/>
          <p:nvPr userDrawn="1"/>
        </p:nvSpPr>
        <p:spPr>
          <a:xfrm>
            <a:off x="4446588" y="260806"/>
            <a:ext cx="7451122" cy="61209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17">
            <a:extLst>
              <a:ext uri="{FF2B5EF4-FFF2-40B4-BE49-F238E27FC236}">
                <a16:creationId xmlns:a16="http://schemas.microsoft.com/office/drawing/2014/main" id="{43006B77-3A8F-D54A-B4AF-ABFB6CE2C1E2}"/>
              </a:ext>
            </a:extLst>
          </p:cNvPr>
          <p:cNvSpPr/>
          <p:nvPr userDrawn="1"/>
        </p:nvSpPr>
        <p:spPr>
          <a:xfrm>
            <a:off x="395125" y="6381750"/>
            <a:ext cx="7296476"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900" b="0" i="0" u="none" strike="noStrike" kern="1200" cap="none" spc="0" normalizeH="0" baseline="0" noProof="0">
                <a:ln>
                  <a:noFill/>
                </a:ln>
                <a:solidFill>
                  <a:prstClr val="black"/>
                </a:solidFill>
                <a:effectLst/>
                <a:uLnTx/>
                <a:uFillTx/>
                <a:latin typeface="+mn-lt"/>
                <a:ea typeface="+mn-ea"/>
                <a:cs typeface="+mn-cs"/>
              </a:rPr>
              <a:t>© 2021 IHRP. Copyright reserved.</a:t>
            </a:r>
          </a:p>
        </p:txBody>
      </p:sp>
      <p:sp>
        <p:nvSpPr>
          <p:cNvPr id="9" name="Textfeld 2">
            <a:extLst>
              <a:ext uri="{FF2B5EF4-FFF2-40B4-BE49-F238E27FC236}">
                <a16:creationId xmlns:a16="http://schemas.microsoft.com/office/drawing/2014/main" id="{32FA4E23-BB85-374A-8E51-3E8984388F58}"/>
              </a:ext>
            </a:extLst>
          </p:cNvPr>
          <p:cNvSpPr txBox="1"/>
          <p:nvPr userDrawn="1"/>
        </p:nvSpPr>
        <p:spPr>
          <a:xfrm>
            <a:off x="10056813" y="6381750"/>
            <a:ext cx="1655762" cy="215444"/>
          </a:xfrm>
          <a:prstGeom prst="rect">
            <a:avLst/>
          </a:prstGeom>
          <a:noFill/>
        </p:spPr>
        <p:txBody>
          <a:bodyPr wrap="square" rtlCol="0">
            <a:spAutoFit/>
          </a:bodyPr>
          <a:lstStyle/>
          <a:p>
            <a:pPr algn="r"/>
            <a:r>
              <a:rPr lang="de-DE" sz="800"/>
              <a:t>| </a:t>
            </a:r>
            <a:fld id="{44D5E2E9-638A-FE46-B6AD-4B56C554F176}" type="slidenum">
              <a:rPr lang="de-DE" sz="800" smtClean="0"/>
              <a:t>‹#›</a:t>
            </a:fld>
            <a:endParaRPr lang="de-DE" sz="800"/>
          </a:p>
        </p:txBody>
      </p:sp>
      <p:sp>
        <p:nvSpPr>
          <p:cNvPr id="10" name="Content Placeholder 2">
            <a:extLst>
              <a:ext uri="{FF2B5EF4-FFF2-40B4-BE49-F238E27FC236}">
                <a16:creationId xmlns:a16="http://schemas.microsoft.com/office/drawing/2014/main" id="{2AFB5440-07B7-9840-B1DA-E2EEE0F1B46D}"/>
              </a:ext>
            </a:extLst>
          </p:cNvPr>
          <p:cNvSpPr>
            <a:spLocks noGrp="1"/>
          </p:cNvSpPr>
          <p:nvPr>
            <p:ph idx="1"/>
          </p:nvPr>
        </p:nvSpPr>
        <p:spPr>
          <a:xfrm>
            <a:off x="5029199" y="1829314"/>
            <a:ext cx="6683375" cy="4341358"/>
          </a:xfrm>
          <a:prstGeom prst="rect">
            <a:avLst/>
          </a:prstGeom>
        </p:spPr>
        <p:txBody>
          <a:bodyPr/>
          <a:lstStyle>
            <a:lvl1pPr marL="0" indent="0">
              <a:buFontTx/>
              <a:buNone/>
              <a:defRPr sz="2400">
                <a:solidFill>
                  <a:schemeClr val="bg1"/>
                </a:solidFill>
              </a:defRPr>
            </a:lvl1pPr>
            <a:lvl2pPr marL="457200" indent="0">
              <a:buFontTx/>
              <a:buNone/>
              <a:defRPr sz="2000">
                <a:solidFill>
                  <a:schemeClr val="bg1"/>
                </a:solidFill>
              </a:defRPr>
            </a:lvl2pPr>
            <a:lvl3pPr marL="914400" indent="0">
              <a:buFontTx/>
              <a:buNone/>
              <a:defRPr sz="18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platzhalter 7">
            <a:extLst>
              <a:ext uri="{FF2B5EF4-FFF2-40B4-BE49-F238E27FC236}">
                <a16:creationId xmlns:a16="http://schemas.microsoft.com/office/drawing/2014/main" id="{E93350FD-AFD2-A148-BED4-9F77F2EE5AAA}"/>
              </a:ext>
            </a:extLst>
          </p:cNvPr>
          <p:cNvSpPr>
            <a:spLocks noGrp="1"/>
          </p:cNvSpPr>
          <p:nvPr>
            <p:ph type="body" sz="quarter" idx="10" hasCustomPrompt="1"/>
          </p:nvPr>
        </p:nvSpPr>
        <p:spPr>
          <a:xfrm>
            <a:off x="5029198" y="807451"/>
            <a:ext cx="5588001" cy="735593"/>
          </a:xfrm>
          <a:prstGeom prst="rect">
            <a:avLst/>
          </a:prstGeom>
        </p:spPr>
        <p:txBody>
          <a:bodyPr lIns="90000" anchor="b"/>
          <a:lstStyle>
            <a:lvl1pPr marL="0" indent="0">
              <a:buFontTx/>
              <a:buNone/>
              <a:defRPr sz="30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Click </a:t>
            </a:r>
            <a:r>
              <a:rPr lang="de-DE" err="1"/>
              <a:t>to</a:t>
            </a:r>
            <a:r>
              <a:rPr lang="de-DE"/>
              <a:t> </a:t>
            </a:r>
            <a:r>
              <a:rPr lang="de-DE" err="1"/>
              <a:t>edit</a:t>
            </a:r>
            <a:r>
              <a:rPr lang="de-DE"/>
              <a:t> Master title style</a:t>
            </a:r>
          </a:p>
        </p:txBody>
      </p:sp>
      <p:grpSp>
        <p:nvGrpSpPr>
          <p:cNvPr id="19" name="Group 18">
            <a:extLst>
              <a:ext uri="{FF2B5EF4-FFF2-40B4-BE49-F238E27FC236}">
                <a16:creationId xmlns:a16="http://schemas.microsoft.com/office/drawing/2014/main" id="{6D97EFC6-9976-1747-A237-FD5B530CD961}"/>
              </a:ext>
            </a:extLst>
          </p:cNvPr>
          <p:cNvGrpSpPr/>
          <p:nvPr userDrawn="1"/>
        </p:nvGrpSpPr>
        <p:grpSpPr>
          <a:xfrm>
            <a:off x="10944050" y="579266"/>
            <a:ext cx="769536" cy="457373"/>
            <a:chOff x="10944050" y="579266"/>
            <a:chExt cx="769536" cy="457373"/>
          </a:xfrm>
        </p:grpSpPr>
        <p:grpSp>
          <p:nvGrpSpPr>
            <p:cNvPr id="15" name="Group 14">
              <a:extLst>
                <a:ext uri="{FF2B5EF4-FFF2-40B4-BE49-F238E27FC236}">
                  <a16:creationId xmlns:a16="http://schemas.microsoft.com/office/drawing/2014/main" id="{A26B602A-3D07-364E-A07A-047C07EF0B43}"/>
                </a:ext>
              </a:extLst>
            </p:cNvPr>
            <p:cNvGrpSpPr/>
            <p:nvPr userDrawn="1"/>
          </p:nvGrpSpPr>
          <p:grpSpPr>
            <a:xfrm>
              <a:off x="11004400" y="579266"/>
              <a:ext cx="709186" cy="457373"/>
              <a:chOff x="11004400" y="579266"/>
              <a:chExt cx="709186" cy="457373"/>
            </a:xfrm>
          </p:grpSpPr>
          <p:sp>
            <p:nvSpPr>
              <p:cNvPr id="16" name="Freihandform 3">
                <a:extLst>
                  <a:ext uri="{FF2B5EF4-FFF2-40B4-BE49-F238E27FC236}">
                    <a16:creationId xmlns:a16="http://schemas.microsoft.com/office/drawing/2014/main" id="{BD828AE8-101E-7B4D-A828-5EAB839ECEBD}"/>
                  </a:ext>
                </a:extLst>
              </p:cNvPr>
              <p:cNvSpPr/>
              <p:nvPr/>
            </p:nvSpPr>
            <p:spPr>
              <a:xfrm>
                <a:off x="11424886" y="687329"/>
                <a:ext cx="288700" cy="349310"/>
              </a:xfrm>
              <a:custGeom>
                <a:avLst/>
                <a:gdLst>
                  <a:gd name="connsiteX0" fmla="*/ 0 w 578235"/>
                  <a:gd name="connsiteY0" fmla="*/ 699629 h 699628"/>
                  <a:gd name="connsiteX1" fmla="*/ 0 w 578235"/>
                  <a:gd name="connsiteY1" fmla="*/ 371174 h 699628"/>
                  <a:gd name="connsiteX2" fmla="*/ 949 w 578235"/>
                  <a:gd name="connsiteY2" fmla="*/ 271498 h 699628"/>
                  <a:gd name="connsiteX3" fmla="*/ 285792 w 578235"/>
                  <a:gd name="connsiteY3" fmla="*/ 0 h 699628"/>
                  <a:gd name="connsiteX4" fmla="*/ 578231 w 578235"/>
                  <a:gd name="connsiteY4" fmla="*/ 264853 h 699628"/>
                  <a:gd name="connsiteX5" fmla="*/ 283893 w 578235"/>
                  <a:gd name="connsiteY5" fmla="*/ 521162 h 699628"/>
                  <a:gd name="connsiteX6" fmla="*/ 209834 w 578235"/>
                  <a:gd name="connsiteY6" fmla="*/ 511669 h 699628"/>
                  <a:gd name="connsiteX7" fmla="*/ 209834 w 578235"/>
                  <a:gd name="connsiteY7" fmla="*/ 361681 h 699628"/>
                  <a:gd name="connsiteX8" fmla="*/ 303832 w 578235"/>
                  <a:gd name="connsiteY8" fmla="*/ 368326 h 699628"/>
                  <a:gd name="connsiteX9" fmla="*/ 410174 w 578235"/>
                  <a:gd name="connsiteY9" fmla="*/ 263903 h 699628"/>
                  <a:gd name="connsiteX10" fmla="*/ 284843 w 578235"/>
                  <a:gd name="connsiteY10" fmla="*/ 157583 h 699628"/>
                  <a:gd name="connsiteX11" fmla="*/ 167108 w 578235"/>
                  <a:gd name="connsiteY11" fmla="*/ 276244 h 699628"/>
                  <a:gd name="connsiteX12" fmla="*/ 167108 w 578235"/>
                  <a:gd name="connsiteY12" fmla="*/ 326557 h 699628"/>
                  <a:gd name="connsiteX13" fmla="*/ 167108 w 578235"/>
                  <a:gd name="connsiteY13" fmla="*/ 696781 h 699628"/>
                  <a:gd name="connsiteX14" fmla="*/ 0 w 578235"/>
                  <a:gd name="connsiteY14" fmla="*/ 699629 h 69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8235" h="699628">
                    <a:moveTo>
                      <a:pt x="0" y="699629"/>
                    </a:moveTo>
                    <a:cubicBezTo>
                      <a:pt x="0" y="684440"/>
                      <a:pt x="0" y="371174"/>
                      <a:pt x="0" y="371174"/>
                    </a:cubicBezTo>
                    <a:cubicBezTo>
                      <a:pt x="0" y="371174"/>
                      <a:pt x="949" y="390159"/>
                      <a:pt x="949" y="271498"/>
                    </a:cubicBezTo>
                    <a:cubicBezTo>
                      <a:pt x="949" y="74994"/>
                      <a:pt x="159512" y="0"/>
                      <a:pt x="285792" y="0"/>
                    </a:cubicBezTo>
                    <a:cubicBezTo>
                      <a:pt x="440557" y="0"/>
                      <a:pt x="579181" y="94929"/>
                      <a:pt x="578231" y="264853"/>
                    </a:cubicBezTo>
                    <a:cubicBezTo>
                      <a:pt x="577282" y="418638"/>
                      <a:pt x="447203" y="523060"/>
                      <a:pt x="283893" y="521162"/>
                    </a:cubicBezTo>
                    <a:cubicBezTo>
                      <a:pt x="259207" y="521162"/>
                      <a:pt x="233571" y="517365"/>
                      <a:pt x="209834" y="511669"/>
                    </a:cubicBezTo>
                    <a:lnTo>
                      <a:pt x="209834" y="361681"/>
                    </a:lnTo>
                    <a:cubicBezTo>
                      <a:pt x="241167" y="367376"/>
                      <a:pt x="272500" y="370224"/>
                      <a:pt x="303832" y="368326"/>
                    </a:cubicBezTo>
                    <a:cubicBezTo>
                      <a:pt x="356054" y="364529"/>
                      <a:pt x="410174" y="324658"/>
                      <a:pt x="410174" y="263903"/>
                    </a:cubicBezTo>
                    <a:cubicBezTo>
                      <a:pt x="410174" y="203149"/>
                      <a:pt x="361751" y="158532"/>
                      <a:pt x="284843" y="157583"/>
                    </a:cubicBezTo>
                    <a:cubicBezTo>
                      <a:pt x="277247" y="157583"/>
                      <a:pt x="167108" y="160431"/>
                      <a:pt x="167108" y="276244"/>
                    </a:cubicBezTo>
                    <a:cubicBezTo>
                      <a:pt x="167108" y="313267"/>
                      <a:pt x="167108" y="326557"/>
                      <a:pt x="167108" y="326557"/>
                    </a:cubicBezTo>
                    <a:lnTo>
                      <a:pt x="167108" y="696781"/>
                    </a:lnTo>
                    <a:lnTo>
                      <a:pt x="0" y="699629"/>
                    </a:lnTo>
                    <a:close/>
                  </a:path>
                </a:pathLst>
              </a:custGeom>
              <a:solidFill>
                <a:schemeClr val="bg1"/>
              </a:solidFill>
              <a:ln w="9480" cap="flat">
                <a:noFill/>
                <a:prstDash val="solid"/>
                <a:miter/>
              </a:ln>
            </p:spPr>
            <p:txBody>
              <a:bodyPr rtlCol="0" anchor="ctr"/>
              <a:lstStyle/>
              <a:p>
                <a:endParaRPr lang="de-DE"/>
              </a:p>
            </p:txBody>
          </p:sp>
          <p:sp>
            <p:nvSpPr>
              <p:cNvPr id="17" name="Freihandform 4">
                <a:extLst>
                  <a:ext uri="{FF2B5EF4-FFF2-40B4-BE49-F238E27FC236}">
                    <a16:creationId xmlns:a16="http://schemas.microsoft.com/office/drawing/2014/main" id="{BB4E34E5-1020-924B-BDE9-F4DF54B7DC42}"/>
                  </a:ext>
                </a:extLst>
              </p:cNvPr>
              <p:cNvSpPr/>
              <p:nvPr/>
            </p:nvSpPr>
            <p:spPr>
              <a:xfrm>
                <a:off x="11004400" y="579266"/>
                <a:ext cx="426648" cy="368751"/>
              </a:xfrm>
              <a:custGeom>
                <a:avLst/>
                <a:gdLst>
                  <a:gd name="connsiteX0" fmla="*/ 853579 w 854528"/>
                  <a:gd name="connsiteY0" fmla="*/ 220236 h 738568"/>
                  <a:gd name="connsiteX1" fmla="*/ 764328 w 854528"/>
                  <a:gd name="connsiteY1" fmla="*/ 214540 h 738568"/>
                  <a:gd name="connsiteX2" fmla="*/ 510818 w 854528"/>
                  <a:gd name="connsiteY2" fmla="*/ 458508 h 738568"/>
                  <a:gd name="connsiteX3" fmla="*/ 327569 w 854528"/>
                  <a:gd name="connsiteY3" fmla="*/ 239222 h 738568"/>
                  <a:gd name="connsiteX4" fmla="*/ 168057 w 854528"/>
                  <a:gd name="connsiteY4" fmla="*/ 311368 h 738568"/>
                  <a:gd name="connsiteX5" fmla="*/ 168057 w 854528"/>
                  <a:gd name="connsiteY5" fmla="*/ 0 h 738568"/>
                  <a:gd name="connsiteX6" fmla="*/ 0 w 854528"/>
                  <a:gd name="connsiteY6" fmla="*/ 0 h 738568"/>
                  <a:gd name="connsiteX7" fmla="*/ 0 w 854528"/>
                  <a:gd name="connsiteY7" fmla="*/ 1899 h 738568"/>
                  <a:gd name="connsiteX8" fmla="*/ 112988 w 854528"/>
                  <a:gd name="connsiteY8" fmla="*/ 114864 h 738568"/>
                  <a:gd name="connsiteX9" fmla="*/ 0 w 854528"/>
                  <a:gd name="connsiteY9" fmla="*/ 227830 h 738568"/>
                  <a:gd name="connsiteX10" fmla="*/ 949 w 854528"/>
                  <a:gd name="connsiteY10" fmla="*/ 702477 h 738568"/>
                  <a:gd name="connsiteX11" fmla="*/ 210784 w 854528"/>
                  <a:gd name="connsiteY11" fmla="*/ 701527 h 738568"/>
                  <a:gd name="connsiteX12" fmla="*/ 316176 w 854528"/>
                  <a:gd name="connsiteY12" fmla="*/ 413892 h 738568"/>
                  <a:gd name="connsiteX13" fmla="*/ 517465 w 854528"/>
                  <a:gd name="connsiteY13" fmla="*/ 738550 h 738568"/>
                  <a:gd name="connsiteX14" fmla="*/ 703562 w 854528"/>
                  <a:gd name="connsiteY14" fmla="*/ 431928 h 738568"/>
                  <a:gd name="connsiteX15" fmla="*/ 854529 w 854528"/>
                  <a:gd name="connsiteY15" fmla="*/ 382565 h 738568"/>
                  <a:gd name="connsiteX16" fmla="*/ 853579 w 854528"/>
                  <a:gd name="connsiteY16" fmla="*/ 220236 h 73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4528" h="738568">
                    <a:moveTo>
                      <a:pt x="853579" y="220236"/>
                    </a:moveTo>
                    <a:cubicBezTo>
                      <a:pt x="824145" y="213591"/>
                      <a:pt x="793762" y="211692"/>
                      <a:pt x="764328" y="214540"/>
                    </a:cubicBezTo>
                    <a:cubicBezTo>
                      <a:pt x="550696" y="234475"/>
                      <a:pt x="510818" y="458508"/>
                      <a:pt x="510818" y="458508"/>
                    </a:cubicBezTo>
                    <a:cubicBezTo>
                      <a:pt x="510818" y="458508"/>
                      <a:pt x="514616" y="241120"/>
                      <a:pt x="327569" y="239222"/>
                    </a:cubicBezTo>
                    <a:cubicBezTo>
                      <a:pt x="265853" y="237323"/>
                      <a:pt x="206986" y="263903"/>
                      <a:pt x="168057" y="311368"/>
                    </a:cubicBezTo>
                    <a:lnTo>
                      <a:pt x="168057" y="0"/>
                    </a:lnTo>
                    <a:lnTo>
                      <a:pt x="0" y="0"/>
                    </a:lnTo>
                    <a:lnTo>
                      <a:pt x="0" y="1899"/>
                    </a:lnTo>
                    <a:cubicBezTo>
                      <a:pt x="62665" y="1899"/>
                      <a:pt x="112988" y="52211"/>
                      <a:pt x="112988" y="114864"/>
                    </a:cubicBezTo>
                    <a:cubicBezTo>
                      <a:pt x="112988" y="177518"/>
                      <a:pt x="62665" y="227830"/>
                      <a:pt x="0" y="227830"/>
                    </a:cubicBezTo>
                    <a:lnTo>
                      <a:pt x="949" y="702477"/>
                    </a:lnTo>
                    <a:lnTo>
                      <a:pt x="210784" y="701527"/>
                    </a:lnTo>
                    <a:cubicBezTo>
                      <a:pt x="210784" y="701527"/>
                      <a:pt x="212683" y="411993"/>
                      <a:pt x="316176" y="413892"/>
                    </a:cubicBezTo>
                    <a:cubicBezTo>
                      <a:pt x="409224" y="415790"/>
                      <a:pt x="324721" y="741398"/>
                      <a:pt x="517465" y="738550"/>
                    </a:cubicBezTo>
                    <a:cubicBezTo>
                      <a:pt x="653240" y="736651"/>
                      <a:pt x="627604" y="547742"/>
                      <a:pt x="703562" y="431928"/>
                    </a:cubicBezTo>
                    <a:cubicBezTo>
                      <a:pt x="762429" y="341745"/>
                      <a:pt x="854529" y="382565"/>
                      <a:pt x="854529" y="382565"/>
                    </a:cubicBezTo>
                    <a:lnTo>
                      <a:pt x="853579" y="220236"/>
                    </a:lnTo>
                    <a:close/>
                  </a:path>
                </a:pathLst>
              </a:custGeom>
              <a:solidFill>
                <a:schemeClr val="bg1"/>
              </a:solidFill>
              <a:ln w="9480" cap="flat">
                <a:noFill/>
                <a:prstDash val="solid"/>
                <a:miter/>
              </a:ln>
            </p:spPr>
            <p:txBody>
              <a:bodyPr rtlCol="0" anchor="ctr"/>
              <a:lstStyle/>
              <a:p>
                <a:endParaRPr lang="de-DE"/>
              </a:p>
            </p:txBody>
          </p:sp>
        </p:grpSp>
        <p:sp>
          <p:nvSpPr>
            <p:cNvPr id="18" name="Kreis 5">
              <a:extLst>
                <a:ext uri="{FF2B5EF4-FFF2-40B4-BE49-F238E27FC236}">
                  <a16:creationId xmlns:a16="http://schemas.microsoft.com/office/drawing/2014/main" id="{6CC93448-2D15-6146-AF9A-01E15C00DD70}"/>
                </a:ext>
              </a:extLst>
            </p:cNvPr>
            <p:cNvSpPr>
              <a:spLocks noChangeAspect="1"/>
            </p:cNvSpPr>
            <p:nvPr userDrawn="1"/>
          </p:nvSpPr>
          <p:spPr>
            <a:xfrm>
              <a:off x="10944050" y="579329"/>
              <a:ext cx="115200" cy="115200"/>
            </a:xfrm>
            <a:prstGeom prst="pie">
              <a:avLst>
                <a:gd name="adj1" fmla="val 5358078"/>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spTree>
    <p:extLst>
      <p:ext uri="{BB962C8B-B14F-4D97-AF65-F5344CB8AC3E}">
        <p14:creationId xmlns:p14="http://schemas.microsoft.com/office/powerpoint/2010/main" val="1904672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left ">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04C297-F1FF-C647-B52A-3A72D9AD9FEC}"/>
              </a:ext>
            </a:extLst>
          </p:cNvPr>
          <p:cNvSpPr/>
          <p:nvPr userDrawn="1"/>
        </p:nvSpPr>
        <p:spPr>
          <a:xfrm>
            <a:off x="244939" y="261750"/>
            <a:ext cx="4680000" cy="61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icture Placeholder 4">
            <a:extLst>
              <a:ext uri="{FF2B5EF4-FFF2-40B4-BE49-F238E27FC236}">
                <a16:creationId xmlns:a16="http://schemas.microsoft.com/office/drawing/2014/main" id="{D2F8F7B2-141C-7A40-810B-14AA93DE7CB6}"/>
              </a:ext>
            </a:extLst>
          </p:cNvPr>
          <p:cNvSpPr>
            <a:spLocks noGrp="1"/>
          </p:cNvSpPr>
          <p:nvPr>
            <p:ph type="pic" sz="quarter" idx="11"/>
          </p:nvPr>
        </p:nvSpPr>
        <p:spPr>
          <a:xfrm>
            <a:off x="514939" y="531750"/>
            <a:ext cx="4140000" cy="5580000"/>
          </a:xfrm>
          <a:prstGeom prst="rect">
            <a:avLst/>
          </a:prstGeom>
          <a:solidFill>
            <a:schemeClr val="bg1">
              <a:lumMod val="95000"/>
            </a:schemeClr>
          </a:solidFill>
        </p:spPr>
        <p:txBody>
          <a:bodyPr/>
          <a:lstStyle>
            <a:lvl1pPr marL="0" indent="0">
              <a:buNone/>
              <a:defRPr/>
            </a:lvl1pPr>
          </a:lstStyle>
          <a:p>
            <a:endParaRPr lang="en-GB"/>
          </a:p>
        </p:txBody>
      </p:sp>
      <p:sp>
        <p:nvSpPr>
          <p:cNvPr id="8" name="Rectangle 17">
            <a:extLst>
              <a:ext uri="{FF2B5EF4-FFF2-40B4-BE49-F238E27FC236}">
                <a16:creationId xmlns:a16="http://schemas.microsoft.com/office/drawing/2014/main" id="{43006B77-3A8F-D54A-B4AF-ABFB6CE2C1E2}"/>
              </a:ext>
            </a:extLst>
          </p:cNvPr>
          <p:cNvSpPr/>
          <p:nvPr userDrawn="1"/>
        </p:nvSpPr>
        <p:spPr>
          <a:xfrm>
            <a:off x="395125" y="6381750"/>
            <a:ext cx="7296476"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900" b="0" i="0" u="none" strike="noStrike" kern="1200" cap="none" spc="0" normalizeH="0" baseline="0" noProof="0">
                <a:ln>
                  <a:noFill/>
                </a:ln>
                <a:solidFill>
                  <a:prstClr val="black"/>
                </a:solidFill>
                <a:effectLst/>
                <a:uLnTx/>
                <a:uFillTx/>
                <a:latin typeface="+mn-lt"/>
                <a:ea typeface="+mn-ea"/>
                <a:cs typeface="+mn-cs"/>
              </a:rPr>
              <a:t>© 2021 IHRP. Copyright reserved.</a:t>
            </a:r>
          </a:p>
        </p:txBody>
      </p:sp>
      <p:sp>
        <p:nvSpPr>
          <p:cNvPr id="9" name="Textfeld 2">
            <a:extLst>
              <a:ext uri="{FF2B5EF4-FFF2-40B4-BE49-F238E27FC236}">
                <a16:creationId xmlns:a16="http://schemas.microsoft.com/office/drawing/2014/main" id="{32FA4E23-BB85-374A-8E51-3E8984388F58}"/>
              </a:ext>
            </a:extLst>
          </p:cNvPr>
          <p:cNvSpPr txBox="1"/>
          <p:nvPr userDrawn="1"/>
        </p:nvSpPr>
        <p:spPr>
          <a:xfrm>
            <a:off x="10056813" y="6381750"/>
            <a:ext cx="1655762" cy="215444"/>
          </a:xfrm>
          <a:prstGeom prst="rect">
            <a:avLst/>
          </a:prstGeom>
          <a:noFill/>
        </p:spPr>
        <p:txBody>
          <a:bodyPr wrap="square" rtlCol="0">
            <a:spAutoFit/>
          </a:bodyPr>
          <a:lstStyle/>
          <a:p>
            <a:pPr algn="r"/>
            <a:r>
              <a:rPr lang="de-DE" sz="800"/>
              <a:t>| </a:t>
            </a:r>
            <a:fld id="{44D5E2E9-638A-FE46-B6AD-4B56C554F176}" type="slidenum">
              <a:rPr lang="de-DE" sz="800" smtClean="0"/>
              <a:t>‹#›</a:t>
            </a:fld>
            <a:endParaRPr lang="de-DE" sz="800"/>
          </a:p>
        </p:txBody>
      </p:sp>
      <p:sp>
        <p:nvSpPr>
          <p:cNvPr id="10" name="Content Placeholder 2">
            <a:extLst>
              <a:ext uri="{FF2B5EF4-FFF2-40B4-BE49-F238E27FC236}">
                <a16:creationId xmlns:a16="http://schemas.microsoft.com/office/drawing/2014/main" id="{2AFB5440-07B7-9840-B1DA-E2EEE0F1B46D}"/>
              </a:ext>
            </a:extLst>
          </p:cNvPr>
          <p:cNvSpPr>
            <a:spLocks noGrp="1"/>
          </p:cNvSpPr>
          <p:nvPr>
            <p:ph idx="1"/>
          </p:nvPr>
        </p:nvSpPr>
        <p:spPr>
          <a:xfrm>
            <a:off x="5029199" y="1829313"/>
            <a:ext cx="6683375" cy="4282437"/>
          </a:xfrm>
          <a:prstGeom prst="rect">
            <a:avLst/>
          </a:prstGeom>
        </p:spPr>
        <p:txBody>
          <a:bodyPr/>
          <a:lstStyle>
            <a:lvl1pPr marL="0" indent="0">
              <a:buFontTx/>
              <a:buNone/>
              <a:defRPr sz="2400">
                <a:solidFill>
                  <a:schemeClr val="tx1"/>
                </a:solidFill>
              </a:defRPr>
            </a:lvl1pPr>
            <a:lvl2pPr marL="457200" indent="0">
              <a:buFontTx/>
              <a:buNone/>
              <a:defRPr sz="2000">
                <a:solidFill>
                  <a:schemeClr val="tx1"/>
                </a:solidFill>
              </a:defRPr>
            </a:lvl2pPr>
            <a:lvl3pPr marL="914400" indent="0">
              <a:buFontTx/>
              <a:buNone/>
              <a:defRPr sz="1800">
                <a:solidFill>
                  <a:schemeClr val="tx1"/>
                </a:solidFill>
              </a:defRPr>
            </a:lvl3pPr>
            <a:lvl4pPr marL="1371600" indent="0">
              <a:buFontTx/>
              <a:buNone/>
              <a:defRPr sz="1600">
                <a:solidFill>
                  <a:schemeClr val="tx1"/>
                </a:solidFill>
              </a:defRPr>
            </a:lvl4pPr>
            <a:lvl5pPr marL="1828800" indent="0">
              <a:buFontTx/>
              <a:buNone/>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platzhalter 7">
            <a:extLst>
              <a:ext uri="{FF2B5EF4-FFF2-40B4-BE49-F238E27FC236}">
                <a16:creationId xmlns:a16="http://schemas.microsoft.com/office/drawing/2014/main" id="{E93350FD-AFD2-A148-BED4-9F77F2EE5AAA}"/>
              </a:ext>
            </a:extLst>
          </p:cNvPr>
          <p:cNvSpPr>
            <a:spLocks noGrp="1"/>
          </p:cNvSpPr>
          <p:nvPr>
            <p:ph type="body" sz="quarter" idx="10" hasCustomPrompt="1"/>
          </p:nvPr>
        </p:nvSpPr>
        <p:spPr>
          <a:xfrm>
            <a:off x="5029198" y="807451"/>
            <a:ext cx="5588001" cy="735593"/>
          </a:xfrm>
          <a:prstGeom prst="rect">
            <a:avLst/>
          </a:prstGeom>
        </p:spPr>
        <p:txBody>
          <a:bodyPr lIns="90000" anchor="b"/>
          <a:lstStyle>
            <a:lvl1pPr marL="0" indent="0">
              <a:buFontTx/>
              <a:buNone/>
              <a:defRPr sz="2800" b="1">
                <a:solidFill>
                  <a:srgbClr val="0079B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Click </a:t>
            </a:r>
            <a:r>
              <a:rPr lang="de-DE" err="1"/>
              <a:t>to</a:t>
            </a:r>
            <a:r>
              <a:rPr lang="de-DE"/>
              <a:t> </a:t>
            </a:r>
            <a:r>
              <a:rPr lang="de-DE" err="1"/>
              <a:t>edit</a:t>
            </a:r>
            <a:r>
              <a:rPr lang="de-DE"/>
              <a:t> Master title style</a:t>
            </a:r>
          </a:p>
        </p:txBody>
      </p:sp>
      <p:grpSp>
        <p:nvGrpSpPr>
          <p:cNvPr id="25" name="Gruppieren 18">
            <a:extLst>
              <a:ext uri="{FF2B5EF4-FFF2-40B4-BE49-F238E27FC236}">
                <a16:creationId xmlns:a16="http://schemas.microsoft.com/office/drawing/2014/main" id="{DFD1CC41-F502-9F4A-B7C6-6369FBA6F380}"/>
              </a:ext>
            </a:extLst>
          </p:cNvPr>
          <p:cNvGrpSpPr/>
          <p:nvPr userDrawn="1"/>
        </p:nvGrpSpPr>
        <p:grpSpPr>
          <a:xfrm>
            <a:off x="10944050" y="579266"/>
            <a:ext cx="769536" cy="457373"/>
            <a:chOff x="10944050" y="579266"/>
            <a:chExt cx="769536" cy="457373"/>
          </a:xfrm>
        </p:grpSpPr>
        <p:grpSp>
          <p:nvGrpSpPr>
            <p:cNvPr id="26" name="Gruppieren 11">
              <a:extLst>
                <a:ext uri="{FF2B5EF4-FFF2-40B4-BE49-F238E27FC236}">
                  <a16:creationId xmlns:a16="http://schemas.microsoft.com/office/drawing/2014/main" id="{D0322A5F-C77F-1040-A005-138E74A541DC}"/>
                </a:ext>
              </a:extLst>
            </p:cNvPr>
            <p:cNvGrpSpPr/>
            <p:nvPr userDrawn="1"/>
          </p:nvGrpSpPr>
          <p:grpSpPr>
            <a:xfrm>
              <a:off x="11004400" y="579266"/>
              <a:ext cx="709186" cy="457373"/>
              <a:chOff x="10060326" y="1081398"/>
              <a:chExt cx="1420421" cy="916067"/>
            </a:xfrm>
          </p:grpSpPr>
          <p:sp>
            <p:nvSpPr>
              <p:cNvPr id="28" name="Freihandform 9">
                <a:extLst>
                  <a:ext uri="{FF2B5EF4-FFF2-40B4-BE49-F238E27FC236}">
                    <a16:creationId xmlns:a16="http://schemas.microsoft.com/office/drawing/2014/main" id="{76A34037-4459-AE44-8A48-D2FF96A1C37E}"/>
                  </a:ext>
                </a:extLst>
              </p:cNvPr>
              <p:cNvSpPr/>
              <p:nvPr/>
            </p:nvSpPr>
            <p:spPr>
              <a:xfrm>
                <a:off x="10902512" y="1297837"/>
                <a:ext cx="578235" cy="699628"/>
              </a:xfrm>
              <a:custGeom>
                <a:avLst/>
                <a:gdLst>
                  <a:gd name="connsiteX0" fmla="*/ 0 w 578235"/>
                  <a:gd name="connsiteY0" fmla="*/ 699629 h 699628"/>
                  <a:gd name="connsiteX1" fmla="*/ 0 w 578235"/>
                  <a:gd name="connsiteY1" fmla="*/ 371174 h 699628"/>
                  <a:gd name="connsiteX2" fmla="*/ 949 w 578235"/>
                  <a:gd name="connsiteY2" fmla="*/ 271498 h 699628"/>
                  <a:gd name="connsiteX3" fmla="*/ 285792 w 578235"/>
                  <a:gd name="connsiteY3" fmla="*/ 0 h 699628"/>
                  <a:gd name="connsiteX4" fmla="*/ 578231 w 578235"/>
                  <a:gd name="connsiteY4" fmla="*/ 264853 h 699628"/>
                  <a:gd name="connsiteX5" fmla="*/ 283893 w 578235"/>
                  <a:gd name="connsiteY5" fmla="*/ 521162 h 699628"/>
                  <a:gd name="connsiteX6" fmla="*/ 209834 w 578235"/>
                  <a:gd name="connsiteY6" fmla="*/ 511669 h 699628"/>
                  <a:gd name="connsiteX7" fmla="*/ 209834 w 578235"/>
                  <a:gd name="connsiteY7" fmla="*/ 361681 h 699628"/>
                  <a:gd name="connsiteX8" fmla="*/ 303832 w 578235"/>
                  <a:gd name="connsiteY8" fmla="*/ 368326 h 699628"/>
                  <a:gd name="connsiteX9" fmla="*/ 410174 w 578235"/>
                  <a:gd name="connsiteY9" fmla="*/ 263903 h 699628"/>
                  <a:gd name="connsiteX10" fmla="*/ 284843 w 578235"/>
                  <a:gd name="connsiteY10" fmla="*/ 157583 h 699628"/>
                  <a:gd name="connsiteX11" fmla="*/ 167108 w 578235"/>
                  <a:gd name="connsiteY11" fmla="*/ 276244 h 699628"/>
                  <a:gd name="connsiteX12" fmla="*/ 167108 w 578235"/>
                  <a:gd name="connsiteY12" fmla="*/ 326557 h 699628"/>
                  <a:gd name="connsiteX13" fmla="*/ 167108 w 578235"/>
                  <a:gd name="connsiteY13" fmla="*/ 696781 h 699628"/>
                  <a:gd name="connsiteX14" fmla="*/ 0 w 578235"/>
                  <a:gd name="connsiteY14" fmla="*/ 699629 h 69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8235" h="699628">
                    <a:moveTo>
                      <a:pt x="0" y="699629"/>
                    </a:moveTo>
                    <a:cubicBezTo>
                      <a:pt x="0" y="684440"/>
                      <a:pt x="0" y="371174"/>
                      <a:pt x="0" y="371174"/>
                    </a:cubicBezTo>
                    <a:cubicBezTo>
                      <a:pt x="0" y="371174"/>
                      <a:pt x="949" y="390159"/>
                      <a:pt x="949" y="271498"/>
                    </a:cubicBezTo>
                    <a:cubicBezTo>
                      <a:pt x="949" y="74994"/>
                      <a:pt x="159512" y="0"/>
                      <a:pt x="285792" y="0"/>
                    </a:cubicBezTo>
                    <a:cubicBezTo>
                      <a:pt x="440557" y="0"/>
                      <a:pt x="579181" y="94929"/>
                      <a:pt x="578231" y="264853"/>
                    </a:cubicBezTo>
                    <a:cubicBezTo>
                      <a:pt x="577282" y="418638"/>
                      <a:pt x="447203" y="523060"/>
                      <a:pt x="283893" y="521162"/>
                    </a:cubicBezTo>
                    <a:cubicBezTo>
                      <a:pt x="259207" y="521162"/>
                      <a:pt x="233571" y="517365"/>
                      <a:pt x="209834" y="511669"/>
                    </a:cubicBezTo>
                    <a:lnTo>
                      <a:pt x="209834" y="361681"/>
                    </a:lnTo>
                    <a:cubicBezTo>
                      <a:pt x="241167" y="367376"/>
                      <a:pt x="272500" y="370224"/>
                      <a:pt x="303832" y="368326"/>
                    </a:cubicBezTo>
                    <a:cubicBezTo>
                      <a:pt x="356054" y="364529"/>
                      <a:pt x="410174" y="324658"/>
                      <a:pt x="410174" y="263903"/>
                    </a:cubicBezTo>
                    <a:cubicBezTo>
                      <a:pt x="410174" y="203149"/>
                      <a:pt x="361751" y="158532"/>
                      <a:pt x="284843" y="157583"/>
                    </a:cubicBezTo>
                    <a:cubicBezTo>
                      <a:pt x="277247" y="157583"/>
                      <a:pt x="167108" y="160431"/>
                      <a:pt x="167108" y="276244"/>
                    </a:cubicBezTo>
                    <a:cubicBezTo>
                      <a:pt x="167108" y="313267"/>
                      <a:pt x="167108" y="326557"/>
                      <a:pt x="167108" y="326557"/>
                    </a:cubicBezTo>
                    <a:lnTo>
                      <a:pt x="167108" y="696781"/>
                    </a:lnTo>
                    <a:lnTo>
                      <a:pt x="0" y="699629"/>
                    </a:lnTo>
                    <a:close/>
                  </a:path>
                </a:pathLst>
              </a:custGeom>
              <a:solidFill>
                <a:srgbClr val="F3940F"/>
              </a:solidFill>
              <a:ln w="948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1E1C1A"/>
                  </a:solidFill>
                  <a:effectLst/>
                  <a:uLnTx/>
                  <a:uFillTx/>
                </a:endParaRPr>
              </a:p>
            </p:txBody>
          </p:sp>
          <p:sp>
            <p:nvSpPr>
              <p:cNvPr id="29" name="Freihandform 10">
                <a:extLst>
                  <a:ext uri="{FF2B5EF4-FFF2-40B4-BE49-F238E27FC236}">
                    <a16:creationId xmlns:a16="http://schemas.microsoft.com/office/drawing/2014/main" id="{4D7D3095-C930-B94A-9784-F02D4239A601}"/>
                  </a:ext>
                </a:extLst>
              </p:cNvPr>
              <p:cNvSpPr/>
              <p:nvPr/>
            </p:nvSpPr>
            <p:spPr>
              <a:xfrm>
                <a:off x="10060326" y="1081398"/>
                <a:ext cx="854528" cy="738568"/>
              </a:xfrm>
              <a:custGeom>
                <a:avLst/>
                <a:gdLst>
                  <a:gd name="connsiteX0" fmla="*/ 853579 w 854528"/>
                  <a:gd name="connsiteY0" fmla="*/ 220236 h 738568"/>
                  <a:gd name="connsiteX1" fmla="*/ 764328 w 854528"/>
                  <a:gd name="connsiteY1" fmla="*/ 214540 h 738568"/>
                  <a:gd name="connsiteX2" fmla="*/ 510818 w 854528"/>
                  <a:gd name="connsiteY2" fmla="*/ 458508 h 738568"/>
                  <a:gd name="connsiteX3" fmla="*/ 327569 w 854528"/>
                  <a:gd name="connsiteY3" fmla="*/ 239222 h 738568"/>
                  <a:gd name="connsiteX4" fmla="*/ 168057 w 854528"/>
                  <a:gd name="connsiteY4" fmla="*/ 311368 h 738568"/>
                  <a:gd name="connsiteX5" fmla="*/ 168057 w 854528"/>
                  <a:gd name="connsiteY5" fmla="*/ 0 h 738568"/>
                  <a:gd name="connsiteX6" fmla="*/ 0 w 854528"/>
                  <a:gd name="connsiteY6" fmla="*/ 0 h 738568"/>
                  <a:gd name="connsiteX7" fmla="*/ 0 w 854528"/>
                  <a:gd name="connsiteY7" fmla="*/ 1899 h 738568"/>
                  <a:gd name="connsiteX8" fmla="*/ 112988 w 854528"/>
                  <a:gd name="connsiteY8" fmla="*/ 114864 h 738568"/>
                  <a:gd name="connsiteX9" fmla="*/ 0 w 854528"/>
                  <a:gd name="connsiteY9" fmla="*/ 227830 h 738568"/>
                  <a:gd name="connsiteX10" fmla="*/ 949 w 854528"/>
                  <a:gd name="connsiteY10" fmla="*/ 702477 h 738568"/>
                  <a:gd name="connsiteX11" fmla="*/ 210784 w 854528"/>
                  <a:gd name="connsiteY11" fmla="*/ 701527 h 738568"/>
                  <a:gd name="connsiteX12" fmla="*/ 316176 w 854528"/>
                  <a:gd name="connsiteY12" fmla="*/ 413892 h 738568"/>
                  <a:gd name="connsiteX13" fmla="*/ 517465 w 854528"/>
                  <a:gd name="connsiteY13" fmla="*/ 738550 h 738568"/>
                  <a:gd name="connsiteX14" fmla="*/ 703562 w 854528"/>
                  <a:gd name="connsiteY14" fmla="*/ 431928 h 738568"/>
                  <a:gd name="connsiteX15" fmla="*/ 854529 w 854528"/>
                  <a:gd name="connsiteY15" fmla="*/ 382565 h 738568"/>
                  <a:gd name="connsiteX16" fmla="*/ 853579 w 854528"/>
                  <a:gd name="connsiteY16" fmla="*/ 220236 h 73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4528" h="738568">
                    <a:moveTo>
                      <a:pt x="853579" y="220236"/>
                    </a:moveTo>
                    <a:cubicBezTo>
                      <a:pt x="824145" y="213591"/>
                      <a:pt x="793762" y="211692"/>
                      <a:pt x="764328" y="214540"/>
                    </a:cubicBezTo>
                    <a:cubicBezTo>
                      <a:pt x="550696" y="234475"/>
                      <a:pt x="510818" y="458508"/>
                      <a:pt x="510818" y="458508"/>
                    </a:cubicBezTo>
                    <a:cubicBezTo>
                      <a:pt x="510818" y="458508"/>
                      <a:pt x="514616" y="241120"/>
                      <a:pt x="327569" y="239222"/>
                    </a:cubicBezTo>
                    <a:cubicBezTo>
                      <a:pt x="265853" y="237323"/>
                      <a:pt x="206986" y="263903"/>
                      <a:pt x="168057" y="311368"/>
                    </a:cubicBezTo>
                    <a:lnTo>
                      <a:pt x="168057" y="0"/>
                    </a:lnTo>
                    <a:lnTo>
                      <a:pt x="0" y="0"/>
                    </a:lnTo>
                    <a:lnTo>
                      <a:pt x="0" y="1899"/>
                    </a:lnTo>
                    <a:cubicBezTo>
                      <a:pt x="62665" y="1899"/>
                      <a:pt x="112988" y="52211"/>
                      <a:pt x="112988" y="114864"/>
                    </a:cubicBezTo>
                    <a:cubicBezTo>
                      <a:pt x="112988" y="177518"/>
                      <a:pt x="62665" y="227830"/>
                      <a:pt x="0" y="227830"/>
                    </a:cubicBezTo>
                    <a:lnTo>
                      <a:pt x="949" y="702477"/>
                    </a:lnTo>
                    <a:lnTo>
                      <a:pt x="210784" y="701527"/>
                    </a:lnTo>
                    <a:cubicBezTo>
                      <a:pt x="210784" y="701527"/>
                      <a:pt x="212683" y="411993"/>
                      <a:pt x="316176" y="413892"/>
                    </a:cubicBezTo>
                    <a:cubicBezTo>
                      <a:pt x="409224" y="415790"/>
                      <a:pt x="324721" y="741398"/>
                      <a:pt x="517465" y="738550"/>
                    </a:cubicBezTo>
                    <a:cubicBezTo>
                      <a:pt x="653240" y="736651"/>
                      <a:pt x="627604" y="547742"/>
                      <a:pt x="703562" y="431928"/>
                    </a:cubicBezTo>
                    <a:cubicBezTo>
                      <a:pt x="762429" y="341745"/>
                      <a:pt x="854529" y="382565"/>
                      <a:pt x="854529" y="382565"/>
                    </a:cubicBezTo>
                    <a:lnTo>
                      <a:pt x="853579" y="220236"/>
                    </a:lnTo>
                    <a:close/>
                  </a:path>
                </a:pathLst>
              </a:custGeom>
              <a:solidFill>
                <a:srgbClr val="1E63AE"/>
              </a:solidFill>
              <a:ln w="948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1E1C1A"/>
                  </a:solidFill>
                  <a:effectLst/>
                  <a:uLnTx/>
                  <a:uFillTx/>
                </a:endParaRPr>
              </a:p>
            </p:txBody>
          </p:sp>
        </p:grpSp>
        <p:sp>
          <p:nvSpPr>
            <p:cNvPr id="27" name="Kreis 17">
              <a:extLst>
                <a:ext uri="{FF2B5EF4-FFF2-40B4-BE49-F238E27FC236}">
                  <a16:creationId xmlns:a16="http://schemas.microsoft.com/office/drawing/2014/main" id="{695E0EFD-3C85-DA45-B7E4-E9F918CDD822}"/>
                </a:ext>
              </a:extLst>
            </p:cNvPr>
            <p:cNvSpPr>
              <a:spLocks noChangeAspect="1"/>
            </p:cNvSpPr>
            <p:nvPr userDrawn="1"/>
          </p:nvSpPr>
          <p:spPr>
            <a:xfrm>
              <a:off x="10944050" y="579329"/>
              <a:ext cx="115200" cy="115200"/>
            </a:xfrm>
            <a:prstGeom prst="pie">
              <a:avLst>
                <a:gd name="adj1" fmla="val 5358078"/>
                <a:gd name="adj2" fmla="val 16200000"/>
              </a:avLst>
            </a:prstGeom>
            <a:solidFill>
              <a:srgbClr val="F4A7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1E1C1A"/>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9211215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360315C8-B6E5-D643-9FCD-0C7EAAC22220}"/>
              </a:ext>
            </a:extLst>
          </p:cNvPr>
          <p:cNvSpPr/>
          <p:nvPr userDrawn="1"/>
        </p:nvSpPr>
        <p:spPr>
          <a:xfrm>
            <a:off x="395125" y="6381750"/>
            <a:ext cx="7296476"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900" b="0" i="0" u="none" strike="noStrike" kern="1200" cap="none" spc="0" normalizeH="0" baseline="0" noProof="0">
                <a:ln>
                  <a:noFill/>
                </a:ln>
                <a:solidFill>
                  <a:schemeClr val="bg1"/>
                </a:solidFill>
                <a:effectLst/>
                <a:uLnTx/>
                <a:uFillTx/>
                <a:latin typeface="+mn-lt"/>
                <a:ea typeface="+mn-ea"/>
                <a:cs typeface="+mn-cs"/>
              </a:rPr>
              <a:t>© 2021 IHRP. Copyright reserved.</a:t>
            </a:r>
          </a:p>
        </p:txBody>
      </p:sp>
      <p:sp>
        <p:nvSpPr>
          <p:cNvPr id="3" name="Textfeld 2">
            <a:extLst>
              <a:ext uri="{FF2B5EF4-FFF2-40B4-BE49-F238E27FC236}">
                <a16:creationId xmlns:a16="http://schemas.microsoft.com/office/drawing/2014/main" id="{782545E1-10DD-A145-9777-B6299DEC90C0}"/>
              </a:ext>
            </a:extLst>
          </p:cNvPr>
          <p:cNvSpPr txBox="1"/>
          <p:nvPr userDrawn="1"/>
        </p:nvSpPr>
        <p:spPr>
          <a:xfrm>
            <a:off x="10056813" y="6381750"/>
            <a:ext cx="1655762" cy="215444"/>
          </a:xfrm>
          <a:prstGeom prst="rect">
            <a:avLst/>
          </a:prstGeom>
          <a:noFill/>
        </p:spPr>
        <p:txBody>
          <a:bodyPr wrap="square" rtlCol="0">
            <a:spAutoFit/>
          </a:bodyPr>
          <a:lstStyle/>
          <a:p>
            <a:pPr algn="r"/>
            <a:r>
              <a:rPr lang="de-DE" sz="800">
                <a:solidFill>
                  <a:schemeClr val="bg1"/>
                </a:solidFill>
              </a:rPr>
              <a:t>| </a:t>
            </a:r>
            <a:fld id="{44D5E2E9-638A-FE46-B6AD-4B56C554F176}" type="slidenum">
              <a:rPr lang="de-DE" sz="800" smtClean="0">
                <a:solidFill>
                  <a:schemeClr val="bg1"/>
                </a:solidFill>
              </a:rPr>
              <a:t>‹#›</a:t>
            </a:fld>
            <a:endParaRPr lang="de-DE" sz="800">
              <a:solidFill>
                <a:schemeClr val="bg1"/>
              </a:solidFill>
            </a:endParaRPr>
          </a:p>
        </p:txBody>
      </p:sp>
    </p:spTree>
    <p:extLst>
      <p:ext uri="{BB962C8B-B14F-4D97-AF65-F5344CB8AC3E}">
        <p14:creationId xmlns:p14="http://schemas.microsoft.com/office/powerpoint/2010/main" val="366248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FC65D92C-E60C-4D41-B5C9-A1A039997593}"/>
              </a:ext>
            </a:extLst>
          </p:cNvPr>
          <p:cNvSpPr>
            <a:spLocks noGrp="1"/>
          </p:cNvSpPr>
          <p:nvPr>
            <p:ph type="body" sz="quarter" idx="10" hasCustomPrompt="1"/>
          </p:nvPr>
        </p:nvSpPr>
        <p:spPr>
          <a:xfrm>
            <a:off x="479425" y="561526"/>
            <a:ext cx="9577388" cy="735593"/>
          </a:xfrm>
          <a:prstGeom prst="rect">
            <a:avLst/>
          </a:prstGeom>
        </p:spPr>
        <p:txBody>
          <a:bodyPr lIns="0"/>
          <a:lstStyle>
            <a:lvl1pPr marL="0" indent="0">
              <a:buFontTx/>
              <a:buNone/>
              <a:defRPr b="1">
                <a:solidFill>
                  <a:srgbClr val="0079B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Click </a:t>
            </a:r>
            <a:r>
              <a:rPr lang="de-DE" err="1"/>
              <a:t>to</a:t>
            </a:r>
            <a:r>
              <a:rPr lang="de-DE"/>
              <a:t> </a:t>
            </a:r>
            <a:r>
              <a:rPr lang="de-DE" err="1"/>
              <a:t>edit</a:t>
            </a:r>
            <a:r>
              <a:rPr lang="de-DE"/>
              <a:t> Master title style</a:t>
            </a:r>
          </a:p>
        </p:txBody>
      </p:sp>
    </p:spTree>
    <p:extLst>
      <p:ext uri="{BB962C8B-B14F-4D97-AF65-F5344CB8AC3E}">
        <p14:creationId xmlns:p14="http://schemas.microsoft.com/office/powerpoint/2010/main" val="41298941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FC65D92C-E60C-4D41-B5C9-A1A039997593}"/>
              </a:ext>
            </a:extLst>
          </p:cNvPr>
          <p:cNvSpPr>
            <a:spLocks noGrp="1"/>
          </p:cNvSpPr>
          <p:nvPr>
            <p:ph type="body" sz="quarter" idx="10" hasCustomPrompt="1"/>
          </p:nvPr>
        </p:nvSpPr>
        <p:spPr>
          <a:xfrm>
            <a:off x="479425" y="561526"/>
            <a:ext cx="9577388" cy="735593"/>
          </a:xfrm>
          <a:prstGeom prst="rect">
            <a:avLst/>
          </a:prstGeom>
        </p:spPr>
        <p:txBody>
          <a:bodyPr lIns="0"/>
          <a:lstStyle>
            <a:lvl1pPr marL="0" indent="0">
              <a:buFontTx/>
              <a:buNone/>
              <a:defRPr b="1">
                <a:solidFill>
                  <a:srgbClr val="0079B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Click </a:t>
            </a:r>
            <a:r>
              <a:rPr lang="de-DE" err="1"/>
              <a:t>to</a:t>
            </a:r>
            <a:r>
              <a:rPr lang="de-DE"/>
              <a:t> </a:t>
            </a:r>
            <a:r>
              <a:rPr lang="de-DE" err="1"/>
              <a:t>edit</a:t>
            </a:r>
            <a:r>
              <a:rPr lang="de-DE"/>
              <a:t> Master title style</a:t>
            </a:r>
          </a:p>
        </p:txBody>
      </p:sp>
      <p:sp>
        <p:nvSpPr>
          <p:cNvPr id="2" name="Rectangle 1">
            <a:extLst>
              <a:ext uri="{FF2B5EF4-FFF2-40B4-BE49-F238E27FC236}">
                <a16:creationId xmlns:a16="http://schemas.microsoft.com/office/drawing/2014/main" id="{E521611D-BCB9-4E42-A372-1055A5098286}"/>
              </a:ext>
            </a:extLst>
          </p:cNvPr>
          <p:cNvSpPr/>
          <p:nvPr userDrawn="1"/>
        </p:nvSpPr>
        <p:spPr>
          <a:xfrm rot="16200000">
            <a:off x="-2836391" y="3494110"/>
            <a:ext cx="6096000" cy="2308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900" b="0" i="0" u="none" strike="noStrike" kern="1200" cap="none" spc="0" normalizeH="0" baseline="0" noProof="0">
                <a:ln>
                  <a:noFill/>
                </a:ln>
                <a:solidFill>
                  <a:prstClr val="black"/>
                </a:solidFill>
                <a:effectLst/>
                <a:uLnTx/>
                <a:uFillTx/>
                <a:latin typeface="+mn-lt"/>
                <a:ea typeface="+mn-ea"/>
                <a:cs typeface="+mn-cs"/>
              </a:rPr>
              <a:t>© 2021 IHRP. Copyright reserved.</a:t>
            </a:r>
          </a:p>
        </p:txBody>
      </p:sp>
      <p:sp>
        <p:nvSpPr>
          <p:cNvPr id="3" name="Rectangle 2">
            <a:extLst>
              <a:ext uri="{FF2B5EF4-FFF2-40B4-BE49-F238E27FC236}">
                <a16:creationId xmlns:a16="http://schemas.microsoft.com/office/drawing/2014/main" id="{51772EE1-6575-A14D-805E-35A44DB282BF}"/>
              </a:ext>
            </a:extLst>
          </p:cNvPr>
          <p:cNvSpPr/>
          <p:nvPr userDrawn="1"/>
        </p:nvSpPr>
        <p:spPr>
          <a:xfrm>
            <a:off x="479425" y="6339840"/>
            <a:ext cx="6327775" cy="317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17191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central">
    <p:spTree>
      <p:nvGrpSpPr>
        <p:cNvPr id="1" name=""/>
        <p:cNvGrpSpPr/>
        <p:nvPr/>
      </p:nvGrpSpPr>
      <p:grpSpPr>
        <a:xfrm>
          <a:off x="0" y="0"/>
          <a:ext cx="0" cy="0"/>
          <a:chOff x="0" y="0"/>
          <a:chExt cx="0" cy="0"/>
        </a:xfrm>
      </p:grpSpPr>
      <p:sp>
        <p:nvSpPr>
          <p:cNvPr id="3" name="Textplatzhalter 7">
            <a:extLst>
              <a:ext uri="{FF2B5EF4-FFF2-40B4-BE49-F238E27FC236}">
                <a16:creationId xmlns:a16="http://schemas.microsoft.com/office/drawing/2014/main" id="{74043698-447A-E749-AE87-8D5F887D00D6}"/>
              </a:ext>
            </a:extLst>
          </p:cNvPr>
          <p:cNvSpPr>
            <a:spLocks noGrp="1"/>
          </p:cNvSpPr>
          <p:nvPr>
            <p:ph type="body" sz="quarter" idx="10" hasCustomPrompt="1"/>
          </p:nvPr>
        </p:nvSpPr>
        <p:spPr>
          <a:xfrm>
            <a:off x="479425" y="592006"/>
            <a:ext cx="9577388" cy="735593"/>
          </a:xfrm>
          <a:prstGeom prst="rect">
            <a:avLst/>
          </a:prstGeom>
        </p:spPr>
        <p:txBody>
          <a:bodyPr lIns="0"/>
          <a:lstStyle>
            <a:lvl1pPr marL="0" indent="0" algn="ctr">
              <a:buFontTx/>
              <a:buNone/>
              <a:defRPr b="1">
                <a:solidFill>
                  <a:srgbClr val="0079B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Click </a:t>
            </a:r>
            <a:r>
              <a:rPr lang="de-DE" err="1"/>
              <a:t>to</a:t>
            </a:r>
            <a:r>
              <a:rPr lang="de-DE"/>
              <a:t> </a:t>
            </a:r>
            <a:r>
              <a:rPr lang="de-DE" err="1"/>
              <a:t>edit</a:t>
            </a:r>
            <a:r>
              <a:rPr lang="de-DE"/>
              <a:t> Master title style</a:t>
            </a:r>
          </a:p>
        </p:txBody>
      </p:sp>
    </p:spTree>
    <p:extLst>
      <p:ext uri="{BB962C8B-B14F-4D97-AF65-F5344CB8AC3E}">
        <p14:creationId xmlns:p14="http://schemas.microsoft.com/office/powerpoint/2010/main" val="4881872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425" y="1613868"/>
            <a:ext cx="11233150" cy="4767881"/>
          </a:xfrm>
          <a:prstGeom prst="rect">
            <a:avLst/>
          </a:prstGeom>
        </p:spPr>
        <p:txBody>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platzhalter 7">
            <a:extLst>
              <a:ext uri="{FF2B5EF4-FFF2-40B4-BE49-F238E27FC236}">
                <a16:creationId xmlns:a16="http://schemas.microsoft.com/office/drawing/2014/main" id="{C7025DC1-EE9D-484C-8B50-134D46C2C1C5}"/>
              </a:ext>
            </a:extLst>
          </p:cNvPr>
          <p:cNvSpPr>
            <a:spLocks noGrp="1"/>
          </p:cNvSpPr>
          <p:nvPr>
            <p:ph type="body" sz="quarter" idx="10" hasCustomPrompt="1"/>
          </p:nvPr>
        </p:nvSpPr>
        <p:spPr>
          <a:xfrm>
            <a:off x="479425" y="592006"/>
            <a:ext cx="9577388" cy="735593"/>
          </a:xfrm>
          <a:prstGeom prst="rect">
            <a:avLst/>
          </a:prstGeom>
        </p:spPr>
        <p:txBody>
          <a:bodyPr lIns="90000" anchor="b"/>
          <a:lstStyle>
            <a:lvl1pPr marL="0" indent="0">
              <a:buFontTx/>
              <a:buNone/>
              <a:defRPr sz="3000" b="1">
                <a:solidFill>
                  <a:srgbClr val="0079B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Click </a:t>
            </a:r>
            <a:r>
              <a:rPr lang="de-DE" err="1"/>
              <a:t>to</a:t>
            </a:r>
            <a:r>
              <a:rPr lang="de-DE"/>
              <a:t> </a:t>
            </a:r>
            <a:r>
              <a:rPr lang="de-DE" err="1"/>
              <a:t>edit</a:t>
            </a:r>
            <a:r>
              <a:rPr lang="de-DE"/>
              <a:t> Master title style</a:t>
            </a:r>
          </a:p>
        </p:txBody>
      </p:sp>
    </p:spTree>
    <p:extLst>
      <p:ext uri="{BB962C8B-B14F-4D97-AF65-F5344CB8AC3E}">
        <p14:creationId xmlns:p14="http://schemas.microsoft.com/office/powerpoint/2010/main" val="2405037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6A5AA-D842-4A08-913C-81C909C092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3D8AF061-16AA-4BEC-8EDF-A0BFB41925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C58BD4-EC18-471C-A0D6-A5D86A34C51E}"/>
              </a:ext>
            </a:extLst>
          </p:cNvPr>
          <p:cNvSpPr>
            <a:spLocks noGrp="1"/>
          </p:cNvSpPr>
          <p:nvPr>
            <p:ph type="dt" sz="half" idx="10"/>
          </p:nvPr>
        </p:nvSpPr>
        <p:spPr/>
        <p:txBody>
          <a:bodyPr/>
          <a:lstStyle/>
          <a:p>
            <a:fld id="{424A84AB-5B5E-406A-B7E9-11837A5942E5}" type="datetimeFigureOut">
              <a:rPr lang="en-SG" smtClean="0"/>
              <a:t>25/3/2021</a:t>
            </a:fld>
            <a:endParaRPr lang="en-SG"/>
          </a:p>
        </p:txBody>
      </p:sp>
      <p:sp>
        <p:nvSpPr>
          <p:cNvPr id="5" name="Footer Placeholder 4">
            <a:extLst>
              <a:ext uri="{FF2B5EF4-FFF2-40B4-BE49-F238E27FC236}">
                <a16:creationId xmlns:a16="http://schemas.microsoft.com/office/drawing/2014/main" id="{70FA5A84-7621-434D-806F-AAC664C9BF0C}"/>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B4A3895E-9AE4-4E31-8639-3F4B3D95B2BA}"/>
              </a:ext>
            </a:extLst>
          </p:cNvPr>
          <p:cNvSpPr>
            <a:spLocks noGrp="1"/>
          </p:cNvSpPr>
          <p:nvPr>
            <p:ph type="sldNum" sz="quarter" idx="12"/>
          </p:nvPr>
        </p:nvSpPr>
        <p:spPr/>
        <p:txBody>
          <a:bodyPr/>
          <a:lstStyle/>
          <a:p>
            <a:fld id="{A7823BE1-D9FA-464E-93D0-D0E1912453D6}" type="slidenum">
              <a:rPr lang="en-SG" smtClean="0"/>
              <a:t>‹#›</a:t>
            </a:fld>
            <a:endParaRPr lang="en-SG"/>
          </a:p>
        </p:txBody>
      </p:sp>
    </p:spTree>
    <p:extLst>
      <p:ext uri="{BB962C8B-B14F-4D97-AF65-F5344CB8AC3E}">
        <p14:creationId xmlns:p14="http://schemas.microsoft.com/office/powerpoint/2010/main" val="12554070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9424" y="1812824"/>
            <a:ext cx="5472113" cy="45689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03950" y="1816099"/>
            <a:ext cx="5508626" cy="45656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platzhalter 7">
            <a:extLst>
              <a:ext uri="{FF2B5EF4-FFF2-40B4-BE49-F238E27FC236}">
                <a16:creationId xmlns:a16="http://schemas.microsoft.com/office/drawing/2014/main" id="{57C319D7-6BF1-9D47-A083-480FF16A5E73}"/>
              </a:ext>
            </a:extLst>
          </p:cNvPr>
          <p:cNvSpPr>
            <a:spLocks noGrp="1"/>
          </p:cNvSpPr>
          <p:nvPr>
            <p:ph type="body" sz="quarter" idx="10" hasCustomPrompt="1"/>
          </p:nvPr>
        </p:nvSpPr>
        <p:spPr>
          <a:xfrm>
            <a:off x="479425" y="592006"/>
            <a:ext cx="9577388" cy="735593"/>
          </a:xfrm>
          <a:prstGeom prst="rect">
            <a:avLst/>
          </a:prstGeom>
        </p:spPr>
        <p:txBody>
          <a:bodyPr lIns="0"/>
          <a:lstStyle>
            <a:lvl1pPr marL="0" indent="0">
              <a:buFontTx/>
              <a:buNone/>
              <a:defRPr b="1">
                <a:solidFill>
                  <a:srgbClr val="0079B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Click </a:t>
            </a:r>
            <a:r>
              <a:rPr lang="de-DE" err="1"/>
              <a:t>to</a:t>
            </a:r>
            <a:r>
              <a:rPr lang="de-DE"/>
              <a:t> </a:t>
            </a:r>
            <a:r>
              <a:rPr lang="de-DE" err="1"/>
              <a:t>edit</a:t>
            </a:r>
            <a:r>
              <a:rPr lang="de-DE"/>
              <a:t> Master title style</a:t>
            </a:r>
          </a:p>
        </p:txBody>
      </p:sp>
    </p:spTree>
    <p:extLst>
      <p:ext uri="{BB962C8B-B14F-4D97-AF65-F5344CB8AC3E}">
        <p14:creationId xmlns:p14="http://schemas.microsoft.com/office/powerpoint/2010/main" val="3859225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Titel and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79425" y="1412875"/>
            <a:ext cx="5472113" cy="823912"/>
          </a:xfrm>
          <a:prstGeom prst="rect">
            <a:avLst/>
          </a:prstGeo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603057"/>
            <a:ext cx="5472113" cy="377869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hasCustomPrompt="1"/>
          </p:nvPr>
        </p:nvSpPr>
        <p:spPr>
          <a:xfrm>
            <a:off x="6240462" y="1412875"/>
            <a:ext cx="5472113" cy="823912"/>
          </a:xfrm>
          <a:prstGeom prst="rect">
            <a:avLst/>
          </a:prstGeo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3949" y="2603056"/>
            <a:ext cx="5508625" cy="377869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platzhalter 7">
            <a:extLst>
              <a:ext uri="{FF2B5EF4-FFF2-40B4-BE49-F238E27FC236}">
                <a16:creationId xmlns:a16="http://schemas.microsoft.com/office/drawing/2014/main" id="{2A99DDD2-74BF-264B-AE8C-A26418272C53}"/>
              </a:ext>
            </a:extLst>
          </p:cNvPr>
          <p:cNvSpPr>
            <a:spLocks noGrp="1"/>
          </p:cNvSpPr>
          <p:nvPr>
            <p:ph type="body" sz="quarter" idx="10" hasCustomPrompt="1"/>
          </p:nvPr>
        </p:nvSpPr>
        <p:spPr>
          <a:xfrm>
            <a:off x="479425" y="592006"/>
            <a:ext cx="9577388" cy="735593"/>
          </a:xfrm>
          <a:prstGeom prst="rect">
            <a:avLst/>
          </a:prstGeom>
        </p:spPr>
        <p:txBody>
          <a:bodyPr lIns="0"/>
          <a:lstStyle>
            <a:lvl1pPr marL="0" indent="0">
              <a:buFontTx/>
              <a:buNone/>
              <a:defRPr b="1">
                <a:solidFill>
                  <a:srgbClr val="0079B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Click </a:t>
            </a:r>
            <a:r>
              <a:rPr lang="de-DE" err="1"/>
              <a:t>to</a:t>
            </a:r>
            <a:r>
              <a:rPr lang="de-DE"/>
              <a:t> </a:t>
            </a:r>
            <a:r>
              <a:rPr lang="de-DE" err="1"/>
              <a:t>edit</a:t>
            </a:r>
            <a:r>
              <a:rPr lang="de-DE"/>
              <a:t> Master title style</a:t>
            </a:r>
          </a:p>
        </p:txBody>
      </p:sp>
    </p:spTree>
    <p:extLst>
      <p:ext uri="{BB962C8B-B14F-4D97-AF65-F5344CB8AC3E}">
        <p14:creationId xmlns:p14="http://schemas.microsoft.com/office/powerpoint/2010/main" val="10333896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ubble">
    <p:spTree>
      <p:nvGrpSpPr>
        <p:cNvPr id="1" name=""/>
        <p:cNvGrpSpPr/>
        <p:nvPr/>
      </p:nvGrpSpPr>
      <p:grpSpPr>
        <a:xfrm>
          <a:off x="0" y="0"/>
          <a:ext cx="0" cy="0"/>
          <a:chOff x="0" y="0"/>
          <a:chExt cx="0" cy="0"/>
        </a:xfrm>
      </p:grpSpPr>
      <p:sp>
        <p:nvSpPr>
          <p:cNvPr id="4" name="Grafik 2">
            <a:extLst>
              <a:ext uri="{FF2B5EF4-FFF2-40B4-BE49-F238E27FC236}">
                <a16:creationId xmlns:a16="http://schemas.microsoft.com/office/drawing/2014/main" id="{65157BA6-DBE5-3F40-9BF0-F71FD95B9870}"/>
              </a:ext>
            </a:extLst>
          </p:cNvPr>
          <p:cNvSpPr/>
          <p:nvPr/>
        </p:nvSpPr>
        <p:spPr>
          <a:xfrm>
            <a:off x="-75198" y="1412875"/>
            <a:ext cx="12342395" cy="5454157"/>
          </a:xfrm>
          <a:custGeom>
            <a:avLst/>
            <a:gdLst>
              <a:gd name="connsiteX0" fmla="*/ 573373 w 2817501"/>
              <a:gd name="connsiteY0" fmla="*/ 282944 h 1566635"/>
              <a:gd name="connsiteX1" fmla="*/ 889487 w 2817501"/>
              <a:gd name="connsiteY1" fmla="*/ 0 h 1566635"/>
              <a:gd name="connsiteX2" fmla="*/ 2817502 w 2817501"/>
              <a:gd name="connsiteY2" fmla="*/ 0 h 1566635"/>
              <a:gd name="connsiteX3" fmla="*/ 2817502 w 2817501"/>
              <a:gd name="connsiteY3" fmla="*/ 1566636 h 1566635"/>
              <a:gd name="connsiteX4" fmla="*/ 0 w 2817501"/>
              <a:gd name="connsiteY4" fmla="*/ 1559040 h 1566635"/>
              <a:gd name="connsiteX5" fmla="*/ 0 w 2817501"/>
              <a:gd name="connsiteY5" fmla="*/ 0 h 1566635"/>
              <a:gd name="connsiteX6" fmla="*/ 257258 w 2817501"/>
              <a:gd name="connsiteY6" fmla="*/ 0 h 1566635"/>
              <a:gd name="connsiteX7" fmla="*/ 573373 w 2817501"/>
              <a:gd name="connsiteY7" fmla="*/ 282944 h 1566635"/>
              <a:gd name="connsiteX0" fmla="*/ 575916 w 2820045"/>
              <a:gd name="connsiteY0" fmla="*/ 282944 h 1566636"/>
              <a:gd name="connsiteX1" fmla="*/ 892030 w 2820045"/>
              <a:gd name="connsiteY1" fmla="*/ 0 h 1566636"/>
              <a:gd name="connsiteX2" fmla="*/ 2820045 w 2820045"/>
              <a:gd name="connsiteY2" fmla="*/ 0 h 1566636"/>
              <a:gd name="connsiteX3" fmla="*/ 2820045 w 2820045"/>
              <a:gd name="connsiteY3" fmla="*/ 1566636 h 1566636"/>
              <a:gd name="connsiteX4" fmla="*/ 0 w 2820045"/>
              <a:gd name="connsiteY4" fmla="*/ 1246190 h 1566636"/>
              <a:gd name="connsiteX5" fmla="*/ 2543 w 2820045"/>
              <a:gd name="connsiteY5" fmla="*/ 0 h 1566636"/>
              <a:gd name="connsiteX6" fmla="*/ 259801 w 2820045"/>
              <a:gd name="connsiteY6" fmla="*/ 0 h 1566636"/>
              <a:gd name="connsiteX7" fmla="*/ 575916 w 2820045"/>
              <a:gd name="connsiteY7" fmla="*/ 282944 h 1566636"/>
              <a:gd name="connsiteX0" fmla="*/ 575916 w 2820045"/>
              <a:gd name="connsiteY0" fmla="*/ 282944 h 1246190"/>
              <a:gd name="connsiteX1" fmla="*/ 892030 w 2820045"/>
              <a:gd name="connsiteY1" fmla="*/ 0 h 1246190"/>
              <a:gd name="connsiteX2" fmla="*/ 2820045 w 2820045"/>
              <a:gd name="connsiteY2" fmla="*/ 0 h 1246190"/>
              <a:gd name="connsiteX3" fmla="*/ 2804784 w 2820045"/>
              <a:gd name="connsiteY3" fmla="*/ 1243612 h 1246190"/>
              <a:gd name="connsiteX4" fmla="*/ 0 w 2820045"/>
              <a:gd name="connsiteY4" fmla="*/ 1246190 h 1246190"/>
              <a:gd name="connsiteX5" fmla="*/ 2543 w 2820045"/>
              <a:gd name="connsiteY5" fmla="*/ 0 h 1246190"/>
              <a:gd name="connsiteX6" fmla="*/ 259801 w 2820045"/>
              <a:gd name="connsiteY6" fmla="*/ 0 h 1246190"/>
              <a:gd name="connsiteX7" fmla="*/ 575916 w 2820045"/>
              <a:gd name="connsiteY7" fmla="*/ 282944 h 1246190"/>
              <a:gd name="connsiteX0" fmla="*/ 575916 w 2820045"/>
              <a:gd name="connsiteY0" fmla="*/ 282944 h 1246190"/>
              <a:gd name="connsiteX1" fmla="*/ 892030 w 2820045"/>
              <a:gd name="connsiteY1" fmla="*/ 0 h 1246190"/>
              <a:gd name="connsiteX2" fmla="*/ 2820045 w 2820045"/>
              <a:gd name="connsiteY2" fmla="*/ 0 h 1246190"/>
              <a:gd name="connsiteX3" fmla="*/ 2817502 w 2820045"/>
              <a:gd name="connsiteY3" fmla="*/ 1241068 h 1246190"/>
              <a:gd name="connsiteX4" fmla="*/ 0 w 2820045"/>
              <a:gd name="connsiteY4" fmla="*/ 1246190 h 1246190"/>
              <a:gd name="connsiteX5" fmla="*/ 2543 w 2820045"/>
              <a:gd name="connsiteY5" fmla="*/ 0 h 1246190"/>
              <a:gd name="connsiteX6" fmla="*/ 259801 w 2820045"/>
              <a:gd name="connsiteY6" fmla="*/ 0 h 1246190"/>
              <a:gd name="connsiteX7" fmla="*/ 575916 w 2820045"/>
              <a:gd name="connsiteY7" fmla="*/ 282944 h 1246190"/>
              <a:gd name="connsiteX0" fmla="*/ 575916 w 2825205"/>
              <a:gd name="connsiteY0" fmla="*/ 282944 h 1246190"/>
              <a:gd name="connsiteX1" fmla="*/ 892030 w 2825205"/>
              <a:gd name="connsiteY1" fmla="*/ 0 h 1246190"/>
              <a:gd name="connsiteX2" fmla="*/ 2820045 w 2825205"/>
              <a:gd name="connsiteY2" fmla="*/ 0 h 1246190"/>
              <a:gd name="connsiteX3" fmla="*/ 2825132 w 2825205"/>
              <a:gd name="connsiteY3" fmla="*/ 1243611 h 1246190"/>
              <a:gd name="connsiteX4" fmla="*/ 0 w 2825205"/>
              <a:gd name="connsiteY4" fmla="*/ 1246190 h 1246190"/>
              <a:gd name="connsiteX5" fmla="*/ 2543 w 2825205"/>
              <a:gd name="connsiteY5" fmla="*/ 0 h 1246190"/>
              <a:gd name="connsiteX6" fmla="*/ 259801 w 2825205"/>
              <a:gd name="connsiteY6" fmla="*/ 0 h 1246190"/>
              <a:gd name="connsiteX7" fmla="*/ 575916 w 2825205"/>
              <a:gd name="connsiteY7" fmla="*/ 282944 h 1246190"/>
              <a:gd name="connsiteX0" fmla="*/ 575916 w 2820045"/>
              <a:gd name="connsiteY0" fmla="*/ 282944 h 1246190"/>
              <a:gd name="connsiteX1" fmla="*/ 892030 w 2820045"/>
              <a:gd name="connsiteY1" fmla="*/ 0 h 1246190"/>
              <a:gd name="connsiteX2" fmla="*/ 2820045 w 2820045"/>
              <a:gd name="connsiteY2" fmla="*/ 0 h 1246190"/>
              <a:gd name="connsiteX3" fmla="*/ 2817501 w 2820045"/>
              <a:gd name="connsiteY3" fmla="*/ 1246154 h 1246190"/>
              <a:gd name="connsiteX4" fmla="*/ 0 w 2820045"/>
              <a:gd name="connsiteY4" fmla="*/ 1246190 h 1246190"/>
              <a:gd name="connsiteX5" fmla="*/ 2543 w 2820045"/>
              <a:gd name="connsiteY5" fmla="*/ 0 h 1246190"/>
              <a:gd name="connsiteX6" fmla="*/ 259801 w 2820045"/>
              <a:gd name="connsiteY6" fmla="*/ 0 h 1246190"/>
              <a:gd name="connsiteX7" fmla="*/ 575916 w 2820045"/>
              <a:gd name="connsiteY7" fmla="*/ 282944 h 12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0045" h="1246190">
                <a:moveTo>
                  <a:pt x="575916" y="282944"/>
                </a:moveTo>
                <a:cubicBezTo>
                  <a:pt x="600598" y="130078"/>
                  <a:pt x="732549" y="0"/>
                  <a:pt x="892030" y="0"/>
                </a:cubicBezTo>
                <a:lnTo>
                  <a:pt x="2820045" y="0"/>
                </a:lnTo>
                <a:cubicBezTo>
                  <a:pt x="2819197" y="413689"/>
                  <a:pt x="2818349" y="832465"/>
                  <a:pt x="2817501" y="1246154"/>
                </a:cubicBezTo>
                <a:lnTo>
                  <a:pt x="0" y="1246190"/>
                </a:lnTo>
                <a:cubicBezTo>
                  <a:pt x="848" y="830793"/>
                  <a:pt x="1695" y="415397"/>
                  <a:pt x="2543" y="0"/>
                </a:cubicBezTo>
                <a:lnTo>
                  <a:pt x="259801" y="0"/>
                </a:lnTo>
                <a:cubicBezTo>
                  <a:pt x="419283" y="0"/>
                  <a:pt x="551234" y="130078"/>
                  <a:pt x="575916" y="282944"/>
                </a:cubicBezTo>
              </a:path>
            </a:pathLst>
          </a:custGeom>
          <a:solidFill>
            <a:schemeClr val="accent1"/>
          </a:solidFill>
          <a:ln w="9493" cap="flat">
            <a:noFill/>
            <a:prstDash val="solid"/>
            <a:miter/>
          </a:ln>
        </p:spPr>
        <p:txBody>
          <a:bodyPr rtlCol="0" anchor="ctr"/>
          <a:lstStyle/>
          <a:p>
            <a:endParaRPr lang="de-DE"/>
          </a:p>
        </p:txBody>
      </p:sp>
      <p:sp>
        <p:nvSpPr>
          <p:cNvPr id="6" name="Textplatzhalter 7">
            <a:extLst>
              <a:ext uri="{FF2B5EF4-FFF2-40B4-BE49-F238E27FC236}">
                <a16:creationId xmlns:a16="http://schemas.microsoft.com/office/drawing/2014/main" id="{D6F7D751-5C08-2243-8B67-2242D4DEF52A}"/>
              </a:ext>
            </a:extLst>
          </p:cNvPr>
          <p:cNvSpPr>
            <a:spLocks noGrp="1"/>
          </p:cNvSpPr>
          <p:nvPr>
            <p:ph type="body" sz="quarter" idx="10" hasCustomPrompt="1"/>
          </p:nvPr>
        </p:nvSpPr>
        <p:spPr>
          <a:xfrm>
            <a:off x="479425" y="592006"/>
            <a:ext cx="9577388" cy="735593"/>
          </a:xfrm>
          <a:prstGeom prst="rect">
            <a:avLst/>
          </a:prstGeom>
        </p:spPr>
        <p:txBody>
          <a:bodyPr lIns="0"/>
          <a:lstStyle>
            <a:lvl1pPr marL="0" indent="0">
              <a:buFontTx/>
              <a:buNone/>
              <a:defRPr b="1">
                <a:solidFill>
                  <a:srgbClr val="0079B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Click </a:t>
            </a:r>
            <a:r>
              <a:rPr lang="de-DE" err="1"/>
              <a:t>to</a:t>
            </a:r>
            <a:r>
              <a:rPr lang="de-DE"/>
              <a:t> </a:t>
            </a:r>
            <a:r>
              <a:rPr lang="de-DE" err="1"/>
              <a:t>edit</a:t>
            </a:r>
            <a:r>
              <a:rPr lang="de-DE"/>
              <a:t> Master title style</a:t>
            </a:r>
          </a:p>
        </p:txBody>
      </p:sp>
      <p:sp>
        <p:nvSpPr>
          <p:cNvPr id="5" name="Rectangle 17">
            <a:extLst>
              <a:ext uri="{FF2B5EF4-FFF2-40B4-BE49-F238E27FC236}">
                <a16:creationId xmlns:a16="http://schemas.microsoft.com/office/drawing/2014/main" id="{FC7BC88B-D542-F947-9E14-A201147CC938}"/>
              </a:ext>
            </a:extLst>
          </p:cNvPr>
          <p:cNvSpPr/>
          <p:nvPr userDrawn="1"/>
        </p:nvSpPr>
        <p:spPr>
          <a:xfrm>
            <a:off x="395125" y="6381750"/>
            <a:ext cx="7296476"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900" b="0" i="0" u="none" strike="noStrike" kern="1200" cap="none" spc="0" normalizeH="0" baseline="0" noProof="0">
                <a:ln>
                  <a:noFill/>
                </a:ln>
                <a:solidFill>
                  <a:schemeClr val="tx1"/>
                </a:solidFill>
                <a:effectLst/>
                <a:uLnTx/>
                <a:uFillTx/>
                <a:latin typeface="+mn-lt"/>
                <a:ea typeface="+mn-ea"/>
                <a:cs typeface="+mn-cs"/>
              </a:rPr>
              <a:t>© 2021 IHRP. Copyright reserved.</a:t>
            </a:r>
          </a:p>
        </p:txBody>
      </p:sp>
      <p:sp>
        <p:nvSpPr>
          <p:cNvPr id="7" name="Textfeld 2">
            <a:extLst>
              <a:ext uri="{FF2B5EF4-FFF2-40B4-BE49-F238E27FC236}">
                <a16:creationId xmlns:a16="http://schemas.microsoft.com/office/drawing/2014/main" id="{DB32DF49-65FF-0F45-AA60-8F718555624E}"/>
              </a:ext>
            </a:extLst>
          </p:cNvPr>
          <p:cNvSpPr txBox="1"/>
          <p:nvPr userDrawn="1"/>
        </p:nvSpPr>
        <p:spPr>
          <a:xfrm>
            <a:off x="10056813" y="6381750"/>
            <a:ext cx="1655762" cy="215444"/>
          </a:xfrm>
          <a:prstGeom prst="rect">
            <a:avLst/>
          </a:prstGeom>
          <a:noFill/>
        </p:spPr>
        <p:txBody>
          <a:bodyPr wrap="square" rtlCol="0">
            <a:spAutoFit/>
          </a:bodyPr>
          <a:lstStyle/>
          <a:p>
            <a:pPr algn="r"/>
            <a:r>
              <a:rPr lang="de-DE" sz="800">
                <a:solidFill>
                  <a:schemeClr val="tx1"/>
                </a:solidFill>
              </a:rPr>
              <a:t>| </a:t>
            </a:r>
            <a:fld id="{44D5E2E9-638A-FE46-B6AD-4B56C554F176}" type="slidenum">
              <a:rPr lang="de-DE" sz="800" smtClean="0">
                <a:solidFill>
                  <a:schemeClr val="tx1"/>
                </a:solidFill>
              </a:rPr>
              <a:t>‹#›</a:t>
            </a:fld>
            <a:endParaRPr lang="de-DE" sz="800">
              <a:solidFill>
                <a:schemeClr val="tx1"/>
              </a:solidFill>
            </a:endParaRPr>
          </a:p>
        </p:txBody>
      </p:sp>
    </p:spTree>
    <p:extLst>
      <p:ext uri="{BB962C8B-B14F-4D97-AF65-F5344CB8AC3E}">
        <p14:creationId xmlns:p14="http://schemas.microsoft.com/office/powerpoint/2010/main" val="20438210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ubble">
    <p:bg>
      <p:bgPr>
        <a:solidFill>
          <a:schemeClr val="accent1"/>
        </a:solidFill>
        <a:effectLst/>
      </p:bgPr>
    </p:bg>
    <p:spTree>
      <p:nvGrpSpPr>
        <p:cNvPr id="1" name=""/>
        <p:cNvGrpSpPr/>
        <p:nvPr/>
      </p:nvGrpSpPr>
      <p:grpSpPr>
        <a:xfrm>
          <a:off x="0" y="0"/>
          <a:ext cx="0" cy="0"/>
          <a:chOff x="0" y="0"/>
          <a:chExt cx="0" cy="0"/>
        </a:xfrm>
      </p:grpSpPr>
      <p:sp>
        <p:nvSpPr>
          <p:cNvPr id="4" name="Grafik 2">
            <a:extLst>
              <a:ext uri="{FF2B5EF4-FFF2-40B4-BE49-F238E27FC236}">
                <a16:creationId xmlns:a16="http://schemas.microsoft.com/office/drawing/2014/main" id="{65157BA6-DBE5-3F40-9BF0-F71FD95B9870}"/>
              </a:ext>
            </a:extLst>
          </p:cNvPr>
          <p:cNvSpPr/>
          <p:nvPr/>
        </p:nvSpPr>
        <p:spPr>
          <a:xfrm>
            <a:off x="-75198" y="1412875"/>
            <a:ext cx="12342395" cy="5454157"/>
          </a:xfrm>
          <a:custGeom>
            <a:avLst/>
            <a:gdLst>
              <a:gd name="connsiteX0" fmla="*/ 573373 w 2817501"/>
              <a:gd name="connsiteY0" fmla="*/ 282944 h 1566635"/>
              <a:gd name="connsiteX1" fmla="*/ 889487 w 2817501"/>
              <a:gd name="connsiteY1" fmla="*/ 0 h 1566635"/>
              <a:gd name="connsiteX2" fmla="*/ 2817502 w 2817501"/>
              <a:gd name="connsiteY2" fmla="*/ 0 h 1566635"/>
              <a:gd name="connsiteX3" fmla="*/ 2817502 w 2817501"/>
              <a:gd name="connsiteY3" fmla="*/ 1566636 h 1566635"/>
              <a:gd name="connsiteX4" fmla="*/ 0 w 2817501"/>
              <a:gd name="connsiteY4" fmla="*/ 1559040 h 1566635"/>
              <a:gd name="connsiteX5" fmla="*/ 0 w 2817501"/>
              <a:gd name="connsiteY5" fmla="*/ 0 h 1566635"/>
              <a:gd name="connsiteX6" fmla="*/ 257258 w 2817501"/>
              <a:gd name="connsiteY6" fmla="*/ 0 h 1566635"/>
              <a:gd name="connsiteX7" fmla="*/ 573373 w 2817501"/>
              <a:gd name="connsiteY7" fmla="*/ 282944 h 1566635"/>
              <a:gd name="connsiteX0" fmla="*/ 575916 w 2820045"/>
              <a:gd name="connsiteY0" fmla="*/ 282944 h 1566636"/>
              <a:gd name="connsiteX1" fmla="*/ 892030 w 2820045"/>
              <a:gd name="connsiteY1" fmla="*/ 0 h 1566636"/>
              <a:gd name="connsiteX2" fmla="*/ 2820045 w 2820045"/>
              <a:gd name="connsiteY2" fmla="*/ 0 h 1566636"/>
              <a:gd name="connsiteX3" fmla="*/ 2820045 w 2820045"/>
              <a:gd name="connsiteY3" fmla="*/ 1566636 h 1566636"/>
              <a:gd name="connsiteX4" fmla="*/ 0 w 2820045"/>
              <a:gd name="connsiteY4" fmla="*/ 1246190 h 1566636"/>
              <a:gd name="connsiteX5" fmla="*/ 2543 w 2820045"/>
              <a:gd name="connsiteY5" fmla="*/ 0 h 1566636"/>
              <a:gd name="connsiteX6" fmla="*/ 259801 w 2820045"/>
              <a:gd name="connsiteY6" fmla="*/ 0 h 1566636"/>
              <a:gd name="connsiteX7" fmla="*/ 575916 w 2820045"/>
              <a:gd name="connsiteY7" fmla="*/ 282944 h 1566636"/>
              <a:gd name="connsiteX0" fmla="*/ 575916 w 2820045"/>
              <a:gd name="connsiteY0" fmla="*/ 282944 h 1246190"/>
              <a:gd name="connsiteX1" fmla="*/ 892030 w 2820045"/>
              <a:gd name="connsiteY1" fmla="*/ 0 h 1246190"/>
              <a:gd name="connsiteX2" fmla="*/ 2820045 w 2820045"/>
              <a:gd name="connsiteY2" fmla="*/ 0 h 1246190"/>
              <a:gd name="connsiteX3" fmla="*/ 2804784 w 2820045"/>
              <a:gd name="connsiteY3" fmla="*/ 1243612 h 1246190"/>
              <a:gd name="connsiteX4" fmla="*/ 0 w 2820045"/>
              <a:gd name="connsiteY4" fmla="*/ 1246190 h 1246190"/>
              <a:gd name="connsiteX5" fmla="*/ 2543 w 2820045"/>
              <a:gd name="connsiteY5" fmla="*/ 0 h 1246190"/>
              <a:gd name="connsiteX6" fmla="*/ 259801 w 2820045"/>
              <a:gd name="connsiteY6" fmla="*/ 0 h 1246190"/>
              <a:gd name="connsiteX7" fmla="*/ 575916 w 2820045"/>
              <a:gd name="connsiteY7" fmla="*/ 282944 h 1246190"/>
              <a:gd name="connsiteX0" fmla="*/ 575916 w 2820045"/>
              <a:gd name="connsiteY0" fmla="*/ 282944 h 1246190"/>
              <a:gd name="connsiteX1" fmla="*/ 892030 w 2820045"/>
              <a:gd name="connsiteY1" fmla="*/ 0 h 1246190"/>
              <a:gd name="connsiteX2" fmla="*/ 2820045 w 2820045"/>
              <a:gd name="connsiteY2" fmla="*/ 0 h 1246190"/>
              <a:gd name="connsiteX3" fmla="*/ 2817502 w 2820045"/>
              <a:gd name="connsiteY3" fmla="*/ 1241068 h 1246190"/>
              <a:gd name="connsiteX4" fmla="*/ 0 w 2820045"/>
              <a:gd name="connsiteY4" fmla="*/ 1246190 h 1246190"/>
              <a:gd name="connsiteX5" fmla="*/ 2543 w 2820045"/>
              <a:gd name="connsiteY5" fmla="*/ 0 h 1246190"/>
              <a:gd name="connsiteX6" fmla="*/ 259801 w 2820045"/>
              <a:gd name="connsiteY6" fmla="*/ 0 h 1246190"/>
              <a:gd name="connsiteX7" fmla="*/ 575916 w 2820045"/>
              <a:gd name="connsiteY7" fmla="*/ 282944 h 1246190"/>
              <a:gd name="connsiteX0" fmla="*/ 575916 w 2825205"/>
              <a:gd name="connsiteY0" fmla="*/ 282944 h 1246190"/>
              <a:gd name="connsiteX1" fmla="*/ 892030 w 2825205"/>
              <a:gd name="connsiteY1" fmla="*/ 0 h 1246190"/>
              <a:gd name="connsiteX2" fmla="*/ 2820045 w 2825205"/>
              <a:gd name="connsiteY2" fmla="*/ 0 h 1246190"/>
              <a:gd name="connsiteX3" fmla="*/ 2825132 w 2825205"/>
              <a:gd name="connsiteY3" fmla="*/ 1243611 h 1246190"/>
              <a:gd name="connsiteX4" fmla="*/ 0 w 2825205"/>
              <a:gd name="connsiteY4" fmla="*/ 1246190 h 1246190"/>
              <a:gd name="connsiteX5" fmla="*/ 2543 w 2825205"/>
              <a:gd name="connsiteY5" fmla="*/ 0 h 1246190"/>
              <a:gd name="connsiteX6" fmla="*/ 259801 w 2825205"/>
              <a:gd name="connsiteY6" fmla="*/ 0 h 1246190"/>
              <a:gd name="connsiteX7" fmla="*/ 575916 w 2825205"/>
              <a:gd name="connsiteY7" fmla="*/ 282944 h 1246190"/>
              <a:gd name="connsiteX0" fmla="*/ 575916 w 2820045"/>
              <a:gd name="connsiteY0" fmla="*/ 282944 h 1246190"/>
              <a:gd name="connsiteX1" fmla="*/ 892030 w 2820045"/>
              <a:gd name="connsiteY1" fmla="*/ 0 h 1246190"/>
              <a:gd name="connsiteX2" fmla="*/ 2820045 w 2820045"/>
              <a:gd name="connsiteY2" fmla="*/ 0 h 1246190"/>
              <a:gd name="connsiteX3" fmla="*/ 2817501 w 2820045"/>
              <a:gd name="connsiteY3" fmla="*/ 1246154 h 1246190"/>
              <a:gd name="connsiteX4" fmla="*/ 0 w 2820045"/>
              <a:gd name="connsiteY4" fmla="*/ 1246190 h 1246190"/>
              <a:gd name="connsiteX5" fmla="*/ 2543 w 2820045"/>
              <a:gd name="connsiteY5" fmla="*/ 0 h 1246190"/>
              <a:gd name="connsiteX6" fmla="*/ 259801 w 2820045"/>
              <a:gd name="connsiteY6" fmla="*/ 0 h 1246190"/>
              <a:gd name="connsiteX7" fmla="*/ 575916 w 2820045"/>
              <a:gd name="connsiteY7" fmla="*/ 282944 h 12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0045" h="1246190">
                <a:moveTo>
                  <a:pt x="575916" y="282944"/>
                </a:moveTo>
                <a:cubicBezTo>
                  <a:pt x="600598" y="130078"/>
                  <a:pt x="732549" y="0"/>
                  <a:pt x="892030" y="0"/>
                </a:cubicBezTo>
                <a:lnTo>
                  <a:pt x="2820045" y="0"/>
                </a:lnTo>
                <a:cubicBezTo>
                  <a:pt x="2819197" y="413689"/>
                  <a:pt x="2818349" y="832465"/>
                  <a:pt x="2817501" y="1246154"/>
                </a:cubicBezTo>
                <a:lnTo>
                  <a:pt x="0" y="1246190"/>
                </a:lnTo>
                <a:cubicBezTo>
                  <a:pt x="848" y="830793"/>
                  <a:pt x="1695" y="415397"/>
                  <a:pt x="2543" y="0"/>
                </a:cubicBezTo>
                <a:lnTo>
                  <a:pt x="259801" y="0"/>
                </a:lnTo>
                <a:cubicBezTo>
                  <a:pt x="419283" y="0"/>
                  <a:pt x="551234" y="130078"/>
                  <a:pt x="575916" y="282944"/>
                </a:cubicBezTo>
              </a:path>
            </a:pathLst>
          </a:custGeom>
          <a:solidFill>
            <a:schemeClr val="bg1"/>
          </a:solidFill>
          <a:ln w="9493" cap="flat">
            <a:noFill/>
            <a:prstDash val="solid"/>
            <a:miter/>
          </a:ln>
        </p:spPr>
        <p:txBody>
          <a:bodyPr rtlCol="0" anchor="ctr"/>
          <a:lstStyle/>
          <a:p>
            <a:endParaRPr lang="de-DE"/>
          </a:p>
        </p:txBody>
      </p:sp>
      <p:sp>
        <p:nvSpPr>
          <p:cNvPr id="6" name="Textplatzhalter 7">
            <a:extLst>
              <a:ext uri="{FF2B5EF4-FFF2-40B4-BE49-F238E27FC236}">
                <a16:creationId xmlns:a16="http://schemas.microsoft.com/office/drawing/2014/main" id="{D6F7D751-5C08-2243-8B67-2242D4DEF52A}"/>
              </a:ext>
            </a:extLst>
          </p:cNvPr>
          <p:cNvSpPr>
            <a:spLocks noGrp="1"/>
          </p:cNvSpPr>
          <p:nvPr>
            <p:ph type="body" sz="quarter" idx="10" hasCustomPrompt="1"/>
          </p:nvPr>
        </p:nvSpPr>
        <p:spPr>
          <a:xfrm>
            <a:off x="479425" y="592006"/>
            <a:ext cx="9577388" cy="735593"/>
          </a:xfrm>
          <a:prstGeom prst="rect">
            <a:avLst/>
          </a:prstGeom>
        </p:spPr>
        <p:txBody>
          <a:bodyPr lIns="0"/>
          <a:lstStyle>
            <a:lvl1pPr marL="0" indent="0">
              <a:buFontTx/>
              <a:buNone/>
              <a:defRPr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Click </a:t>
            </a:r>
            <a:r>
              <a:rPr lang="de-DE" err="1"/>
              <a:t>to</a:t>
            </a:r>
            <a:r>
              <a:rPr lang="de-DE"/>
              <a:t> </a:t>
            </a:r>
            <a:r>
              <a:rPr lang="de-DE" err="1"/>
              <a:t>edit</a:t>
            </a:r>
            <a:r>
              <a:rPr lang="de-DE"/>
              <a:t> Master title style</a:t>
            </a:r>
          </a:p>
        </p:txBody>
      </p:sp>
      <p:sp>
        <p:nvSpPr>
          <p:cNvPr id="2" name="Rectangle 1">
            <a:extLst>
              <a:ext uri="{FF2B5EF4-FFF2-40B4-BE49-F238E27FC236}">
                <a16:creationId xmlns:a16="http://schemas.microsoft.com/office/drawing/2014/main" id="{2F308568-C090-EE4F-BD87-C33BF8560208}"/>
              </a:ext>
            </a:extLst>
          </p:cNvPr>
          <p:cNvSpPr/>
          <p:nvPr userDrawn="1"/>
        </p:nvSpPr>
        <p:spPr>
          <a:xfrm>
            <a:off x="10781211" y="461554"/>
            <a:ext cx="1132115" cy="6966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17">
            <a:extLst>
              <a:ext uri="{FF2B5EF4-FFF2-40B4-BE49-F238E27FC236}">
                <a16:creationId xmlns:a16="http://schemas.microsoft.com/office/drawing/2014/main" id="{22339C86-FDA1-7149-A894-BFA6983DD168}"/>
              </a:ext>
            </a:extLst>
          </p:cNvPr>
          <p:cNvSpPr/>
          <p:nvPr userDrawn="1"/>
        </p:nvSpPr>
        <p:spPr>
          <a:xfrm>
            <a:off x="395125" y="6381750"/>
            <a:ext cx="7296476"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900" b="0" i="0" u="none" strike="noStrike" kern="1200" cap="none" spc="0" normalizeH="0" baseline="0" noProof="0">
                <a:ln>
                  <a:noFill/>
                </a:ln>
                <a:solidFill>
                  <a:prstClr val="black"/>
                </a:solidFill>
                <a:effectLst/>
                <a:uLnTx/>
                <a:uFillTx/>
                <a:latin typeface="+mn-lt"/>
                <a:ea typeface="+mn-ea"/>
                <a:cs typeface="+mn-cs"/>
              </a:rPr>
              <a:t>© 2021 IHRP. Copyright reserved.</a:t>
            </a:r>
          </a:p>
        </p:txBody>
      </p:sp>
      <p:sp>
        <p:nvSpPr>
          <p:cNvPr id="7" name="Textfeld 2">
            <a:extLst>
              <a:ext uri="{FF2B5EF4-FFF2-40B4-BE49-F238E27FC236}">
                <a16:creationId xmlns:a16="http://schemas.microsoft.com/office/drawing/2014/main" id="{6C6FF951-DFB6-D647-8627-A5FF255FF18D}"/>
              </a:ext>
            </a:extLst>
          </p:cNvPr>
          <p:cNvSpPr txBox="1"/>
          <p:nvPr userDrawn="1"/>
        </p:nvSpPr>
        <p:spPr>
          <a:xfrm>
            <a:off x="10056813" y="6381750"/>
            <a:ext cx="1655762" cy="215444"/>
          </a:xfrm>
          <a:prstGeom prst="rect">
            <a:avLst/>
          </a:prstGeom>
          <a:noFill/>
        </p:spPr>
        <p:txBody>
          <a:bodyPr wrap="square" rtlCol="0">
            <a:spAutoFit/>
          </a:bodyPr>
          <a:lstStyle/>
          <a:p>
            <a:pPr algn="r"/>
            <a:r>
              <a:rPr lang="de-DE" sz="800"/>
              <a:t>| </a:t>
            </a:r>
            <a:fld id="{44D5E2E9-638A-FE46-B6AD-4B56C554F176}" type="slidenum">
              <a:rPr lang="de-DE" sz="800" smtClean="0"/>
              <a:t>‹#›</a:t>
            </a:fld>
            <a:endParaRPr lang="de-DE" sz="800"/>
          </a:p>
        </p:txBody>
      </p:sp>
    </p:spTree>
    <p:extLst>
      <p:ext uri="{BB962C8B-B14F-4D97-AF65-F5344CB8AC3E}">
        <p14:creationId xmlns:p14="http://schemas.microsoft.com/office/powerpoint/2010/main" val="31985935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ircle">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B87E8DDC-AA8E-774E-865D-76E415F5B376}"/>
              </a:ext>
            </a:extLst>
          </p:cNvPr>
          <p:cNvSpPr/>
          <p:nvPr userDrawn="1"/>
        </p:nvSpPr>
        <p:spPr>
          <a:xfrm>
            <a:off x="1568074" y="1412875"/>
            <a:ext cx="4383464" cy="4383464"/>
          </a:xfrm>
          <a:prstGeom prst="ellipse">
            <a:avLst/>
          </a:prstGeom>
          <a:solidFill>
            <a:srgbClr val="EE9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platzhalter 7">
            <a:extLst>
              <a:ext uri="{FF2B5EF4-FFF2-40B4-BE49-F238E27FC236}">
                <a16:creationId xmlns:a16="http://schemas.microsoft.com/office/drawing/2014/main" id="{EB50A752-7951-FA40-846E-9C49995E6B06}"/>
              </a:ext>
            </a:extLst>
          </p:cNvPr>
          <p:cNvSpPr>
            <a:spLocks noGrp="1"/>
          </p:cNvSpPr>
          <p:nvPr>
            <p:ph type="body" sz="quarter" idx="10" hasCustomPrompt="1"/>
          </p:nvPr>
        </p:nvSpPr>
        <p:spPr>
          <a:xfrm>
            <a:off x="6199697" y="4778626"/>
            <a:ext cx="3857116" cy="1210694"/>
          </a:xfrm>
          <a:prstGeom prst="rect">
            <a:avLst/>
          </a:prstGeom>
        </p:spPr>
        <p:txBody>
          <a:bodyPr lIns="0"/>
          <a:lstStyle>
            <a:lvl1pPr marL="0" indent="0">
              <a:buFontTx/>
              <a:buNone/>
              <a:defRPr b="1">
                <a:solidFill>
                  <a:srgbClr val="0079B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Click </a:t>
            </a:r>
            <a:r>
              <a:rPr lang="de-DE" err="1"/>
              <a:t>to</a:t>
            </a:r>
            <a:r>
              <a:rPr lang="de-DE"/>
              <a:t> </a:t>
            </a:r>
            <a:r>
              <a:rPr lang="de-DE" err="1"/>
              <a:t>edit</a:t>
            </a:r>
            <a:r>
              <a:rPr lang="de-DE"/>
              <a:t> Master title style</a:t>
            </a:r>
          </a:p>
        </p:txBody>
      </p:sp>
    </p:spTree>
    <p:extLst>
      <p:ext uri="{BB962C8B-B14F-4D97-AF65-F5344CB8AC3E}">
        <p14:creationId xmlns:p14="http://schemas.microsoft.com/office/powerpoint/2010/main" val="1648569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C2D28-AC51-41A1-B597-8B42548FA5AF}"/>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72D51C4-5CFB-436E-A3C2-722B54FD43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12324632-ABED-451D-B68B-28BAF70270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FF08043C-CBEC-4846-982B-4EC4D0E7A17E}"/>
              </a:ext>
            </a:extLst>
          </p:cNvPr>
          <p:cNvSpPr>
            <a:spLocks noGrp="1"/>
          </p:cNvSpPr>
          <p:nvPr>
            <p:ph type="dt" sz="half" idx="10"/>
          </p:nvPr>
        </p:nvSpPr>
        <p:spPr/>
        <p:txBody>
          <a:bodyPr/>
          <a:lstStyle/>
          <a:p>
            <a:fld id="{424A84AB-5B5E-406A-B7E9-11837A5942E5}" type="datetimeFigureOut">
              <a:rPr lang="en-SG" smtClean="0"/>
              <a:t>25/3/2021</a:t>
            </a:fld>
            <a:endParaRPr lang="en-SG"/>
          </a:p>
        </p:txBody>
      </p:sp>
      <p:sp>
        <p:nvSpPr>
          <p:cNvPr id="6" name="Footer Placeholder 5">
            <a:extLst>
              <a:ext uri="{FF2B5EF4-FFF2-40B4-BE49-F238E27FC236}">
                <a16:creationId xmlns:a16="http://schemas.microsoft.com/office/drawing/2014/main" id="{B2437CBF-FBAC-4E0D-8C96-39FEFA6F9378}"/>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CD9CAB5D-DA52-48EC-A384-1B808C153E2A}"/>
              </a:ext>
            </a:extLst>
          </p:cNvPr>
          <p:cNvSpPr>
            <a:spLocks noGrp="1"/>
          </p:cNvSpPr>
          <p:nvPr>
            <p:ph type="sldNum" sz="quarter" idx="12"/>
          </p:nvPr>
        </p:nvSpPr>
        <p:spPr/>
        <p:txBody>
          <a:bodyPr/>
          <a:lstStyle/>
          <a:p>
            <a:fld id="{A7823BE1-D9FA-464E-93D0-D0E1912453D6}" type="slidenum">
              <a:rPr lang="en-SG" smtClean="0"/>
              <a:t>‹#›</a:t>
            </a:fld>
            <a:endParaRPr lang="en-SG"/>
          </a:p>
        </p:txBody>
      </p:sp>
    </p:spTree>
    <p:extLst>
      <p:ext uri="{BB962C8B-B14F-4D97-AF65-F5344CB8AC3E}">
        <p14:creationId xmlns:p14="http://schemas.microsoft.com/office/powerpoint/2010/main" val="2933938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6584A-F844-4612-A203-2B3F3A89CC4B}"/>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75748379-0A04-4ADA-BD7B-89AA82F0B1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78C4EB-CDFC-4B52-AF54-7ED4B00A80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5EBDE7E5-F35B-4664-B3D7-128A443380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2528B8-1195-4861-9317-667134BD8B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79DCE164-0CDB-4B46-9DB8-B555A61D1B44}"/>
              </a:ext>
            </a:extLst>
          </p:cNvPr>
          <p:cNvSpPr>
            <a:spLocks noGrp="1"/>
          </p:cNvSpPr>
          <p:nvPr>
            <p:ph type="dt" sz="half" idx="10"/>
          </p:nvPr>
        </p:nvSpPr>
        <p:spPr/>
        <p:txBody>
          <a:bodyPr/>
          <a:lstStyle/>
          <a:p>
            <a:fld id="{424A84AB-5B5E-406A-B7E9-11837A5942E5}" type="datetimeFigureOut">
              <a:rPr lang="en-SG" smtClean="0"/>
              <a:t>25/3/2021</a:t>
            </a:fld>
            <a:endParaRPr lang="en-SG"/>
          </a:p>
        </p:txBody>
      </p:sp>
      <p:sp>
        <p:nvSpPr>
          <p:cNvPr id="8" name="Footer Placeholder 7">
            <a:extLst>
              <a:ext uri="{FF2B5EF4-FFF2-40B4-BE49-F238E27FC236}">
                <a16:creationId xmlns:a16="http://schemas.microsoft.com/office/drawing/2014/main" id="{BCAC4F25-4C40-4E57-AD40-662B90EB7A3B}"/>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EF1C0E8A-D49E-468B-A87B-1826EAA1D182}"/>
              </a:ext>
            </a:extLst>
          </p:cNvPr>
          <p:cNvSpPr>
            <a:spLocks noGrp="1"/>
          </p:cNvSpPr>
          <p:nvPr>
            <p:ph type="sldNum" sz="quarter" idx="12"/>
          </p:nvPr>
        </p:nvSpPr>
        <p:spPr/>
        <p:txBody>
          <a:bodyPr/>
          <a:lstStyle/>
          <a:p>
            <a:fld id="{A7823BE1-D9FA-464E-93D0-D0E1912453D6}" type="slidenum">
              <a:rPr lang="en-SG" smtClean="0"/>
              <a:t>‹#›</a:t>
            </a:fld>
            <a:endParaRPr lang="en-SG"/>
          </a:p>
        </p:txBody>
      </p:sp>
    </p:spTree>
    <p:extLst>
      <p:ext uri="{BB962C8B-B14F-4D97-AF65-F5344CB8AC3E}">
        <p14:creationId xmlns:p14="http://schemas.microsoft.com/office/powerpoint/2010/main" val="4203601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6F390-63C0-43C3-A353-48792DF821EB}"/>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78BE0CFD-DC5D-4577-AB1D-5EEE2F66B710}"/>
              </a:ext>
            </a:extLst>
          </p:cNvPr>
          <p:cNvSpPr>
            <a:spLocks noGrp="1"/>
          </p:cNvSpPr>
          <p:nvPr>
            <p:ph type="dt" sz="half" idx="10"/>
          </p:nvPr>
        </p:nvSpPr>
        <p:spPr/>
        <p:txBody>
          <a:bodyPr/>
          <a:lstStyle/>
          <a:p>
            <a:fld id="{424A84AB-5B5E-406A-B7E9-11837A5942E5}" type="datetimeFigureOut">
              <a:rPr lang="en-SG" smtClean="0"/>
              <a:t>25/3/2021</a:t>
            </a:fld>
            <a:endParaRPr lang="en-SG"/>
          </a:p>
        </p:txBody>
      </p:sp>
      <p:sp>
        <p:nvSpPr>
          <p:cNvPr id="4" name="Footer Placeholder 3">
            <a:extLst>
              <a:ext uri="{FF2B5EF4-FFF2-40B4-BE49-F238E27FC236}">
                <a16:creationId xmlns:a16="http://schemas.microsoft.com/office/drawing/2014/main" id="{635F6C82-2276-4CB1-8DC6-E20F5472515A}"/>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430E09D8-5782-4A19-B5EC-9D570A2AB6D9}"/>
              </a:ext>
            </a:extLst>
          </p:cNvPr>
          <p:cNvSpPr>
            <a:spLocks noGrp="1"/>
          </p:cNvSpPr>
          <p:nvPr>
            <p:ph type="sldNum" sz="quarter" idx="12"/>
          </p:nvPr>
        </p:nvSpPr>
        <p:spPr/>
        <p:txBody>
          <a:bodyPr/>
          <a:lstStyle/>
          <a:p>
            <a:fld id="{A7823BE1-D9FA-464E-93D0-D0E1912453D6}" type="slidenum">
              <a:rPr lang="en-SG" smtClean="0"/>
              <a:t>‹#›</a:t>
            </a:fld>
            <a:endParaRPr lang="en-SG"/>
          </a:p>
        </p:txBody>
      </p:sp>
    </p:spTree>
    <p:extLst>
      <p:ext uri="{BB962C8B-B14F-4D97-AF65-F5344CB8AC3E}">
        <p14:creationId xmlns:p14="http://schemas.microsoft.com/office/powerpoint/2010/main" val="1793458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00E711-A01D-4B99-92D9-372AEC92A22E}"/>
              </a:ext>
            </a:extLst>
          </p:cNvPr>
          <p:cNvSpPr>
            <a:spLocks noGrp="1"/>
          </p:cNvSpPr>
          <p:nvPr>
            <p:ph type="dt" sz="half" idx="10"/>
          </p:nvPr>
        </p:nvSpPr>
        <p:spPr/>
        <p:txBody>
          <a:bodyPr/>
          <a:lstStyle/>
          <a:p>
            <a:fld id="{424A84AB-5B5E-406A-B7E9-11837A5942E5}" type="datetimeFigureOut">
              <a:rPr lang="en-SG" smtClean="0"/>
              <a:t>25/3/2021</a:t>
            </a:fld>
            <a:endParaRPr lang="en-SG"/>
          </a:p>
        </p:txBody>
      </p:sp>
      <p:sp>
        <p:nvSpPr>
          <p:cNvPr id="3" name="Footer Placeholder 2">
            <a:extLst>
              <a:ext uri="{FF2B5EF4-FFF2-40B4-BE49-F238E27FC236}">
                <a16:creationId xmlns:a16="http://schemas.microsoft.com/office/drawing/2014/main" id="{A901CE34-9B02-4B74-AB4C-2DDF6CCAF4D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48FC948E-7629-40BE-86E7-E2954E2DD13F}"/>
              </a:ext>
            </a:extLst>
          </p:cNvPr>
          <p:cNvSpPr>
            <a:spLocks noGrp="1"/>
          </p:cNvSpPr>
          <p:nvPr>
            <p:ph type="sldNum" sz="quarter" idx="12"/>
          </p:nvPr>
        </p:nvSpPr>
        <p:spPr/>
        <p:txBody>
          <a:bodyPr/>
          <a:lstStyle/>
          <a:p>
            <a:fld id="{A7823BE1-D9FA-464E-93D0-D0E1912453D6}" type="slidenum">
              <a:rPr lang="en-SG" smtClean="0"/>
              <a:t>‹#›</a:t>
            </a:fld>
            <a:endParaRPr lang="en-SG"/>
          </a:p>
        </p:txBody>
      </p:sp>
    </p:spTree>
    <p:extLst>
      <p:ext uri="{BB962C8B-B14F-4D97-AF65-F5344CB8AC3E}">
        <p14:creationId xmlns:p14="http://schemas.microsoft.com/office/powerpoint/2010/main" val="3536198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C35A4-6D61-4375-BE8D-0FC5974992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3869F248-2810-45CE-A767-1249589440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3C1362A5-2B5A-4BC6-ADBA-218C439AEC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31DFDE-ED36-4EDB-AFBB-7305D5A46FCF}"/>
              </a:ext>
            </a:extLst>
          </p:cNvPr>
          <p:cNvSpPr>
            <a:spLocks noGrp="1"/>
          </p:cNvSpPr>
          <p:nvPr>
            <p:ph type="dt" sz="half" idx="10"/>
          </p:nvPr>
        </p:nvSpPr>
        <p:spPr/>
        <p:txBody>
          <a:bodyPr/>
          <a:lstStyle/>
          <a:p>
            <a:fld id="{424A84AB-5B5E-406A-B7E9-11837A5942E5}" type="datetimeFigureOut">
              <a:rPr lang="en-SG" smtClean="0"/>
              <a:t>25/3/2021</a:t>
            </a:fld>
            <a:endParaRPr lang="en-SG"/>
          </a:p>
        </p:txBody>
      </p:sp>
      <p:sp>
        <p:nvSpPr>
          <p:cNvPr id="6" name="Footer Placeholder 5">
            <a:extLst>
              <a:ext uri="{FF2B5EF4-FFF2-40B4-BE49-F238E27FC236}">
                <a16:creationId xmlns:a16="http://schemas.microsoft.com/office/drawing/2014/main" id="{59700F62-CFE9-4EE2-80AB-32AC601A8E83}"/>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EFD933B9-19FD-4E21-9C06-8BFDAD3150AE}"/>
              </a:ext>
            </a:extLst>
          </p:cNvPr>
          <p:cNvSpPr>
            <a:spLocks noGrp="1"/>
          </p:cNvSpPr>
          <p:nvPr>
            <p:ph type="sldNum" sz="quarter" idx="12"/>
          </p:nvPr>
        </p:nvSpPr>
        <p:spPr/>
        <p:txBody>
          <a:bodyPr/>
          <a:lstStyle/>
          <a:p>
            <a:fld id="{A7823BE1-D9FA-464E-93D0-D0E1912453D6}" type="slidenum">
              <a:rPr lang="en-SG" smtClean="0"/>
              <a:t>‹#›</a:t>
            </a:fld>
            <a:endParaRPr lang="en-SG"/>
          </a:p>
        </p:txBody>
      </p:sp>
    </p:spTree>
    <p:extLst>
      <p:ext uri="{BB962C8B-B14F-4D97-AF65-F5344CB8AC3E}">
        <p14:creationId xmlns:p14="http://schemas.microsoft.com/office/powerpoint/2010/main" val="3217737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77B76-B414-4027-845C-D4DE681E8B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D20347B9-023D-4DBB-B8C7-8C8984529D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13EA0C76-430E-4729-8C3C-A9CEFFC0F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1F27-2EB5-4D38-917A-95F0939427BC}"/>
              </a:ext>
            </a:extLst>
          </p:cNvPr>
          <p:cNvSpPr>
            <a:spLocks noGrp="1"/>
          </p:cNvSpPr>
          <p:nvPr>
            <p:ph type="dt" sz="half" idx="10"/>
          </p:nvPr>
        </p:nvSpPr>
        <p:spPr/>
        <p:txBody>
          <a:bodyPr/>
          <a:lstStyle/>
          <a:p>
            <a:fld id="{424A84AB-5B5E-406A-B7E9-11837A5942E5}" type="datetimeFigureOut">
              <a:rPr lang="en-SG" smtClean="0"/>
              <a:t>25/3/2021</a:t>
            </a:fld>
            <a:endParaRPr lang="en-SG"/>
          </a:p>
        </p:txBody>
      </p:sp>
      <p:sp>
        <p:nvSpPr>
          <p:cNvPr id="6" name="Footer Placeholder 5">
            <a:extLst>
              <a:ext uri="{FF2B5EF4-FFF2-40B4-BE49-F238E27FC236}">
                <a16:creationId xmlns:a16="http://schemas.microsoft.com/office/drawing/2014/main" id="{0B21C586-83E7-4C4B-B382-6797F37C54E3}"/>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938A9C1A-88B0-464D-87A7-A9DAC5BA7802}"/>
              </a:ext>
            </a:extLst>
          </p:cNvPr>
          <p:cNvSpPr>
            <a:spLocks noGrp="1"/>
          </p:cNvSpPr>
          <p:nvPr>
            <p:ph type="sldNum" sz="quarter" idx="12"/>
          </p:nvPr>
        </p:nvSpPr>
        <p:spPr/>
        <p:txBody>
          <a:bodyPr/>
          <a:lstStyle/>
          <a:p>
            <a:fld id="{A7823BE1-D9FA-464E-93D0-D0E1912453D6}" type="slidenum">
              <a:rPr lang="en-SG" smtClean="0"/>
              <a:t>‹#›</a:t>
            </a:fld>
            <a:endParaRPr lang="en-SG"/>
          </a:p>
        </p:txBody>
      </p:sp>
    </p:spTree>
    <p:extLst>
      <p:ext uri="{BB962C8B-B14F-4D97-AF65-F5344CB8AC3E}">
        <p14:creationId xmlns:p14="http://schemas.microsoft.com/office/powerpoint/2010/main" val="3354069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theme" Target="../theme/theme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C3EA89-BBAD-4DA0-90BD-8763264B44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6ADDEB53-D763-4846-8BD1-5C2C436965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E9822EC3-9E1C-4F11-A1EE-9CFAD82700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4A84AB-5B5E-406A-B7E9-11837A5942E5}" type="datetimeFigureOut">
              <a:rPr lang="en-SG" smtClean="0"/>
              <a:t>25/3/2021</a:t>
            </a:fld>
            <a:endParaRPr lang="en-SG"/>
          </a:p>
        </p:txBody>
      </p:sp>
      <p:sp>
        <p:nvSpPr>
          <p:cNvPr id="5" name="Footer Placeholder 4">
            <a:extLst>
              <a:ext uri="{FF2B5EF4-FFF2-40B4-BE49-F238E27FC236}">
                <a16:creationId xmlns:a16="http://schemas.microsoft.com/office/drawing/2014/main" id="{3440C0BF-EA4A-40DB-9A0B-40CF320F8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F321F19F-3E4E-4BF2-A840-D6EBEA92F0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823BE1-D9FA-464E-93D0-D0E1912453D6}" type="slidenum">
              <a:rPr lang="en-SG" smtClean="0"/>
              <a:t>‹#›</a:t>
            </a:fld>
            <a:endParaRPr lang="en-SG"/>
          </a:p>
        </p:txBody>
      </p:sp>
    </p:spTree>
    <p:extLst>
      <p:ext uri="{BB962C8B-B14F-4D97-AF65-F5344CB8AC3E}">
        <p14:creationId xmlns:p14="http://schemas.microsoft.com/office/powerpoint/2010/main" val="34646662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Freihandform 8">
            <a:extLst>
              <a:ext uri="{FF2B5EF4-FFF2-40B4-BE49-F238E27FC236}">
                <a16:creationId xmlns:a16="http://schemas.microsoft.com/office/drawing/2014/main" id="{0E7E28DD-882B-1F47-80D3-DAE5CFC3E616}"/>
              </a:ext>
            </a:extLst>
          </p:cNvPr>
          <p:cNvSpPr/>
          <p:nvPr userDrawn="1"/>
        </p:nvSpPr>
        <p:spPr>
          <a:xfrm>
            <a:off x="2" y="4506095"/>
            <a:ext cx="12191842" cy="2418390"/>
          </a:xfrm>
          <a:custGeom>
            <a:avLst/>
            <a:gdLst>
              <a:gd name="connsiteX0" fmla="*/ 0 w 10982229"/>
              <a:gd name="connsiteY0" fmla="*/ 0 h 4530566"/>
              <a:gd name="connsiteX1" fmla="*/ 0 w 10982229"/>
              <a:gd name="connsiteY1" fmla="*/ 4037647 h 4530566"/>
              <a:gd name="connsiteX2" fmla="*/ 6567392 w 10982229"/>
              <a:gd name="connsiteY2" fmla="*/ 4037647 h 4530566"/>
              <a:gd name="connsiteX3" fmla="*/ 7146036 w 10982229"/>
              <a:gd name="connsiteY3" fmla="*/ 4530566 h 4530566"/>
              <a:gd name="connsiteX4" fmla="*/ 7724680 w 10982229"/>
              <a:gd name="connsiteY4" fmla="*/ 4037647 h 4530566"/>
              <a:gd name="connsiteX5" fmla="*/ 10982230 w 10982229"/>
              <a:gd name="connsiteY5" fmla="*/ 4037647 h 4530566"/>
              <a:gd name="connsiteX6" fmla="*/ 10982230 w 10982229"/>
              <a:gd name="connsiteY6" fmla="*/ 0 h 4530566"/>
              <a:gd name="connsiteX7" fmla="*/ 0 w 10982229"/>
              <a:gd name="connsiteY7" fmla="*/ 0 h 4530566"/>
              <a:gd name="connsiteX0" fmla="*/ 0 w 10982230"/>
              <a:gd name="connsiteY0" fmla="*/ 6165306 h 6165306"/>
              <a:gd name="connsiteX1" fmla="*/ 0 w 10982230"/>
              <a:gd name="connsiteY1" fmla="*/ 4037647 h 6165306"/>
              <a:gd name="connsiteX2" fmla="*/ 6567392 w 10982230"/>
              <a:gd name="connsiteY2" fmla="*/ 4037647 h 6165306"/>
              <a:gd name="connsiteX3" fmla="*/ 7146036 w 10982230"/>
              <a:gd name="connsiteY3" fmla="*/ 4530566 h 6165306"/>
              <a:gd name="connsiteX4" fmla="*/ 7724680 w 10982230"/>
              <a:gd name="connsiteY4" fmla="*/ 4037647 h 6165306"/>
              <a:gd name="connsiteX5" fmla="*/ 10982230 w 10982230"/>
              <a:gd name="connsiteY5" fmla="*/ 4037647 h 6165306"/>
              <a:gd name="connsiteX6" fmla="*/ 10982230 w 10982230"/>
              <a:gd name="connsiteY6" fmla="*/ 0 h 6165306"/>
              <a:gd name="connsiteX7" fmla="*/ 0 w 10982230"/>
              <a:gd name="connsiteY7" fmla="*/ 6165306 h 6165306"/>
              <a:gd name="connsiteX0" fmla="*/ 0 w 10990722"/>
              <a:gd name="connsiteY0" fmla="*/ 2127659 h 2161628"/>
              <a:gd name="connsiteX1" fmla="*/ 0 w 10990722"/>
              <a:gd name="connsiteY1" fmla="*/ 0 h 2161628"/>
              <a:gd name="connsiteX2" fmla="*/ 6567392 w 10990722"/>
              <a:gd name="connsiteY2" fmla="*/ 0 h 2161628"/>
              <a:gd name="connsiteX3" fmla="*/ 7146036 w 10990722"/>
              <a:gd name="connsiteY3" fmla="*/ 492919 h 2161628"/>
              <a:gd name="connsiteX4" fmla="*/ 7724680 w 10990722"/>
              <a:gd name="connsiteY4" fmla="*/ 0 h 2161628"/>
              <a:gd name="connsiteX5" fmla="*/ 10982230 w 10990722"/>
              <a:gd name="connsiteY5" fmla="*/ 0 h 2161628"/>
              <a:gd name="connsiteX6" fmla="*/ 10990722 w 10990722"/>
              <a:gd name="connsiteY6" fmla="*/ 2161628 h 2161628"/>
              <a:gd name="connsiteX7" fmla="*/ 0 w 10990722"/>
              <a:gd name="connsiteY7" fmla="*/ 2127659 h 2161628"/>
              <a:gd name="connsiteX0" fmla="*/ 0 w 10990722"/>
              <a:gd name="connsiteY0" fmla="*/ 2153135 h 2161628"/>
              <a:gd name="connsiteX1" fmla="*/ 0 w 10990722"/>
              <a:gd name="connsiteY1" fmla="*/ 0 h 2161628"/>
              <a:gd name="connsiteX2" fmla="*/ 6567392 w 10990722"/>
              <a:gd name="connsiteY2" fmla="*/ 0 h 2161628"/>
              <a:gd name="connsiteX3" fmla="*/ 7146036 w 10990722"/>
              <a:gd name="connsiteY3" fmla="*/ 492919 h 2161628"/>
              <a:gd name="connsiteX4" fmla="*/ 7724680 w 10990722"/>
              <a:gd name="connsiteY4" fmla="*/ 0 h 2161628"/>
              <a:gd name="connsiteX5" fmla="*/ 10982230 w 10990722"/>
              <a:gd name="connsiteY5" fmla="*/ 0 h 2161628"/>
              <a:gd name="connsiteX6" fmla="*/ 10990722 w 10990722"/>
              <a:gd name="connsiteY6" fmla="*/ 2161628 h 2161628"/>
              <a:gd name="connsiteX7" fmla="*/ 0 w 10990722"/>
              <a:gd name="connsiteY7" fmla="*/ 2153135 h 2161628"/>
              <a:gd name="connsiteX0" fmla="*/ 0 w 10999214"/>
              <a:gd name="connsiteY0" fmla="*/ 2153135 h 2161628"/>
              <a:gd name="connsiteX1" fmla="*/ 0 w 10999214"/>
              <a:gd name="connsiteY1" fmla="*/ 0 h 2161628"/>
              <a:gd name="connsiteX2" fmla="*/ 6567392 w 10999214"/>
              <a:gd name="connsiteY2" fmla="*/ 0 h 2161628"/>
              <a:gd name="connsiteX3" fmla="*/ 7146036 w 10999214"/>
              <a:gd name="connsiteY3" fmla="*/ 492919 h 2161628"/>
              <a:gd name="connsiteX4" fmla="*/ 7724680 w 10999214"/>
              <a:gd name="connsiteY4" fmla="*/ 0 h 2161628"/>
              <a:gd name="connsiteX5" fmla="*/ 10982230 w 10999214"/>
              <a:gd name="connsiteY5" fmla="*/ 0 h 2161628"/>
              <a:gd name="connsiteX6" fmla="*/ 10999214 w 10999214"/>
              <a:gd name="connsiteY6" fmla="*/ 2161628 h 2161628"/>
              <a:gd name="connsiteX7" fmla="*/ 0 w 10999214"/>
              <a:gd name="connsiteY7" fmla="*/ 2153135 h 2161628"/>
              <a:gd name="connsiteX0" fmla="*/ 0 w 10983047"/>
              <a:gd name="connsiteY0" fmla="*/ 2153135 h 2178612"/>
              <a:gd name="connsiteX1" fmla="*/ 0 w 10983047"/>
              <a:gd name="connsiteY1" fmla="*/ 0 h 2178612"/>
              <a:gd name="connsiteX2" fmla="*/ 6567392 w 10983047"/>
              <a:gd name="connsiteY2" fmla="*/ 0 h 2178612"/>
              <a:gd name="connsiteX3" fmla="*/ 7146036 w 10983047"/>
              <a:gd name="connsiteY3" fmla="*/ 492919 h 2178612"/>
              <a:gd name="connsiteX4" fmla="*/ 7724680 w 10983047"/>
              <a:gd name="connsiteY4" fmla="*/ 0 h 2178612"/>
              <a:gd name="connsiteX5" fmla="*/ 10982230 w 10983047"/>
              <a:gd name="connsiteY5" fmla="*/ 0 h 2178612"/>
              <a:gd name="connsiteX6" fmla="*/ 10982229 w 10983047"/>
              <a:gd name="connsiteY6" fmla="*/ 2178612 h 2178612"/>
              <a:gd name="connsiteX7" fmla="*/ 0 w 10983047"/>
              <a:gd name="connsiteY7" fmla="*/ 2153135 h 217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83047" h="2178612">
                <a:moveTo>
                  <a:pt x="0" y="2153135"/>
                </a:moveTo>
                <a:lnTo>
                  <a:pt x="0" y="0"/>
                </a:lnTo>
                <a:lnTo>
                  <a:pt x="6567392" y="0"/>
                </a:lnTo>
                <a:cubicBezTo>
                  <a:pt x="6855428" y="0"/>
                  <a:pt x="7100602" y="208313"/>
                  <a:pt x="7146036" y="492919"/>
                </a:cubicBezTo>
                <a:cubicBezTo>
                  <a:pt x="7192328" y="209170"/>
                  <a:pt x="7437501" y="0"/>
                  <a:pt x="7724680" y="0"/>
                </a:cubicBezTo>
                <a:lnTo>
                  <a:pt x="10982230" y="0"/>
                </a:lnTo>
                <a:cubicBezTo>
                  <a:pt x="10985061" y="720543"/>
                  <a:pt x="10979398" y="1458069"/>
                  <a:pt x="10982229" y="2178612"/>
                </a:cubicBezTo>
                <a:lnTo>
                  <a:pt x="0" y="2153135"/>
                </a:lnTo>
                <a:close/>
              </a:path>
            </a:pathLst>
          </a:custGeom>
          <a:solidFill>
            <a:schemeClr val="bg1"/>
          </a:solidFill>
          <a:ln w="8572" cap="flat">
            <a:noFill/>
            <a:prstDash val="solid"/>
            <a:miter/>
          </a:ln>
        </p:spPr>
        <p:txBody>
          <a:bodyPr rtlCol="0" anchor="ctr"/>
          <a:lstStyle/>
          <a:p>
            <a:endParaRPr lang="de-DE"/>
          </a:p>
        </p:txBody>
      </p:sp>
      <p:grpSp>
        <p:nvGrpSpPr>
          <p:cNvPr id="3" name="Gruppieren 2">
            <a:extLst>
              <a:ext uri="{FF2B5EF4-FFF2-40B4-BE49-F238E27FC236}">
                <a16:creationId xmlns:a16="http://schemas.microsoft.com/office/drawing/2014/main" id="{1433DC41-A71E-9447-856B-28C619475769}"/>
              </a:ext>
            </a:extLst>
          </p:cNvPr>
          <p:cNvGrpSpPr/>
          <p:nvPr userDrawn="1"/>
        </p:nvGrpSpPr>
        <p:grpSpPr>
          <a:xfrm>
            <a:off x="8609736" y="5061294"/>
            <a:ext cx="1161408" cy="690282"/>
            <a:chOff x="10944050" y="579266"/>
            <a:chExt cx="769536" cy="457373"/>
          </a:xfrm>
        </p:grpSpPr>
        <p:grpSp>
          <p:nvGrpSpPr>
            <p:cNvPr id="4" name="Gruppieren 3">
              <a:extLst>
                <a:ext uri="{FF2B5EF4-FFF2-40B4-BE49-F238E27FC236}">
                  <a16:creationId xmlns:a16="http://schemas.microsoft.com/office/drawing/2014/main" id="{98C26279-F3A2-0444-A38C-62C7E85F5104}"/>
                </a:ext>
              </a:extLst>
            </p:cNvPr>
            <p:cNvGrpSpPr/>
            <p:nvPr userDrawn="1"/>
          </p:nvGrpSpPr>
          <p:grpSpPr>
            <a:xfrm>
              <a:off x="11004400" y="579266"/>
              <a:ext cx="709186" cy="457373"/>
              <a:chOff x="10060326" y="1081398"/>
              <a:chExt cx="1420421" cy="916067"/>
            </a:xfrm>
          </p:grpSpPr>
          <p:sp>
            <p:nvSpPr>
              <p:cNvPr id="6" name="Freihandform 5">
                <a:extLst>
                  <a:ext uri="{FF2B5EF4-FFF2-40B4-BE49-F238E27FC236}">
                    <a16:creationId xmlns:a16="http://schemas.microsoft.com/office/drawing/2014/main" id="{3C4A00CA-9783-4B4E-A9CE-3B1217306535}"/>
                  </a:ext>
                </a:extLst>
              </p:cNvPr>
              <p:cNvSpPr/>
              <p:nvPr/>
            </p:nvSpPr>
            <p:spPr>
              <a:xfrm>
                <a:off x="10902512" y="1297837"/>
                <a:ext cx="578235" cy="699628"/>
              </a:xfrm>
              <a:custGeom>
                <a:avLst/>
                <a:gdLst>
                  <a:gd name="connsiteX0" fmla="*/ 0 w 578235"/>
                  <a:gd name="connsiteY0" fmla="*/ 699629 h 699628"/>
                  <a:gd name="connsiteX1" fmla="*/ 0 w 578235"/>
                  <a:gd name="connsiteY1" fmla="*/ 371174 h 699628"/>
                  <a:gd name="connsiteX2" fmla="*/ 949 w 578235"/>
                  <a:gd name="connsiteY2" fmla="*/ 271498 h 699628"/>
                  <a:gd name="connsiteX3" fmla="*/ 285792 w 578235"/>
                  <a:gd name="connsiteY3" fmla="*/ 0 h 699628"/>
                  <a:gd name="connsiteX4" fmla="*/ 578231 w 578235"/>
                  <a:gd name="connsiteY4" fmla="*/ 264853 h 699628"/>
                  <a:gd name="connsiteX5" fmla="*/ 283893 w 578235"/>
                  <a:gd name="connsiteY5" fmla="*/ 521162 h 699628"/>
                  <a:gd name="connsiteX6" fmla="*/ 209834 w 578235"/>
                  <a:gd name="connsiteY6" fmla="*/ 511669 h 699628"/>
                  <a:gd name="connsiteX7" fmla="*/ 209834 w 578235"/>
                  <a:gd name="connsiteY7" fmla="*/ 361681 h 699628"/>
                  <a:gd name="connsiteX8" fmla="*/ 303832 w 578235"/>
                  <a:gd name="connsiteY8" fmla="*/ 368326 h 699628"/>
                  <a:gd name="connsiteX9" fmla="*/ 410174 w 578235"/>
                  <a:gd name="connsiteY9" fmla="*/ 263903 h 699628"/>
                  <a:gd name="connsiteX10" fmla="*/ 284843 w 578235"/>
                  <a:gd name="connsiteY10" fmla="*/ 157583 h 699628"/>
                  <a:gd name="connsiteX11" fmla="*/ 167108 w 578235"/>
                  <a:gd name="connsiteY11" fmla="*/ 276244 h 699628"/>
                  <a:gd name="connsiteX12" fmla="*/ 167108 w 578235"/>
                  <a:gd name="connsiteY12" fmla="*/ 326557 h 699628"/>
                  <a:gd name="connsiteX13" fmla="*/ 167108 w 578235"/>
                  <a:gd name="connsiteY13" fmla="*/ 696781 h 699628"/>
                  <a:gd name="connsiteX14" fmla="*/ 0 w 578235"/>
                  <a:gd name="connsiteY14" fmla="*/ 699629 h 69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8235" h="699628">
                    <a:moveTo>
                      <a:pt x="0" y="699629"/>
                    </a:moveTo>
                    <a:cubicBezTo>
                      <a:pt x="0" y="684440"/>
                      <a:pt x="0" y="371174"/>
                      <a:pt x="0" y="371174"/>
                    </a:cubicBezTo>
                    <a:cubicBezTo>
                      <a:pt x="0" y="371174"/>
                      <a:pt x="949" y="390159"/>
                      <a:pt x="949" y="271498"/>
                    </a:cubicBezTo>
                    <a:cubicBezTo>
                      <a:pt x="949" y="74994"/>
                      <a:pt x="159512" y="0"/>
                      <a:pt x="285792" y="0"/>
                    </a:cubicBezTo>
                    <a:cubicBezTo>
                      <a:pt x="440557" y="0"/>
                      <a:pt x="579181" y="94929"/>
                      <a:pt x="578231" y="264853"/>
                    </a:cubicBezTo>
                    <a:cubicBezTo>
                      <a:pt x="577282" y="418638"/>
                      <a:pt x="447203" y="523060"/>
                      <a:pt x="283893" y="521162"/>
                    </a:cubicBezTo>
                    <a:cubicBezTo>
                      <a:pt x="259207" y="521162"/>
                      <a:pt x="233571" y="517365"/>
                      <a:pt x="209834" y="511669"/>
                    </a:cubicBezTo>
                    <a:lnTo>
                      <a:pt x="209834" y="361681"/>
                    </a:lnTo>
                    <a:cubicBezTo>
                      <a:pt x="241167" y="367376"/>
                      <a:pt x="272500" y="370224"/>
                      <a:pt x="303832" y="368326"/>
                    </a:cubicBezTo>
                    <a:cubicBezTo>
                      <a:pt x="356054" y="364529"/>
                      <a:pt x="410174" y="324658"/>
                      <a:pt x="410174" y="263903"/>
                    </a:cubicBezTo>
                    <a:cubicBezTo>
                      <a:pt x="410174" y="203149"/>
                      <a:pt x="361751" y="158532"/>
                      <a:pt x="284843" y="157583"/>
                    </a:cubicBezTo>
                    <a:cubicBezTo>
                      <a:pt x="277247" y="157583"/>
                      <a:pt x="167108" y="160431"/>
                      <a:pt x="167108" y="276244"/>
                    </a:cubicBezTo>
                    <a:cubicBezTo>
                      <a:pt x="167108" y="313267"/>
                      <a:pt x="167108" y="326557"/>
                      <a:pt x="167108" y="326557"/>
                    </a:cubicBezTo>
                    <a:lnTo>
                      <a:pt x="167108" y="696781"/>
                    </a:lnTo>
                    <a:lnTo>
                      <a:pt x="0" y="699629"/>
                    </a:lnTo>
                    <a:close/>
                  </a:path>
                </a:pathLst>
              </a:custGeom>
              <a:solidFill>
                <a:srgbClr val="EE9F2D"/>
              </a:solidFill>
              <a:ln w="9480" cap="flat">
                <a:noFill/>
                <a:prstDash val="solid"/>
                <a:miter/>
              </a:ln>
            </p:spPr>
            <p:txBody>
              <a:bodyPr rtlCol="0" anchor="ctr"/>
              <a:lstStyle/>
              <a:p>
                <a:endParaRPr lang="de-DE"/>
              </a:p>
            </p:txBody>
          </p:sp>
          <p:sp>
            <p:nvSpPr>
              <p:cNvPr id="7" name="Freihandform 6">
                <a:extLst>
                  <a:ext uri="{FF2B5EF4-FFF2-40B4-BE49-F238E27FC236}">
                    <a16:creationId xmlns:a16="http://schemas.microsoft.com/office/drawing/2014/main" id="{BB8F5B72-8CD1-C341-A70E-D8558C3796F4}"/>
                  </a:ext>
                </a:extLst>
              </p:cNvPr>
              <p:cNvSpPr/>
              <p:nvPr/>
            </p:nvSpPr>
            <p:spPr>
              <a:xfrm>
                <a:off x="10060326" y="1081398"/>
                <a:ext cx="854528" cy="738568"/>
              </a:xfrm>
              <a:custGeom>
                <a:avLst/>
                <a:gdLst>
                  <a:gd name="connsiteX0" fmla="*/ 853579 w 854528"/>
                  <a:gd name="connsiteY0" fmla="*/ 220236 h 738568"/>
                  <a:gd name="connsiteX1" fmla="*/ 764328 w 854528"/>
                  <a:gd name="connsiteY1" fmla="*/ 214540 h 738568"/>
                  <a:gd name="connsiteX2" fmla="*/ 510818 w 854528"/>
                  <a:gd name="connsiteY2" fmla="*/ 458508 h 738568"/>
                  <a:gd name="connsiteX3" fmla="*/ 327569 w 854528"/>
                  <a:gd name="connsiteY3" fmla="*/ 239222 h 738568"/>
                  <a:gd name="connsiteX4" fmla="*/ 168057 w 854528"/>
                  <a:gd name="connsiteY4" fmla="*/ 311368 h 738568"/>
                  <a:gd name="connsiteX5" fmla="*/ 168057 w 854528"/>
                  <a:gd name="connsiteY5" fmla="*/ 0 h 738568"/>
                  <a:gd name="connsiteX6" fmla="*/ 0 w 854528"/>
                  <a:gd name="connsiteY6" fmla="*/ 0 h 738568"/>
                  <a:gd name="connsiteX7" fmla="*/ 0 w 854528"/>
                  <a:gd name="connsiteY7" fmla="*/ 1899 h 738568"/>
                  <a:gd name="connsiteX8" fmla="*/ 112988 w 854528"/>
                  <a:gd name="connsiteY8" fmla="*/ 114864 h 738568"/>
                  <a:gd name="connsiteX9" fmla="*/ 0 w 854528"/>
                  <a:gd name="connsiteY9" fmla="*/ 227830 h 738568"/>
                  <a:gd name="connsiteX10" fmla="*/ 949 w 854528"/>
                  <a:gd name="connsiteY10" fmla="*/ 702477 h 738568"/>
                  <a:gd name="connsiteX11" fmla="*/ 210784 w 854528"/>
                  <a:gd name="connsiteY11" fmla="*/ 701527 h 738568"/>
                  <a:gd name="connsiteX12" fmla="*/ 316176 w 854528"/>
                  <a:gd name="connsiteY12" fmla="*/ 413892 h 738568"/>
                  <a:gd name="connsiteX13" fmla="*/ 517465 w 854528"/>
                  <a:gd name="connsiteY13" fmla="*/ 738550 h 738568"/>
                  <a:gd name="connsiteX14" fmla="*/ 703562 w 854528"/>
                  <a:gd name="connsiteY14" fmla="*/ 431928 h 738568"/>
                  <a:gd name="connsiteX15" fmla="*/ 854529 w 854528"/>
                  <a:gd name="connsiteY15" fmla="*/ 382565 h 738568"/>
                  <a:gd name="connsiteX16" fmla="*/ 853579 w 854528"/>
                  <a:gd name="connsiteY16" fmla="*/ 220236 h 73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4528" h="738568">
                    <a:moveTo>
                      <a:pt x="853579" y="220236"/>
                    </a:moveTo>
                    <a:cubicBezTo>
                      <a:pt x="824145" y="213591"/>
                      <a:pt x="793762" y="211692"/>
                      <a:pt x="764328" y="214540"/>
                    </a:cubicBezTo>
                    <a:cubicBezTo>
                      <a:pt x="550696" y="234475"/>
                      <a:pt x="510818" y="458508"/>
                      <a:pt x="510818" y="458508"/>
                    </a:cubicBezTo>
                    <a:cubicBezTo>
                      <a:pt x="510818" y="458508"/>
                      <a:pt x="514616" y="241120"/>
                      <a:pt x="327569" y="239222"/>
                    </a:cubicBezTo>
                    <a:cubicBezTo>
                      <a:pt x="265853" y="237323"/>
                      <a:pt x="206986" y="263903"/>
                      <a:pt x="168057" y="311368"/>
                    </a:cubicBezTo>
                    <a:lnTo>
                      <a:pt x="168057" y="0"/>
                    </a:lnTo>
                    <a:lnTo>
                      <a:pt x="0" y="0"/>
                    </a:lnTo>
                    <a:lnTo>
                      <a:pt x="0" y="1899"/>
                    </a:lnTo>
                    <a:cubicBezTo>
                      <a:pt x="62665" y="1899"/>
                      <a:pt x="112988" y="52211"/>
                      <a:pt x="112988" y="114864"/>
                    </a:cubicBezTo>
                    <a:cubicBezTo>
                      <a:pt x="112988" y="177518"/>
                      <a:pt x="62665" y="227830"/>
                      <a:pt x="0" y="227830"/>
                    </a:cubicBezTo>
                    <a:lnTo>
                      <a:pt x="949" y="702477"/>
                    </a:lnTo>
                    <a:lnTo>
                      <a:pt x="210784" y="701527"/>
                    </a:lnTo>
                    <a:cubicBezTo>
                      <a:pt x="210784" y="701527"/>
                      <a:pt x="212683" y="411993"/>
                      <a:pt x="316176" y="413892"/>
                    </a:cubicBezTo>
                    <a:cubicBezTo>
                      <a:pt x="409224" y="415790"/>
                      <a:pt x="324721" y="741398"/>
                      <a:pt x="517465" y="738550"/>
                    </a:cubicBezTo>
                    <a:cubicBezTo>
                      <a:pt x="653240" y="736651"/>
                      <a:pt x="627604" y="547742"/>
                      <a:pt x="703562" y="431928"/>
                    </a:cubicBezTo>
                    <a:cubicBezTo>
                      <a:pt x="762429" y="341745"/>
                      <a:pt x="854529" y="382565"/>
                      <a:pt x="854529" y="382565"/>
                    </a:cubicBezTo>
                    <a:lnTo>
                      <a:pt x="853579" y="220236"/>
                    </a:lnTo>
                    <a:close/>
                  </a:path>
                </a:pathLst>
              </a:custGeom>
              <a:solidFill>
                <a:srgbClr val="0079B4"/>
              </a:solidFill>
              <a:ln w="9480" cap="flat">
                <a:noFill/>
                <a:prstDash val="solid"/>
                <a:miter/>
              </a:ln>
            </p:spPr>
            <p:txBody>
              <a:bodyPr rtlCol="0" anchor="ctr"/>
              <a:lstStyle/>
              <a:p>
                <a:endParaRPr lang="de-DE"/>
              </a:p>
            </p:txBody>
          </p:sp>
        </p:grpSp>
        <p:sp>
          <p:nvSpPr>
            <p:cNvPr id="5" name="Kreis 4">
              <a:extLst>
                <a:ext uri="{FF2B5EF4-FFF2-40B4-BE49-F238E27FC236}">
                  <a16:creationId xmlns:a16="http://schemas.microsoft.com/office/drawing/2014/main" id="{1BBF22F3-3FB2-094D-80D2-C997F3B30BEA}"/>
                </a:ext>
              </a:extLst>
            </p:cNvPr>
            <p:cNvSpPr>
              <a:spLocks noChangeAspect="1"/>
            </p:cNvSpPr>
            <p:nvPr userDrawn="1"/>
          </p:nvSpPr>
          <p:spPr>
            <a:xfrm>
              <a:off x="10944050" y="579329"/>
              <a:ext cx="115200" cy="115200"/>
            </a:xfrm>
            <a:prstGeom prst="pie">
              <a:avLst>
                <a:gd name="adj1" fmla="val 5358078"/>
                <a:gd name="adj2" fmla="val 16200000"/>
              </a:avLst>
            </a:prstGeom>
            <a:solidFill>
              <a:srgbClr val="EE9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sp>
        <p:nvSpPr>
          <p:cNvPr id="8" name="Textfeld 7">
            <a:extLst>
              <a:ext uri="{FF2B5EF4-FFF2-40B4-BE49-F238E27FC236}">
                <a16:creationId xmlns:a16="http://schemas.microsoft.com/office/drawing/2014/main" id="{34F48A7C-31B0-F74A-82D9-7EDFEEED296F}"/>
              </a:ext>
            </a:extLst>
          </p:cNvPr>
          <p:cNvSpPr txBox="1"/>
          <p:nvPr userDrawn="1"/>
        </p:nvSpPr>
        <p:spPr>
          <a:xfrm>
            <a:off x="9863500" y="5165888"/>
            <a:ext cx="1175288" cy="461665"/>
          </a:xfrm>
          <a:prstGeom prst="rect">
            <a:avLst/>
          </a:prstGeom>
          <a:noFill/>
        </p:spPr>
        <p:txBody>
          <a:bodyPr wrap="square" rtlCol="0">
            <a:spAutoFit/>
          </a:bodyPr>
          <a:lstStyle/>
          <a:p>
            <a:r>
              <a:rPr lang="de-DE" sz="800" b="1">
                <a:solidFill>
                  <a:srgbClr val="4D4D4C"/>
                </a:solidFill>
                <a:latin typeface="Arial" panose="020B0604020202020204" pitchFamily="34" charset="0"/>
                <a:cs typeface="Arial" panose="020B0604020202020204" pitchFamily="34" charset="0"/>
              </a:rPr>
              <a:t>INSTITUTE FOR</a:t>
            </a:r>
            <a:br>
              <a:rPr lang="de-DE" sz="800" b="1">
                <a:solidFill>
                  <a:srgbClr val="4D4D4C"/>
                </a:solidFill>
                <a:latin typeface="Arial" panose="020B0604020202020204" pitchFamily="34" charset="0"/>
                <a:cs typeface="Arial" panose="020B0604020202020204" pitchFamily="34" charset="0"/>
              </a:rPr>
            </a:br>
            <a:r>
              <a:rPr lang="de-DE" sz="800" b="1">
                <a:solidFill>
                  <a:srgbClr val="4D4D4C"/>
                </a:solidFill>
                <a:latin typeface="Arial" panose="020B0604020202020204" pitchFamily="34" charset="0"/>
                <a:cs typeface="Arial" panose="020B0604020202020204" pitchFamily="34" charset="0"/>
              </a:rPr>
              <a:t>HUMAN RESOURCE</a:t>
            </a:r>
            <a:br>
              <a:rPr lang="de-DE" sz="800" b="1">
                <a:solidFill>
                  <a:srgbClr val="4D4D4C"/>
                </a:solidFill>
                <a:latin typeface="Arial" panose="020B0604020202020204" pitchFamily="34" charset="0"/>
                <a:cs typeface="Arial" panose="020B0604020202020204" pitchFamily="34" charset="0"/>
              </a:rPr>
            </a:br>
            <a:r>
              <a:rPr lang="de-DE" sz="800" b="1">
                <a:solidFill>
                  <a:srgbClr val="4D4D4C"/>
                </a:solidFill>
                <a:latin typeface="Arial" panose="020B0604020202020204" pitchFamily="34" charset="0"/>
                <a:cs typeface="Arial" panose="020B0604020202020204" pitchFamily="34" charset="0"/>
              </a:rPr>
              <a:t>PROFESSIONALS</a:t>
            </a:r>
          </a:p>
        </p:txBody>
      </p:sp>
      <p:sp>
        <p:nvSpPr>
          <p:cNvPr id="10" name="Rechteck 9">
            <a:extLst>
              <a:ext uri="{FF2B5EF4-FFF2-40B4-BE49-F238E27FC236}">
                <a16:creationId xmlns:a16="http://schemas.microsoft.com/office/drawing/2014/main" id="{24D58ADD-1B89-9042-8B48-2C5F33EF31B0}"/>
              </a:ext>
            </a:extLst>
          </p:cNvPr>
          <p:cNvSpPr/>
          <p:nvPr userDrawn="1"/>
        </p:nvSpPr>
        <p:spPr>
          <a:xfrm>
            <a:off x="914400" y="6369116"/>
            <a:ext cx="6620608" cy="230832"/>
          </a:xfrm>
          <a:prstGeom prst="rect">
            <a:avLst/>
          </a:prstGeom>
        </p:spPr>
        <p:txBody>
          <a:bodyPr wrap="square" lIns="0" rIns="0">
            <a:spAutoFit/>
          </a:bodyPr>
          <a:lstStyle/>
          <a:p>
            <a:r>
              <a:rPr kumimoji="0" lang="en-SG"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lang="en-GB" sz="900">
                <a:latin typeface="Arial" panose="020B0604020202020204" pitchFamily="34" charset="0"/>
                <a:cs typeface="Arial" panose="020B0604020202020204" pitchFamily="34" charset="0"/>
              </a:rPr>
              <a:t>2021 Institute for Human Resource Professionals Limited. Not to be reproduced or disseminated without permission.</a:t>
            </a:r>
          </a:p>
        </p:txBody>
      </p:sp>
    </p:spTree>
    <p:extLst>
      <p:ext uri="{BB962C8B-B14F-4D97-AF65-F5344CB8AC3E}">
        <p14:creationId xmlns:p14="http://schemas.microsoft.com/office/powerpoint/2010/main" val="2361691422"/>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Grafik 2">
            <a:extLst>
              <a:ext uri="{FF2B5EF4-FFF2-40B4-BE49-F238E27FC236}">
                <a16:creationId xmlns:a16="http://schemas.microsoft.com/office/drawing/2014/main" id="{344257B0-F5F4-D547-AC3A-9B700B054431}"/>
              </a:ext>
            </a:extLst>
          </p:cNvPr>
          <p:cNvGrpSpPr/>
          <p:nvPr/>
        </p:nvGrpSpPr>
        <p:grpSpPr>
          <a:xfrm>
            <a:off x="0" y="2895600"/>
            <a:ext cx="12218914" cy="7880563"/>
            <a:chOff x="606076" y="2781133"/>
            <a:chExt cx="10947101" cy="7060310"/>
          </a:xfrm>
          <a:solidFill>
            <a:schemeClr val="bg1"/>
          </a:solidFill>
        </p:grpSpPr>
        <p:sp>
          <p:nvSpPr>
            <p:cNvPr id="5" name="Freihandform 4">
              <a:extLst>
                <a:ext uri="{FF2B5EF4-FFF2-40B4-BE49-F238E27FC236}">
                  <a16:creationId xmlns:a16="http://schemas.microsoft.com/office/drawing/2014/main" id="{04C27FB6-FD02-D14D-A3EB-9397D7607C67}"/>
                </a:ext>
              </a:extLst>
            </p:cNvPr>
            <p:cNvSpPr/>
            <p:nvPr/>
          </p:nvSpPr>
          <p:spPr>
            <a:xfrm>
              <a:off x="7101459" y="4444198"/>
              <a:ext cx="4451718" cy="5397245"/>
            </a:xfrm>
            <a:custGeom>
              <a:avLst/>
              <a:gdLst>
                <a:gd name="connsiteX0" fmla="*/ -1591 w 4451718"/>
                <a:gd name="connsiteY0" fmla="*/ 5396567 h 5397245"/>
                <a:gd name="connsiteX1" fmla="*/ 981 w 4451718"/>
                <a:gd name="connsiteY1" fmla="*/ 2863394 h 5397245"/>
                <a:gd name="connsiteX2" fmla="*/ 5268 w 4451718"/>
                <a:gd name="connsiteY2" fmla="*/ 2091869 h 5397245"/>
                <a:gd name="connsiteX3" fmla="*/ 2196399 w 4451718"/>
                <a:gd name="connsiteY3" fmla="*/ -679 h 5397245"/>
                <a:gd name="connsiteX4" fmla="*/ 4450109 w 4451718"/>
                <a:gd name="connsiteY4" fmla="*/ 2041291 h 5397245"/>
                <a:gd name="connsiteX5" fmla="*/ 2184397 w 4451718"/>
                <a:gd name="connsiteY5" fmla="*/ 4018110 h 5397245"/>
                <a:gd name="connsiteX6" fmla="*/ 1612611 w 4451718"/>
                <a:gd name="connsiteY6" fmla="*/ 3946101 h 5397245"/>
                <a:gd name="connsiteX7" fmla="*/ 1615183 w 4451718"/>
                <a:gd name="connsiteY7" fmla="*/ 2792242 h 5397245"/>
                <a:gd name="connsiteX8" fmla="*/ 2339560 w 4451718"/>
                <a:gd name="connsiteY8" fmla="*/ 2843677 h 5397245"/>
                <a:gd name="connsiteX9" fmla="*/ 3159948 w 4451718"/>
                <a:gd name="connsiteY9" fmla="*/ 2036147 h 5397245"/>
                <a:gd name="connsiteX10" fmla="*/ 2195541 w 4451718"/>
                <a:gd name="connsiteY10" fmla="*/ 1215759 h 5397245"/>
                <a:gd name="connsiteX11" fmla="*/ 1285998 w 4451718"/>
                <a:gd name="connsiteY11" fmla="*/ 2131302 h 5397245"/>
                <a:gd name="connsiteX12" fmla="*/ 1287714 w 4451718"/>
                <a:gd name="connsiteY12" fmla="*/ 2520494 h 5397245"/>
                <a:gd name="connsiteX13" fmla="*/ 1287714 w 4451718"/>
                <a:gd name="connsiteY13" fmla="*/ 5375136 h 5397245"/>
                <a:gd name="connsiteX14" fmla="*/ -1591 w 4451718"/>
                <a:gd name="connsiteY14" fmla="*/ 5396567 h 539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51718" h="5397245">
                  <a:moveTo>
                    <a:pt x="-1591" y="5396567"/>
                  </a:moveTo>
                  <a:cubicBezTo>
                    <a:pt x="-1591" y="5280839"/>
                    <a:pt x="981" y="2863394"/>
                    <a:pt x="981" y="2863394"/>
                  </a:cubicBezTo>
                  <a:cubicBezTo>
                    <a:pt x="981" y="2863394"/>
                    <a:pt x="5268" y="3009983"/>
                    <a:pt x="5268" y="2091869"/>
                  </a:cubicBezTo>
                  <a:cubicBezTo>
                    <a:pt x="5268" y="577108"/>
                    <a:pt x="1228563" y="-679"/>
                    <a:pt x="2196399" y="-679"/>
                  </a:cubicBezTo>
                  <a:cubicBezTo>
                    <a:pt x="3389691" y="-679"/>
                    <a:pt x="4455253" y="733127"/>
                    <a:pt x="4450109" y="2041291"/>
                  </a:cubicBezTo>
                  <a:cubicBezTo>
                    <a:pt x="4445823" y="3226011"/>
                    <a:pt x="3437696" y="4030111"/>
                    <a:pt x="2184397" y="4018110"/>
                  </a:cubicBezTo>
                  <a:cubicBezTo>
                    <a:pt x="1991515" y="4015538"/>
                    <a:pt x="1800348" y="3990677"/>
                    <a:pt x="1612611" y="3946101"/>
                  </a:cubicBezTo>
                  <a:lnTo>
                    <a:pt x="1615183" y="2792242"/>
                  </a:lnTo>
                  <a:cubicBezTo>
                    <a:pt x="1615183" y="2792242"/>
                    <a:pt x="1963226" y="2868537"/>
                    <a:pt x="2339560" y="2843677"/>
                  </a:cubicBezTo>
                  <a:cubicBezTo>
                    <a:pt x="2741609" y="2817102"/>
                    <a:pt x="3159948" y="2509350"/>
                    <a:pt x="3159948" y="2036147"/>
                  </a:cubicBezTo>
                  <a:cubicBezTo>
                    <a:pt x="3159948" y="1569803"/>
                    <a:pt x="2788758" y="1225189"/>
                    <a:pt x="2195541" y="1215759"/>
                  </a:cubicBezTo>
                  <a:cubicBezTo>
                    <a:pt x="2137248" y="1214902"/>
                    <a:pt x="1285998" y="1240620"/>
                    <a:pt x="1285998" y="2131302"/>
                  </a:cubicBezTo>
                  <a:cubicBezTo>
                    <a:pt x="1285998" y="2414194"/>
                    <a:pt x="1287714" y="2520494"/>
                    <a:pt x="1287714" y="2520494"/>
                  </a:cubicBezTo>
                  <a:lnTo>
                    <a:pt x="1287714" y="5375136"/>
                  </a:lnTo>
                  <a:lnTo>
                    <a:pt x="-1591" y="5396567"/>
                  </a:lnTo>
                  <a:close/>
                </a:path>
              </a:pathLst>
            </a:custGeom>
            <a:grpFill/>
            <a:ln w="8572" cap="flat">
              <a:noFill/>
              <a:prstDash val="solid"/>
              <a:miter/>
            </a:ln>
          </p:spPr>
          <p:txBody>
            <a:bodyPr rtlCol="0" anchor="ctr"/>
            <a:lstStyle/>
            <a:p>
              <a:endParaRPr lang="de-DE"/>
            </a:p>
          </p:txBody>
        </p:sp>
        <p:sp>
          <p:nvSpPr>
            <p:cNvPr id="6" name="Freihandform 5">
              <a:extLst>
                <a:ext uri="{FF2B5EF4-FFF2-40B4-BE49-F238E27FC236}">
                  <a16:creationId xmlns:a16="http://schemas.microsoft.com/office/drawing/2014/main" id="{1E6AFE53-AC03-FC41-8AC3-FE3D6AC9FDCB}"/>
                </a:ext>
              </a:extLst>
            </p:cNvPr>
            <p:cNvSpPr/>
            <p:nvPr/>
          </p:nvSpPr>
          <p:spPr>
            <a:xfrm>
              <a:off x="606076" y="2781133"/>
              <a:ext cx="6581107" cy="5686335"/>
            </a:xfrm>
            <a:custGeom>
              <a:avLst/>
              <a:gdLst>
                <a:gd name="connsiteX0" fmla="*/ 6579517 w 6581107"/>
                <a:gd name="connsiteY0" fmla="*/ 1697534 h 5686335"/>
                <a:gd name="connsiteX1" fmla="*/ 5890289 w 6581107"/>
                <a:gd name="connsiteY1" fmla="*/ 1652957 h 5686335"/>
                <a:gd name="connsiteX2" fmla="*/ 3940901 w 6581107"/>
                <a:gd name="connsiteY2" fmla="*/ 3531192 h 5686335"/>
                <a:gd name="connsiteX3" fmla="*/ 2530726 w 6581107"/>
                <a:gd name="connsiteY3" fmla="*/ 1838123 h 5686335"/>
                <a:gd name="connsiteX4" fmla="*/ 1300572 w 6581107"/>
                <a:gd name="connsiteY4" fmla="*/ 2391049 h 5686335"/>
                <a:gd name="connsiteX5" fmla="*/ 1300572 w 6581107"/>
                <a:gd name="connsiteY5" fmla="*/ -679 h 5686335"/>
                <a:gd name="connsiteX6" fmla="*/ -1591 w 6581107"/>
                <a:gd name="connsiteY6" fmla="*/ -679 h 5686335"/>
                <a:gd name="connsiteX7" fmla="*/ -1591 w 6581107"/>
                <a:gd name="connsiteY7" fmla="*/ 13037 h 5686335"/>
                <a:gd name="connsiteX8" fmla="*/ 865089 w 6581107"/>
                <a:gd name="connsiteY8" fmla="*/ 888289 h 5686335"/>
                <a:gd name="connsiteX9" fmla="*/ -1591 w 6581107"/>
                <a:gd name="connsiteY9" fmla="*/ 1754970 h 5686335"/>
                <a:gd name="connsiteX10" fmla="*/ 2695 w 6581107"/>
                <a:gd name="connsiteY10" fmla="*/ 5414570 h 5686335"/>
                <a:gd name="connsiteX11" fmla="*/ 1616039 w 6581107"/>
                <a:gd name="connsiteY11" fmla="*/ 5405997 h 5686335"/>
                <a:gd name="connsiteX12" fmla="*/ 2424427 w 6581107"/>
                <a:gd name="connsiteY12" fmla="*/ 3187435 h 5686335"/>
                <a:gd name="connsiteX13" fmla="*/ 3974335 w 6581107"/>
                <a:gd name="connsiteY13" fmla="*/ 5685461 h 5686335"/>
                <a:gd name="connsiteX14" fmla="*/ 5407657 w 6581107"/>
                <a:gd name="connsiteY14" fmla="*/ 3319451 h 5686335"/>
                <a:gd name="connsiteX15" fmla="*/ 6570089 w 6581107"/>
                <a:gd name="connsiteY15" fmla="*/ 2939689 h 5686335"/>
                <a:gd name="connsiteX16" fmla="*/ 6579517 w 6581107"/>
                <a:gd name="connsiteY16" fmla="*/ 1697534 h 568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81107" h="5686335">
                  <a:moveTo>
                    <a:pt x="6579517" y="1697534"/>
                  </a:moveTo>
                  <a:cubicBezTo>
                    <a:pt x="6358346" y="1662386"/>
                    <a:pt x="6221186" y="1622096"/>
                    <a:pt x="5890289" y="1652957"/>
                  </a:cubicBezTo>
                  <a:cubicBezTo>
                    <a:pt x="4244369" y="1806405"/>
                    <a:pt x="3940901" y="3531192"/>
                    <a:pt x="3940901" y="3531192"/>
                  </a:cubicBezTo>
                  <a:cubicBezTo>
                    <a:pt x="3940901" y="3531192"/>
                    <a:pt x="3971763" y="1856125"/>
                    <a:pt x="2530726" y="1838123"/>
                  </a:cubicBezTo>
                  <a:cubicBezTo>
                    <a:pt x="1708623" y="1828693"/>
                    <a:pt x="1300572" y="2391049"/>
                    <a:pt x="1300572" y="2391049"/>
                  </a:cubicBezTo>
                  <a:lnTo>
                    <a:pt x="1300572" y="-679"/>
                  </a:lnTo>
                  <a:lnTo>
                    <a:pt x="-1591" y="-679"/>
                  </a:lnTo>
                  <a:lnTo>
                    <a:pt x="-1591" y="13037"/>
                  </a:lnTo>
                  <a:cubicBezTo>
                    <a:pt x="479326" y="15609"/>
                    <a:pt x="867661" y="407372"/>
                    <a:pt x="865089" y="888289"/>
                  </a:cubicBezTo>
                  <a:cubicBezTo>
                    <a:pt x="862518" y="1365778"/>
                    <a:pt x="475897" y="1752398"/>
                    <a:pt x="-1591" y="1754970"/>
                  </a:cubicBezTo>
                  <a:lnTo>
                    <a:pt x="2695" y="5414570"/>
                  </a:lnTo>
                  <a:lnTo>
                    <a:pt x="1616039" y="5405997"/>
                  </a:lnTo>
                  <a:cubicBezTo>
                    <a:pt x="1616039" y="5405997"/>
                    <a:pt x="1633184" y="3172861"/>
                    <a:pt x="2424427" y="3187435"/>
                  </a:cubicBezTo>
                  <a:cubicBezTo>
                    <a:pt x="3140230" y="3200293"/>
                    <a:pt x="2487006" y="5711179"/>
                    <a:pt x="3974335" y="5685461"/>
                  </a:cubicBezTo>
                  <a:cubicBezTo>
                    <a:pt x="5023608" y="5667458"/>
                    <a:pt x="4821299" y="4214420"/>
                    <a:pt x="5407657" y="3319451"/>
                  </a:cubicBezTo>
                  <a:cubicBezTo>
                    <a:pt x="5862857" y="2625079"/>
                    <a:pt x="6570089" y="2939689"/>
                    <a:pt x="6570089" y="2939689"/>
                  </a:cubicBezTo>
                  <a:lnTo>
                    <a:pt x="6579517" y="1697534"/>
                  </a:lnTo>
                  <a:close/>
                </a:path>
              </a:pathLst>
            </a:custGeom>
            <a:grpFill/>
            <a:ln w="8572" cap="flat">
              <a:noFill/>
              <a:prstDash val="solid"/>
              <a:miter/>
            </a:ln>
          </p:spPr>
          <p:txBody>
            <a:bodyPr rtlCol="0" anchor="ctr"/>
            <a:lstStyle/>
            <a:p>
              <a:endParaRPr lang="de-DE"/>
            </a:p>
          </p:txBody>
        </p:sp>
      </p:grpSp>
    </p:spTree>
    <p:extLst>
      <p:ext uri="{BB962C8B-B14F-4D97-AF65-F5344CB8AC3E}">
        <p14:creationId xmlns:p14="http://schemas.microsoft.com/office/powerpoint/2010/main" val="6401468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25381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95">
          <p15:clr>
            <a:srgbClr val="F26B43"/>
          </p15:clr>
        </p15:guide>
        <p15:guide id="2" pos="302">
          <p15:clr>
            <a:srgbClr val="F26B43"/>
          </p15:clr>
        </p15:guide>
        <p15:guide id="3" pos="7378">
          <p15:clr>
            <a:srgbClr val="F26B43"/>
          </p15:clr>
        </p15:guide>
        <p15:guide id="4" pos="1345">
          <p15:clr>
            <a:srgbClr val="F26B43"/>
          </p15:clr>
        </p15:guide>
        <p15:guide id="5" pos="1504">
          <p15:clr>
            <a:srgbClr val="F26B43"/>
          </p15:clr>
        </p15:guide>
        <p15:guide id="6" pos="2547">
          <p15:clr>
            <a:srgbClr val="F26B43"/>
          </p15:clr>
        </p15:guide>
        <p15:guide id="7" pos="2729">
          <p15:clr>
            <a:srgbClr val="F26B43"/>
          </p15:clr>
        </p15:guide>
        <p15:guide id="8" pos="3749">
          <p15:clr>
            <a:srgbClr val="F26B43"/>
          </p15:clr>
        </p15:guide>
        <p15:guide id="9" pos="3908">
          <p15:clr>
            <a:srgbClr val="F26B43"/>
          </p15:clr>
        </p15:guide>
        <p15:guide id="10" pos="4951">
          <p15:clr>
            <a:srgbClr val="F26B43"/>
          </p15:clr>
        </p15:guide>
        <p15:guide id="11" pos="5133">
          <p15:clr>
            <a:srgbClr val="F26B43"/>
          </p15:clr>
        </p15:guide>
        <p15:guide id="12" pos="6153">
          <p15:clr>
            <a:srgbClr val="F26B43"/>
          </p15:clr>
        </p15:guide>
        <p15:guide id="13" pos="6335">
          <p15:clr>
            <a:srgbClr val="F26B43"/>
          </p15:clr>
        </p15:guide>
        <p15:guide id="14" orient="horz" pos="4020">
          <p15:clr>
            <a:srgbClr val="F26B43"/>
          </p15:clr>
        </p15:guide>
        <p15:guide id="15" orient="horz" pos="89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7">
            <a:extLst>
              <a:ext uri="{FF2B5EF4-FFF2-40B4-BE49-F238E27FC236}">
                <a16:creationId xmlns:a16="http://schemas.microsoft.com/office/drawing/2014/main" id="{8C4F6814-6AF7-2E4D-8889-7DFC520204EC}"/>
              </a:ext>
            </a:extLst>
          </p:cNvPr>
          <p:cNvSpPr/>
          <p:nvPr userDrawn="1"/>
        </p:nvSpPr>
        <p:spPr>
          <a:xfrm>
            <a:off x="395125" y="6381750"/>
            <a:ext cx="7296476"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900" b="0" i="0" u="none" strike="noStrike" kern="1200" cap="none" spc="0" normalizeH="0" baseline="0" noProof="0">
                <a:ln>
                  <a:noFill/>
                </a:ln>
                <a:solidFill>
                  <a:prstClr val="black"/>
                </a:solidFill>
                <a:effectLst/>
                <a:uLnTx/>
                <a:uFillTx/>
                <a:latin typeface="+mn-lt"/>
                <a:ea typeface="+mn-ea"/>
                <a:cs typeface="+mn-cs"/>
              </a:rPr>
              <a:t>© 2021 IHRP. Copyright reserved.</a:t>
            </a:r>
          </a:p>
        </p:txBody>
      </p:sp>
      <p:grpSp>
        <p:nvGrpSpPr>
          <p:cNvPr id="19" name="Gruppieren 18">
            <a:extLst>
              <a:ext uri="{FF2B5EF4-FFF2-40B4-BE49-F238E27FC236}">
                <a16:creationId xmlns:a16="http://schemas.microsoft.com/office/drawing/2014/main" id="{D787A6E4-ED62-AC4D-843C-DC351A2EB84F}"/>
              </a:ext>
            </a:extLst>
          </p:cNvPr>
          <p:cNvGrpSpPr/>
          <p:nvPr userDrawn="1"/>
        </p:nvGrpSpPr>
        <p:grpSpPr>
          <a:xfrm>
            <a:off x="10944050" y="579266"/>
            <a:ext cx="769536" cy="457373"/>
            <a:chOff x="10944050" y="579266"/>
            <a:chExt cx="769536" cy="457373"/>
          </a:xfrm>
        </p:grpSpPr>
        <p:grpSp>
          <p:nvGrpSpPr>
            <p:cNvPr id="12" name="Gruppieren 11">
              <a:extLst>
                <a:ext uri="{FF2B5EF4-FFF2-40B4-BE49-F238E27FC236}">
                  <a16:creationId xmlns:a16="http://schemas.microsoft.com/office/drawing/2014/main" id="{EABC5026-5EFD-A349-B208-15672BC9FF65}"/>
                </a:ext>
              </a:extLst>
            </p:cNvPr>
            <p:cNvGrpSpPr/>
            <p:nvPr userDrawn="1"/>
          </p:nvGrpSpPr>
          <p:grpSpPr>
            <a:xfrm>
              <a:off x="11004400" y="579266"/>
              <a:ext cx="709186" cy="457373"/>
              <a:chOff x="10060326" y="1081398"/>
              <a:chExt cx="1420421" cy="916067"/>
            </a:xfrm>
          </p:grpSpPr>
          <p:sp>
            <p:nvSpPr>
              <p:cNvPr id="10" name="Freihandform 9">
                <a:extLst>
                  <a:ext uri="{FF2B5EF4-FFF2-40B4-BE49-F238E27FC236}">
                    <a16:creationId xmlns:a16="http://schemas.microsoft.com/office/drawing/2014/main" id="{ACB26B86-17A7-9B4C-84EE-EF7169DB6400}"/>
                  </a:ext>
                </a:extLst>
              </p:cNvPr>
              <p:cNvSpPr/>
              <p:nvPr/>
            </p:nvSpPr>
            <p:spPr>
              <a:xfrm>
                <a:off x="10902512" y="1297837"/>
                <a:ext cx="578235" cy="699628"/>
              </a:xfrm>
              <a:custGeom>
                <a:avLst/>
                <a:gdLst>
                  <a:gd name="connsiteX0" fmla="*/ 0 w 578235"/>
                  <a:gd name="connsiteY0" fmla="*/ 699629 h 699628"/>
                  <a:gd name="connsiteX1" fmla="*/ 0 w 578235"/>
                  <a:gd name="connsiteY1" fmla="*/ 371174 h 699628"/>
                  <a:gd name="connsiteX2" fmla="*/ 949 w 578235"/>
                  <a:gd name="connsiteY2" fmla="*/ 271498 h 699628"/>
                  <a:gd name="connsiteX3" fmla="*/ 285792 w 578235"/>
                  <a:gd name="connsiteY3" fmla="*/ 0 h 699628"/>
                  <a:gd name="connsiteX4" fmla="*/ 578231 w 578235"/>
                  <a:gd name="connsiteY4" fmla="*/ 264853 h 699628"/>
                  <a:gd name="connsiteX5" fmla="*/ 283893 w 578235"/>
                  <a:gd name="connsiteY5" fmla="*/ 521162 h 699628"/>
                  <a:gd name="connsiteX6" fmla="*/ 209834 w 578235"/>
                  <a:gd name="connsiteY6" fmla="*/ 511669 h 699628"/>
                  <a:gd name="connsiteX7" fmla="*/ 209834 w 578235"/>
                  <a:gd name="connsiteY7" fmla="*/ 361681 h 699628"/>
                  <a:gd name="connsiteX8" fmla="*/ 303832 w 578235"/>
                  <a:gd name="connsiteY8" fmla="*/ 368326 h 699628"/>
                  <a:gd name="connsiteX9" fmla="*/ 410174 w 578235"/>
                  <a:gd name="connsiteY9" fmla="*/ 263903 h 699628"/>
                  <a:gd name="connsiteX10" fmla="*/ 284843 w 578235"/>
                  <a:gd name="connsiteY10" fmla="*/ 157583 h 699628"/>
                  <a:gd name="connsiteX11" fmla="*/ 167108 w 578235"/>
                  <a:gd name="connsiteY11" fmla="*/ 276244 h 699628"/>
                  <a:gd name="connsiteX12" fmla="*/ 167108 w 578235"/>
                  <a:gd name="connsiteY12" fmla="*/ 326557 h 699628"/>
                  <a:gd name="connsiteX13" fmla="*/ 167108 w 578235"/>
                  <a:gd name="connsiteY13" fmla="*/ 696781 h 699628"/>
                  <a:gd name="connsiteX14" fmla="*/ 0 w 578235"/>
                  <a:gd name="connsiteY14" fmla="*/ 699629 h 69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8235" h="699628">
                    <a:moveTo>
                      <a:pt x="0" y="699629"/>
                    </a:moveTo>
                    <a:cubicBezTo>
                      <a:pt x="0" y="684440"/>
                      <a:pt x="0" y="371174"/>
                      <a:pt x="0" y="371174"/>
                    </a:cubicBezTo>
                    <a:cubicBezTo>
                      <a:pt x="0" y="371174"/>
                      <a:pt x="949" y="390159"/>
                      <a:pt x="949" y="271498"/>
                    </a:cubicBezTo>
                    <a:cubicBezTo>
                      <a:pt x="949" y="74994"/>
                      <a:pt x="159512" y="0"/>
                      <a:pt x="285792" y="0"/>
                    </a:cubicBezTo>
                    <a:cubicBezTo>
                      <a:pt x="440557" y="0"/>
                      <a:pt x="579181" y="94929"/>
                      <a:pt x="578231" y="264853"/>
                    </a:cubicBezTo>
                    <a:cubicBezTo>
                      <a:pt x="577282" y="418638"/>
                      <a:pt x="447203" y="523060"/>
                      <a:pt x="283893" y="521162"/>
                    </a:cubicBezTo>
                    <a:cubicBezTo>
                      <a:pt x="259207" y="521162"/>
                      <a:pt x="233571" y="517365"/>
                      <a:pt x="209834" y="511669"/>
                    </a:cubicBezTo>
                    <a:lnTo>
                      <a:pt x="209834" y="361681"/>
                    </a:lnTo>
                    <a:cubicBezTo>
                      <a:pt x="241167" y="367376"/>
                      <a:pt x="272500" y="370224"/>
                      <a:pt x="303832" y="368326"/>
                    </a:cubicBezTo>
                    <a:cubicBezTo>
                      <a:pt x="356054" y="364529"/>
                      <a:pt x="410174" y="324658"/>
                      <a:pt x="410174" y="263903"/>
                    </a:cubicBezTo>
                    <a:cubicBezTo>
                      <a:pt x="410174" y="203149"/>
                      <a:pt x="361751" y="158532"/>
                      <a:pt x="284843" y="157583"/>
                    </a:cubicBezTo>
                    <a:cubicBezTo>
                      <a:pt x="277247" y="157583"/>
                      <a:pt x="167108" y="160431"/>
                      <a:pt x="167108" y="276244"/>
                    </a:cubicBezTo>
                    <a:cubicBezTo>
                      <a:pt x="167108" y="313267"/>
                      <a:pt x="167108" y="326557"/>
                      <a:pt x="167108" y="326557"/>
                    </a:cubicBezTo>
                    <a:lnTo>
                      <a:pt x="167108" y="696781"/>
                    </a:lnTo>
                    <a:lnTo>
                      <a:pt x="0" y="699629"/>
                    </a:lnTo>
                    <a:close/>
                  </a:path>
                </a:pathLst>
              </a:custGeom>
              <a:solidFill>
                <a:srgbClr val="F3940F"/>
              </a:solidFill>
              <a:ln w="9480" cap="flat">
                <a:noFill/>
                <a:prstDash val="solid"/>
                <a:miter/>
              </a:ln>
            </p:spPr>
            <p:txBody>
              <a:bodyPr rtlCol="0" anchor="ctr"/>
              <a:lstStyle/>
              <a:p>
                <a:endParaRPr lang="de-DE"/>
              </a:p>
            </p:txBody>
          </p:sp>
          <p:sp>
            <p:nvSpPr>
              <p:cNvPr id="11" name="Freihandform 10">
                <a:extLst>
                  <a:ext uri="{FF2B5EF4-FFF2-40B4-BE49-F238E27FC236}">
                    <a16:creationId xmlns:a16="http://schemas.microsoft.com/office/drawing/2014/main" id="{3F809A25-C93A-F345-ABE9-AAD593C079B6}"/>
                  </a:ext>
                </a:extLst>
              </p:cNvPr>
              <p:cNvSpPr/>
              <p:nvPr/>
            </p:nvSpPr>
            <p:spPr>
              <a:xfrm>
                <a:off x="10060326" y="1081398"/>
                <a:ext cx="854528" cy="738568"/>
              </a:xfrm>
              <a:custGeom>
                <a:avLst/>
                <a:gdLst>
                  <a:gd name="connsiteX0" fmla="*/ 853579 w 854528"/>
                  <a:gd name="connsiteY0" fmla="*/ 220236 h 738568"/>
                  <a:gd name="connsiteX1" fmla="*/ 764328 w 854528"/>
                  <a:gd name="connsiteY1" fmla="*/ 214540 h 738568"/>
                  <a:gd name="connsiteX2" fmla="*/ 510818 w 854528"/>
                  <a:gd name="connsiteY2" fmla="*/ 458508 h 738568"/>
                  <a:gd name="connsiteX3" fmla="*/ 327569 w 854528"/>
                  <a:gd name="connsiteY3" fmla="*/ 239222 h 738568"/>
                  <a:gd name="connsiteX4" fmla="*/ 168057 w 854528"/>
                  <a:gd name="connsiteY4" fmla="*/ 311368 h 738568"/>
                  <a:gd name="connsiteX5" fmla="*/ 168057 w 854528"/>
                  <a:gd name="connsiteY5" fmla="*/ 0 h 738568"/>
                  <a:gd name="connsiteX6" fmla="*/ 0 w 854528"/>
                  <a:gd name="connsiteY6" fmla="*/ 0 h 738568"/>
                  <a:gd name="connsiteX7" fmla="*/ 0 w 854528"/>
                  <a:gd name="connsiteY7" fmla="*/ 1899 h 738568"/>
                  <a:gd name="connsiteX8" fmla="*/ 112988 w 854528"/>
                  <a:gd name="connsiteY8" fmla="*/ 114864 h 738568"/>
                  <a:gd name="connsiteX9" fmla="*/ 0 w 854528"/>
                  <a:gd name="connsiteY9" fmla="*/ 227830 h 738568"/>
                  <a:gd name="connsiteX10" fmla="*/ 949 w 854528"/>
                  <a:gd name="connsiteY10" fmla="*/ 702477 h 738568"/>
                  <a:gd name="connsiteX11" fmla="*/ 210784 w 854528"/>
                  <a:gd name="connsiteY11" fmla="*/ 701527 h 738568"/>
                  <a:gd name="connsiteX12" fmla="*/ 316176 w 854528"/>
                  <a:gd name="connsiteY12" fmla="*/ 413892 h 738568"/>
                  <a:gd name="connsiteX13" fmla="*/ 517465 w 854528"/>
                  <a:gd name="connsiteY13" fmla="*/ 738550 h 738568"/>
                  <a:gd name="connsiteX14" fmla="*/ 703562 w 854528"/>
                  <a:gd name="connsiteY14" fmla="*/ 431928 h 738568"/>
                  <a:gd name="connsiteX15" fmla="*/ 854529 w 854528"/>
                  <a:gd name="connsiteY15" fmla="*/ 382565 h 738568"/>
                  <a:gd name="connsiteX16" fmla="*/ 853579 w 854528"/>
                  <a:gd name="connsiteY16" fmla="*/ 220236 h 73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4528" h="738568">
                    <a:moveTo>
                      <a:pt x="853579" y="220236"/>
                    </a:moveTo>
                    <a:cubicBezTo>
                      <a:pt x="824145" y="213591"/>
                      <a:pt x="793762" y="211692"/>
                      <a:pt x="764328" y="214540"/>
                    </a:cubicBezTo>
                    <a:cubicBezTo>
                      <a:pt x="550696" y="234475"/>
                      <a:pt x="510818" y="458508"/>
                      <a:pt x="510818" y="458508"/>
                    </a:cubicBezTo>
                    <a:cubicBezTo>
                      <a:pt x="510818" y="458508"/>
                      <a:pt x="514616" y="241120"/>
                      <a:pt x="327569" y="239222"/>
                    </a:cubicBezTo>
                    <a:cubicBezTo>
                      <a:pt x="265853" y="237323"/>
                      <a:pt x="206986" y="263903"/>
                      <a:pt x="168057" y="311368"/>
                    </a:cubicBezTo>
                    <a:lnTo>
                      <a:pt x="168057" y="0"/>
                    </a:lnTo>
                    <a:lnTo>
                      <a:pt x="0" y="0"/>
                    </a:lnTo>
                    <a:lnTo>
                      <a:pt x="0" y="1899"/>
                    </a:lnTo>
                    <a:cubicBezTo>
                      <a:pt x="62665" y="1899"/>
                      <a:pt x="112988" y="52211"/>
                      <a:pt x="112988" y="114864"/>
                    </a:cubicBezTo>
                    <a:cubicBezTo>
                      <a:pt x="112988" y="177518"/>
                      <a:pt x="62665" y="227830"/>
                      <a:pt x="0" y="227830"/>
                    </a:cubicBezTo>
                    <a:lnTo>
                      <a:pt x="949" y="702477"/>
                    </a:lnTo>
                    <a:lnTo>
                      <a:pt x="210784" y="701527"/>
                    </a:lnTo>
                    <a:cubicBezTo>
                      <a:pt x="210784" y="701527"/>
                      <a:pt x="212683" y="411993"/>
                      <a:pt x="316176" y="413892"/>
                    </a:cubicBezTo>
                    <a:cubicBezTo>
                      <a:pt x="409224" y="415790"/>
                      <a:pt x="324721" y="741398"/>
                      <a:pt x="517465" y="738550"/>
                    </a:cubicBezTo>
                    <a:cubicBezTo>
                      <a:pt x="653240" y="736651"/>
                      <a:pt x="627604" y="547742"/>
                      <a:pt x="703562" y="431928"/>
                    </a:cubicBezTo>
                    <a:cubicBezTo>
                      <a:pt x="762429" y="341745"/>
                      <a:pt x="854529" y="382565"/>
                      <a:pt x="854529" y="382565"/>
                    </a:cubicBezTo>
                    <a:lnTo>
                      <a:pt x="853579" y="220236"/>
                    </a:lnTo>
                    <a:close/>
                  </a:path>
                </a:pathLst>
              </a:custGeom>
              <a:solidFill>
                <a:srgbClr val="1E63AE"/>
              </a:solidFill>
              <a:ln w="9480" cap="flat">
                <a:noFill/>
                <a:prstDash val="solid"/>
                <a:miter/>
              </a:ln>
            </p:spPr>
            <p:txBody>
              <a:bodyPr rtlCol="0" anchor="ctr"/>
              <a:lstStyle/>
              <a:p>
                <a:endParaRPr lang="de-DE"/>
              </a:p>
            </p:txBody>
          </p:sp>
        </p:grpSp>
        <p:sp>
          <p:nvSpPr>
            <p:cNvPr id="18" name="Kreis 17">
              <a:extLst>
                <a:ext uri="{FF2B5EF4-FFF2-40B4-BE49-F238E27FC236}">
                  <a16:creationId xmlns:a16="http://schemas.microsoft.com/office/drawing/2014/main" id="{6571196F-AE91-214D-8EE7-3C0A952CDF0E}"/>
                </a:ext>
              </a:extLst>
            </p:cNvPr>
            <p:cNvSpPr>
              <a:spLocks noChangeAspect="1"/>
            </p:cNvSpPr>
            <p:nvPr userDrawn="1"/>
          </p:nvSpPr>
          <p:spPr>
            <a:xfrm>
              <a:off x="10944050" y="579329"/>
              <a:ext cx="115200" cy="115200"/>
            </a:xfrm>
            <a:prstGeom prst="pie">
              <a:avLst>
                <a:gd name="adj1" fmla="val 5358078"/>
                <a:gd name="adj2" fmla="val 162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sp>
        <p:nvSpPr>
          <p:cNvPr id="3" name="Textfeld 2">
            <a:extLst>
              <a:ext uri="{FF2B5EF4-FFF2-40B4-BE49-F238E27FC236}">
                <a16:creationId xmlns:a16="http://schemas.microsoft.com/office/drawing/2014/main" id="{E36DB5F4-984F-6E4E-9D3D-AE2615D5BD97}"/>
              </a:ext>
            </a:extLst>
          </p:cNvPr>
          <p:cNvSpPr txBox="1"/>
          <p:nvPr userDrawn="1"/>
        </p:nvSpPr>
        <p:spPr>
          <a:xfrm>
            <a:off x="10056813" y="6381750"/>
            <a:ext cx="1655762" cy="215444"/>
          </a:xfrm>
          <a:prstGeom prst="rect">
            <a:avLst/>
          </a:prstGeom>
          <a:noFill/>
        </p:spPr>
        <p:txBody>
          <a:bodyPr wrap="square" rtlCol="0">
            <a:spAutoFit/>
          </a:bodyPr>
          <a:lstStyle/>
          <a:p>
            <a:pPr algn="r"/>
            <a:r>
              <a:rPr lang="de-DE" sz="800"/>
              <a:t>| </a:t>
            </a:r>
            <a:fld id="{44D5E2E9-638A-FE46-B6AD-4B56C554F176}" type="slidenum">
              <a:rPr lang="de-DE" sz="800" smtClean="0"/>
              <a:t>‹#›</a:t>
            </a:fld>
            <a:endParaRPr lang="de-DE" sz="800"/>
          </a:p>
        </p:txBody>
      </p:sp>
    </p:spTree>
    <p:extLst>
      <p:ext uri="{BB962C8B-B14F-4D97-AF65-F5344CB8AC3E}">
        <p14:creationId xmlns:p14="http://schemas.microsoft.com/office/powerpoint/2010/main" val="182015595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95">
          <p15:clr>
            <a:srgbClr val="F26B43"/>
          </p15:clr>
        </p15:guide>
        <p15:guide id="2" pos="302">
          <p15:clr>
            <a:srgbClr val="F26B43"/>
          </p15:clr>
        </p15:guide>
        <p15:guide id="3" pos="7378">
          <p15:clr>
            <a:srgbClr val="F26B43"/>
          </p15:clr>
        </p15:guide>
        <p15:guide id="4" pos="1345">
          <p15:clr>
            <a:srgbClr val="F26B43"/>
          </p15:clr>
        </p15:guide>
        <p15:guide id="5" pos="1504">
          <p15:clr>
            <a:srgbClr val="F26B43"/>
          </p15:clr>
        </p15:guide>
        <p15:guide id="6" pos="2547">
          <p15:clr>
            <a:srgbClr val="F26B43"/>
          </p15:clr>
        </p15:guide>
        <p15:guide id="7" pos="2729">
          <p15:clr>
            <a:srgbClr val="F26B43"/>
          </p15:clr>
        </p15:guide>
        <p15:guide id="8" pos="3749">
          <p15:clr>
            <a:srgbClr val="F26B43"/>
          </p15:clr>
        </p15:guide>
        <p15:guide id="9" pos="3908">
          <p15:clr>
            <a:srgbClr val="F26B43"/>
          </p15:clr>
        </p15:guide>
        <p15:guide id="10" pos="4951">
          <p15:clr>
            <a:srgbClr val="F26B43"/>
          </p15:clr>
        </p15:guide>
        <p15:guide id="11" pos="5133">
          <p15:clr>
            <a:srgbClr val="F26B43"/>
          </p15:clr>
        </p15:guide>
        <p15:guide id="12" pos="6153">
          <p15:clr>
            <a:srgbClr val="F26B43"/>
          </p15:clr>
        </p15:guide>
        <p15:guide id="13" pos="6335">
          <p15:clr>
            <a:srgbClr val="F26B43"/>
          </p15:clr>
        </p15:guide>
        <p15:guide id="14" orient="horz" pos="4020">
          <p15:clr>
            <a:srgbClr val="F26B43"/>
          </p15:clr>
        </p15:guide>
        <p15:guide id="15" orient="horz" pos="89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D0B336-B5A0-844A-9995-EFE8EF705E5E}"/>
              </a:ext>
            </a:extLst>
          </p:cNvPr>
          <p:cNvSpPr>
            <a:spLocks noGrp="1"/>
          </p:cNvSpPr>
          <p:nvPr>
            <p:ph type="body" sz="quarter" idx="11"/>
          </p:nvPr>
        </p:nvSpPr>
        <p:spPr>
          <a:xfrm>
            <a:off x="914400" y="5063272"/>
            <a:ext cx="5618602" cy="774293"/>
          </a:xfrm>
        </p:spPr>
        <p:txBody>
          <a:bodyPr/>
          <a:lstStyle/>
          <a:p>
            <a:r>
              <a:rPr lang="en-SG" dirty="0"/>
              <a:t>HR Digital Transformation</a:t>
            </a:r>
            <a:endParaRPr lang="en-GB" dirty="0"/>
          </a:p>
        </p:txBody>
      </p:sp>
      <p:sp>
        <p:nvSpPr>
          <p:cNvPr id="5" name="Text Placeholder 4">
            <a:extLst>
              <a:ext uri="{FF2B5EF4-FFF2-40B4-BE49-F238E27FC236}">
                <a16:creationId xmlns:a16="http://schemas.microsoft.com/office/drawing/2014/main" id="{8F8C1088-1B48-704B-9E8B-D56339DC683C}"/>
              </a:ext>
            </a:extLst>
          </p:cNvPr>
          <p:cNvSpPr>
            <a:spLocks noGrp="1"/>
          </p:cNvSpPr>
          <p:nvPr>
            <p:ph type="body" sz="quarter" idx="12"/>
          </p:nvPr>
        </p:nvSpPr>
        <p:spPr/>
        <p:txBody>
          <a:bodyPr/>
          <a:lstStyle/>
          <a:p>
            <a:pPr lvl="0"/>
            <a:r>
              <a:rPr lang="en-US" b="1"/>
              <a:t>Confidential</a:t>
            </a:r>
          </a:p>
          <a:p>
            <a:pPr lvl="0"/>
            <a:r>
              <a:rPr lang="en-US" b="1"/>
              <a:t>Please do not circulate &amp; distribute</a:t>
            </a:r>
            <a:endParaRPr lang="en-SG" b="1"/>
          </a:p>
        </p:txBody>
      </p:sp>
      <p:pic>
        <p:nvPicPr>
          <p:cNvPr id="13" name="Picture Placeholder 12" descr="Graphical user interface&#10;&#10;Description automatically generated">
            <a:extLst>
              <a:ext uri="{FF2B5EF4-FFF2-40B4-BE49-F238E27FC236}">
                <a16:creationId xmlns:a16="http://schemas.microsoft.com/office/drawing/2014/main" id="{BC68BB5A-855D-384D-AC65-3B99429DB3F4}"/>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2223" b="10543"/>
          <a:stretch/>
        </p:blipFill>
        <p:spPr>
          <a:xfrm>
            <a:off x="0" y="0"/>
            <a:ext cx="12192000" cy="5063272"/>
          </a:xfrm>
        </p:spPr>
      </p:pic>
    </p:spTree>
    <p:extLst>
      <p:ext uri="{BB962C8B-B14F-4D97-AF65-F5344CB8AC3E}">
        <p14:creationId xmlns:p14="http://schemas.microsoft.com/office/powerpoint/2010/main" val="1408307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AE4F44C-728F-DE43-9A97-FFA2032A0999}"/>
              </a:ext>
            </a:extLst>
          </p:cNvPr>
          <p:cNvSpPr>
            <a:spLocks noGrp="1"/>
          </p:cNvSpPr>
          <p:nvPr>
            <p:ph idx="1"/>
          </p:nvPr>
        </p:nvSpPr>
        <p:spPr>
          <a:xfrm>
            <a:off x="5397907" y="4926475"/>
            <a:ext cx="5486401" cy="825397"/>
          </a:xfrm>
        </p:spPr>
        <p:txBody>
          <a:bodyPr/>
          <a:lstStyle/>
          <a:p>
            <a:pPr marL="0" indent="0">
              <a:buNone/>
            </a:pPr>
            <a:r>
              <a:rPr lang="en-GB" sz="2000" dirty="0"/>
              <a:t>report from the Consortium of IT Software Quality</a:t>
            </a:r>
          </a:p>
        </p:txBody>
      </p:sp>
      <p:sp>
        <p:nvSpPr>
          <p:cNvPr id="6" name="Text Placeholder 5">
            <a:extLst>
              <a:ext uri="{FF2B5EF4-FFF2-40B4-BE49-F238E27FC236}">
                <a16:creationId xmlns:a16="http://schemas.microsoft.com/office/drawing/2014/main" id="{102F028B-E64A-CF48-885E-E4E1767D7DB0}"/>
              </a:ext>
            </a:extLst>
          </p:cNvPr>
          <p:cNvSpPr>
            <a:spLocks noGrp="1"/>
          </p:cNvSpPr>
          <p:nvPr>
            <p:ph type="body" sz="quarter" idx="10"/>
          </p:nvPr>
        </p:nvSpPr>
        <p:spPr>
          <a:xfrm>
            <a:off x="5479843" y="4137836"/>
            <a:ext cx="5588001" cy="735593"/>
          </a:xfrm>
        </p:spPr>
        <p:txBody>
          <a:bodyPr/>
          <a:lstStyle/>
          <a:p>
            <a:r>
              <a:rPr lang="en-GB" sz="3600" dirty="0"/>
              <a:t>“…estimates that poor quality software cost US companies $2.84 trillion in 2018.”</a:t>
            </a:r>
          </a:p>
        </p:txBody>
      </p:sp>
      <p:pic>
        <p:nvPicPr>
          <p:cNvPr id="1026" name="Picture 2" descr="CISQ Announces “Future of Software Delivery” Seminar on Nov. 16 in  Bangalore | Business Wire">
            <a:extLst>
              <a:ext uri="{FF2B5EF4-FFF2-40B4-BE49-F238E27FC236}">
                <a16:creationId xmlns:a16="http://schemas.microsoft.com/office/drawing/2014/main" id="{F368E13A-35F2-4909-A249-6D485D870FD6}"/>
              </a:ext>
            </a:extLst>
          </p:cNvPr>
          <p:cNvPicPr>
            <a:picLocks noGrp="1" noChangeAspect="1" noChangeArrowheads="1"/>
          </p:cNvPicPr>
          <p:nvPr>
            <p:ph type="pic" sz="quarter" idx="11"/>
          </p:nvPr>
        </p:nvPicPr>
        <p:blipFill>
          <a:blip r:embed="rId3">
            <a:extLst>
              <a:ext uri="{28A0092B-C50C-407E-A947-70E740481C1C}">
                <a14:useLocalDpi xmlns:a14="http://schemas.microsoft.com/office/drawing/2010/main" val="0"/>
              </a:ext>
            </a:extLst>
          </a:blip>
          <a:stretch>
            <a:fillRect/>
          </a:stretch>
        </p:blipFill>
        <p:spPr bwMode="auto">
          <a:xfrm>
            <a:off x="458721" y="2315967"/>
            <a:ext cx="4061660" cy="2122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0607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A1C6CA-D714-C34B-80AE-89A77B8531C0}"/>
              </a:ext>
            </a:extLst>
          </p:cNvPr>
          <p:cNvSpPr>
            <a:spLocks noGrp="1"/>
          </p:cNvSpPr>
          <p:nvPr>
            <p:ph type="body" sz="quarter" idx="10"/>
          </p:nvPr>
        </p:nvSpPr>
        <p:spPr/>
        <p:txBody>
          <a:bodyPr/>
          <a:lstStyle/>
          <a:p>
            <a:r>
              <a:rPr lang="en-GB" dirty="0"/>
              <a:t>Repercussions</a:t>
            </a:r>
          </a:p>
        </p:txBody>
      </p:sp>
      <p:sp>
        <p:nvSpPr>
          <p:cNvPr id="4" name="Freihandform 16">
            <a:extLst>
              <a:ext uri="{FF2B5EF4-FFF2-40B4-BE49-F238E27FC236}">
                <a16:creationId xmlns:a16="http://schemas.microsoft.com/office/drawing/2014/main" id="{9E7210FF-3359-2F4A-A8AD-DB468CEE32E1}"/>
              </a:ext>
            </a:extLst>
          </p:cNvPr>
          <p:cNvSpPr/>
          <p:nvPr/>
        </p:nvSpPr>
        <p:spPr>
          <a:xfrm>
            <a:off x="11424886" y="687329"/>
            <a:ext cx="288700" cy="349310"/>
          </a:xfrm>
          <a:custGeom>
            <a:avLst/>
            <a:gdLst>
              <a:gd name="connsiteX0" fmla="*/ 0 w 578235"/>
              <a:gd name="connsiteY0" fmla="*/ 699629 h 699628"/>
              <a:gd name="connsiteX1" fmla="*/ 0 w 578235"/>
              <a:gd name="connsiteY1" fmla="*/ 371174 h 699628"/>
              <a:gd name="connsiteX2" fmla="*/ 949 w 578235"/>
              <a:gd name="connsiteY2" fmla="*/ 271498 h 699628"/>
              <a:gd name="connsiteX3" fmla="*/ 285792 w 578235"/>
              <a:gd name="connsiteY3" fmla="*/ 0 h 699628"/>
              <a:gd name="connsiteX4" fmla="*/ 578231 w 578235"/>
              <a:gd name="connsiteY4" fmla="*/ 264853 h 699628"/>
              <a:gd name="connsiteX5" fmla="*/ 283893 w 578235"/>
              <a:gd name="connsiteY5" fmla="*/ 521162 h 699628"/>
              <a:gd name="connsiteX6" fmla="*/ 209834 w 578235"/>
              <a:gd name="connsiteY6" fmla="*/ 511669 h 699628"/>
              <a:gd name="connsiteX7" fmla="*/ 209834 w 578235"/>
              <a:gd name="connsiteY7" fmla="*/ 361681 h 699628"/>
              <a:gd name="connsiteX8" fmla="*/ 303832 w 578235"/>
              <a:gd name="connsiteY8" fmla="*/ 368326 h 699628"/>
              <a:gd name="connsiteX9" fmla="*/ 410174 w 578235"/>
              <a:gd name="connsiteY9" fmla="*/ 263903 h 699628"/>
              <a:gd name="connsiteX10" fmla="*/ 284843 w 578235"/>
              <a:gd name="connsiteY10" fmla="*/ 157583 h 699628"/>
              <a:gd name="connsiteX11" fmla="*/ 167108 w 578235"/>
              <a:gd name="connsiteY11" fmla="*/ 276244 h 699628"/>
              <a:gd name="connsiteX12" fmla="*/ 167108 w 578235"/>
              <a:gd name="connsiteY12" fmla="*/ 326557 h 699628"/>
              <a:gd name="connsiteX13" fmla="*/ 167108 w 578235"/>
              <a:gd name="connsiteY13" fmla="*/ 696781 h 699628"/>
              <a:gd name="connsiteX14" fmla="*/ 0 w 578235"/>
              <a:gd name="connsiteY14" fmla="*/ 699629 h 69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8235" h="699628">
                <a:moveTo>
                  <a:pt x="0" y="699629"/>
                </a:moveTo>
                <a:cubicBezTo>
                  <a:pt x="0" y="684440"/>
                  <a:pt x="0" y="371174"/>
                  <a:pt x="0" y="371174"/>
                </a:cubicBezTo>
                <a:cubicBezTo>
                  <a:pt x="0" y="371174"/>
                  <a:pt x="949" y="390159"/>
                  <a:pt x="949" y="271498"/>
                </a:cubicBezTo>
                <a:cubicBezTo>
                  <a:pt x="949" y="74994"/>
                  <a:pt x="159512" y="0"/>
                  <a:pt x="285792" y="0"/>
                </a:cubicBezTo>
                <a:cubicBezTo>
                  <a:pt x="440557" y="0"/>
                  <a:pt x="579181" y="94929"/>
                  <a:pt x="578231" y="264853"/>
                </a:cubicBezTo>
                <a:cubicBezTo>
                  <a:pt x="577282" y="418638"/>
                  <a:pt x="447203" y="523060"/>
                  <a:pt x="283893" y="521162"/>
                </a:cubicBezTo>
                <a:cubicBezTo>
                  <a:pt x="259207" y="521162"/>
                  <a:pt x="233571" y="517365"/>
                  <a:pt x="209834" y="511669"/>
                </a:cubicBezTo>
                <a:lnTo>
                  <a:pt x="209834" y="361681"/>
                </a:lnTo>
                <a:cubicBezTo>
                  <a:pt x="241167" y="367376"/>
                  <a:pt x="272500" y="370224"/>
                  <a:pt x="303832" y="368326"/>
                </a:cubicBezTo>
                <a:cubicBezTo>
                  <a:pt x="356054" y="364529"/>
                  <a:pt x="410174" y="324658"/>
                  <a:pt x="410174" y="263903"/>
                </a:cubicBezTo>
                <a:cubicBezTo>
                  <a:pt x="410174" y="203149"/>
                  <a:pt x="361751" y="158532"/>
                  <a:pt x="284843" y="157583"/>
                </a:cubicBezTo>
                <a:cubicBezTo>
                  <a:pt x="277247" y="157583"/>
                  <a:pt x="167108" y="160431"/>
                  <a:pt x="167108" y="276244"/>
                </a:cubicBezTo>
                <a:cubicBezTo>
                  <a:pt x="167108" y="313267"/>
                  <a:pt x="167108" y="326557"/>
                  <a:pt x="167108" y="326557"/>
                </a:cubicBezTo>
                <a:lnTo>
                  <a:pt x="167108" y="696781"/>
                </a:lnTo>
                <a:lnTo>
                  <a:pt x="0" y="699629"/>
                </a:lnTo>
                <a:close/>
              </a:path>
            </a:pathLst>
          </a:custGeom>
          <a:solidFill>
            <a:schemeClr val="bg1"/>
          </a:solidFill>
          <a:ln w="94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1E1C1A"/>
              </a:solidFill>
              <a:effectLst/>
              <a:uLnTx/>
              <a:uFillTx/>
              <a:latin typeface="Arial" panose="020B0604020202020204"/>
              <a:ea typeface="+mn-ea"/>
              <a:cs typeface="+mn-cs"/>
            </a:endParaRPr>
          </a:p>
        </p:txBody>
      </p:sp>
      <p:sp>
        <p:nvSpPr>
          <p:cNvPr id="5" name="Freihandform 17">
            <a:extLst>
              <a:ext uri="{FF2B5EF4-FFF2-40B4-BE49-F238E27FC236}">
                <a16:creationId xmlns:a16="http://schemas.microsoft.com/office/drawing/2014/main" id="{27587D23-094D-7740-AB9C-F2120083BDC3}"/>
              </a:ext>
            </a:extLst>
          </p:cNvPr>
          <p:cNvSpPr/>
          <p:nvPr/>
        </p:nvSpPr>
        <p:spPr>
          <a:xfrm>
            <a:off x="11004400" y="579266"/>
            <a:ext cx="426648" cy="368751"/>
          </a:xfrm>
          <a:custGeom>
            <a:avLst/>
            <a:gdLst>
              <a:gd name="connsiteX0" fmla="*/ 853579 w 854528"/>
              <a:gd name="connsiteY0" fmla="*/ 220236 h 738568"/>
              <a:gd name="connsiteX1" fmla="*/ 764328 w 854528"/>
              <a:gd name="connsiteY1" fmla="*/ 214540 h 738568"/>
              <a:gd name="connsiteX2" fmla="*/ 510818 w 854528"/>
              <a:gd name="connsiteY2" fmla="*/ 458508 h 738568"/>
              <a:gd name="connsiteX3" fmla="*/ 327569 w 854528"/>
              <a:gd name="connsiteY3" fmla="*/ 239222 h 738568"/>
              <a:gd name="connsiteX4" fmla="*/ 168057 w 854528"/>
              <a:gd name="connsiteY4" fmla="*/ 311368 h 738568"/>
              <a:gd name="connsiteX5" fmla="*/ 168057 w 854528"/>
              <a:gd name="connsiteY5" fmla="*/ 0 h 738568"/>
              <a:gd name="connsiteX6" fmla="*/ 0 w 854528"/>
              <a:gd name="connsiteY6" fmla="*/ 0 h 738568"/>
              <a:gd name="connsiteX7" fmla="*/ 0 w 854528"/>
              <a:gd name="connsiteY7" fmla="*/ 1899 h 738568"/>
              <a:gd name="connsiteX8" fmla="*/ 112988 w 854528"/>
              <a:gd name="connsiteY8" fmla="*/ 114864 h 738568"/>
              <a:gd name="connsiteX9" fmla="*/ 0 w 854528"/>
              <a:gd name="connsiteY9" fmla="*/ 227830 h 738568"/>
              <a:gd name="connsiteX10" fmla="*/ 949 w 854528"/>
              <a:gd name="connsiteY10" fmla="*/ 702477 h 738568"/>
              <a:gd name="connsiteX11" fmla="*/ 210784 w 854528"/>
              <a:gd name="connsiteY11" fmla="*/ 701527 h 738568"/>
              <a:gd name="connsiteX12" fmla="*/ 316176 w 854528"/>
              <a:gd name="connsiteY12" fmla="*/ 413892 h 738568"/>
              <a:gd name="connsiteX13" fmla="*/ 517465 w 854528"/>
              <a:gd name="connsiteY13" fmla="*/ 738550 h 738568"/>
              <a:gd name="connsiteX14" fmla="*/ 703562 w 854528"/>
              <a:gd name="connsiteY14" fmla="*/ 431928 h 738568"/>
              <a:gd name="connsiteX15" fmla="*/ 854529 w 854528"/>
              <a:gd name="connsiteY15" fmla="*/ 382565 h 738568"/>
              <a:gd name="connsiteX16" fmla="*/ 853579 w 854528"/>
              <a:gd name="connsiteY16" fmla="*/ 220236 h 73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4528" h="738568">
                <a:moveTo>
                  <a:pt x="853579" y="220236"/>
                </a:moveTo>
                <a:cubicBezTo>
                  <a:pt x="824145" y="213591"/>
                  <a:pt x="793762" y="211692"/>
                  <a:pt x="764328" y="214540"/>
                </a:cubicBezTo>
                <a:cubicBezTo>
                  <a:pt x="550696" y="234475"/>
                  <a:pt x="510818" y="458508"/>
                  <a:pt x="510818" y="458508"/>
                </a:cubicBezTo>
                <a:cubicBezTo>
                  <a:pt x="510818" y="458508"/>
                  <a:pt x="514616" y="241120"/>
                  <a:pt x="327569" y="239222"/>
                </a:cubicBezTo>
                <a:cubicBezTo>
                  <a:pt x="265853" y="237323"/>
                  <a:pt x="206986" y="263903"/>
                  <a:pt x="168057" y="311368"/>
                </a:cubicBezTo>
                <a:lnTo>
                  <a:pt x="168057" y="0"/>
                </a:lnTo>
                <a:lnTo>
                  <a:pt x="0" y="0"/>
                </a:lnTo>
                <a:lnTo>
                  <a:pt x="0" y="1899"/>
                </a:lnTo>
                <a:cubicBezTo>
                  <a:pt x="62665" y="1899"/>
                  <a:pt x="112988" y="52211"/>
                  <a:pt x="112988" y="114864"/>
                </a:cubicBezTo>
                <a:cubicBezTo>
                  <a:pt x="112988" y="177518"/>
                  <a:pt x="62665" y="227830"/>
                  <a:pt x="0" y="227830"/>
                </a:cubicBezTo>
                <a:lnTo>
                  <a:pt x="949" y="702477"/>
                </a:lnTo>
                <a:lnTo>
                  <a:pt x="210784" y="701527"/>
                </a:lnTo>
                <a:cubicBezTo>
                  <a:pt x="210784" y="701527"/>
                  <a:pt x="212683" y="411993"/>
                  <a:pt x="316176" y="413892"/>
                </a:cubicBezTo>
                <a:cubicBezTo>
                  <a:pt x="409224" y="415790"/>
                  <a:pt x="324721" y="741398"/>
                  <a:pt x="517465" y="738550"/>
                </a:cubicBezTo>
                <a:cubicBezTo>
                  <a:pt x="653240" y="736651"/>
                  <a:pt x="627604" y="547742"/>
                  <a:pt x="703562" y="431928"/>
                </a:cubicBezTo>
                <a:cubicBezTo>
                  <a:pt x="762429" y="341745"/>
                  <a:pt x="854529" y="382565"/>
                  <a:pt x="854529" y="382565"/>
                </a:cubicBezTo>
                <a:lnTo>
                  <a:pt x="853579" y="220236"/>
                </a:lnTo>
                <a:close/>
              </a:path>
            </a:pathLst>
          </a:custGeom>
          <a:solidFill>
            <a:schemeClr val="bg1"/>
          </a:solidFill>
          <a:ln w="94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1E1C1A"/>
              </a:solidFill>
              <a:effectLst/>
              <a:uLnTx/>
              <a:uFillTx/>
              <a:latin typeface="Arial" panose="020B0604020202020204"/>
              <a:ea typeface="+mn-ea"/>
              <a:cs typeface="+mn-cs"/>
            </a:endParaRPr>
          </a:p>
        </p:txBody>
      </p:sp>
      <p:sp>
        <p:nvSpPr>
          <p:cNvPr id="6" name="Kreis 18">
            <a:extLst>
              <a:ext uri="{FF2B5EF4-FFF2-40B4-BE49-F238E27FC236}">
                <a16:creationId xmlns:a16="http://schemas.microsoft.com/office/drawing/2014/main" id="{7FA365A9-17A0-BB4B-B8CD-3F771C4094C0}"/>
              </a:ext>
            </a:extLst>
          </p:cNvPr>
          <p:cNvSpPr>
            <a:spLocks noChangeAspect="1"/>
          </p:cNvSpPr>
          <p:nvPr/>
        </p:nvSpPr>
        <p:spPr>
          <a:xfrm>
            <a:off x="10944050" y="579329"/>
            <a:ext cx="115200" cy="115200"/>
          </a:xfrm>
          <a:prstGeom prst="pie">
            <a:avLst>
              <a:gd name="adj1" fmla="val 5358078"/>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1E1C1A"/>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8E9A9F6B-B87C-F646-804D-F909A7369DD7}"/>
              </a:ext>
            </a:extLst>
          </p:cNvPr>
          <p:cNvSpPr txBox="1"/>
          <p:nvPr/>
        </p:nvSpPr>
        <p:spPr>
          <a:xfrm>
            <a:off x="656615" y="3705660"/>
            <a:ext cx="205708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300" normalizeH="0" baseline="0" noProof="0" dirty="0">
                <a:ln>
                  <a:noFill/>
                </a:ln>
                <a:solidFill>
                  <a:srgbClr val="0079B4"/>
                </a:solidFill>
                <a:effectLst/>
                <a:uLnTx/>
                <a:uFillTx/>
                <a:latin typeface="Arial" panose="020B0604020202020204" pitchFamily="34" charset="0"/>
                <a:ea typeface="Montserrat" charset="0"/>
                <a:cs typeface="Arial" panose="020B0604020202020204" pitchFamily="34" charset="0"/>
              </a:rPr>
              <a:t>Damage To The Employee Experience</a:t>
            </a:r>
          </a:p>
        </p:txBody>
      </p:sp>
      <p:sp>
        <p:nvSpPr>
          <p:cNvPr id="12" name="TextBox 11">
            <a:extLst>
              <a:ext uri="{FF2B5EF4-FFF2-40B4-BE49-F238E27FC236}">
                <a16:creationId xmlns:a16="http://schemas.microsoft.com/office/drawing/2014/main" id="{9D8D759F-95B9-7342-A105-909CFB0F5CD5}"/>
              </a:ext>
            </a:extLst>
          </p:cNvPr>
          <p:cNvSpPr txBox="1"/>
          <p:nvPr/>
        </p:nvSpPr>
        <p:spPr>
          <a:xfrm>
            <a:off x="4706022" y="3705660"/>
            <a:ext cx="18269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dirty="0">
                <a:ln>
                  <a:noFill/>
                </a:ln>
                <a:solidFill>
                  <a:srgbClr val="0079B4"/>
                </a:solidFill>
                <a:effectLst/>
                <a:uLnTx/>
                <a:uFillTx/>
                <a:latin typeface="Arial" panose="020B0604020202020204" pitchFamily="34" charset="0"/>
                <a:ea typeface="Montserrat" charset="0"/>
                <a:cs typeface="Arial" panose="020B0604020202020204" pitchFamily="34" charset="0"/>
              </a:rPr>
              <a:t>Lower Profits</a:t>
            </a:r>
          </a:p>
        </p:txBody>
      </p:sp>
      <p:sp>
        <p:nvSpPr>
          <p:cNvPr id="15" name="TextBox 14">
            <a:extLst>
              <a:ext uri="{FF2B5EF4-FFF2-40B4-BE49-F238E27FC236}">
                <a16:creationId xmlns:a16="http://schemas.microsoft.com/office/drawing/2014/main" id="{E322C3B9-198E-6C4A-9CCF-2EEB65D684C5}"/>
              </a:ext>
            </a:extLst>
          </p:cNvPr>
          <p:cNvSpPr txBox="1"/>
          <p:nvPr/>
        </p:nvSpPr>
        <p:spPr>
          <a:xfrm>
            <a:off x="8755429" y="3705660"/>
            <a:ext cx="21886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dirty="0">
                <a:ln>
                  <a:noFill/>
                </a:ln>
                <a:solidFill>
                  <a:srgbClr val="0079B4"/>
                </a:solidFill>
                <a:effectLst/>
                <a:uLnTx/>
                <a:uFillTx/>
                <a:latin typeface="Arial" panose="020B0604020202020204" pitchFamily="34" charset="0"/>
                <a:ea typeface="Montserrat" charset="0"/>
                <a:cs typeface="Arial" panose="020B0604020202020204" pitchFamily="34" charset="0"/>
              </a:rPr>
              <a:t>Exponential Losses</a:t>
            </a:r>
          </a:p>
        </p:txBody>
      </p:sp>
      <p:pic>
        <p:nvPicPr>
          <p:cNvPr id="20" name="Picture 19">
            <a:extLst>
              <a:ext uri="{FF2B5EF4-FFF2-40B4-BE49-F238E27FC236}">
                <a16:creationId xmlns:a16="http://schemas.microsoft.com/office/drawing/2014/main" id="{84E686C9-0624-6F4D-BED3-47D4C89172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0985" y="2749731"/>
            <a:ext cx="730250" cy="749300"/>
          </a:xfrm>
          <a:prstGeom prst="rect">
            <a:avLst/>
          </a:prstGeom>
        </p:spPr>
      </p:pic>
      <p:pic>
        <p:nvPicPr>
          <p:cNvPr id="21" name="Picture 20">
            <a:extLst>
              <a:ext uri="{FF2B5EF4-FFF2-40B4-BE49-F238E27FC236}">
                <a16:creationId xmlns:a16="http://schemas.microsoft.com/office/drawing/2014/main" id="{0EF42F16-49FA-FA42-9570-8B885D427B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55429" y="2749731"/>
            <a:ext cx="730250" cy="749300"/>
          </a:xfrm>
          <a:prstGeom prst="rect">
            <a:avLst/>
          </a:prstGeom>
        </p:spPr>
      </p:pic>
      <p:pic>
        <p:nvPicPr>
          <p:cNvPr id="22" name="Picture 21">
            <a:extLst>
              <a:ext uri="{FF2B5EF4-FFF2-40B4-BE49-F238E27FC236}">
                <a16:creationId xmlns:a16="http://schemas.microsoft.com/office/drawing/2014/main" id="{B929070D-259E-9B4D-8BEA-8B5D2E70BA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6615" y="2749731"/>
            <a:ext cx="730250" cy="749300"/>
          </a:xfrm>
          <a:prstGeom prst="rect">
            <a:avLst/>
          </a:prstGeom>
        </p:spPr>
      </p:pic>
    </p:spTree>
    <p:extLst>
      <p:ext uri="{BB962C8B-B14F-4D97-AF65-F5344CB8AC3E}">
        <p14:creationId xmlns:p14="http://schemas.microsoft.com/office/powerpoint/2010/main" val="330166550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A579B90A-554D-B941-A791-44F6DDDED567}"/>
              </a:ext>
            </a:extLst>
          </p:cNvPr>
          <p:cNvSpPr/>
          <p:nvPr/>
        </p:nvSpPr>
        <p:spPr>
          <a:xfrm>
            <a:off x="6889175" y="1099722"/>
            <a:ext cx="4578205" cy="4578205"/>
          </a:xfrm>
          <a:prstGeom prst="ellipse">
            <a:avLst/>
          </a:prstGeom>
          <a:solidFill>
            <a:srgbClr val="F5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C1D45F5A-8E1C-FF46-9BFB-78CBF0726800}"/>
              </a:ext>
            </a:extLst>
          </p:cNvPr>
          <p:cNvSpPr>
            <a:spLocks noGrp="1"/>
          </p:cNvSpPr>
          <p:nvPr>
            <p:ph type="body" sz="quarter" idx="10"/>
          </p:nvPr>
        </p:nvSpPr>
        <p:spPr/>
        <p:txBody>
          <a:bodyPr/>
          <a:lstStyle/>
          <a:p>
            <a:r>
              <a:rPr lang="en-GB" dirty="0"/>
              <a:t>How to choose the right technology partner for you</a:t>
            </a:r>
          </a:p>
        </p:txBody>
      </p:sp>
      <p:grpSp>
        <p:nvGrpSpPr>
          <p:cNvPr id="8" name="Group 7">
            <a:extLst>
              <a:ext uri="{FF2B5EF4-FFF2-40B4-BE49-F238E27FC236}">
                <a16:creationId xmlns:a16="http://schemas.microsoft.com/office/drawing/2014/main" id="{A968820B-79BF-5E47-B378-E5320C2E4F71}"/>
              </a:ext>
            </a:extLst>
          </p:cNvPr>
          <p:cNvGrpSpPr/>
          <p:nvPr/>
        </p:nvGrpSpPr>
        <p:grpSpPr>
          <a:xfrm>
            <a:off x="479425" y="1876451"/>
            <a:ext cx="2957146" cy="1481063"/>
            <a:chOff x="6034678" y="7636856"/>
            <a:chExt cx="5914292" cy="2962126"/>
          </a:xfrm>
        </p:grpSpPr>
        <p:sp>
          <p:nvSpPr>
            <p:cNvPr id="9" name="TextBox 8">
              <a:extLst>
                <a:ext uri="{FF2B5EF4-FFF2-40B4-BE49-F238E27FC236}">
                  <a16:creationId xmlns:a16="http://schemas.microsoft.com/office/drawing/2014/main" id="{B86E7D7B-3A70-AA46-8396-ADD57EB9B2FF}"/>
                </a:ext>
              </a:extLst>
            </p:cNvPr>
            <p:cNvSpPr txBox="1"/>
            <p:nvPr/>
          </p:nvSpPr>
          <p:spPr>
            <a:xfrm>
              <a:off x="6034678" y="7636856"/>
              <a:ext cx="4040854" cy="800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dirty="0">
                  <a:ln>
                    <a:noFill/>
                  </a:ln>
                  <a:solidFill>
                    <a:srgbClr val="0079B4"/>
                  </a:solidFill>
                  <a:effectLst/>
                  <a:uLnTx/>
                  <a:uFillTx/>
                  <a:latin typeface="Arial" panose="020B0604020202020204" pitchFamily="34" charset="0"/>
                  <a:ea typeface="Montserrat" charset="0"/>
                  <a:cs typeface="Arial" panose="020B0604020202020204" pitchFamily="34" charset="0"/>
                </a:rPr>
                <a:t>References</a:t>
              </a:r>
            </a:p>
          </p:txBody>
        </p:sp>
        <p:sp>
          <p:nvSpPr>
            <p:cNvPr id="10" name="TextBox 9">
              <a:extLst>
                <a:ext uri="{FF2B5EF4-FFF2-40B4-BE49-F238E27FC236}">
                  <a16:creationId xmlns:a16="http://schemas.microsoft.com/office/drawing/2014/main" id="{DFCB4E1E-3DEC-584D-8460-2EF465261EB9}"/>
                </a:ext>
              </a:extLst>
            </p:cNvPr>
            <p:cNvSpPr txBox="1"/>
            <p:nvPr/>
          </p:nvSpPr>
          <p:spPr>
            <a:xfrm>
              <a:off x="6034678" y="8445700"/>
              <a:ext cx="5914292" cy="2153282"/>
            </a:xfrm>
            <a:prstGeom prst="rect">
              <a:avLst/>
            </a:prstGeom>
            <a:noFill/>
          </p:spPr>
          <p:txBody>
            <a:bodyPr wrap="square" rtlCol="0">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1E1C1A"/>
                  </a:solidFill>
                  <a:effectLst/>
                  <a:uLnTx/>
                  <a:uFillTx/>
                  <a:latin typeface="Arial" panose="020B0604020202020204" pitchFamily="34" charset="0"/>
                  <a:ea typeface="+mn-ea"/>
                  <a:cs typeface="Arial" panose="020B0604020202020204" pitchFamily="34" charset="0"/>
                </a:rPr>
                <a:t>Ask for evidence</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1E1C1A"/>
                  </a:solidFill>
                  <a:effectLst/>
                  <a:uLnTx/>
                  <a:uFillTx/>
                  <a:latin typeface="Arial" panose="020B0604020202020204" pitchFamily="34" charset="0"/>
                  <a:ea typeface="+mn-ea"/>
                  <a:cs typeface="Arial" panose="020B0604020202020204" pitchFamily="34" charset="0"/>
                </a:rPr>
                <a:t>Ask their customers what they think</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1E1C1A"/>
                  </a:solidFill>
                  <a:effectLst/>
                  <a:uLnTx/>
                  <a:uFillTx/>
                  <a:latin typeface="Arial" panose="020B0604020202020204" pitchFamily="34" charset="0"/>
                  <a:ea typeface="+mn-ea"/>
                  <a:cs typeface="Arial" panose="020B0604020202020204" pitchFamily="34" charset="0"/>
                </a:rPr>
                <a:t>Check how long the potential partner has been in business</a:t>
              </a:r>
            </a:p>
          </p:txBody>
        </p:sp>
      </p:grpSp>
      <p:grpSp>
        <p:nvGrpSpPr>
          <p:cNvPr id="11" name="Group 10">
            <a:extLst>
              <a:ext uri="{FF2B5EF4-FFF2-40B4-BE49-F238E27FC236}">
                <a16:creationId xmlns:a16="http://schemas.microsoft.com/office/drawing/2014/main" id="{B1C57C99-3FA7-E24D-ADF1-BE8A9F5546B3}"/>
              </a:ext>
            </a:extLst>
          </p:cNvPr>
          <p:cNvGrpSpPr/>
          <p:nvPr/>
        </p:nvGrpSpPr>
        <p:grpSpPr>
          <a:xfrm>
            <a:off x="4043363" y="1876451"/>
            <a:ext cx="2957146" cy="1481063"/>
            <a:chOff x="6034678" y="7636856"/>
            <a:chExt cx="5914292" cy="2962126"/>
          </a:xfrm>
        </p:grpSpPr>
        <p:sp>
          <p:nvSpPr>
            <p:cNvPr id="12" name="TextBox 11">
              <a:extLst>
                <a:ext uri="{FF2B5EF4-FFF2-40B4-BE49-F238E27FC236}">
                  <a16:creationId xmlns:a16="http://schemas.microsoft.com/office/drawing/2014/main" id="{EEC7FDCD-46E3-894E-A0AB-CA36DD308935}"/>
                </a:ext>
              </a:extLst>
            </p:cNvPr>
            <p:cNvSpPr txBox="1"/>
            <p:nvPr/>
          </p:nvSpPr>
          <p:spPr>
            <a:xfrm>
              <a:off x="6034678" y="7636856"/>
              <a:ext cx="3653806" cy="800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dirty="0">
                  <a:ln>
                    <a:noFill/>
                  </a:ln>
                  <a:solidFill>
                    <a:srgbClr val="0079B4"/>
                  </a:solidFill>
                  <a:effectLst/>
                  <a:uLnTx/>
                  <a:uFillTx/>
                  <a:latin typeface="Arial" panose="020B0604020202020204" pitchFamily="34" charset="0"/>
                  <a:ea typeface="Montserrat" charset="0"/>
                  <a:cs typeface="Arial" panose="020B0604020202020204" pitchFamily="34" charset="0"/>
                </a:rPr>
                <a:t>Expertise</a:t>
              </a:r>
            </a:p>
          </p:txBody>
        </p:sp>
        <p:sp>
          <p:nvSpPr>
            <p:cNvPr id="13" name="TextBox 12">
              <a:extLst>
                <a:ext uri="{FF2B5EF4-FFF2-40B4-BE49-F238E27FC236}">
                  <a16:creationId xmlns:a16="http://schemas.microsoft.com/office/drawing/2014/main" id="{22F30861-6EED-6E43-BB87-DC28DD60CD50}"/>
                </a:ext>
              </a:extLst>
            </p:cNvPr>
            <p:cNvSpPr txBox="1"/>
            <p:nvPr/>
          </p:nvSpPr>
          <p:spPr>
            <a:xfrm>
              <a:off x="6034678" y="8445700"/>
              <a:ext cx="5914292" cy="2153282"/>
            </a:xfrm>
            <a:prstGeom prst="rect">
              <a:avLst/>
            </a:prstGeom>
            <a:noFill/>
          </p:spPr>
          <p:txBody>
            <a:bodyPr wrap="square" rtlCol="0">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1E1C1A"/>
                  </a:solidFill>
                  <a:effectLst/>
                  <a:uLnTx/>
                  <a:uFillTx/>
                  <a:latin typeface="Arial" panose="020B0604020202020204" pitchFamily="34" charset="0"/>
                  <a:ea typeface="+mn-ea"/>
                  <a:cs typeface="Arial" panose="020B0604020202020204" pitchFamily="34" charset="0"/>
                </a:rPr>
                <a:t>Should focus on outcomes, people, productivity and process improvement, not IT</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1E1C1A"/>
                  </a:solidFill>
                  <a:effectLst/>
                  <a:uLnTx/>
                  <a:uFillTx/>
                  <a:latin typeface="Arial" panose="020B0604020202020204" pitchFamily="34" charset="0"/>
                  <a:ea typeface="+mn-ea"/>
                  <a:cs typeface="Arial" panose="020B0604020202020204" pitchFamily="34" charset="0"/>
                </a:rPr>
                <a:t>Don’t be swayed by flashy tech</a:t>
              </a:r>
            </a:p>
          </p:txBody>
        </p:sp>
      </p:grpSp>
      <p:grpSp>
        <p:nvGrpSpPr>
          <p:cNvPr id="16" name="Group 15">
            <a:extLst>
              <a:ext uri="{FF2B5EF4-FFF2-40B4-BE49-F238E27FC236}">
                <a16:creationId xmlns:a16="http://schemas.microsoft.com/office/drawing/2014/main" id="{EEE68CFB-BD71-9A43-8890-12D674767852}"/>
              </a:ext>
            </a:extLst>
          </p:cNvPr>
          <p:cNvGrpSpPr/>
          <p:nvPr/>
        </p:nvGrpSpPr>
        <p:grpSpPr>
          <a:xfrm>
            <a:off x="434975" y="3754402"/>
            <a:ext cx="3362735" cy="1481063"/>
            <a:chOff x="6034678" y="7636856"/>
            <a:chExt cx="6725470" cy="2962126"/>
          </a:xfrm>
        </p:grpSpPr>
        <p:sp>
          <p:nvSpPr>
            <p:cNvPr id="17" name="TextBox 16">
              <a:extLst>
                <a:ext uri="{FF2B5EF4-FFF2-40B4-BE49-F238E27FC236}">
                  <a16:creationId xmlns:a16="http://schemas.microsoft.com/office/drawing/2014/main" id="{362DB0F2-8AB0-8647-BEE9-8865220D555E}"/>
                </a:ext>
              </a:extLst>
            </p:cNvPr>
            <p:cNvSpPr txBox="1"/>
            <p:nvPr/>
          </p:nvSpPr>
          <p:spPr>
            <a:xfrm>
              <a:off x="6034678" y="7636856"/>
              <a:ext cx="6725470" cy="800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dirty="0">
                  <a:ln>
                    <a:noFill/>
                  </a:ln>
                  <a:solidFill>
                    <a:srgbClr val="0079B4"/>
                  </a:solidFill>
                  <a:effectLst/>
                  <a:uLnTx/>
                  <a:uFillTx/>
                  <a:latin typeface="Arial" panose="020B0604020202020204" pitchFamily="34" charset="0"/>
                  <a:ea typeface="Montserrat" charset="0"/>
                  <a:cs typeface="Arial" panose="020B0604020202020204" pitchFamily="34" charset="0"/>
                </a:rPr>
                <a:t>Support and beyond</a:t>
              </a:r>
            </a:p>
          </p:txBody>
        </p:sp>
        <p:sp>
          <p:nvSpPr>
            <p:cNvPr id="18" name="TextBox 17">
              <a:extLst>
                <a:ext uri="{FF2B5EF4-FFF2-40B4-BE49-F238E27FC236}">
                  <a16:creationId xmlns:a16="http://schemas.microsoft.com/office/drawing/2014/main" id="{AB683893-51F8-B849-93CB-8E0924C5601E}"/>
                </a:ext>
              </a:extLst>
            </p:cNvPr>
            <p:cNvSpPr txBox="1"/>
            <p:nvPr/>
          </p:nvSpPr>
          <p:spPr>
            <a:xfrm>
              <a:off x="6034678" y="8445700"/>
              <a:ext cx="5914292" cy="2153282"/>
            </a:xfrm>
            <a:prstGeom prst="rect">
              <a:avLst/>
            </a:prstGeom>
            <a:noFill/>
          </p:spPr>
          <p:txBody>
            <a:bodyPr wrap="square" rtlCol="0">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1E1C1A"/>
                  </a:solidFill>
                  <a:effectLst/>
                  <a:uLnTx/>
                  <a:uFillTx/>
                  <a:latin typeface="Arial" panose="020B0604020202020204" pitchFamily="34" charset="0"/>
                  <a:ea typeface="+mn-ea"/>
                  <a:cs typeface="Arial" panose="020B0604020202020204" pitchFamily="34" charset="0"/>
                </a:rPr>
                <a:t>How well their availability dovetails with your business hours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1E1C1A"/>
                  </a:solidFill>
                  <a:effectLst/>
                  <a:uLnTx/>
                  <a:uFillTx/>
                  <a:latin typeface="Arial" panose="020B0604020202020204" pitchFamily="34" charset="0"/>
                  <a:ea typeface="+mn-ea"/>
                  <a:cs typeface="Arial" panose="020B0604020202020204" pitchFamily="34" charset="0"/>
                </a:rPr>
                <a:t>Get a clear picture of what happens after you go live</a:t>
              </a:r>
            </a:p>
          </p:txBody>
        </p:sp>
      </p:grpSp>
      <p:grpSp>
        <p:nvGrpSpPr>
          <p:cNvPr id="19" name="Group 18">
            <a:extLst>
              <a:ext uri="{FF2B5EF4-FFF2-40B4-BE49-F238E27FC236}">
                <a16:creationId xmlns:a16="http://schemas.microsoft.com/office/drawing/2014/main" id="{35AED441-55E9-A74C-AA62-4BD2E349F052}"/>
              </a:ext>
            </a:extLst>
          </p:cNvPr>
          <p:cNvGrpSpPr/>
          <p:nvPr/>
        </p:nvGrpSpPr>
        <p:grpSpPr>
          <a:xfrm>
            <a:off x="3998913" y="3754402"/>
            <a:ext cx="2957146" cy="973232"/>
            <a:chOff x="6034678" y="7636856"/>
            <a:chExt cx="5914292" cy="1946464"/>
          </a:xfrm>
        </p:grpSpPr>
        <p:sp>
          <p:nvSpPr>
            <p:cNvPr id="20" name="TextBox 19">
              <a:extLst>
                <a:ext uri="{FF2B5EF4-FFF2-40B4-BE49-F238E27FC236}">
                  <a16:creationId xmlns:a16="http://schemas.microsoft.com/office/drawing/2014/main" id="{05DA46F1-0A9F-6E4C-A622-1CB1338A1266}"/>
                </a:ext>
              </a:extLst>
            </p:cNvPr>
            <p:cNvSpPr txBox="1"/>
            <p:nvPr/>
          </p:nvSpPr>
          <p:spPr>
            <a:xfrm>
              <a:off x="6034678" y="7636856"/>
              <a:ext cx="3653806" cy="800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dirty="0">
                  <a:ln>
                    <a:noFill/>
                  </a:ln>
                  <a:solidFill>
                    <a:srgbClr val="0079B4"/>
                  </a:solidFill>
                  <a:effectLst/>
                  <a:uLnTx/>
                  <a:uFillTx/>
                  <a:latin typeface="Arial" panose="020B0604020202020204" pitchFamily="34" charset="0"/>
                  <a:ea typeface="Montserrat" charset="0"/>
                  <a:cs typeface="Arial" panose="020B0604020202020204" pitchFamily="34" charset="0"/>
                </a:rPr>
                <a:t>Culture</a:t>
              </a:r>
            </a:p>
          </p:txBody>
        </p:sp>
        <p:sp>
          <p:nvSpPr>
            <p:cNvPr id="21" name="TextBox 20">
              <a:extLst>
                <a:ext uri="{FF2B5EF4-FFF2-40B4-BE49-F238E27FC236}">
                  <a16:creationId xmlns:a16="http://schemas.microsoft.com/office/drawing/2014/main" id="{52CDB6A2-F412-3E44-8B54-3C876B5B8377}"/>
                </a:ext>
              </a:extLst>
            </p:cNvPr>
            <p:cNvSpPr txBox="1"/>
            <p:nvPr/>
          </p:nvSpPr>
          <p:spPr>
            <a:xfrm>
              <a:off x="6034678" y="8445700"/>
              <a:ext cx="5914292" cy="1137620"/>
            </a:xfrm>
            <a:prstGeom prst="rect">
              <a:avLst/>
            </a:prstGeom>
            <a:noFill/>
          </p:spPr>
          <p:txBody>
            <a:bodyPr wrap="square" rtlCol="0">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1E1C1A"/>
                  </a:solidFill>
                  <a:effectLst/>
                  <a:uLnTx/>
                  <a:uFillTx/>
                  <a:latin typeface="Arial" panose="020B0604020202020204" pitchFamily="34" charset="0"/>
                  <a:ea typeface="+mn-ea"/>
                  <a:cs typeface="Arial" panose="020B0604020202020204" pitchFamily="34" charset="0"/>
                </a:rPr>
                <a:t>You need to be certain that their people will work well with yours</a:t>
              </a:r>
            </a:p>
          </p:txBody>
        </p:sp>
      </p:grpSp>
      <p:pic>
        <p:nvPicPr>
          <p:cNvPr id="22" name="Picture 21">
            <a:extLst>
              <a:ext uri="{FF2B5EF4-FFF2-40B4-BE49-F238E27FC236}">
                <a16:creationId xmlns:a16="http://schemas.microsoft.com/office/drawing/2014/main" id="{AEE2C5F4-EA38-6B46-AEA1-920F23256C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49103" y="1803544"/>
            <a:ext cx="5317052" cy="4578206"/>
          </a:xfrm>
          <a:prstGeom prst="rect">
            <a:avLst/>
          </a:prstGeom>
        </p:spPr>
      </p:pic>
    </p:spTree>
    <p:extLst>
      <p:ext uri="{BB962C8B-B14F-4D97-AF65-F5344CB8AC3E}">
        <p14:creationId xmlns:p14="http://schemas.microsoft.com/office/powerpoint/2010/main" val="422969701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25D1718-8D24-AF4F-997E-5AB72B1EC367}"/>
              </a:ext>
            </a:extLst>
          </p:cNvPr>
          <p:cNvSpPr>
            <a:spLocks noGrp="1"/>
          </p:cNvSpPr>
          <p:nvPr>
            <p:ph type="body" sz="quarter" idx="11"/>
          </p:nvPr>
        </p:nvSpPr>
        <p:spPr/>
        <p:txBody>
          <a:bodyPr/>
          <a:lstStyle/>
          <a:p>
            <a:r>
              <a:rPr lang="en-GB" dirty="0"/>
              <a:t>4. Low awareness of government grant</a:t>
            </a:r>
          </a:p>
        </p:txBody>
      </p:sp>
    </p:spTree>
    <p:extLst>
      <p:ext uri="{BB962C8B-B14F-4D97-AF65-F5344CB8AC3E}">
        <p14:creationId xmlns:p14="http://schemas.microsoft.com/office/powerpoint/2010/main" val="62960895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4">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16">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Right Triangle 1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DAB95CD-603B-4A15-B194-FDBEE221A32E}"/>
              </a:ext>
            </a:extLst>
          </p:cNvPr>
          <p:cNvPicPr>
            <a:picLocks noChangeAspect="1"/>
          </p:cNvPicPr>
          <p:nvPr/>
        </p:nvPicPr>
        <p:blipFill>
          <a:blip r:embed="rId2"/>
          <a:stretch>
            <a:fillRect/>
          </a:stretch>
        </p:blipFill>
        <p:spPr>
          <a:xfrm>
            <a:off x="962163" y="948633"/>
            <a:ext cx="7746709" cy="4919160"/>
          </a:xfrm>
          <a:prstGeom prst="rect">
            <a:avLst/>
          </a:prstGeom>
        </p:spPr>
      </p:pic>
    </p:spTree>
    <p:extLst>
      <p:ext uri="{BB962C8B-B14F-4D97-AF65-F5344CB8AC3E}">
        <p14:creationId xmlns:p14="http://schemas.microsoft.com/office/powerpoint/2010/main" val="3280341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D1D8088-559A-46A5-A801-CDF0B9476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83E2E96F-17F7-4C8C-BDF1-6BB90A0C1D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2380868"/>
            <a:ext cx="11982332" cy="2087795"/>
            <a:chOff x="143163" y="5763486"/>
            <a:chExt cx="11982332" cy="739555"/>
          </a:xfrm>
        </p:grpSpPr>
        <p:sp>
          <p:nvSpPr>
            <p:cNvPr id="20" name="Rectangle 19">
              <a:extLst>
                <a:ext uri="{FF2B5EF4-FFF2-40B4-BE49-F238E27FC236}">
                  <a16:creationId xmlns:a16="http://schemas.microsoft.com/office/drawing/2014/main" id="{846BD00C-9313-4A22-94F7-3875A46C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1EAF30D0-AA67-427C-9938-A2C8A9B5D5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B197149-349E-4AED-BF2F-A9A78F91063E}"/>
              </a:ext>
            </a:extLst>
          </p:cNvPr>
          <p:cNvPicPr>
            <a:picLocks noChangeAspect="1"/>
          </p:cNvPicPr>
          <p:nvPr/>
        </p:nvPicPr>
        <p:blipFill rotWithShape="1">
          <a:blip r:embed="rId2"/>
          <a:srcRect t="11012" b="12308"/>
          <a:stretch/>
        </p:blipFill>
        <p:spPr>
          <a:xfrm>
            <a:off x="838200" y="704765"/>
            <a:ext cx="10628376" cy="5440003"/>
          </a:xfrm>
          <a:prstGeom prst="rect">
            <a:avLst/>
          </a:prstGeom>
        </p:spPr>
      </p:pic>
    </p:spTree>
    <p:extLst>
      <p:ext uri="{BB962C8B-B14F-4D97-AF65-F5344CB8AC3E}">
        <p14:creationId xmlns:p14="http://schemas.microsoft.com/office/powerpoint/2010/main" val="898350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916B"/>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D45F5A-8E1C-FF46-9BFB-78CBF0726800}"/>
              </a:ext>
            </a:extLst>
          </p:cNvPr>
          <p:cNvSpPr>
            <a:spLocks noGrp="1"/>
          </p:cNvSpPr>
          <p:nvPr>
            <p:ph type="body" sz="quarter" idx="4294967295"/>
          </p:nvPr>
        </p:nvSpPr>
        <p:spPr>
          <a:xfrm>
            <a:off x="479424" y="592138"/>
            <a:ext cx="10753725" cy="735012"/>
          </a:xfrm>
          <a:prstGeom prst="rect">
            <a:avLst/>
          </a:prstGeom>
        </p:spPr>
        <p:txBody>
          <a:bodyPr/>
          <a:lstStyle/>
          <a:p>
            <a:pPr marL="0" indent="0">
              <a:buNone/>
            </a:pPr>
            <a:r>
              <a:rPr lang="en-GB" b="0" dirty="0">
                <a:solidFill>
                  <a:schemeClr val="accent2">
                    <a:lumMod val="50000"/>
                  </a:schemeClr>
                </a:solidFill>
              </a:rPr>
              <a:t>Takeaways</a:t>
            </a:r>
          </a:p>
        </p:txBody>
      </p:sp>
      <p:sp>
        <p:nvSpPr>
          <p:cNvPr id="23" name="Content Placeholder 4">
            <a:extLst>
              <a:ext uri="{FF2B5EF4-FFF2-40B4-BE49-F238E27FC236}">
                <a16:creationId xmlns:a16="http://schemas.microsoft.com/office/drawing/2014/main" id="{F91EED26-B4BD-CF43-827F-382F10D4C6AC}"/>
              </a:ext>
            </a:extLst>
          </p:cNvPr>
          <p:cNvSpPr>
            <a:spLocks noGrp="1"/>
          </p:cNvSpPr>
          <p:nvPr>
            <p:ph idx="4294967295"/>
          </p:nvPr>
        </p:nvSpPr>
        <p:spPr>
          <a:xfrm>
            <a:off x="479426" y="1412875"/>
            <a:ext cx="5189538" cy="4283075"/>
          </a:xfrm>
          <a:prstGeom prst="rect">
            <a:avLst/>
          </a:prstGeom>
        </p:spPr>
        <p:txBody>
          <a:bodyPr/>
          <a:lstStyle/>
          <a:p>
            <a:pPr marL="0" indent="0">
              <a:buNone/>
            </a:pPr>
            <a:r>
              <a:rPr lang="en-GB" dirty="0">
                <a:solidFill>
                  <a:schemeClr val="accent2">
                    <a:lumMod val="50000"/>
                  </a:schemeClr>
                </a:solidFill>
              </a:rPr>
              <a:t>Don’t expect things to fall onto your lap. If it is that easy, it won’t be a unique competitive advantage.</a:t>
            </a:r>
          </a:p>
          <a:p>
            <a:pPr marL="0" indent="0">
              <a:buNone/>
            </a:pPr>
            <a:endParaRPr lang="en-GB" dirty="0">
              <a:solidFill>
                <a:schemeClr val="accent2">
                  <a:lumMod val="50000"/>
                </a:schemeClr>
              </a:solidFill>
            </a:endParaRPr>
          </a:p>
          <a:p>
            <a:pPr marL="0" indent="0">
              <a:buNone/>
            </a:pPr>
            <a:r>
              <a:rPr lang="en-GB" dirty="0">
                <a:solidFill>
                  <a:schemeClr val="accent2">
                    <a:lumMod val="50000"/>
                  </a:schemeClr>
                </a:solidFill>
              </a:rPr>
              <a:t>Speak with consultants that have their finger on the pulse.</a:t>
            </a:r>
          </a:p>
        </p:txBody>
      </p:sp>
      <p:pic>
        <p:nvPicPr>
          <p:cNvPr id="11" name="Picture 10" descr="A picture containing room, clock&#10;&#10;Description automatically generated">
            <a:extLst>
              <a:ext uri="{FF2B5EF4-FFF2-40B4-BE49-F238E27FC236}">
                <a16:creationId xmlns:a16="http://schemas.microsoft.com/office/drawing/2014/main" id="{BEDDC734-E8C4-A549-9455-A9723B45966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68963" y="1563713"/>
            <a:ext cx="6043612" cy="4702281"/>
          </a:xfrm>
          <a:prstGeom prst="rect">
            <a:avLst/>
          </a:prstGeom>
        </p:spPr>
      </p:pic>
      <p:grpSp>
        <p:nvGrpSpPr>
          <p:cNvPr id="24" name="Group 23">
            <a:extLst>
              <a:ext uri="{FF2B5EF4-FFF2-40B4-BE49-F238E27FC236}">
                <a16:creationId xmlns:a16="http://schemas.microsoft.com/office/drawing/2014/main" id="{C4BD3822-3D63-E64F-8ABE-1D8E5E76F907}"/>
              </a:ext>
            </a:extLst>
          </p:cNvPr>
          <p:cNvGrpSpPr/>
          <p:nvPr/>
        </p:nvGrpSpPr>
        <p:grpSpPr>
          <a:xfrm>
            <a:off x="10944050" y="579266"/>
            <a:ext cx="769536" cy="457373"/>
            <a:chOff x="10944050" y="579266"/>
            <a:chExt cx="769536" cy="457373"/>
          </a:xfrm>
        </p:grpSpPr>
        <p:grpSp>
          <p:nvGrpSpPr>
            <p:cNvPr id="35" name="Group 34">
              <a:extLst>
                <a:ext uri="{FF2B5EF4-FFF2-40B4-BE49-F238E27FC236}">
                  <a16:creationId xmlns:a16="http://schemas.microsoft.com/office/drawing/2014/main" id="{AC10CE52-9AE4-A740-A8C2-881777C3445E}"/>
                </a:ext>
              </a:extLst>
            </p:cNvPr>
            <p:cNvGrpSpPr/>
            <p:nvPr userDrawn="1"/>
          </p:nvGrpSpPr>
          <p:grpSpPr>
            <a:xfrm>
              <a:off x="11004400" y="579266"/>
              <a:ext cx="709186" cy="457373"/>
              <a:chOff x="11004400" y="579266"/>
              <a:chExt cx="709186" cy="457373"/>
            </a:xfrm>
          </p:grpSpPr>
          <p:sp>
            <p:nvSpPr>
              <p:cNvPr id="37" name="Freihandform 3">
                <a:extLst>
                  <a:ext uri="{FF2B5EF4-FFF2-40B4-BE49-F238E27FC236}">
                    <a16:creationId xmlns:a16="http://schemas.microsoft.com/office/drawing/2014/main" id="{CF144AE6-3503-DB4E-A3E0-26B42F808F00}"/>
                  </a:ext>
                </a:extLst>
              </p:cNvPr>
              <p:cNvSpPr/>
              <p:nvPr/>
            </p:nvSpPr>
            <p:spPr>
              <a:xfrm>
                <a:off x="11424886" y="687329"/>
                <a:ext cx="288700" cy="349310"/>
              </a:xfrm>
              <a:custGeom>
                <a:avLst/>
                <a:gdLst>
                  <a:gd name="connsiteX0" fmla="*/ 0 w 578235"/>
                  <a:gd name="connsiteY0" fmla="*/ 699629 h 699628"/>
                  <a:gd name="connsiteX1" fmla="*/ 0 w 578235"/>
                  <a:gd name="connsiteY1" fmla="*/ 371174 h 699628"/>
                  <a:gd name="connsiteX2" fmla="*/ 949 w 578235"/>
                  <a:gd name="connsiteY2" fmla="*/ 271498 h 699628"/>
                  <a:gd name="connsiteX3" fmla="*/ 285792 w 578235"/>
                  <a:gd name="connsiteY3" fmla="*/ 0 h 699628"/>
                  <a:gd name="connsiteX4" fmla="*/ 578231 w 578235"/>
                  <a:gd name="connsiteY4" fmla="*/ 264853 h 699628"/>
                  <a:gd name="connsiteX5" fmla="*/ 283893 w 578235"/>
                  <a:gd name="connsiteY5" fmla="*/ 521162 h 699628"/>
                  <a:gd name="connsiteX6" fmla="*/ 209834 w 578235"/>
                  <a:gd name="connsiteY6" fmla="*/ 511669 h 699628"/>
                  <a:gd name="connsiteX7" fmla="*/ 209834 w 578235"/>
                  <a:gd name="connsiteY7" fmla="*/ 361681 h 699628"/>
                  <a:gd name="connsiteX8" fmla="*/ 303832 w 578235"/>
                  <a:gd name="connsiteY8" fmla="*/ 368326 h 699628"/>
                  <a:gd name="connsiteX9" fmla="*/ 410174 w 578235"/>
                  <a:gd name="connsiteY9" fmla="*/ 263903 h 699628"/>
                  <a:gd name="connsiteX10" fmla="*/ 284843 w 578235"/>
                  <a:gd name="connsiteY10" fmla="*/ 157583 h 699628"/>
                  <a:gd name="connsiteX11" fmla="*/ 167108 w 578235"/>
                  <a:gd name="connsiteY11" fmla="*/ 276244 h 699628"/>
                  <a:gd name="connsiteX12" fmla="*/ 167108 w 578235"/>
                  <a:gd name="connsiteY12" fmla="*/ 326557 h 699628"/>
                  <a:gd name="connsiteX13" fmla="*/ 167108 w 578235"/>
                  <a:gd name="connsiteY13" fmla="*/ 696781 h 699628"/>
                  <a:gd name="connsiteX14" fmla="*/ 0 w 578235"/>
                  <a:gd name="connsiteY14" fmla="*/ 699629 h 69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8235" h="699628">
                    <a:moveTo>
                      <a:pt x="0" y="699629"/>
                    </a:moveTo>
                    <a:cubicBezTo>
                      <a:pt x="0" y="684440"/>
                      <a:pt x="0" y="371174"/>
                      <a:pt x="0" y="371174"/>
                    </a:cubicBezTo>
                    <a:cubicBezTo>
                      <a:pt x="0" y="371174"/>
                      <a:pt x="949" y="390159"/>
                      <a:pt x="949" y="271498"/>
                    </a:cubicBezTo>
                    <a:cubicBezTo>
                      <a:pt x="949" y="74994"/>
                      <a:pt x="159512" y="0"/>
                      <a:pt x="285792" y="0"/>
                    </a:cubicBezTo>
                    <a:cubicBezTo>
                      <a:pt x="440557" y="0"/>
                      <a:pt x="579181" y="94929"/>
                      <a:pt x="578231" y="264853"/>
                    </a:cubicBezTo>
                    <a:cubicBezTo>
                      <a:pt x="577282" y="418638"/>
                      <a:pt x="447203" y="523060"/>
                      <a:pt x="283893" y="521162"/>
                    </a:cubicBezTo>
                    <a:cubicBezTo>
                      <a:pt x="259207" y="521162"/>
                      <a:pt x="233571" y="517365"/>
                      <a:pt x="209834" y="511669"/>
                    </a:cubicBezTo>
                    <a:lnTo>
                      <a:pt x="209834" y="361681"/>
                    </a:lnTo>
                    <a:cubicBezTo>
                      <a:pt x="241167" y="367376"/>
                      <a:pt x="272500" y="370224"/>
                      <a:pt x="303832" y="368326"/>
                    </a:cubicBezTo>
                    <a:cubicBezTo>
                      <a:pt x="356054" y="364529"/>
                      <a:pt x="410174" y="324658"/>
                      <a:pt x="410174" y="263903"/>
                    </a:cubicBezTo>
                    <a:cubicBezTo>
                      <a:pt x="410174" y="203149"/>
                      <a:pt x="361751" y="158532"/>
                      <a:pt x="284843" y="157583"/>
                    </a:cubicBezTo>
                    <a:cubicBezTo>
                      <a:pt x="277247" y="157583"/>
                      <a:pt x="167108" y="160431"/>
                      <a:pt x="167108" y="276244"/>
                    </a:cubicBezTo>
                    <a:cubicBezTo>
                      <a:pt x="167108" y="313267"/>
                      <a:pt x="167108" y="326557"/>
                      <a:pt x="167108" y="326557"/>
                    </a:cubicBezTo>
                    <a:lnTo>
                      <a:pt x="167108" y="696781"/>
                    </a:lnTo>
                    <a:lnTo>
                      <a:pt x="0" y="699629"/>
                    </a:lnTo>
                    <a:close/>
                  </a:path>
                </a:pathLst>
              </a:custGeom>
              <a:solidFill>
                <a:schemeClr val="bg1"/>
              </a:solidFill>
              <a:ln w="94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8060A"/>
                  </a:solidFill>
                  <a:effectLst/>
                  <a:uLnTx/>
                  <a:uFillTx/>
                  <a:latin typeface="Arial" panose="020B0604020202020204"/>
                  <a:ea typeface="+mn-ea"/>
                  <a:cs typeface="+mn-cs"/>
                </a:endParaRPr>
              </a:p>
            </p:txBody>
          </p:sp>
          <p:sp>
            <p:nvSpPr>
              <p:cNvPr id="38" name="Freihandform 4">
                <a:extLst>
                  <a:ext uri="{FF2B5EF4-FFF2-40B4-BE49-F238E27FC236}">
                    <a16:creationId xmlns:a16="http://schemas.microsoft.com/office/drawing/2014/main" id="{CA6E821F-9E59-8D45-BD19-3B08CA62F900}"/>
                  </a:ext>
                </a:extLst>
              </p:cNvPr>
              <p:cNvSpPr/>
              <p:nvPr/>
            </p:nvSpPr>
            <p:spPr>
              <a:xfrm>
                <a:off x="11004400" y="579266"/>
                <a:ext cx="426648" cy="368751"/>
              </a:xfrm>
              <a:custGeom>
                <a:avLst/>
                <a:gdLst>
                  <a:gd name="connsiteX0" fmla="*/ 853579 w 854528"/>
                  <a:gd name="connsiteY0" fmla="*/ 220236 h 738568"/>
                  <a:gd name="connsiteX1" fmla="*/ 764328 w 854528"/>
                  <a:gd name="connsiteY1" fmla="*/ 214540 h 738568"/>
                  <a:gd name="connsiteX2" fmla="*/ 510818 w 854528"/>
                  <a:gd name="connsiteY2" fmla="*/ 458508 h 738568"/>
                  <a:gd name="connsiteX3" fmla="*/ 327569 w 854528"/>
                  <a:gd name="connsiteY3" fmla="*/ 239222 h 738568"/>
                  <a:gd name="connsiteX4" fmla="*/ 168057 w 854528"/>
                  <a:gd name="connsiteY4" fmla="*/ 311368 h 738568"/>
                  <a:gd name="connsiteX5" fmla="*/ 168057 w 854528"/>
                  <a:gd name="connsiteY5" fmla="*/ 0 h 738568"/>
                  <a:gd name="connsiteX6" fmla="*/ 0 w 854528"/>
                  <a:gd name="connsiteY6" fmla="*/ 0 h 738568"/>
                  <a:gd name="connsiteX7" fmla="*/ 0 w 854528"/>
                  <a:gd name="connsiteY7" fmla="*/ 1899 h 738568"/>
                  <a:gd name="connsiteX8" fmla="*/ 112988 w 854528"/>
                  <a:gd name="connsiteY8" fmla="*/ 114864 h 738568"/>
                  <a:gd name="connsiteX9" fmla="*/ 0 w 854528"/>
                  <a:gd name="connsiteY9" fmla="*/ 227830 h 738568"/>
                  <a:gd name="connsiteX10" fmla="*/ 949 w 854528"/>
                  <a:gd name="connsiteY10" fmla="*/ 702477 h 738568"/>
                  <a:gd name="connsiteX11" fmla="*/ 210784 w 854528"/>
                  <a:gd name="connsiteY11" fmla="*/ 701527 h 738568"/>
                  <a:gd name="connsiteX12" fmla="*/ 316176 w 854528"/>
                  <a:gd name="connsiteY12" fmla="*/ 413892 h 738568"/>
                  <a:gd name="connsiteX13" fmla="*/ 517465 w 854528"/>
                  <a:gd name="connsiteY13" fmla="*/ 738550 h 738568"/>
                  <a:gd name="connsiteX14" fmla="*/ 703562 w 854528"/>
                  <a:gd name="connsiteY14" fmla="*/ 431928 h 738568"/>
                  <a:gd name="connsiteX15" fmla="*/ 854529 w 854528"/>
                  <a:gd name="connsiteY15" fmla="*/ 382565 h 738568"/>
                  <a:gd name="connsiteX16" fmla="*/ 853579 w 854528"/>
                  <a:gd name="connsiteY16" fmla="*/ 220236 h 73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4528" h="738568">
                    <a:moveTo>
                      <a:pt x="853579" y="220236"/>
                    </a:moveTo>
                    <a:cubicBezTo>
                      <a:pt x="824145" y="213591"/>
                      <a:pt x="793762" y="211692"/>
                      <a:pt x="764328" y="214540"/>
                    </a:cubicBezTo>
                    <a:cubicBezTo>
                      <a:pt x="550696" y="234475"/>
                      <a:pt x="510818" y="458508"/>
                      <a:pt x="510818" y="458508"/>
                    </a:cubicBezTo>
                    <a:cubicBezTo>
                      <a:pt x="510818" y="458508"/>
                      <a:pt x="514616" y="241120"/>
                      <a:pt x="327569" y="239222"/>
                    </a:cubicBezTo>
                    <a:cubicBezTo>
                      <a:pt x="265853" y="237323"/>
                      <a:pt x="206986" y="263903"/>
                      <a:pt x="168057" y="311368"/>
                    </a:cubicBezTo>
                    <a:lnTo>
                      <a:pt x="168057" y="0"/>
                    </a:lnTo>
                    <a:lnTo>
                      <a:pt x="0" y="0"/>
                    </a:lnTo>
                    <a:lnTo>
                      <a:pt x="0" y="1899"/>
                    </a:lnTo>
                    <a:cubicBezTo>
                      <a:pt x="62665" y="1899"/>
                      <a:pt x="112988" y="52211"/>
                      <a:pt x="112988" y="114864"/>
                    </a:cubicBezTo>
                    <a:cubicBezTo>
                      <a:pt x="112988" y="177518"/>
                      <a:pt x="62665" y="227830"/>
                      <a:pt x="0" y="227830"/>
                    </a:cubicBezTo>
                    <a:lnTo>
                      <a:pt x="949" y="702477"/>
                    </a:lnTo>
                    <a:lnTo>
                      <a:pt x="210784" y="701527"/>
                    </a:lnTo>
                    <a:cubicBezTo>
                      <a:pt x="210784" y="701527"/>
                      <a:pt x="212683" y="411993"/>
                      <a:pt x="316176" y="413892"/>
                    </a:cubicBezTo>
                    <a:cubicBezTo>
                      <a:pt x="409224" y="415790"/>
                      <a:pt x="324721" y="741398"/>
                      <a:pt x="517465" y="738550"/>
                    </a:cubicBezTo>
                    <a:cubicBezTo>
                      <a:pt x="653240" y="736651"/>
                      <a:pt x="627604" y="547742"/>
                      <a:pt x="703562" y="431928"/>
                    </a:cubicBezTo>
                    <a:cubicBezTo>
                      <a:pt x="762429" y="341745"/>
                      <a:pt x="854529" y="382565"/>
                      <a:pt x="854529" y="382565"/>
                    </a:cubicBezTo>
                    <a:lnTo>
                      <a:pt x="853579" y="220236"/>
                    </a:lnTo>
                    <a:close/>
                  </a:path>
                </a:pathLst>
              </a:custGeom>
              <a:solidFill>
                <a:schemeClr val="bg1"/>
              </a:solidFill>
              <a:ln w="94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8060A"/>
                  </a:solidFill>
                  <a:effectLst/>
                  <a:uLnTx/>
                  <a:uFillTx/>
                  <a:latin typeface="Arial" panose="020B0604020202020204"/>
                  <a:ea typeface="+mn-ea"/>
                  <a:cs typeface="+mn-cs"/>
                </a:endParaRPr>
              </a:p>
            </p:txBody>
          </p:sp>
        </p:grpSp>
        <p:sp>
          <p:nvSpPr>
            <p:cNvPr id="36" name="Kreis 5">
              <a:extLst>
                <a:ext uri="{FF2B5EF4-FFF2-40B4-BE49-F238E27FC236}">
                  <a16:creationId xmlns:a16="http://schemas.microsoft.com/office/drawing/2014/main" id="{0B062E47-6BF4-D64A-A6B8-8F3044B7B75D}"/>
                </a:ext>
              </a:extLst>
            </p:cNvPr>
            <p:cNvSpPr>
              <a:spLocks noChangeAspect="1"/>
            </p:cNvSpPr>
            <p:nvPr userDrawn="1"/>
          </p:nvSpPr>
          <p:spPr>
            <a:xfrm>
              <a:off x="10944050" y="579329"/>
              <a:ext cx="115200" cy="115200"/>
            </a:xfrm>
            <a:prstGeom prst="pie">
              <a:avLst>
                <a:gd name="adj1" fmla="val 5358078"/>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8060A"/>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67209944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0623F0B-31EA-B14B-9483-947D9BDA94A5}"/>
              </a:ext>
            </a:extLst>
          </p:cNvPr>
          <p:cNvSpPr>
            <a:spLocks noGrp="1"/>
          </p:cNvSpPr>
          <p:nvPr>
            <p:ph type="body" sz="quarter" idx="11"/>
          </p:nvPr>
        </p:nvSpPr>
        <p:spPr/>
        <p:txBody>
          <a:bodyPr/>
          <a:lstStyle/>
          <a:p>
            <a:r>
              <a:rPr lang="en-GB" dirty="0"/>
              <a:t>3. Uncertain economic environment</a:t>
            </a:r>
          </a:p>
        </p:txBody>
      </p:sp>
    </p:spTree>
    <p:extLst>
      <p:ext uri="{BB962C8B-B14F-4D97-AF65-F5344CB8AC3E}">
        <p14:creationId xmlns:p14="http://schemas.microsoft.com/office/powerpoint/2010/main" val="212945360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27">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9">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E982C73-7088-428A-8134-3C0C1B1702A3}"/>
              </a:ext>
            </a:extLst>
          </p:cNvPr>
          <p:cNvPicPr>
            <a:picLocks noChangeAspect="1"/>
          </p:cNvPicPr>
          <p:nvPr/>
        </p:nvPicPr>
        <p:blipFill>
          <a:blip r:embed="rId3"/>
          <a:stretch>
            <a:fillRect/>
          </a:stretch>
        </p:blipFill>
        <p:spPr>
          <a:xfrm>
            <a:off x="643467" y="961728"/>
            <a:ext cx="10905066" cy="4934543"/>
          </a:xfrm>
          <a:prstGeom prst="rect">
            <a:avLst/>
          </a:prstGeom>
        </p:spPr>
      </p:pic>
    </p:spTree>
    <p:extLst>
      <p:ext uri="{BB962C8B-B14F-4D97-AF65-F5344CB8AC3E}">
        <p14:creationId xmlns:p14="http://schemas.microsoft.com/office/powerpoint/2010/main" val="2239822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27">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9">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9F08F2B-184E-4411-A8B6-107FDE170268}"/>
              </a:ext>
            </a:extLst>
          </p:cNvPr>
          <p:cNvPicPr>
            <a:picLocks noChangeAspect="1"/>
          </p:cNvPicPr>
          <p:nvPr/>
        </p:nvPicPr>
        <p:blipFill>
          <a:blip r:embed="rId2"/>
          <a:stretch>
            <a:fillRect/>
          </a:stretch>
        </p:blipFill>
        <p:spPr>
          <a:xfrm>
            <a:off x="2102404" y="643467"/>
            <a:ext cx="7987191" cy="5571066"/>
          </a:xfrm>
          <a:prstGeom prst="rect">
            <a:avLst/>
          </a:prstGeom>
        </p:spPr>
      </p:pic>
    </p:spTree>
    <p:extLst>
      <p:ext uri="{BB962C8B-B14F-4D97-AF65-F5344CB8AC3E}">
        <p14:creationId xmlns:p14="http://schemas.microsoft.com/office/powerpoint/2010/main" val="3849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0623F0B-31EA-B14B-9483-947D9BDA94A5}"/>
              </a:ext>
            </a:extLst>
          </p:cNvPr>
          <p:cNvSpPr>
            <a:spLocks noGrp="1"/>
          </p:cNvSpPr>
          <p:nvPr>
            <p:ph type="body" sz="quarter" idx="11"/>
          </p:nvPr>
        </p:nvSpPr>
        <p:spPr/>
        <p:txBody>
          <a:bodyPr/>
          <a:lstStyle/>
          <a:p>
            <a:r>
              <a:rPr lang="en-GB" dirty="0"/>
              <a:t>Over half of SMEs in Singapore blame digitalisation delay on coronavirus</a:t>
            </a:r>
          </a:p>
        </p:txBody>
      </p:sp>
    </p:spTree>
    <p:extLst>
      <p:ext uri="{BB962C8B-B14F-4D97-AF65-F5344CB8AC3E}">
        <p14:creationId xmlns:p14="http://schemas.microsoft.com/office/powerpoint/2010/main" val="299608017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website&#10;&#10;Description automatically generated">
            <a:extLst>
              <a:ext uri="{FF2B5EF4-FFF2-40B4-BE49-F238E27FC236}">
                <a16:creationId xmlns:a16="http://schemas.microsoft.com/office/drawing/2014/main" id="{DBBBC5DD-9545-4518-8583-FCFACC36D65B}"/>
              </a:ext>
            </a:extLst>
          </p:cNvPr>
          <p:cNvPicPr>
            <a:picLocks noChangeAspect="1"/>
          </p:cNvPicPr>
          <p:nvPr/>
        </p:nvPicPr>
        <p:blipFill>
          <a:blip r:embed="rId2"/>
          <a:stretch>
            <a:fillRect/>
          </a:stretch>
        </p:blipFill>
        <p:spPr>
          <a:xfrm>
            <a:off x="3239043" y="643467"/>
            <a:ext cx="5713913" cy="5571066"/>
          </a:xfrm>
          <a:prstGeom prst="rect">
            <a:avLst/>
          </a:prstGeom>
        </p:spPr>
      </p:pic>
    </p:spTree>
    <p:extLst>
      <p:ext uri="{BB962C8B-B14F-4D97-AF65-F5344CB8AC3E}">
        <p14:creationId xmlns:p14="http://schemas.microsoft.com/office/powerpoint/2010/main" val="35193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FF0F0B8-5B06-4174-9742-1FD7ABE71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website&#10;&#10;Description automatically generated">
            <a:extLst>
              <a:ext uri="{FF2B5EF4-FFF2-40B4-BE49-F238E27FC236}">
                <a16:creationId xmlns:a16="http://schemas.microsoft.com/office/drawing/2014/main" id="{67F94F51-7425-4768-945C-F51A4D0FFDE6}"/>
              </a:ext>
            </a:extLst>
          </p:cNvPr>
          <p:cNvPicPr>
            <a:picLocks noChangeAspect="1"/>
          </p:cNvPicPr>
          <p:nvPr/>
        </p:nvPicPr>
        <p:blipFill rotWithShape="1">
          <a:blip r:embed="rId2"/>
          <a:srcRect t="3211" r="1" b="11999"/>
          <a:stretch/>
        </p:blipFill>
        <p:spPr>
          <a:xfrm>
            <a:off x="643467" y="643467"/>
            <a:ext cx="10905066" cy="5571066"/>
          </a:xfrm>
          <a:prstGeom prst="rect">
            <a:avLst/>
          </a:prstGeom>
          <a:ln w="190500">
            <a:solidFill>
              <a:srgbClr val="FFFFFF"/>
            </a:solidFill>
            <a:miter lim="800000"/>
          </a:ln>
          <a:effectLst>
            <a:outerShdw blurRad="76200" dist="19050" dir="5400000" algn="t" rotWithShape="0">
              <a:prstClr val="black">
                <a:alpha val="55000"/>
              </a:prstClr>
            </a:outerShdw>
          </a:effectLst>
        </p:spPr>
      </p:pic>
    </p:spTree>
    <p:extLst>
      <p:ext uri="{BB962C8B-B14F-4D97-AF65-F5344CB8AC3E}">
        <p14:creationId xmlns:p14="http://schemas.microsoft.com/office/powerpoint/2010/main" val="2153260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3916B"/>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D45F5A-8E1C-FF46-9BFB-78CBF0726800}"/>
              </a:ext>
            </a:extLst>
          </p:cNvPr>
          <p:cNvSpPr>
            <a:spLocks noGrp="1"/>
          </p:cNvSpPr>
          <p:nvPr>
            <p:ph type="body" sz="quarter" idx="4294967295"/>
          </p:nvPr>
        </p:nvSpPr>
        <p:spPr>
          <a:xfrm>
            <a:off x="479424" y="592138"/>
            <a:ext cx="10753725" cy="735012"/>
          </a:xfrm>
          <a:prstGeom prst="rect">
            <a:avLst/>
          </a:prstGeom>
        </p:spPr>
        <p:txBody>
          <a:bodyPr/>
          <a:lstStyle/>
          <a:p>
            <a:pPr marL="0" indent="0">
              <a:buNone/>
            </a:pPr>
            <a:r>
              <a:rPr lang="en-GB" b="0" dirty="0">
                <a:solidFill>
                  <a:schemeClr val="accent2">
                    <a:lumMod val="50000"/>
                  </a:schemeClr>
                </a:solidFill>
              </a:rPr>
              <a:t>SMEs that digitalised in 2020 earned more, have better 2021 outlook: UOB study</a:t>
            </a:r>
          </a:p>
        </p:txBody>
      </p:sp>
      <p:sp>
        <p:nvSpPr>
          <p:cNvPr id="23" name="Content Placeholder 4">
            <a:extLst>
              <a:ext uri="{FF2B5EF4-FFF2-40B4-BE49-F238E27FC236}">
                <a16:creationId xmlns:a16="http://schemas.microsoft.com/office/drawing/2014/main" id="{F91EED26-B4BD-CF43-827F-382F10D4C6AC}"/>
              </a:ext>
            </a:extLst>
          </p:cNvPr>
          <p:cNvSpPr>
            <a:spLocks noGrp="1"/>
          </p:cNvSpPr>
          <p:nvPr>
            <p:ph idx="4294967295"/>
          </p:nvPr>
        </p:nvSpPr>
        <p:spPr>
          <a:xfrm>
            <a:off x="479425" y="1412875"/>
            <a:ext cx="5301943" cy="4283075"/>
          </a:xfrm>
          <a:prstGeom prst="rect">
            <a:avLst/>
          </a:prstGeom>
        </p:spPr>
        <p:txBody>
          <a:bodyPr/>
          <a:lstStyle/>
          <a:p>
            <a:pPr marL="0" indent="0">
              <a:buNone/>
            </a:pPr>
            <a:r>
              <a:rPr lang="en-GB" sz="1800" dirty="0">
                <a:solidFill>
                  <a:schemeClr val="accent2">
                    <a:lumMod val="50000"/>
                  </a:schemeClr>
                </a:solidFill>
              </a:rPr>
              <a:t>The UOB SME Outlook 2021 Study published on Monday found that two in five SMEs that implemented digitalisation initiatives in 2020 had stronger revenue growth than non-adopters, with those who digitalised their entire business or multiple areas outperforming those who digitalised only one area.</a:t>
            </a:r>
          </a:p>
          <a:p>
            <a:pPr marL="0" indent="0">
              <a:buNone/>
            </a:pPr>
            <a:endParaRPr lang="en-GB" sz="1800" dirty="0">
              <a:solidFill>
                <a:schemeClr val="accent2">
                  <a:lumMod val="50000"/>
                </a:schemeClr>
              </a:solidFill>
            </a:endParaRPr>
          </a:p>
          <a:p>
            <a:pPr marL="0" indent="0">
              <a:buNone/>
            </a:pPr>
            <a:r>
              <a:rPr lang="en-GB" sz="1800" dirty="0">
                <a:solidFill>
                  <a:schemeClr val="accent2">
                    <a:lumMod val="50000"/>
                  </a:schemeClr>
                </a:solidFill>
              </a:rPr>
              <a:t>Among non-adopters, six in 10 saw their 2020 net revenue decline from 2019.</a:t>
            </a:r>
          </a:p>
          <a:p>
            <a:pPr marL="0" indent="0">
              <a:buNone/>
            </a:pPr>
            <a:endParaRPr lang="en-GB" sz="1800" dirty="0">
              <a:solidFill>
                <a:schemeClr val="accent2">
                  <a:lumMod val="50000"/>
                </a:schemeClr>
              </a:solidFill>
            </a:endParaRPr>
          </a:p>
          <a:p>
            <a:pPr marL="0" indent="0">
              <a:buNone/>
            </a:pPr>
            <a:r>
              <a:rPr lang="en-GB" sz="1800" dirty="0">
                <a:solidFill>
                  <a:schemeClr val="accent2">
                    <a:lumMod val="50000"/>
                  </a:schemeClr>
                </a:solidFill>
              </a:rPr>
              <a:t>The businesses that digitalised are also more optimistic about 2021 - three in five are expecting revenue to grow this year, and seven in 10 feel more prepared for a post-Covid-19 business recovery.</a:t>
            </a:r>
          </a:p>
        </p:txBody>
      </p:sp>
      <p:pic>
        <p:nvPicPr>
          <p:cNvPr id="11" name="Picture 10" descr="A picture containing room, clock&#10;&#10;Description automatically generated">
            <a:extLst>
              <a:ext uri="{FF2B5EF4-FFF2-40B4-BE49-F238E27FC236}">
                <a16:creationId xmlns:a16="http://schemas.microsoft.com/office/drawing/2014/main" id="{BEDDC734-E8C4-A549-9455-A9723B45966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68963" y="1563713"/>
            <a:ext cx="6043612" cy="4702281"/>
          </a:xfrm>
          <a:prstGeom prst="rect">
            <a:avLst/>
          </a:prstGeom>
        </p:spPr>
      </p:pic>
      <p:grpSp>
        <p:nvGrpSpPr>
          <p:cNvPr id="24" name="Group 23">
            <a:extLst>
              <a:ext uri="{FF2B5EF4-FFF2-40B4-BE49-F238E27FC236}">
                <a16:creationId xmlns:a16="http://schemas.microsoft.com/office/drawing/2014/main" id="{C4BD3822-3D63-E64F-8ABE-1D8E5E76F907}"/>
              </a:ext>
            </a:extLst>
          </p:cNvPr>
          <p:cNvGrpSpPr/>
          <p:nvPr/>
        </p:nvGrpSpPr>
        <p:grpSpPr>
          <a:xfrm>
            <a:off x="10944050" y="579266"/>
            <a:ext cx="769536" cy="457373"/>
            <a:chOff x="10944050" y="579266"/>
            <a:chExt cx="769536" cy="457373"/>
          </a:xfrm>
        </p:grpSpPr>
        <p:grpSp>
          <p:nvGrpSpPr>
            <p:cNvPr id="35" name="Group 34">
              <a:extLst>
                <a:ext uri="{FF2B5EF4-FFF2-40B4-BE49-F238E27FC236}">
                  <a16:creationId xmlns:a16="http://schemas.microsoft.com/office/drawing/2014/main" id="{AC10CE52-9AE4-A740-A8C2-881777C3445E}"/>
                </a:ext>
              </a:extLst>
            </p:cNvPr>
            <p:cNvGrpSpPr/>
            <p:nvPr userDrawn="1"/>
          </p:nvGrpSpPr>
          <p:grpSpPr>
            <a:xfrm>
              <a:off x="11004400" y="579266"/>
              <a:ext cx="709186" cy="457373"/>
              <a:chOff x="11004400" y="579266"/>
              <a:chExt cx="709186" cy="457373"/>
            </a:xfrm>
          </p:grpSpPr>
          <p:sp>
            <p:nvSpPr>
              <p:cNvPr id="37" name="Freihandform 3">
                <a:extLst>
                  <a:ext uri="{FF2B5EF4-FFF2-40B4-BE49-F238E27FC236}">
                    <a16:creationId xmlns:a16="http://schemas.microsoft.com/office/drawing/2014/main" id="{CF144AE6-3503-DB4E-A3E0-26B42F808F00}"/>
                  </a:ext>
                </a:extLst>
              </p:cNvPr>
              <p:cNvSpPr/>
              <p:nvPr/>
            </p:nvSpPr>
            <p:spPr>
              <a:xfrm>
                <a:off x="11424886" y="687329"/>
                <a:ext cx="288700" cy="349310"/>
              </a:xfrm>
              <a:custGeom>
                <a:avLst/>
                <a:gdLst>
                  <a:gd name="connsiteX0" fmla="*/ 0 w 578235"/>
                  <a:gd name="connsiteY0" fmla="*/ 699629 h 699628"/>
                  <a:gd name="connsiteX1" fmla="*/ 0 w 578235"/>
                  <a:gd name="connsiteY1" fmla="*/ 371174 h 699628"/>
                  <a:gd name="connsiteX2" fmla="*/ 949 w 578235"/>
                  <a:gd name="connsiteY2" fmla="*/ 271498 h 699628"/>
                  <a:gd name="connsiteX3" fmla="*/ 285792 w 578235"/>
                  <a:gd name="connsiteY3" fmla="*/ 0 h 699628"/>
                  <a:gd name="connsiteX4" fmla="*/ 578231 w 578235"/>
                  <a:gd name="connsiteY4" fmla="*/ 264853 h 699628"/>
                  <a:gd name="connsiteX5" fmla="*/ 283893 w 578235"/>
                  <a:gd name="connsiteY5" fmla="*/ 521162 h 699628"/>
                  <a:gd name="connsiteX6" fmla="*/ 209834 w 578235"/>
                  <a:gd name="connsiteY6" fmla="*/ 511669 h 699628"/>
                  <a:gd name="connsiteX7" fmla="*/ 209834 w 578235"/>
                  <a:gd name="connsiteY7" fmla="*/ 361681 h 699628"/>
                  <a:gd name="connsiteX8" fmla="*/ 303832 w 578235"/>
                  <a:gd name="connsiteY8" fmla="*/ 368326 h 699628"/>
                  <a:gd name="connsiteX9" fmla="*/ 410174 w 578235"/>
                  <a:gd name="connsiteY9" fmla="*/ 263903 h 699628"/>
                  <a:gd name="connsiteX10" fmla="*/ 284843 w 578235"/>
                  <a:gd name="connsiteY10" fmla="*/ 157583 h 699628"/>
                  <a:gd name="connsiteX11" fmla="*/ 167108 w 578235"/>
                  <a:gd name="connsiteY11" fmla="*/ 276244 h 699628"/>
                  <a:gd name="connsiteX12" fmla="*/ 167108 w 578235"/>
                  <a:gd name="connsiteY12" fmla="*/ 326557 h 699628"/>
                  <a:gd name="connsiteX13" fmla="*/ 167108 w 578235"/>
                  <a:gd name="connsiteY13" fmla="*/ 696781 h 699628"/>
                  <a:gd name="connsiteX14" fmla="*/ 0 w 578235"/>
                  <a:gd name="connsiteY14" fmla="*/ 699629 h 69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8235" h="699628">
                    <a:moveTo>
                      <a:pt x="0" y="699629"/>
                    </a:moveTo>
                    <a:cubicBezTo>
                      <a:pt x="0" y="684440"/>
                      <a:pt x="0" y="371174"/>
                      <a:pt x="0" y="371174"/>
                    </a:cubicBezTo>
                    <a:cubicBezTo>
                      <a:pt x="0" y="371174"/>
                      <a:pt x="949" y="390159"/>
                      <a:pt x="949" y="271498"/>
                    </a:cubicBezTo>
                    <a:cubicBezTo>
                      <a:pt x="949" y="74994"/>
                      <a:pt x="159512" y="0"/>
                      <a:pt x="285792" y="0"/>
                    </a:cubicBezTo>
                    <a:cubicBezTo>
                      <a:pt x="440557" y="0"/>
                      <a:pt x="579181" y="94929"/>
                      <a:pt x="578231" y="264853"/>
                    </a:cubicBezTo>
                    <a:cubicBezTo>
                      <a:pt x="577282" y="418638"/>
                      <a:pt x="447203" y="523060"/>
                      <a:pt x="283893" y="521162"/>
                    </a:cubicBezTo>
                    <a:cubicBezTo>
                      <a:pt x="259207" y="521162"/>
                      <a:pt x="233571" y="517365"/>
                      <a:pt x="209834" y="511669"/>
                    </a:cubicBezTo>
                    <a:lnTo>
                      <a:pt x="209834" y="361681"/>
                    </a:lnTo>
                    <a:cubicBezTo>
                      <a:pt x="241167" y="367376"/>
                      <a:pt x="272500" y="370224"/>
                      <a:pt x="303832" y="368326"/>
                    </a:cubicBezTo>
                    <a:cubicBezTo>
                      <a:pt x="356054" y="364529"/>
                      <a:pt x="410174" y="324658"/>
                      <a:pt x="410174" y="263903"/>
                    </a:cubicBezTo>
                    <a:cubicBezTo>
                      <a:pt x="410174" y="203149"/>
                      <a:pt x="361751" y="158532"/>
                      <a:pt x="284843" y="157583"/>
                    </a:cubicBezTo>
                    <a:cubicBezTo>
                      <a:pt x="277247" y="157583"/>
                      <a:pt x="167108" y="160431"/>
                      <a:pt x="167108" y="276244"/>
                    </a:cubicBezTo>
                    <a:cubicBezTo>
                      <a:pt x="167108" y="313267"/>
                      <a:pt x="167108" y="326557"/>
                      <a:pt x="167108" y="326557"/>
                    </a:cubicBezTo>
                    <a:lnTo>
                      <a:pt x="167108" y="696781"/>
                    </a:lnTo>
                    <a:lnTo>
                      <a:pt x="0" y="699629"/>
                    </a:lnTo>
                    <a:close/>
                  </a:path>
                </a:pathLst>
              </a:custGeom>
              <a:solidFill>
                <a:schemeClr val="bg1"/>
              </a:solidFill>
              <a:ln w="94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8060A"/>
                  </a:solidFill>
                  <a:effectLst/>
                  <a:uLnTx/>
                  <a:uFillTx/>
                  <a:latin typeface="Arial" panose="020B0604020202020204"/>
                  <a:ea typeface="+mn-ea"/>
                  <a:cs typeface="+mn-cs"/>
                </a:endParaRPr>
              </a:p>
            </p:txBody>
          </p:sp>
          <p:sp>
            <p:nvSpPr>
              <p:cNvPr id="38" name="Freihandform 4">
                <a:extLst>
                  <a:ext uri="{FF2B5EF4-FFF2-40B4-BE49-F238E27FC236}">
                    <a16:creationId xmlns:a16="http://schemas.microsoft.com/office/drawing/2014/main" id="{CA6E821F-9E59-8D45-BD19-3B08CA62F900}"/>
                  </a:ext>
                </a:extLst>
              </p:cNvPr>
              <p:cNvSpPr/>
              <p:nvPr/>
            </p:nvSpPr>
            <p:spPr>
              <a:xfrm>
                <a:off x="11004400" y="579266"/>
                <a:ext cx="426648" cy="368751"/>
              </a:xfrm>
              <a:custGeom>
                <a:avLst/>
                <a:gdLst>
                  <a:gd name="connsiteX0" fmla="*/ 853579 w 854528"/>
                  <a:gd name="connsiteY0" fmla="*/ 220236 h 738568"/>
                  <a:gd name="connsiteX1" fmla="*/ 764328 w 854528"/>
                  <a:gd name="connsiteY1" fmla="*/ 214540 h 738568"/>
                  <a:gd name="connsiteX2" fmla="*/ 510818 w 854528"/>
                  <a:gd name="connsiteY2" fmla="*/ 458508 h 738568"/>
                  <a:gd name="connsiteX3" fmla="*/ 327569 w 854528"/>
                  <a:gd name="connsiteY3" fmla="*/ 239222 h 738568"/>
                  <a:gd name="connsiteX4" fmla="*/ 168057 w 854528"/>
                  <a:gd name="connsiteY4" fmla="*/ 311368 h 738568"/>
                  <a:gd name="connsiteX5" fmla="*/ 168057 w 854528"/>
                  <a:gd name="connsiteY5" fmla="*/ 0 h 738568"/>
                  <a:gd name="connsiteX6" fmla="*/ 0 w 854528"/>
                  <a:gd name="connsiteY6" fmla="*/ 0 h 738568"/>
                  <a:gd name="connsiteX7" fmla="*/ 0 w 854528"/>
                  <a:gd name="connsiteY7" fmla="*/ 1899 h 738568"/>
                  <a:gd name="connsiteX8" fmla="*/ 112988 w 854528"/>
                  <a:gd name="connsiteY8" fmla="*/ 114864 h 738568"/>
                  <a:gd name="connsiteX9" fmla="*/ 0 w 854528"/>
                  <a:gd name="connsiteY9" fmla="*/ 227830 h 738568"/>
                  <a:gd name="connsiteX10" fmla="*/ 949 w 854528"/>
                  <a:gd name="connsiteY10" fmla="*/ 702477 h 738568"/>
                  <a:gd name="connsiteX11" fmla="*/ 210784 w 854528"/>
                  <a:gd name="connsiteY11" fmla="*/ 701527 h 738568"/>
                  <a:gd name="connsiteX12" fmla="*/ 316176 w 854528"/>
                  <a:gd name="connsiteY12" fmla="*/ 413892 h 738568"/>
                  <a:gd name="connsiteX13" fmla="*/ 517465 w 854528"/>
                  <a:gd name="connsiteY13" fmla="*/ 738550 h 738568"/>
                  <a:gd name="connsiteX14" fmla="*/ 703562 w 854528"/>
                  <a:gd name="connsiteY14" fmla="*/ 431928 h 738568"/>
                  <a:gd name="connsiteX15" fmla="*/ 854529 w 854528"/>
                  <a:gd name="connsiteY15" fmla="*/ 382565 h 738568"/>
                  <a:gd name="connsiteX16" fmla="*/ 853579 w 854528"/>
                  <a:gd name="connsiteY16" fmla="*/ 220236 h 73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4528" h="738568">
                    <a:moveTo>
                      <a:pt x="853579" y="220236"/>
                    </a:moveTo>
                    <a:cubicBezTo>
                      <a:pt x="824145" y="213591"/>
                      <a:pt x="793762" y="211692"/>
                      <a:pt x="764328" y="214540"/>
                    </a:cubicBezTo>
                    <a:cubicBezTo>
                      <a:pt x="550696" y="234475"/>
                      <a:pt x="510818" y="458508"/>
                      <a:pt x="510818" y="458508"/>
                    </a:cubicBezTo>
                    <a:cubicBezTo>
                      <a:pt x="510818" y="458508"/>
                      <a:pt x="514616" y="241120"/>
                      <a:pt x="327569" y="239222"/>
                    </a:cubicBezTo>
                    <a:cubicBezTo>
                      <a:pt x="265853" y="237323"/>
                      <a:pt x="206986" y="263903"/>
                      <a:pt x="168057" y="311368"/>
                    </a:cubicBezTo>
                    <a:lnTo>
                      <a:pt x="168057" y="0"/>
                    </a:lnTo>
                    <a:lnTo>
                      <a:pt x="0" y="0"/>
                    </a:lnTo>
                    <a:lnTo>
                      <a:pt x="0" y="1899"/>
                    </a:lnTo>
                    <a:cubicBezTo>
                      <a:pt x="62665" y="1899"/>
                      <a:pt x="112988" y="52211"/>
                      <a:pt x="112988" y="114864"/>
                    </a:cubicBezTo>
                    <a:cubicBezTo>
                      <a:pt x="112988" y="177518"/>
                      <a:pt x="62665" y="227830"/>
                      <a:pt x="0" y="227830"/>
                    </a:cubicBezTo>
                    <a:lnTo>
                      <a:pt x="949" y="702477"/>
                    </a:lnTo>
                    <a:lnTo>
                      <a:pt x="210784" y="701527"/>
                    </a:lnTo>
                    <a:cubicBezTo>
                      <a:pt x="210784" y="701527"/>
                      <a:pt x="212683" y="411993"/>
                      <a:pt x="316176" y="413892"/>
                    </a:cubicBezTo>
                    <a:cubicBezTo>
                      <a:pt x="409224" y="415790"/>
                      <a:pt x="324721" y="741398"/>
                      <a:pt x="517465" y="738550"/>
                    </a:cubicBezTo>
                    <a:cubicBezTo>
                      <a:pt x="653240" y="736651"/>
                      <a:pt x="627604" y="547742"/>
                      <a:pt x="703562" y="431928"/>
                    </a:cubicBezTo>
                    <a:cubicBezTo>
                      <a:pt x="762429" y="341745"/>
                      <a:pt x="854529" y="382565"/>
                      <a:pt x="854529" y="382565"/>
                    </a:cubicBezTo>
                    <a:lnTo>
                      <a:pt x="853579" y="220236"/>
                    </a:lnTo>
                    <a:close/>
                  </a:path>
                </a:pathLst>
              </a:custGeom>
              <a:solidFill>
                <a:schemeClr val="bg1"/>
              </a:solidFill>
              <a:ln w="94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8060A"/>
                  </a:solidFill>
                  <a:effectLst/>
                  <a:uLnTx/>
                  <a:uFillTx/>
                  <a:latin typeface="Arial" panose="020B0604020202020204"/>
                  <a:ea typeface="+mn-ea"/>
                  <a:cs typeface="+mn-cs"/>
                </a:endParaRPr>
              </a:p>
            </p:txBody>
          </p:sp>
        </p:grpSp>
        <p:sp>
          <p:nvSpPr>
            <p:cNvPr id="36" name="Kreis 5">
              <a:extLst>
                <a:ext uri="{FF2B5EF4-FFF2-40B4-BE49-F238E27FC236}">
                  <a16:creationId xmlns:a16="http://schemas.microsoft.com/office/drawing/2014/main" id="{0B062E47-6BF4-D64A-A6B8-8F3044B7B75D}"/>
                </a:ext>
              </a:extLst>
            </p:cNvPr>
            <p:cNvSpPr>
              <a:spLocks noChangeAspect="1"/>
            </p:cNvSpPr>
            <p:nvPr userDrawn="1"/>
          </p:nvSpPr>
          <p:spPr>
            <a:xfrm>
              <a:off x="10944050" y="579329"/>
              <a:ext cx="115200" cy="115200"/>
            </a:xfrm>
            <a:prstGeom prst="pie">
              <a:avLst>
                <a:gd name="adj1" fmla="val 5358078"/>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8060A"/>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095255408"/>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FF39DA-F808-B746-904F-DBD1981277A5}"/>
              </a:ext>
            </a:extLst>
          </p:cNvPr>
          <p:cNvSpPr>
            <a:spLocks noGrp="1"/>
          </p:cNvSpPr>
          <p:nvPr>
            <p:ph type="body" sz="quarter" idx="11"/>
          </p:nvPr>
        </p:nvSpPr>
        <p:spPr/>
        <p:txBody>
          <a:bodyPr/>
          <a:lstStyle/>
          <a:p>
            <a:r>
              <a:rPr lang="en-GB" dirty="0"/>
              <a:t>2. Lack of digitally skilled workforce</a:t>
            </a:r>
          </a:p>
        </p:txBody>
      </p:sp>
    </p:spTree>
    <p:extLst>
      <p:ext uri="{BB962C8B-B14F-4D97-AF65-F5344CB8AC3E}">
        <p14:creationId xmlns:p14="http://schemas.microsoft.com/office/powerpoint/2010/main" val="198627846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a:extLst>
              <a:ext uri="{FF2B5EF4-FFF2-40B4-BE49-F238E27FC236}">
                <a16:creationId xmlns:a16="http://schemas.microsoft.com/office/drawing/2014/main" id="{7BC5CF68-E1D5-294E-985A-C02A12E83376}"/>
              </a:ext>
            </a:extLst>
          </p:cNvPr>
          <p:cNvSpPr>
            <a:spLocks noGrp="1"/>
          </p:cNvSpPr>
          <p:nvPr>
            <p:ph idx="1"/>
          </p:nvPr>
        </p:nvSpPr>
        <p:spPr>
          <a:xfrm>
            <a:off x="5029199" y="2753873"/>
            <a:ext cx="6683375" cy="2244847"/>
          </a:xfrm>
        </p:spPr>
        <p:txBody>
          <a:bodyPr/>
          <a:lstStyle/>
          <a:p>
            <a:r>
              <a:rPr lang="en-GB" sz="1600" dirty="0"/>
              <a:t>The company, which sells and distributes hair-care products and tools, consists of a five-person team. All except one are aged between 50 and 60.</a:t>
            </a:r>
          </a:p>
          <a:p>
            <a:endParaRPr lang="en-GB" sz="1600" dirty="0"/>
          </a:p>
          <a:p>
            <a:r>
              <a:rPr lang="en-GB" sz="1600" dirty="0"/>
              <a:t>Revamp its back-end processes as most operations were still being done manually. For example, the company was still issuing cheques and hard-copy payslips and recorded each employee's annual leave allowance in notebooks.</a:t>
            </a:r>
          </a:p>
          <a:p>
            <a:endParaRPr lang="en-GB" sz="1600" dirty="0"/>
          </a:p>
          <a:p>
            <a:r>
              <a:rPr lang="en-GB" sz="1600" dirty="0"/>
              <a:t>Adopting human resource management software and digital stock management inventory software helped it to reduce long administrative hours, which resulted in time-saving costs of about 20 per cent.</a:t>
            </a:r>
          </a:p>
        </p:txBody>
      </p:sp>
      <p:sp>
        <p:nvSpPr>
          <p:cNvPr id="22" name="Text Placeholder 21">
            <a:extLst>
              <a:ext uri="{FF2B5EF4-FFF2-40B4-BE49-F238E27FC236}">
                <a16:creationId xmlns:a16="http://schemas.microsoft.com/office/drawing/2014/main" id="{568196C4-C1EF-BF4D-BB22-C466B82F2F1F}"/>
              </a:ext>
            </a:extLst>
          </p:cNvPr>
          <p:cNvSpPr>
            <a:spLocks noGrp="1"/>
          </p:cNvSpPr>
          <p:nvPr>
            <p:ph type="body" sz="quarter" idx="10"/>
          </p:nvPr>
        </p:nvSpPr>
        <p:spPr>
          <a:xfrm>
            <a:off x="5029198" y="1732011"/>
            <a:ext cx="5588001" cy="735593"/>
          </a:xfrm>
        </p:spPr>
        <p:txBody>
          <a:bodyPr/>
          <a:lstStyle/>
          <a:p>
            <a:r>
              <a:rPr lang="en-GB" dirty="0"/>
              <a:t>How hair-care product firm with older staff took digitalisation plunge</a:t>
            </a:r>
          </a:p>
        </p:txBody>
      </p:sp>
      <p:pic>
        <p:nvPicPr>
          <p:cNvPr id="2050" name="Picture 2">
            <a:extLst>
              <a:ext uri="{FF2B5EF4-FFF2-40B4-BE49-F238E27FC236}">
                <a16:creationId xmlns:a16="http://schemas.microsoft.com/office/drawing/2014/main" id="{AA98CA84-CCC3-4AC5-9AF3-91EF9035737A}"/>
              </a:ext>
            </a:extLst>
          </p:cNvPr>
          <p:cNvPicPr>
            <a:picLocks noGrp="1" noChangeAspect="1" noChangeArrowheads="1"/>
          </p:cNvPicPr>
          <p:nvPr>
            <p:ph type="pic" sz="quarter" idx="11"/>
          </p:nvPr>
        </p:nvPicPr>
        <p:blipFill>
          <a:blip r:embed="rId3">
            <a:extLst>
              <a:ext uri="{28A0092B-C50C-407E-A947-70E740481C1C}">
                <a14:useLocalDpi xmlns:a14="http://schemas.microsoft.com/office/drawing/2010/main" val="0"/>
              </a:ext>
            </a:extLst>
          </a:blip>
          <a:srcRect t="147" b="14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36245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AE4F44C-728F-DE43-9A97-FFA2032A0999}"/>
              </a:ext>
            </a:extLst>
          </p:cNvPr>
          <p:cNvSpPr>
            <a:spLocks noGrp="1"/>
          </p:cNvSpPr>
          <p:nvPr>
            <p:ph idx="1"/>
          </p:nvPr>
        </p:nvSpPr>
        <p:spPr>
          <a:xfrm>
            <a:off x="5397907" y="4926475"/>
            <a:ext cx="5486401" cy="825397"/>
          </a:xfrm>
        </p:spPr>
        <p:txBody>
          <a:bodyPr/>
          <a:lstStyle/>
          <a:p>
            <a:pPr marL="0" indent="0">
              <a:buNone/>
            </a:pPr>
            <a:r>
              <a:rPr lang="en-GB" sz="2000" dirty="0"/>
              <a:t>Mr Simon Lee, director of Synergetic Beauty System</a:t>
            </a:r>
          </a:p>
        </p:txBody>
      </p:sp>
      <p:sp>
        <p:nvSpPr>
          <p:cNvPr id="6" name="Text Placeholder 5">
            <a:extLst>
              <a:ext uri="{FF2B5EF4-FFF2-40B4-BE49-F238E27FC236}">
                <a16:creationId xmlns:a16="http://schemas.microsoft.com/office/drawing/2014/main" id="{102F028B-E64A-CF48-885E-E4E1767D7DB0}"/>
              </a:ext>
            </a:extLst>
          </p:cNvPr>
          <p:cNvSpPr>
            <a:spLocks noGrp="1"/>
          </p:cNvSpPr>
          <p:nvPr>
            <p:ph type="body" sz="quarter" idx="10"/>
          </p:nvPr>
        </p:nvSpPr>
        <p:spPr>
          <a:xfrm>
            <a:off x="5479843" y="4137836"/>
            <a:ext cx="5588001" cy="735593"/>
          </a:xfrm>
        </p:spPr>
        <p:txBody>
          <a:bodyPr/>
          <a:lstStyle/>
          <a:p>
            <a:r>
              <a:rPr lang="en-GB" sz="3600" dirty="0"/>
              <a:t>"It's natural for them to have this fear of digital tools. They were afraid of memorising the steps on how to use these new solutions. It took a lot of trial and error and now they are slowly building up confidence."</a:t>
            </a:r>
          </a:p>
        </p:txBody>
      </p:sp>
      <p:sp>
        <p:nvSpPr>
          <p:cNvPr id="3" name="Picture Placeholder 2">
            <a:extLst>
              <a:ext uri="{FF2B5EF4-FFF2-40B4-BE49-F238E27FC236}">
                <a16:creationId xmlns:a16="http://schemas.microsoft.com/office/drawing/2014/main" id="{90714DB7-64A1-467B-8156-7D1032323801}"/>
              </a:ext>
            </a:extLst>
          </p:cNvPr>
          <p:cNvSpPr>
            <a:spLocks noGrp="1"/>
          </p:cNvSpPr>
          <p:nvPr>
            <p:ph type="pic" sz="quarter" idx="11"/>
          </p:nvPr>
        </p:nvSpPr>
        <p:spPr/>
      </p:sp>
      <p:pic>
        <p:nvPicPr>
          <p:cNvPr id="8" name="Picture 7">
            <a:extLst>
              <a:ext uri="{FF2B5EF4-FFF2-40B4-BE49-F238E27FC236}">
                <a16:creationId xmlns:a16="http://schemas.microsoft.com/office/drawing/2014/main" id="{5FBC5B9A-B90C-4A57-86EF-C26BE0CD995A}"/>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024670" y="814716"/>
            <a:ext cx="3120538" cy="5014068"/>
          </a:xfrm>
          <a:prstGeom prst="rect">
            <a:avLst/>
          </a:prstGeom>
        </p:spPr>
      </p:pic>
    </p:spTree>
    <p:extLst>
      <p:ext uri="{BB962C8B-B14F-4D97-AF65-F5344CB8AC3E}">
        <p14:creationId xmlns:p14="http://schemas.microsoft.com/office/powerpoint/2010/main" val="50480723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3916B"/>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D45F5A-8E1C-FF46-9BFB-78CBF0726800}"/>
              </a:ext>
            </a:extLst>
          </p:cNvPr>
          <p:cNvSpPr>
            <a:spLocks noGrp="1"/>
          </p:cNvSpPr>
          <p:nvPr>
            <p:ph type="body" sz="quarter" idx="4294967295"/>
          </p:nvPr>
        </p:nvSpPr>
        <p:spPr>
          <a:xfrm>
            <a:off x="479424" y="592138"/>
            <a:ext cx="10753725" cy="735012"/>
          </a:xfrm>
          <a:prstGeom prst="rect">
            <a:avLst/>
          </a:prstGeom>
        </p:spPr>
        <p:txBody>
          <a:bodyPr/>
          <a:lstStyle/>
          <a:p>
            <a:pPr marL="0" indent="0">
              <a:buNone/>
            </a:pPr>
            <a:r>
              <a:rPr lang="en-GB" b="0" dirty="0">
                <a:solidFill>
                  <a:schemeClr val="accent2">
                    <a:lumMod val="50000"/>
                  </a:schemeClr>
                </a:solidFill>
              </a:rPr>
              <a:t>Takeaways</a:t>
            </a:r>
          </a:p>
        </p:txBody>
      </p:sp>
      <p:sp>
        <p:nvSpPr>
          <p:cNvPr id="23" name="Content Placeholder 4">
            <a:extLst>
              <a:ext uri="{FF2B5EF4-FFF2-40B4-BE49-F238E27FC236}">
                <a16:creationId xmlns:a16="http://schemas.microsoft.com/office/drawing/2014/main" id="{F91EED26-B4BD-CF43-827F-382F10D4C6AC}"/>
              </a:ext>
            </a:extLst>
          </p:cNvPr>
          <p:cNvSpPr>
            <a:spLocks noGrp="1"/>
          </p:cNvSpPr>
          <p:nvPr>
            <p:ph idx="4294967295"/>
          </p:nvPr>
        </p:nvSpPr>
        <p:spPr>
          <a:xfrm>
            <a:off x="479426" y="1412875"/>
            <a:ext cx="5189538" cy="4283075"/>
          </a:xfrm>
          <a:prstGeom prst="rect">
            <a:avLst/>
          </a:prstGeom>
        </p:spPr>
        <p:txBody>
          <a:bodyPr/>
          <a:lstStyle/>
          <a:p>
            <a:pPr marL="0" indent="0">
              <a:buNone/>
            </a:pPr>
            <a:r>
              <a:rPr lang="en-GB" dirty="0">
                <a:solidFill>
                  <a:schemeClr val="accent2">
                    <a:lumMod val="50000"/>
                  </a:schemeClr>
                </a:solidFill>
              </a:rPr>
              <a:t>People can be trained, whether they think it is possible or not.</a:t>
            </a:r>
          </a:p>
          <a:p>
            <a:pPr marL="0" indent="0">
              <a:buNone/>
            </a:pPr>
            <a:endParaRPr lang="en-GB" dirty="0">
              <a:solidFill>
                <a:schemeClr val="accent2">
                  <a:lumMod val="50000"/>
                </a:schemeClr>
              </a:solidFill>
            </a:endParaRPr>
          </a:p>
          <a:p>
            <a:pPr marL="0" indent="0">
              <a:buNone/>
            </a:pPr>
            <a:r>
              <a:rPr lang="en-GB" dirty="0">
                <a:solidFill>
                  <a:schemeClr val="accent2">
                    <a:lumMod val="50000"/>
                  </a:schemeClr>
                </a:solidFill>
              </a:rPr>
              <a:t>Don’t reinvent the wheel. Find companies that have done it successfully and see how they did it.</a:t>
            </a:r>
          </a:p>
          <a:p>
            <a:pPr marL="0" indent="0">
              <a:buNone/>
            </a:pPr>
            <a:endParaRPr lang="en-GB" dirty="0">
              <a:solidFill>
                <a:schemeClr val="accent2">
                  <a:lumMod val="50000"/>
                </a:schemeClr>
              </a:solidFill>
            </a:endParaRPr>
          </a:p>
          <a:p>
            <a:pPr marL="0" indent="0">
              <a:buNone/>
            </a:pPr>
            <a:r>
              <a:rPr lang="en-GB" dirty="0">
                <a:solidFill>
                  <a:schemeClr val="accent2">
                    <a:lumMod val="50000"/>
                  </a:schemeClr>
                </a:solidFill>
              </a:rPr>
              <a:t>Success leave clues.</a:t>
            </a:r>
          </a:p>
        </p:txBody>
      </p:sp>
      <p:pic>
        <p:nvPicPr>
          <p:cNvPr id="11" name="Picture 10" descr="A picture containing room, clock&#10;&#10;Description automatically generated">
            <a:extLst>
              <a:ext uri="{FF2B5EF4-FFF2-40B4-BE49-F238E27FC236}">
                <a16:creationId xmlns:a16="http://schemas.microsoft.com/office/drawing/2014/main" id="{BEDDC734-E8C4-A549-9455-A9723B45966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68963" y="1563713"/>
            <a:ext cx="6043612" cy="4702281"/>
          </a:xfrm>
          <a:prstGeom prst="rect">
            <a:avLst/>
          </a:prstGeom>
        </p:spPr>
      </p:pic>
      <p:grpSp>
        <p:nvGrpSpPr>
          <p:cNvPr id="24" name="Group 23">
            <a:extLst>
              <a:ext uri="{FF2B5EF4-FFF2-40B4-BE49-F238E27FC236}">
                <a16:creationId xmlns:a16="http://schemas.microsoft.com/office/drawing/2014/main" id="{C4BD3822-3D63-E64F-8ABE-1D8E5E76F907}"/>
              </a:ext>
            </a:extLst>
          </p:cNvPr>
          <p:cNvGrpSpPr/>
          <p:nvPr/>
        </p:nvGrpSpPr>
        <p:grpSpPr>
          <a:xfrm>
            <a:off x="10944050" y="579266"/>
            <a:ext cx="769536" cy="457373"/>
            <a:chOff x="10944050" y="579266"/>
            <a:chExt cx="769536" cy="457373"/>
          </a:xfrm>
        </p:grpSpPr>
        <p:grpSp>
          <p:nvGrpSpPr>
            <p:cNvPr id="35" name="Group 34">
              <a:extLst>
                <a:ext uri="{FF2B5EF4-FFF2-40B4-BE49-F238E27FC236}">
                  <a16:creationId xmlns:a16="http://schemas.microsoft.com/office/drawing/2014/main" id="{AC10CE52-9AE4-A740-A8C2-881777C3445E}"/>
                </a:ext>
              </a:extLst>
            </p:cNvPr>
            <p:cNvGrpSpPr/>
            <p:nvPr userDrawn="1"/>
          </p:nvGrpSpPr>
          <p:grpSpPr>
            <a:xfrm>
              <a:off x="11004400" y="579266"/>
              <a:ext cx="709186" cy="457373"/>
              <a:chOff x="11004400" y="579266"/>
              <a:chExt cx="709186" cy="457373"/>
            </a:xfrm>
          </p:grpSpPr>
          <p:sp>
            <p:nvSpPr>
              <p:cNvPr id="37" name="Freihandform 3">
                <a:extLst>
                  <a:ext uri="{FF2B5EF4-FFF2-40B4-BE49-F238E27FC236}">
                    <a16:creationId xmlns:a16="http://schemas.microsoft.com/office/drawing/2014/main" id="{CF144AE6-3503-DB4E-A3E0-26B42F808F00}"/>
                  </a:ext>
                </a:extLst>
              </p:cNvPr>
              <p:cNvSpPr/>
              <p:nvPr/>
            </p:nvSpPr>
            <p:spPr>
              <a:xfrm>
                <a:off x="11424886" y="687329"/>
                <a:ext cx="288700" cy="349310"/>
              </a:xfrm>
              <a:custGeom>
                <a:avLst/>
                <a:gdLst>
                  <a:gd name="connsiteX0" fmla="*/ 0 w 578235"/>
                  <a:gd name="connsiteY0" fmla="*/ 699629 h 699628"/>
                  <a:gd name="connsiteX1" fmla="*/ 0 w 578235"/>
                  <a:gd name="connsiteY1" fmla="*/ 371174 h 699628"/>
                  <a:gd name="connsiteX2" fmla="*/ 949 w 578235"/>
                  <a:gd name="connsiteY2" fmla="*/ 271498 h 699628"/>
                  <a:gd name="connsiteX3" fmla="*/ 285792 w 578235"/>
                  <a:gd name="connsiteY3" fmla="*/ 0 h 699628"/>
                  <a:gd name="connsiteX4" fmla="*/ 578231 w 578235"/>
                  <a:gd name="connsiteY4" fmla="*/ 264853 h 699628"/>
                  <a:gd name="connsiteX5" fmla="*/ 283893 w 578235"/>
                  <a:gd name="connsiteY5" fmla="*/ 521162 h 699628"/>
                  <a:gd name="connsiteX6" fmla="*/ 209834 w 578235"/>
                  <a:gd name="connsiteY6" fmla="*/ 511669 h 699628"/>
                  <a:gd name="connsiteX7" fmla="*/ 209834 w 578235"/>
                  <a:gd name="connsiteY7" fmla="*/ 361681 h 699628"/>
                  <a:gd name="connsiteX8" fmla="*/ 303832 w 578235"/>
                  <a:gd name="connsiteY8" fmla="*/ 368326 h 699628"/>
                  <a:gd name="connsiteX9" fmla="*/ 410174 w 578235"/>
                  <a:gd name="connsiteY9" fmla="*/ 263903 h 699628"/>
                  <a:gd name="connsiteX10" fmla="*/ 284843 w 578235"/>
                  <a:gd name="connsiteY10" fmla="*/ 157583 h 699628"/>
                  <a:gd name="connsiteX11" fmla="*/ 167108 w 578235"/>
                  <a:gd name="connsiteY11" fmla="*/ 276244 h 699628"/>
                  <a:gd name="connsiteX12" fmla="*/ 167108 w 578235"/>
                  <a:gd name="connsiteY12" fmla="*/ 326557 h 699628"/>
                  <a:gd name="connsiteX13" fmla="*/ 167108 w 578235"/>
                  <a:gd name="connsiteY13" fmla="*/ 696781 h 699628"/>
                  <a:gd name="connsiteX14" fmla="*/ 0 w 578235"/>
                  <a:gd name="connsiteY14" fmla="*/ 699629 h 69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8235" h="699628">
                    <a:moveTo>
                      <a:pt x="0" y="699629"/>
                    </a:moveTo>
                    <a:cubicBezTo>
                      <a:pt x="0" y="684440"/>
                      <a:pt x="0" y="371174"/>
                      <a:pt x="0" y="371174"/>
                    </a:cubicBezTo>
                    <a:cubicBezTo>
                      <a:pt x="0" y="371174"/>
                      <a:pt x="949" y="390159"/>
                      <a:pt x="949" y="271498"/>
                    </a:cubicBezTo>
                    <a:cubicBezTo>
                      <a:pt x="949" y="74994"/>
                      <a:pt x="159512" y="0"/>
                      <a:pt x="285792" y="0"/>
                    </a:cubicBezTo>
                    <a:cubicBezTo>
                      <a:pt x="440557" y="0"/>
                      <a:pt x="579181" y="94929"/>
                      <a:pt x="578231" y="264853"/>
                    </a:cubicBezTo>
                    <a:cubicBezTo>
                      <a:pt x="577282" y="418638"/>
                      <a:pt x="447203" y="523060"/>
                      <a:pt x="283893" y="521162"/>
                    </a:cubicBezTo>
                    <a:cubicBezTo>
                      <a:pt x="259207" y="521162"/>
                      <a:pt x="233571" y="517365"/>
                      <a:pt x="209834" y="511669"/>
                    </a:cubicBezTo>
                    <a:lnTo>
                      <a:pt x="209834" y="361681"/>
                    </a:lnTo>
                    <a:cubicBezTo>
                      <a:pt x="241167" y="367376"/>
                      <a:pt x="272500" y="370224"/>
                      <a:pt x="303832" y="368326"/>
                    </a:cubicBezTo>
                    <a:cubicBezTo>
                      <a:pt x="356054" y="364529"/>
                      <a:pt x="410174" y="324658"/>
                      <a:pt x="410174" y="263903"/>
                    </a:cubicBezTo>
                    <a:cubicBezTo>
                      <a:pt x="410174" y="203149"/>
                      <a:pt x="361751" y="158532"/>
                      <a:pt x="284843" y="157583"/>
                    </a:cubicBezTo>
                    <a:cubicBezTo>
                      <a:pt x="277247" y="157583"/>
                      <a:pt x="167108" y="160431"/>
                      <a:pt x="167108" y="276244"/>
                    </a:cubicBezTo>
                    <a:cubicBezTo>
                      <a:pt x="167108" y="313267"/>
                      <a:pt x="167108" y="326557"/>
                      <a:pt x="167108" y="326557"/>
                    </a:cubicBezTo>
                    <a:lnTo>
                      <a:pt x="167108" y="696781"/>
                    </a:lnTo>
                    <a:lnTo>
                      <a:pt x="0" y="699629"/>
                    </a:lnTo>
                    <a:close/>
                  </a:path>
                </a:pathLst>
              </a:custGeom>
              <a:solidFill>
                <a:schemeClr val="bg1"/>
              </a:solidFill>
              <a:ln w="94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8060A"/>
                  </a:solidFill>
                  <a:effectLst/>
                  <a:uLnTx/>
                  <a:uFillTx/>
                  <a:latin typeface="Arial" panose="020B0604020202020204"/>
                  <a:ea typeface="+mn-ea"/>
                  <a:cs typeface="+mn-cs"/>
                </a:endParaRPr>
              </a:p>
            </p:txBody>
          </p:sp>
          <p:sp>
            <p:nvSpPr>
              <p:cNvPr id="38" name="Freihandform 4">
                <a:extLst>
                  <a:ext uri="{FF2B5EF4-FFF2-40B4-BE49-F238E27FC236}">
                    <a16:creationId xmlns:a16="http://schemas.microsoft.com/office/drawing/2014/main" id="{CA6E821F-9E59-8D45-BD19-3B08CA62F900}"/>
                  </a:ext>
                </a:extLst>
              </p:cNvPr>
              <p:cNvSpPr/>
              <p:nvPr/>
            </p:nvSpPr>
            <p:spPr>
              <a:xfrm>
                <a:off x="11004400" y="579266"/>
                <a:ext cx="426648" cy="368751"/>
              </a:xfrm>
              <a:custGeom>
                <a:avLst/>
                <a:gdLst>
                  <a:gd name="connsiteX0" fmla="*/ 853579 w 854528"/>
                  <a:gd name="connsiteY0" fmla="*/ 220236 h 738568"/>
                  <a:gd name="connsiteX1" fmla="*/ 764328 w 854528"/>
                  <a:gd name="connsiteY1" fmla="*/ 214540 h 738568"/>
                  <a:gd name="connsiteX2" fmla="*/ 510818 w 854528"/>
                  <a:gd name="connsiteY2" fmla="*/ 458508 h 738568"/>
                  <a:gd name="connsiteX3" fmla="*/ 327569 w 854528"/>
                  <a:gd name="connsiteY3" fmla="*/ 239222 h 738568"/>
                  <a:gd name="connsiteX4" fmla="*/ 168057 w 854528"/>
                  <a:gd name="connsiteY4" fmla="*/ 311368 h 738568"/>
                  <a:gd name="connsiteX5" fmla="*/ 168057 w 854528"/>
                  <a:gd name="connsiteY5" fmla="*/ 0 h 738568"/>
                  <a:gd name="connsiteX6" fmla="*/ 0 w 854528"/>
                  <a:gd name="connsiteY6" fmla="*/ 0 h 738568"/>
                  <a:gd name="connsiteX7" fmla="*/ 0 w 854528"/>
                  <a:gd name="connsiteY7" fmla="*/ 1899 h 738568"/>
                  <a:gd name="connsiteX8" fmla="*/ 112988 w 854528"/>
                  <a:gd name="connsiteY8" fmla="*/ 114864 h 738568"/>
                  <a:gd name="connsiteX9" fmla="*/ 0 w 854528"/>
                  <a:gd name="connsiteY9" fmla="*/ 227830 h 738568"/>
                  <a:gd name="connsiteX10" fmla="*/ 949 w 854528"/>
                  <a:gd name="connsiteY10" fmla="*/ 702477 h 738568"/>
                  <a:gd name="connsiteX11" fmla="*/ 210784 w 854528"/>
                  <a:gd name="connsiteY11" fmla="*/ 701527 h 738568"/>
                  <a:gd name="connsiteX12" fmla="*/ 316176 w 854528"/>
                  <a:gd name="connsiteY12" fmla="*/ 413892 h 738568"/>
                  <a:gd name="connsiteX13" fmla="*/ 517465 w 854528"/>
                  <a:gd name="connsiteY13" fmla="*/ 738550 h 738568"/>
                  <a:gd name="connsiteX14" fmla="*/ 703562 w 854528"/>
                  <a:gd name="connsiteY14" fmla="*/ 431928 h 738568"/>
                  <a:gd name="connsiteX15" fmla="*/ 854529 w 854528"/>
                  <a:gd name="connsiteY15" fmla="*/ 382565 h 738568"/>
                  <a:gd name="connsiteX16" fmla="*/ 853579 w 854528"/>
                  <a:gd name="connsiteY16" fmla="*/ 220236 h 73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4528" h="738568">
                    <a:moveTo>
                      <a:pt x="853579" y="220236"/>
                    </a:moveTo>
                    <a:cubicBezTo>
                      <a:pt x="824145" y="213591"/>
                      <a:pt x="793762" y="211692"/>
                      <a:pt x="764328" y="214540"/>
                    </a:cubicBezTo>
                    <a:cubicBezTo>
                      <a:pt x="550696" y="234475"/>
                      <a:pt x="510818" y="458508"/>
                      <a:pt x="510818" y="458508"/>
                    </a:cubicBezTo>
                    <a:cubicBezTo>
                      <a:pt x="510818" y="458508"/>
                      <a:pt x="514616" y="241120"/>
                      <a:pt x="327569" y="239222"/>
                    </a:cubicBezTo>
                    <a:cubicBezTo>
                      <a:pt x="265853" y="237323"/>
                      <a:pt x="206986" y="263903"/>
                      <a:pt x="168057" y="311368"/>
                    </a:cubicBezTo>
                    <a:lnTo>
                      <a:pt x="168057" y="0"/>
                    </a:lnTo>
                    <a:lnTo>
                      <a:pt x="0" y="0"/>
                    </a:lnTo>
                    <a:lnTo>
                      <a:pt x="0" y="1899"/>
                    </a:lnTo>
                    <a:cubicBezTo>
                      <a:pt x="62665" y="1899"/>
                      <a:pt x="112988" y="52211"/>
                      <a:pt x="112988" y="114864"/>
                    </a:cubicBezTo>
                    <a:cubicBezTo>
                      <a:pt x="112988" y="177518"/>
                      <a:pt x="62665" y="227830"/>
                      <a:pt x="0" y="227830"/>
                    </a:cubicBezTo>
                    <a:lnTo>
                      <a:pt x="949" y="702477"/>
                    </a:lnTo>
                    <a:lnTo>
                      <a:pt x="210784" y="701527"/>
                    </a:lnTo>
                    <a:cubicBezTo>
                      <a:pt x="210784" y="701527"/>
                      <a:pt x="212683" y="411993"/>
                      <a:pt x="316176" y="413892"/>
                    </a:cubicBezTo>
                    <a:cubicBezTo>
                      <a:pt x="409224" y="415790"/>
                      <a:pt x="324721" y="741398"/>
                      <a:pt x="517465" y="738550"/>
                    </a:cubicBezTo>
                    <a:cubicBezTo>
                      <a:pt x="653240" y="736651"/>
                      <a:pt x="627604" y="547742"/>
                      <a:pt x="703562" y="431928"/>
                    </a:cubicBezTo>
                    <a:cubicBezTo>
                      <a:pt x="762429" y="341745"/>
                      <a:pt x="854529" y="382565"/>
                      <a:pt x="854529" y="382565"/>
                    </a:cubicBezTo>
                    <a:lnTo>
                      <a:pt x="853579" y="220236"/>
                    </a:lnTo>
                    <a:close/>
                  </a:path>
                </a:pathLst>
              </a:custGeom>
              <a:solidFill>
                <a:schemeClr val="bg1"/>
              </a:solidFill>
              <a:ln w="94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8060A"/>
                  </a:solidFill>
                  <a:effectLst/>
                  <a:uLnTx/>
                  <a:uFillTx/>
                  <a:latin typeface="Arial" panose="020B0604020202020204"/>
                  <a:ea typeface="+mn-ea"/>
                  <a:cs typeface="+mn-cs"/>
                </a:endParaRPr>
              </a:p>
            </p:txBody>
          </p:sp>
        </p:grpSp>
        <p:sp>
          <p:nvSpPr>
            <p:cNvPr id="36" name="Kreis 5">
              <a:extLst>
                <a:ext uri="{FF2B5EF4-FFF2-40B4-BE49-F238E27FC236}">
                  <a16:creationId xmlns:a16="http://schemas.microsoft.com/office/drawing/2014/main" id="{0B062E47-6BF4-D64A-A6B8-8F3044B7B75D}"/>
                </a:ext>
              </a:extLst>
            </p:cNvPr>
            <p:cNvSpPr>
              <a:spLocks noChangeAspect="1"/>
            </p:cNvSpPr>
            <p:nvPr userDrawn="1"/>
          </p:nvSpPr>
          <p:spPr>
            <a:xfrm>
              <a:off x="10944050" y="579329"/>
              <a:ext cx="115200" cy="115200"/>
            </a:xfrm>
            <a:prstGeom prst="pie">
              <a:avLst>
                <a:gd name="adj1" fmla="val 5358078"/>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8060A"/>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994540790"/>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4BF17E-3ECF-F64F-8D03-E06FB4F7564F}"/>
              </a:ext>
            </a:extLst>
          </p:cNvPr>
          <p:cNvSpPr>
            <a:spLocks noGrp="1"/>
          </p:cNvSpPr>
          <p:nvPr>
            <p:ph type="body" sz="quarter" idx="11"/>
          </p:nvPr>
        </p:nvSpPr>
        <p:spPr/>
        <p:txBody>
          <a:bodyPr/>
          <a:lstStyle/>
          <a:p>
            <a:r>
              <a:rPr lang="en-GB" dirty="0"/>
              <a:t>1. High cost</a:t>
            </a:r>
          </a:p>
        </p:txBody>
      </p:sp>
    </p:spTree>
    <p:extLst>
      <p:ext uri="{BB962C8B-B14F-4D97-AF65-F5344CB8AC3E}">
        <p14:creationId xmlns:p14="http://schemas.microsoft.com/office/powerpoint/2010/main" val="3429696974"/>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425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63B6F3C-1041-4605-90C9-C3A15D39D181}"/>
              </a:ext>
            </a:extLst>
          </p:cNvPr>
          <p:cNvPicPr>
            <a:picLocks noChangeAspect="1"/>
          </p:cNvPicPr>
          <p:nvPr/>
        </p:nvPicPr>
        <p:blipFill>
          <a:blip r:embed="rId3"/>
          <a:stretch>
            <a:fillRect/>
          </a:stretch>
        </p:blipFill>
        <p:spPr>
          <a:xfrm>
            <a:off x="818437" y="1201067"/>
            <a:ext cx="6253058" cy="4455303"/>
          </a:xfrm>
          <a:prstGeom prst="rect">
            <a:avLst/>
          </a:prstGeom>
        </p:spPr>
      </p:pic>
      <p:sp>
        <p:nvSpPr>
          <p:cNvPr id="29" name="Rectangle 28">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9A3C539-6027-4274-A211-1EE43888F06B}"/>
              </a:ext>
            </a:extLst>
          </p:cNvPr>
          <p:cNvPicPr>
            <a:picLocks noChangeAspect="1"/>
          </p:cNvPicPr>
          <p:nvPr/>
        </p:nvPicPr>
        <p:blipFill>
          <a:blip r:embed="rId4"/>
          <a:stretch>
            <a:fillRect/>
          </a:stretch>
        </p:blipFill>
        <p:spPr>
          <a:xfrm>
            <a:off x="7883059" y="1209495"/>
            <a:ext cx="3502643" cy="2049045"/>
          </a:xfrm>
          <a:prstGeom prst="rect">
            <a:avLst/>
          </a:prstGeom>
        </p:spPr>
      </p:pic>
      <p:sp>
        <p:nvSpPr>
          <p:cNvPr id="31" name="Rectangle 30">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181FFAF-2D77-4E56-9A06-B8087DD13EB3}"/>
              </a:ext>
            </a:extLst>
          </p:cNvPr>
          <p:cNvPicPr>
            <a:picLocks noChangeAspect="1"/>
          </p:cNvPicPr>
          <p:nvPr/>
        </p:nvPicPr>
        <p:blipFill>
          <a:blip r:embed="rId5"/>
          <a:stretch>
            <a:fillRect/>
          </a:stretch>
        </p:blipFill>
        <p:spPr>
          <a:xfrm>
            <a:off x="8198071" y="4446259"/>
            <a:ext cx="2872619" cy="1608667"/>
          </a:xfrm>
          <a:prstGeom prst="rect">
            <a:avLst/>
          </a:prstGeom>
        </p:spPr>
      </p:pic>
    </p:spTree>
    <p:extLst>
      <p:ext uri="{BB962C8B-B14F-4D97-AF65-F5344CB8AC3E}">
        <p14:creationId xmlns:p14="http://schemas.microsoft.com/office/powerpoint/2010/main" val="20505901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EDB353-FCF3-4193-8E36-8219A03882CB}"/>
              </a:ext>
            </a:extLst>
          </p:cNvPr>
          <p:cNvSpPr>
            <a:spLocks noGrp="1"/>
          </p:cNvSpPr>
          <p:nvPr>
            <p:ph idx="1"/>
          </p:nvPr>
        </p:nvSpPr>
        <p:spPr/>
        <p:txBody>
          <a:bodyPr/>
          <a:lstStyle/>
          <a:p>
            <a:pPr marL="342900" indent="-342900">
              <a:buFont typeface="Arial" panose="020B0604020202020204" pitchFamily="34" charset="0"/>
              <a:buChar char="•"/>
            </a:pPr>
            <a:r>
              <a:rPr lang="en-SG" sz="4000" dirty="0"/>
              <a:t>A: $5 to $10 per user per month</a:t>
            </a:r>
          </a:p>
          <a:p>
            <a:pPr marL="342900" indent="-342900">
              <a:buFont typeface="Arial" panose="020B0604020202020204" pitchFamily="34" charset="0"/>
              <a:buChar char="•"/>
            </a:pPr>
            <a:endParaRPr lang="en-SG" sz="4000" dirty="0"/>
          </a:p>
          <a:p>
            <a:pPr marL="342900" indent="-342900">
              <a:buFont typeface="Arial" panose="020B0604020202020204" pitchFamily="34" charset="0"/>
              <a:buChar char="•"/>
            </a:pPr>
            <a:r>
              <a:rPr lang="en-SG" sz="4000" dirty="0"/>
              <a:t>B: $11 to $15 per user per month</a:t>
            </a:r>
          </a:p>
          <a:p>
            <a:pPr marL="342900" indent="-342900">
              <a:buFont typeface="Arial" panose="020B0604020202020204" pitchFamily="34" charset="0"/>
              <a:buChar char="•"/>
            </a:pPr>
            <a:endParaRPr lang="en-SG" sz="4000" dirty="0"/>
          </a:p>
          <a:p>
            <a:pPr marL="342900" indent="-342900">
              <a:buFont typeface="Arial" panose="020B0604020202020204" pitchFamily="34" charset="0"/>
              <a:buChar char="•"/>
            </a:pPr>
            <a:r>
              <a:rPr lang="en-SG" sz="4000" dirty="0"/>
              <a:t>C: $15 and above per user per month</a:t>
            </a:r>
          </a:p>
        </p:txBody>
      </p:sp>
      <p:sp>
        <p:nvSpPr>
          <p:cNvPr id="3" name="Text Placeholder 2">
            <a:extLst>
              <a:ext uri="{FF2B5EF4-FFF2-40B4-BE49-F238E27FC236}">
                <a16:creationId xmlns:a16="http://schemas.microsoft.com/office/drawing/2014/main" id="{D5B75A68-5B62-478F-AC2B-1B71D7E4F16E}"/>
              </a:ext>
            </a:extLst>
          </p:cNvPr>
          <p:cNvSpPr>
            <a:spLocks noGrp="1"/>
          </p:cNvSpPr>
          <p:nvPr>
            <p:ph type="body" sz="quarter" idx="10"/>
          </p:nvPr>
        </p:nvSpPr>
        <p:spPr/>
        <p:txBody>
          <a:bodyPr/>
          <a:lstStyle/>
          <a:p>
            <a:r>
              <a:rPr lang="en-SG" dirty="0"/>
              <a:t>How much do you think these software costs?</a:t>
            </a:r>
          </a:p>
        </p:txBody>
      </p:sp>
    </p:spTree>
    <p:extLst>
      <p:ext uri="{BB962C8B-B14F-4D97-AF65-F5344CB8AC3E}">
        <p14:creationId xmlns:p14="http://schemas.microsoft.com/office/powerpoint/2010/main" val="3086117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53">
            <a:extLst>
              <a:ext uri="{FF2B5EF4-FFF2-40B4-BE49-F238E27FC236}">
                <a16:creationId xmlns:a16="http://schemas.microsoft.com/office/drawing/2014/main" id="{7E3E5F56-04AC-48F6-B30E-D9C4C1781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26">
            <a:extLst>
              <a:ext uri="{FF2B5EF4-FFF2-40B4-BE49-F238E27FC236}">
                <a16:creationId xmlns:a16="http://schemas.microsoft.com/office/drawing/2014/main" id="{CDAEFB19-78B1-4412-8791-DEBC3BFF0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D983508E-45A4-5348-B9AC-DE1A549A4C8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95000"/>
                    </a14:imgEffect>
                  </a14:imgLayer>
                </a14:imgProps>
              </a:ext>
              <a:ext uri="{28A0092B-C50C-407E-A947-70E740481C1C}">
                <a14:useLocalDpi xmlns:a14="http://schemas.microsoft.com/office/drawing/2010/main" val="0"/>
              </a:ext>
            </a:extLst>
          </a:blip>
          <a:srcRect t="4736" r="1" b="4189"/>
          <a:stretch/>
        </p:blipFill>
        <p:spPr>
          <a:xfrm>
            <a:off x="969264" y="960120"/>
            <a:ext cx="10277856" cy="4937760"/>
          </a:xfrm>
          <a:prstGeom prst="rect">
            <a:avLst/>
          </a:prstGeom>
        </p:spPr>
      </p:pic>
    </p:spTree>
    <p:extLst>
      <p:ext uri="{BB962C8B-B14F-4D97-AF65-F5344CB8AC3E}">
        <p14:creationId xmlns:p14="http://schemas.microsoft.com/office/powerpoint/2010/main" val="3620044443"/>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Budget 2019: Boost or Bust for SMEs in the Service Sector?">
            <a:extLst>
              <a:ext uri="{FF2B5EF4-FFF2-40B4-BE49-F238E27FC236}">
                <a16:creationId xmlns:a16="http://schemas.microsoft.com/office/drawing/2014/main" id="{02D4A421-6FB3-4AD5-8B52-33EC337A4CE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2416385"/>
            <a:ext cx="5294716" cy="2025228"/>
          </a:xfrm>
          <a:prstGeom prst="rect">
            <a:avLst/>
          </a:prstGeom>
          <a:noFill/>
          <a:extLst>
            <a:ext uri="{909E8E84-426E-40DD-AFC4-6F175D3DCCD1}">
              <a14:hiddenFill xmlns:a14="http://schemas.microsoft.com/office/drawing/2010/main">
                <a:solidFill>
                  <a:srgbClr val="FFFFFF"/>
                </a:solidFill>
              </a14:hiddenFill>
            </a:ext>
          </a:extLst>
        </p:spPr>
      </p:pic>
      <p:cxnSp>
        <p:nvCxnSpPr>
          <p:cNvPr id="141" name="Straight Connector 140">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4F971774-908F-4220-9E76-711559BCDC3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3817" y="1330968"/>
            <a:ext cx="5294715" cy="419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7217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91">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Rectangle 192">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iagram&#10;&#10;Description automatically generated">
            <a:extLst>
              <a:ext uri="{FF2B5EF4-FFF2-40B4-BE49-F238E27FC236}">
                <a16:creationId xmlns:a16="http://schemas.microsoft.com/office/drawing/2014/main" id="{02E88D5A-0A02-41E1-B691-AE444ED273E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44316" y="643467"/>
            <a:ext cx="8103368"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541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3916B"/>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D45F5A-8E1C-FF46-9BFB-78CBF0726800}"/>
              </a:ext>
            </a:extLst>
          </p:cNvPr>
          <p:cNvSpPr>
            <a:spLocks noGrp="1"/>
          </p:cNvSpPr>
          <p:nvPr>
            <p:ph type="body" sz="quarter" idx="4294967295"/>
          </p:nvPr>
        </p:nvSpPr>
        <p:spPr>
          <a:xfrm>
            <a:off x="479424" y="592138"/>
            <a:ext cx="10753725" cy="735012"/>
          </a:xfrm>
          <a:prstGeom prst="rect">
            <a:avLst/>
          </a:prstGeom>
        </p:spPr>
        <p:txBody>
          <a:bodyPr/>
          <a:lstStyle/>
          <a:p>
            <a:pPr marL="0" indent="0">
              <a:buNone/>
            </a:pPr>
            <a:r>
              <a:rPr lang="en-GB" b="0" dirty="0">
                <a:solidFill>
                  <a:schemeClr val="accent2">
                    <a:lumMod val="50000"/>
                  </a:schemeClr>
                </a:solidFill>
              </a:rPr>
              <a:t>Takeaways</a:t>
            </a:r>
          </a:p>
        </p:txBody>
      </p:sp>
      <p:sp>
        <p:nvSpPr>
          <p:cNvPr id="23" name="Content Placeholder 4">
            <a:extLst>
              <a:ext uri="{FF2B5EF4-FFF2-40B4-BE49-F238E27FC236}">
                <a16:creationId xmlns:a16="http://schemas.microsoft.com/office/drawing/2014/main" id="{F91EED26-B4BD-CF43-827F-382F10D4C6AC}"/>
              </a:ext>
            </a:extLst>
          </p:cNvPr>
          <p:cNvSpPr>
            <a:spLocks noGrp="1"/>
          </p:cNvSpPr>
          <p:nvPr>
            <p:ph idx="4294967295"/>
          </p:nvPr>
        </p:nvSpPr>
        <p:spPr>
          <a:xfrm>
            <a:off x="479426" y="1412875"/>
            <a:ext cx="5189538" cy="4283075"/>
          </a:xfrm>
          <a:prstGeom prst="rect">
            <a:avLst/>
          </a:prstGeom>
        </p:spPr>
        <p:txBody>
          <a:bodyPr/>
          <a:lstStyle/>
          <a:p>
            <a:pPr marL="0" indent="0">
              <a:buNone/>
            </a:pPr>
            <a:r>
              <a:rPr lang="en-GB" dirty="0">
                <a:solidFill>
                  <a:schemeClr val="accent2">
                    <a:lumMod val="50000"/>
                  </a:schemeClr>
                </a:solidFill>
              </a:rPr>
              <a:t>Costs of business failure is most expensive than costs of acquiring tech solutions</a:t>
            </a:r>
          </a:p>
          <a:p>
            <a:pPr marL="0" indent="0">
              <a:buNone/>
            </a:pPr>
            <a:endParaRPr lang="en-GB" dirty="0">
              <a:solidFill>
                <a:schemeClr val="accent2">
                  <a:lumMod val="50000"/>
                </a:schemeClr>
              </a:solidFill>
            </a:endParaRPr>
          </a:p>
          <a:p>
            <a:pPr marL="0" indent="0">
              <a:buNone/>
            </a:pPr>
            <a:r>
              <a:rPr lang="en-GB" dirty="0">
                <a:solidFill>
                  <a:schemeClr val="accent2">
                    <a:lumMod val="50000"/>
                  </a:schemeClr>
                </a:solidFill>
              </a:rPr>
              <a:t>Leverage on the right grant to support your transformation initiatives</a:t>
            </a:r>
          </a:p>
          <a:p>
            <a:pPr marL="0" indent="0">
              <a:buNone/>
            </a:pPr>
            <a:endParaRPr lang="en-GB" dirty="0">
              <a:solidFill>
                <a:schemeClr val="accent2">
                  <a:lumMod val="50000"/>
                </a:schemeClr>
              </a:solidFill>
            </a:endParaRPr>
          </a:p>
          <a:p>
            <a:pPr marL="0" indent="0">
              <a:buNone/>
            </a:pPr>
            <a:r>
              <a:rPr lang="en-GB" dirty="0">
                <a:solidFill>
                  <a:schemeClr val="accent2">
                    <a:lumMod val="50000"/>
                  </a:schemeClr>
                </a:solidFill>
              </a:rPr>
              <a:t>Use IHRP HCDT to do a free diagnostic health check.</a:t>
            </a:r>
          </a:p>
        </p:txBody>
      </p:sp>
      <p:pic>
        <p:nvPicPr>
          <p:cNvPr id="11" name="Picture 10" descr="A picture containing room, clock&#10;&#10;Description automatically generated">
            <a:extLst>
              <a:ext uri="{FF2B5EF4-FFF2-40B4-BE49-F238E27FC236}">
                <a16:creationId xmlns:a16="http://schemas.microsoft.com/office/drawing/2014/main" id="{BEDDC734-E8C4-A549-9455-A9723B45966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68963" y="1563713"/>
            <a:ext cx="6043612" cy="4702281"/>
          </a:xfrm>
          <a:prstGeom prst="rect">
            <a:avLst/>
          </a:prstGeom>
        </p:spPr>
      </p:pic>
      <p:grpSp>
        <p:nvGrpSpPr>
          <p:cNvPr id="24" name="Group 23">
            <a:extLst>
              <a:ext uri="{FF2B5EF4-FFF2-40B4-BE49-F238E27FC236}">
                <a16:creationId xmlns:a16="http://schemas.microsoft.com/office/drawing/2014/main" id="{C4BD3822-3D63-E64F-8ABE-1D8E5E76F907}"/>
              </a:ext>
            </a:extLst>
          </p:cNvPr>
          <p:cNvGrpSpPr/>
          <p:nvPr/>
        </p:nvGrpSpPr>
        <p:grpSpPr>
          <a:xfrm>
            <a:off x="10944050" y="579266"/>
            <a:ext cx="769536" cy="457373"/>
            <a:chOff x="10944050" y="579266"/>
            <a:chExt cx="769536" cy="457373"/>
          </a:xfrm>
        </p:grpSpPr>
        <p:grpSp>
          <p:nvGrpSpPr>
            <p:cNvPr id="35" name="Group 34">
              <a:extLst>
                <a:ext uri="{FF2B5EF4-FFF2-40B4-BE49-F238E27FC236}">
                  <a16:creationId xmlns:a16="http://schemas.microsoft.com/office/drawing/2014/main" id="{AC10CE52-9AE4-A740-A8C2-881777C3445E}"/>
                </a:ext>
              </a:extLst>
            </p:cNvPr>
            <p:cNvGrpSpPr/>
            <p:nvPr userDrawn="1"/>
          </p:nvGrpSpPr>
          <p:grpSpPr>
            <a:xfrm>
              <a:off x="11004400" y="579266"/>
              <a:ext cx="709186" cy="457373"/>
              <a:chOff x="11004400" y="579266"/>
              <a:chExt cx="709186" cy="457373"/>
            </a:xfrm>
          </p:grpSpPr>
          <p:sp>
            <p:nvSpPr>
              <p:cNvPr id="37" name="Freihandform 3">
                <a:extLst>
                  <a:ext uri="{FF2B5EF4-FFF2-40B4-BE49-F238E27FC236}">
                    <a16:creationId xmlns:a16="http://schemas.microsoft.com/office/drawing/2014/main" id="{CF144AE6-3503-DB4E-A3E0-26B42F808F00}"/>
                  </a:ext>
                </a:extLst>
              </p:cNvPr>
              <p:cNvSpPr/>
              <p:nvPr/>
            </p:nvSpPr>
            <p:spPr>
              <a:xfrm>
                <a:off x="11424886" y="687329"/>
                <a:ext cx="288700" cy="349310"/>
              </a:xfrm>
              <a:custGeom>
                <a:avLst/>
                <a:gdLst>
                  <a:gd name="connsiteX0" fmla="*/ 0 w 578235"/>
                  <a:gd name="connsiteY0" fmla="*/ 699629 h 699628"/>
                  <a:gd name="connsiteX1" fmla="*/ 0 w 578235"/>
                  <a:gd name="connsiteY1" fmla="*/ 371174 h 699628"/>
                  <a:gd name="connsiteX2" fmla="*/ 949 w 578235"/>
                  <a:gd name="connsiteY2" fmla="*/ 271498 h 699628"/>
                  <a:gd name="connsiteX3" fmla="*/ 285792 w 578235"/>
                  <a:gd name="connsiteY3" fmla="*/ 0 h 699628"/>
                  <a:gd name="connsiteX4" fmla="*/ 578231 w 578235"/>
                  <a:gd name="connsiteY4" fmla="*/ 264853 h 699628"/>
                  <a:gd name="connsiteX5" fmla="*/ 283893 w 578235"/>
                  <a:gd name="connsiteY5" fmla="*/ 521162 h 699628"/>
                  <a:gd name="connsiteX6" fmla="*/ 209834 w 578235"/>
                  <a:gd name="connsiteY6" fmla="*/ 511669 h 699628"/>
                  <a:gd name="connsiteX7" fmla="*/ 209834 w 578235"/>
                  <a:gd name="connsiteY7" fmla="*/ 361681 h 699628"/>
                  <a:gd name="connsiteX8" fmla="*/ 303832 w 578235"/>
                  <a:gd name="connsiteY8" fmla="*/ 368326 h 699628"/>
                  <a:gd name="connsiteX9" fmla="*/ 410174 w 578235"/>
                  <a:gd name="connsiteY9" fmla="*/ 263903 h 699628"/>
                  <a:gd name="connsiteX10" fmla="*/ 284843 w 578235"/>
                  <a:gd name="connsiteY10" fmla="*/ 157583 h 699628"/>
                  <a:gd name="connsiteX11" fmla="*/ 167108 w 578235"/>
                  <a:gd name="connsiteY11" fmla="*/ 276244 h 699628"/>
                  <a:gd name="connsiteX12" fmla="*/ 167108 w 578235"/>
                  <a:gd name="connsiteY12" fmla="*/ 326557 h 699628"/>
                  <a:gd name="connsiteX13" fmla="*/ 167108 w 578235"/>
                  <a:gd name="connsiteY13" fmla="*/ 696781 h 699628"/>
                  <a:gd name="connsiteX14" fmla="*/ 0 w 578235"/>
                  <a:gd name="connsiteY14" fmla="*/ 699629 h 69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8235" h="699628">
                    <a:moveTo>
                      <a:pt x="0" y="699629"/>
                    </a:moveTo>
                    <a:cubicBezTo>
                      <a:pt x="0" y="684440"/>
                      <a:pt x="0" y="371174"/>
                      <a:pt x="0" y="371174"/>
                    </a:cubicBezTo>
                    <a:cubicBezTo>
                      <a:pt x="0" y="371174"/>
                      <a:pt x="949" y="390159"/>
                      <a:pt x="949" y="271498"/>
                    </a:cubicBezTo>
                    <a:cubicBezTo>
                      <a:pt x="949" y="74994"/>
                      <a:pt x="159512" y="0"/>
                      <a:pt x="285792" y="0"/>
                    </a:cubicBezTo>
                    <a:cubicBezTo>
                      <a:pt x="440557" y="0"/>
                      <a:pt x="579181" y="94929"/>
                      <a:pt x="578231" y="264853"/>
                    </a:cubicBezTo>
                    <a:cubicBezTo>
                      <a:pt x="577282" y="418638"/>
                      <a:pt x="447203" y="523060"/>
                      <a:pt x="283893" y="521162"/>
                    </a:cubicBezTo>
                    <a:cubicBezTo>
                      <a:pt x="259207" y="521162"/>
                      <a:pt x="233571" y="517365"/>
                      <a:pt x="209834" y="511669"/>
                    </a:cubicBezTo>
                    <a:lnTo>
                      <a:pt x="209834" y="361681"/>
                    </a:lnTo>
                    <a:cubicBezTo>
                      <a:pt x="241167" y="367376"/>
                      <a:pt x="272500" y="370224"/>
                      <a:pt x="303832" y="368326"/>
                    </a:cubicBezTo>
                    <a:cubicBezTo>
                      <a:pt x="356054" y="364529"/>
                      <a:pt x="410174" y="324658"/>
                      <a:pt x="410174" y="263903"/>
                    </a:cubicBezTo>
                    <a:cubicBezTo>
                      <a:pt x="410174" y="203149"/>
                      <a:pt x="361751" y="158532"/>
                      <a:pt x="284843" y="157583"/>
                    </a:cubicBezTo>
                    <a:cubicBezTo>
                      <a:pt x="277247" y="157583"/>
                      <a:pt x="167108" y="160431"/>
                      <a:pt x="167108" y="276244"/>
                    </a:cubicBezTo>
                    <a:cubicBezTo>
                      <a:pt x="167108" y="313267"/>
                      <a:pt x="167108" y="326557"/>
                      <a:pt x="167108" y="326557"/>
                    </a:cubicBezTo>
                    <a:lnTo>
                      <a:pt x="167108" y="696781"/>
                    </a:lnTo>
                    <a:lnTo>
                      <a:pt x="0" y="699629"/>
                    </a:lnTo>
                    <a:close/>
                  </a:path>
                </a:pathLst>
              </a:custGeom>
              <a:solidFill>
                <a:schemeClr val="bg1"/>
              </a:solidFill>
              <a:ln w="94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8060A"/>
                  </a:solidFill>
                  <a:effectLst/>
                  <a:uLnTx/>
                  <a:uFillTx/>
                  <a:latin typeface="Arial" panose="020B0604020202020204"/>
                  <a:ea typeface="+mn-ea"/>
                  <a:cs typeface="+mn-cs"/>
                </a:endParaRPr>
              </a:p>
            </p:txBody>
          </p:sp>
          <p:sp>
            <p:nvSpPr>
              <p:cNvPr id="38" name="Freihandform 4">
                <a:extLst>
                  <a:ext uri="{FF2B5EF4-FFF2-40B4-BE49-F238E27FC236}">
                    <a16:creationId xmlns:a16="http://schemas.microsoft.com/office/drawing/2014/main" id="{CA6E821F-9E59-8D45-BD19-3B08CA62F900}"/>
                  </a:ext>
                </a:extLst>
              </p:cNvPr>
              <p:cNvSpPr/>
              <p:nvPr/>
            </p:nvSpPr>
            <p:spPr>
              <a:xfrm>
                <a:off x="11004400" y="579266"/>
                <a:ext cx="426648" cy="368751"/>
              </a:xfrm>
              <a:custGeom>
                <a:avLst/>
                <a:gdLst>
                  <a:gd name="connsiteX0" fmla="*/ 853579 w 854528"/>
                  <a:gd name="connsiteY0" fmla="*/ 220236 h 738568"/>
                  <a:gd name="connsiteX1" fmla="*/ 764328 w 854528"/>
                  <a:gd name="connsiteY1" fmla="*/ 214540 h 738568"/>
                  <a:gd name="connsiteX2" fmla="*/ 510818 w 854528"/>
                  <a:gd name="connsiteY2" fmla="*/ 458508 h 738568"/>
                  <a:gd name="connsiteX3" fmla="*/ 327569 w 854528"/>
                  <a:gd name="connsiteY3" fmla="*/ 239222 h 738568"/>
                  <a:gd name="connsiteX4" fmla="*/ 168057 w 854528"/>
                  <a:gd name="connsiteY4" fmla="*/ 311368 h 738568"/>
                  <a:gd name="connsiteX5" fmla="*/ 168057 w 854528"/>
                  <a:gd name="connsiteY5" fmla="*/ 0 h 738568"/>
                  <a:gd name="connsiteX6" fmla="*/ 0 w 854528"/>
                  <a:gd name="connsiteY6" fmla="*/ 0 h 738568"/>
                  <a:gd name="connsiteX7" fmla="*/ 0 w 854528"/>
                  <a:gd name="connsiteY7" fmla="*/ 1899 h 738568"/>
                  <a:gd name="connsiteX8" fmla="*/ 112988 w 854528"/>
                  <a:gd name="connsiteY8" fmla="*/ 114864 h 738568"/>
                  <a:gd name="connsiteX9" fmla="*/ 0 w 854528"/>
                  <a:gd name="connsiteY9" fmla="*/ 227830 h 738568"/>
                  <a:gd name="connsiteX10" fmla="*/ 949 w 854528"/>
                  <a:gd name="connsiteY10" fmla="*/ 702477 h 738568"/>
                  <a:gd name="connsiteX11" fmla="*/ 210784 w 854528"/>
                  <a:gd name="connsiteY11" fmla="*/ 701527 h 738568"/>
                  <a:gd name="connsiteX12" fmla="*/ 316176 w 854528"/>
                  <a:gd name="connsiteY12" fmla="*/ 413892 h 738568"/>
                  <a:gd name="connsiteX13" fmla="*/ 517465 w 854528"/>
                  <a:gd name="connsiteY13" fmla="*/ 738550 h 738568"/>
                  <a:gd name="connsiteX14" fmla="*/ 703562 w 854528"/>
                  <a:gd name="connsiteY14" fmla="*/ 431928 h 738568"/>
                  <a:gd name="connsiteX15" fmla="*/ 854529 w 854528"/>
                  <a:gd name="connsiteY15" fmla="*/ 382565 h 738568"/>
                  <a:gd name="connsiteX16" fmla="*/ 853579 w 854528"/>
                  <a:gd name="connsiteY16" fmla="*/ 220236 h 73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4528" h="738568">
                    <a:moveTo>
                      <a:pt x="853579" y="220236"/>
                    </a:moveTo>
                    <a:cubicBezTo>
                      <a:pt x="824145" y="213591"/>
                      <a:pt x="793762" y="211692"/>
                      <a:pt x="764328" y="214540"/>
                    </a:cubicBezTo>
                    <a:cubicBezTo>
                      <a:pt x="550696" y="234475"/>
                      <a:pt x="510818" y="458508"/>
                      <a:pt x="510818" y="458508"/>
                    </a:cubicBezTo>
                    <a:cubicBezTo>
                      <a:pt x="510818" y="458508"/>
                      <a:pt x="514616" y="241120"/>
                      <a:pt x="327569" y="239222"/>
                    </a:cubicBezTo>
                    <a:cubicBezTo>
                      <a:pt x="265853" y="237323"/>
                      <a:pt x="206986" y="263903"/>
                      <a:pt x="168057" y="311368"/>
                    </a:cubicBezTo>
                    <a:lnTo>
                      <a:pt x="168057" y="0"/>
                    </a:lnTo>
                    <a:lnTo>
                      <a:pt x="0" y="0"/>
                    </a:lnTo>
                    <a:lnTo>
                      <a:pt x="0" y="1899"/>
                    </a:lnTo>
                    <a:cubicBezTo>
                      <a:pt x="62665" y="1899"/>
                      <a:pt x="112988" y="52211"/>
                      <a:pt x="112988" y="114864"/>
                    </a:cubicBezTo>
                    <a:cubicBezTo>
                      <a:pt x="112988" y="177518"/>
                      <a:pt x="62665" y="227830"/>
                      <a:pt x="0" y="227830"/>
                    </a:cubicBezTo>
                    <a:lnTo>
                      <a:pt x="949" y="702477"/>
                    </a:lnTo>
                    <a:lnTo>
                      <a:pt x="210784" y="701527"/>
                    </a:lnTo>
                    <a:cubicBezTo>
                      <a:pt x="210784" y="701527"/>
                      <a:pt x="212683" y="411993"/>
                      <a:pt x="316176" y="413892"/>
                    </a:cubicBezTo>
                    <a:cubicBezTo>
                      <a:pt x="409224" y="415790"/>
                      <a:pt x="324721" y="741398"/>
                      <a:pt x="517465" y="738550"/>
                    </a:cubicBezTo>
                    <a:cubicBezTo>
                      <a:pt x="653240" y="736651"/>
                      <a:pt x="627604" y="547742"/>
                      <a:pt x="703562" y="431928"/>
                    </a:cubicBezTo>
                    <a:cubicBezTo>
                      <a:pt x="762429" y="341745"/>
                      <a:pt x="854529" y="382565"/>
                      <a:pt x="854529" y="382565"/>
                    </a:cubicBezTo>
                    <a:lnTo>
                      <a:pt x="853579" y="220236"/>
                    </a:lnTo>
                    <a:close/>
                  </a:path>
                </a:pathLst>
              </a:custGeom>
              <a:solidFill>
                <a:schemeClr val="bg1"/>
              </a:solidFill>
              <a:ln w="94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8060A"/>
                  </a:solidFill>
                  <a:effectLst/>
                  <a:uLnTx/>
                  <a:uFillTx/>
                  <a:latin typeface="Arial" panose="020B0604020202020204"/>
                  <a:ea typeface="+mn-ea"/>
                  <a:cs typeface="+mn-cs"/>
                </a:endParaRPr>
              </a:p>
            </p:txBody>
          </p:sp>
        </p:grpSp>
        <p:sp>
          <p:nvSpPr>
            <p:cNvPr id="36" name="Kreis 5">
              <a:extLst>
                <a:ext uri="{FF2B5EF4-FFF2-40B4-BE49-F238E27FC236}">
                  <a16:creationId xmlns:a16="http://schemas.microsoft.com/office/drawing/2014/main" id="{0B062E47-6BF4-D64A-A6B8-8F3044B7B75D}"/>
                </a:ext>
              </a:extLst>
            </p:cNvPr>
            <p:cNvSpPr>
              <a:spLocks noChangeAspect="1"/>
            </p:cNvSpPr>
            <p:nvPr userDrawn="1"/>
          </p:nvSpPr>
          <p:spPr>
            <a:xfrm>
              <a:off x="10944050" y="579329"/>
              <a:ext cx="115200" cy="115200"/>
            </a:xfrm>
            <a:prstGeom prst="pie">
              <a:avLst>
                <a:gd name="adj1" fmla="val 5358078"/>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8060A"/>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089565947"/>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AED4CB3-5991-4A17-ACA7-D6C2BD871BAB}"/>
              </a:ext>
            </a:extLst>
          </p:cNvPr>
          <p:cNvPicPr>
            <a:picLocks noChangeAspect="1"/>
          </p:cNvPicPr>
          <p:nvPr/>
        </p:nvPicPr>
        <p:blipFill>
          <a:blip r:embed="rId3"/>
          <a:stretch>
            <a:fillRect/>
          </a:stretch>
        </p:blipFill>
        <p:spPr>
          <a:xfrm>
            <a:off x="1726536" y="643467"/>
            <a:ext cx="8738927" cy="5571066"/>
          </a:xfrm>
          <a:prstGeom prst="rect">
            <a:avLst/>
          </a:prstGeom>
        </p:spPr>
      </p:pic>
    </p:spTree>
    <p:extLst>
      <p:ext uri="{BB962C8B-B14F-4D97-AF65-F5344CB8AC3E}">
        <p14:creationId xmlns:p14="http://schemas.microsoft.com/office/powerpoint/2010/main" val="31839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49">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1">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53">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D983508E-45A4-5348-B9AC-DE1A549A4C8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4000"/>
                    </a14:imgEffect>
                  </a14:imgLayer>
                </a14:imgProps>
              </a:ext>
              <a:ext uri="{28A0092B-C50C-407E-A947-70E740481C1C}">
                <a14:useLocalDpi xmlns:a14="http://schemas.microsoft.com/office/drawing/2010/main" val="0"/>
              </a:ext>
            </a:extLst>
          </a:blip>
          <a:stretch/>
        </p:blipFill>
        <p:spPr>
          <a:xfrm>
            <a:off x="2734830" y="1123527"/>
            <a:ext cx="6722335" cy="4604800"/>
          </a:xfrm>
          <a:prstGeom prst="rect">
            <a:avLst/>
          </a:prstGeom>
        </p:spPr>
      </p:pic>
    </p:spTree>
    <p:extLst>
      <p:ext uri="{BB962C8B-B14F-4D97-AF65-F5344CB8AC3E}">
        <p14:creationId xmlns:p14="http://schemas.microsoft.com/office/powerpoint/2010/main" val="169642663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62">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79" name="Freeform: Shape 64">
            <a:extLst>
              <a:ext uri="{FF2B5EF4-FFF2-40B4-BE49-F238E27FC236}">
                <a16:creationId xmlns:a16="http://schemas.microsoft.com/office/drawing/2014/main" id="{0ACBD85E-A404-45CB-B532-1039E479D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67675" y="-3167677"/>
            <a:ext cx="5856341" cy="12191695"/>
          </a:xfrm>
          <a:custGeom>
            <a:avLst/>
            <a:gdLst>
              <a:gd name="connsiteX0" fmla="*/ 0 w 5856341"/>
              <a:gd name="connsiteY0" fmla="*/ 12191695 h 12191695"/>
              <a:gd name="connsiteX1" fmla="*/ 0 w 5856341"/>
              <a:gd name="connsiteY1" fmla="*/ 0 h 12191695"/>
              <a:gd name="connsiteX2" fmla="*/ 243849 w 5856341"/>
              <a:gd name="connsiteY2" fmla="*/ 0 h 12191695"/>
              <a:gd name="connsiteX3" fmla="*/ 505121 w 5856341"/>
              <a:gd name="connsiteY3" fmla="*/ 0 h 12191695"/>
              <a:gd name="connsiteX4" fmla="*/ 723207 w 5856341"/>
              <a:gd name="connsiteY4" fmla="*/ 0 h 12191695"/>
              <a:gd name="connsiteX5" fmla="*/ 755828 w 5856341"/>
              <a:gd name="connsiteY5" fmla="*/ 0 h 12191695"/>
              <a:gd name="connsiteX6" fmla="*/ 1411868 w 5856341"/>
              <a:gd name="connsiteY6" fmla="*/ 0 h 12191695"/>
              <a:gd name="connsiteX7" fmla="*/ 1421034 w 5856341"/>
              <a:gd name="connsiteY7" fmla="*/ 0 h 12191695"/>
              <a:gd name="connsiteX8" fmla="*/ 1515206 w 5856341"/>
              <a:gd name="connsiteY8" fmla="*/ 0 h 12191695"/>
              <a:gd name="connsiteX9" fmla="*/ 2636151 w 5856341"/>
              <a:gd name="connsiteY9" fmla="*/ 0 h 12191695"/>
              <a:gd name="connsiteX10" fmla="*/ 4637890 w 5856341"/>
              <a:gd name="connsiteY10" fmla="*/ 0 h 12191695"/>
              <a:gd name="connsiteX11" fmla="*/ 4654499 w 5856341"/>
              <a:gd name="connsiteY11" fmla="*/ 26661 h 12191695"/>
              <a:gd name="connsiteX12" fmla="*/ 5856341 w 5856341"/>
              <a:gd name="connsiteY12" fmla="*/ 6438338 h 12191695"/>
              <a:gd name="connsiteX13" fmla="*/ 4449211 w 5856341"/>
              <a:gd name="connsiteY13" fmla="*/ 11332719 h 12191695"/>
              <a:gd name="connsiteX14" fmla="*/ 4061349 w 5856341"/>
              <a:gd name="connsiteY14" fmla="*/ 12054097 h 12191695"/>
              <a:gd name="connsiteX15" fmla="*/ 3977450 w 5856341"/>
              <a:gd name="connsiteY15" fmla="*/ 12191695 h 12191695"/>
              <a:gd name="connsiteX16" fmla="*/ 2636151 w 5856341"/>
              <a:gd name="connsiteY16" fmla="*/ 12191695 h 12191695"/>
              <a:gd name="connsiteX17" fmla="*/ 1421034 w 5856341"/>
              <a:gd name="connsiteY17" fmla="*/ 12191695 h 12191695"/>
              <a:gd name="connsiteX18" fmla="*/ 1411868 w 5856341"/>
              <a:gd name="connsiteY18" fmla="*/ 12191695 h 12191695"/>
              <a:gd name="connsiteX19" fmla="*/ 1283685 w 5856341"/>
              <a:gd name="connsiteY19" fmla="*/ 12191695 h 12191695"/>
              <a:gd name="connsiteX20" fmla="*/ 755828 w 5856341"/>
              <a:gd name="connsiteY20" fmla="*/ 12191695 h 12191695"/>
              <a:gd name="connsiteX21" fmla="*/ 723207 w 5856341"/>
              <a:gd name="connsiteY21" fmla="*/ 12191695 h 12191695"/>
              <a:gd name="connsiteX22" fmla="*/ 505121 w 5856341"/>
              <a:gd name="connsiteY22" fmla="*/ 12191695 h 12191695"/>
              <a:gd name="connsiteX23" fmla="*/ 243849 w 5856341"/>
              <a:gd name="connsiteY23" fmla="*/ 12191695 h 12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56341" h="12191695">
                <a:moveTo>
                  <a:pt x="0" y="12191695"/>
                </a:moveTo>
                <a:lnTo>
                  <a:pt x="0" y="0"/>
                </a:lnTo>
                <a:lnTo>
                  <a:pt x="243849" y="0"/>
                </a:lnTo>
                <a:lnTo>
                  <a:pt x="505121" y="0"/>
                </a:lnTo>
                <a:lnTo>
                  <a:pt x="723207" y="0"/>
                </a:lnTo>
                <a:lnTo>
                  <a:pt x="755828" y="0"/>
                </a:lnTo>
                <a:lnTo>
                  <a:pt x="1411868" y="0"/>
                </a:lnTo>
                <a:lnTo>
                  <a:pt x="1421034" y="0"/>
                </a:lnTo>
                <a:lnTo>
                  <a:pt x="1515206" y="0"/>
                </a:lnTo>
                <a:lnTo>
                  <a:pt x="2636151" y="0"/>
                </a:lnTo>
                <a:lnTo>
                  <a:pt x="4637890" y="0"/>
                </a:lnTo>
                <a:lnTo>
                  <a:pt x="4654499" y="26661"/>
                </a:lnTo>
                <a:cubicBezTo>
                  <a:pt x="5425621" y="1341551"/>
                  <a:pt x="5856341" y="3721137"/>
                  <a:pt x="5856341" y="6438338"/>
                </a:cubicBezTo>
                <a:cubicBezTo>
                  <a:pt x="5856341" y="8833790"/>
                  <a:pt x="5159120" y="9960353"/>
                  <a:pt x="4449211" y="11332719"/>
                </a:cubicBezTo>
                <a:cubicBezTo>
                  <a:pt x="4319934" y="11582638"/>
                  <a:pt x="4191839" y="11827452"/>
                  <a:pt x="4061349" y="12054097"/>
                </a:cubicBezTo>
                <a:lnTo>
                  <a:pt x="3977450" y="12191695"/>
                </a:lnTo>
                <a:lnTo>
                  <a:pt x="2636151" y="12191695"/>
                </a:lnTo>
                <a:lnTo>
                  <a:pt x="1421034" y="12191695"/>
                </a:lnTo>
                <a:lnTo>
                  <a:pt x="1411868" y="12191695"/>
                </a:lnTo>
                <a:lnTo>
                  <a:pt x="1283685" y="12191695"/>
                </a:lnTo>
                <a:lnTo>
                  <a:pt x="755828" y="12191695"/>
                </a:lnTo>
                <a:lnTo>
                  <a:pt x="723207" y="12191695"/>
                </a:lnTo>
                <a:lnTo>
                  <a:pt x="505121" y="12191695"/>
                </a:lnTo>
                <a:lnTo>
                  <a:pt x="243849" y="12191695"/>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66">
            <a:extLst>
              <a:ext uri="{FF2B5EF4-FFF2-40B4-BE49-F238E27FC236}">
                <a16:creationId xmlns:a16="http://schemas.microsoft.com/office/drawing/2014/main" id="{DB1626B1-BAC7-4893-A5AC-620597685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9" name="Freeform: Shape 68">
            <a:extLst>
              <a:ext uri="{FF2B5EF4-FFF2-40B4-BE49-F238E27FC236}">
                <a16:creationId xmlns:a16="http://schemas.microsoft.com/office/drawing/2014/main" id="{D64E9910-51FE-45BF-973D-9D2401FD3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Picture 2">
            <a:extLst>
              <a:ext uri="{FF2B5EF4-FFF2-40B4-BE49-F238E27FC236}">
                <a16:creationId xmlns:a16="http://schemas.microsoft.com/office/drawing/2014/main" id="{E0E14735-BBE1-40A8-A128-C9904AA879B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6000"/>
                    </a14:imgEffect>
                  </a14:imgLayer>
                </a14:imgProps>
              </a:ext>
            </a:extLst>
          </a:blip>
          <a:stretch>
            <a:fillRect/>
          </a:stretch>
        </p:blipFill>
        <p:spPr>
          <a:xfrm>
            <a:off x="2108579" y="1047475"/>
            <a:ext cx="7974842" cy="3508930"/>
          </a:xfrm>
          <a:prstGeom prst="rect">
            <a:avLst/>
          </a:prstGeom>
        </p:spPr>
      </p:pic>
    </p:spTree>
    <p:extLst>
      <p:ext uri="{BB962C8B-B14F-4D97-AF65-F5344CB8AC3E}">
        <p14:creationId xmlns:p14="http://schemas.microsoft.com/office/powerpoint/2010/main" val="209646751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A650165-43FD-424E-9407-4B374C5C3E5C}"/>
              </a:ext>
            </a:extLst>
          </p:cNvPr>
          <p:cNvSpPr/>
          <p:nvPr/>
        </p:nvSpPr>
        <p:spPr>
          <a:xfrm>
            <a:off x="-4596637" y="-891000"/>
            <a:ext cx="8640000" cy="8640000"/>
          </a:xfrm>
          <a:prstGeom prst="ellipse">
            <a:avLst/>
          </a:prstGeom>
          <a:solidFill>
            <a:srgbClr val="F4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 Placeholder 3">
            <a:extLst>
              <a:ext uri="{FF2B5EF4-FFF2-40B4-BE49-F238E27FC236}">
                <a16:creationId xmlns:a16="http://schemas.microsoft.com/office/drawing/2014/main" id="{4A292B7B-10D4-8D43-A09C-87D6D461D049}"/>
              </a:ext>
            </a:extLst>
          </p:cNvPr>
          <p:cNvSpPr>
            <a:spLocks noGrp="1"/>
          </p:cNvSpPr>
          <p:nvPr>
            <p:ph type="body" sz="quarter" idx="10"/>
          </p:nvPr>
        </p:nvSpPr>
        <p:spPr>
          <a:xfrm>
            <a:off x="4332287" y="561526"/>
            <a:ext cx="5724525" cy="735593"/>
          </a:xfrm>
        </p:spPr>
        <p:txBody>
          <a:bodyPr/>
          <a:lstStyle/>
          <a:p>
            <a:r>
              <a:rPr lang="en-GB" dirty="0"/>
              <a:t>Top barriers to digital transformation</a:t>
            </a:r>
          </a:p>
        </p:txBody>
      </p:sp>
      <p:sp>
        <p:nvSpPr>
          <p:cNvPr id="5" name="Content Placeholder 4">
            <a:extLst>
              <a:ext uri="{FF2B5EF4-FFF2-40B4-BE49-F238E27FC236}">
                <a16:creationId xmlns:a16="http://schemas.microsoft.com/office/drawing/2014/main" id="{35B576E8-2775-DA4D-9634-F5B31A3F2707}"/>
              </a:ext>
            </a:extLst>
          </p:cNvPr>
          <p:cNvSpPr>
            <a:spLocks noGrp="1"/>
          </p:cNvSpPr>
          <p:nvPr>
            <p:ph idx="4294967295"/>
          </p:nvPr>
        </p:nvSpPr>
        <p:spPr>
          <a:xfrm>
            <a:off x="4332289" y="1412875"/>
            <a:ext cx="7380286" cy="4968875"/>
          </a:xfrm>
          <a:prstGeom prst="rect">
            <a:avLst/>
          </a:prstGeom>
        </p:spPr>
        <p:txBody>
          <a:bodyPr/>
          <a:lstStyle/>
          <a:p>
            <a:pPr marL="0" indent="0">
              <a:buNone/>
            </a:pPr>
            <a:endParaRPr lang="en-GB" sz="2400" dirty="0"/>
          </a:p>
        </p:txBody>
      </p:sp>
      <p:sp>
        <p:nvSpPr>
          <p:cNvPr id="7" name="Rectangle 17">
            <a:extLst>
              <a:ext uri="{FF2B5EF4-FFF2-40B4-BE49-F238E27FC236}">
                <a16:creationId xmlns:a16="http://schemas.microsoft.com/office/drawing/2014/main" id="{99A2481C-E0A0-BD49-824A-852D89198C4B}"/>
              </a:ext>
            </a:extLst>
          </p:cNvPr>
          <p:cNvSpPr/>
          <p:nvPr/>
        </p:nvSpPr>
        <p:spPr>
          <a:xfrm>
            <a:off x="4246075" y="6381652"/>
            <a:ext cx="3445525" cy="2362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900" b="0" i="0" u="none" strike="noStrike" kern="1200" cap="none" spc="0" normalizeH="0" baseline="0" noProof="0">
                <a:ln>
                  <a:noFill/>
                </a:ln>
                <a:solidFill>
                  <a:srgbClr val="1E1C1A"/>
                </a:solidFill>
                <a:effectLst/>
                <a:uLnTx/>
                <a:uFillTx/>
                <a:latin typeface="Arial" panose="020B0604020202020204"/>
                <a:ea typeface="+mn-ea"/>
                <a:cs typeface="+mn-cs"/>
              </a:rPr>
              <a:t>© 2021 IHRP. Copyright reserved.</a:t>
            </a:r>
          </a:p>
        </p:txBody>
      </p:sp>
      <p:graphicFrame>
        <p:nvGraphicFramePr>
          <p:cNvPr id="8" name="Content Placeholder 5">
            <a:extLst>
              <a:ext uri="{FF2B5EF4-FFF2-40B4-BE49-F238E27FC236}">
                <a16:creationId xmlns:a16="http://schemas.microsoft.com/office/drawing/2014/main" id="{8148871F-5CF2-4BA9-A589-CB04ACC63E57}"/>
              </a:ext>
            </a:extLst>
          </p:cNvPr>
          <p:cNvGraphicFramePr>
            <a:graphicFrameLocks/>
          </p:cNvGraphicFramePr>
          <p:nvPr>
            <p:extLst>
              <p:ext uri="{D42A27DB-BD31-4B8C-83A1-F6EECF244321}">
                <p14:modId xmlns:p14="http://schemas.microsoft.com/office/powerpoint/2010/main" val="1145224122"/>
              </p:ext>
            </p:extLst>
          </p:nvPr>
        </p:nvGraphicFramePr>
        <p:xfrm>
          <a:off x="4572000" y="1544491"/>
          <a:ext cx="6999885" cy="47608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8712923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AE4F44C-728F-DE43-9A97-FFA2032A0999}"/>
              </a:ext>
            </a:extLst>
          </p:cNvPr>
          <p:cNvSpPr>
            <a:spLocks noGrp="1"/>
          </p:cNvSpPr>
          <p:nvPr>
            <p:ph idx="1"/>
          </p:nvPr>
        </p:nvSpPr>
        <p:spPr>
          <a:xfrm>
            <a:off x="5860026" y="4388157"/>
            <a:ext cx="4328653" cy="1149861"/>
          </a:xfrm>
        </p:spPr>
        <p:txBody>
          <a:bodyPr/>
          <a:lstStyle/>
          <a:p>
            <a:pPr marL="0" indent="0">
              <a:buNone/>
            </a:pPr>
            <a:r>
              <a:rPr lang="en-GB" sz="2000" dirty="0"/>
              <a:t>Mr Vivek </a:t>
            </a:r>
            <a:r>
              <a:rPr lang="en-GB" sz="2000" dirty="0" err="1"/>
              <a:t>Chatrath</a:t>
            </a:r>
            <a:r>
              <a:rPr lang="en-GB" sz="2000" dirty="0"/>
              <a:t>, small, medium and corporate lead for Microsoft Singapore</a:t>
            </a:r>
          </a:p>
        </p:txBody>
      </p:sp>
      <p:sp>
        <p:nvSpPr>
          <p:cNvPr id="6" name="Text Placeholder 5">
            <a:extLst>
              <a:ext uri="{FF2B5EF4-FFF2-40B4-BE49-F238E27FC236}">
                <a16:creationId xmlns:a16="http://schemas.microsoft.com/office/drawing/2014/main" id="{102F028B-E64A-CF48-885E-E4E1767D7DB0}"/>
              </a:ext>
            </a:extLst>
          </p:cNvPr>
          <p:cNvSpPr>
            <a:spLocks noGrp="1"/>
          </p:cNvSpPr>
          <p:nvPr>
            <p:ph type="body" sz="quarter" idx="10"/>
          </p:nvPr>
        </p:nvSpPr>
        <p:spPr>
          <a:xfrm>
            <a:off x="5807994" y="3429000"/>
            <a:ext cx="5588001" cy="735593"/>
          </a:xfrm>
        </p:spPr>
        <p:txBody>
          <a:bodyPr/>
          <a:lstStyle/>
          <a:p>
            <a:r>
              <a:rPr lang="en-GB" sz="3600" dirty="0"/>
              <a:t>“Due to their size and structure, SMEs have unique needs and some may lack the resources to digitally transform.”</a:t>
            </a:r>
          </a:p>
        </p:txBody>
      </p:sp>
      <p:pic>
        <p:nvPicPr>
          <p:cNvPr id="9" name="Picture Placeholder 8" descr="A person wearing glasses and a suit&#10;&#10;Description automatically generated with medium confidence">
            <a:extLst>
              <a:ext uri="{FF2B5EF4-FFF2-40B4-BE49-F238E27FC236}">
                <a16:creationId xmlns:a16="http://schemas.microsoft.com/office/drawing/2014/main" id="{DC6EF38B-8916-44DE-AA2A-B9F35EC13C96}"/>
              </a:ext>
            </a:extLst>
          </p:cNvPr>
          <p:cNvPicPr>
            <a:picLocks noGrp="1" noChangeAspect="1"/>
          </p:cNvPicPr>
          <p:nvPr>
            <p:ph type="pic" sz="quarter" idx="11"/>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564" r="564"/>
          <a:stretch>
            <a:fillRect/>
          </a:stretch>
        </p:blipFill>
        <p:spPr/>
      </p:pic>
    </p:spTree>
    <p:extLst>
      <p:ext uri="{BB962C8B-B14F-4D97-AF65-F5344CB8AC3E}">
        <p14:creationId xmlns:p14="http://schemas.microsoft.com/office/powerpoint/2010/main" val="353268270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AE4F44C-728F-DE43-9A97-FFA2032A0999}"/>
              </a:ext>
            </a:extLst>
          </p:cNvPr>
          <p:cNvSpPr>
            <a:spLocks noGrp="1"/>
          </p:cNvSpPr>
          <p:nvPr>
            <p:ph idx="1"/>
          </p:nvPr>
        </p:nvSpPr>
        <p:spPr>
          <a:xfrm>
            <a:off x="5397907" y="4926475"/>
            <a:ext cx="5486401" cy="825397"/>
          </a:xfrm>
        </p:spPr>
        <p:txBody>
          <a:bodyPr/>
          <a:lstStyle/>
          <a:p>
            <a:pPr marL="0" indent="0">
              <a:buNone/>
            </a:pPr>
            <a:r>
              <a:rPr lang="en-US" sz="2000" dirty="0"/>
              <a:t>Irene </a:t>
            </a:r>
            <a:r>
              <a:rPr lang="en-US" sz="2000" dirty="0" err="1"/>
              <a:t>Boey</a:t>
            </a:r>
            <a:r>
              <a:rPr lang="en-US" sz="2000" dirty="0"/>
              <a:t>, vice-president of membership and training for ASME</a:t>
            </a:r>
          </a:p>
        </p:txBody>
      </p:sp>
      <p:sp>
        <p:nvSpPr>
          <p:cNvPr id="6" name="Text Placeholder 5">
            <a:extLst>
              <a:ext uri="{FF2B5EF4-FFF2-40B4-BE49-F238E27FC236}">
                <a16:creationId xmlns:a16="http://schemas.microsoft.com/office/drawing/2014/main" id="{102F028B-E64A-CF48-885E-E4E1767D7DB0}"/>
              </a:ext>
            </a:extLst>
          </p:cNvPr>
          <p:cNvSpPr>
            <a:spLocks noGrp="1"/>
          </p:cNvSpPr>
          <p:nvPr>
            <p:ph type="body" sz="quarter" idx="10"/>
          </p:nvPr>
        </p:nvSpPr>
        <p:spPr>
          <a:xfrm>
            <a:off x="5479843" y="4137836"/>
            <a:ext cx="5588001" cy="735593"/>
          </a:xfrm>
        </p:spPr>
        <p:txBody>
          <a:bodyPr/>
          <a:lstStyle/>
          <a:p>
            <a:r>
              <a:rPr lang="en-GB" sz="3600" dirty="0"/>
              <a:t>“While SMEs implemented digital solutions that have been approved by government grants, they failed to consider if such solutions are the best to meet their needs.”</a:t>
            </a:r>
          </a:p>
        </p:txBody>
      </p:sp>
      <p:pic>
        <p:nvPicPr>
          <p:cNvPr id="7" name="Picture Placeholder 6" descr="A person smiling for the camera&#10;&#10;Description automatically generated with medium confidence">
            <a:extLst>
              <a:ext uri="{FF2B5EF4-FFF2-40B4-BE49-F238E27FC236}">
                <a16:creationId xmlns:a16="http://schemas.microsoft.com/office/drawing/2014/main" id="{B2598D76-3153-44F9-A2DD-F0023D1A9397}"/>
              </a:ext>
            </a:extLst>
          </p:cNvPr>
          <p:cNvPicPr>
            <a:picLocks noGrp="1" noChangeAspect="1"/>
          </p:cNvPicPr>
          <p:nvPr>
            <p:ph type="pic" sz="quarter" idx="11"/>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5268" r="25268"/>
          <a:stretch>
            <a:fillRect/>
          </a:stretch>
        </p:blipFill>
        <p:spPr/>
      </p:pic>
    </p:spTree>
    <p:extLst>
      <p:ext uri="{BB962C8B-B14F-4D97-AF65-F5344CB8AC3E}">
        <p14:creationId xmlns:p14="http://schemas.microsoft.com/office/powerpoint/2010/main" val="63310227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4BF17E-3ECF-F64F-8D03-E06FB4F7564F}"/>
              </a:ext>
            </a:extLst>
          </p:cNvPr>
          <p:cNvSpPr>
            <a:spLocks noGrp="1"/>
          </p:cNvSpPr>
          <p:nvPr>
            <p:ph type="body" sz="quarter" idx="11"/>
          </p:nvPr>
        </p:nvSpPr>
        <p:spPr/>
        <p:txBody>
          <a:bodyPr/>
          <a:lstStyle/>
          <a:p>
            <a:r>
              <a:rPr lang="en-GB" sz="4400" dirty="0"/>
              <a:t>5. Not having the right technology partner</a:t>
            </a:r>
          </a:p>
        </p:txBody>
      </p:sp>
    </p:spTree>
    <p:extLst>
      <p:ext uri="{BB962C8B-B14F-4D97-AF65-F5344CB8AC3E}">
        <p14:creationId xmlns:p14="http://schemas.microsoft.com/office/powerpoint/2010/main" val="3539344031"/>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HRP Cover">
  <a:themeElements>
    <a:clrScheme name="IHRP 1">
      <a:dk1>
        <a:srgbClr val="1E1C1A"/>
      </a:dk1>
      <a:lt1>
        <a:srgbClr val="FFFFFF"/>
      </a:lt1>
      <a:dk2>
        <a:srgbClr val="3D3934"/>
      </a:dk2>
      <a:lt2>
        <a:srgbClr val="E7E6E6"/>
      </a:lt2>
      <a:accent1>
        <a:srgbClr val="F4A700"/>
      </a:accent1>
      <a:accent2>
        <a:srgbClr val="0063BE"/>
      </a:accent2>
      <a:accent3>
        <a:srgbClr val="3D3934"/>
      </a:accent3>
      <a:accent4>
        <a:srgbClr val="EB1D23"/>
      </a:accent4>
      <a:accent5>
        <a:srgbClr val="1F9F74"/>
      </a:accent5>
      <a:accent6>
        <a:srgbClr val="5360FA"/>
      </a:accent6>
      <a:hlink>
        <a:srgbClr val="0063BE"/>
      </a:hlink>
      <a:folHlink>
        <a:srgbClr val="3D3934"/>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vider">
  <a:themeElements>
    <a:clrScheme name="IHRP 1">
      <a:dk1>
        <a:srgbClr val="1E1C1A"/>
      </a:dk1>
      <a:lt1>
        <a:srgbClr val="FFFFFF"/>
      </a:lt1>
      <a:dk2>
        <a:srgbClr val="3D3934"/>
      </a:dk2>
      <a:lt2>
        <a:srgbClr val="E7E6E6"/>
      </a:lt2>
      <a:accent1>
        <a:srgbClr val="F4A700"/>
      </a:accent1>
      <a:accent2>
        <a:srgbClr val="0063BE"/>
      </a:accent2>
      <a:accent3>
        <a:srgbClr val="3D3934"/>
      </a:accent3>
      <a:accent4>
        <a:srgbClr val="EB1D23"/>
      </a:accent4>
      <a:accent5>
        <a:srgbClr val="1F9F74"/>
      </a:accent5>
      <a:accent6>
        <a:srgbClr val="5360FA"/>
      </a:accent6>
      <a:hlink>
        <a:srgbClr val="0063BE"/>
      </a:hlink>
      <a:folHlink>
        <a:srgbClr val="3D3934"/>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pecial ">
  <a:themeElements>
    <a:clrScheme name="Custom 1">
      <a:dk1>
        <a:srgbClr val="08060A"/>
      </a:dk1>
      <a:lt1>
        <a:srgbClr val="FFFFFF"/>
      </a:lt1>
      <a:dk2>
        <a:srgbClr val="232423"/>
      </a:dk2>
      <a:lt2>
        <a:srgbClr val="E7E6E6"/>
      </a:lt2>
      <a:accent1>
        <a:srgbClr val="C73A43"/>
      </a:accent1>
      <a:accent2>
        <a:srgbClr val="4E206F"/>
      </a:accent2>
      <a:accent3>
        <a:srgbClr val="1D70B8"/>
      </a:accent3>
      <a:accent4>
        <a:srgbClr val="2A735F"/>
      </a:accent4>
      <a:accent5>
        <a:srgbClr val="A098A4"/>
      </a:accent5>
      <a:accent6>
        <a:srgbClr val="262726"/>
      </a:accent6>
      <a:hlink>
        <a:srgbClr val="C73A43"/>
      </a:hlink>
      <a:folHlink>
        <a:srgbClr val="A098A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HRP Standard">
  <a:themeElements>
    <a:clrScheme name="IHRP 1">
      <a:dk1>
        <a:srgbClr val="1E1C1A"/>
      </a:dk1>
      <a:lt1>
        <a:srgbClr val="FFFFFF"/>
      </a:lt1>
      <a:dk2>
        <a:srgbClr val="3D3934"/>
      </a:dk2>
      <a:lt2>
        <a:srgbClr val="E7E6E6"/>
      </a:lt2>
      <a:accent1>
        <a:srgbClr val="F4A700"/>
      </a:accent1>
      <a:accent2>
        <a:srgbClr val="0063BE"/>
      </a:accent2>
      <a:accent3>
        <a:srgbClr val="3D3934"/>
      </a:accent3>
      <a:accent4>
        <a:srgbClr val="EB1D23"/>
      </a:accent4>
      <a:accent5>
        <a:srgbClr val="1F9F74"/>
      </a:accent5>
      <a:accent6>
        <a:srgbClr val="5360FA"/>
      </a:accent6>
      <a:hlink>
        <a:srgbClr val="0063BE"/>
      </a:hlink>
      <a:folHlink>
        <a:srgbClr val="3D39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B64BB46FE16AD4A8D34A4EEA64F19AA" ma:contentTypeVersion="14" ma:contentTypeDescription="Create a new document." ma:contentTypeScope="" ma:versionID="124854d34bcd46d5b73f30500bce20b3">
  <xsd:schema xmlns:xsd="http://www.w3.org/2001/XMLSchema" xmlns:xs="http://www.w3.org/2001/XMLSchema" xmlns:p="http://schemas.microsoft.com/office/2006/metadata/properties" xmlns:ns1="http://schemas.microsoft.com/sharepoint/v3" xmlns:ns2="8bda9e7a-f18d-4101-bff8-7dd3a5eda756" xmlns:ns3="2b7ba0b1-3d4b-48d5-9635-c407760c2f67" targetNamespace="http://schemas.microsoft.com/office/2006/metadata/properties" ma:root="true" ma:fieldsID="691f148d6c61c444e2f02edb1d863575" ns1:_="" ns2:_="" ns3:_="">
    <xsd:import namespace="http://schemas.microsoft.com/sharepoint/v3"/>
    <xsd:import namespace="8bda9e7a-f18d-4101-bff8-7dd3a5eda756"/>
    <xsd:import namespace="2b7ba0b1-3d4b-48d5-9635-c407760c2f6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1:_ip_UnifiedCompliancePolicyProperties" minOccurs="0"/>
                <xsd:element ref="ns1:_ip_UnifiedCompliancePolicyUIAc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bda9e7a-f18d-4101-bff8-7dd3a5eda75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b7ba0b1-3d4b-48d5-9635-c407760c2f6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D922C8-FE44-4B32-AF79-7FF82400AEB1}">
  <ds:schemaRefs>
    <ds:schemaRef ds:uri="http://schemas.microsoft.com/sharepoint/v3/contenttype/forms"/>
  </ds:schemaRefs>
</ds:datastoreItem>
</file>

<file path=customXml/itemProps2.xml><?xml version="1.0" encoding="utf-8"?>
<ds:datastoreItem xmlns:ds="http://schemas.openxmlformats.org/officeDocument/2006/customXml" ds:itemID="{E8CD3EEE-DE1D-46A0-9C99-36797612687B}">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C84EFB1A-64CD-435F-9240-062DFF4411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bda9e7a-f18d-4101-bff8-7dd3a5eda756"/>
    <ds:schemaRef ds:uri="2b7ba0b1-3d4b-48d5-9635-c407760c2f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478</TotalTime>
  <Words>1768</Words>
  <Application>Microsoft Office PowerPoint</Application>
  <PresentationFormat>Widescreen</PresentationFormat>
  <Paragraphs>105</Paragraphs>
  <Slides>33</Slides>
  <Notes>11</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33</vt:i4>
      </vt:variant>
    </vt:vector>
  </HeadingPairs>
  <TitlesOfParts>
    <vt:vector size="44" baseType="lpstr">
      <vt:lpstr>Meiryo</vt:lpstr>
      <vt:lpstr>aileronbold</vt:lpstr>
      <vt:lpstr>aileronregular</vt:lpstr>
      <vt:lpstr>Arial</vt:lpstr>
      <vt:lpstr>Calibri</vt:lpstr>
      <vt:lpstr>Calibri Light</vt:lpstr>
      <vt:lpstr>Office Theme</vt:lpstr>
      <vt:lpstr>IHRP Cover</vt:lpstr>
      <vt:lpstr>Divider</vt:lpstr>
      <vt:lpstr>Special </vt:lpstr>
      <vt:lpstr>IHRP Standard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Adrian TAN</dc:creator>
  <cp:lastModifiedBy>Adrian TAN</cp:lastModifiedBy>
  <cp:revision>17</cp:revision>
  <dcterms:created xsi:type="dcterms:W3CDTF">2021-03-22T06:27:39Z</dcterms:created>
  <dcterms:modified xsi:type="dcterms:W3CDTF">2021-03-25T03:34:56Z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0x010100FB64BB46FE16AD4A8D34A4EEA64F19AA</vt:lpwstr>
  </property>
</Properties>
</file>