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3" r:id="rId5"/>
    <p:sldId id="264" r:id="rId6"/>
    <p:sldId id="266" r:id="rId7"/>
    <p:sldId id="26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718"/>
  </p:normalViewPr>
  <p:slideViewPr>
    <p:cSldViewPr snapToGrid="0" snapToObjects="1">
      <p:cViewPr varScale="1">
        <p:scale>
          <a:sx n="66" d="100"/>
          <a:sy n="66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t>03/10/2021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407" y="3565848"/>
            <a:ext cx="11226800" cy="1468436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Sanitization and sterilization of critical health medical devices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267" y="4983482"/>
            <a:ext cx="11226800" cy="761999"/>
          </a:xfrm>
        </p:spPr>
        <p:txBody>
          <a:bodyPr>
            <a:normAutofit/>
          </a:bodyPr>
          <a:lstStyle/>
          <a:p>
            <a:r>
              <a:rPr lang="es-MX" sz="2000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Giordana</a:t>
            </a:r>
            <a:r>
              <a:rPr lang="es-MX" sz="20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Di Bello</a:t>
            </a:r>
          </a:p>
          <a:p>
            <a:r>
              <a:rPr lang="es-MX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San </a:t>
            </a:r>
            <a:r>
              <a:rPr lang="es-MX" sz="1600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Matteo</a:t>
            </a:r>
            <a:r>
              <a:rPr lang="es-MX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1600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University</a:t>
            </a:r>
            <a:r>
              <a:rPr lang="es-MX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Hospital – </a:t>
            </a:r>
            <a:r>
              <a:rPr lang="es-MX" sz="1600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Pavia</a:t>
            </a:r>
            <a:r>
              <a:rPr lang="es-MX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, </a:t>
            </a:r>
            <a:r>
              <a:rPr lang="es-MX" sz="1600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Italy</a:t>
            </a:r>
            <a:endParaRPr lang="es-MX" sz="16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57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The Team / Workgroup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92676"/>
            <a:ext cx="10580914" cy="425874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G. Di Bello</a:t>
            </a:r>
            <a:r>
              <a:rPr lang="es-MX" sz="2400" dirty="0">
                <a:latin typeface="Poppins Light" panose="00000400000000000000" pitchFamily="2" charset="0"/>
                <a:cs typeface="Poppins Light" panose="00000400000000000000" pitchFamily="2" charset="0"/>
              </a:rPr>
              <a:t>,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M.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Gadaleta</a:t>
            </a:r>
            <a:r>
              <a:rPr lang="es-MX" sz="2400" dirty="0">
                <a:latin typeface="Poppins Light" panose="00000400000000000000" pitchFamily="2" charset="0"/>
                <a:cs typeface="Poppins Light" panose="00000400000000000000" pitchFamily="2" charset="0"/>
              </a:rPr>
              <a:t>,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P. Greco</a:t>
            </a:r>
            <a:r>
              <a:rPr lang="es-MX" sz="2400" dirty="0">
                <a:latin typeface="Poppins Light" panose="00000400000000000000" pitchFamily="2" charset="0"/>
                <a:cs typeface="Poppins Light" panose="00000400000000000000" pitchFamily="2" charset="0"/>
              </a:rPr>
              <a:t>,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P. Lago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-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Clinical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Engineering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Dept</a:t>
            </a:r>
            <a:endParaRPr lang="es-MX" sz="24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A.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Giampà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- Central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Sterilization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Unit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endParaRPr lang="es-MX" sz="24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F.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Mojoli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,</a:t>
            </a:r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M.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Belliato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-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Intensive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Care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Unit</a:t>
            </a:r>
            <a:endParaRPr lang="es-MX" sz="24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San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Matteo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Covid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Task</a:t>
            </a:r>
            <a:r>
              <a:rPr lang="es-MX" sz="24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4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Force</a:t>
            </a:r>
            <a:endParaRPr lang="es-MX" sz="2400" b="1" dirty="0">
              <a:solidFill>
                <a:srgbClr val="0070C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0" indent="0"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0" y="1892676"/>
            <a:ext cx="10928159" cy="445271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</a:pPr>
            <a:r>
              <a:rPr lang="en-US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Wrong sanitization and sterilization </a:t>
            </a: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procedures are the main cause of </a:t>
            </a:r>
            <a:r>
              <a:rPr lang="en-US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patient-to-patient infections transmission</a:t>
            </a:r>
            <a:r>
              <a:rPr lang="en-US" sz="2000" b="1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and serious devices damages. 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Covid-19 recently exposed the importance of </a:t>
            </a:r>
            <a:r>
              <a:rPr lang="en-US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multi-patient medical devices sanitization and sterilization</a:t>
            </a: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, as well as the </a:t>
            </a:r>
            <a:r>
              <a:rPr lang="en-US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role of clinical engineers </a:t>
            </a: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in medical devices maintenance. 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This research investigates the main methodologies to </a:t>
            </a:r>
            <a:r>
              <a:rPr lang="en-US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eliminate all the pathogenic microorganisms </a:t>
            </a: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on the following medical devices: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61B703-3761-4DB8-B864-47F077BCDD64}"/>
              </a:ext>
            </a:extLst>
          </p:cNvPr>
          <p:cNvSpPr txBox="1"/>
          <p:nvPr/>
        </p:nvSpPr>
        <p:spPr>
          <a:xfrm>
            <a:off x="580572" y="5021946"/>
            <a:ext cx="10595427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Monitors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Ultrasound systems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Fiber/video endoscopes</a:t>
            </a:r>
          </a:p>
          <a:p>
            <a:pPr lvl="1">
              <a:lnSpc>
                <a:spcPct val="100000"/>
              </a:lnSpc>
            </a:pPr>
            <a:endParaRPr lang="en-US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Clinical beds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Pulmonary ventilators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Portable RX diagnostic devices </a:t>
            </a:r>
            <a:endParaRPr lang="it-IT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 fontScale="90000"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Goals of the project and final users</a:t>
            </a:r>
            <a:b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</a:b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that will benefit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2971800"/>
            <a:ext cx="11085906" cy="3657600"/>
          </a:xfrm>
        </p:spPr>
        <p:txBody>
          <a:bodyPr numCol="2" spcCol="90000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Goals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achieved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during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this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project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Poppins Light" panose="00000400000000000000" pitchFamily="2" charset="0"/>
              <a:ea typeface="+mn-ea"/>
              <a:cs typeface="Poppins Light" panose="00000400000000000000" pitchFamily="2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Find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analyze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errors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reasons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why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they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occur</a:t>
            </a:r>
            <a:endParaRPr lang="es-MX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Properly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f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ix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and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update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current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procedures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for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Covid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 </a:t>
            </a:r>
            <a:r>
              <a:rPr kumimoji="0" lang="es-MX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pandemic</a:t>
            </a:r>
            <a:endParaRPr kumimoji="0" lang="es-MX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oppins Light" panose="00000400000000000000" pitchFamily="2" charset="0"/>
              <a:ea typeface="+mn-ea"/>
              <a:cs typeface="Poppins Light" panose="00000400000000000000" pitchFamily="2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Investigate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on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new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technologic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solutions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for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sanitization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in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healthcare</a:t>
            </a:r>
            <a:endParaRPr lang="es-MX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0" indent="0">
              <a:lnSpc>
                <a:spcPct val="130000"/>
              </a:lnSpc>
              <a:buNone/>
              <a:defRPr/>
            </a:pPr>
            <a:endParaRPr kumimoji="0" lang="es-MX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oppins Light" panose="00000400000000000000" pitchFamily="2" charset="0"/>
              <a:ea typeface="+mn-ea"/>
              <a:cs typeface="Poppins Light" panose="00000400000000000000" pitchFamily="2" charset="0"/>
            </a:endParaRPr>
          </a:p>
          <a:p>
            <a:pPr marL="0" indent="0">
              <a:lnSpc>
                <a:spcPct val="130000"/>
              </a:lnSpc>
              <a:buNone/>
              <a:defRPr/>
            </a:pPr>
            <a:r>
              <a:rPr lang="es-MX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Long </a:t>
            </a:r>
            <a:r>
              <a:rPr lang="es-MX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term</a:t>
            </a:r>
            <a:r>
              <a:rPr lang="es-MX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goals</a:t>
            </a:r>
            <a:endParaRPr lang="es-MX" sz="2000" dirty="0">
              <a:solidFill>
                <a:srgbClr val="0070C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Raise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awareness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on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importance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sterilization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sanitization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medical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devices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,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encouraging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involvement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clinical</a:t>
            </a:r>
            <a:r>
              <a:rPr lang="es-MX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engineers</a:t>
            </a:r>
            <a:endParaRPr lang="es-MX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Provide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Light" panose="00000400000000000000" pitchFamily="2" charset="0"/>
                <a:ea typeface="+mn-ea"/>
                <a:cs typeface="Poppins Light" panose="00000400000000000000" pitchFamily="2" charset="0"/>
              </a:rPr>
              <a:t>instructions on how to carry out different methodologies avoiding damaging the medical devices</a:t>
            </a:r>
            <a:endParaRPr lang="es-MX" sz="2000" dirty="0"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A177E5F-B7FD-4016-9AB1-8D461576EF69}"/>
              </a:ext>
            </a:extLst>
          </p:cNvPr>
          <p:cNvSpPr txBox="1">
            <a:spLocks/>
          </p:cNvSpPr>
          <p:nvPr/>
        </p:nvSpPr>
        <p:spPr>
          <a:xfrm>
            <a:off x="247841" y="2021305"/>
            <a:ext cx="11025747" cy="1046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This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project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is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aimed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to help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all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the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professional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figures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interested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in the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sanitization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sterilization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processes</a:t>
            </a:r>
            <a:r>
              <a:rPr lang="it-IT" sz="2000" dirty="0">
                <a:solidFill>
                  <a:prstClr val="black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.</a:t>
            </a:r>
            <a:endParaRPr lang="it-IT" dirty="0">
              <a:solidFill>
                <a:prstClr val="black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08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(1)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0" y="1892676"/>
            <a:ext cx="10640739" cy="42674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big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lack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information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in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IFUs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for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medical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devices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has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been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observed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.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By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filling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information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gaps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with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manufacturers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,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have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been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able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to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unify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procedures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for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same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kind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devices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from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different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brands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,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excluding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aggressive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products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with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prolonged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use and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upgrading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disinfection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efficacy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to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eliminate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Sars-CoV2 virus. </a:t>
            </a:r>
          </a:p>
          <a:p>
            <a:pPr marL="0" indent="0">
              <a:lnSpc>
                <a:spcPct val="150000"/>
              </a:lnSpc>
              <a:buNone/>
            </a:pPr>
            <a:endParaRPr lang="es-MX" sz="9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new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instructions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have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been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promptly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issued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to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all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hospital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units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and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healthcare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workers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.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clinical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engineering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unit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started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to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focus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also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on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sterilization</a:t>
            </a:r>
            <a:r>
              <a:rPr lang="es-MX" sz="29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es-MX" sz="29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sanitization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procedures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,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while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managing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devices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with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ordinary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acivities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planning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acquisition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of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the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new </a:t>
            </a:r>
            <a:r>
              <a:rPr lang="es-MX" sz="2900" dirty="0" err="1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ones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.</a:t>
            </a: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6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D1A11E-509D-411D-9A8F-1824016C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15" y="611866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err="1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(2)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319046-5EA1-4E8F-85DB-9F6A692AC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7240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New 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no-touch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automated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solutions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like UV light,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Hydrogen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Peroxyde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Vapor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Ozone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Machines have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been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investigated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. After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establishing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the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proper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use of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each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method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, we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drived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our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attention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prominently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on the high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effectiveness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of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Ozone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Machines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and on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how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address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its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toxicity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issues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Since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some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ozone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generators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were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already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used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sanitize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ambulances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at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the San Matteo Hospital,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collaborating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with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their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operators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was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fundamental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review and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establish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a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structured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and </a:t>
            </a:r>
            <a:r>
              <a:rPr lang="it-IT" sz="2000" b="1" dirty="0" err="1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correct</a:t>
            </a:r>
            <a:r>
              <a:rPr lang="it-IT" sz="2000" b="1" dirty="0">
                <a:solidFill>
                  <a:srgbClr val="0070C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procedure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for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them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follow, even if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strictly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related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the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characteristics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of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those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specific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machines.</a:t>
            </a:r>
          </a:p>
          <a:p>
            <a:pPr>
              <a:lnSpc>
                <a:spcPct val="130000"/>
              </a:lnSpc>
            </a:pP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More studies on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how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to introduce more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advanced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ozone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generators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for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decontamination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in common hospital rooms and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areas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are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still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it-IT" sz="2000" dirty="0" err="1">
                <a:latin typeface="Poppins Light" panose="00000400000000000000" pitchFamily="2" charset="0"/>
                <a:cs typeface="Poppins Light" panose="00000400000000000000" pitchFamily="2" charset="0"/>
              </a:rPr>
              <a:t>ongoing</a:t>
            </a:r>
            <a:r>
              <a:rPr lang="it-IT" sz="2000" dirty="0">
                <a:latin typeface="Poppins Light" panose="00000400000000000000" pitchFamily="2" charset="0"/>
                <a:cs typeface="Poppins Light" panose="000004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92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" y="2878020"/>
            <a:ext cx="10117667" cy="550980"/>
          </a:xfrm>
        </p:spPr>
        <p:txBody>
          <a:bodyPr anchor="t">
            <a:normAutofit/>
          </a:bodyPr>
          <a:lstStyle/>
          <a:p>
            <a:pPr algn="ctr"/>
            <a:r>
              <a:rPr lang="es-MX" sz="3200" dirty="0" err="1">
                <a:solidFill>
                  <a:srgbClr val="0070C0"/>
                </a:solidFill>
                <a:latin typeface="Poppins Medium" pitchFamily="2" charset="77"/>
                <a:cs typeface="Poppins Medium" pitchFamily="2" charset="77"/>
              </a:rPr>
              <a:t>Giordana</a:t>
            </a:r>
            <a:r>
              <a:rPr lang="es-MX" sz="3200" dirty="0">
                <a:solidFill>
                  <a:srgbClr val="0070C0"/>
                </a:solidFill>
                <a:latin typeface="Poppins Medium" pitchFamily="2" charset="77"/>
                <a:cs typeface="Poppins Medium" pitchFamily="2" charset="77"/>
              </a:rPr>
              <a:t> Di Bello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54" y="3761508"/>
            <a:ext cx="10117667" cy="2389909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>
                <a:solidFill>
                  <a:srgbClr val="0070C0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giordanadibello@gmail.com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San Matteo University Hospital – Pavia, </a:t>
            </a:r>
            <a:r>
              <a:rPr lang="it-IT" sz="2000" i="1" dirty="0" err="1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Italy</a:t>
            </a:r>
            <a:endParaRPr lang="it" sz="2000" i="1" dirty="0">
              <a:solidFill>
                <a:srgbClr val="1CA692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2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486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Poppins</vt:lpstr>
      <vt:lpstr>Poppins Light</vt:lpstr>
      <vt:lpstr>Poppins Medium</vt:lpstr>
      <vt:lpstr>Tema de Office</vt:lpstr>
      <vt:lpstr>Sanitization and sterilization of critical health medical devices</vt:lpstr>
      <vt:lpstr>The Team / Workgroup</vt:lpstr>
      <vt:lpstr>Description</vt:lpstr>
      <vt:lpstr>Goals of the project and final users that will benefit</vt:lpstr>
      <vt:lpstr>Results (1)</vt:lpstr>
      <vt:lpstr>Results (2)</vt:lpstr>
      <vt:lpstr>Giordana Di Bello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Jo DB</cp:lastModifiedBy>
  <cp:revision>36</cp:revision>
  <dcterms:created xsi:type="dcterms:W3CDTF">2021-09-01T19:24:00Z</dcterms:created>
  <dcterms:modified xsi:type="dcterms:W3CDTF">2021-10-03T15:11:35Z</dcterms:modified>
</cp:coreProperties>
</file>