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62" r:id="rId4"/>
    <p:sldId id="263" r:id="rId5"/>
    <p:sldId id="264" r:id="rId6"/>
    <p:sldId id="265" r:id="rId7"/>
    <p:sldId id="266" r:id="rId8"/>
    <p:sldId id="268" r:id="rId9"/>
    <p:sldId id="267" r:id="rId10"/>
    <p:sldId id="270" r:id="rId11"/>
    <p:sldId id="269" r:id="rId12"/>
    <p:sldId id="261" r:id="rId13"/>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359"/>
    <p:restoredTop sz="94718"/>
  </p:normalViewPr>
  <p:slideViewPr>
    <p:cSldViewPr snapToGrid="0" snapToObjects="1">
      <p:cViewPr varScale="1">
        <p:scale>
          <a:sx n="81" d="100"/>
          <a:sy n="81" d="100"/>
        </p:scale>
        <p:origin x="461"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A8B0ED1-768B-0C47-8169-E96E9DCEF8D4}"/>
              </a:ext>
            </a:extLst>
          </p:cNvPr>
          <p:cNvSpPr>
            <a:spLocks noGrp="1"/>
          </p:cNvSpPr>
          <p:nvPr>
            <p:ph type="ctrTitle"/>
          </p:nvPr>
        </p:nvSpPr>
        <p:spPr>
          <a:xfrm>
            <a:off x="1524000" y="1122363"/>
            <a:ext cx="9144000" cy="2387600"/>
          </a:xfrm>
        </p:spPr>
        <p:txBody>
          <a:bodyPr anchor="b"/>
          <a:lstStyle>
            <a:lvl1pPr algn="ctr">
              <a:defRPr sz="6000"/>
            </a:lvl1pPr>
          </a:lstStyle>
          <a:p>
            <a:r>
              <a:rPr lang="es-MX"/>
              <a:t>Haz clic para modificar el estilo de título del patrón</a:t>
            </a:r>
          </a:p>
        </p:txBody>
      </p:sp>
      <p:sp>
        <p:nvSpPr>
          <p:cNvPr id="3" name="Subtítulo 2">
            <a:extLst>
              <a:ext uri="{FF2B5EF4-FFF2-40B4-BE49-F238E27FC236}">
                <a16:creationId xmlns:a16="http://schemas.microsoft.com/office/drawing/2014/main" id="{B7F1A172-18CD-BE4D-BD81-AEACD188C0A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MX"/>
              <a:t>Haz clic para editar el estilo de subtítulo del patrón</a:t>
            </a:r>
          </a:p>
        </p:txBody>
      </p:sp>
      <p:sp>
        <p:nvSpPr>
          <p:cNvPr id="4" name="Marcador de fecha 3">
            <a:extLst>
              <a:ext uri="{FF2B5EF4-FFF2-40B4-BE49-F238E27FC236}">
                <a16:creationId xmlns:a16="http://schemas.microsoft.com/office/drawing/2014/main" id="{A4A5C318-3091-6A43-8B9D-07DB1CFFB095}"/>
              </a:ext>
            </a:extLst>
          </p:cNvPr>
          <p:cNvSpPr>
            <a:spLocks noGrp="1"/>
          </p:cNvSpPr>
          <p:nvPr>
            <p:ph type="dt" sz="half" idx="10"/>
          </p:nvPr>
        </p:nvSpPr>
        <p:spPr/>
        <p:txBody>
          <a:bodyPr/>
          <a:lstStyle/>
          <a:p>
            <a:fld id="{5922D97F-1855-7940-BD30-9CA7CE069233}" type="datetimeFigureOut">
              <a:rPr lang="es-MX" smtClean="0"/>
              <a:t>06/10/2021</a:t>
            </a:fld>
            <a:endParaRPr lang="es-MX"/>
          </a:p>
        </p:txBody>
      </p:sp>
      <p:sp>
        <p:nvSpPr>
          <p:cNvPr id="5" name="Marcador de pie de página 4">
            <a:extLst>
              <a:ext uri="{FF2B5EF4-FFF2-40B4-BE49-F238E27FC236}">
                <a16:creationId xmlns:a16="http://schemas.microsoft.com/office/drawing/2014/main" id="{2F0FC366-2E97-594D-ABB6-77A3183357F8}"/>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C598242A-B6D5-CE46-9354-6607AEB6092A}"/>
              </a:ext>
            </a:extLst>
          </p:cNvPr>
          <p:cNvSpPr>
            <a:spLocks noGrp="1"/>
          </p:cNvSpPr>
          <p:nvPr>
            <p:ph type="sldNum" sz="quarter" idx="12"/>
          </p:nvPr>
        </p:nvSpPr>
        <p:spPr/>
        <p:txBody>
          <a:bodyPr/>
          <a:lstStyle/>
          <a:p>
            <a:fld id="{D229380A-8E3A-AA4F-99CA-B9F889DA3BB4}" type="slidenum">
              <a:rPr lang="es-MX" smtClean="0"/>
              <a:t>‹N›</a:t>
            </a:fld>
            <a:endParaRPr lang="es-MX"/>
          </a:p>
        </p:txBody>
      </p:sp>
    </p:spTree>
    <p:extLst>
      <p:ext uri="{BB962C8B-B14F-4D97-AF65-F5344CB8AC3E}">
        <p14:creationId xmlns:p14="http://schemas.microsoft.com/office/powerpoint/2010/main" val="12405534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23B12BC-05F4-2743-865B-A567C30AD6E2}"/>
              </a:ext>
            </a:extLst>
          </p:cNvPr>
          <p:cNvSpPr>
            <a:spLocks noGrp="1"/>
          </p:cNvSpPr>
          <p:nvPr>
            <p:ph type="title"/>
          </p:nvPr>
        </p:nvSpPr>
        <p:spPr/>
        <p:txBody>
          <a:bodyPr/>
          <a:lstStyle/>
          <a:p>
            <a:r>
              <a:rPr lang="es-MX"/>
              <a:t>Haz clic para modificar el estilo de título del patrón</a:t>
            </a:r>
          </a:p>
        </p:txBody>
      </p:sp>
      <p:sp>
        <p:nvSpPr>
          <p:cNvPr id="3" name="Marcador de texto vertical 2">
            <a:extLst>
              <a:ext uri="{FF2B5EF4-FFF2-40B4-BE49-F238E27FC236}">
                <a16:creationId xmlns:a16="http://schemas.microsoft.com/office/drawing/2014/main" id="{A7DE5064-9233-E945-BC86-54A956BD3DF8}"/>
              </a:ext>
            </a:extLst>
          </p:cNvPr>
          <p:cNvSpPr>
            <a:spLocks noGrp="1"/>
          </p:cNvSpPr>
          <p:nvPr>
            <p:ph type="body" orient="vert" idx="1"/>
          </p:nvPr>
        </p:nvSpPr>
        <p:spPr/>
        <p:txBody>
          <a:bodyPr vert="eaVe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4" name="Marcador de fecha 3">
            <a:extLst>
              <a:ext uri="{FF2B5EF4-FFF2-40B4-BE49-F238E27FC236}">
                <a16:creationId xmlns:a16="http://schemas.microsoft.com/office/drawing/2014/main" id="{187379F0-76E8-394A-A7ED-7FA3A2854377}"/>
              </a:ext>
            </a:extLst>
          </p:cNvPr>
          <p:cNvSpPr>
            <a:spLocks noGrp="1"/>
          </p:cNvSpPr>
          <p:nvPr>
            <p:ph type="dt" sz="half" idx="10"/>
          </p:nvPr>
        </p:nvSpPr>
        <p:spPr/>
        <p:txBody>
          <a:bodyPr/>
          <a:lstStyle/>
          <a:p>
            <a:fld id="{5922D97F-1855-7940-BD30-9CA7CE069233}" type="datetimeFigureOut">
              <a:rPr lang="es-MX" smtClean="0"/>
              <a:t>06/10/2021</a:t>
            </a:fld>
            <a:endParaRPr lang="es-MX"/>
          </a:p>
        </p:txBody>
      </p:sp>
      <p:sp>
        <p:nvSpPr>
          <p:cNvPr id="5" name="Marcador de pie de página 4">
            <a:extLst>
              <a:ext uri="{FF2B5EF4-FFF2-40B4-BE49-F238E27FC236}">
                <a16:creationId xmlns:a16="http://schemas.microsoft.com/office/drawing/2014/main" id="{F9222A6B-83D9-AC4E-A42A-A53C690BE529}"/>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79F21101-8F6B-4A42-AF7E-9B3AA50561EA}"/>
              </a:ext>
            </a:extLst>
          </p:cNvPr>
          <p:cNvSpPr>
            <a:spLocks noGrp="1"/>
          </p:cNvSpPr>
          <p:nvPr>
            <p:ph type="sldNum" sz="quarter" idx="12"/>
          </p:nvPr>
        </p:nvSpPr>
        <p:spPr/>
        <p:txBody>
          <a:bodyPr/>
          <a:lstStyle/>
          <a:p>
            <a:fld id="{D229380A-8E3A-AA4F-99CA-B9F889DA3BB4}" type="slidenum">
              <a:rPr lang="es-MX" smtClean="0"/>
              <a:t>‹N›</a:t>
            </a:fld>
            <a:endParaRPr lang="es-MX"/>
          </a:p>
        </p:txBody>
      </p:sp>
    </p:spTree>
    <p:extLst>
      <p:ext uri="{BB962C8B-B14F-4D97-AF65-F5344CB8AC3E}">
        <p14:creationId xmlns:p14="http://schemas.microsoft.com/office/powerpoint/2010/main" val="13598608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7A2BF40B-B617-744F-A388-2A08555BBA08}"/>
              </a:ext>
            </a:extLst>
          </p:cNvPr>
          <p:cNvSpPr>
            <a:spLocks noGrp="1"/>
          </p:cNvSpPr>
          <p:nvPr>
            <p:ph type="title" orient="vert"/>
          </p:nvPr>
        </p:nvSpPr>
        <p:spPr>
          <a:xfrm>
            <a:off x="8724900" y="365125"/>
            <a:ext cx="2628900" cy="5811838"/>
          </a:xfrm>
        </p:spPr>
        <p:txBody>
          <a:bodyPr vert="eaVert"/>
          <a:lstStyle/>
          <a:p>
            <a:r>
              <a:rPr lang="es-MX"/>
              <a:t>Haz clic para modificar el estilo de título del patrón</a:t>
            </a:r>
          </a:p>
        </p:txBody>
      </p:sp>
      <p:sp>
        <p:nvSpPr>
          <p:cNvPr id="3" name="Marcador de texto vertical 2">
            <a:extLst>
              <a:ext uri="{FF2B5EF4-FFF2-40B4-BE49-F238E27FC236}">
                <a16:creationId xmlns:a16="http://schemas.microsoft.com/office/drawing/2014/main" id="{2E98FCCC-680F-894C-96DB-2FA3A0D0C28E}"/>
              </a:ext>
            </a:extLst>
          </p:cNvPr>
          <p:cNvSpPr>
            <a:spLocks noGrp="1"/>
          </p:cNvSpPr>
          <p:nvPr>
            <p:ph type="body" orient="vert" idx="1"/>
          </p:nvPr>
        </p:nvSpPr>
        <p:spPr>
          <a:xfrm>
            <a:off x="838200" y="365125"/>
            <a:ext cx="7734300" cy="5811838"/>
          </a:xfrm>
        </p:spPr>
        <p:txBody>
          <a:bodyPr vert="eaVe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4" name="Marcador de fecha 3">
            <a:extLst>
              <a:ext uri="{FF2B5EF4-FFF2-40B4-BE49-F238E27FC236}">
                <a16:creationId xmlns:a16="http://schemas.microsoft.com/office/drawing/2014/main" id="{B119397A-43C4-6C4C-9C87-4FD3D72BB521}"/>
              </a:ext>
            </a:extLst>
          </p:cNvPr>
          <p:cNvSpPr>
            <a:spLocks noGrp="1"/>
          </p:cNvSpPr>
          <p:nvPr>
            <p:ph type="dt" sz="half" idx="10"/>
          </p:nvPr>
        </p:nvSpPr>
        <p:spPr/>
        <p:txBody>
          <a:bodyPr/>
          <a:lstStyle/>
          <a:p>
            <a:fld id="{5922D97F-1855-7940-BD30-9CA7CE069233}" type="datetimeFigureOut">
              <a:rPr lang="es-MX" smtClean="0"/>
              <a:t>06/10/2021</a:t>
            </a:fld>
            <a:endParaRPr lang="es-MX"/>
          </a:p>
        </p:txBody>
      </p:sp>
      <p:sp>
        <p:nvSpPr>
          <p:cNvPr id="5" name="Marcador de pie de página 4">
            <a:extLst>
              <a:ext uri="{FF2B5EF4-FFF2-40B4-BE49-F238E27FC236}">
                <a16:creationId xmlns:a16="http://schemas.microsoft.com/office/drawing/2014/main" id="{0EB716AD-B236-BC40-BF4D-E35EFD65E8BB}"/>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A89F753A-F82A-764A-AB8E-989B9CCEA259}"/>
              </a:ext>
            </a:extLst>
          </p:cNvPr>
          <p:cNvSpPr>
            <a:spLocks noGrp="1"/>
          </p:cNvSpPr>
          <p:nvPr>
            <p:ph type="sldNum" sz="quarter" idx="12"/>
          </p:nvPr>
        </p:nvSpPr>
        <p:spPr/>
        <p:txBody>
          <a:bodyPr/>
          <a:lstStyle/>
          <a:p>
            <a:fld id="{D229380A-8E3A-AA4F-99CA-B9F889DA3BB4}" type="slidenum">
              <a:rPr lang="es-MX" smtClean="0"/>
              <a:t>‹N›</a:t>
            </a:fld>
            <a:endParaRPr lang="es-MX"/>
          </a:p>
        </p:txBody>
      </p:sp>
    </p:spTree>
    <p:extLst>
      <p:ext uri="{BB962C8B-B14F-4D97-AF65-F5344CB8AC3E}">
        <p14:creationId xmlns:p14="http://schemas.microsoft.com/office/powerpoint/2010/main" val="27100856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C9A25E2-BA5E-3843-B28B-5F67E27EB3E9}"/>
              </a:ext>
            </a:extLst>
          </p:cNvPr>
          <p:cNvSpPr>
            <a:spLocks noGrp="1"/>
          </p:cNvSpPr>
          <p:nvPr>
            <p:ph type="title"/>
          </p:nvPr>
        </p:nvSpPr>
        <p:spPr/>
        <p:txBody>
          <a:bodyPr/>
          <a:lstStyle/>
          <a:p>
            <a:r>
              <a:rPr lang="es-MX"/>
              <a:t>Haz clic para modificar el estilo de título del patrón</a:t>
            </a:r>
          </a:p>
        </p:txBody>
      </p:sp>
      <p:sp>
        <p:nvSpPr>
          <p:cNvPr id="3" name="Marcador de contenido 2">
            <a:extLst>
              <a:ext uri="{FF2B5EF4-FFF2-40B4-BE49-F238E27FC236}">
                <a16:creationId xmlns:a16="http://schemas.microsoft.com/office/drawing/2014/main" id="{8B388914-D38D-1A4F-BDA1-4F15F66FA054}"/>
              </a:ext>
            </a:extLst>
          </p:cNvPr>
          <p:cNvSpPr>
            <a:spLocks noGrp="1"/>
          </p:cNvSpPr>
          <p:nvPr>
            <p:ph idx="1"/>
          </p:nvPr>
        </p:nvSpPr>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4" name="Marcador de fecha 3">
            <a:extLst>
              <a:ext uri="{FF2B5EF4-FFF2-40B4-BE49-F238E27FC236}">
                <a16:creationId xmlns:a16="http://schemas.microsoft.com/office/drawing/2014/main" id="{E9097349-F444-D343-A15D-6C3679F2BA22}"/>
              </a:ext>
            </a:extLst>
          </p:cNvPr>
          <p:cNvSpPr>
            <a:spLocks noGrp="1"/>
          </p:cNvSpPr>
          <p:nvPr>
            <p:ph type="dt" sz="half" idx="10"/>
          </p:nvPr>
        </p:nvSpPr>
        <p:spPr/>
        <p:txBody>
          <a:bodyPr/>
          <a:lstStyle/>
          <a:p>
            <a:fld id="{5922D97F-1855-7940-BD30-9CA7CE069233}" type="datetimeFigureOut">
              <a:rPr lang="es-MX" smtClean="0"/>
              <a:t>06/10/2021</a:t>
            </a:fld>
            <a:endParaRPr lang="es-MX"/>
          </a:p>
        </p:txBody>
      </p:sp>
      <p:sp>
        <p:nvSpPr>
          <p:cNvPr id="5" name="Marcador de pie de página 4">
            <a:extLst>
              <a:ext uri="{FF2B5EF4-FFF2-40B4-BE49-F238E27FC236}">
                <a16:creationId xmlns:a16="http://schemas.microsoft.com/office/drawing/2014/main" id="{262F0645-1916-2941-A4EF-78E4C9771F5A}"/>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7207AE25-3BB5-184C-9772-CBB819406E2A}"/>
              </a:ext>
            </a:extLst>
          </p:cNvPr>
          <p:cNvSpPr>
            <a:spLocks noGrp="1"/>
          </p:cNvSpPr>
          <p:nvPr>
            <p:ph type="sldNum" sz="quarter" idx="12"/>
          </p:nvPr>
        </p:nvSpPr>
        <p:spPr/>
        <p:txBody>
          <a:bodyPr/>
          <a:lstStyle/>
          <a:p>
            <a:fld id="{D229380A-8E3A-AA4F-99CA-B9F889DA3BB4}" type="slidenum">
              <a:rPr lang="es-MX" smtClean="0"/>
              <a:t>‹N›</a:t>
            </a:fld>
            <a:endParaRPr lang="es-MX"/>
          </a:p>
        </p:txBody>
      </p:sp>
    </p:spTree>
    <p:extLst>
      <p:ext uri="{BB962C8B-B14F-4D97-AF65-F5344CB8AC3E}">
        <p14:creationId xmlns:p14="http://schemas.microsoft.com/office/powerpoint/2010/main" val="12234689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057110C-2C33-3B4D-B23F-6F61ADB4C02D}"/>
              </a:ext>
            </a:extLst>
          </p:cNvPr>
          <p:cNvSpPr>
            <a:spLocks noGrp="1"/>
          </p:cNvSpPr>
          <p:nvPr>
            <p:ph type="title"/>
          </p:nvPr>
        </p:nvSpPr>
        <p:spPr>
          <a:xfrm>
            <a:off x="831850" y="1709738"/>
            <a:ext cx="10515600" cy="2852737"/>
          </a:xfrm>
        </p:spPr>
        <p:txBody>
          <a:bodyPr anchor="b"/>
          <a:lstStyle>
            <a:lvl1pPr>
              <a:defRPr sz="6000"/>
            </a:lvl1pPr>
          </a:lstStyle>
          <a:p>
            <a:r>
              <a:rPr lang="es-MX"/>
              <a:t>Haz clic para modificar el estilo de título del patrón</a:t>
            </a:r>
          </a:p>
        </p:txBody>
      </p:sp>
      <p:sp>
        <p:nvSpPr>
          <p:cNvPr id="3" name="Marcador de texto 2">
            <a:extLst>
              <a:ext uri="{FF2B5EF4-FFF2-40B4-BE49-F238E27FC236}">
                <a16:creationId xmlns:a16="http://schemas.microsoft.com/office/drawing/2014/main" id="{4ED5981E-38AD-5B49-A167-D8B23D10F8B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MX"/>
              <a:t>Haga clic para modificar los estilos de texto del patrón</a:t>
            </a:r>
          </a:p>
        </p:txBody>
      </p:sp>
      <p:sp>
        <p:nvSpPr>
          <p:cNvPr id="4" name="Marcador de fecha 3">
            <a:extLst>
              <a:ext uri="{FF2B5EF4-FFF2-40B4-BE49-F238E27FC236}">
                <a16:creationId xmlns:a16="http://schemas.microsoft.com/office/drawing/2014/main" id="{EB8D5648-F297-4546-A5E1-0E3DFEFC5C13}"/>
              </a:ext>
            </a:extLst>
          </p:cNvPr>
          <p:cNvSpPr>
            <a:spLocks noGrp="1"/>
          </p:cNvSpPr>
          <p:nvPr>
            <p:ph type="dt" sz="half" idx="10"/>
          </p:nvPr>
        </p:nvSpPr>
        <p:spPr/>
        <p:txBody>
          <a:bodyPr/>
          <a:lstStyle/>
          <a:p>
            <a:fld id="{5922D97F-1855-7940-BD30-9CA7CE069233}" type="datetimeFigureOut">
              <a:rPr lang="es-MX" smtClean="0"/>
              <a:t>06/10/2021</a:t>
            </a:fld>
            <a:endParaRPr lang="es-MX"/>
          </a:p>
        </p:txBody>
      </p:sp>
      <p:sp>
        <p:nvSpPr>
          <p:cNvPr id="5" name="Marcador de pie de página 4">
            <a:extLst>
              <a:ext uri="{FF2B5EF4-FFF2-40B4-BE49-F238E27FC236}">
                <a16:creationId xmlns:a16="http://schemas.microsoft.com/office/drawing/2014/main" id="{A20E0910-21CD-BE41-B51E-CB6241DCB205}"/>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266E9CED-7ACB-524E-8F02-BA31F1661212}"/>
              </a:ext>
            </a:extLst>
          </p:cNvPr>
          <p:cNvSpPr>
            <a:spLocks noGrp="1"/>
          </p:cNvSpPr>
          <p:nvPr>
            <p:ph type="sldNum" sz="quarter" idx="12"/>
          </p:nvPr>
        </p:nvSpPr>
        <p:spPr/>
        <p:txBody>
          <a:bodyPr/>
          <a:lstStyle/>
          <a:p>
            <a:fld id="{D229380A-8E3A-AA4F-99CA-B9F889DA3BB4}" type="slidenum">
              <a:rPr lang="es-MX" smtClean="0"/>
              <a:t>‹N›</a:t>
            </a:fld>
            <a:endParaRPr lang="es-MX"/>
          </a:p>
        </p:txBody>
      </p:sp>
    </p:spTree>
    <p:extLst>
      <p:ext uri="{BB962C8B-B14F-4D97-AF65-F5344CB8AC3E}">
        <p14:creationId xmlns:p14="http://schemas.microsoft.com/office/powerpoint/2010/main" val="42686050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2870347-1AD8-A14B-9028-3E1619BE6FEF}"/>
              </a:ext>
            </a:extLst>
          </p:cNvPr>
          <p:cNvSpPr>
            <a:spLocks noGrp="1"/>
          </p:cNvSpPr>
          <p:nvPr>
            <p:ph type="title"/>
          </p:nvPr>
        </p:nvSpPr>
        <p:spPr/>
        <p:txBody>
          <a:bodyPr/>
          <a:lstStyle/>
          <a:p>
            <a:r>
              <a:rPr lang="es-MX"/>
              <a:t>Haz clic para modificar el estilo de título del patrón</a:t>
            </a:r>
          </a:p>
        </p:txBody>
      </p:sp>
      <p:sp>
        <p:nvSpPr>
          <p:cNvPr id="3" name="Marcador de contenido 2">
            <a:extLst>
              <a:ext uri="{FF2B5EF4-FFF2-40B4-BE49-F238E27FC236}">
                <a16:creationId xmlns:a16="http://schemas.microsoft.com/office/drawing/2014/main" id="{C99F9A90-C2C1-334B-82A3-5BCFBB825F6C}"/>
              </a:ext>
            </a:extLst>
          </p:cNvPr>
          <p:cNvSpPr>
            <a:spLocks noGrp="1"/>
          </p:cNvSpPr>
          <p:nvPr>
            <p:ph sz="half" idx="1"/>
          </p:nvPr>
        </p:nvSpPr>
        <p:spPr>
          <a:xfrm>
            <a:off x="838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4" name="Marcador de contenido 3">
            <a:extLst>
              <a:ext uri="{FF2B5EF4-FFF2-40B4-BE49-F238E27FC236}">
                <a16:creationId xmlns:a16="http://schemas.microsoft.com/office/drawing/2014/main" id="{AE3B5CE7-ABBC-CE4B-8E81-2ED799808DF7}"/>
              </a:ext>
            </a:extLst>
          </p:cNvPr>
          <p:cNvSpPr>
            <a:spLocks noGrp="1"/>
          </p:cNvSpPr>
          <p:nvPr>
            <p:ph sz="half" idx="2"/>
          </p:nvPr>
        </p:nvSpPr>
        <p:spPr>
          <a:xfrm>
            <a:off x="6172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5" name="Marcador de fecha 4">
            <a:extLst>
              <a:ext uri="{FF2B5EF4-FFF2-40B4-BE49-F238E27FC236}">
                <a16:creationId xmlns:a16="http://schemas.microsoft.com/office/drawing/2014/main" id="{8C2B4A0C-1D3D-9A4B-BCB0-C67DB268EFE9}"/>
              </a:ext>
            </a:extLst>
          </p:cNvPr>
          <p:cNvSpPr>
            <a:spLocks noGrp="1"/>
          </p:cNvSpPr>
          <p:nvPr>
            <p:ph type="dt" sz="half" idx="10"/>
          </p:nvPr>
        </p:nvSpPr>
        <p:spPr/>
        <p:txBody>
          <a:bodyPr/>
          <a:lstStyle/>
          <a:p>
            <a:fld id="{5922D97F-1855-7940-BD30-9CA7CE069233}" type="datetimeFigureOut">
              <a:rPr lang="es-MX" smtClean="0"/>
              <a:t>06/10/2021</a:t>
            </a:fld>
            <a:endParaRPr lang="es-MX"/>
          </a:p>
        </p:txBody>
      </p:sp>
      <p:sp>
        <p:nvSpPr>
          <p:cNvPr id="6" name="Marcador de pie de página 5">
            <a:extLst>
              <a:ext uri="{FF2B5EF4-FFF2-40B4-BE49-F238E27FC236}">
                <a16:creationId xmlns:a16="http://schemas.microsoft.com/office/drawing/2014/main" id="{BB30B375-C8EA-E342-AAD5-E940A8F70206}"/>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9E715118-9732-C246-BEA5-E3FDAF7177AA}"/>
              </a:ext>
            </a:extLst>
          </p:cNvPr>
          <p:cNvSpPr>
            <a:spLocks noGrp="1"/>
          </p:cNvSpPr>
          <p:nvPr>
            <p:ph type="sldNum" sz="quarter" idx="12"/>
          </p:nvPr>
        </p:nvSpPr>
        <p:spPr/>
        <p:txBody>
          <a:bodyPr/>
          <a:lstStyle/>
          <a:p>
            <a:fld id="{D229380A-8E3A-AA4F-99CA-B9F889DA3BB4}" type="slidenum">
              <a:rPr lang="es-MX" smtClean="0"/>
              <a:t>‹N›</a:t>
            </a:fld>
            <a:endParaRPr lang="es-MX"/>
          </a:p>
        </p:txBody>
      </p:sp>
    </p:spTree>
    <p:extLst>
      <p:ext uri="{BB962C8B-B14F-4D97-AF65-F5344CB8AC3E}">
        <p14:creationId xmlns:p14="http://schemas.microsoft.com/office/powerpoint/2010/main" val="5829219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045DE75-C0FB-5540-9C80-5F32A473BD36}"/>
              </a:ext>
            </a:extLst>
          </p:cNvPr>
          <p:cNvSpPr>
            <a:spLocks noGrp="1"/>
          </p:cNvSpPr>
          <p:nvPr>
            <p:ph type="title"/>
          </p:nvPr>
        </p:nvSpPr>
        <p:spPr>
          <a:xfrm>
            <a:off x="839788" y="365125"/>
            <a:ext cx="10515600" cy="1325563"/>
          </a:xfrm>
        </p:spPr>
        <p:txBody>
          <a:bodyPr/>
          <a:lstStyle/>
          <a:p>
            <a:r>
              <a:rPr lang="es-MX"/>
              <a:t>Haz clic para modificar el estilo de título del patrón</a:t>
            </a:r>
          </a:p>
        </p:txBody>
      </p:sp>
      <p:sp>
        <p:nvSpPr>
          <p:cNvPr id="3" name="Marcador de texto 2">
            <a:extLst>
              <a:ext uri="{FF2B5EF4-FFF2-40B4-BE49-F238E27FC236}">
                <a16:creationId xmlns:a16="http://schemas.microsoft.com/office/drawing/2014/main" id="{54222D90-E245-964A-BAFF-89808BBB726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7F371311-608F-A04C-882E-6D5186B7DB31}"/>
              </a:ext>
            </a:extLst>
          </p:cNvPr>
          <p:cNvSpPr>
            <a:spLocks noGrp="1"/>
          </p:cNvSpPr>
          <p:nvPr>
            <p:ph sz="half" idx="2"/>
          </p:nvPr>
        </p:nvSpPr>
        <p:spPr>
          <a:xfrm>
            <a:off x="839788" y="2505075"/>
            <a:ext cx="5157787" cy="368458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5" name="Marcador de texto 4">
            <a:extLst>
              <a:ext uri="{FF2B5EF4-FFF2-40B4-BE49-F238E27FC236}">
                <a16:creationId xmlns:a16="http://schemas.microsoft.com/office/drawing/2014/main" id="{F3CDB719-9889-904B-A01E-62C0C82ECE6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6" name="Marcador de contenido 5">
            <a:extLst>
              <a:ext uri="{FF2B5EF4-FFF2-40B4-BE49-F238E27FC236}">
                <a16:creationId xmlns:a16="http://schemas.microsoft.com/office/drawing/2014/main" id="{AF4A7251-DBF5-7B40-8D0F-CE8223100A05}"/>
              </a:ext>
            </a:extLst>
          </p:cNvPr>
          <p:cNvSpPr>
            <a:spLocks noGrp="1"/>
          </p:cNvSpPr>
          <p:nvPr>
            <p:ph sz="quarter" idx="4"/>
          </p:nvPr>
        </p:nvSpPr>
        <p:spPr>
          <a:xfrm>
            <a:off x="6172200" y="2505075"/>
            <a:ext cx="5183188" cy="368458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7" name="Marcador de fecha 6">
            <a:extLst>
              <a:ext uri="{FF2B5EF4-FFF2-40B4-BE49-F238E27FC236}">
                <a16:creationId xmlns:a16="http://schemas.microsoft.com/office/drawing/2014/main" id="{3699418D-A2B5-CC4F-B23F-26E077B623B6}"/>
              </a:ext>
            </a:extLst>
          </p:cNvPr>
          <p:cNvSpPr>
            <a:spLocks noGrp="1"/>
          </p:cNvSpPr>
          <p:nvPr>
            <p:ph type="dt" sz="half" idx="10"/>
          </p:nvPr>
        </p:nvSpPr>
        <p:spPr/>
        <p:txBody>
          <a:bodyPr/>
          <a:lstStyle/>
          <a:p>
            <a:fld id="{5922D97F-1855-7940-BD30-9CA7CE069233}" type="datetimeFigureOut">
              <a:rPr lang="es-MX" smtClean="0"/>
              <a:t>06/10/2021</a:t>
            </a:fld>
            <a:endParaRPr lang="es-MX"/>
          </a:p>
        </p:txBody>
      </p:sp>
      <p:sp>
        <p:nvSpPr>
          <p:cNvPr id="8" name="Marcador de pie de página 7">
            <a:extLst>
              <a:ext uri="{FF2B5EF4-FFF2-40B4-BE49-F238E27FC236}">
                <a16:creationId xmlns:a16="http://schemas.microsoft.com/office/drawing/2014/main" id="{7B822598-5EFB-CC41-86D6-304FF9DEB785}"/>
              </a:ext>
            </a:extLst>
          </p:cNvPr>
          <p:cNvSpPr>
            <a:spLocks noGrp="1"/>
          </p:cNvSpPr>
          <p:nvPr>
            <p:ph type="ftr" sz="quarter" idx="11"/>
          </p:nvPr>
        </p:nvSpPr>
        <p:spPr/>
        <p:txBody>
          <a:bodyPr/>
          <a:lstStyle/>
          <a:p>
            <a:endParaRPr lang="es-MX"/>
          </a:p>
        </p:txBody>
      </p:sp>
      <p:sp>
        <p:nvSpPr>
          <p:cNvPr id="9" name="Marcador de número de diapositiva 8">
            <a:extLst>
              <a:ext uri="{FF2B5EF4-FFF2-40B4-BE49-F238E27FC236}">
                <a16:creationId xmlns:a16="http://schemas.microsoft.com/office/drawing/2014/main" id="{1D47ADA2-D615-3148-A23C-CC71FC5257E2}"/>
              </a:ext>
            </a:extLst>
          </p:cNvPr>
          <p:cNvSpPr>
            <a:spLocks noGrp="1"/>
          </p:cNvSpPr>
          <p:nvPr>
            <p:ph type="sldNum" sz="quarter" idx="12"/>
          </p:nvPr>
        </p:nvSpPr>
        <p:spPr/>
        <p:txBody>
          <a:bodyPr/>
          <a:lstStyle/>
          <a:p>
            <a:fld id="{D229380A-8E3A-AA4F-99CA-B9F889DA3BB4}" type="slidenum">
              <a:rPr lang="es-MX" smtClean="0"/>
              <a:t>‹N›</a:t>
            </a:fld>
            <a:endParaRPr lang="es-MX"/>
          </a:p>
        </p:txBody>
      </p:sp>
    </p:spTree>
    <p:extLst>
      <p:ext uri="{BB962C8B-B14F-4D97-AF65-F5344CB8AC3E}">
        <p14:creationId xmlns:p14="http://schemas.microsoft.com/office/powerpoint/2010/main" val="15630407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5A26CFB-4CCB-7844-8C5A-F8BE7EDA47D1}"/>
              </a:ext>
            </a:extLst>
          </p:cNvPr>
          <p:cNvSpPr>
            <a:spLocks noGrp="1"/>
          </p:cNvSpPr>
          <p:nvPr>
            <p:ph type="title"/>
          </p:nvPr>
        </p:nvSpPr>
        <p:spPr/>
        <p:txBody>
          <a:bodyPr/>
          <a:lstStyle/>
          <a:p>
            <a:r>
              <a:rPr lang="es-MX"/>
              <a:t>Haz clic para modificar el estilo de título del patrón</a:t>
            </a:r>
          </a:p>
        </p:txBody>
      </p:sp>
      <p:sp>
        <p:nvSpPr>
          <p:cNvPr id="3" name="Marcador de fecha 2">
            <a:extLst>
              <a:ext uri="{FF2B5EF4-FFF2-40B4-BE49-F238E27FC236}">
                <a16:creationId xmlns:a16="http://schemas.microsoft.com/office/drawing/2014/main" id="{90657ABA-1D69-DE44-A76D-E763710A3BDD}"/>
              </a:ext>
            </a:extLst>
          </p:cNvPr>
          <p:cNvSpPr>
            <a:spLocks noGrp="1"/>
          </p:cNvSpPr>
          <p:nvPr>
            <p:ph type="dt" sz="half" idx="10"/>
          </p:nvPr>
        </p:nvSpPr>
        <p:spPr/>
        <p:txBody>
          <a:bodyPr/>
          <a:lstStyle/>
          <a:p>
            <a:fld id="{5922D97F-1855-7940-BD30-9CA7CE069233}" type="datetimeFigureOut">
              <a:rPr lang="es-MX" smtClean="0"/>
              <a:t>06/10/2021</a:t>
            </a:fld>
            <a:endParaRPr lang="es-MX"/>
          </a:p>
        </p:txBody>
      </p:sp>
      <p:sp>
        <p:nvSpPr>
          <p:cNvPr id="4" name="Marcador de pie de página 3">
            <a:extLst>
              <a:ext uri="{FF2B5EF4-FFF2-40B4-BE49-F238E27FC236}">
                <a16:creationId xmlns:a16="http://schemas.microsoft.com/office/drawing/2014/main" id="{27CAA2F0-8A6D-604A-93E9-701BFAD15809}"/>
              </a:ext>
            </a:extLst>
          </p:cNvPr>
          <p:cNvSpPr>
            <a:spLocks noGrp="1"/>
          </p:cNvSpPr>
          <p:nvPr>
            <p:ph type="ftr" sz="quarter" idx="11"/>
          </p:nvPr>
        </p:nvSpPr>
        <p:spPr/>
        <p:txBody>
          <a:bodyPr/>
          <a:lstStyle/>
          <a:p>
            <a:endParaRPr lang="es-MX"/>
          </a:p>
        </p:txBody>
      </p:sp>
      <p:sp>
        <p:nvSpPr>
          <p:cNvPr id="5" name="Marcador de número de diapositiva 4">
            <a:extLst>
              <a:ext uri="{FF2B5EF4-FFF2-40B4-BE49-F238E27FC236}">
                <a16:creationId xmlns:a16="http://schemas.microsoft.com/office/drawing/2014/main" id="{43687990-F555-5942-BBDF-064E8D9EE82A}"/>
              </a:ext>
            </a:extLst>
          </p:cNvPr>
          <p:cNvSpPr>
            <a:spLocks noGrp="1"/>
          </p:cNvSpPr>
          <p:nvPr>
            <p:ph type="sldNum" sz="quarter" idx="12"/>
          </p:nvPr>
        </p:nvSpPr>
        <p:spPr/>
        <p:txBody>
          <a:bodyPr/>
          <a:lstStyle/>
          <a:p>
            <a:fld id="{D229380A-8E3A-AA4F-99CA-B9F889DA3BB4}" type="slidenum">
              <a:rPr lang="es-MX" smtClean="0"/>
              <a:t>‹N›</a:t>
            </a:fld>
            <a:endParaRPr lang="es-MX"/>
          </a:p>
        </p:txBody>
      </p:sp>
    </p:spTree>
    <p:extLst>
      <p:ext uri="{BB962C8B-B14F-4D97-AF65-F5344CB8AC3E}">
        <p14:creationId xmlns:p14="http://schemas.microsoft.com/office/powerpoint/2010/main" val="36768125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CCF33EA3-DD5A-D449-99A3-EF693C160ACA}"/>
              </a:ext>
            </a:extLst>
          </p:cNvPr>
          <p:cNvSpPr>
            <a:spLocks noGrp="1"/>
          </p:cNvSpPr>
          <p:nvPr>
            <p:ph type="dt" sz="half" idx="10"/>
          </p:nvPr>
        </p:nvSpPr>
        <p:spPr/>
        <p:txBody>
          <a:bodyPr/>
          <a:lstStyle/>
          <a:p>
            <a:fld id="{5922D97F-1855-7940-BD30-9CA7CE069233}" type="datetimeFigureOut">
              <a:rPr lang="es-MX" smtClean="0"/>
              <a:t>06/10/2021</a:t>
            </a:fld>
            <a:endParaRPr lang="es-MX"/>
          </a:p>
        </p:txBody>
      </p:sp>
      <p:sp>
        <p:nvSpPr>
          <p:cNvPr id="3" name="Marcador de pie de página 2">
            <a:extLst>
              <a:ext uri="{FF2B5EF4-FFF2-40B4-BE49-F238E27FC236}">
                <a16:creationId xmlns:a16="http://schemas.microsoft.com/office/drawing/2014/main" id="{F8F21913-B779-D24C-B074-DC2054904FD0}"/>
              </a:ext>
            </a:extLst>
          </p:cNvPr>
          <p:cNvSpPr>
            <a:spLocks noGrp="1"/>
          </p:cNvSpPr>
          <p:nvPr>
            <p:ph type="ftr" sz="quarter" idx="11"/>
          </p:nvPr>
        </p:nvSpPr>
        <p:spPr/>
        <p:txBody>
          <a:bodyPr/>
          <a:lstStyle/>
          <a:p>
            <a:endParaRPr lang="es-MX"/>
          </a:p>
        </p:txBody>
      </p:sp>
      <p:sp>
        <p:nvSpPr>
          <p:cNvPr id="4" name="Marcador de número de diapositiva 3">
            <a:extLst>
              <a:ext uri="{FF2B5EF4-FFF2-40B4-BE49-F238E27FC236}">
                <a16:creationId xmlns:a16="http://schemas.microsoft.com/office/drawing/2014/main" id="{16CB19C8-5ED1-0A49-8D88-4CFEBC36A3FC}"/>
              </a:ext>
            </a:extLst>
          </p:cNvPr>
          <p:cNvSpPr>
            <a:spLocks noGrp="1"/>
          </p:cNvSpPr>
          <p:nvPr>
            <p:ph type="sldNum" sz="quarter" idx="12"/>
          </p:nvPr>
        </p:nvSpPr>
        <p:spPr/>
        <p:txBody>
          <a:bodyPr/>
          <a:lstStyle/>
          <a:p>
            <a:fld id="{D229380A-8E3A-AA4F-99CA-B9F889DA3BB4}" type="slidenum">
              <a:rPr lang="es-MX" smtClean="0"/>
              <a:t>‹N›</a:t>
            </a:fld>
            <a:endParaRPr lang="es-MX"/>
          </a:p>
        </p:txBody>
      </p:sp>
    </p:spTree>
    <p:extLst>
      <p:ext uri="{BB962C8B-B14F-4D97-AF65-F5344CB8AC3E}">
        <p14:creationId xmlns:p14="http://schemas.microsoft.com/office/powerpoint/2010/main" val="4885442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FE1BD53-EAB7-1E4B-A286-D106753AC150}"/>
              </a:ext>
            </a:extLst>
          </p:cNvPr>
          <p:cNvSpPr>
            <a:spLocks noGrp="1"/>
          </p:cNvSpPr>
          <p:nvPr>
            <p:ph type="title"/>
          </p:nvPr>
        </p:nvSpPr>
        <p:spPr>
          <a:xfrm>
            <a:off x="839788" y="457200"/>
            <a:ext cx="3932237" cy="1600200"/>
          </a:xfrm>
        </p:spPr>
        <p:txBody>
          <a:bodyPr anchor="b"/>
          <a:lstStyle>
            <a:lvl1pPr>
              <a:defRPr sz="3200"/>
            </a:lvl1pPr>
          </a:lstStyle>
          <a:p>
            <a:r>
              <a:rPr lang="es-MX"/>
              <a:t>Haz clic para modificar el estilo de título del patrón</a:t>
            </a:r>
          </a:p>
        </p:txBody>
      </p:sp>
      <p:sp>
        <p:nvSpPr>
          <p:cNvPr id="3" name="Marcador de contenido 2">
            <a:extLst>
              <a:ext uri="{FF2B5EF4-FFF2-40B4-BE49-F238E27FC236}">
                <a16:creationId xmlns:a16="http://schemas.microsoft.com/office/drawing/2014/main" id="{8DDAE8FB-BE39-6C4C-B873-C92BD02C861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4" name="Marcador de texto 3">
            <a:extLst>
              <a:ext uri="{FF2B5EF4-FFF2-40B4-BE49-F238E27FC236}">
                <a16:creationId xmlns:a16="http://schemas.microsoft.com/office/drawing/2014/main" id="{F235DA41-1006-144E-A4C4-21C4C47836E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MX"/>
              <a:t>Haga clic para modificar los estilos de texto del patrón</a:t>
            </a:r>
          </a:p>
        </p:txBody>
      </p:sp>
      <p:sp>
        <p:nvSpPr>
          <p:cNvPr id="5" name="Marcador de fecha 4">
            <a:extLst>
              <a:ext uri="{FF2B5EF4-FFF2-40B4-BE49-F238E27FC236}">
                <a16:creationId xmlns:a16="http://schemas.microsoft.com/office/drawing/2014/main" id="{BA07975B-558A-ED49-9C35-27406C10312C}"/>
              </a:ext>
            </a:extLst>
          </p:cNvPr>
          <p:cNvSpPr>
            <a:spLocks noGrp="1"/>
          </p:cNvSpPr>
          <p:nvPr>
            <p:ph type="dt" sz="half" idx="10"/>
          </p:nvPr>
        </p:nvSpPr>
        <p:spPr/>
        <p:txBody>
          <a:bodyPr/>
          <a:lstStyle/>
          <a:p>
            <a:fld id="{5922D97F-1855-7940-BD30-9CA7CE069233}" type="datetimeFigureOut">
              <a:rPr lang="es-MX" smtClean="0"/>
              <a:t>06/10/2021</a:t>
            </a:fld>
            <a:endParaRPr lang="es-MX"/>
          </a:p>
        </p:txBody>
      </p:sp>
      <p:sp>
        <p:nvSpPr>
          <p:cNvPr id="6" name="Marcador de pie de página 5">
            <a:extLst>
              <a:ext uri="{FF2B5EF4-FFF2-40B4-BE49-F238E27FC236}">
                <a16:creationId xmlns:a16="http://schemas.microsoft.com/office/drawing/2014/main" id="{C910C23C-8931-8E47-B9FD-28BB82E70088}"/>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B7A3C1F6-37B5-E048-9C14-8B11A24E4C21}"/>
              </a:ext>
            </a:extLst>
          </p:cNvPr>
          <p:cNvSpPr>
            <a:spLocks noGrp="1"/>
          </p:cNvSpPr>
          <p:nvPr>
            <p:ph type="sldNum" sz="quarter" idx="12"/>
          </p:nvPr>
        </p:nvSpPr>
        <p:spPr/>
        <p:txBody>
          <a:bodyPr/>
          <a:lstStyle/>
          <a:p>
            <a:fld id="{D229380A-8E3A-AA4F-99CA-B9F889DA3BB4}" type="slidenum">
              <a:rPr lang="es-MX" smtClean="0"/>
              <a:t>‹N›</a:t>
            </a:fld>
            <a:endParaRPr lang="es-MX"/>
          </a:p>
        </p:txBody>
      </p:sp>
    </p:spTree>
    <p:extLst>
      <p:ext uri="{BB962C8B-B14F-4D97-AF65-F5344CB8AC3E}">
        <p14:creationId xmlns:p14="http://schemas.microsoft.com/office/powerpoint/2010/main" val="22473843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9306654-0943-0945-A3DC-4ACEF0F00F2B}"/>
              </a:ext>
            </a:extLst>
          </p:cNvPr>
          <p:cNvSpPr>
            <a:spLocks noGrp="1"/>
          </p:cNvSpPr>
          <p:nvPr>
            <p:ph type="title"/>
          </p:nvPr>
        </p:nvSpPr>
        <p:spPr>
          <a:xfrm>
            <a:off x="839788" y="457200"/>
            <a:ext cx="3932237" cy="1600200"/>
          </a:xfrm>
        </p:spPr>
        <p:txBody>
          <a:bodyPr anchor="b"/>
          <a:lstStyle>
            <a:lvl1pPr>
              <a:defRPr sz="3200"/>
            </a:lvl1pPr>
          </a:lstStyle>
          <a:p>
            <a:r>
              <a:rPr lang="es-MX"/>
              <a:t>Haz clic para modificar el estilo de título del patrón</a:t>
            </a:r>
          </a:p>
        </p:txBody>
      </p:sp>
      <p:sp>
        <p:nvSpPr>
          <p:cNvPr id="3" name="Marcador de posición de imagen 2">
            <a:extLst>
              <a:ext uri="{FF2B5EF4-FFF2-40B4-BE49-F238E27FC236}">
                <a16:creationId xmlns:a16="http://schemas.microsoft.com/office/drawing/2014/main" id="{D01B6BE1-B19A-C148-BB49-BB355C751DB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Marcador de texto 3">
            <a:extLst>
              <a:ext uri="{FF2B5EF4-FFF2-40B4-BE49-F238E27FC236}">
                <a16:creationId xmlns:a16="http://schemas.microsoft.com/office/drawing/2014/main" id="{57A05E66-9F51-2848-BC76-1F8916962D0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MX"/>
              <a:t>Haga clic para modificar los estilos de texto del patrón</a:t>
            </a:r>
          </a:p>
        </p:txBody>
      </p:sp>
      <p:sp>
        <p:nvSpPr>
          <p:cNvPr id="5" name="Marcador de fecha 4">
            <a:extLst>
              <a:ext uri="{FF2B5EF4-FFF2-40B4-BE49-F238E27FC236}">
                <a16:creationId xmlns:a16="http://schemas.microsoft.com/office/drawing/2014/main" id="{FBD15DF3-C1EA-634A-B0AE-50DB578F1B4E}"/>
              </a:ext>
            </a:extLst>
          </p:cNvPr>
          <p:cNvSpPr>
            <a:spLocks noGrp="1"/>
          </p:cNvSpPr>
          <p:nvPr>
            <p:ph type="dt" sz="half" idx="10"/>
          </p:nvPr>
        </p:nvSpPr>
        <p:spPr/>
        <p:txBody>
          <a:bodyPr/>
          <a:lstStyle/>
          <a:p>
            <a:fld id="{5922D97F-1855-7940-BD30-9CA7CE069233}" type="datetimeFigureOut">
              <a:rPr lang="es-MX" smtClean="0"/>
              <a:t>06/10/2021</a:t>
            </a:fld>
            <a:endParaRPr lang="es-MX"/>
          </a:p>
        </p:txBody>
      </p:sp>
      <p:sp>
        <p:nvSpPr>
          <p:cNvPr id="6" name="Marcador de pie de página 5">
            <a:extLst>
              <a:ext uri="{FF2B5EF4-FFF2-40B4-BE49-F238E27FC236}">
                <a16:creationId xmlns:a16="http://schemas.microsoft.com/office/drawing/2014/main" id="{65F86AC9-2786-654D-99A7-27ED6F3DDD96}"/>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8AD1F359-7560-7643-ADA2-6A73F6EA7960}"/>
              </a:ext>
            </a:extLst>
          </p:cNvPr>
          <p:cNvSpPr>
            <a:spLocks noGrp="1"/>
          </p:cNvSpPr>
          <p:nvPr>
            <p:ph type="sldNum" sz="quarter" idx="12"/>
          </p:nvPr>
        </p:nvSpPr>
        <p:spPr/>
        <p:txBody>
          <a:bodyPr/>
          <a:lstStyle/>
          <a:p>
            <a:fld id="{D229380A-8E3A-AA4F-99CA-B9F889DA3BB4}" type="slidenum">
              <a:rPr lang="es-MX" smtClean="0"/>
              <a:t>‹N›</a:t>
            </a:fld>
            <a:endParaRPr lang="es-MX"/>
          </a:p>
        </p:txBody>
      </p:sp>
    </p:spTree>
    <p:extLst>
      <p:ext uri="{BB962C8B-B14F-4D97-AF65-F5344CB8AC3E}">
        <p14:creationId xmlns:p14="http://schemas.microsoft.com/office/powerpoint/2010/main" val="35572866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391E4233-B371-4D42-AF5D-91F49D956C4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MX"/>
              <a:t>Haz clic para modificar el estilo de título del patrón</a:t>
            </a:r>
          </a:p>
        </p:txBody>
      </p:sp>
      <p:sp>
        <p:nvSpPr>
          <p:cNvPr id="3" name="Marcador de texto 2">
            <a:extLst>
              <a:ext uri="{FF2B5EF4-FFF2-40B4-BE49-F238E27FC236}">
                <a16:creationId xmlns:a16="http://schemas.microsoft.com/office/drawing/2014/main" id="{C978B424-05A9-D748-BF84-37490AF0302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4" name="Marcador de fecha 3">
            <a:extLst>
              <a:ext uri="{FF2B5EF4-FFF2-40B4-BE49-F238E27FC236}">
                <a16:creationId xmlns:a16="http://schemas.microsoft.com/office/drawing/2014/main" id="{2900299C-4C31-5348-A4E0-798C34A6013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22D97F-1855-7940-BD30-9CA7CE069233}" type="datetimeFigureOut">
              <a:rPr lang="es-MX" smtClean="0"/>
              <a:t>06/10/2021</a:t>
            </a:fld>
            <a:endParaRPr lang="es-MX"/>
          </a:p>
        </p:txBody>
      </p:sp>
      <p:sp>
        <p:nvSpPr>
          <p:cNvPr id="5" name="Marcador de pie de página 4">
            <a:extLst>
              <a:ext uri="{FF2B5EF4-FFF2-40B4-BE49-F238E27FC236}">
                <a16:creationId xmlns:a16="http://schemas.microsoft.com/office/drawing/2014/main" id="{ECB3F8D8-6848-BB43-891B-F22F265DA1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Marcador de número de diapositiva 5">
            <a:extLst>
              <a:ext uri="{FF2B5EF4-FFF2-40B4-BE49-F238E27FC236}">
                <a16:creationId xmlns:a16="http://schemas.microsoft.com/office/drawing/2014/main" id="{4E17FABD-0405-C04A-B8B2-F62CD8E381D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29380A-8E3A-AA4F-99CA-B9F889DA3BB4}" type="slidenum">
              <a:rPr lang="es-MX" smtClean="0"/>
              <a:t>‹N›</a:t>
            </a:fld>
            <a:endParaRPr lang="es-MX"/>
          </a:p>
        </p:txBody>
      </p:sp>
    </p:spTree>
    <p:extLst>
      <p:ext uri="{BB962C8B-B14F-4D97-AF65-F5344CB8AC3E}">
        <p14:creationId xmlns:p14="http://schemas.microsoft.com/office/powerpoint/2010/main" val="40237559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A8C3199-293F-834B-85A8-F48E3D90AF36}"/>
              </a:ext>
            </a:extLst>
          </p:cNvPr>
          <p:cNvSpPr>
            <a:spLocks noGrp="1"/>
          </p:cNvSpPr>
          <p:nvPr>
            <p:ph type="ctrTitle"/>
          </p:nvPr>
        </p:nvSpPr>
        <p:spPr>
          <a:xfrm>
            <a:off x="440267" y="3652932"/>
            <a:ext cx="11226800" cy="1468436"/>
          </a:xfrm>
        </p:spPr>
        <p:txBody>
          <a:bodyPr anchor="t">
            <a:noAutofit/>
          </a:bodyPr>
          <a:lstStyle/>
          <a:p>
            <a:r>
              <a:rPr lang="en-US" sz="3600" b="1" dirty="0">
                <a:solidFill>
                  <a:srgbClr val="002060"/>
                </a:solidFill>
                <a:latin typeface="Poppins" pitchFamily="2" charset="77"/>
                <a:cs typeface="Poppins" pitchFamily="2" charset="77"/>
              </a:rPr>
              <a:t>Remote clinical engineering professional training when in-person courses are not feasible</a:t>
            </a:r>
            <a:endParaRPr lang="es-MX" sz="3600" b="1" dirty="0">
              <a:solidFill>
                <a:srgbClr val="002060"/>
              </a:solidFill>
              <a:latin typeface="Poppins" pitchFamily="2" charset="77"/>
              <a:cs typeface="Poppins" pitchFamily="2" charset="77"/>
            </a:endParaRPr>
          </a:p>
        </p:txBody>
      </p:sp>
      <p:sp>
        <p:nvSpPr>
          <p:cNvPr id="3" name="Subtítulo 2">
            <a:extLst>
              <a:ext uri="{FF2B5EF4-FFF2-40B4-BE49-F238E27FC236}">
                <a16:creationId xmlns:a16="http://schemas.microsoft.com/office/drawing/2014/main" id="{B31DB3D8-FADF-BC44-99E1-CF6CF3286AEF}"/>
              </a:ext>
            </a:extLst>
          </p:cNvPr>
          <p:cNvSpPr>
            <a:spLocks noGrp="1"/>
          </p:cNvSpPr>
          <p:nvPr>
            <p:ph type="subTitle" idx="1"/>
          </p:nvPr>
        </p:nvSpPr>
        <p:spPr>
          <a:xfrm>
            <a:off x="440267" y="5338709"/>
            <a:ext cx="11226800" cy="761999"/>
          </a:xfrm>
        </p:spPr>
        <p:txBody>
          <a:bodyPr>
            <a:normAutofit/>
          </a:bodyPr>
          <a:lstStyle/>
          <a:p>
            <a:r>
              <a:rPr lang="es-MX" sz="2000" dirty="0">
                <a:solidFill>
                  <a:srgbClr val="0070C0"/>
                </a:solidFill>
                <a:latin typeface="Poppins Light" pitchFamily="2" charset="77"/>
                <a:cs typeface="Poppins Light" pitchFamily="2" charset="77"/>
              </a:rPr>
              <a:t>Stefano Bergamasco</a:t>
            </a:r>
          </a:p>
          <a:p>
            <a:r>
              <a:rPr lang="en-US" sz="1600" dirty="0">
                <a:solidFill>
                  <a:srgbClr val="0070C0"/>
                </a:solidFill>
                <a:latin typeface="Poppins Light" pitchFamily="2" charset="77"/>
                <a:cs typeface="Poppins Light" pitchFamily="2" charset="77"/>
              </a:rPr>
              <a:t>MedTech Projects Srl, CED IFMBE, AIIC, GCEA</a:t>
            </a:r>
            <a:endParaRPr lang="es-MX" sz="1600" dirty="0">
              <a:solidFill>
                <a:srgbClr val="0070C0"/>
              </a:solidFill>
              <a:latin typeface="Poppins Light" pitchFamily="2" charset="77"/>
              <a:cs typeface="Poppins Light" pitchFamily="2" charset="77"/>
            </a:endParaRPr>
          </a:p>
        </p:txBody>
      </p:sp>
    </p:spTree>
    <p:extLst>
      <p:ext uri="{BB962C8B-B14F-4D97-AF65-F5344CB8AC3E}">
        <p14:creationId xmlns:p14="http://schemas.microsoft.com/office/powerpoint/2010/main" val="857954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A4AAC06-1394-8343-89B4-D59498E81D03}"/>
              </a:ext>
            </a:extLst>
          </p:cNvPr>
          <p:cNvSpPr>
            <a:spLocks noGrp="1"/>
          </p:cNvSpPr>
          <p:nvPr>
            <p:ph type="title"/>
          </p:nvPr>
        </p:nvSpPr>
        <p:spPr>
          <a:xfrm>
            <a:off x="231420" y="978276"/>
            <a:ext cx="10117667" cy="914400"/>
          </a:xfrm>
        </p:spPr>
        <p:txBody>
          <a:bodyPr anchor="t">
            <a:normAutofit/>
          </a:bodyPr>
          <a:lstStyle/>
          <a:p>
            <a:r>
              <a:rPr lang="es-MX" sz="3600" b="1" dirty="0">
                <a:solidFill>
                  <a:srgbClr val="0070C0"/>
                </a:solidFill>
                <a:latin typeface="Poppins" pitchFamily="2" charset="77"/>
                <a:cs typeface="Poppins" pitchFamily="2" charset="77"/>
              </a:rPr>
              <a:t>Results</a:t>
            </a:r>
            <a:endParaRPr lang="es-MX" sz="3600" dirty="0">
              <a:solidFill>
                <a:srgbClr val="0070C0"/>
              </a:solidFill>
            </a:endParaRPr>
          </a:p>
        </p:txBody>
      </p:sp>
      <p:pic>
        <p:nvPicPr>
          <p:cNvPr id="6" name="Immagine 5">
            <a:extLst>
              <a:ext uri="{FF2B5EF4-FFF2-40B4-BE49-F238E27FC236}">
                <a16:creationId xmlns:a16="http://schemas.microsoft.com/office/drawing/2014/main" id="{AD6F01F0-7AED-4EFE-9B97-88C7D7A60C25}"/>
              </a:ext>
            </a:extLst>
          </p:cNvPr>
          <p:cNvPicPr>
            <a:picLocks noChangeAspect="1"/>
          </p:cNvPicPr>
          <p:nvPr/>
        </p:nvPicPr>
        <p:blipFill>
          <a:blip r:embed="rId2"/>
          <a:stretch>
            <a:fillRect/>
          </a:stretch>
        </p:blipFill>
        <p:spPr>
          <a:xfrm>
            <a:off x="353412" y="1676676"/>
            <a:ext cx="6744972" cy="4662852"/>
          </a:xfrm>
          <a:prstGeom prst="rect">
            <a:avLst/>
          </a:prstGeom>
        </p:spPr>
      </p:pic>
      <p:sp>
        <p:nvSpPr>
          <p:cNvPr id="11" name="Marcador de contenido 2">
            <a:extLst>
              <a:ext uri="{FF2B5EF4-FFF2-40B4-BE49-F238E27FC236}">
                <a16:creationId xmlns:a16="http://schemas.microsoft.com/office/drawing/2014/main" id="{E01EEE58-6AEB-4459-8A10-7F628760ED49}"/>
              </a:ext>
            </a:extLst>
          </p:cNvPr>
          <p:cNvSpPr>
            <a:spLocks noGrp="1"/>
          </p:cNvSpPr>
          <p:nvPr>
            <p:ph idx="1"/>
          </p:nvPr>
        </p:nvSpPr>
        <p:spPr>
          <a:xfrm>
            <a:off x="7513163" y="2090640"/>
            <a:ext cx="3465339" cy="2874685"/>
          </a:xfrm>
        </p:spPr>
        <p:txBody>
          <a:bodyPr>
            <a:normAutofit/>
          </a:bodyPr>
          <a:lstStyle/>
          <a:p>
            <a:pPr marL="0" indent="0">
              <a:buNone/>
            </a:pPr>
            <a:r>
              <a:rPr lang="en-US" dirty="0">
                <a:solidFill>
                  <a:schemeClr val="bg2">
                    <a:lumMod val="25000"/>
                  </a:schemeClr>
                </a:solidFill>
                <a:latin typeface="Poppins Light" pitchFamily="2" charset="77"/>
                <a:cs typeface="Poppins Light" pitchFamily="2" charset="77"/>
              </a:rPr>
              <a:t>Certificates of attendance delivered to each participant after completion of the final online test</a:t>
            </a:r>
          </a:p>
        </p:txBody>
      </p:sp>
    </p:spTree>
    <p:extLst>
      <p:ext uri="{BB962C8B-B14F-4D97-AF65-F5344CB8AC3E}">
        <p14:creationId xmlns:p14="http://schemas.microsoft.com/office/powerpoint/2010/main" val="23743579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A4AAC06-1394-8343-89B4-D59498E81D03}"/>
              </a:ext>
            </a:extLst>
          </p:cNvPr>
          <p:cNvSpPr>
            <a:spLocks noGrp="1"/>
          </p:cNvSpPr>
          <p:nvPr>
            <p:ph type="title"/>
          </p:nvPr>
        </p:nvSpPr>
        <p:spPr>
          <a:xfrm>
            <a:off x="231420" y="978276"/>
            <a:ext cx="10117667" cy="914400"/>
          </a:xfrm>
        </p:spPr>
        <p:txBody>
          <a:bodyPr anchor="t">
            <a:normAutofit/>
          </a:bodyPr>
          <a:lstStyle/>
          <a:p>
            <a:r>
              <a:rPr lang="es-MX" sz="3600" b="1" dirty="0">
                <a:solidFill>
                  <a:srgbClr val="0070C0"/>
                </a:solidFill>
                <a:latin typeface="Poppins" pitchFamily="2" charset="77"/>
                <a:cs typeface="Poppins" pitchFamily="2" charset="77"/>
              </a:rPr>
              <a:t>Results</a:t>
            </a:r>
            <a:endParaRPr lang="es-MX" sz="3600" dirty="0">
              <a:solidFill>
                <a:srgbClr val="0070C0"/>
              </a:solidFill>
            </a:endParaRPr>
          </a:p>
        </p:txBody>
      </p:sp>
      <p:sp>
        <p:nvSpPr>
          <p:cNvPr id="3" name="Marcador de contenido 2">
            <a:extLst>
              <a:ext uri="{FF2B5EF4-FFF2-40B4-BE49-F238E27FC236}">
                <a16:creationId xmlns:a16="http://schemas.microsoft.com/office/drawing/2014/main" id="{B6A5AB52-EC55-E84E-BA46-6EECB36B6ACB}"/>
              </a:ext>
            </a:extLst>
          </p:cNvPr>
          <p:cNvSpPr>
            <a:spLocks noGrp="1"/>
          </p:cNvSpPr>
          <p:nvPr>
            <p:ph idx="1"/>
          </p:nvPr>
        </p:nvSpPr>
        <p:spPr>
          <a:xfrm>
            <a:off x="247841" y="1892676"/>
            <a:ext cx="10702380" cy="4258742"/>
          </a:xfrm>
        </p:spPr>
        <p:txBody>
          <a:bodyPr>
            <a:normAutofit lnSpcReduction="10000"/>
          </a:bodyPr>
          <a:lstStyle/>
          <a:p>
            <a:pPr marL="0" indent="0">
              <a:buNone/>
            </a:pPr>
            <a:r>
              <a:rPr lang="en-US" dirty="0">
                <a:solidFill>
                  <a:schemeClr val="bg2">
                    <a:lumMod val="25000"/>
                  </a:schemeClr>
                </a:solidFill>
                <a:latin typeface="Poppins Light" pitchFamily="2" charset="77"/>
                <a:cs typeface="Poppins Light" pitchFamily="2" charset="77"/>
              </a:rPr>
              <a:t>The course proved very effective; all participants could follow the online sessions with minimal disruption to their working routine and no travel and accommodation costs and logistics had to be wasted. The recordings could be listened to again after each session and the e-learning platform has been widely used to download the additional documentation provided and updated as the sessions proceeded. A final questionnaire was submitted to the participants and the questions regarding the quality of the course and the online organization scored 5/5 and 4.9/5 respectively.</a:t>
            </a:r>
            <a:endParaRPr lang="es-MX" dirty="0">
              <a:solidFill>
                <a:schemeClr val="bg2">
                  <a:lumMod val="25000"/>
                </a:schemeClr>
              </a:solidFill>
            </a:endParaRPr>
          </a:p>
        </p:txBody>
      </p:sp>
    </p:spTree>
    <p:extLst>
      <p:ext uri="{BB962C8B-B14F-4D97-AF65-F5344CB8AC3E}">
        <p14:creationId xmlns:p14="http://schemas.microsoft.com/office/powerpoint/2010/main" val="24530928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63FEF59B-EF14-654A-B961-582AAD399196}"/>
              </a:ext>
            </a:extLst>
          </p:cNvPr>
          <p:cNvSpPr>
            <a:spLocks noGrp="1"/>
          </p:cNvSpPr>
          <p:nvPr>
            <p:ph type="title"/>
          </p:nvPr>
        </p:nvSpPr>
        <p:spPr>
          <a:xfrm>
            <a:off x="826654" y="2878020"/>
            <a:ext cx="10117667" cy="550980"/>
          </a:xfrm>
        </p:spPr>
        <p:txBody>
          <a:bodyPr anchor="t">
            <a:normAutofit/>
          </a:bodyPr>
          <a:lstStyle/>
          <a:p>
            <a:pPr algn="ctr"/>
            <a:r>
              <a:rPr lang="es-MX" sz="3200" i="1" dirty="0">
                <a:solidFill>
                  <a:srgbClr val="0070C0"/>
                </a:solidFill>
                <a:latin typeface="Poppins Medium" pitchFamily="2" charset="77"/>
                <a:cs typeface="Poppins Medium" pitchFamily="2" charset="77"/>
              </a:rPr>
              <a:t>Stefano Bergamasco</a:t>
            </a:r>
          </a:p>
        </p:txBody>
      </p:sp>
      <p:sp>
        <p:nvSpPr>
          <p:cNvPr id="5" name="Marcador de contenido 2">
            <a:extLst>
              <a:ext uri="{FF2B5EF4-FFF2-40B4-BE49-F238E27FC236}">
                <a16:creationId xmlns:a16="http://schemas.microsoft.com/office/drawing/2014/main" id="{EF1396C2-E5FC-884C-80FD-E888936DAB54}"/>
              </a:ext>
            </a:extLst>
          </p:cNvPr>
          <p:cNvSpPr>
            <a:spLocks noGrp="1"/>
          </p:cNvSpPr>
          <p:nvPr>
            <p:ph idx="1"/>
          </p:nvPr>
        </p:nvSpPr>
        <p:spPr>
          <a:xfrm>
            <a:off x="826654" y="3761508"/>
            <a:ext cx="10117667" cy="2389909"/>
          </a:xfrm>
        </p:spPr>
        <p:txBody>
          <a:bodyPr/>
          <a:lstStyle/>
          <a:p>
            <a:pPr marL="0" lvl="0" indent="0" algn="ctr">
              <a:buClr>
                <a:schemeClr val="dk1"/>
              </a:buClr>
              <a:buSzPct val="25000"/>
              <a:buNone/>
            </a:pPr>
            <a:r>
              <a:rPr lang="it-IT" sz="2000" i="1" dirty="0">
                <a:solidFill>
                  <a:srgbClr val="1F4A98"/>
                </a:solidFill>
                <a:latin typeface="Poppins" pitchFamily="2" charset="77"/>
                <a:ea typeface="Calibri"/>
                <a:cs typeface="Poppins" pitchFamily="2" charset="77"/>
                <a:sym typeface="Calibri"/>
              </a:rPr>
              <a:t>stefano.bergamasco@medtechprojects.com</a:t>
            </a:r>
          </a:p>
          <a:p>
            <a:pPr marL="0" lvl="0" indent="0" algn="ctr">
              <a:buClr>
                <a:schemeClr val="dk1"/>
              </a:buClr>
              <a:buSzPct val="25000"/>
              <a:buNone/>
            </a:pPr>
            <a:r>
              <a:rPr lang="it-IT" sz="2000" i="1" dirty="0">
                <a:solidFill>
                  <a:srgbClr val="1CA692"/>
                </a:solidFill>
                <a:latin typeface="Poppins" pitchFamily="2" charset="77"/>
                <a:ea typeface="Calibri"/>
                <a:cs typeface="Poppins" pitchFamily="2" charset="77"/>
                <a:sym typeface="Calibri"/>
              </a:rPr>
              <a:t>MedTech Projects Srl – Italy</a:t>
            </a:r>
            <a:endParaRPr lang="it" sz="2000" i="1" dirty="0">
              <a:solidFill>
                <a:srgbClr val="1CA692"/>
              </a:solidFill>
              <a:latin typeface="Poppins" pitchFamily="2" charset="77"/>
              <a:ea typeface="Calibri"/>
              <a:cs typeface="Poppins" pitchFamily="2" charset="77"/>
              <a:sym typeface="Calibri"/>
            </a:endParaRPr>
          </a:p>
        </p:txBody>
      </p:sp>
    </p:spTree>
    <p:extLst>
      <p:ext uri="{BB962C8B-B14F-4D97-AF65-F5344CB8AC3E}">
        <p14:creationId xmlns:p14="http://schemas.microsoft.com/office/powerpoint/2010/main" val="7907211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A4AAC06-1394-8343-89B4-D59498E81D03}"/>
              </a:ext>
            </a:extLst>
          </p:cNvPr>
          <p:cNvSpPr>
            <a:spLocks noGrp="1"/>
          </p:cNvSpPr>
          <p:nvPr>
            <p:ph type="title"/>
          </p:nvPr>
        </p:nvSpPr>
        <p:spPr>
          <a:xfrm>
            <a:off x="231420" y="978276"/>
            <a:ext cx="10117667" cy="914400"/>
          </a:xfrm>
        </p:spPr>
        <p:txBody>
          <a:bodyPr anchor="t">
            <a:normAutofit/>
          </a:bodyPr>
          <a:lstStyle/>
          <a:p>
            <a:r>
              <a:rPr lang="es-MX" sz="3600" b="1" dirty="0">
                <a:solidFill>
                  <a:srgbClr val="0070C0"/>
                </a:solidFill>
                <a:latin typeface="Poppins" pitchFamily="2" charset="77"/>
                <a:cs typeface="Poppins" pitchFamily="2" charset="77"/>
              </a:rPr>
              <a:t>The Team / Workgroup</a:t>
            </a:r>
            <a:endParaRPr lang="es-MX" sz="3600" dirty="0">
              <a:solidFill>
                <a:srgbClr val="0070C0"/>
              </a:solidFill>
            </a:endParaRPr>
          </a:p>
        </p:txBody>
      </p:sp>
      <p:sp>
        <p:nvSpPr>
          <p:cNvPr id="3" name="Marcador de contenido 2">
            <a:extLst>
              <a:ext uri="{FF2B5EF4-FFF2-40B4-BE49-F238E27FC236}">
                <a16:creationId xmlns:a16="http://schemas.microsoft.com/office/drawing/2014/main" id="{B6A5AB52-EC55-E84E-BA46-6EECB36B6ACB}"/>
              </a:ext>
            </a:extLst>
          </p:cNvPr>
          <p:cNvSpPr>
            <a:spLocks noGrp="1"/>
          </p:cNvSpPr>
          <p:nvPr>
            <p:ph idx="1"/>
          </p:nvPr>
        </p:nvSpPr>
        <p:spPr>
          <a:xfrm>
            <a:off x="247841" y="1892676"/>
            <a:ext cx="10702380" cy="4258742"/>
          </a:xfrm>
        </p:spPr>
        <p:txBody>
          <a:bodyPr/>
          <a:lstStyle/>
          <a:p>
            <a:pPr marL="0" indent="0">
              <a:buNone/>
            </a:pPr>
            <a:r>
              <a:rPr lang="en-US" sz="2000" dirty="0">
                <a:solidFill>
                  <a:schemeClr val="bg2">
                    <a:lumMod val="25000"/>
                  </a:schemeClr>
                </a:solidFill>
                <a:latin typeface="Poppins Light" pitchFamily="2" charset="77"/>
                <a:cs typeface="Poppins Light" pitchFamily="2" charset="77"/>
              </a:rPr>
              <a:t>Stefano Bergamasco – AIIC, MedTech Projects Srl</a:t>
            </a:r>
          </a:p>
          <a:p>
            <a:pPr marL="0" indent="0">
              <a:buNone/>
            </a:pPr>
            <a:endParaRPr lang="en-US" sz="2000" dirty="0">
              <a:solidFill>
                <a:schemeClr val="bg2">
                  <a:lumMod val="25000"/>
                </a:schemeClr>
              </a:solidFill>
              <a:latin typeface="Poppins Light" pitchFamily="2" charset="77"/>
              <a:cs typeface="Poppins Light" pitchFamily="2" charset="77"/>
            </a:endParaRPr>
          </a:p>
          <a:p>
            <a:pPr marL="0" indent="0">
              <a:buNone/>
            </a:pPr>
            <a:r>
              <a:rPr lang="en-US" sz="2000" dirty="0">
                <a:solidFill>
                  <a:schemeClr val="bg2">
                    <a:lumMod val="25000"/>
                  </a:schemeClr>
                </a:solidFill>
                <a:latin typeface="Poppins Light" pitchFamily="2" charset="77"/>
                <a:cs typeface="Poppins Light" pitchFamily="2" charset="77"/>
              </a:rPr>
              <a:t>Roberto Belliato – AIIC, MedTech Projects Srl</a:t>
            </a:r>
          </a:p>
          <a:p>
            <a:pPr marL="0" indent="0">
              <a:buNone/>
            </a:pPr>
            <a:endParaRPr lang="en-US" sz="2000" dirty="0">
              <a:solidFill>
                <a:schemeClr val="bg2">
                  <a:lumMod val="25000"/>
                </a:schemeClr>
              </a:solidFill>
              <a:latin typeface="Poppins Light" pitchFamily="2" charset="77"/>
              <a:cs typeface="Poppins Light" pitchFamily="2" charset="77"/>
            </a:endParaRPr>
          </a:p>
          <a:p>
            <a:pPr marL="0" indent="0">
              <a:buNone/>
            </a:pPr>
            <a:r>
              <a:rPr lang="en-US" sz="2000" dirty="0">
                <a:solidFill>
                  <a:schemeClr val="bg2">
                    <a:lumMod val="25000"/>
                  </a:schemeClr>
                </a:solidFill>
                <a:latin typeface="Poppins Light" pitchFamily="2" charset="77"/>
                <a:cs typeface="Poppins Light" pitchFamily="2" charset="77"/>
              </a:rPr>
              <a:t>Antonella Pianosi – AIIC, ASUR Marche</a:t>
            </a:r>
          </a:p>
          <a:p>
            <a:pPr marL="0" indent="0">
              <a:buNone/>
            </a:pPr>
            <a:endParaRPr lang="en-US" sz="2000" dirty="0">
              <a:solidFill>
                <a:schemeClr val="bg2">
                  <a:lumMod val="25000"/>
                </a:schemeClr>
              </a:solidFill>
              <a:latin typeface="Poppins Light" pitchFamily="2" charset="77"/>
              <a:cs typeface="Poppins Light" pitchFamily="2" charset="77"/>
            </a:endParaRPr>
          </a:p>
          <a:p>
            <a:pPr marL="0" indent="0">
              <a:buNone/>
            </a:pPr>
            <a:r>
              <a:rPr lang="en-US" sz="2000" dirty="0">
                <a:solidFill>
                  <a:schemeClr val="bg2">
                    <a:lumMod val="25000"/>
                  </a:schemeClr>
                </a:solidFill>
                <a:latin typeface="Poppins Light" pitchFamily="2" charset="77"/>
                <a:cs typeface="Poppins Light" pitchFamily="2" charset="77"/>
              </a:rPr>
              <a:t>Ilaria </a:t>
            </a:r>
            <a:r>
              <a:rPr lang="en-US" sz="2000" dirty="0" err="1">
                <a:solidFill>
                  <a:schemeClr val="bg2">
                    <a:lumMod val="25000"/>
                  </a:schemeClr>
                </a:solidFill>
                <a:latin typeface="Poppins Light" pitchFamily="2" charset="77"/>
                <a:cs typeface="Poppins Light" pitchFamily="2" charset="77"/>
              </a:rPr>
              <a:t>Sirotich</a:t>
            </a:r>
            <a:r>
              <a:rPr lang="en-US" sz="2000" dirty="0">
                <a:solidFill>
                  <a:schemeClr val="bg2">
                    <a:lumMod val="25000"/>
                  </a:schemeClr>
                </a:solidFill>
                <a:latin typeface="Poppins Light" pitchFamily="2" charset="77"/>
                <a:cs typeface="Poppins Light" pitchFamily="2" charset="77"/>
              </a:rPr>
              <a:t> – AIIC, MedTech Projects Srl</a:t>
            </a:r>
          </a:p>
          <a:p>
            <a:pPr marL="0" indent="0">
              <a:buNone/>
            </a:pPr>
            <a:endParaRPr lang="es-MX" sz="2000" dirty="0">
              <a:solidFill>
                <a:schemeClr val="bg2">
                  <a:lumMod val="25000"/>
                </a:schemeClr>
              </a:solidFill>
              <a:latin typeface="Poppins Light" pitchFamily="2" charset="77"/>
              <a:cs typeface="Poppins Light" pitchFamily="2" charset="77"/>
            </a:endParaRPr>
          </a:p>
          <a:p>
            <a:pPr marL="0" indent="0">
              <a:buNone/>
            </a:pPr>
            <a:endParaRPr lang="es-MX" dirty="0">
              <a:solidFill>
                <a:schemeClr val="bg2">
                  <a:lumMod val="25000"/>
                </a:schemeClr>
              </a:solidFill>
            </a:endParaRPr>
          </a:p>
        </p:txBody>
      </p:sp>
      <p:pic>
        <p:nvPicPr>
          <p:cNvPr id="4" name="Immagine 3" descr="Immagine che contiene segnale&#10;&#10;Descrizione generata automaticamente">
            <a:extLst>
              <a:ext uri="{FF2B5EF4-FFF2-40B4-BE49-F238E27FC236}">
                <a16:creationId xmlns:a16="http://schemas.microsoft.com/office/drawing/2014/main" id="{C9950E18-000A-4590-8F3E-5688CA3CF64D}"/>
              </a:ext>
            </a:extLst>
          </p:cNvPr>
          <p:cNvPicPr>
            <a:picLocks noChangeAspect="1"/>
          </p:cNvPicPr>
          <p:nvPr/>
        </p:nvPicPr>
        <p:blipFill>
          <a:blip r:embed="rId2"/>
          <a:stretch>
            <a:fillRect/>
          </a:stretch>
        </p:blipFill>
        <p:spPr>
          <a:xfrm>
            <a:off x="6834433" y="2691923"/>
            <a:ext cx="1601905" cy="1601905"/>
          </a:xfrm>
          <a:prstGeom prst="rect">
            <a:avLst/>
          </a:prstGeom>
          <a:ln>
            <a:solidFill>
              <a:srgbClr val="006489"/>
            </a:solidFill>
          </a:ln>
        </p:spPr>
      </p:pic>
      <p:pic>
        <p:nvPicPr>
          <p:cNvPr id="5" name="Immagine 4" descr="Immagine che contiene disegnando&#10;&#10;Descrizione generata automaticamente">
            <a:extLst>
              <a:ext uri="{FF2B5EF4-FFF2-40B4-BE49-F238E27FC236}">
                <a16:creationId xmlns:a16="http://schemas.microsoft.com/office/drawing/2014/main" id="{67F560F0-4D9E-4B63-9A17-31FC1040323C}"/>
              </a:ext>
            </a:extLst>
          </p:cNvPr>
          <p:cNvPicPr>
            <a:picLocks noChangeAspect="1"/>
          </p:cNvPicPr>
          <p:nvPr/>
        </p:nvPicPr>
        <p:blipFill>
          <a:blip r:embed="rId3"/>
          <a:stretch>
            <a:fillRect/>
          </a:stretch>
        </p:blipFill>
        <p:spPr>
          <a:xfrm>
            <a:off x="8981537" y="4695682"/>
            <a:ext cx="2347391" cy="1086924"/>
          </a:xfrm>
          <a:prstGeom prst="rect">
            <a:avLst/>
          </a:prstGeom>
        </p:spPr>
      </p:pic>
      <p:pic>
        <p:nvPicPr>
          <p:cNvPr id="6" name="Immagine 5">
            <a:extLst>
              <a:ext uri="{FF2B5EF4-FFF2-40B4-BE49-F238E27FC236}">
                <a16:creationId xmlns:a16="http://schemas.microsoft.com/office/drawing/2014/main" id="{A3270A0B-F3ED-4F8E-92A7-A1073EE3D8D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81537" y="1205171"/>
            <a:ext cx="1668117" cy="1601905"/>
          </a:xfrm>
          <a:prstGeom prst="rect">
            <a:avLst/>
          </a:prstGeom>
        </p:spPr>
      </p:pic>
    </p:spTree>
    <p:extLst>
      <p:ext uri="{BB962C8B-B14F-4D97-AF65-F5344CB8AC3E}">
        <p14:creationId xmlns:p14="http://schemas.microsoft.com/office/powerpoint/2010/main" val="101258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A4AAC06-1394-8343-89B4-D59498E81D03}"/>
              </a:ext>
            </a:extLst>
          </p:cNvPr>
          <p:cNvSpPr>
            <a:spLocks noGrp="1"/>
          </p:cNvSpPr>
          <p:nvPr>
            <p:ph type="title"/>
          </p:nvPr>
        </p:nvSpPr>
        <p:spPr>
          <a:xfrm>
            <a:off x="231420" y="978276"/>
            <a:ext cx="10117667" cy="914400"/>
          </a:xfrm>
        </p:spPr>
        <p:txBody>
          <a:bodyPr anchor="t">
            <a:normAutofit/>
          </a:bodyPr>
          <a:lstStyle/>
          <a:p>
            <a:r>
              <a:rPr lang="es-MX" sz="3600" b="1" dirty="0">
                <a:solidFill>
                  <a:srgbClr val="0070C0"/>
                </a:solidFill>
                <a:latin typeface="Poppins" pitchFamily="2" charset="77"/>
                <a:cs typeface="Poppins" pitchFamily="2" charset="77"/>
              </a:rPr>
              <a:t>Description</a:t>
            </a:r>
            <a:endParaRPr lang="es-MX" sz="3600" dirty="0">
              <a:solidFill>
                <a:srgbClr val="0070C0"/>
              </a:solidFill>
            </a:endParaRPr>
          </a:p>
        </p:txBody>
      </p:sp>
      <p:sp>
        <p:nvSpPr>
          <p:cNvPr id="3" name="Marcador de contenido 2">
            <a:extLst>
              <a:ext uri="{FF2B5EF4-FFF2-40B4-BE49-F238E27FC236}">
                <a16:creationId xmlns:a16="http://schemas.microsoft.com/office/drawing/2014/main" id="{B6A5AB52-EC55-E84E-BA46-6EECB36B6ACB}"/>
              </a:ext>
            </a:extLst>
          </p:cNvPr>
          <p:cNvSpPr>
            <a:spLocks noGrp="1"/>
          </p:cNvSpPr>
          <p:nvPr>
            <p:ph idx="1"/>
          </p:nvPr>
        </p:nvSpPr>
        <p:spPr>
          <a:xfrm>
            <a:off x="247841" y="1892676"/>
            <a:ext cx="10702380" cy="4258742"/>
          </a:xfrm>
        </p:spPr>
        <p:txBody>
          <a:bodyPr>
            <a:normAutofit lnSpcReduction="10000"/>
          </a:bodyPr>
          <a:lstStyle/>
          <a:p>
            <a:pPr marL="0" indent="0">
              <a:buNone/>
            </a:pPr>
            <a:r>
              <a:rPr lang="en-US" sz="2000" dirty="0">
                <a:solidFill>
                  <a:schemeClr val="bg2">
                    <a:lumMod val="25000"/>
                  </a:schemeClr>
                </a:solidFill>
                <a:latin typeface="Poppins Light" pitchFamily="2" charset="77"/>
                <a:cs typeface="Poppins Light" pitchFamily="2" charset="77"/>
              </a:rPr>
              <a:t>Training and continuous education are key elements for the professional advancement of clinical engineers. This is increasingly important as new areas of activity emerge and new technologies are available in an evolving regulatory scenario.</a:t>
            </a:r>
          </a:p>
          <a:p>
            <a:pPr marL="0" indent="0">
              <a:buNone/>
            </a:pPr>
            <a:r>
              <a:rPr lang="en-US" sz="2000" dirty="0">
                <a:solidFill>
                  <a:schemeClr val="bg2">
                    <a:lumMod val="25000"/>
                  </a:schemeClr>
                </a:solidFill>
                <a:latin typeface="Poppins Light" pitchFamily="2" charset="77"/>
                <a:cs typeface="Poppins Light" pitchFamily="2" charset="77"/>
              </a:rPr>
              <a:t>One of the most relevant topics in Europe is the new medical device regulation (MDR), that has introduced many relevant changes both for manufacturers and for the final users and managers of technologies inside hospitals. Many workshops and courses have taken place since the first introduction of the MDR in 2017; unfortunately, the Covid-19 outbreak introduced severe limitations to travels and meetings, and many events had to be cancelled or postponed. On the other hand, the pandemic gave the opportunity to learn new online collaborative tools, and the concept of “smart working” is now a reality that proved efficient and cost effective.</a:t>
            </a:r>
          </a:p>
          <a:p>
            <a:pPr marL="0" indent="0">
              <a:buNone/>
            </a:pPr>
            <a:r>
              <a:rPr lang="en-US" sz="2000" dirty="0">
                <a:solidFill>
                  <a:schemeClr val="bg2">
                    <a:lumMod val="25000"/>
                  </a:schemeClr>
                </a:solidFill>
                <a:latin typeface="Poppins Light" pitchFamily="2" charset="77"/>
                <a:cs typeface="Poppins Light" pitchFamily="2" charset="77"/>
              </a:rPr>
              <a:t>This work presents the experience of ASUR Marche, a regional health institution in Italy covering a wide territory with several hospitals and care units, that planned a training course on the new MDR for the network of clinical engineers of the region.</a:t>
            </a:r>
            <a:endParaRPr lang="es-MX" sz="2000" dirty="0">
              <a:solidFill>
                <a:schemeClr val="bg2">
                  <a:lumMod val="25000"/>
                </a:schemeClr>
              </a:solidFill>
            </a:endParaRPr>
          </a:p>
        </p:txBody>
      </p:sp>
    </p:spTree>
    <p:extLst>
      <p:ext uri="{BB962C8B-B14F-4D97-AF65-F5344CB8AC3E}">
        <p14:creationId xmlns:p14="http://schemas.microsoft.com/office/powerpoint/2010/main" val="19902496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A4AAC06-1394-8343-89B4-D59498E81D03}"/>
              </a:ext>
            </a:extLst>
          </p:cNvPr>
          <p:cNvSpPr>
            <a:spLocks noGrp="1"/>
          </p:cNvSpPr>
          <p:nvPr>
            <p:ph type="title"/>
          </p:nvPr>
        </p:nvSpPr>
        <p:spPr>
          <a:xfrm>
            <a:off x="231420" y="978276"/>
            <a:ext cx="10117667" cy="914400"/>
          </a:xfrm>
        </p:spPr>
        <p:txBody>
          <a:bodyPr anchor="t">
            <a:normAutofit fontScale="90000"/>
          </a:bodyPr>
          <a:lstStyle/>
          <a:p>
            <a:r>
              <a:rPr lang="es-MX" sz="3600" b="1" dirty="0">
                <a:solidFill>
                  <a:srgbClr val="0070C0"/>
                </a:solidFill>
                <a:latin typeface="Poppins" pitchFamily="2" charset="77"/>
                <a:cs typeface="Poppins" pitchFamily="2" charset="77"/>
              </a:rPr>
              <a:t>Goals of the project and final users</a:t>
            </a:r>
            <a:br>
              <a:rPr lang="es-MX" sz="3600" b="1" dirty="0">
                <a:solidFill>
                  <a:srgbClr val="0070C0"/>
                </a:solidFill>
                <a:latin typeface="Poppins" pitchFamily="2" charset="77"/>
                <a:cs typeface="Poppins" pitchFamily="2" charset="77"/>
              </a:rPr>
            </a:br>
            <a:r>
              <a:rPr lang="es-MX" sz="3600" b="1" dirty="0">
                <a:solidFill>
                  <a:srgbClr val="0070C0"/>
                </a:solidFill>
                <a:latin typeface="Poppins" pitchFamily="2" charset="77"/>
                <a:cs typeface="Poppins" pitchFamily="2" charset="77"/>
              </a:rPr>
              <a:t>that will benefit</a:t>
            </a:r>
            <a:endParaRPr lang="es-MX" sz="3600" dirty="0">
              <a:solidFill>
                <a:srgbClr val="0070C0"/>
              </a:solidFill>
            </a:endParaRPr>
          </a:p>
        </p:txBody>
      </p:sp>
      <p:sp>
        <p:nvSpPr>
          <p:cNvPr id="3" name="Marcador de contenido 2">
            <a:extLst>
              <a:ext uri="{FF2B5EF4-FFF2-40B4-BE49-F238E27FC236}">
                <a16:creationId xmlns:a16="http://schemas.microsoft.com/office/drawing/2014/main" id="{B6A5AB52-EC55-E84E-BA46-6EECB36B6ACB}"/>
              </a:ext>
            </a:extLst>
          </p:cNvPr>
          <p:cNvSpPr>
            <a:spLocks noGrp="1"/>
          </p:cNvSpPr>
          <p:nvPr>
            <p:ph idx="1"/>
          </p:nvPr>
        </p:nvSpPr>
        <p:spPr>
          <a:xfrm>
            <a:off x="247841" y="1892675"/>
            <a:ext cx="10702380" cy="4215893"/>
          </a:xfrm>
        </p:spPr>
        <p:txBody>
          <a:bodyPr>
            <a:noAutofit/>
          </a:bodyPr>
          <a:lstStyle/>
          <a:p>
            <a:pPr marL="0" indent="0">
              <a:buNone/>
            </a:pPr>
            <a:r>
              <a:rPr lang="en-US" dirty="0">
                <a:solidFill>
                  <a:schemeClr val="bg2">
                    <a:lumMod val="25000"/>
                  </a:schemeClr>
                </a:solidFill>
                <a:latin typeface="Poppins Light" pitchFamily="2" charset="77"/>
                <a:cs typeface="Poppins Light" pitchFamily="2" charset="77"/>
              </a:rPr>
              <a:t>ASUR Marche contacted MedTech Projects, a company specialized in regulatory consultancy, clinical engineering and training, and designed an online course that could achieve the training goals despite the limitations of the current situation.</a:t>
            </a:r>
          </a:p>
          <a:p>
            <a:pPr marL="0" indent="0">
              <a:buNone/>
            </a:pPr>
            <a:r>
              <a:rPr lang="en-US" dirty="0">
                <a:solidFill>
                  <a:schemeClr val="bg2">
                    <a:lumMod val="25000"/>
                  </a:schemeClr>
                </a:solidFill>
                <a:latin typeface="Poppins Light" pitchFamily="2" charset="77"/>
                <a:cs typeface="Poppins Light" pitchFamily="2" charset="77"/>
              </a:rPr>
              <a:t>The 24-hours course spanned over six sessions, delivered every Wednesday morning through Zoom online meetings. The 19 registered participants attended the course from their remote locations in each hospital, and the expert teachers could deliver their lectures from the company offices.</a:t>
            </a:r>
            <a:endParaRPr lang="es-MX" dirty="0">
              <a:solidFill>
                <a:schemeClr val="bg2">
                  <a:lumMod val="25000"/>
                </a:schemeClr>
              </a:solidFill>
            </a:endParaRPr>
          </a:p>
        </p:txBody>
      </p:sp>
    </p:spTree>
    <p:extLst>
      <p:ext uri="{BB962C8B-B14F-4D97-AF65-F5344CB8AC3E}">
        <p14:creationId xmlns:p14="http://schemas.microsoft.com/office/powerpoint/2010/main" val="26950834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A4AAC06-1394-8343-89B4-D59498E81D03}"/>
              </a:ext>
            </a:extLst>
          </p:cNvPr>
          <p:cNvSpPr>
            <a:spLocks noGrp="1"/>
          </p:cNvSpPr>
          <p:nvPr>
            <p:ph type="title"/>
          </p:nvPr>
        </p:nvSpPr>
        <p:spPr>
          <a:xfrm>
            <a:off x="231420" y="978276"/>
            <a:ext cx="10117667" cy="914400"/>
          </a:xfrm>
        </p:spPr>
        <p:txBody>
          <a:bodyPr anchor="t">
            <a:normAutofit/>
          </a:bodyPr>
          <a:lstStyle/>
          <a:p>
            <a:r>
              <a:rPr lang="es-MX" sz="3600" b="1" dirty="0">
                <a:solidFill>
                  <a:srgbClr val="0070C0"/>
                </a:solidFill>
                <a:latin typeface="Poppins" pitchFamily="2" charset="77"/>
                <a:cs typeface="Poppins" pitchFamily="2" charset="77"/>
              </a:rPr>
              <a:t>Results</a:t>
            </a:r>
            <a:endParaRPr lang="es-MX" sz="3600" dirty="0">
              <a:solidFill>
                <a:srgbClr val="0070C0"/>
              </a:solidFill>
            </a:endParaRPr>
          </a:p>
        </p:txBody>
      </p:sp>
      <p:sp>
        <p:nvSpPr>
          <p:cNvPr id="3" name="Marcador de contenido 2">
            <a:extLst>
              <a:ext uri="{FF2B5EF4-FFF2-40B4-BE49-F238E27FC236}">
                <a16:creationId xmlns:a16="http://schemas.microsoft.com/office/drawing/2014/main" id="{B6A5AB52-EC55-E84E-BA46-6EECB36B6ACB}"/>
              </a:ext>
            </a:extLst>
          </p:cNvPr>
          <p:cNvSpPr>
            <a:spLocks noGrp="1"/>
          </p:cNvSpPr>
          <p:nvPr>
            <p:ph idx="1"/>
          </p:nvPr>
        </p:nvSpPr>
        <p:spPr>
          <a:xfrm>
            <a:off x="247841" y="1892676"/>
            <a:ext cx="10702380" cy="2490788"/>
          </a:xfrm>
        </p:spPr>
        <p:txBody>
          <a:bodyPr>
            <a:normAutofit/>
          </a:bodyPr>
          <a:lstStyle/>
          <a:p>
            <a:pPr marL="0" indent="0">
              <a:buNone/>
            </a:pPr>
            <a:r>
              <a:rPr lang="en-US" dirty="0">
                <a:solidFill>
                  <a:schemeClr val="bg2">
                    <a:lumMod val="25000"/>
                  </a:schemeClr>
                </a:solidFill>
                <a:latin typeface="Poppins Light" pitchFamily="2" charset="77"/>
                <a:cs typeface="Poppins Light" pitchFamily="2" charset="77"/>
              </a:rPr>
              <a:t>The 24-hours course spanned over six sessions, delivered every Wednesday morning through Zoom online meetings. A dedicated Moodle e-learning platform was setup to provide the training material, additional documentation, the recordings of the online sessions and the learning tests for each session.</a:t>
            </a:r>
          </a:p>
        </p:txBody>
      </p:sp>
    </p:spTree>
    <p:extLst>
      <p:ext uri="{BB962C8B-B14F-4D97-AF65-F5344CB8AC3E}">
        <p14:creationId xmlns:p14="http://schemas.microsoft.com/office/powerpoint/2010/main" val="7439687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A4AAC06-1394-8343-89B4-D59498E81D03}"/>
              </a:ext>
            </a:extLst>
          </p:cNvPr>
          <p:cNvSpPr>
            <a:spLocks noGrp="1"/>
          </p:cNvSpPr>
          <p:nvPr>
            <p:ph type="title"/>
          </p:nvPr>
        </p:nvSpPr>
        <p:spPr>
          <a:xfrm>
            <a:off x="231420" y="978276"/>
            <a:ext cx="10117667" cy="914400"/>
          </a:xfrm>
        </p:spPr>
        <p:txBody>
          <a:bodyPr anchor="t">
            <a:normAutofit/>
          </a:bodyPr>
          <a:lstStyle/>
          <a:p>
            <a:r>
              <a:rPr lang="es-MX" sz="3600" b="1" dirty="0">
                <a:solidFill>
                  <a:srgbClr val="0070C0"/>
                </a:solidFill>
                <a:latin typeface="Poppins" pitchFamily="2" charset="77"/>
                <a:cs typeface="Poppins" pitchFamily="2" charset="77"/>
              </a:rPr>
              <a:t>Results</a:t>
            </a:r>
            <a:endParaRPr lang="es-MX" sz="3600" dirty="0">
              <a:solidFill>
                <a:srgbClr val="0070C0"/>
              </a:solidFill>
            </a:endParaRPr>
          </a:p>
        </p:txBody>
      </p:sp>
      <p:pic>
        <p:nvPicPr>
          <p:cNvPr id="7" name="Immagine 6">
            <a:extLst>
              <a:ext uri="{FF2B5EF4-FFF2-40B4-BE49-F238E27FC236}">
                <a16:creationId xmlns:a16="http://schemas.microsoft.com/office/drawing/2014/main" id="{C58B5797-37ED-4A44-928D-A311B83F9AFB}"/>
              </a:ext>
            </a:extLst>
          </p:cNvPr>
          <p:cNvPicPr>
            <a:picLocks noChangeAspect="1"/>
          </p:cNvPicPr>
          <p:nvPr/>
        </p:nvPicPr>
        <p:blipFill>
          <a:blip r:embed="rId2"/>
          <a:stretch>
            <a:fillRect/>
          </a:stretch>
        </p:blipFill>
        <p:spPr>
          <a:xfrm>
            <a:off x="326058" y="1515603"/>
            <a:ext cx="7604325" cy="4965324"/>
          </a:xfrm>
          <a:prstGeom prst="rect">
            <a:avLst/>
          </a:prstGeom>
        </p:spPr>
      </p:pic>
      <p:sp>
        <p:nvSpPr>
          <p:cNvPr id="8" name="Marcador de contenido 2">
            <a:extLst>
              <a:ext uri="{FF2B5EF4-FFF2-40B4-BE49-F238E27FC236}">
                <a16:creationId xmlns:a16="http://schemas.microsoft.com/office/drawing/2014/main" id="{81486BB2-CF4C-4065-9993-B3F7A108B4D3}"/>
              </a:ext>
            </a:extLst>
          </p:cNvPr>
          <p:cNvSpPr>
            <a:spLocks noGrp="1"/>
          </p:cNvSpPr>
          <p:nvPr>
            <p:ph idx="1"/>
          </p:nvPr>
        </p:nvSpPr>
        <p:spPr>
          <a:xfrm>
            <a:off x="8185277" y="1452218"/>
            <a:ext cx="2925200" cy="4258742"/>
          </a:xfrm>
        </p:spPr>
        <p:txBody>
          <a:bodyPr>
            <a:normAutofit lnSpcReduction="10000"/>
          </a:bodyPr>
          <a:lstStyle/>
          <a:p>
            <a:pPr marL="0" indent="0">
              <a:buNone/>
            </a:pPr>
            <a:r>
              <a:rPr lang="en-US" sz="2000" b="1" dirty="0">
                <a:solidFill>
                  <a:schemeClr val="bg2">
                    <a:lumMod val="25000"/>
                  </a:schemeClr>
                </a:solidFill>
                <a:latin typeface="Poppins Light" pitchFamily="2" charset="77"/>
                <a:cs typeface="Poppins Light" pitchFamily="2" charset="77"/>
              </a:rPr>
              <a:t>Course program:</a:t>
            </a:r>
          </a:p>
          <a:p>
            <a:pPr>
              <a:buFontTx/>
              <a:buChar char="-"/>
            </a:pPr>
            <a:r>
              <a:rPr lang="en-US" sz="2000" dirty="0">
                <a:solidFill>
                  <a:schemeClr val="bg2">
                    <a:lumMod val="25000"/>
                  </a:schemeClr>
                </a:solidFill>
                <a:latin typeface="Poppins Light" pitchFamily="2" charset="77"/>
                <a:cs typeface="Poppins Light" pitchFamily="2" charset="77"/>
              </a:rPr>
              <a:t>6 sessions</a:t>
            </a:r>
          </a:p>
          <a:p>
            <a:pPr>
              <a:buFontTx/>
              <a:buChar char="-"/>
            </a:pPr>
            <a:r>
              <a:rPr lang="en-US" sz="2000" dirty="0">
                <a:solidFill>
                  <a:schemeClr val="bg2">
                    <a:lumMod val="25000"/>
                  </a:schemeClr>
                </a:solidFill>
                <a:latin typeface="Poppins Light" pitchFamily="2" charset="77"/>
                <a:cs typeface="Poppins Light" pitchFamily="2" charset="77"/>
              </a:rPr>
              <a:t>One 4 hours session per week (every Wednesday morning)</a:t>
            </a:r>
          </a:p>
          <a:p>
            <a:pPr>
              <a:buFontTx/>
              <a:buChar char="-"/>
            </a:pPr>
            <a:r>
              <a:rPr lang="en-US" sz="2000" dirty="0">
                <a:solidFill>
                  <a:schemeClr val="bg2">
                    <a:lumMod val="25000"/>
                  </a:schemeClr>
                </a:solidFill>
                <a:latin typeface="Poppins Light" pitchFamily="2" charset="77"/>
                <a:cs typeface="Poppins Light" pitchFamily="2" charset="77"/>
              </a:rPr>
              <a:t>Time allotted for questions and answers</a:t>
            </a:r>
          </a:p>
          <a:p>
            <a:pPr lvl="1">
              <a:buFontTx/>
              <a:buChar char="-"/>
            </a:pPr>
            <a:r>
              <a:rPr lang="en-US" sz="1600" dirty="0">
                <a:solidFill>
                  <a:schemeClr val="bg2">
                    <a:lumMod val="25000"/>
                  </a:schemeClr>
                </a:solidFill>
                <a:latin typeface="Poppins Light" pitchFamily="2" charset="77"/>
                <a:cs typeface="Poppins Light" pitchFamily="2" charset="77"/>
              </a:rPr>
              <a:t>At the beginning of each session (on topics of the previous session)</a:t>
            </a:r>
          </a:p>
          <a:p>
            <a:pPr lvl="1">
              <a:buFontTx/>
              <a:buChar char="-"/>
            </a:pPr>
            <a:r>
              <a:rPr lang="en-US" sz="1600" dirty="0">
                <a:solidFill>
                  <a:schemeClr val="bg2">
                    <a:lumMod val="25000"/>
                  </a:schemeClr>
                </a:solidFill>
                <a:latin typeface="Poppins Light" pitchFamily="2" charset="77"/>
                <a:cs typeface="Poppins Light" pitchFamily="2" charset="77"/>
              </a:rPr>
              <a:t>At the end of each session</a:t>
            </a:r>
            <a:endParaRPr lang="es-MX" sz="1600" dirty="0">
              <a:solidFill>
                <a:schemeClr val="bg2">
                  <a:lumMod val="25000"/>
                </a:schemeClr>
              </a:solidFill>
            </a:endParaRPr>
          </a:p>
        </p:txBody>
      </p:sp>
    </p:spTree>
    <p:extLst>
      <p:ext uri="{BB962C8B-B14F-4D97-AF65-F5344CB8AC3E}">
        <p14:creationId xmlns:p14="http://schemas.microsoft.com/office/powerpoint/2010/main" val="36659311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A4AAC06-1394-8343-89B4-D59498E81D03}"/>
              </a:ext>
            </a:extLst>
          </p:cNvPr>
          <p:cNvSpPr>
            <a:spLocks noGrp="1"/>
          </p:cNvSpPr>
          <p:nvPr>
            <p:ph type="title"/>
          </p:nvPr>
        </p:nvSpPr>
        <p:spPr>
          <a:xfrm>
            <a:off x="231420" y="978276"/>
            <a:ext cx="10117667" cy="914400"/>
          </a:xfrm>
        </p:spPr>
        <p:txBody>
          <a:bodyPr anchor="t">
            <a:normAutofit/>
          </a:bodyPr>
          <a:lstStyle/>
          <a:p>
            <a:r>
              <a:rPr lang="es-MX" sz="3600" b="1" dirty="0">
                <a:solidFill>
                  <a:srgbClr val="0070C0"/>
                </a:solidFill>
                <a:latin typeface="Poppins" pitchFamily="2" charset="77"/>
                <a:cs typeface="Poppins" pitchFamily="2" charset="77"/>
              </a:rPr>
              <a:t>Results</a:t>
            </a:r>
            <a:endParaRPr lang="es-MX" sz="3600" dirty="0">
              <a:solidFill>
                <a:srgbClr val="0070C0"/>
              </a:solidFill>
            </a:endParaRPr>
          </a:p>
        </p:txBody>
      </p:sp>
      <p:sp>
        <p:nvSpPr>
          <p:cNvPr id="8" name="Marcador de contenido 2">
            <a:extLst>
              <a:ext uri="{FF2B5EF4-FFF2-40B4-BE49-F238E27FC236}">
                <a16:creationId xmlns:a16="http://schemas.microsoft.com/office/drawing/2014/main" id="{81486BB2-CF4C-4065-9993-B3F7A108B4D3}"/>
              </a:ext>
            </a:extLst>
          </p:cNvPr>
          <p:cNvSpPr>
            <a:spLocks noGrp="1"/>
          </p:cNvSpPr>
          <p:nvPr>
            <p:ph idx="1"/>
          </p:nvPr>
        </p:nvSpPr>
        <p:spPr>
          <a:xfrm>
            <a:off x="8185277" y="1452218"/>
            <a:ext cx="2925200" cy="4258742"/>
          </a:xfrm>
        </p:spPr>
        <p:txBody>
          <a:bodyPr>
            <a:normAutofit lnSpcReduction="10000"/>
          </a:bodyPr>
          <a:lstStyle/>
          <a:p>
            <a:pPr marL="0" indent="0">
              <a:buNone/>
            </a:pPr>
            <a:r>
              <a:rPr lang="en-US" sz="2000" b="1" dirty="0">
                <a:solidFill>
                  <a:schemeClr val="bg2">
                    <a:lumMod val="25000"/>
                  </a:schemeClr>
                </a:solidFill>
                <a:latin typeface="Poppins Light" pitchFamily="2" charset="77"/>
                <a:cs typeface="Poppins Light" pitchFamily="2" charset="77"/>
              </a:rPr>
              <a:t>Registered participants:</a:t>
            </a:r>
          </a:p>
          <a:p>
            <a:pPr>
              <a:buFontTx/>
              <a:buChar char="-"/>
            </a:pPr>
            <a:r>
              <a:rPr lang="en-US" sz="2000" dirty="0">
                <a:solidFill>
                  <a:schemeClr val="bg2">
                    <a:lumMod val="25000"/>
                  </a:schemeClr>
                </a:solidFill>
                <a:latin typeface="Poppins Light" pitchFamily="2" charset="77"/>
                <a:cs typeface="Poppins Light" pitchFamily="2" charset="77"/>
              </a:rPr>
              <a:t>19 participants</a:t>
            </a:r>
          </a:p>
          <a:p>
            <a:pPr>
              <a:buFontTx/>
              <a:buChar char="-"/>
            </a:pPr>
            <a:r>
              <a:rPr lang="en-US" sz="2000" dirty="0">
                <a:solidFill>
                  <a:schemeClr val="bg2">
                    <a:lumMod val="25000"/>
                  </a:schemeClr>
                </a:solidFill>
                <a:latin typeface="Poppins Light" pitchFamily="2" charset="77"/>
                <a:cs typeface="Poppins Light" pitchFamily="2" charset="77"/>
              </a:rPr>
              <a:t>Each participant would connect from his own office</a:t>
            </a:r>
          </a:p>
          <a:p>
            <a:pPr>
              <a:buFontTx/>
              <a:buChar char="-"/>
            </a:pPr>
            <a:r>
              <a:rPr lang="en-US" sz="2000" dirty="0">
                <a:solidFill>
                  <a:schemeClr val="bg2">
                    <a:lumMod val="25000"/>
                  </a:schemeClr>
                </a:solidFill>
                <a:latin typeface="Poppins Light" pitchFamily="2" charset="77"/>
                <a:cs typeface="Poppins Light" pitchFamily="2" charset="77"/>
              </a:rPr>
              <a:t>Live streaming of the online sessions (zoom platform)</a:t>
            </a:r>
          </a:p>
          <a:p>
            <a:pPr>
              <a:buFontTx/>
              <a:buChar char="-"/>
            </a:pPr>
            <a:r>
              <a:rPr lang="en-US" sz="2000" dirty="0">
                <a:solidFill>
                  <a:schemeClr val="bg2">
                    <a:lumMod val="25000"/>
                  </a:schemeClr>
                </a:solidFill>
                <a:latin typeface="Poppins Light" pitchFamily="2" charset="77"/>
                <a:cs typeface="Poppins Light" pitchFamily="2" charset="77"/>
              </a:rPr>
              <a:t>Dedicated username and password to access the online e-learning platform</a:t>
            </a:r>
          </a:p>
        </p:txBody>
      </p:sp>
      <p:grpSp>
        <p:nvGrpSpPr>
          <p:cNvPr id="6" name="Gruppo 5">
            <a:extLst>
              <a:ext uri="{FF2B5EF4-FFF2-40B4-BE49-F238E27FC236}">
                <a16:creationId xmlns:a16="http://schemas.microsoft.com/office/drawing/2014/main" id="{F3EB4E50-F7DB-4A8F-A85D-AA456B6458C2}"/>
              </a:ext>
            </a:extLst>
          </p:cNvPr>
          <p:cNvGrpSpPr/>
          <p:nvPr/>
        </p:nvGrpSpPr>
        <p:grpSpPr>
          <a:xfrm>
            <a:off x="430086" y="1662301"/>
            <a:ext cx="7153275" cy="3838575"/>
            <a:chOff x="430086" y="1662301"/>
            <a:chExt cx="7153275" cy="3838575"/>
          </a:xfrm>
        </p:grpSpPr>
        <p:pic>
          <p:nvPicPr>
            <p:cNvPr id="4" name="Immagine 3">
              <a:extLst>
                <a:ext uri="{FF2B5EF4-FFF2-40B4-BE49-F238E27FC236}">
                  <a16:creationId xmlns:a16="http://schemas.microsoft.com/office/drawing/2014/main" id="{8A288990-A4BE-4A0D-AD2E-DA92AEE001A3}"/>
                </a:ext>
              </a:extLst>
            </p:cNvPr>
            <p:cNvPicPr>
              <a:picLocks noChangeAspect="1"/>
            </p:cNvPicPr>
            <p:nvPr/>
          </p:nvPicPr>
          <p:blipFill>
            <a:blip r:embed="rId2"/>
            <a:stretch>
              <a:fillRect/>
            </a:stretch>
          </p:blipFill>
          <p:spPr>
            <a:xfrm>
              <a:off x="430086" y="1662301"/>
              <a:ext cx="7153275" cy="3838575"/>
            </a:xfrm>
            <a:prstGeom prst="rect">
              <a:avLst/>
            </a:prstGeom>
          </p:spPr>
        </p:pic>
        <p:sp>
          <p:nvSpPr>
            <p:cNvPr id="5" name="Rettangolo 4">
              <a:extLst>
                <a:ext uri="{FF2B5EF4-FFF2-40B4-BE49-F238E27FC236}">
                  <a16:creationId xmlns:a16="http://schemas.microsoft.com/office/drawing/2014/main" id="{B04113C1-43DA-4A03-9323-6C6EF8F4D384}"/>
                </a:ext>
              </a:extLst>
            </p:cNvPr>
            <p:cNvSpPr/>
            <p:nvPr/>
          </p:nvSpPr>
          <p:spPr>
            <a:xfrm>
              <a:off x="6325385" y="2036189"/>
              <a:ext cx="1239122" cy="34458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grpSp>
    </p:spTree>
    <p:extLst>
      <p:ext uri="{BB962C8B-B14F-4D97-AF65-F5344CB8AC3E}">
        <p14:creationId xmlns:p14="http://schemas.microsoft.com/office/powerpoint/2010/main" val="36806844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A4AAC06-1394-8343-89B4-D59498E81D03}"/>
              </a:ext>
            </a:extLst>
          </p:cNvPr>
          <p:cNvSpPr>
            <a:spLocks noGrp="1"/>
          </p:cNvSpPr>
          <p:nvPr>
            <p:ph type="title"/>
          </p:nvPr>
        </p:nvSpPr>
        <p:spPr>
          <a:xfrm>
            <a:off x="231420" y="978276"/>
            <a:ext cx="10117667" cy="914400"/>
          </a:xfrm>
        </p:spPr>
        <p:txBody>
          <a:bodyPr anchor="t">
            <a:normAutofit/>
          </a:bodyPr>
          <a:lstStyle/>
          <a:p>
            <a:r>
              <a:rPr lang="es-MX" sz="3600" b="1" dirty="0">
                <a:solidFill>
                  <a:srgbClr val="0070C0"/>
                </a:solidFill>
                <a:latin typeface="Poppins" pitchFamily="2" charset="77"/>
                <a:cs typeface="Poppins" pitchFamily="2" charset="77"/>
              </a:rPr>
              <a:t>Results</a:t>
            </a:r>
            <a:endParaRPr lang="es-MX" sz="3600" dirty="0">
              <a:solidFill>
                <a:srgbClr val="0070C0"/>
              </a:solidFill>
            </a:endParaRPr>
          </a:p>
        </p:txBody>
      </p:sp>
      <p:sp>
        <p:nvSpPr>
          <p:cNvPr id="8" name="Marcador de contenido 2">
            <a:extLst>
              <a:ext uri="{FF2B5EF4-FFF2-40B4-BE49-F238E27FC236}">
                <a16:creationId xmlns:a16="http://schemas.microsoft.com/office/drawing/2014/main" id="{81486BB2-CF4C-4065-9993-B3F7A108B4D3}"/>
              </a:ext>
            </a:extLst>
          </p:cNvPr>
          <p:cNvSpPr>
            <a:spLocks noGrp="1"/>
          </p:cNvSpPr>
          <p:nvPr>
            <p:ph idx="1"/>
          </p:nvPr>
        </p:nvSpPr>
        <p:spPr>
          <a:xfrm>
            <a:off x="7513163" y="2090640"/>
            <a:ext cx="3465339" cy="2874685"/>
          </a:xfrm>
        </p:spPr>
        <p:txBody>
          <a:bodyPr>
            <a:normAutofit/>
          </a:bodyPr>
          <a:lstStyle/>
          <a:p>
            <a:pPr marL="0" indent="0">
              <a:buNone/>
            </a:pPr>
            <a:r>
              <a:rPr lang="en-US" dirty="0">
                <a:solidFill>
                  <a:schemeClr val="bg2">
                    <a:lumMod val="25000"/>
                  </a:schemeClr>
                </a:solidFill>
                <a:latin typeface="Poppins Light" pitchFamily="2" charset="77"/>
                <a:cs typeface="Poppins Light" pitchFamily="2" charset="77"/>
              </a:rPr>
              <a:t>Live sessions are also recorded and stored in a password protected Vimeo account for future review</a:t>
            </a:r>
          </a:p>
        </p:txBody>
      </p:sp>
      <p:pic>
        <p:nvPicPr>
          <p:cNvPr id="7" name="Immagine 6">
            <a:extLst>
              <a:ext uri="{FF2B5EF4-FFF2-40B4-BE49-F238E27FC236}">
                <a16:creationId xmlns:a16="http://schemas.microsoft.com/office/drawing/2014/main" id="{49128528-862A-4353-8E70-F951B7EF8FEE}"/>
              </a:ext>
            </a:extLst>
          </p:cNvPr>
          <p:cNvPicPr>
            <a:picLocks noChangeAspect="1"/>
          </p:cNvPicPr>
          <p:nvPr/>
        </p:nvPicPr>
        <p:blipFill>
          <a:blip r:embed="rId2"/>
          <a:stretch>
            <a:fillRect/>
          </a:stretch>
        </p:blipFill>
        <p:spPr>
          <a:xfrm>
            <a:off x="514274" y="1781665"/>
            <a:ext cx="6490518" cy="4461823"/>
          </a:xfrm>
          <a:prstGeom prst="rect">
            <a:avLst/>
          </a:prstGeom>
        </p:spPr>
      </p:pic>
    </p:spTree>
    <p:extLst>
      <p:ext uri="{BB962C8B-B14F-4D97-AF65-F5344CB8AC3E}">
        <p14:creationId xmlns:p14="http://schemas.microsoft.com/office/powerpoint/2010/main" val="30222086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A4AAC06-1394-8343-89B4-D59498E81D03}"/>
              </a:ext>
            </a:extLst>
          </p:cNvPr>
          <p:cNvSpPr>
            <a:spLocks noGrp="1"/>
          </p:cNvSpPr>
          <p:nvPr>
            <p:ph type="title"/>
          </p:nvPr>
        </p:nvSpPr>
        <p:spPr>
          <a:xfrm>
            <a:off x="231420" y="978276"/>
            <a:ext cx="10117667" cy="914400"/>
          </a:xfrm>
        </p:spPr>
        <p:txBody>
          <a:bodyPr anchor="t">
            <a:normAutofit/>
          </a:bodyPr>
          <a:lstStyle/>
          <a:p>
            <a:r>
              <a:rPr lang="es-MX" sz="3600" b="1" dirty="0">
                <a:solidFill>
                  <a:srgbClr val="0070C0"/>
                </a:solidFill>
                <a:latin typeface="Poppins" pitchFamily="2" charset="77"/>
                <a:cs typeface="Poppins" pitchFamily="2" charset="77"/>
              </a:rPr>
              <a:t>Results</a:t>
            </a:r>
            <a:endParaRPr lang="es-MX" sz="3600" dirty="0">
              <a:solidFill>
                <a:srgbClr val="0070C0"/>
              </a:solidFill>
            </a:endParaRPr>
          </a:p>
        </p:txBody>
      </p:sp>
      <p:sp>
        <p:nvSpPr>
          <p:cNvPr id="8" name="Marcador de contenido 2">
            <a:extLst>
              <a:ext uri="{FF2B5EF4-FFF2-40B4-BE49-F238E27FC236}">
                <a16:creationId xmlns:a16="http://schemas.microsoft.com/office/drawing/2014/main" id="{81486BB2-CF4C-4065-9993-B3F7A108B4D3}"/>
              </a:ext>
            </a:extLst>
          </p:cNvPr>
          <p:cNvSpPr>
            <a:spLocks noGrp="1"/>
          </p:cNvSpPr>
          <p:nvPr>
            <p:ph idx="1"/>
          </p:nvPr>
        </p:nvSpPr>
        <p:spPr>
          <a:xfrm>
            <a:off x="5431584" y="4052582"/>
            <a:ext cx="6436762" cy="2197392"/>
          </a:xfrm>
        </p:spPr>
        <p:txBody>
          <a:bodyPr>
            <a:normAutofit lnSpcReduction="10000"/>
          </a:bodyPr>
          <a:lstStyle/>
          <a:p>
            <a:pPr marL="0" indent="0">
              <a:buNone/>
            </a:pPr>
            <a:r>
              <a:rPr lang="en-US" sz="2000" b="1" dirty="0">
                <a:solidFill>
                  <a:schemeClr val="bg2">
                    <a:lumMod val="25000"/>
                  </a:schemeClr>
                </a:solidFill>
                <a:latin typeface="Poppins Light" pitchFamily="2" charset="77"/>
                <a:cs typeface="Poppins Light" pitchFamily="2" charset="77"/>
              </a:rPr>
              <a:t>For each session the e-learning platform presents:</a:t>
            </a:r>
          </a:p>
          <a:p>
            <a:pPr>
              <a:buFontTx/>
              <a:buChar char="-"/>
            </a:pPr>
            <a:r>
              <a:rPr lang="en-US" sz="2000" dirty="0">
                <a:solidFill>
                  <a:schemeClr val="bg2">
                    <a:lumMod val="25000"/>
                  </a:schemeClr>
                </a:solidFill>
                <a:latin typeface="Poppins Light" pitchFamily="2" charset="77"/>
                <a:cs typeface="Poppins Light" pitchFamily="2" charset="77"/>
              </a:rPr>
              <a:t>Slides of the course</a:t>
            </a:r>
          </a:p>
          <a:p>
            <a:pPr>
              <a:buFontTx/>
              <a:buChar char="-"/>
            </a:pPr>
            <a:r>
              <a:rPr lang="en-US" sz="2000" dirty="0">
                <a:solidFill>
                  <a:schemeClr val="bg2">
                    <a:lumMod val="25000"/>
                  </a:schemeClr>
                </a:solidFill>
                <a:latin typeface="Poppins Light" pitchFamily="2" charset="77"/>
                <a:cs typeface="Poppins Light" pitchFamily="2" charset="77"/>
              </a:rPr>
              <a:t>Link to the video recording of the session</a:t>
            </a:r>
          </a:p>
          <a:p>
            <a:pPr>
              <a:buFontTx/>
              <a:buChar char="-"/>
            </a:pPr>
            <a:r>
              <a:rPr lang="en-US" sz="2000" dirty="0">
                <a:solidFill>
                  <a:schemeClr val="bg2">
                    <a:lumMod val="25000"/>
                  </a:schemeClr>
                </a:solidFill>
                <a:latin typeface="Poppins Light" pitchFamily="2" charset="77"/>
                <a:cs typeface="Poppins Light" pitchFamily="2" charset="77"/>
              </a:rPr>
              <a:t>Additional learning material</a:t>
            </a:r>
          </a:p>
          <a:p>
            <a:pPr>
              <a:buFontTx/>
              <a:buChar char="-"/>
            </a:pPr>
            <a:r>
              <a:rPr lang="en-US" sz="2000" dirty="0">
                <a:solidFill>
                  <a:schemeClr val="bg2">
                    <a:lumMod val="25000"/>
                  </a:schemeClr>
                </a:solidFill>
                <a:latin typeface="Poppins Light" pitchFamily="2" charset="77"/>
                <a:cs typeface="Poppins Light" pitchFamily="2" charset="77"/>
              </a:rPr>
              <a:t>Final test</a:t>
            </a:r>
          </a:p>
        </p:txBody>
      </p:sp>
      <p:pic>
        <p:nvPicPr>
          <p:cNvPr id="7" name="Immagine 6">
            <a:extLst>
              <a:ext uri="{FF2B5EF4-FFF2-40B4-BE49-F238E27FC236}">
                <a16:creationId xmlns:a16="http://schemas.microsoft.com/office/drawing/2014/main" id="{73B3C628-66DD-4E33-B788-DCBAB39F3D84}"/>
              </a:ext>
            </a:extLst>
          </p:cNvPr>
          <p:cNvPicPr>
            <a:picLocks noChangeAspect="1"/>
          </p:cNvPicPr>
          <p:nvPr/>
        </p:nvPicPr>
        <p:blipFill>
          <a:blip r:embed="rId2"/>
          <a:stretch>
            <a:fillRect/>
          </a:stretch>
        </p:blipFill>
        <p:spPr>
          <a:xfrm>
            <a:off x="111305" y="1452218"/>
            <a:ext cx="4388085" cy="3006414"/>
          </a:xfrm>
          <a:prstGeom prst="rect">
            <a:avLst/>
          </a:prstGeom>
        </p:spPr>
      </p:pic>
      <p:pic>
        <p:nvPicPr>
          <p:cNvPr id="10" name="Immagine 9">
            <a:extLst>
              <a:ext uri="{FF2B5EF4-FFF2-40B4-BE49-F238E27FC236}">
                <a16:creationId xmlns:a16="http://schemas.microsoft.com/office/drawing/2014/main" id="{9B69D616-31E1-4F4B-93F8-FA55DA0F8C02}"/>
              </a:ext>
            </a:extLst>
          </p:cNvPr>
          <p:cNvPicPr>
            <a:picLocks noChangeAspect="1"/>
          </p:cNvPicPr>
          <p:nvPr/>
        </p:nvPicPr>
        <p:blipFill>
          <a:blip r:embed="rId3"/>
          <a:stretch>
            <a:fillRect/>
          </a:stretch>
        </p:blipFill>
        <p:spPr>
          <a:xfrm>
            <a:off x="911566" y="4694548"/>
            <a:ext cx="2640910" cy="1706251"/>
          </a:xfrm>
          <a:prstGeom prst="rect">
            <a:avLst/>
          </a:prstGeom>
        </p:spPr>
      </p:pic>
      <p:pic>
        <p:nvPicPr>
          <p:cNvPr id="12" name="Immagine 11">
            <a:extLst>
              <a:ext uri="{FF2B5EF4-FFF2-40B4-BE49-F238E27FC236}">
                <a16:creationId xmlns:a16="http://schemas.microsoft.com/office/drawing/2014/main" id="{31C05197-EEED-4003-99C1-2FA8C4F787F1}"/>
              </a:ext>
            </a:extLst>
          </p:cNvPr>
          <p:cNvPicPr>
            <a:picLocks noChangeAspect="1"/>
          </p:cNvPicPr>
          <p:nvPr/>
        </p:nvPicPr>
        <p:blipFill>
          <a:blip r:embed="rId4"/>
          <a:stretch>
            <a:fillRect/>
          </a:stretch>
        </p:blipFill>
        <p:spPr>
          <a:xfrm>
            <a:off x="4864455" y="978276"/>
            <a:ext cx="7096125" cy="2962275"/>
          </a:xfrm>
          <a:prstGeom prst="rect">
            <a:avLst/>
          </a:prstGeom>
        </p:spPr>
      </p:pic>
    </p:spTree>
    <p:extLst>
      <p:ext uri="{BB962C8B-B14F-4D97-AF65-F5344CB8AC3E}">
        <p14:creationId xmlns:p14="http://schemas.microsoft.com/office/powerpoint/2010/main" val="4267962759"/>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257</TotalTime>
  <Words>636</Words>
  <Application>Microsoft Office PowerPoint</Application>
  <PresentationFormat>Widescreen</PresentationFormat>
  <Paragraphs>48</Paragraphs>
  <Slides>12</Slides>
  <Notes>0</Notes>
  <HiddenSlides>0</HiddenSlides>
  <MMClips>0</MMClips>
  <ScaleCrop>false</ScaleCrop>
  <HeadingPairs>
    <vt:vector size="6" baseType="variant">
      <vt:variant>
        <vt:lpstr>Caratteri utilizzati</vt:lpstr>
      </vt:variant>
      <vt:variant>
        <vt:i4>6</vt:i4>
      </vt:variant>
      <vt:variant>
        <vt:lpstr>Tema</vt:lpstr>
      </vt:variant>
      <vt:variant>
        <vt:i4>1</vt:i4>
      </vt:variant>
      <vt:variant>
        <vt:lpstr>Titoli diapositive</vt:lpstr>
      </vt:variant>
      <vt:variant>
        <vt:i4>12</vt:i4>
      </vt:variant>
    </vt:vector>
  </HeadingPairs>
  <TitlesOfParts>
    <vt:vector size="19" baseType="lpstr">
      <vt:lpstr>Arial</vt:lpstr>
      <vt:lpstr>Calibri</vt:lpstr>
      <vt:lpstr>Calibri Light</vt:lpstr>
      <vt:lpstr>Poppins</vt:lpstr>
      <vt:lpstr>Poppins Light</vt:lpstr>
      <vt:lpstr>Poppins Medium</vt:lpstr>
      <vt:lpstr>Tema de Office</vt:lpstr>
      <vt:lpstr>Remote clinical engineering professional training when in-person courses are not feasible</vt:lpstr>
      <vt:lpstr>The Team / Workgroup</vt:lpstr>
      <vt:lpstr>Description</vt:lpstr>
      <vt:lpstr>Goals of the project and final users that will benefit</vt:lpstr>
      <vt:lpstr>Results</vt:lpstr>
      <vt:lpstr>Results</vt:lpstr>
      <vt:lpstr>Results</vt:lpstr>
      <vt:lpstr>Results</vt:lpstr>
      <vt:lpstr>Results</vt:lpstr>
      <vt:lpstr>Results</vt:lpstr>
      <vt:lpstr>Results</vt:lpstr>
      <vt:lpstr>Stefano Bergamasco</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Estefania Cajigas</dc:creator>
  <cp:lastModifiedBy>Stefano Bergamasco</cp:lastModifiedBy>
  <cp:revision>16</cp:revision>
  <dcterms:created xsi:type="dcterms:W3CDTF">2021-09-01T19:24:00Z</dcterms:created>
  <dcterms:modified xsi:type="dcterms:W3CDTF">2021-10-06T11:35:51Z</dcterms:modified>
</cp:coreProperties>
</file>