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77" r:id="rId5"/>
    <p:sldId id="258" r:id="rId6"/>
    <p:sldId id="274" r:id="rId7"/>
    <p:sldId id="259" r:id="rId8"/>
    <p:sldId id="268" r:id="rId9"/>
    <p:sldId id="269" r:id="rId10"/>
    <p:sldId id="270" r:id="rId11"/>
    <p:sldId id="260" r:id="rId12"/>
    <p:sldId id="261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/>
    <p:restoredTop sz="94760"/>
  </p:normalViewPr>
  <p:slideViewPr>
    <p:cSldViewPr snapToGrid="0" snapToObjects="1">
      <p:cViewPr varScale="1">
        <p:scale>
          <a:sx n="150" d="100"/>
          <a:sy n="150" d="100"/>
        </p:scale>
        <p:origin x="4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462DF-0871-4FA8-9775-7DB10E432B18}" type="datetimeFigureOut">
              <a:rPr lang="el-GR" smtClean="0"/>
              <a:t>15/10/2021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C87D5-6D3B-4616-AA87-777FB332A2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40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768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82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35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81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76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t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sv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3652932"/>
            <a:ext cx="11226800" cy="1468436"/>
          </a:xfrm>
        </p:spPr>
        <p:txBody>
          <a:bodyPr anchor="t">
            <a:no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Information battle against Covid19: Public</a:t>
            </a:r>
            <a:br>
              <a:rPr lang="en-GB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Engagement Through Biomedical Technology Webinars</a:t>
            </a:r>
            <a:endParaRPr lang="es-MX" sz="28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4867369"/>
            <a:ext cx="11226800" cy="761999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Aris Dermitzakis</a:t>
            </a:r>
          </a:p>
          <a:p>
            <a:r>
              <a:rPr lang="en-GB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Hellenic Society of Biomedical Technology (</a:t>
            </a:r>
            <a:r>
              <a:rPr lang="en-GB" sz="16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ELEVIT</a:t>
            </a:r>
            <a:r>
              <a:rPr lang="en-GB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),</a:t>
            </a:r>
            <a:endParaRPr lang="es-MX" sz="16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18759-5195-4B10-B499-B83FDE338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554" y="4736522"/>
            <a:ext cx="2484513" cy="1023692"/>
          </a:xfrm>
          <a:prstGeom prst="rect">
            <a:avLst/>
          </a:prstGeom>
        </p:spPr>
      </p:pic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81030E76-2E47-4E60-96AD-C517D7A85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2"/>
    </mc:Choice>
    <mc:Fallback>
      <p:transition spd="slow" advTm="3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Στρογγυλεμένο ορθογώνιο 371">
            <a:extLst>
              <a:ext uri="{FF2B5EF4-FFF2-40B4-BE49-F238E27FC236}">
                <a16:creationId xmlns:a16="http://schemas.microsoft.com/office/drawing/2014/main" id="{E203601C-3DC6-D348-B0D3-BBA96ECFEDDE}"/>
              </a:ext>
            </a:extLst>
          </p:cNvPr>
          <p:cNvSpPr/>
          <p:nvPr/>
        </p:nvSpPr>
        <p:spPr>
          <a:xfrm>
            <a:off x="9076035" y="1930400"/>
            <a:ext cx="2469302" cy="4232571"/>
          </a:xfrm>
          <a:prstGeom prst="roundRect">
            <a:avLst>
              <a:gd name="adj" fmla="val 657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8" name="Ευθεία γραμμή σύνδεσης 327">
            <a:extLst>
              <a:ext uri="{FF2B5EF4-FFF2-40B4-BE49-F238E27FC236}">
                <a16:creationId xmlns:a16="http://schemas.microsoft.com/office/drawing/2014/main" id="{45BAEB29-BC94-3D43-BF6D-5C8DE1538012}"/>
              </a:ext>
            </a:extLst>
          </p:cNvPr>
          <p:cNvCxnSpPr>
            <a:cxnSpLocks/>
          </p:cNvCxnSpPr>
          <p:nvPr/>
        </p:nvCxnSpPr>
        <p:spPr>
          <a:xfrm>
            <a:off x="4264602" y="2972674"/>
            <a:ext cx="103813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Ορθογώνιο 328">
            <a:extLst>
              <a:ext uri="{FF2B5EF4-FFF2-40B4-BE49-F238E27FC236}">
                <a16:creationId xmlns:a16="http://schemas.microsoft.com/office/drawing/2014/main" id="{DAC3B471-1401-B046-A9B9-9A6392B9B5A6}"/>
              </a:ext>
            </a:extLst>
          </p:cNvPr>
          <p:cNvSpPr/>
          <p:nvPr/>
        </p:nvSpPr>
        <p:spPr>
          <a:xfrm>
            <a:off x="5446823" y="2788008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venir Black" panose="02000503020000020003" pitchFamily="2" charset="0"/>
                <a:cs typeface="Calibri"/>
                <a:sym typeface="Calibri"/>
              </a:rPr>
              <a:t>100 and 140 participants</a:t>
            </a:r>
          </a:p>
          <a:p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during the first webinars</a:t>
            </a:r>
            <a:endParaRPr lang="nl-NL" sz="1600" dirty="0">
              <a:latin typeface="Avenir Book" panose="02000503020000020003" pitchFamily="2" charset="0"/>
            </a:endParaRPr>
          </a:p>
        </p:txBody>
      </p:sp>
      <p:pic>
        <p:nvPicPr>
          <p:cNvPr id="36" name="Γραφικό 35">
            <a:extLst>
              <a:ext uri="{FF2B5EF4-FFF2-40B4-BE49-F238E27FC236}">
                <a16:creationId xmlns:a16="http://schemas.microsoft.com/office/drawing/2014/main" id="{33076630-48A3-0347-B3F5-D5EA03B64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356" y="2834090"/>
            <a:ext cx="258549" cy="258549"/>
          </a:xfrm>
          <a:prstGeom prst="rect">
            <a:avLst/>
          </a:prstGeom>
        </p:spPr>
      </p:pic>
      <p:pic>
        <p:nvPicPr>
          <p:cNvPr id="40" name="Γραφικό 39">
            <a:extLst>
              <a:ext uri="{FF2B5EF4-FFF2-40B4-BE49-F238E27FC236}">
                <a16:creationId xmlns:a16="http://schemas.microsoft.com/office/drawing/2014/main" id="{F8B79CAF-3ED6-D643-A92E-1E8455B11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905" y="2834090"/>
            <a:ext cx="258549" cy="258549"/>
          </a:xfrm>
          <a:prstGeom prst="rect">
            <a:avLst/>
          </a:prstGeom>
        </p:spPr>
      </p:pic>
      <p:pic>
        <p:nvPicPr>
          <p:cNvPr id="42" name="Γραφικό 41">
            <a:extLst>
              <a:ext uri="{FF2B5EF4-FFF2-40B4-BE49-F238E27FC236}">
                <a16:creationId xmlns:a16="http://schemas.microsoft.com/office/drawing/2014/main" id="{85F548C7-6AD0-D64F-BA22-703FE77A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453" y="2834090"/>
            <a:ext cx="258549" cy="258549"/>
          </a:xfrm>
          <a:prstGeom prst="rect">
            <a:avLst/>
          </a:prstGeom>
        </p:spPr>
      </p:pic>
      <p:pic>
        <p:nvPicPr>
          <p:cNvPr id="44" name="Γραφικό 43">
            <a:extLst>
              <a:ext uri="{FF2B5EF4-FFF2-40B4-BE49-F238E27FC236}">
                <a16:creationId xmlns:a16="http://schemas.microsoft.com/office/drawing/2014/main" id="{00C328AD-224C-B043-9398-EDFB25118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4002" y="2834090"/>
            <a:ext cx="258549" cy="258549"/>
          </a:xfrm>
          <a:prstGeom prst="rect">
            <a:avLst/>
          </a:prstGeom>
        </p:spPr>
      </p:pic>
      <p:pic>
        <p:nvPicPr>
          <p:cNvPr id="45" name="Γραφικό 44">
            <a:extLst>
              <a:ext uri="{FF2B5EF4-FFF2-40B4-BE49-F238E27FC236}">
                <a16:creationId xmlns:a16="http://schemas.microsoft.com/office/drawing/2014/main" id="{06C4B539-3428-1F49-ADF9-A953258A2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2551" y="2834090"/>
            <a:ext cx="258549" cy="258549"/>
          </a:xfrm>
          <a:prstGeom prst="rect">
            <a:avLst/>
          </a:prstGeom>
        </p:spPr>
      </p:pic>
      <p:pic>
        <p:nvPicPr>
          <p:cNvPr id="46" name="Γραφικό 45">
            <a:extLst>
              <a:ext uri="{FF2B5EF4-FFF2-40B4-BE49-F238E27FC236}">
                <a16:creationId xmlns:a16="http://schemas.microsoft.com/office/drawing/2014/main" id="{5AC1F507-4EF4-E14D-9CD5-6B551FB9C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1099" y="2834090"/>
            <a:ext cx="258549" cy="258549"/>
          </a:xfrm>
          <a:prstGeom prst="rect">
            <a:avLst/>
          </a:prstGeom>
        </p:spPr>
      </p:pic>
      <p:pic>
        <p:nvPicPr>
          <p:cNvPr id="47" name="Γραφικό 46">
            <a:extLst>
              <a:ext uri="{FF2B5EF4-FFF2-40B4-BE49-F238E27FC236}">
                <a16:creationId xmlns:a16="http://schemas.microsoft.com/office/drawing/2014/main" id="{14CDC5D8-23DF-FF42-A7B7-72E00B70D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648" y="2834090"/>
            <a:ext cx="258549" cy="258549"/>
          </a:xfrm>
          <a:prstGeom prst="rect">
            <a:avLst/>
          </a:prstGeom>
        </p:spPr>
      </p:pic>
      <p:pic>
        <p:nvPicPr>
          <p:cNvPr id="48" name="Γραφικό 47">
            <a:extLst>
              <a:ext uri="{FF2B5EF4-FFF2-40B4-BE49-F238E27FC236}">
                <a16:creationId xmlns:a16="http://schemas.microsoft.com/office/drawing/2014/main" id="{FC7AA875-95B9-3740-8470-CC8A92D66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8197" y="2834090"/>
            <a:ext cx="258549" cy="258549"/>
          </a:xfrm>
          <a:prstGeom prst="rect">
            <a:avLst/>
          </a:prstGeom>
        </p:spPr>
      </p:pic>
      <p:pic>
        <p:nvPicPr>
          <p:cNvPr id="49" name="Γραφικό 48">
            <a:extLst>
              <a:ext uri="{FF2B5EF4-FFF2-40B4-BE49-F238E27FC236}">
                <a16:creationId xmlns:a16="http://schemas.microsoft.com/office/drawing/2014/main" id="{302EBF64-FCE0-574E-ADFB-A95FEB4B9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6745" y="2834090"/>
            <a:ext cx="258549" cy="258549"/>
          </a:xfrm>
          <a:prstGeom prst="rect">
            <a:avLst/>
          </a:prstGeom>
        </p:spPr>
      </p:pic>
      <p:pic>
        <p:nvPicPr>
          <p:cNvPr id="50" name="Γραφικό 49">
            <a:extLst>
              <a:ext uri="{FF2B5EF4-FFF2-40B4-BE49-F238E27FC236}">
                <a16:creationId xmlns:a16="http://schemas.microsoft.com/office/drawing/2014/main" id="{6F3CB386-5862-3349-BD13-47A9D5DBC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5294" y="2834090"/>
            <a:ext cx="258549" cy="258549"/>
          </a:xfrm>
          <a:prstGeom prst="rect">
            <a:avLst/>
          </a:prstGeom>
        </p:spPr>
      </p:pic>
      <p:pic>
        <p:nvPicPr>
          <p:cNvPr id="53" name="Γραφικό 52">
            <a:extLst>
              <a:ext uri="{FF2B5EF4-FFF2-40B4-BE49-F238E27FC236}">
                <a16:creationId xmlns:a16="http://schemas.microsoft.com/office/drawing/2014/main" id="{1541F383-928A-A34C-9FFB-FFC90E630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1927" y="2830875"/>
            <a:ext cx="258549" cy="258549"/>
          </a:xfrm>
          <a:prstGeom prst="rect">
            <a:avLst/>
          </a:prstGeom>
        </p:spPr>
      </p:pic>
      <p:pic>
        <p:nvPicPr>
          <p:cNvPr id="54" name="Γραφικό 53">
            <a:extLst>
              <a:ext uri="{FF2B5EF4-FFF2-40B4-BE49-F238E27FC236}">
                <a16:creationId xmlns:a16="http://schemas.microsoft.com/office/drawing/2014/main" id="{1B3BA329-7833-EA4A-98C0-B5C64994F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0476" y="2830875"/>
            <a:ext cx="258549" cy="258549"/>
          </a:xfrm>
          <a:prstGeom prst="rect">
            <a:avLst/>
          </a:prstGeom>
        </p:spPr>
      </p:pic>
      <p:pic>
        <p:nvPicPr>
          <p:cNvPr id="55" name="Γραφικό 54">
            <a:extLst>
              <a:ext uri="{FF2B5EF4-FFF2-40B4-BE49-F238E27FC236}">
                <a16:creationId xmlns:a16="http://schemas.microsoft.com/office/drawing/2014/main" id="{7423DF5A-4633-3F4D-813C-F7375260C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9024" y="2830875"/>
            <a:ext cx="258549" cy="258549"/>
          </a:xfrm>
          <a:prstGeom prst="rect">
            <a:avLst/>
          </a:prstGeom>
        </p:spPr>
      </p:pic>
      <p:pic>
        <p:nvPicPr>
          <p:cNvPr id="56" name="Γραφικό 55">
            <a:extLst>
              <a:ext uri="{FF2B5EF4-FFF2-40B4-BE49-F238E27FC236}">
                <a16:creationId xmlns:a16="http://schemas.microsoft.com/office/drawing/2014/main" id="{47DF20C6-43EA-C748-B8DB-C6F60BA3A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7574" y="2830875"/>
            <a:ext cx="258549" cy="258549"/>
          </a:xfrm>
          <a:prstGeom prst="rect">
            <a:avLst/>
          </a:prstGeom>
        </p:spPr>
      </p:pic>
      <p:pic>
        <p:nvPicPr>
          <p:cNvPr id="114" name="Γραφικό 113">
            <a:extLst>
              <a:ext uri="{FF2B5EF4-FFF2-40B4-BE49-F238E27FC236}">
                <a16:creationId xmlns:a16="http://schemas.microsoft.com/office/drawing/2014/main" id="{8FDC48ED-35E1-F64A-8577-57FDBCF53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703" y="3550746"/>
            <a:ext cx="258549" cy="258549"/>
          </a:xfrm>
          <a:prstGeom prst="rect">
            <a:avLst/>
          </a:prstGeom>
        </p:spPr>
      </p:pic>
      <p:pic>
        <p:nvPicPr>
          <p:cNvPr id="115" name="Γραφικό 114">
            <a:extLst>
              <a:ext uri="{FF2B5EF4-FFF2-40B4-BE49-F238E27FC236}">
                <a16:creationId xmlns:a16="http://schemas.microsoft.com/office/drawing/2014/main" id="{B528B5EB-E9B1-C74F-A0BC-D411DD02E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252" y="3550746"/>
            <a:ext cx="258549" cy="258549"/>
          </a:xfrm>
          <a:prstGeom prst="rect">
            <a:avLst/>
          </a:prstGeom>
        </p:spPr>
      </p:pic>
      <p:pic>
        <p:nvPicPr>
          <p:cNvPr id="116" name="Γραφικό 115">
            <a:extLst>
              <a:ext uri="{FF2B5EF4-FFF2-40B4-BE49-F238E27FC236}">
                <a16:creationId xmlns:a16="http://schemas.microsoft.com/office/drawing/2014/main" id="{BD2712FE-3F6A-D440-A27B-FAA61B742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00" y="3550746"/>
            <a:ext cx="258549" cy="258549"/>
          </a:xfrm>
          <a:prstGeom prst="rect">
            <a:avLst/>
          </a:prstGeom>
        </p:spPr>
      </p:pic>
      <p:pic>
        <p:nvPicPr>
          <p:cNvPr id="117" name="Γραφικό 116">
            <a:extLst>
              <a:ext uri="{FF2B5EF4-FFF2-40B4-BE49-F238E27FC236}">
                <a16:creationId xmlns:a16="http://schemas.microsoft.com/office/drawing/2014/main" id="{86D5250D-736D-084F-81DC-B23132B61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349" y="3550746"/>
            <a:ext cx="258549" cy="258549"/>
          </a:xfrm>
          <a:prstGeom prst="rect">
            <a:avLst/>
          </a:prstGeom>
        </p:spPr>
      </p:pic>
      <p:pic>
        <p:nvPicPr>
          <p:cNvPr id="118" name="Γραφικό 117">
            <a:extLst>
              <a:ext uri="{FF2B5EF4-FFF2-40B4-BE49-F238E27FC236}">
                <a16:creationId xmlns:a16="http://schemas.microsoft.com/office/drawing/2014/main" id="{FF3D04D3-7F2C-AE49-AD1D-A2ACE588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9897" y="3550746"/>
            <a:ext cx="258549" cy="258549"/>
          </a:xfrm>
          <a:prstGeom prst="rect">
            <a:avLst/>
          </a:prstGeom>
        </p:spPr>
      </p:pic>
      <p:pic>
        <p:nvPicPr>
          <p:cNvPr id="119" name="Γραφικό 118">
            <a:extLst>
              <a:ext uri="{FF2B5EF4-FFF2-40B4-BE49-F238E27FC236}">
                <a16:creationId xmlns:a16="http://schemas.microsoft.com/office/drawing/2014/main" id="{73FE21CC-0346-0540-BDD0-546F60D8F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8446" y="3550746"/>
            <a:ext cx="258549" cy="258549"/>
          </a:xfrm>
          <a:prstGeom prst="rect">
            <a:avLst/>
          </a:prstGeom>
        </p:spPr>
      </p:pic>
      <p:pic>
        <p:nvPicPr>
          <p:cNvPr id="120" name="Γραφικό 119">
            <a:extLst>
              <a:ext uri="{FF2B5EF4-FFF2-40B4-BE49-F238E27FC236}">
                <a16:creationId xmlns:a16="http://schemas.microsoft.com/office/drawing/2014/main" id="{23B11909-7E7F-2C49-8DDC-3F5C9252B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56995" y="3550746"/>
            <a:ext cx="258549" cy="258549"/>
          </a:xfrm>
          <a:prstGeom prst="rect">
            <a:avLst/>
          </a:prstGeom>
        </p:spPr>
      </p:pic>
      <p:pic>
        <p:nvPicPr>
          <p:cNvPr id="121" name="Γραφικό 120">
            <a:extLst>
              <a:ext uri="{FF2B5EF4-FFF2-40B4-BE49-F238E27FC236}">
                <a16:creationId xmlns:a16="http://schemas.microsoft.com/office/drawing/2014/main" id="{8F07324C-EC68-3240-B6D2-6A611C3AE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5543" y="3550746"/>
            <a:ext cx="258549" cy="258549"/>
          </a:xfrm>
          <a:prstGeom prst="rect">
            <a:avLst/>
          </a:prstGeom>
        </p:spPr>
      </p:pic>
      <p:pic>
        <p:nvPicPr>
          <p:cNvPr id="122" name="Γραφικό 121">
            <a:extLst>
              <a:ext uri="{FF2B5EF4-FFF2-40B4-BE49-F238E27FC236}">
                <a16:creationId xmlns:a16="http://schemas.microsoft.com/office/drawing/2014/main" id="{945C6BEF-DCA7-8C4D-B56E-711128A58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4092" y="3550746"/>
            <a:ext cx="258549" cy="258549"/>
          </a:xfrm>
          <a:prstGeom prst="rect">
            <a:avLst/>
          </a:prstGeom>
        </p:spPr>
      </p:pic>
      <p:pic>
        <p:nvPicPr>
          <p:cNvPr id="123" name="Γραφικό 122">
            <a:extLst>
              <a:ext uri="{FF2B5EF4-FFF2-40B4-BE49-F238E27FC236}">
                <a16:creationId xmlns:a16="http://schemas.microsoft.com/office/drawing/2014/main" id="{E54DDDB9-7FFD-824D-BDAF-D03830201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32640" y="3550746"/>
            <a:ext cx="258549" cy="258549"/>
          </a:xfrm>
          <a:prstGeom prst="rect">
            <a:avLst/>
          </a:prstGeom>
        </p:spPr>
      </p:pic>
      <p:pic>
        <p:nvPicPr>
          <p:cNvPr id="151" name="Γραφικό 150">
            <a:extLst>
              <a:ext uri="{FF2B5EF4-FFF2-40B4-BE49-F238E27FC236}">
                <a16:creationId xmlns:a16="http://schemas.microsoft.com/office/drawing/2014/main" id="{1A52F5CC-9721-8A4A-B463-A6684A2DE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979" y="4681887"/>
            <a:ext cx="258549" cy="258549"/>
          </a:xfrm>
          <a:prstGeom prst="rect">
            <a:avLst/>
          </a:prstGeom>
        </p:spPr>
      </p:pic>
      <p:pic>
        <p:nvPicPr>
          <p:cNvPr id="152" name="Γραφικό 151">
            <a:extLst>
              <a:ext uri="{FF2B5EF4-FFF2-40B4-BE49-F238E27FC236}">
                <a16:creationId xmlns:a16="http://schemas.microsoft.com/office/drawing/2014/main" id="{6BE99A66-7774-1548-BD17-C4F2C1860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528" y="4681887"/>
            <a:ext cx="258549" cy="258549"/>
          </a:xfrm>
          <a:prstGeom prst="rect">
            <a:avLst/>
          </a:prstGeom>
        </p:spPr>
      </p:pic>
      <p:pic>
        <p:nvPicPr>
          <p:cNvPr id="153" name="Γραφικό 152">
            <a:extLst>
              <a:ext uri="{FF2B5EF4-FFF2-40B4-BE49-F238E27FC236}">
                <a16:creationId xmlns:a16="http://schemas.microsoft.com/office/drawing/2014/main" id="{0C31FE37-F24F-6C42-B97B-7F4782BE1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076" y="4681887"/>
            <a:ext cx="258549" cy="258549"/>
          </a:xfrm>
          <a:prstGeom prst="rect">
            <a:avLst/>
          </a:prstGeom>
        </p:spPr>
      </p:pic>
      <p:pic>
        <p:nvPicPr>
          <p:cNvPr id="154" name="Γραφικό 153">
            <a:extLst>
              <a:ext uri="{FF2B5EF4-FFF2-40B4-BE49-F238E27FC236}">
                <a16:creationId xmlns:a16="http://schemas.microsoft.com/office/drawing/2014/main" id="{BB6B9156-739A-164F-99BE-058E0F008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625" y="4681887"/>
            <a:ext cx="258549" cy="258549"/>
          </a:xfrm>
          <a:prstGeom prst="rect">
            <a:avLst/>
          </a:prstGeom>
        </p:spPr>
      </p:pic>
      <p:pic>
        <p:nvPicPr>
          <p:cNvPr id="155" name="Γραφικό 154">
            <a:extLst>
              <a:ext uri="{FF2B5EF4-FFF2-40B4-BE49-F238E27FC236}">
                <a16:creationId xmlns:a16="http://schemas.microsoft.com/office/drawing/2014/main" id="{84DD1274-2326-A24A-BBB9-63C8DAA74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5173" y="4681887"/>
            <a:ext cx="258549" cy="258549"/>
          </a:xfrm>
          <a:prstGeom prst="rect">
            <a:avLst/>
          </a:prstGeom>
        </p:spPr>
      </p:pic>
      <p:pic>
        <p:nvPicPr>
          <p:cNvPr id="156" name="Γραφικό 155">
            <a:extLst>
              <a:ext uri="{FF2B5EF4-FFF2-40B4-BE49-F238E27FC236}">
                <a16:creationId xmlns:a16="http://schemas.microsoft.com/office/drawing/2014/main" id="{C90BECC6-12C4-9440-9BFA-2E5633269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3722" y="4681887"/>
            <a:ext cx="258549" cy="258549"/>
          </a:xfrm>
          <a:prstGeom prst="rect">
            <a:avLst/>
          </a:prstGeom>
        </p:spPr>
      </p:pic>
      <p:pic>
        <p:nvPicPr>
          <p:cNvPr id="157" name="Γραφικό 156">
            <a:extLst>
              <a:ext uri="{FF2B5EF4-FFF2-40B4-BE49-F238E27FC236}">
                <a16:creationId xmlns:a16="http://schemas.microsoft.com/office/drawing/2014/main" id="{AF96848E-AAFB-A947-9DA0-FEBA42C858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2271" y="4681887"/>
            <a:ext cx="258549" cy="258549"/>
          </a:xfrm>
          <a:prstGeom prst="rect">
            <a:avLst/>
          </a:prstGeom>
        </p:spPr>
      </p:pic>
      <p:pic>
        <p:nvPicPr>
          <p:cNvPr id="158" name="Γραφικό 157">
            <a:extLst>
              <a:ext uri="{FF2B5EF4-FFF2-40B4-BE49-F238E27FC236}">
                <a16:creationId xmlns:a16="http://schemas.microsoft.com/office/drawing/2014/main" id="{73E939A4-4CBB-8C41-BEC1-E5C8FE96C8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819" y="4681887"/>
            <a:ext cx="258549" cy="258549"/>
          </a:xfrm>
          <a:prstGeom prst="rect">
            <a:avLst/>
          </a:prstGeom>
        </p:spPr>
      </p:pic>
      <p:pic>
        <p:nvPicPr>
          <p:cNvPr id="159" name="Γραφικό 158">
            <a:extLst>
              <a:ext uri="{FF2B5EF4-FFF2-40B4-BE49-F238E27FC236}">
                <a16:creationId xmlns:a16="http://schemas.microsoft.com/office/drawing/2014/main" id="{FDC8BED6-3DAB-6346-95DA-38D5AD32C1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9368" y="4681887"/>
            <a:ext cx="258549" cy="258549"/>
          </a:xfrm>
          <a:prstGeom prst="rect">
            <a:avLst/>
          </a:prstGeom>
        </p:spPr>
      </p:pic>
      <p:pic>
        <p:nvPicPr>
          <p:cNvPr id="160" name="Γραφικό 159">
            <a:extLst>
              <a:ext uri="{FF2B5EF4-FFF2-40B4-BE49-F238E27FC236}">
                <a16:creationId xmlns:a16="http://schemas.microsoft.com/office/drawing/2014/main" id="{6488C1C1-AF5E-B44A-AEC1-261D2A24C6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7916" y="4681887"/>
            <a:ext cx="258549" cy="258549"/>
          </a:xfrm>
          <a:prstGeom prst="rect">
            <a:avLst/>
          </a:prstGeom>
        </p:spPr>
      </p:pic>
      <p:pic>
        <p:nvPicPr>
          <p:cNvPr id="239" name="Γραφικό 238">
            <a:extLst>
              <a:ext uri="{FF2B5EF4-FFF2-40B4-BE49-F238E27FC236}">
                <a16:creationId xmlns:a16="http://schemas.microsoft.com/office/drawing/2014/main" id="{0FF4EEE3-E2F0-A441-8686-FF904A181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8752" y="3561607"/>
            <a:ext cx="258549" cy="258549"/>
          </a:xfrm>
          <a:prstGeom prst="rect">
            <a:avLst/>
          </a:prstGeom>
        </p:spPr>
      </p:pic>
      <p:pic>
        <p:nvPicPr>
          <p:cNvPr id="240" name="Γραφικό 239">
            <a:extLst>
              <a:ext uri="{FF2B5EF4-FFF2-40B4-BE49-F238E27FC236}">
                <a16:creationId xmlns:a16="http://schemas.microsoft.com/office/drawing/2014/main" id="{DC700768-1976-3049-B3D7-676138702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7301" y="3561607"/>
            <a:ext cx="258549" cy="258549"/>
          </a:xfrm>
          <a:prstGeom prst="rect">
            <a:avLst/>
          </a:prstGeom>
        </p:spPr>
      </p:pic>
      <p:pic>
        <p:nvPicPr>
          <p:cNvPr id="241" name="Γραφικό 240">
            <a:extLst>
              <a:ext uri="{FF2B5EF4-FFF2-40B4-BE49-F238E27FC236}">
                <a16:creationId xmlns:a16="http://schemas.microsoft.com/office/drawing/2014/main" id="{F75D8A31-F517-934A-AE7A-24C15AC0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5849" y="3561607"/>
            <a:ext cx="258549" cy="258549"/>
          </a:xfrm>
          <a:prstGeom prst="rect">
            <a:avLst/>
          </a:prstGeom>
        </p:spPr>
      </p:pic>
      <p:pic>
        <p:nvPicPr>
          <p:cNvPr id="242" name="Γραφικό 241">
            <a:extLst>
              <a:ext uri="{FF2B5EF4-FFF2-40B4-BE49-F238E27FC236}">
                <a16:creationId xmlns:a16="http://schemas.microsoft.com/office/drawing/2014/main" id="{8588E09F-E07E-3B49-8D5F-5CF9C9667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4398" y="3561607"/>
            <a:ext cx="258549" cy="258549"/>
          </a:xfrm>
          <a:prstGeom prst="rect">
            <a:avLst/>
          </a:prstGeom>
        </p:spPr>
      </p:pic>
      <p:pic>
        <p:nvPicPr>
          <p:cNvPr id="243" name="Γραφικό 242">
            <a:extLst>
              <a:ext uri="{FF2B5EF4-FFF2-40B4-BE49-F238E27FC236}">
                <a16:creationId xmlns:a16="http://schemas.microsoft.com/office/drawing/2014/main" id="{681309DC-8B4C-B043-92ED-361CF76E3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2946" y="3561607"/>
            <a:ext cx="258549" cy="258549"/>
          </a:xfrm>
          <a:prstGeom prst="rect">
            <a:avLst/>
          </a:prstGeom>
        </p:spPr>
      </p:pic>
      <p:pic>
        <p:nvPicPr>
          <p:cNvPr id="249" name="Γραφικό 248">
            <a:extLst>
              <a:ext uri="{FF2B5EF4-FFF2-40B4-BE49-F238E27FC236}">
                <a16:creationId xmlns:a16="http://schemas.microsoft.com/office/drawing/2014/main" id="{A43261A8-63E7-0640-81BE-4DBC47804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8660" y="4681887"/>
            <a:ext cx="258549" cy="258549"/>
          </a:xfrm>
          <a:prstGeom prst="rect">
            <a:avLst/>
          </a:prstGeom>
        </p:spPr>
      </p:pic>
      <p:pic>
        <p:nvPicPr>
          <p:cNvPr id="250" name="Γραφικό 249">
            <a:extLst>
              <a:ext uri="{FF2B5EF4-FFF2-40B4-BE49-F238E27FC236}">
                <a16:creationId xmlns:a16="http://schemas.microsoft.com/office/drawing/2014/main" id="{59D7A996-0767-384D-9796-E0C014CAD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209" y="4681887"/>
            <a:ext cx="258549" cy="258549"/>
          </a:xfrm>
          <a:prstGeom prst="rect">
            <a:avLst/>
          </a:prstGeom>
        </p:spPr>
      </p:pic>
      <p:pic>
        <p:nvPicPr>
          <p:cNvPr id="251" name="Γραφικό 250">
            <a:extLst>
              <a:ext uri="{FF2B5EF4-FFF2-40B4-BE49-F238E27FC236}">
                <a16:creationId xmlns:a16="http://schemas.microsoft.com/office/drawing/2014/main" id="{86CABA82-5A82-C44E-B303-9B2551CA7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5757" y="4681887"/>
            <a:ext cx="258549" cy="258549"/>
          </a:xfrm>
          <a:prstGeom prst="rect">
            <a:avLst/>
          </a:prstGeom>
        </p:spPr>
      </p:pic>
      <p:pic>
        <p:nvPicPr>
          <p:cNvPr id="252" name="Γραφικό 251">
            <a:extLst>
              <a:ext uri="{FF2B5EF4-FFF2-40B4-BE49-F238E27FC236}">
                <a16:creationId xmlns:a16="http://schemas.microsoft.com/office/drawing/2014/main" id="{61ECD9AC-02E3-074E-AF10-44AE43A21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306" y="4681887"/>
            <a:ext cx="258549" cy="258549"/>
          </a:xfrm>
          <a:prstGeom prst="rect">
            <a:avLst/>
          </a:prstGeom>
        </p:spPr>
      </p:pic>
      <p:pic>
        <p:nvPicPr>
          <p:cNvPr id="253" name="Γραφικό 252">
            <a:extLst>
              <a:ext uri="{FF2B5EF4-FFF2-40B4-BE49-F238E27FC236}">
                <a16:creationId xmlns:a16="http://schemas.microsoft.com/office/drawing/2014/main" id="{7E0F4759-4A5C-2C4A-B7CF-D7E8392FD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2854" y="4681887"/>
            <a:ext cx="258549" cy="258549"/>
          </a:xfrm>
          <a:prstGeom prst="rect">
            <a:avLst/>
          </a:prstGeom>
        </p:spPr>
      </p:pic>
      <p:pic>
        <p:nvPicPr>
          <p:cNvPr id="254" name="Γραφικό 253">
            <a:extLst>
              <a:ext uri="{FF2B5EF4-FFF2-40B4-BE49-F238E27FC236}">
                <a16:creationId xmlns:a16="http://schemas.microsoft.com/office/drawing/2014/main" id="{8ECE81CA-8434-E649-810D-D9E79E872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1403" y="4681887"/>
            <a:ext cx="258549" cy="258549"/>
          </a:xfrm>
          <a:prstGeom prst="rect">
            <a:avLst/>
          </a:prstGeom>
        </p:spPr>
      </p:pic>
      <p:pic>
        <p:nvPicPr>
          <p:cNvPr id="255" name="Γραφικό 254">
            <a:extLst>
              <a:ext uri="{FF2B5EF4-FFF2-40B4-BE49-F238E27FC236}">
                <a16:creationId xmlns:a16="http://schemas.microsoft.com/office/drawing/2014/main" id="{BFD1CA89-519F-294C-B043-FA1FF0288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9952" y="4681887"/>
            <a:ext cx="258549" cy="258549"/>
          </a:xfrm>
          <a:prstGeom prst="rect">
            <a:avLst/>
          </a:prstGeom>
        </p:spPr>
      </p:pic>
      <p:pic>
        <p:nvPicPr>
          <p:cNvPr id="256" name="Γραφικό 255">
            <a:extLst>
              <a:ext uri="{FF2B5EF4-FFF2-40B4-BE49-F238E27FC236}">
                <a16:creationId xmlns:a16="http://schemas.microsoft.com/office/drawing/2014/main" id="{26A42E31-3FCC-7241-B429-FF1D84D30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8500" y="4681887"/>
            <a:ext cx="258549" cy="258549"/>
          </a:xfrm>
          <a:prstGeom prst="rect">
            <a:avLst/>
          </a:prstGeom>
        </p:spPr>
      </p:pic>
      <p:pic>
        <p:nvPicPr>
          <p:cNvPr id="257" name="Γραφικό 256">
            <a:extLst>
              <a:ext uri="{FF2B5EF4-FFF2-40B4-BE49-F238E27FC236}">
                <a16:creationId xmlns:a16="http://schemas.microsoft.com/office/drawing/2014/main" id="{6CDB402B-EB39-F247-B289-614B68C60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7049" y="4681887"/>
            <a:ext cx="258549" cy="258549"/>
          </a:xfrm>
          <a:prstGeom prst="rect">
            <a:avLst/>
          </a:prstGeom>
        </p:spPr>
      </p:pic>
      <p:pic>
        <p:nvPicPr>
          <p:cNvPr id="258" name="Γραφικό 257">
            <a:extLst>
              <a:ext uri="{FF2B5EF4-FFF2-40B4-BE49-F238E27FC236}">
                <a16:creationId xmlns:a16="http://schemas.microsoft.com/office/drawing/2014/main" id="{C53BA142-DAB6-C246-B60D-47C95C637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5597" y="4681887"/>
            <a:ext cx="258549" cy="258549"/>
          </a:xfrm>
          <a:prstGeom prst="rect">
            <a:avLst/>
          </a:prstGeom>
        </p:spPr>
      </p:pic>
      <p:pic>
        <p:nvPicPr>
          <p:cNvPr id="259" name="Γραφικό 258">
            <a:extLst>
              <a:ext uri="{FF2B5EF4-FFF2-40B4-BE49-F238E27FC236}">
                <a16:creationId xmlns:a16="http://schemas.microsoft.com/office/drawing/2014/main" id="{81FF084F-9102-154F-9DF0-EC00239A6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5361" y="3564549"/>
            <a:ext cx="258549" cy="258549"/>
          </a:xfrm>
          <a:prstGeom prst="rect">
            <a:avLst/>
          </a:prstGeom>
        </p:spPr>
      </p:pic>
      <p:pic>
        <p:nvPicPr>
          <p:cNvPr id="267" name="Γραφικό 266">
            <a:extLst>
              <a:ext uri="{FF2B5EF4-FFF2-40B4-BE49-F238E27FC236}">
                <a16:creationId xmlns:a16="http://schemas.microsoft.com/office/drawing/2014/main" id="{8C19BAA4-689C-B240-BA8C-B4E5CDB32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978" y="5087161"/>
            <a:ext cx="258549" cy="258549"/>
          </a:xfrm>
          <a:prstGeom prst="rect">
            <a:avLst/>
          </a:prstGeom>
        </p:spPr>
      </p:pic>
      <p:pic>
        <p:nvPicPr>
          <p:cNvPr id="268" name="Γραφικό 267">
            <a:extLst>
              <a:ext uri="{FF2B5EF4-FFF2-40B4-BE49-F238E27FC236}">
                <a16:creationId xmlns:a16="http://schemas.microsoft.com/office/drawing/2014/main" id="{271DBB5E-13F3-7E4E-8123-A036B8399A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527" y="5087161"/>
            <a:ext cx="258549" cy="258549"/>
          </a:xfrm>
          <a:prstGeom prst="rect">
            <a:avLst/>
          </a:prstGeom>
        </p:spPr>
      </p:pic>
      <p:pic>
        <p:nvPicPr>
          <p:cNvPr id="269" name="Γραφικό 268">
            <a:extLst>
              <a:ext uri="{FF2B5EF4-FFF2-40B4-BE49-F238E27FC236}">
                <a16:creationId xmlns:a16="http://schemas.microsoft.com/office/drawing/2014/main" id="{F66C4E91-E9C5-D64D-93F5-D6C6C89C0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075" y="5087161"/>
            <a:ext cx="258549" cy="258549"/>
          </a:xfrm>
          <a:prstGeom prst="rect">
            <a:avLst/>
          </a:prstGeom>
        </p:spPr>
      </p:pic>
      <p:pic>
        <p:nvPicPr>
          <p:cNvPr id="270" name="Γραφικό 269">
            <a:extLst>
              <a:ext uri="{FF2B5EF4-FFF2-40B4-BE49-F238E27FC236}">
                <a16:creationId xmlns:a16="http://schemas.microsoft.com/office/drawing/2014/main" id="{71EADF70-F3AF-9642-80FC-BE8731FC39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624" y="5087161"/>
            <a:ext cx="258549" cy="258549"/>
          </a:xfrm>
          <a:prstGeom prst="rect">
            <a:avLst/>
          </a:prstGeom>
        </p:spPr>
      </p:pic>
      <p:pic>
        <p:nvPicPr>
          <p:cNvPr id="271" name="Γραφικό 270">
            <a:extLst>
              <a:ext uri="{FF2B5EF4-FFF2-40B4-BE49-F238E27FC236}">
                <a16:creationId xmlns:a16="http://schemas.microsoft.com/office/drawing/2014/main" id="{3266BB50-351B-9248-A27A-F03E6DACF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5172" y="5087161"/>
            <a:ext cx="258549" cy="258549"/>
          </a:xfrm>
          <a:prstGeom prst="rect">
            <a:avLst/>
          </a:prstGeom>
        </p:spPr>
      </p:pic>
      <p:pic>
        <p:nvPicPr>
          <p:cNvPr id="272" name="Γραφικό 271">
            <a:extLst>
              <a:ext uri="{FF2B5EF4-FFF2-40B4-BE49-F238E27FC236}">
                <a16:creationId xmlns:a16="http://schemas.microsoft.com/office/drawing/2014/main" id="{AFC78811-A379-204C-AB8E-379306E27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3721" y="5087161"/>
            <a:ext cx="258549" cy="258549"/>
          </a:xfrm>
          <a:prstGeom prst="rect">
            <a:avLst/>
          </a:prstGeom>
        </p:spPr>
      </p:pic>
      <p:pic>
        <p:nvPicPr>
          <p:cNvPr id="273" name="Γραφικό 272">
            <a:extLst>
              <a:ext uri="{FF2B5EF4-FFF2-40B4-BE49-F238E27FC236}">
                <a16:creationId xmlns:a16="http://schemas.microsoft.com/office/drawing/2014/main" id="{0DE26508-1077-9D4C-941E-30B49AAE6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2270" y="5087161"/>
            <a:ext cx="258549" cy="258549"/>
          </a:xfrm>
          <a:prstGeom prst="rect">
            <a:avLst/>
          </a:prstGeom>
        </p:spPr>
      </p:pic>
      <p:pic>
        <p:nvPicPr>
          <p:cNvPr id="274" name="Γραφικό 273">
            <a:extLst>
              <a:ext uri="{FF2B5EF4-FFF2-40B4-BE49-F238E27FC236}">
                <a16:creationId xmlns:a16="http://schemas.microsoft.com/office/drawing/2014/main" id="{EFC08BC9-D7DC-FF48-B3C4-A7AB44EDC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818" y="5087161"/>
            <a:ext cx="258549" cy="258549"/>
          </a:xfrm>
          <a:prstGeom prst="rect">
            <a:avLst/>
          </a:prstGeom>
        </p:spPr>
      </p:pic>
      <p:pic>
        <p:nvPicPr>
          <p:cNvPr id="275" name="Γραφικό 274">
            <a:extLst>
              <a:ext uri="{FF2B5EF4-FFF2-40B4-BE49-F238E27FC236}">
                <a16:creationId xmlns:a16="http://schemas.microsoft.com/office/drawing/2014/main" id="{3DA293CA-6E7B-A141-BE9E-D52DEB8241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9367" y="5087161"/>
            <a:ext cx="258549" cy="258549"/>
          </a:xfrm>
          <a:prstGeom prst="rect">
            <a:avLst/>
          </a:prstGeom>
        </p:spPr>
      </p:pic>
      <p:pic>
        <p:nvPicPr>
          <p:cNvPr id="276" name="Γραφικό 275">
            <a:extLst>
              <a:ext uri="{FF2B5EF4-FFF2-40B4-BE49-F238E27FC236}">
                <a16:creationId xmlns:a16="http://schemas.microsoft.com/office/drawing/2014/main" id="{DC0AACC7-1602-CE4F-86CC-0A81A483C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7915" y="5087161"/>
            <a:ext cx="258549" cy="258549"/>
          </a:xfrm>
          <a:prstGeom prst="rect">
            <a:avLst/>
          </a:prstGeom>
        </p:spPr>
      </p:pic>
      <p:pic>
        <p:nvPicPr>
          <p:cNvPr id="277" name="Γραφικό 276">
            <a:extLst>
              <a:ext uri="{FF2B5EF4-FFF2-40B4-BE49-F238E27FC236}">
                <a16:creationId xmlns:a16="http://schemas.microsoft.com/office/drawing/2014/main" id="{0D15323E-1A30-DB4A-8340-0B6B0B72B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8659" y="5087161"/>
            <a:ext cx="258549" cy="258549"/>
          </a:xfrm>
          <a:prstGeom prst="rect">
            <a:avLst/>
          </a:prstGeom>
        </p:spPr>
      </p:pic>
      <p:pic>
        <p:nvPicPr>
          <p:cNvPr id="278" name="Γραφικό 277">
            <a:extLst>
              <a:ext uri="{FF2B5EF4-FFF2-40B4-BE49-F238E27FC236}">
                <a16:creationId xmlns:a16="http://schemas.microsoft.com/office/drawing/2014/main" id="{6939A818-76AB-B745-9BD0-ABA05DFFC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208" y="5087161"/>
            <a:ext cx="258549" cy="258549"/>
          </a:xfrm>
          <a:prstGeom prst="rect">
            <a:avLst/>
          </a:prstGeom>
        </p:spPr>
      </p:pic>
      <p:pic>
        <p:nvPicPr>
          <p:cNvPr id="279" name="Γραφικό 278">
            <a:extLst>
              <a:ext uri="{FF2B5EF4-FFF2-40B4-BE49-F238E27FC236}">
                <a16:creationId xmlns:a16="http://schemas.microsoft.com/office/drawing/2014/main" id="{0B67D746-326E-FF48-8ADF-E85162C182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5756" y="5087161"/>
            <a:ext cx="258549" cy="258549"/>
          </a:xfrm>
          <a:prstGeom prst="rect">
            <a:avLst/>
          </a:prstGeom>
        </p:spPr>
      </p:pic>
      <p:pic>
        <p:nvPicPr>
          <p:cNvPr id="280" name="Γραφικό 279">
            <a:extLst>
              <a:ext uri="{FF2B5EF4-FFF2-40B4-BE49-F238E27FC236}">
                <a16:creationId xmlns:a16="http://schemas.microsoft.com/office/drawing/2014/main" id="{AAC6A844-B264-A849-AD8D-32E7E7AE4F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305" y="5087161"/>
            <a:ext cx="258549" cy="258549"/>
          </a:xfrm>
          <a:prstGeom prst="rect">
            <a:avLst/>
          </a:prstGeom>
        </p:spPr>
      </p:pic>
      <p:pic>
        <p:nvPicPr>
          <p:cNvPr id="281" name="Γραφικό 280">
            <a:extLst>
              <a:ext uri="{FF2B5EF4-FFF2-40B4-BE49-F238E27FC236}">
                <a16:creationId xmlns:a16="http://schemas.microsoft.com/office/drawing/2014/main" id="{E8EB8E46-D72A-AD4F-BB82-8CE802CA6B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2853" y="5087161"/>
            <a:ext cx="258549" cy="258549"/>
          </a:xfrm>
          <a:prstGeom prst="rect">
            <a:avLst/>
          </a:prstGeom>
        </p:spPr>
      </p:pic>
      <p:pic>
        <p:nvPicPr>
          <p:cNvPr id="282" name="Γραφικό 281">
            <a:extLst>
              <a:ext uri="{FF2B5EF4-FFF2-40B4-BE49-F238E27FC236}">
                <a16:creationId xmlns:a16="http://schemas.microsoft.com/office/drawing/2014/main" id="{A9B76159-38E0-064F-B831-F6316B09F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1402" y="5087161"/>
            <a:ext cx="258549" cy="258549"/>
          </a:xfrm>
          <a:prstGeom prst="rect">
            <a:avLst/>
          </a:prstGeom>
        </p:spPr>
      </p:pic>
      <p:pic>
        <p:nvPicPr>
          <p:cNvPr id="283" name="Γραφικό 282">
            <a:extLst>
              <a:ext uri="{FF2B5EF4-FFF2-40B4-BE49-F238E27FC236}">
                <a16:creationId xmlns:a16="http://schemas.microsoft.com/office/drawing/2014/main" id="{C8179502-452B-334D-894C-C5A08BB01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9951" y="5087161"/>
            <a:ext cx="258549" cy="258549"/>
          </a:xfrm>
          <a:prstGeom prst="rect">
            <a:avLst/>
          </a:prstGeom>
        </p:spPr>
      </p:pic>
      <p:pic>
        <p:nvPicPr>
          <p:cNvPr id="284" name="Γραφικό 283">
            <a:extLst>
              <a:ext uri="{FF2B5EF4-FFF2-40B4-BE49-F238E27FC236}">
                <a16:creationId xmlns:a16="http://schemas.microsoft.com/office/drawing/2014/main" id="{9DA13FD8-04AB-C54F-9DB8-E34589D82F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8499" y="5087161"/>
            <a:ext cx="258549" cy="258549"/>
          </a:xfrm>
          <a:prstGeom prst="rect">
            <a:avLst/>
          </a:prstGeom>
        </p:spPr>
      </p:pic>
      <p:pic>
        <p:nvPicPr>
          <p:cNvPr id="285" name="Γραφικό 284">
            <a:extLst>
              <a:ext uri="{FF2B5EF4-FFF2-40B4-BE49-F238E27FC236}">
                <a16:creationId xmlns:a16="http://schemas.microsoft.com/office/drawing/2014/main" id="{EC553E17-CDA0-DF4B-840E-33055133A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7048" y="5087161"/>
            <a:ext cx="258549" cy="258549"/>
          </a:xfrm>
          <a:prstGeom prst="rect">
            <a:avLst/>
          </a:prstGeom>
        </p:spPr>
      </p:pic>
      <p:pic>
        <p:nvPicPr>
          <p:cNvPr id="286" name="Γραφικό 285">
            <a:extLst>
              <a:ext uri="{FF2B5EF4-FFF2-40B4-BE49-F238E27FC236}">
                <a16:creationId xmlns:a16="http://schemas.microsoft.com/office/drawing/2014/main" id="{9C7CCDBA-3DED-F14C-BDB9-570577A63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5596" y="5087161"/>
            <a:ext cx="258549" cy="258549"/>
          </a:xfrm>
          <a:prstGeom prst="rect">
            <a:avLst/>
          </a:prstGeom>
        </p:spPr>
      </p:pic>
      <p:pic>
        <p:nvPicPr>
          <p:cNvPr id="287" name="Γραφικό 286">
            <a:extLst>
              <a:ext uri="{FF2B5EF4-FFF2-40B4-BE49-F238E27FC236}">
                <a16:creationId xmlns:a16="http://schemas.microsoft.com/office/drawing/2014/main" id="{29D946E4-FDBE-9741-9C8F-3EB2B4ACA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979" y="5499148"/>
            <a:ext cx="258549" cy="258549"/>
          </a:xfrm>
          <a:prstGeom prst="rect">
            <a:avLst/>
          </a:prstGeom>
        </p:spPr>
      </p:pic>
      <p:pic>
        <p:nvPicPr>
          <p:cNvPr id="288" name="Γραφικό 287">
            <a:extLst>
              <a:ext uri="{FF2B5EF4-FFF2-40B4-BE49-F238E27FC236}">
                <a16:creationId xmlns:a16="http://schemas.microsoft.com/office/drawing/2014/main" id="{1070AF7E-E3A5-034A-98E3-9A159272B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528" y="5499148"/>
            <a:ext cx="258549" cy="258549"/>
          </a:xfrm>
          <a:prstGeom prst="rect">
            <a:avLst/>
          </a:prstGeom>
        </p:spPr>
      </p:pic>
      <p:pic>
        <p:nvPicPr>
          <p:cNvPr id="289" name="Γραφικό 288">
            <a:extLst>
              <a:ext uri="{FF2B5EF4-FFF2-40B4-BE49-F238E27FC236}">
                <a16:creationId xmlns:a16="http://schemas.microsoft.com/office/drawing/2014/main" id="{AC51E2F8-D4A4-0040-85FE-7DC4430BAD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076" y="5499148"/>
            <a:ext cx="258549" cy="258549"/>
          </a:xfrm>
          <a:prstGeom prst="rect">
            <a:avLst/>
          </a:prstGeom>
        </p:spPr>
      </p:pic>
      <p:pic>
        <p:nvPicPr>
          <p:cNvPr id="290" name="Γραφικό 289">
            <a:extLst>
              <a:ext uri="{FF2B5EF4-FFF2-40B4-BE49-F238E27FC236}">
                <a16:creationId xmlns:a16="http://schemas.microsoft.com/office/drawing/2014/main" id="{83C1923B-268A-A045-9E32-75702DC976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625" y="5499148"/>
            <a:ext cx="258549" cy="258549"/>
          </a:xfrm>
          <a:prstGeom prst="rect">
            <a:avLst/>
          </a:prstGeom>
        </p:spPr>
      </p:pic>
      <p:pic>
        <p:nvPicPr>
          <p:cNvPr id="291" name="Γραφικό 290">
            <a:extLst>
              <a:ext uri="{FF2B5EF4-FFF2-40B4-BE49-F238E27FC236}">
                <a16:creationId xmlns:a16="http://schemas.microsoft.com/office/drawing/2014/main" id="{63E5372F-7052-9F4E-A5E6-0C447A21B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5173" y="5499148"/>
            <a:ext cx="258549" cy="258549"/>
          </a:xfrm>
          <a:prstGeom prst="rect">
            <a:avLst/>
          </a:prstGeom>
        </p:spPr>
      </p:pic>
      <p:pic>
        <p:nvPicPr>
          <p:cNvPr id="292" name="Γραφικό 291">
            <a:extLst>
              <a:ext uri="{FF2B5EF4-FFF2-40B4-BE49-F238E27FC236}">
                <a16:creationId xmlns:a16="http://schemas.microsoft.com/office/drawing/2014/main" id="{AF103490-C5D7-9F47-93F9-4768A5155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3722" y="5499148"/>
            <a:ext cx="258549" cy="258549"/>
          </a:xfrm>
          <a:prstGeom prst="rect">
            <a:avLst/>
          </a:prstGeom>
        </p:spPr>
      </p:pic>
      <p:pic>
        <p:nvPicPr>
          <p:cNvPr id="293" name="Γραφικό 292">
            <a:extLst>
              <a:ext uri="{FF2B5EF4-FFF2-40B4-BE49-F238E27FC236}">
                <a16:creationId xmlns:a16="http://schemas.microsoft.com/office/drawing/2014/main" id="{A54CBC53-FF6B-EF49-B1EA-BB8A9495E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2271" y="5499148"/>
            <a:ext cx="258549" cy="258549"/>
          </a:xfrm>
          <a:prstGeom prst="rect">
            <a:avLst/>
          </a:prstGeom>
        </p:spPr>
      </p:pic>
      <p:pic>
        <p:nvPicPr>
          <p:cNvPr id="294" name="Γραφικό 293">
            <a:extLst>
              <a:ext uri="{FF2B5EF4-FFF2-40B4-BE49-F238E27FC236}">
                <a16:creationId xmlns:a16="http://schemas.microsoft.com/office/drawing/2014/main" id="{5FFD89ED-95CC-944D-871D-B491D31E0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819" y="5499148"/>
            <a:ext cx="258549" cy="258549"/>
          </a:xfrm>
          <a:prstGeom prst="rect">
            <a:avLst/>
          </a:prstGeom>
        </p:spPr>
      </p:pic>
      <p:pic>
        <p:nvPicPr>
          <p:cNvPr id="295" name="Γραφικό 294">
            <a:extLst>
              <a:ext uri="{FF2B5EF4-FFF2-40B4-BE49-F238E27FC236}">
                <a16:creationId xmlns:a16="http://schemas.microsoft.com/office/drawing/2014/main" id="{D6F458C8-1F58-9041-8E8E-797241619F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9368" y="5499148"/>
            <a:ext cx="258549" cy="258549"/>
          </a:xfrm>
          <a:prstGeom prst="rect">
            <a:avLst/>
          </a:prstGeom>
        </p:spPr>
      </p:pic>
      <p:pic>
        <p:nvPicPr>
          <p:cNvPr id="296" name="Γραφικό 295">
            <a:extLst>
              <a:ext uri="{FF2B5EF4-FFF2-40B4-BE49-F238E27FC236}">
                <a16:creationId xmlns:a16="http://schemas.microsoft.com/office/drawing/2014/main" id="{90BC8B0E-5094-4A44-BE2C-965198FDE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7916" y="5499148"/>
            <a:ext cx="258549" cy="258549"/>
          </a:xfrm>
          <a:prstGeom prst="rect">
            <a:avLst/>
          </a:prstGeom>
        </p:spPr>
      </p:pic>
      <p:pic>
        <p:nvPicPr>
          <p:cNvPr id="297" name="Γραφικό 296">
            <a:extLst>
              <a:ext uri="{FF2B5EF4-FFF2-40B4-BE49-F238E27FC236}">
                <a16:creationId xmlns:a16="http://schemas.microsoft.com/office/drawing/2014/main" id="{B1AA1512-1E7A-0840-AC04-C3B29BD04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8660" y="5499148"/>
            <a:ext cx="258549" cy="258549"/>
          </a:xfrm>
          <a:prstGeom prst="rect">
            <a:avLst/>
          </a:prstGeom>
        </p:spPr>
      </p:pic>
      <p:pic>
        <p:nvPicPr>
          <p:cNvPr id="298" name="Γραφικό 297">
            <a:extLst>
              <a:ext uri="{FF2B5EF4-FFF2-40B4-BE49-F238E27FC236}">
                <a16:creationId xmlns:a16="http://schemas.microsoft.com/office/drawing/2014/main" id="{731BC04C-7074-C847-9D9C-0B063A35DC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209" y="5499148"/>
            <a:ext cx="258549" cy="258549"/>
          </a:xfrm>
          <a:prstGeom prst="rect">
            <a:avLst/>
          </a:prstGeom>
        </p:spPr>
      </p:pic>
      <p:pic>
        <p:nvPicPr>
          <p:cNvPr id="299" name="Γραφικό 298">
            <a:extLst>
              <a:ext uri="{FF2B5EF4-FFF2-40B4-BE49-F238E27FC236}">
                <a16:creationId xmlns:a16="http://schemas.microsoft.com/office/drawing/2014/main" id="{ABE6FA02-9FF5-B043-8F80-C77406501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5757" y="5499148"/>
            <a:ext cx="258549" cy="258549"/>
          </a:xfrm>
          <a:prstGeom prst="rect">
            <a:avLst/>
          </a:prstGeom>
        </p:spPr>
      </p:pic>
      <p:pic>
        <p:nvPicPr>
          <p:cNvPr id="300" name="Γραφικό 299">
            <a:extLst>
              <a:ext uri="{FF2B5EF4-FFF2-40B4-BE49-F238E27FC236}">
                <a16:creationId xmlns:a16="http://schemas.microsoft.com/office/drawing/2014/main" id="{890CE061-B15B-B246-A662-75982198CC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306" y="5499148"/>
            <a:ext cx="258549" cy="258549"/>
          </a:xfrm>
          <a:prstGeom prst="rect">
            <a:avLst/>
          </a:prstGeom>
        </p:spPr>
      </p:pic>
      <p:pic>
        <p:nvPicPr>
          <p:cNvPr id="301" name="Γραφικό 300">
            <a:extLst>
              <a:ext uri="{FF2B5EF4-FFF2-40B4-BE49-F238E27FC236}">
                <a16:creationId xmlns:a16="http://schemas.microsoft.com/office/drawing/2014/main" id="{1665DF5E-20D8-B840-8694-0FA06E53F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2854" y="5499148"/>
            <a:ext cx="258549" cy="258549"/>
          </a:xfrm>
          <a:prstGeom prst="rect">
            <a:avLst/>
          </a:prstGeom>
        </p:spPr>
      </p:pic>
      <p:pic>
        <p:nvPicPr>
          <p:cNvPr id="302" name="Γραφικό 301">
            <a:extLst>
              <a:ext uri="{FF2B5EF4-FFF2-40B4-BE49-F238E27FC236}">
                <a16:creationId xmlns:a16="http://schemas.microsoft.com/office/drawing/2014/main" id="{14523228-AA05-D44B-B187-6966705D0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1403" y="5499148"/>
            <a:ext cx="258549" cy="258549"/>
          </a:xfrm>
          <a:prstGeom prst="rect">
            <a:avLst/>
          </a:prstGeom>
        </p:spPr>
      </p:pic>
      <p:pic>
        <p:nvPicPr>
          <p:cNvPr id="303" name="Γραφικό 302">
            <a:extLst>
              <a:ext uri="{FF2B5EF4-FFF2-40B4-BE49-F238E27FC236}">
                <a16:creationId xmlns:a16="http://schemas.microsoft.com/office/drawing/2014/main" id="{2C8403D2-5D75-2D42-AEBC-0920CDC5D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9952" y="5499148"/>
            <a:ext cx="258549" cy="258549"/>
          </a:xfrm>
          <a:prstGeom prst="rect">
            <a:avLst/>
          </a:prstGeom>
        </p:spPr>
      </p:pic>
      <p:pic>
        <p:nvPicPr>
          <p:cNvPr id="304" name="Γραφικό 303">
            <a:extLst>
              <a:ext uri="{FF2B5EF4-FFF2-40B4-BE49-F238E27FC236}">
                <a16:creationId xmlns:a16="http://schemas.microsoft.com/office/drawing/2014/main" id="{C52A6D0E-3717-524D-BB7E-62A06571C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8500" y="5499148"/>
            <a:ext cx="258549" cy="258549"/>
          </a:xfrm>
          <a:prstGeom prst="rect">
            <a:avLst/>
          </a:prstGeom>
        </p:spPr>
      </p:pic>
      <p:pic>
        <p:nvPicPr>
          <p:cNvPr id="305" name="Γραφικό 304">
            <a:extLst>
              <a:ext uri="{FF2B5EF4-FFF2-40B4-BE49-F238E27FC236}">
                <a16:creationId xmlns:a16="http://schemas.microsoft.com/office/drawing/2014/main" id="{25629838-AB9B-FF41-B907-96FEF16F3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7049" y="5499148"/>
            <a:ext cx="258549" cy="258549"/>
          </a:xfrm>
          <a:prstGeom prst="rect">
            <a:avLst/>
          </a:prstGeom>
        </p:spPr>
      </p:pic>
      <p:pic>
        <p:nvPicPr>
          <p:cNvPr id="306" name="Γραφικό 305">
            <a:extLst>
              <a:ext uri="{FF2B5EF4-FFF2-40B4-BE49-F238E27FC236}">
                <a16:creationId xmlns:a16="http://schemas.microsoft.com/office/drawing/2014/main" id="{F0C12944-9365-2A41-A20A-529DC7164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5597" y="5499148"/>
            <a:ext cx="258549" cy="258549"/>
          </a:xfrm>
          <a:prstGeom prst="rect">
            <a:avLst/>
          </a:prstGeom>
        </p:spPr>
      </p:pic>
      <p:pic>
        <p:nvPicPr>
          <p:cNvPr id="307" name="Γραφικό 306">
            <a:extLst>
              <a:ext uri="{FF2B5EF4-FFF2-40B4-BE49-F238E27FC236}">
                <a16:creationId xmlns:a16="http://schemas.microsoft.com/office/drawing/2014/main" id="{3CA1ABEE-3489-1043-B6DE-2419C9697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978" y="5904422"/>
            <a:ext cx="258549" cy="258549"/>
          </a:xfrm>
          <a:prstGeom prst="rect">
            <a:avLst/>
          </a:prstGeom>
        </p:spPr>
      </p:pic>
      <p:pic>
        <p:nvPicPr>
          <p:cNvPr id="308" name="Γραφικό 307">
            <a:extLst>
              <a:ext uri="{FF2B5EF4-FFF2-40B4-BE49-F238E27FC236}">
                <a16:creationId xmlns:a16="http://schemas.microsoft.com/office/drawing/2014/main" id="{B36809B2-D6CF-0746-8AC0-98A494020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527" y="5904422"/>
            <a:ext cx="258549" cy="258549"/>
          </a:xfrm>
          <a:prstGeom prst="rect">
            <a:avLst/>
          </a:prstGeom>
        </p:spPr>
      </p:pic>
      <p:pic>
        <p:nvPicPr>
          <p:cNvPr id="309" name="Γραφικό 308">
            <a:extLst>
              <a:ext uri="{FF2B5EF4-FFF2-40B4-BE49-F238E27FC236}">
                <a16:creationId xmlns:a16="http://schemas.microsoft.com/office/drawing/2014/main" id="{F5483421-8FA0-4A45-89C5-A8F6E818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075" y="5904422"/>
            <a:ext cx="258549" cy="258549"/>
          </a:xfrm>
          <a:prstGeom prst="rect">
            <a:avLst/>
          </a:prstGeom>
        </p:spPr>
      </p:pic>
      <p:pic>
        <p:nvPicPr>
          <p:cNvPr id="310" name="Γραφικό 309">
            <a:extLst>
              <a:ext uri="{FF2B5EF4-FFF2-40B4-BE49-F238E27FC236}">
                <a16:creationId xmlns:a16="http://schemas.microsoft.com/office/drawing/2014/main" id="{83E0C623-F14E-3F45-A73E-0EAED97D92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624" y="5904422"/>
            <a:ext cx="258549" cy="258549"/>
          </a:xfrm>
          <a:prstGeom prst="rect">
            <a:avLst/>
          </a:prstGeom>
        </p:spPr>
      </p:pic>
      <p:pic>
        <p:nvPicPr>
          <p:cNvPr id="311" name="Γραφικό 310">
            <a:extLst>
              <a:ext uri="{FF2B5EF4-FFF2-40B4-BE49-F238E27FC236}">
                <a16:creationId xmlns:a16="http://schemas.microsoft.com/office/drawing/2014/main" id="{66A6AE59-927F-BA43-93CA-0AD717C9C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5172" y="5904422"/>
            <a:ext cx="258549" cy="258549"/>
          </a:xfrm>
          <a:prstGeom prst="rect">
            <a:avLst/>
          </a:prstGeom>
        </p:spPr>
      </p:pic>
      <p:pic>
        <p:nvPicPr>
          <p:cNvPr id="312" name="Γραφικό 311">
            <a:extLst>
              <a:ext uri="{FF2B5EF4-FFF2-40B4-BE49-F238E27FC236}">
                <a16:creationId xmlns:a16="http://schemas.microsoft.com/office/drawing/2014/main" id="{34A6BD9D-E57D-B14B-AD39-57FC4A882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3721" y="5904422"/>
            <a:ext cx="258549" cy="258549"/>
          </a:xfrm>
          <a:prstGeom prst="rect">
            <a:avLst/>
          </a:prstGeom>
        </p:spPr>
      </p:pic>
      <p:pic>
        <p:nvPicPr>
          <p:cNvPr id="313" name="Γραφικό 312">
            <a:extLst>
              <a:ext uri="{FF2B5EF4-FFF2-40B4-BE49-F238E27FC236}">
                <a16:creationId xmlns:a16="http://schemas.microsoft.com/office/drawing/2014/main" id="{B32F4D11-06CE-384B-A7D5-1D17DBA4F5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2270" y="5904422"/>
            <a:ext cx="258549" cy="258549"/>
          </a:xfrm>
          <a:prstGeom prst="rect">
            <a:avLst/>
          </a:prstGeom>
        </p:spPr>
      </p:pic>
      <p:pic>
        <p:nvPicPr>
          <p:cNvPr id="314" name="Γραφικό 313">
            <a:extLst>
              <a:ext uri="{FF2B5EF4-FFF2-40B4-BE49-F238E27FC236}">
                <a16:creationId xmlns:a16="http://schemas.microsoft.com/office/drawing/2014/main" id="{01C24C5C-D3A8-2E45-8C34-EC33F5DE3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818" y="5904422"/>
            <a:ext cx="258549" cy="258549"/>
          </a:xfrm>
          <a:prstGeom prst="rect">
            <a:avLst/>
          </a:prstGeom>
        </p:spPr>
      </p:pic>
      <p:pic>
        <p:nvPicPr>
          <p:cNvPr id="315" name="Γραφικό 314">
            <a:extLst>
              <a:ext uri="{FF2B5EF4-FFF2-40B4-BE49-F238E27FC236}">
                <a16:creationId xmlns:a16="http://schemas.microsoft.com/office/drawing/2014/main" id="{2D50823B-3770-9D4D-8E91-9044412579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49367" y="5904422"/>
            <a:ext cx="258549" cy="258549"/>
          </a:xfrm>
          <a:prstGeom prst="rect">
            <a:avLst/>
          </a:prstGeom>
        </p:spPr>
      </p:pic>
      <p:pic>
        <p:nvPicPr>
          <p:cNvPr id="316" name="Γραφικό 315">
            <a:extLst>
              <a:ext uri="{FF2B5EF4-FFF2-40B4-BE49-F238E27FC236}">
                <a16:creationId xmlns:a16="http://schemas.microsoft.com/office/drawing/2014/main" id="{B4DBFA70-36C1-B84C-A56E-43C60E7AE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7915" y="5904422"/>
            <a:ext cx="258549" cy="258549"/>
          </a:xfrm>
          <a:prstGeom prst="rect">
            <a:avLst/>
          </a:prstGeom>
        </p:spPr>
      </p:pic>
      <p:pic>
        <p:nvPicPr>
          <p:cNvPr id="317" name="Γραφικό 316">
            <a:extLst>
              <a:ext uri="{FF2B5EF4-FFF2-40B4-BE49-F238E27FC236}">
                <a16:creationId xmlns:a16="http://schemas.microsoft.com/office/drawing/2014/main" id="{86BD70A5-3CC5-1941-8697-B212CBA36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8659" y="5904422"/>
            <a:ext cx="258549" cy="258549"/>
          </a:xfrm>
          <a:prstGeom prst="rect">
            <a:avLst/>
          </a:prstGeom>
        </p:spPr>
      </p:pic>
      <p:pic>
        <p:nvPicPr>
          <p:cNvPr id="318" name="Γραφικό 317">
            <a:extLst>
              <a:ext uri="{FF2B5EF4-FFF2-40B4-BE49-F238E27FC236}">
                <a16:creationId xmlns:a16="http://schemas.microsoft.com/office/drawing/2014/main" id="{FD868C4A-1CD4-7A47-BAA3-96322B3F3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208" y="5904422"/>
            <a:ext cx="258549" cy="258549"/>
          </a:xfrm>
          <a:prstGeom prst="rect">
            <a:avLst/>
          </a:prstGeom>
        </p:spPr>
      </p:pic>
      <p:pic>
        <p:nvPicPr>
          <p:cNvPr id="319" name="Γραφικό 318">
            <a:extLst>
              <a:ext uri="{FF2B5EF4-FFF2-40B4-BE49-F238E27FC236}">
                <a16:creationId xmlns:a16="http://schemas.microsoft.com/office/drawing/2014/main" id="{AA501779-4A56-DB41-BF0E-5FBFF955C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5756" y="5904422"/>
            <a:ext cx="258549" cy="258549"/>
          </a:xfrm>
          <a:prstGeom prst="rect">
            <a:avLst/>
          </a:prstGeom>
        </p:spPr>
      </p:pic>
      <p:pic>
        <p:nvPicPr>
          <p:cNvPr id="320" name="Γραφικό 319">
            <a:extLst>
              <a:ext uri="{FF2B5EF4-FFF2-40B4-BE49-F238E27FC236}">
                <a16:creationId xmlns:a16="http://schemas.microsoft.com/office/drawing/2014/main" id="{25DAC075-FC86-E54D-B626-D3626D442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4305" y="5904422"/>
            <a:ext cx="258549" cy="258549"/>
          </a:xfrm>
          <a:prstGeom prst="rect">
            <a:avLst/>
          </a:prstGeom>
        </p:spPr>
      </p:pic>
      <p:pic>
        <p:nvPicPr>
          <p:cNvPr id="321" name="Γραφικό 320">
            <a:extLst>
              <a:ext uri="{FF2B5EF4-FFF2-40B4-BE49-F238E27FC236}">
                <a16:creationId xmlns:a16="http://schemas.microsoft.com/office/drawing/2014/main" id="{480966AA-9CA9-A542-8EC8-793A0B83F2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2853" y="5904422"/>
            <a:ext cx="258549" cy="258549"/>
          </a:xfrm>
          <a:prstGeom prst="rect">
            <a:avLst/>
          </a:prstGeom>
        </p:spPr>
      </p:pic>
      <p:pic>
        <p:nvPicPr>
          <p:cNvPr id="322" name="Γραφικό 321">
            <a:extLst>
              <a:ext uri="{FF2B5EF4-FFF2-40B4-BE49-F238E27FC236}">
                <a16:creationId xmlns:a16="http://schemas.microsoft.com/office/drawing/2014/main" id="{CEF01D9E-D893-554B-992C-2A0234BA41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1402" y="5904422"/>
            <a:ext cx="258549" cy="258549"/>
          </a:xfrm>
          <a:prstGeom prst="rect">
            <a:avLst/>
          </a:prstGeom>
        </p:spPr>
      </p:pic>
      <p:pic>
        <p:nvPicPr>
          <p:cNvPr id="323" name="Γραφικό 322">
            <a:extLst>
              <a:ext uri="{FF2B5EF4-FFF2-40B4-BE49-F238E27FC236}">
                <a16:creationId xmlns:a16="http://schemas.microsoft.com/office/drawing/2014/main" id="{290DCF1E-9A0E-C741-8B78-621C0822C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9951" y="5904422"/>
            <a:ext cx="258549" cy="258549"/>
          </a:xfrm>
          <a:prstGeom prst="rect">
            <a:avLst/>
          </a:prstGeom>
        </p:spPr>
      </p:pic>
      <p:pic>
        <p:nvPicPr>
          <p:cNvPr id="324" name="Γραφικό 323">
            <a:extLst>
              <a:ext uri="{FF2B5EF4-FFF2-40B4-BE49-F238E27FC236}">
                <a16:creationId xmlns:a16="http://schemas.microsoft.com/office/drawing/2014/main" id="{8F4DECFA-5407-704E-9B75-1599FF39C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8499" y="5904422"/>
            <a:ext cx="258549" cy="258549"/>
          </a:xfrm>
          <a:prstGeom prst="rect">
            <a:avLst/>
          </a:prstGeom>
        </p:spPr>
      </p:pic>
      <p:pic>
        <p:nvPicPr>
          <p:cNvPr id="325" name="Γραφικό 324">
            <a:extLst>
              <a:ext uri="{FF2B5EF4-FFF2-40B4-BE49-F238E27FC236}">
                <a16:creationId xmlns:a16="http://schemas.microsoft.com/office/drawing/2014/main" id="{01936BCC-214C-944D-A6A4-CEFA506EE8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7048" y="5904422"/>
            <a:ext cx="258549" cy="258549"/>
          </a:xfrm>
          <a:prstGeom prst="rect">
            <a:avLst/>
          </a:prstGeom>
        </p:spPr>
      </p:pic>
      <p:pic>
        <p:nvPicPr>
          <p:cNvPr id="326" name="Γραφικό 325">
            <a:extLst>
              <a:ext uri="{FF2B5EF4-FFF2-40B4-BE49-F238E27FC236}">
                <a16:creationId xmlns:a16="http://schemas.microsoft.com/office/drawing/2014/main" id="{C3F5BC1C-8F4D-784B-98F1-93A7079A1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5596" y="5904422"/>
            <a:ext cx="258549" cy="258549"/>
          </a:xfrm>
          <a:prstGeom prst="rect">
            <a:avLst/>
          </a:prstGeom>
        </p:spPr>
      </p:pic>
      <p:pic>
        <p:nvPicPr>
          <p:cNvPr id="330" name="Γραφικό 329">
            <a:extLst>
              <a:ext uri="{FF2B5EF4-FFF2-40B4-BE49-F238E27FC236}">
                <a16:creationId xmlns:a16="http://schemas.microsoft.com/office/drawing/2014/main" id="{D23998F6-A73D-0A46-A272-FC4C4591B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356" y="2418643"/>
            <a:ext cx="258549" cy="258549"/>
          </a:xfrm>
          <a:prstGeom prst="rect">
            <a:avLst/>
          </a:prstGeom>
        </p:spPr>
      </p:pic>
      <p:pic>
        <p:nvPicPr>
          <p:cNvPr id="331" name="Γραφικό 330">
            <a:extLst>
              <a:ext uri="{FF2B5EF4-FFF2-40B4-BE49-F238E27FC236}">
                <a16:creationId xmlns:a16="http://schemas.microsoft.com/office/drawing/2014/main" id="{C00CCBB3-5BC6-6D4F-9D81-C39CE4C4C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905" y="2418643"/>
            <a:ext cx="258549" cy="258549"/>
          </a:xfrm>
          <a:prstGeom prst="rect">
            <a:avLst/>
          </a:prstGeom>
        </p:spPr>
      </p:pic>
      <p:pic>
        <p:nvPicPr>
          <p:cNvPr id="332" name="Γραφικό 331">
            <a:extLst>
              <a:ext uri="{FF2B5EF4-FFF2-40B4-BE49-F238E27FC236}">
                <a16:creationId xmlns:a16="http://schemas.microsoft.com/office/drawing/2014/main" id="{E79A1289-32BC-BC45-8F7D-B1C364261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453" y="2418643"/>
            <a:ext cx="258549" cy="258549"/>
          </a:xfrm>
          <a:prstGeom prst="rect">
            <a:avLst/>
          </a:prstGeom>
        </p:spPr>
      </p:pic>
      <p:pic>
        <p:nvPicPr>
          <p:cNvPr id="333" name="Γραφικό 332">
            <a:extLst>
              <a:ext uri="{FF2B5EF4-FFF2-40B4-BE49-F238E27FC236}">
                <a16:creationId xmlns:a16="http://schemas.microsoft.com/office/drawing/2014/main" id="{7B602CD4-31D2-B947-B14F-CBD8014FC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4002" y="2418643"/>
            <a:ext cx="258549" cy="258549"/>
          </a:xfrm>
          <a:prstGeom prst="rect">
            <a:avLst/>
          </a:prstGeom>
        </p:spPr>
      </p:pic>
      <p:pic>
        <p:nvPicPr>
          <p:cNvPr id="334" name="Γραφικό 333">
            <a:extLst>
              <a:ext uri="{FF2B5EF4-FFF2-40B4-BE49-F238E27FC236}">
                <a16:creationId xmlns:a16="http://schemas.microsoft.com/office/drawing/2014/main" id="{B59CCACA-D085-D844-AD24-457395ABF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2551" y="2418643"/>
            <a:ext cx="258549" cy="258549"/>
          </a:xfrm>
          <a:prstGeom prst="rect">
            <a:avLst/>
          </a:prstGeom>
        </p:spPr>
      </p:pic>
      <p:pic>
        <p:nvPicPr>
          <p:cNvPr id="335" name="Γραφικό 334">
            <a:extLst>
              <a:ext uri="{FF2B5EF4-FFF2-40B4-BE49-F238E27FC236}">
                <a16:creationId xmlns:a16="http://schemas.microsoft.com/office/drawing/2014/main" id="{9E4EEBEC-5FF4-6F45-977C-EE8AC9E7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1099" y="2418643"/>
            <a:ext cx="258549" cy="258549"/>
          </a:xfrm>
          <a:prstGeom prst="rect">
            <a:avLst/>
          </a:prstGeom>
        </p:spPr>
      </p:pic>
      <p:pic>
        <p:nvPicPr>
          <p:cNvPr id="336" name="Γραφικό 335">
            <a:extLst>
              <a:ext uri="{FF2B5EF4-FFF2-40B4-BE49-F238E27FC236}">
                <a16:creationId xmlns:a16="http://schemas.microsoft.com/office/drawing/2014/main" id="{819ECC11-1C08-2249-B289-1828A989E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648" y="2418643"/>
            <a:ext cx="258549" cy="258549"/>
          </a:xfrm>
          <a:prstGeom prst="rect">
            <a:avLst/>
          </a:prstGeom>
        </p:spPr>
      </p:pic>
      <p:pic>
        <p:nvPicPr>
          <p:cNvPr id="337" name="Γραφικό 336">
            <a:extLst>
              <a:ext uri="{FF2B5EF4-FFF2-40B4-BE49-F238E27FC236}">
                <a16:creationId xmlns:a16="http://schemas.microsoft.com/office/drawing/2014/main" id="{D5CEF748-DC82-7840-B4EF-84FA163BD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8197" y="2418643"/>
            <a:ext cx="258549" cy="258549"/>
          </a:xfrm>
          <a:prstGeom prst="rect">
            <a:avLst/>
          </a:prstGeom>
        </p:spPr>
      </p:pic>
      <p:pic>
        <p:nvPicPr>
          <p:cNvPr id="338" name="Γραφικό 337">
            <a:extLst>
              <a:ext uri="{FF2B5EF4-FFF2-40B4-BE49-F238E27FC236}">
                <a16:creationId xmlns:a16="http://schemas.microsoft.com/office/drawing/2014/main" id="{27C1F077-699E-CD4A-9FA0-BE63E5DFE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6745" y="2418643"/>
            <a:ext cx="258549" cy="258549"/>
          </a:xfrm>
          <a:prstGeom prst="rect">
            <a:avLst/>
          </a:prstGeom>
        </p:spPr>
      </p:pic>
      <p:pic>
        <p:nvPicPr>
          <p:cNvPr id="339" name="Γραφικό 338">
            <a:extLst>
              <a:ext uri="{FF2B5EF4-FFF2-40B4-BE49-F238E27FC236}">
                <a16:creationId xmlns:a16="http://schemas.microsoft.com/office/drawing/2014/main" id="{4CA1356C-367B-5343-A1D2-15D55E9CA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5294" y="2418643"/>
            <a:ext cx="258549" cy="258549"/>
          </a:xfrm>
          <a:prstGeom prst="rect">
            <a:avLst/>
          </a:prstGeom>
        </p:spPr>
      </p:pic>
      <p:cxnSp>
        <p:nvCxnSpPr>
          <p:cNvPr id="341" name="Ευθεία γραμμή σύνδεσης 340">
            <a:extLst>
              <a:ext uri="{FF2B5EF4-FFF2-40B4-BE49-F238E27FC236}">
                <a16:creationId xmlns:a16="http://schemas.microsoft.com/office/drawing/2014/main" id="{DE5D095B-A7B3-3240-99E4-2BFFBEB14D94}"/>
              </a:ext>
            </a:extLst>
          </p:cNvPr>
          <p:cNvCxnSpPr>
            <a:cxnSpLocks/>
          </p:cNvCxnSpPr>
          <p:nvPr/>
        </p:nvCxnSpPr>
        <p:spPr>
          <a:xfrm>
            <a:off x="5763664" y="4056099"/>
            <a:ext cx="56249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Ορθογώνιο 342">
            <a:extLst>
              <a:ext uri="{FF2B5EF4-FFF2-40B4-BE49-F238E27FC236}">
                <a16:creationId xmlns:a16="http://schemas.microsoft.com/office/drawing/2014/main" id="{7693692C-CB97-E841-B55C-08EE4BE5ED5D}"/>
              </a:ext>
            </a:extLst>
          </p:cNvPr>
          <p:cNvSpPr/>
          <p:nvPr/>
        </p:nvSpPr>
        <p:spPr>
          <a:xfrm>
            <a:off x="6476129" y="3561384"/>
            <a:ext cx="2027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venir Black" panose="02000503020000020003" pitchFamily="2" charset="0"/>
                <a:cs typeface="Calibri"/>
                <a:sym typeface="Calibri"/>
              </a:rPr>
              <a:t>275 participants </a:t>
            </a:r>
            <a:r>
              <a:rPr lang="en-US" sz="1600" dirty="0">
                <a:latin typeface="Avenir Book" panose="02000503020000020003" pitchFamily="2" charset="0"/>
                <a:cs typeface="Calibri"/>
                <a:sym typeface="Calibri"/>
              </a:rPr>
              <a:t>during the </a:t>
            </a:r>
          </a:p>
          <a:p>
            <a:r>
              <a:rPr lang="en-US" sz="1600" dirty="0">
                <a:latin typeface="Avenir Book" panose="02000503020000020003" pitchFamily="2" charset="0"/>
                <a:cs typeface="Calibri"/>
                <a:sym typeface="Calibri"/>
              </a:rPr>
              <a:t>masks-related webinar </a:t>
            </a:r>
            <a:endParaRPr lang="nl-NL" sz="1600" dirty="0">
              <a:latin typeface="Avenir Book" panose="02000503020000020003" pitchFamily="2" charset="0"/>
              <a:cs typeface="Calibri"/>
            </a:endParaRPr>
          </a:p>
        </p:txBody>
      </p:sp>
      <p:pic>
        <p:nvPicPr>
          <p:cNvPr id="344" name="Γραφικό 343">
            <a:extLst>
              <a:ext uri="{FF2B5EF4-FFF2-40B4-BE49-F238E27FC236}">
                <a16:creationId xmlns:a16="http://schemas.microsoft.com/office/drawing/2014/main" id="{D97FB06F-6D34-314E-9A50-7C7181F16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937" y="3993900"/>
            <a:ext cx="258549" cy="258549"/>
          </a:xfrm>
          <a:prstGeom prst="rect">
            <a:avLst/>
          </a:prstGeom>
        </p:spPr>
      </p:pic>
      <p:pic>
        <p:nvPicPr>
          <p:cNvPr id="345" name="Γραφικό 344">
            <a:extLst>
              <a:ext uri="{FF2B5EF4-FFF2-40B4-BE49-F238E27FC236}">
                <a16:creationId xmlns:a16="http://schemas.microsoft.com/office/drawing/2014/main" id="{F3EF6295-6404-A049-8084-9A15FEE20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486" y="3993900"/>
            <a:ext cx="258549" cy="258549"/>
          </a:xfrm>
          <a:prstGeom prst="rect">
            <a:avLst/>
          </a:prstGeom>
        </p:spPr>
      </p:pic>
      <p:pic>
        <p:nvPicPr>
          <p:cNvPr id="346" name="Γραφικό 345">
            <a:extLst>
              <a:ext uri="{FF2B5EF4-FFF2-40B4-BE49-F238E27FC236}">
                <a16:creationId xmlns:a16="http://schemas.microsoft.com/office/drawing/2014/main" id="{D89E6AD7-4BD1-404B-AE3B-34ED80327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034" y="3993900"/>
            <a:ext cx="258549" cy="258549"/>
          </a:xfrm>
          <a:prstGeom prst="rect">
            <a:avLst/>
          </a:prstGeom>
        </p:spPr>
      </p:pic>
      <p:pic>
        <p:nvPicPr>
          <p:cNvPr id="347" name="Γραφικό 346">
            <a:extLst>
              <a:ext uri="{FF2B5EF4-FFF2-40B4-BE49-F238E27FC236}">
                <a16:creationId xmlns:a16="http://schemas.microsoft.com/office/drawing/2014/main" id="{DE148BD4-2298-C44E-8D4F-E07D579AF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0583" y="3993900"/>
            <a:ext cx="258549" cy="258549"/>
          </a:xfrm>
          <a:prstGeom prst="rect">
            <a:avLst/>
          </a:prstGeom>
        </p:spPr>
      </p:pic>
      <p:pic>
        <p:nvPicPr>
          <p:cNvPr id="348" name="Γραφικό 347">
            <a:extLst>
              <a:ext uri="{FF2B5EF4-FFF2-40B4-BE49-F238E27FC236}">
                <a16:creationId xmlns:a16="http://schemas.microsoft.com/office/drawing/2014/main" id="{38EC5ADD-DB02-3942-95B7-0BFF874C6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9131" y="3993900"/>
            <a:ext cx="258549" cy="258549"/>
          </a:xfrm>
          <a:prstGeom prst="rect">
            <a:avLst/>
          </a:prstGeom>
        </p:spPr>
      </p:pic>
      <p:pic>
        <p:nvPicPr>
          <p:cNvPr id="349" name="Γραφικό 348">
            <a:extLst>
              <a:ext uri="{FF2B5EF4-FFF2-40B4-BE49-F238E27FC236}">
                <a16:creationId xmlns:a16="http://schemas.microsoft.com/office/drawing/2014/main" id="{68C03F47-4289-A746-8C7C-A0F3C4DB4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7680" y="3993900"/>
            <a:ext cx="258549" cy="258549"/>
          </a:xfrm>
          <a:prstGeom prst="rect">
            <a:avLst/>
          </a:prstGeom>
        </p:spPr>
      </p:pic>
      <p:pic>
        <p:nvPicPr>
          <p:cNvPr id="350" name="Γραφικό 349">
            <a:extLst>
              <a:ext uri="{FF2B5EF4-FFF2-40B4-BE49-F238E27FC236}">
                <a16:creationId xmlns:a16="http://schemas.microsoft.com/office/drawing/2014/main" id="{1BA0085B-1ACE-584F-AE0C-A877C5ADC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6229" y="3993900"/>
            <a:ext cx="258549" cy="258549"/>
          </a:xfrm>
          <a:prstGeom prst="rect">
            <a:avLst/>
          </a:prstGeom>
        </p:spPr>
      </p:pic>
      <p:pic>
        <p:nvPicPr>
          <p:cNvPr id="351" name="Γραφικό 350">
            <a:extLst>
              <a:ext uri="{FF2B5EF4-FFF2-40B4-BE49-F238E27FC236}">
                <a16:creationId xmlns:a16="http://schemas.microsoft.com/office/drawing/2014/main" id="{F0FD0FC6-63FC-1744-95F2-4EE4B1443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4777" y="3993900"/>
            <a:ext cx="258549" cy="258549"/>
          </a:xfrm>
          <a:prstGeom prst="rect">
            <a:avLst/>
          </a:prstGeom>
        </p:spPr>
      </p:pic>
      <p:pic>
        <p:nvPicPr>
          <p:cNvPr id="352" name="Γραφικό 351">
            <a:extLst>
              <a:ext uri="{FF2B5EF4-FFF2-40B4-BE49-F238E27FC236}">
                <a16:creationId xmlns:a16="http://schemas.microsoft.com/office/drawing/2014/main" id="{FA01B456-5DCC-6640-A851-AB506C00A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3326" y="3993900"/>
            <a:ext cx="258549" cy="258549"/>
          </a:xfrm>
          <a:prstGeom prst="rect">
            <a:avLst/>
          </a:prstGeom>
        </p:spPr>
      </p:pic>
      <p:pic>
        <p:nvPicPr>
          <p:cNvPr id="353" name="Γραφικό 352">
            <a:extLst>
              <a:ext uri="{FF2B5EF4-FFF2-40B4-BE49-F238E27FC236}">
                <a16:creationId xmlns:a16="http://schemas.microsoft.com/office/drawing/2014/main" id="{59827CAE-81F9-FA4D-9781-BF947F4A9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51874" y="3993900"/>
            <a:ext cx="258549" cy="258549"/>
          </a:xfrm>
          <a:prstGeom prst="rect">
            <a:avLst/>
          </a:prstGeom>
        </p:spPr>
      </p:pic>
      <p:pic>
        <p:nvPicPr>
          <p:cNvPr id="354" name="Γραφικό 353">
            <a:extLst>
              <a:ext uri="{FF2B5EF4-FFF2-40B4-BE49-F238E27FC236}">
                <a16:creationId xmlns:a16="http://schemas.microsoft.com/office/drawing/2014/main" id="{D12F708E-485F-374C-A962-9B52639B5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2618" y="3993900"/>
            <a:ext cx="258549" cy="258549"/>
          </a:xfrm>
          <a:prstGeom prst="rect">
            <a:avLst/>
          </a:prstGeom>
        </p:spPr>
      </p:pic>
      <p:pic>
        <p:nvPicPr>
          <p:cNvPr id="355" name="Γραφικό 354">
            <a:extLst>
              <a:ext uri="{FF2B5EF4-FFF2-40B4-BE49-F238E27FC236}">
                <a16:creationId xmlns:a16="http://schemas.microsoft.com/office/drawing/2014/main" id="{774E1A51-37F7-234D-9C29-E6D2A50F81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1167" y="3993900"/>
            <a:ext cx="258549" cy="258549"/>
          </a:xfrm>
          <a:prstGeom prst="rect">
            <a:avLst/>
          </a:prstGeom>
        </p:spPr>
      </p:pic>
      <p:pic>
        <p:nvPicPr>
          <p:cNvPr id="356" name="Γραφικό 355">
            <a:extLst>
              <a:ext uri="{FF2B5EF4-FFF2-40B4-BE49-F238E27FC236}">
                <a16:creationId xmlns:a16="http://schemas.microsoft.com/office/drawing/2014/main" id="{205543FB-5305-0148-AB2D-029BC4065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9715" y="3993900"/>
            <a:ext cx="258549" cy="258549"/>
          </a:xfrm>
          <a:prstGeom prst="rect">
            <a:avLst/>
          </a:prstGeom>
        </p:spPr>
      </p:pic>
      <p:pic>
        <p:nvPicPr>
          <p:cNvPr id="357" name="Γραφικό 356">
            <a:extLst>
              <a:ext uri="{FF2B5EF4-FFF2-40B4-BE49-F238E27FC236}">
                <a16:creationId xmlns:a16="http://schemas.microsoft.com/office/drawing/2014/main" id="{A57BA62B-311D-DF44-B034-0ADD29256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88264" y="3993900"/>
            <a:ext cx="258549" cy="258549"/>
          </a:xfrm>
          <a:prstGeom prst="rect">
            <a:avLst/>
          </a:prstGeom>
        </p:spPr>
      </p:pic>
      <p:pic>
        <p:nvPicPr>
          <p:cNvPr id="358" name="Γραφικό 357">
            <a:extLst>
              <a:ext uri="{FF2B5EF4-FFF2-40B4-BE49-F238E27FC236}">
                <a16:creationId xmlns:a16="http://schemas.microsoft.com/office/drawing/2014/main" id="{89793FE6-9802-BC4C-856B-13A8CF220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6812" y="3993900"/>
            <a:ext cx="258549" cy="258549"/>
          </a:xfrm>
          <a:prstGeom prst="rect">
            <a:avLst/>
          </a:prstGeom>
        </p:spPr>
      </p:pic>
      <p:pic>
        <p:nvPicPr>
          <p:cNvPr id="359" name="Γραφικό 358">
            <a:extLst>
              <a:ext uri="{FF2B5EF4-FFF2-40B4-BE49-F238E27FC236}">
                <a16:creationId xmlns:a16="http://schemas.microsoft.com/office/drawing/2014/main" id="{015F1AE8-D500-5F43-8A21-4AFA15482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5361" y="3993900"/>
            <a:ext cx="258549" cy="258549"/>
          </a:xfrm>
          <a:prstGeom prst="rect">
            <a:avLst/>
          </a:prstGeom>
        </p:spPr>
      </p:pic>
      <p:pic>
        <p:nvPicPr>
          <p:cNvPr id="360" name="Γραφικό 359">
            <a:extLst>
              <a:ext uri="{FF2B5EF4-FFF2-40B4-BE49-F238E27FC236}">
                <a16:creationId xmlns:a16="http://schemas.microsoft.com/office/drawing/2014/main" id="{37C13D4B-0575-3C49-BE6F-04A4F59DF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3910" y="3993900"/>
            <a:ext cx="258549" cy="258549"/>
          </a:xfrm>
          <a:prstGeom prst="rect">
            <a:avLst/>
          </a:prstGeom>
        </p:spPr>
      </p:pic>
      <p:pic>
        <p:nvPicPr>
          <p:cNvPr id="361" name="Γραφικό 360">
            <a:extLst>
              <a:ext uri="{FF2B5EF4-FFF2-40B4-BE49-F238E27FC236}">
                <a16:creationId xmlns:a16="http://schemas.microsoft.com/office/drawing/2014/main" id="{5C33A770-B1FE-4C4E-8D03-F1CCF89BE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2458" y="3993900"/>
            <a:ext cx="258549" cy="258549"/>
          </a:xfrm>
          <a:prstGeom prst="rect">
            <a:avLst/>
          </a:prstGeom>
        </p:spPr>
      </p:pic>
      <p:pic>
        <p:nvPicPr>
          <p:cNvPr id="362" name="Γραφικό 361">
            <a:extLst>
              <a:ext uri="{FF2B5EF4-FFF2-40B4-BE49-F238E27FC236}">
                <a16:creationId xmlns:a16="http://schemas.microsoft.com/office/drawing/2014/main" id="{7FD875BF-92C9-D745-BAA0-9C0F2B41C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1007" y="3993900"/>
            <a:ext cx="258549" cy="258549"/>
          </a:xfrm>
          <a:prstGeom prst="rect">
            <a:avLst/>
          </a:prstGeom>
        </p:spPr>
      </p:pic>
      <p:pic>
        <p:nvPicPr>
          <p:cNvPr id="363" name="Γραφικό 362">
            <a:extLst>
              <a:ext uri="{FF2B5EF4-FFF2-40B4-BE49-F238E27FC236}">
                <a16:creationId xmlns:a16="http://schemas.microsoft.com/office/drawing/2014/main" id="{466BE58D-A989-5C4F-BBB6-80B32DFE8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9555" y="3993900"/>
            <a:ext cx="258549" cy="258549"/>
          </a:xfrm>
          <a:prstGeom prst="rect">
            <a:avLst/>
          </a:prstGeom>
        </p:spPr>
      </p:pic>
      <p:cxnSp>
        <p:nvCxnSpPr>
          <p:cNvPr id="366" name="Ευθεία γραμμή σύνδεσης 365">
            <a:extLst>
              <a:ext uri="{FF2B5EF4-FFF2-40B4-BE49-F238E27FC236}">
                <a16:creationId xmlns:a16="http://schemas.microsoft.com/office/drawing/2014/main" id="{78937DF5-191D-5E4F-A9DD-4452EE14B529}"/>
              </a:ext>
            </a:extLst>
          </p:cNvPr>
          <p:cNvCxnSpPr>
            <a:cxnSpLocks/>
          </p:cNvCxnSpPr>
          <p:nvPr/>
        </p:nvCxnSpPr>
        <p:spPr>
          <a:xfrm>
            <a:off x="5670382" y="6039237"/>
            <a:ext cx="56249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>
            <a:extLst>
              <a:ext uri="{FF2B5EF4-FFF2-40B4-BE49-F238E27FC236}">
                <a16:creationId xmlns:a16="http://schemas.microsoft.com/office/drawing/2014/main" id="{8385E291-411E-134D-A4A7-797942527244}"/>
              </a:ext>
            </a:extLst>
          </p:cNvPr>
          <p:cNvSpPr txBox="1"/>
          <p:nvPr/>
        </p:nvSpPr>
        <p:spPr>
          <a:xfrm>
            <a:off x="6708543" y="55329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68" name="Ορθογώνιο 367">
            <a:extLst>
              <a:ext uri="{FF2B5EF4-FFF2-40B4-BE49-F238E27FC236}">
                <a16:creationId xmlns:a16="http://schemas.microsoft.com/office/drawing/2014/main" id="{5D91ABEE-9E85-FC44-8E40-695B0C502863}"/>
              </a:ext>
            </a:extLst>
          </p:cNvPr>
          <p:cNvSpPr/>
          <p:nvPr/>
        </p:nvSpPr>
        <p:spPr>
          <a:xfrm>
            <a:off x="6472398" y="5143736"/>
            <a:ext cx="3001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venir Black" panose="02000503020000020003" pitchFamily="2" charset="0"/>
                <a:cs typeface="Calibri"/>
                <a:sym typeface="Calibri"/>
              </a:rPr>
              <a:t>Over 800 participants </a:t>
            </a:r>
          </a:p>
          <a:p>
            <a:r>
              <a:rPr lang="en-US" sz="1600" dirty="0">
                <a:latin typeface="Avenir Book" panose="02000503020000020003" pitchFamily="2" charset="0"/>
                <a:cs typeface="Calibri"/>
                <a:sym typeface="Calibri"/>
              </a:rPr>
              <a:t>during the </a:t>
            </a:r>
          </a:p>
          <a:p>
            <a:r>
              <a:rPr lang="en-US" sz="1600" dirty="0">
                <a:latin typeface="Avenir Book" panose="02000503020000020003" pitchFamily="2" charset="0"/>
                <a:cs typeface="Calibri"/>
                <a:sym typeface="Calibri"/>
              </a:rPr>
              <a:t>vaccine-related </a:t>
            </a:r>
          </a:p>
          <a:p>
            <a:r>
              <a:rPr lang="en-US" sz="1600" dirty="0">
                <a:latin typeface="Avenir Book" panose="02000503020000020003" pitchFamily="2" charset="0"/>
                <a:cs typeface="Calibri"/>
                <a:sym typeface="Calibri"/>
              </a:rPr>
              <a:t>webinar </a:t>
            </a:r>
            <a:endParaRPr lang="nl-NL" sz="1600" dirty="0">
              <a:latin typeface="Avenir Book" panose="02000503020000020003" pitchFamily="2" charset="0"/>
              <a:cs typeface="Calibri"/>
            </a:endParaRPr>
          </a:p>
        </p:txBody>
      </p:sp>
      <p:sp>
        <p:nvSpPr>
          <p:cNvPr id="373" name="Ορθογώνιο 372">
            <a:extLst>
              <a:ext uri="{FF2B5EF4-FFF2-40B4-BE49-F238E27FC236}">
                <a16:creationId xmlns:a16="http://schemas.microsoft.com/office/drawing/2014/main" id="{B9D83CAA-705C-3241-A5ED-423F64D90DC0}"/>
              </a:ext>
            </a:extLst>
          </p:cNvPr>
          <p:cNvSpPr/>
          <p:nvPr/>
        </p:nvSpPr>
        <p:spPr>
          <a:xfrm>
            <a:off x="9300512" y="3114165"/>
            <a:ext cx="1961149" cy="25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979"/>
            </a:pPr>
            <a:r>
              <a:rPr lang="en-US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Participants were asked to answer at relevant poll questions before and after each webinar.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374" name="Γραφικό 373" descr="Ερωτήσεις">
            <a:extLst>
              <a:ext uri="{FF2B5EF4-FFF2-40B4-BE49-F238E27FC236}">
                <a16:creationId xmlns:a16="http://schemas.microsoft.com/office/drawing/2014/main" id="{39B03AF9-F50A-7D4C-AAC9-A8620905C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69646" y="2322168"/>
            <a:ext cx="650506" cy="650506"/>
          </a:xfrm>
          <a:prstGeom prst="rect">
            <a:avLst/>
          </a:prstGeom>
        </p:spPr>
      </p:pic>
      <p:sp>
        <p:nvSpPr>
          <p:cNvPr id="161" name="Title 1">
            <a:extLst>
              <a:ext uri="{FF2B5EF4-FFF2-40B4-BE49-F238E27FC236}">
                <a16:creationId xmlns:a16="http://schemas.microsoft.com/office/drawing/2014/main" id="{C052E0C4-7C40-B04C-8A52-C5AF2CAB0BAF}"/>
              </a:ext>
            </a:extLst>
          </p:cNvPr>
          <p:cNvSpPr txBox="1">
            <a:spLocks/>
          </p:cNvSpPr>
          <p:nvPr/>
        </p:nvSpPr>
        <p:spPr>
          <a:xfrm>
            <a:off x="307495" y="1117187"/>
            <a:ext cx="8293054" cy="10993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Example of Educational Outcome of Covid-19 Webinar Series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162" name="Picture 59" descr="Text&#10;&#10;Description automatically generated">
            <a:extLst>
              <a:ext uri="{FF2B5EF4-FFF2-40B4-BE49-F238E27FC236}">
                <a16:creationId xmlns:a16="http://schemas.microsoft.com/office/drawing/2014/main" id="{8552EE39-1363-CD4B-A93F-1008E330242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50D71D-190D-4E3E-B9DB-AC5674832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1"/>
    </mc:Choice>
    <mc:Fallback>
      <p:transition spd="slow" advTm="5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Στρογγυλεμένο ορθογώνιο 11">
            <a:extLst>
              <a:ext uri="{FF2B5EF4-FFF2-40B4-BE49-F238E27FC236}">
                <a16:creationId xmlns:a16="http://schemas.microsoft.com/office/drawing/2014/main" id="{37DCA07C-E500-9C41-8573-78D68C907235}"/>
              </a:ext>
            </a:extLst>
          </p:cNvPr>
          <p:cNvSpPr/>
          <p:nvPr/>
        </p:nvSpPr>
        <p:spPr>
          <a:xfrm>
            <a:off x="3728" y="4498361"/>
            <a:ext cx="12188272" cy="175462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3" name="Google Shape;113;p5" descr="Bar char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t="4386" b="20188"/>
          <a:stretch/>
        </p:blipFill>
        <p:spPr>
          <a:xfrm>
            <a:off x="307495" y="1636889"/>
            <a:ext cx="5525540" cy="247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 descr="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5556" b="20187"/>
          <a:stretch/>
        </p:blipFill>
        <p:spPr>
          <a:xfrm>
            <a:off x="6295526" y="1656055"/>
            <a:ext cx="5453473" cy="2404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1778717" y="4070554"/>
            <a:ext cx="26583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Willingness Before Webinar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7693084" y="4120461"/>
            <a:ext cx="26583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Willingness After Webinar</a:t>
            </a:r>
            <a:endParaRPr sz="1400" b="1" dirty="0">
              <a:solidFill>
                <a:schemeClr val="dk1"/>
              </a:solidFill>
              <a:latin typeface="Avenir Book" panose="02000503020000020003" pitchFamily="2" charset="0"/>
              <a:cs typeface="Calibri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3D622C1-22B5-C54A-9AEA-5C9362C593F6}"/>
              </a:ext>
            </a:extLst>
          </p:cNvPr>
          <p:cNvSpPr/>
          <p:nvPr/>
        </p:nvSpPr>
        <p:spPr>
          <a:xfrm>
            <a:off x="345126" y="4586614"/>
            <a:ext cx="3098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1979"/>
            </a:pP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Mean trust towards the new vaccines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for Covid19 </a:t>
            </a: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increased</a:t>
            </a:r>
            <a:r>
              <a:rPr lang="en-US" sz="1600" b="1" dirty="0">
                <a:solidFill>
                  <a:srgbClr val="018E5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from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3.1/5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to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3.8/5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, while trust towards vaccines in general was higher (4.6/5) both before and after the webinar. 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4F43EF0-DFBB-BF42-A359-6CBD7BA48007}"/>
              </a:ext>
            </a:extLst>
          </p:cNvPr>
          <p:cNvCxnSpPr>
            <a:cxnSpLocks/>
          </p:cNvCxnSpPr>
          <p:nvPr/>
        </p:nvCxnSpPr>
        <p:spPr>
          <a:xfrm>
            <a:off x="3979001" y="4697847"/>
            <a:ext cx="0" cy="144684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CE2E8E7-1A26-6F40-BA0E-55532BA4942A}"/>
              </a:ext>
            </a:extLst>
          </p:cNvPr>
          <p:cNvSpPr/>
          <p:nvPr/>
        </p:nvSpPr>
        <p:spPr>
          <a:xfrm>
            <a:off x="4451049" y="4575029"/>
            <a:ext cx="2799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1979"/>
            </a:pP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Willingness to receive a vaccine</a:t>
            </a: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 increased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from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42.94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 to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63.44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 and </a:t>
            </a: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negativity towards receiving a vaccine decreased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from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12.94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 to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3.08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%. 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AB6C14B5-5A2E-024C-92B5-B3421E5DF37C}"/>
              </a:ext>
            </a:extLst>
          </p:cNvPr>
          <p:cNvCxnSpPr>
            <a:cxnSpLocks/>
          </p:cNvCxnSpPr>
          <p:nvPr/>
        </p:nvCxnSpPr>
        <p:spPr>
          <a:xfrm>
            <a:off x="7618245" y="4668502"/>
            <a:ext cx="0" cy="144684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8CCAAB0-75F2-B140-9E0E-68B4D17B3A0C}"/>
              </a:ext>
            </a:extLst>
          </p:cNvPr>
          <p:cNvSpPr/>
          <p:nvPr/>
        </p:nvSpPr>
        <p:spPr>
          <a:xfrm>
            <a:off x="7867658" y="4586614"/>
            <a:ext cx="3783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1979"/>
            </a:pPr>
            <a:r>
              <a:rPr lang="en-US" sz="1600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Proper mask and protective gear use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increased from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54.26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 to </a:t>
            </a:r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63.89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%, while makeshift protective gear solutions were discouraged.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EBA49F3-827F-F846-BF58-3EF88D62D5EE}"/>
              </a:ext>
            </a:extLst>
          </p:cNvPr>
          <p:cNvSpPr txBox="1">
            <a:spLocks/>
          </p:cNvSpPr>
          <p:nvPr/>
        </p:nvSpPr>
        <p:spPr>
          <a:xfrm>
            <a:off x="307495" y="966024"/>
            <a:ext cx="8293054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Example of Educational Outcome  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16" name="Picture 59" descr="Text&#10;&#10;Description automatically generated">
            <a:extLst>
              <a:ext uri="{FF2B5EF4-FFF2-40B4-BE49-F238E27FC236}">
                <a16:creationId xmlns:a16="http://schemas.microsoft.com/office/drawing/2014/main" id="{192517B6-770F-714B-B678-37A23EAACF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971EB1-EED7-44BF-B512-2E0A2C880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06"/>
    </mc:Choice>
    <mc:Fallback>
      <p:transition spd="slow" advTm="11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37" x="4662488" y="6500813"/>
          <p14:tracePt t="10673" x="4389438" y="6621463"/>
          <p14:tracePt t="10681" x="4413250" y="6419850"/>
          <p14:tracePt t="10689" x="4413250" y="6172200"/>
          <p14:tracePt t="10697" x="4373563" y="5964238"/>
          <p14:tracePt t="10704" x="4311650" y="5676900"/>
          <p14:tracePt t="10713" x="4238625" y="5446713"/>
          <p14:tracePt t="10722" x="4148138" y="5205413"/>
          <p14:tracePt t="10729" x="4035425" y="4906963"/>
          <p14:tracePt t="10736" x="3951288" y="4648200"/>
          <p14:tracePt t="10745" x="3849688" y="4373563"/>
          <p14:tracePt t="10753" x="3738563" y="4092575"/>
          <p14:tracePt t="10761" x="3648075" y="3900488"/>
          <p14:tracePt t="10769" x="3546475" y="3692525"/>
          <p14:tracePt t="10777" x="3462338" y="3530600"/>
          <p14:tracePt t="10785" x="3384550" y="3422650"/>
          <p14:tracePt t="10793" x="3333750" y="3355975"/>
          <p14:tracePt t="10801" x="3287713" y="3311525"/>
          <p14:tracePt t="10809" x="3238500" y="3265488"/>
          <p14:tracePt t="10817" x="3221038" y="3249613"/>
          <p14:tracePt t="10825" x="3209925" y="3249613"/>
          <p14:tracePt t="10833" x="3198813" y="3249613"/>
          <p14:tracePt t="10849" x="3192463" y="3249613"/>
          <p14:tracePt t="10865" x="3187700" y="3249613"/>
          <p14:tracePt t="10873" x="3187700" y="3254375"/>
          <p14:tracePt t="11250" x="3187700" y="3260725"/>
          <p14:tracePt t="11257" x="3192463" y="3260725"/>
          <p14:tracePt t="11265" x="3203575" y="3265488"/>
          <p14:tracePt t="11273" x="3225800" y="3271838"/>
          <p14:tracePt t="11281" x="3243263" y="3271838"/>
          <p14:tracePt t="11289" x="3260725" y="3271838"/>
          <p14:tracePt t="11297" x="3276600" y="3271838"/>
          <p14:tracePt t="11305" x="3294063" y="3271838"/>
          <p14:tracePt t="11313" x="3316288" y="3271838"/>
          <p14:tracePt t="11321" x="3333750" y="3271838"/>
          <p14:tracePt t="11329" x="3344863" y="3271838"/>
          <p14:tracePt t="11337" x="3367088" y="3271838"/>
          <p14:tracePt t="11345" x="3378200" y="3271838"/>
          <p14:tracePt t="11353" x="3389313" y="3265488"/>
          <p14:tracePt t="11361" x="3395663" y="3265488"/>
          <p14:tracePt t="11369" x="3406775" y="3260725"/>
          <p14:tracePt t="11377" x="3406775" y="3254375"/>
          <p14:tracePt t="11385" x="3417888" y="3249613"/>
          <p14:tracePt t="11393" x="3417888" y="3243263"/>
          <p14:tracePt t="11401" x="3422650" y="3232150"/>
          <p14:tracePt t="11409" x="3429000" y="3214688"/>
          <p14:tracePt t="11417" x="3433763" y="3203575"/>
          <p14:tracePt t="11425" x="3433763" y="3176588"/>
          <p14:tracePt t="11433" x="3440113" y="3141663"/>
          <p14:tracePt t="11441" x="3440113" y="3097213"/>
          <p14:tracePt t="11449" x="3446463" y="3074988"/>
          <p14:tracePt t="11456" x="3446463" y="3024188"/>
          <p14:tracePt t="11465" x="3446463" y="2968625"/>
          <p14:tracePt t="11473" x="3446463" y="2917825"/>
          <p14:tracePt t="11481" x="3446463" y="2895600"/>
          <p14:tracePt t="11489" x="3440113" y="2838450"/>
          <p14:tracePt t="11497" x="3429000" y="2787650"/>
          <p14:tracePt t="11505" x="3422650" y="2760663"/>
          <p14:tracePt t="11513" x="3406775" y="2692400"/>
          <p14:tracePt t="11520" x="3389313" y="2652713"/>
          <p14:tracePt t="11529" x="3378200" y="2619375"/>
          <p14:tracePt t="11536" x="3367088" y="2579688"/>
          <p14:tracePt t="11545" x="3349625" y="2528888"/>
          <p14:tracePt t="11552" x="3327400" y="2479675"/>
          <p14:tracePt t="11561" x="3311525" y="2433638"/>
          <p14:tracePt t="11568" x="3287713" y="2406650"/>
          <p14:tracePt t="11577" x="3282950" y="2382838"/>
          <p14:tracePt t="11584" x="3260725" y="2355850"/>
          <p14:tracePt t="11593" x="3243263" y="2327275"/>
          <p14:tracePt t="11601" x="3209925" y="2287588"/>
          <p14:tracePt t="11610" x="3187700" y="2254250"/>
          <p14:tracePt t="11617" x="3170238" y="2232025"/>
          <p14:tracePt t="11625" x="3136900" y="2198688"/>
          <p14:tracePt t="11633" x="3097213" y="2159000"/>
          <p14:tracePt t="11641" x="3086100" y="2141538"/>
          <p14:tracePt t="11649" x="3052763" y="2101850"/>
          <p14:tracePt t="11657" x="3006725" y="2074863"/>
          <p14:tracePt t="11665" x="2973388" y="2039938"/>
          <p14:tracePt t="11673" x="2951163" y="2028825"/>
          <p14:tracePt t="11681" x="2906713" y="1990725"/>
          <p14:tracePt t="11688" x="2878138" y="1973263"/>
          <p14:tracePt t="11697" x="2838450" y="1951038"/>
          <p14:tracePt t="11704" x="2798763" y="1928813"/>
          <p14:tracePt t="11713" x="2771775" y="1905000"/>
          <p14:tracePt t="11721" x="2732088" y="1889125"/>
          <p14:tracePt t="11729" x="2692400" y="1871663"/>
          <p14:tracePt t="11736" x="2659063" y="1860550"/>
          <p14:tracePt t="11745" x="2647950" y="1860550"/>
          <p14:tracePt t="11753" x="2619375" y="1849438"/>
          <p14:tracePt t="11761" x="2590800" y="1838325"/>
          <p14:tracePt t="11768" x="2557463" y="1827213"/>
          <p14:tracePt t="11777" x="2540000" y="1816100"/>
          <p14:tracePt t="11785" x="2524125" y="1816100"/>
          <p14:tracePt t="11793" x="2478088" y="1793875"/>
          <p14:tracePt t="11800" x="2451100" y="1793875"/>
          <p14:tracePt t="11809" x="2422525" y="1787525"/>
          <p14:tracePt t="11817" x="2405063" y="1787525"/>
          <p14:tracePt t="11828" x="2366963" y="1781175"/>
          <p14:tracePt t="11834" x="2338388" y="1776413"/>
          <p14:tracePt t="11843" x="2320925" y="1770063"/>
          <p14:tracePt t="11853" x="2265363" y="1765300"/>
          <p14:tracePt t="11857" x="2243138" y="1758950"/>
          <p14:tracePt t="11865" x="2197100" y="1758950"/>
          <p14:tracePt t="11873" x="2159000" y="1758950"/>
          <p14:tracePt t="11881" x="2141538" y="1758950"/>
          <p14:tracePt t="11889" x="2101850" y="1758950"/>
          <p14:tracePt t="11897" x="2085975" y="1758950"/>
          <p14:tracePt t="11905" x="2062163" y="1758950"/>
          <p14:tracePt t="11913" x="2028825" y="1765300"/>
          <p14:tracePt t="11921" x="2012950" y="1770063"/>
          <p14:tracePt t="11929" x="1973263" y="1776413"/>
          <p14:tracePt t="11937" x="1951038" y="1776413"/>
          <p14:tracePt t="11945" x="1900238" y="1781175"/>
          <p14:tracePt t="11953" x="1878013" y="1781175"/>
          <p14:tracePt t="11961" x="1843088" y="1781175"/>
          <p14:tracePt t="11969" x="1804988" y="1787525"/>
          <p14:tracePt t="11977" x="1776413" y="1787525"/>
          <p14:tracePt t="11985" x="1758950" y="1787525"/>
          <p14:tracePt t="11993" x="1731963" y="1793875"/>
          <p14:tracePt t="12001" x="1714500" y="1793875"/>
          <p14:tracePt t="12009" x="1685925" y="1793875"/>
          <p14:tracePt t="12017" x="1670050" y="1793875"/>
          <p14:tracePt t="12026" x="1658938" y="1798638"/>
          <p14:tracePt t="12033" x="1635125" y="1809750"/>
          <p14:tracePt t="12041" x="1601788" y="1816100"/>
          <p14:tracePt t="12049" x="1579563" y="1820863"/>
          <p14:tracePt t="12057" x="1550988" y="1827213"/>
          <p14:tracePt t="12065" x="1524000" y="1843088"/>
          <p14:tracePt t="12073" x="1495425" y="1855788"/>
          <p14:tracePt t="12081" x="1484313" y="1860550"/>
          <p14:tracePt t="12089" x="1462088" y="1871663"/>
          <p14:tracePt t="12097" x="1433513" y="1889125"/>
          <p14:tracePt t="12105" x="1404938" y="1900238"/>
          <p14:tracePt t="12113" x="1393825" y="1911350"/>
          <p14:tracePt t="12121" x="1376363" y="1922463"/>
          <p14:tracePt t="12129" x="1343025" y="1944688"/>
          <p14:tracePt t="12137" x="1320800" y="1955800"/>
          <p14:tracePt t="12145" x="1303338" y="1966913"/>
          <p14:tracePt t="12153" x="1276350" y="1984375"/>
          <p14:tracePt t="12161" x="1254125" y="2001838"/>
          <p14:tracePt t="12169" x="1225550" y="2017713"/>
          <p14:tracePt t="12177" x="1196975" y="2035175"/>
          <p14:tracePt t="12185" x="1174750" y="2046288"/>
          <p14:tracePt t="12192" x="1152525" y="2057400"/>
          <p14:tracePt t="12201" x="1141413" y="2068513"/>
          <p14:tracePt t="12209" x="1123950" y="2079625"/>
          <p14:tracePt t="12217" x="1101725" y="2097088"/>
          <p14:tracePt t="12225" x="1090613" y="2108200"/>
          <p14:tracePt t="12233" x="1068388" y="2130425"/>
          <p14:tracePt t="12241" x="1057275" y="2147888"/>
          <p14:tracePt t="12249" x="1046163" y="2163763"/>
          <p14:tracePt t="12257" x="1028700" y="2192338"/>
          <p14:tracePt t="12265" x="1017588" y="2220913"/>
          <p14:tracePt t="12273" x="1011238" y="2232025"/>
          <p14:tracePt t="12281" x="995363" y="2259013"/>
          <p14:tracePt t="12289" x="989013" y="2276475"/>
          <p14:tracePt t="12297" x="973138" y="2309813"/>
          <p14:tracePt t="12305" x="960438" y="2349500"/>
          <p14:tracePt t="12313" x="949325" y="2389188"/>
          <p14:tracePt t="12321" x="938213" y="2444750"/>
          <p14:tracePt t="12329" x="933450" y="2479675"/>
          <p14:tracePt t="12337" x="922338" y="2506663"/>
          <p14:tracePt t="12345" x="915988" y="2563813"/>
          <p14:tracePt t="12353" x="911225" y="2608263"/>
          <p14:tracePt t="12361" x="911225" y="2652713"/>
          <p14:tracePt t="12369" x="911225" y="2698750"/>
          <p14:tracePt t="12377" x="911225" y="2736850"/>
          <p14:tracePt t="12385" x="911225" y="2787650"/>
          <p14:tracePt t="12393" x="911225" y="2827338"/>
          <p14:tracePt t="12401" x="911225" y="2860675"/>
          <p14:tracePt t="12410" x="911225" y="2922588"/>
          <p14:tracePt t="12417" x="911225" y="2940050"/>
          <p14:tracePt t="12426" x="911225" y="2984500"/>
          <p14:tracePt t="12433" x="911225" y="3013075"/>
          <p14:tracePt t="12440" x="911225" y="3046413"/>
          <p14:tracePt t="12449" x="911225" y="3079750"/>
          <p14:tracePt t="12456" x="911225" y="3092450"/>
          <p14:tracePt t="12465" x="911225" y="3108325"/>
          <p14:tracePt t="12473" x="915988" y="3125788"/>
          <p14:tracePt t="12481" x="915988" y="3165475"/>
          <p14:tracePt t="12488" x="922338" y="3187700"/>
          <p14:tracePt t="12497" x="927100" y="3203575"/>
          <p14:tracePt t="12505" x="927100" y="3227388"/>
          <p14:tracePt t="12513" x="933450" y="3265488"/>
          <p14:tracePt t="12520" x="933450" y="3282950"/>
          <p14:tracePt t="12529" x="938213" y="3311525"/>
          <p14:tracePt t="12537" x="949325" y="3338513"/>
          <p14:tracePt t="12545" x="960438" y="3367088"/>
          <p14:tracePt t="12552" x="966788" y="3389313"/>
          <p14:tracePt t="12561" x="977900" y="3429000"/>
          <p14:tracePt t="12569" x="984250" y="3457575"/>
          <p14:tracePt t="12577" x="984250" y="3462338"/>
          <p14:tracePt t="12586" x="989013" y="3479800"/>
          <p14:tracePt t="12595" x="995363" y="3495675"/>
          <p14:tracePt t="12602" x="1000125" y="3508375"/>
          <p14:tracePt t="12610" x="1011238" y="3535363"/>
          <p14:tracePt t="12617" x="1028700" y="3563938"/>
          <p14:tracePt t="12625" x="1035050" y="3586163"/>
          <p14:tracePt t="12633" x="1050925" y="3614738"/>
          <p14:tracePt t="12643" x="1068388" y="3648075"/>
          <p14:tracePt t="12650" x="1084263" y="3676650"/>
          <p14:tracePt t="12659" x="1095375" y="3709988"/>
          <p14:tracePt t="12666" x="1108075" y="3727450"/>
          <p14:tracePt t="12674" x="1119188" y="3749675"/>
          <p14:tracePt t="12681" x="1119188" y="3760788"/>
          <p14:tracePt t="12688" x="1130300" y="3783013"/>
          <p14:tracePt t="12697" x="1135063" y="3794125"/>
          <p14:tracePt t="12704" x="1141413" y="3816350"/>
          <p14:tracePt t="12713" x="1141413" y="3827463"/>
          <p14:tracePt t="12721" x="1146175" y="3851275"/>
          <p14:tracePt t="12729" x="1146175" y="3867150"/>
          <p14:tracePt t="12737" x="1152525" y="3878263"/>
          <p14:tracePt t="12745" x="1157288" y="3906838"/>
          <p14:tracePt t="12753" x="1163638" y="3935413"/>
          <p14:tracePt t="12761" x="1168400" y="3962400"/>
          <p14:tracePt t="12769" x="1168400" y="3979863"/>
          <p14:tracePt t="12777" x="1181100" y="4002088"/>
          <p14:tracePt t="12785" x="1181100" y="4019550"/>
          <p14:tracePt t="12793" x="1185863" y="4035425"/>
          <p14:tracePt t="12801" x="1192213" y="4048125"/>
          <p14:tracePt t="12810" x="1192213" y="4064000"/>
          <p14:tracePt t="12817" x="1203325" y="4086225"/>
          <p14:tracePt t="12825" x="1208088" y="4103688"/>
          <p14:tracePt t="12833" x="1219200" y="4114800"/>
          <p14:tracePt t="12841" x="1225550" y="4125913"/>
          <p14:tracePt t="12849" x="1243013" y="4148138"/>
          <p14:tracePt t="12857" x="1247775" y="4170363"/>
          <p14:tracePt t="12865" x="1265238" y="4187825"/>
          <p14:tracePt t="12873" x="1276350" y="4205288"/>
          <p14:tracePt t="12881" x="1292225" y="4221163"/>
          <p14:tracePt t="12889" x="1298575" y="4238625"/>
          <p14:tracePt t="12909" x="1320800" y="4260850"/>
          <p14:tracePt t="12913" x="1331913" y="4271963"/>
          <p14:tracePt t="12921" x="1343025" y="4294188"/>
          <p14:tracePt t="12929" x="1354138" y="4305300"/>
          <p14:tracePt t="12937" x="1371600" y="4316413"/>
          <p14:tracePt t="12945" x="1389063" y="4329113"/>
          <p14:tracePt t="12953" x="1400175" y="4340225"/>
          <p14:tracePt t="12961" x="1422400" y="4362450"/>
          <p14:tracePt t="12969" x="1438275" y="4373563"/>
          <p14:tracePt t="12976" x="1455738" y="4395788"/>
          <p14:tracePt t="12985" x="1484313" y="4418013"/>
          <p14:tracePt t="12993" x="1489075" y="4424363"/>
          <p14:tracePt t="13001" x="1511300" y="4435475"/>
          <p14:tracePt t="13009" x="1535113" y="4457700"/>
          <p14:tracePt t="13017" x="1550988" y="4464050"/>
          <p14:tracePt t="13025" x="1562100" y="4475163"/>
          <p14:tracePt t="13037" x="1579563" y="4486275"/>
          <p14:tracePt t="13044" x="1597025" y="4497388"/>
          <p14:tracePt t="13052" x="1619250" y="4502150"/>
          <p14:tracePt t="13057" x="1641475" y="4519613"/>
          <p14:tracePt t="13065" x="1674813" y="4530725"/>
          <p14:tracePt t="13073" x="1692275" y="4541838"/>
          <p14:tracePt t="13081" x="1731963" y="4552950"/>
          <p14:tracePt t="13089" x="1754188" y="4559300"/>
          <p14:tracePt t="13098" x="1804988" y="4570413"/>
          <p14:tracePt t="13105" x="1838325" y="4581525"/>
          <p14:tracePt t="13113" x="1878013" y="4592638"/>
          <p14:tracePt t="13121" x="1922463" y="4603750"/>
          <p14:tracePt t="13129" x="1973263" y="4614863"/>
          <p14:tracePt t="13137" x="2024063" y="4632325"/>
          <p14:tracePt t="13145" x="2068513" y="4637088"/>
          <p14:tracePt t="13153" x="2124075" y="4648200"/>
          <p14:tracePt t="13161" x="2192338" y="4659313"/>
          <p14:tracePt t="13169" x="2254250" y="4665663"/>
          <p14:tracePt t="13177" x="2320925" y="4676775"/>
          <p14:tracePt t="13185" x="2417763" y="4694238"/>
          <p14:tracePt t="13193" x="2478088" y="4699000"/>
          <p14:tracePt t="13201" x="2524125" y="4705350"/>
          <p14:tracePt t="13209" x="2630488" y="4716463"/>
          <p14:tracePt t="13217" x="2714625" y="4733925"/>
          <p14:tracePt t="13225" x="2782888" y="4738688"/>
          <p14:tracePt t="13233" x="2827338" y="4745038"/>
          <p14:tracePt t="13241" x="2933700" y="4749800"/>
          <p14:tracePt t="13249" x="3001963" y="4756150"/>
          <p14:tracePt t="13257" x="3046413" y="4760913"/>
          <p14:tracePt t="13265" x="3130550" y="4767263"/>
          <p14:tracePt t="13273" x="3198813" y="4772025"/>
          <p14:tracePt t="13281" x="3254375" y="4772025"/>
          <p14:tracePt t="13289" x="3338513" y="4772025"/>
          <p14:tracePt t="13297" x="3395663" y="4772025"/>
          <p14:tracePt t="13305" x="3462338" y="4772025"/>
          <p14:tracePt t="13313" x="3563938" y="4772025"/>
          <p14:tracePt t="13321" x="3630613" y="4772025"/>
          <p14:tracePt t="13329" x="3727450" y="4767263"/>
          <p14:tracePt t="13337" x="3794125" y="4767263"/>
          <p14:tracePt t="13345" x="3878263" y="4756150"/>
          <p14:tracePt t="13353" x="3935413" y="4749800"/>
          <p14:tracePt t="13362" x="4008438" y="4738688"/>
          <p14:tracePt t="13369" x="4075113" y="4727575"/>
          <p14:tracePt t="13377" x="4137025" y="4710113"/>
          <p14:tracePt t="13385" x="4181475" y="4699000"/>
          <p14:tracePt t="13394" x="4305300" y="4654550"/>
          <p14:tracePt t="13401" x="4395788" y="4610100"/>
          <p14:tracePt t="13409" x="4502150" y="4541838"/>
          <p14:tracePt t="13417" x="4564063" y="4513263"/>
          <p14:tracePt t="13425" x="4670425" y="4424363"/>
          <p14:tracePt t="13433" x="4789488" y="4322763"/>
          <p14:tracePt t="13440" x="4889500" y="4205288"/>
          <p14:tracePt t="13449" x="4957763" y="4125913"/>
          <p14:tracePt t="13457" x="5053013" y="3986213"/>
          <p14:tracePt t="13465" x="5159375" y="3816350"/>
          <p14:tracePt t="13472" x="5232400" y="3670300"/>
          <p14:tracePt t="13483" x="5307013" y="3524250"/>
          <p14:tracePt t="13492" x="5345113" y="3411538"/>
          <p14:tracePt t="13499" x="5380038" y="3305175"/>
          <p14:tracePt t="13505" x="5395913" y="3214688"/>
          <p14:tracePt t="13513" x="5402263" y="3119438"/>
          <p14:tracePt t="13521" x="5407025" y="3074988"/>
          <p14:tracePt t="13529" x="5418138" y="3013075"/>
          <p14:tracePt t="13537" x="5424488" y="2922588"/>
          <p14:tracePt t="13545" x="5424488" y="2867025"/>
          <p14:tracePt t="13553" x="5424488" y="2794000"/>
          <p14:tracePt t="13561" x="5424488" y="2754313"/>
          <p14:tracePt t="13569" x="5424488" y="2676525"/>
          <p14:tracePt t="13577" x="5424488" y="2608263"/>
          <p14:tracePt t="13585" x="5424488" y="2535238"/>
          <p14:tracePt t="13594" x="5418138" y="2484438"/>
          <p14:tracePt t="13603" x="5402263" y="2433638"/>
          <p14:tracePt t="13611" x="5384800" y="2393950"/>
          <p14:tracePt t="13619" x="5362575" y="2333625"/>
          <p14:tracePt t="13625" x="5340350" y="2305050"/>
          <p14:tracePt t="13633" x="5318125" y="2271713"/>
          <p14:tracePt t="13641" x="5283200" y="2243138"/>
          <p14:tracePt t="13649" x="5245100" y="2203450"/>
          <p14:tracePt t="13657" x="5194300" y="2174875"/>
          <p14:tracePt t="13666" x="5143500" y="2147888"/>
          <p14:tracePt t="13673" x="5099050" y="2119313"/>
          <p14:tracePt t="13681" x="5002213" y="2063750"/>
          <p14:tracePt t="13688" x="4902200" y="2017713"/>
          <p14:tracePt t="13697" x="4816475" y="1973263"/>
          <p14:tracePt t="13705" x="4705350" y="1922463"/>
          <p14:tracePt t="13713" x="4575175" y="1882775"/>
          <p14:tracePt t="13720" x="4486275" y="1855788"/>
          <p14:tracePt t="13729" x="4333875" y="1820863"/>
          <p14:tracePt t="13736" x="4227513" y="1787525"/>
          <p14:tracePt t="13745" x="4108450" y="1765300"/>
          <p14:tracePt t="13752" x="4019550" y="1743075"/>
          <p14:tracePt t="13760" x="3867150" y="1720850"/>
          <p14:tracePt t="13769" x="3771900" y="1703388"/>
          <p14:tracePt t="13777" x="3654425" y="1685925"/>
          <p14:tracePt t="13784" x="3579813" y="1681163"/>
          <p14:tracePt t="13794" x="3495675" y="1670050"/>
          <p14:tracePt t="13801" x="3429000" y="1663700"/>
          <p14:tracePt t="13809" x="3344863" y="1663700"/>
          <p14:tracePt t="13817" x="3282950" y="1658938"/>
          <p14:tracePt t="13825" x="3203575" y="1658938"/>
          <p14:tracePt t="13833" x="3159125" y="1658938"/>
          <p14:tracePt t="13841" x="3090863" y="1652588"/>
          <p14:tracePt t="13849" x="3041650" y="1652588"/>
          <p14:tracePt t="13857" x="3001963" y="1652588"/>
          <p14:tracePt t="13865" x="2984500" y="1652588"/>
          <p14:tracePt t="13873" x="2940050" y="1652588"/>
          <p14:tracePt t="13881" x="2922588" y="1652588"/>
          <p14:tracePt t="13894" x="2878138" y="1652588"/>
          <p14:tracePt t="13897" x="2827338" y="1652588"/>
          <p14:tracePt t="13905" x="2776538" y="1647825"/>
          <p14:tracePt t="13913" x="2732088" y="1647825"/>
          <p14:tracePt t="13921" x="2674938" y="1635125"/>
          <p14:tracePt t="13929" x="2625725" y="1635125"/>
          <p14:tracePt t="13937" x="2579688" y="1635125"/>
          <p14:tracePt t="13945" x="2524125" y="1635125"/>
          <p14:tracePt t="13953" x="2478088" y="1635125"/>
          <p14:tracePt t="13961" x="2405063" y="1635125"/>
          <p14:tracePt t="13969" x="2360613" y="1635125"/>
          <p14:tracePt t="13977" x="2309813" y="1635125"/>
          <p14:tracePt t="13985" x="2247900" y="1635125"/>
          <p14:tracePt t="13993" x="2197100" y="1635125"/>
          <p14:tracePt t="14001" x="2130425" y="1635125"/>
          <p14:tracePt t="14009" x="2074863" y="1641475"/>
          <p14:tracePt t="14017" x="2001838" y="1647825"/>
          <p14:tracePt t="14025" x="1951038" y="1652588"/>
          <p14:tracePt t="14033" x="1893888" y="1658938"/>
          <p14:tracePt t="14041" x="1849438" y="1670050"/>
          <p14:tracePt t="14049" x="1804988" y="1681163"/>
          <p14:tracePt t="14057" x="1754188" y="1697038"/>
          <p14:tracePt t="14065" x="1708150" y="1714500"/>
          <p14:tracePt t="14073" x="1670050" y="1731963"/>
          <p14:tracePt t="14081" x="1624013" y="1765300"/>
          <p14:tracePt t="14089" x="1601788" y="1781175"/>
          <p14:tracePt t="14097" x="1573213" y="1809750"/>
          <p14:tracePt t="14105" x="1550988" y="1838325"/>
          <p14:tracePt t="14113" x="1535113" y="1866900"/>
          <p14:tracePt t="14121" x="1506538" y="1905000"/>
          <p14:tracePt t="14129" x="1484313" y="1955800"/>
          <p14:tracePt t="14137" x="1455738" y="2001838"/>
          <p14:tracePt t="14145" x="1427163" y="2051050"/>
          <p14:tracePt t="14153" x="1404938" y="2090738"/>
          <p14:tracePt t="14161" x="1382713" y="2124075"/>
          <p14:tracePt t="14169" x="1365250" y="2163763"/>
          <p14:tracePt t="14178" x="1343025" y="2203450"/>
          <p14:tracePt t="14185" x="1320800" y="2254250"/>
          <p14:tracePt t="14193" x="1303338" y="2287588"/>
          <p14:tracePt t="14201" x="1292225" y="2327275"/>
          <p14:tracePt t="14209" x="1281113" y="2366963"/>
          <p14:tracePt t="14217" x="1270000" y="2417763"/>
          <p14:tracePt t="14226" x="1265238" y="2462213"/>
          <p14:tracePt t="14235" x="1265238" y="2501900"/>
          <p14:tracePt t="14243" x="1265238" y="2563813"/>
          <p14:tracePt t="14252" x="1265238" y="2614613"/>
          <p14:tracePt t="14257" x="1265238" y="2663825"/>
          <p14:tracePt t="14265" x="1258888" y="2732088"/>
          <p14:tracePt t="14273" x="1254125" y="2787650"/>
          <p14:tracePt t="14281" x="1254125" y="2838450"/>
          <p14:tracePt t="14289" x="1254125" y="2871788"/>
          <p14:tracePt t="14297" x="1254125" y="2922588"/>
          <p14:tracePt t="14305" x="1254125" y="2973388"/>
          <p14:tracePt t="14313" x="1254125" y="3019425"/>
          <p14:tracePt t="14320" x="1254125" y="3035300"/>
          <p14:tracePt t="14329" x="1258888" y="3092450"/>
          <p14:tracePt t="14337" x="1265238" y="3114675"/>
          <p14:tracePt t="14345" x="1270000" y="3176588"/>
          <p14:tracePt t="14353" x="1276350" y="3198813"/>
          <p14:tracePt t="14361" x="1287463" y="3254375"/>
          <p14:tracePt t="14369" x="1303338" y="3287713"/>
          <p14:tracePt t="14378" x="1316038" y="3327400"/>
          <p14:tracePt t="14385" x="1327150" y="3367088"/>
          <p14:tracePt t="14394" x="1349375" y="3411538"/>
          <p14:tracePt t="14401" x="1365250" y="3468688"/>
          <p14:tracePt t="14409" x="1393825" y="3513138"/>
          <p14:tracePt t="14417" x="1416050" y="3557588"/>
          <p14:tracePt t="14425" x="1444625" y="3603625"/>
          <p14:tracePt t="14433" x="1484313" y="3654425"/>
          <p14:tracePt t="14441" x="1506538" y="3687763"/>
          <p14:tracePt t="14449" x="1539875" y="3738563"/>
          <p14:tracePt t="14457" x="1568450" y="3778250"/>
          <p14:tracePt t="14465" x="1597025" y="3811588"/>
          <p14:tracePt t="14473" x="1619250" y="3833813"/>
          <p14:tracePt t="14481" x="1646238" y="3862388"/>
          <p14:tracePt t="14489" x="1663700" y="3878263"/>
          <p14:tracePt t="14497" x="1703388" y="3917950"/>
          <p14:tracePt t="14505" x="1731963" y="3935413"/>
          <p14:tracePt t="14513" x="1758950" y="3957638"/>
          <p14:tracePt t="14521" x="1776413" y="3973513"/>
          <p14:tracePt t="14529" x="1804988" y="3990975"/>
          <p14:tracePt t="14537" x="1827213" y="4002088"/>
          <p14:tracePt t="14545" x="1854200" y="4019550"/>
          <p14:tracePt t="14553" x="1882775" y="4035425"/>
          <p14:tracePt t="14561" x="1905000" y="4052888"/>
          <p14:tracePt t="14569" x="1933575" y="4070350"/>
          <p14:tracePt t="14577" x="1966913" y="4086225"/>
          <p14:tracePt t="14585" x="2006600" y="4103688"/>
          <p14:tracePt t="14593" x="2024063" y="4114800"/>
          <p14:tracePt t="14601" x="2051050" y="4132263"/>
          <p14:tracePt t="14609" x="2074863" y="4143375"/>
          <p14:tracePt t="14617" x="2085975" y="4143375"/>
          <p14:tracePt t="14625" x="2108200" y="4154488"/>
          <p14:tracePt t="14633" x="2141538" y="4165600"/>
          <p14:tracePt t="14641" x="2181225" y="4170363"/>
          <p14:tracePt t="14649" x="2220913" y="4181475"/>
          <p14:tracePt t="14656" x="2259013" y="4187825"/>
          <p14:tracePt t="14665" x="2276475" y="4194175"/>
          <p14:tracePt t="14672" x="2327275" y="4198938"/>
          <p14:tracePt t="14682" x="2382838" y="4205288"/>
          <p14:tracePt t="14691" x="2428875" y="4210050"/>
          <p14:tracePt t="14698" x="2478088" y="4210050"/>
          <p14:tracePt t="14705" x="2524125" y="4216400"/>
          <p14:tracePt t="14713" x="2586038" y="4221163"/>
          <p14:tracePt t="14721" x="2630488" y="4227513"/>
          <p14:tracePt t="14729" x="2714625" y="4232275"/>
          <p14:tracePt t="14737" x="2782888" y="4243388"/>
          <p14:tracePt t="14745" x="2844800" y="4249738"/>
          <p14:tracePt t="14753" x="2895600" y="4256088"/>
          <p14:tracePt t="14761" x="2968625" y="4260850"/>
          <p14:tracePt t="14769" x="3041650" y="4271963"/>
          <p14:tracePt t="14777" x="3097213" y="4271963"/>
          <p14:tracePt t="14785" x="3170238" y="4278313"/>
          <p14:tracePt t="14793" x="3232150" y="4278313"/>
          <p14:tracePt t="14801" x="3298825" y="4289425"/>
          <p14:tracePt t="14809" x="3355975" y="4289425"/>
          <p14:tracePt t="14817" x="3406775" y="4294188"/>
          <p14:tracePt t="14825" x="3457575" y="4294188"/>
          <p14:tracePt t="14833" x="3495675" y="4294188"/>
          <p14:tracePt t="14841" x="3535363" y="4294188"/>
          <p14:tracePt t="14849" x="3568700" y="4294188"/>
          <p14:tracePt t="14858" x="3619500" y="4294188"/>
          <p14:tracePt t="14866" x="3641725" y="4289425"/>
          <p14:tracePt t="14873" x="3676650" y="4278313"/>
          <p14:tracePt t="14881" x="3709988" y="4267200"/>
          <p14:tracePt t="14894" x="3754438" y="4249738"/>
          <p14:tracePt t="14897" x="3789363" y="4238625"/>
          <p14:tracePt t="14905" x="3811588" y="4227513"/>
          <p14:tracePt t="14913" x="3856038" y="4198938"/>
          <p14:tracePt t="14921" x="3900488" y="4176713"/>
          <p14:tracePt t="14928" x="3929063" y="4148138"/>
          <p14:tracePt t="14937" x="3968750" y="4121150"/>
          <p14:tracePt t="14945" x="4013200" y="4081463"/>
          <p14:tracePt t="14953" x="4064000" y="4024313"/>
          <p14:tracePt t="14961" x="4103688" y="3986213"/>
          <p14:tracePt t="14969" x="4170363" y="3917950"/>
          <p14:tracePt t="14977" x="4227513" y="3851275"/>
          <p14:tracePt t="14985" x="4271963" y="3794125"/>
          <p14:tracePt t="14993" x="4333875" y="3698875"/>
          <p14:tracePt t="15001" x="4373563" y="3643313"/>
          <p14:tracePt t="15009" x="4413250" y="3570288"/>
          <p14:tracePt t="15017" x="4451350" y="3495675"/>
          <p14:tracePt t="15025" x="4473575" y="3435350"/>
          <p14:tracePt t="15033" x="4502150" y="3378200"/>
          <p14:tracePt t="15041" x="4519613" y="3333750"/>
          <p14:tracePt t="15049" x="4535488" y="3276600"/>
          <p14:tracePt t="15057" x="4559300" y="3221038"/>
          <p14:tracePt t="15065" x="4581525" y="3170238"/>
          <p14:tracePt t="15073" x="4597400" y="3119438"/>
          <p14:tracePt t="15081" x="4614863" y="3068638"/>
          <p14:tracePt t="15089" x="4632325" y="2990850"/>
          <p14:tracePt t="15097" x="4648200" y="2922588"/>
          <p14:tracePt t="15105" x="4654550" y="2871788"/>
          <p14:tracePt t="15113" x="4659313" y="2787650"/>
          <p14:tracePt t="15121" x="4659313" y="2714625"/>
          <p14:tracePt t="15129" x="4659313" y="2659063"/>
          <p14:tracePt t="15137" x="4659313" y="2597150"/>
          <p14:tracePt t="15145" x="4659313" y="2552700"/>
          <p14:tracePt t="15153" x="4659313" y="2495550"/>
          <p14:tracePt t="15162" x="4654550" y="2433638"/>
          <p14:tracePt t="15169" x="4654550" y="2400300"/>
          <p14:tracePt t="15177" x="4654550" y="2360613"/>
          <p14:tracePt t="15185" x="4648200" y="2316163"/>
          <p14:tracePt t="15193" x="4648200" y="2293938"/>
          <p14:tracePt t="15201" x="4637088" y="2236788"/>
          <p14:tracePt t="15208" x="4632325" y="2214563"/>
          <p14:tracePt t="15217" x="4621213" y="2185988"/>
          <p14:tracePt t="15224" x="4597400" y="2147888"/>
          <p14:tracePt t="15233" x="4592638" y="2130425"/>
          <p14:tracePt t="15240" x="4564063" y="2097088"/>
          <p14:tracePt t="15252" x="4541838" y="2063750"/>
          <p14:tracePt t="15258" x="4513263" y="2035175"/>
          <p14:tracePt t="15266" x="4468813" y="1995488"/>
          <p14:tracePt t="15274" x="4424363" y="1962150"/>
          <p14:tracePt t="15281" x="4384675" y="1939925"/>
          <p14:tracePt t="15289" x="4260850" y="1860550"/>
          <p14:tracePt t="15297" x="4159250" y="1804988"/>
          <p14:tracePt t="15305" x="4057650" y="1747838"/>
          <p14:tracePt t="15313" x="3946525" y="1697038"/>
          <p14:tracePt t="15321" x="3862388" y="1663700"/>
          <p14:tracePt t="15329" x="3783013" y="1635125"/>
          <p14:tracePt t="15337" x="3692525" y="1619250"/>
          <p14:tracePt t="15345" x="3625850" y="1597025"/>
          <p14:tracePt t="15353" x="3563938" y="1585913"/>
          <p14:tracePt t="15362" x="3451225" y="1562100"/>
          <p14:tracePt t="15369" x="3378200" y="1546225"/>
          <p14:tracePt t="15377" x="3294063" y="1535113"/>
          <p14:tracePt t="15385" x="3209925" y="1517650"/>
          <p14:tracePt t="15393" x="3152775" y="1512888"/>
          <p14:tracePt t="15401" x="3068638" y="1500188"/>
          <p14:tracePt t="15409" x="2995613" y="1489075"/>
          <p14:tracePt t="15417" x="2940050" y="1484313"/>
          <p14:tracePt t="15424" x="2889250" y="1477963"/>
          <p14:tracePt t="15433" x="2833688" y="1473200"/>
          <p14:tracePt t="15441" x="2787650" y="1466850"/>
          <p14:tracePt t="15449" x="2736850" y="1466850"/>
          <p14:tracePt t="15456" x="2692400" y="1466850"/>
          <p14:tracePt t="15465" x="2670175" y="1466850"/>
          <p14:tracePt t="15473" x="2613025" y="1466850"/>
          <p14:tracePt t="15481" x="2563813" y="1466850"/>
          <p14:tracePt t="15488" x="2490788" y="1466850"/>
          <p14:tracePt t="15497" x="2433638" y="1466850"/>
          <p14:tracePt t="15505" x="2382838" y="1473200"/>
          <p14:tracePt t="15513" x="2327275" y="1484313"/>
          <p14:tracePt t="15520" x="2276475" y="1495425"/>
          <p14:tracePt t="15528" x="2232025" y="1506538"/>
          <p14:tracePt t="15536" x="2181225" y="1524000"/>
          <p14:tracePt t="15546" x="2136775" y="1535113"/>
          <p14:tracePt t="15553" x="2079625" y="1550988"/>
          <p14:tracePt t="15561" x="2035175" y="1568450"/>
          <p14:tracePt t="15569" x="1995488" y="1590675"/>
          <p14:tracePt t="15577" x="1939925" y="1612900"/>
          <p14:tracePt t="15585" x="1905000" y="1635125"/>
          <p14:tracePt t="15593" x="1871663" y="1663700"/>
          <p14:tracePt t="15601" x="1849438" y="1685925"/>
          <p14:tracePt t="15609" x="1816100" y="1720850"/>
          <p14:tracePt t="15617" x="1793875" y="1747838"/>
          <p14:tracePt t="15625" x="1770063" y="1781175"/>
          <p14:tracePt t="15633" x="1743075" y="1816100"/>
          <p14:tracePt t="15641" x="1719263" y="1849438"/>
          <p14:tracePt t="15649" x="1703388" y="1866900"/>
          <p14:tracePt t="15656" x="1685925" y="1893888"/>
          <p14:tracePt t="15665" x="1663700" y="1928813"/>
          <p14:tracePt t="15672" x="1646238" y="1951038"/>
          <p14:tracePt t="15681" x="1630363" y="1966913"/>
          <p14:tracePt t="15689" x="1619250" y="1990725"/>
          <p14:tracePt t="15697" x="1597025" y="2012950"/>
          <p14:tracePt t="15705" x="1585913" y="2024063"/>
          <p14:tracePt t="15713" x="1568450" y="2046288"/>
          <p14:tracePt t="15720" x="1557338" y="2063750"/>
          <p14:tracePt t="15728" x="1535113" y="2079625"/>
          <p14:tracePt t="15737" x="1511300" y="2112963"/>
          <p14:tracePt t="15745" x="1495425" y="2136775"/>
          <p14:tracePt t="15753" x="1484313" y="2152650"/>
          <p14:tracePt t="15761" x="1473200" y="2163763"/>
          <p14:tracePt t="15769" x="1462088" y="2192338"/>
          <p14:tracePt t="15777" x="1444625" y="2214563"/>
          <p14:tracePt t="15785" x="1433513" y="2232025"/>
          <p14:tracePt t="15793" x="1422400" y="2247900"/>
          <p14:tracePt t="15801" x="1411288" y="2259013"/>
          <p14:tracePt t="15809" x="1400175" y="2276475"/>
          <p14:tracePt t="15817" x="1382713" y="2298700"/>
          <p14:tracePt t="15825" x="1382713" y="2309813"/>
          <p14:tracePt t="15833" x="1365250" y="2333625"/>
          <p14:tracePt t="15841" x="1360488" y="2355850"/>
          <p14:tracePt t="15849" x="1360488" y="2366963"/>
          <p14:tracePt t="15857" x="1354138" y="2371725"/>
          <p14:tracePt t="15865" x="1354138" y="2378075"/>
          <p14:tracePt t="15873" x="1354138" y="2389188"/>
          <p14:tracePt t="15899" x="1354138" y="2393950"/>
          <p14:tracePt t="15921" x="1354138" y="2400300"/>
          <p14:tracePt t="16417" x="1349375" y="2411413"/>
          <p14:tracePt t="16425" x="1343025" y="2428875"/>
          <p14:tracePt t="16433" x="1343025" y="2451100"/>
          <p14:tracePt t="16441" x="1343025" y="2484438"/>
          <p14:tracePt t="16449" x="1338263" y="2501900"/>
          <p14:tracePt t="16457" x="1331913" y="2541588"/>
          <p14:tracePt t="16465" x="1327150" y="2568575"/>
          <p14:tracePt t="16472" x="1316038" y="2601913"/>
          <p14:tracePt t="16481" x="1309688" y="2636838"/>
          <p14:tracePt t="16488" x="1298575" y="2676525"/>
          <p14:tracePt t="16497" x="1292225" y="2720975"/>
          <p14:tracePt t="16504" x="1287463" y="2749550"/>
          <p14:tracePt t="16513" x="1287463" y="2794000"/>
          <p14:tracePt t="16521" x="1281113" y="2822575"/>
          <p14:tracePt t="16529" x="1276350" y="2867025"/>
          <p14:tracePt t="16537" x="1276350" y="2884488"/>
          <p14:tracePt t="16545" x="1276350" y="2911475"/>
          <p14:tracePt t="16553" x="1276350" y="2933700"/>
          <p14:tracePt t="16561" x="1276350" y="2951163"/>
          <p14:tracePt t="16570" x="1276350" y="2973388"/>
          <p14:tracePt t="16577" x="1276350" y="2990850"/>
          <p14:tracePt t="16585" x="1276350" y="3013075"/>
          <p14:tracePt t="16593" x="1281113" y="3030538"/>
          <p14:tracePt t="16601" x="1287463" y="3074988"/>
          <p14:tracePt t="16609" x="1292225" y="3108325"/>
          <p14:tracePt t="16617" x="1303338" y="3165475"/>
          <p14:tracePt t="16625" x="1309688" y="3203575"/>
          <p14:tracePt t="16633" x="1316038" y="3232150"/>
          <p14:tracePt t="16641" x="1327150" y="3271838"/>
          <p14:tracePt t="16649" x="1327150" y="3287713"/>
          <p14:tracePt t="16657" x="1331913" y="3311525"/>
          <p14:tracePt t="16665" x="1331913" y="3327400"/>
          <p14:tracePt t="16672" x="1331913" y="3338513"/>
          <p14:tracePt t="16681" x="1331913" y="3349625"/>
          <p14:tracePt t="16688" x="1331913" y="3367088"/>
          <p14:tracePt t="16696" x="1343025" y="3395663"/>
          <p14:tracePt t="16705" x="1349375" y="3417888"/>
          <p14:tracePt t="16713" x="1354138" y="3457575"/>
          <p14:tracePt t="16721" x="1360488" y="3495675"/>
          <p14:tracePt t="16729" x="1365250" y="3530600"/>
          <p14:tracePt t="16737" x="1365250" y="3557588"/>
          <p14:tracePt t="16747" x="1376363" y="3597275"/>
          <p14:tracePt t="16755" x="1376363" y="3619500"/>
          <p14:tracePt t="16763" x="1389063" y="3670300"/>
          <p14:tracePt t="16773" x="1393825" y="3692525"/>
          <p14:tracePt t="16777" x="1404938" y="3732213"/>
          <p14:tracePt t="16785" x="1411288" y="3765550"/>
          <p14:tracePt t="16793" x="1411288" y="3783013"/>
          <p14:tracePt t="16801" x="1416050" y="3805238"/>
          <p14:tracePt t="16809" x="1427163" y="3822700"/>
          <p14:tracePt t="16817" x="1433513" y="3833813"/>
          <p14:tracePt t="16825" x="1444625" y="3856038"/>
          <p14:tracePt t="16833" x="1455738" y="3878263"/>
          <p14:tracePt t="16841" x="1462088" y="3895725"/>
          <p14:tracePt t="16849" x="1477963" y="3917950"/>
          <p14:tracePt t="16857" x="1484313" y="3935413"/>
          <p14:tracePt t="16866" x="1489075" y="3946525"/>
          <p14:tracePt t="16874" x="1500188" y="3957638"/>
          <p14:tracePt t="16881" x="1506538" y="3973513"/>
          <p14:tracePt t="16891" x="1517650" y="3986213"/>
          <p14:tracePt t="16897" x="1524000" y="3990975"/>
          <p14:tracePt t="16914" x="1539875" y="4008438"/>
          <p14:tracePt t="16921" x="1546225" y="4013200"/>
          <p14:tracePt t="16930" x="1557338" y="4019550"/>
          <p14:tracePt t="16937" x="1562100" y="4024313"/>
          <p14:tracePt t="16944" x="1573213" y="4030663"/>
          <p14:tracePt t="16953" x="1585913" y="4041775"/>
          <p14:tracePt t="16961" x="1597025" y="4048125"/>
          <p14:tracePt t="16969" x="1608138" y="4064000"/>
          <p14:tracePt t="16977" x="1630363" y="4075113"/>
          <p14:tracePt t="16985" x="1652588" y="4097338"/>
          <p14:tracePt t="16993" x="1663700" y="4103688"/>
          <p14:tracePt t="17001" x="1681163" y="4121150"/>
          <p14:tracePt t="17009" x="1708150" y="4137025"/>
          <p14:tracePt t="17017" x="1719263" y="4143375"/>
          <p14:tracePt t="17025" x="1743075" y="4154488"/>
          <p14:tracePt t="17033" x="1765300" y="4165600"/>
          <p14:tracePt t="17041" x="1781175" y="4170363"/>
          <p14:tracePt t="17052" x="1798638" y="4181475"/>
          <p14:tracePt t="17058" x="1820863" y="4187825"/>
          <p14:tracePt t="17067" x="1843088" y="4187825"/>
          <p14:tracePt t="17074" x="1854200" y="4187825"/>
          <p14:tracePt t="17084" x="1882775" y="4194175"/>
          <p14:tracePt t="17090" x="1900238" y="4194175"/>
          <p14:tracePt t="17099" x="1911350" y="4194175"/>
          <p14:tracePt t="17105" x="1922463" y="4194175"/>
          <p14:tracePt t="17113" x="1939925" y="4194175"/>
          <p14:tracePt t="17121" x="1962150" y="4194175"/>
          <p14:tracePt t="17129" x="1973263" y="4194175"/>
          <p14:tracePt t="17137" x="1995488" y="4194175"/>
          <p14:tracePt t="17145" x="2012950" y="4194175"/>
          <p14:tracePt t="17153" x="2028825" y="4194175"/>
          <p14:tracePt t="17161" x="2051050" y="4194175"/>
          <p14:tracePt t="17169" x="2062163" y="4194175"/>
          <p14:tracePt t="17176" x="2090738" y="4194175"/>
          <p14:tracePt t="17185" x="2108200" y="4187825"/>
          <p14:tracePt t="17192" x="2124075" y="4181475"/>
          <p14:tracePt t="17201" x="2141538" y="4176713"/>
          <p14:tracePt t="17208" x="2159000" y="4176713"/>
          <p14:tracePt t="17217" x="2181225" y="4170363"/>
          <p14:tracePt t="17225" x="2192338" y="4165600"/>
          <p14:tracePt t="17233" x="2214563" y="4159250"/>
          <p14:tracePt t="17240" x="2232025" y="4154488"/>
          <p14:tracePt t="17249" x="2243138" y="4154488"/>
          <p14:tracePt t="17256" x="2254250" y="4148138"/>
          <p14:tracePt t="17265" x="2265363" y="4143375"/>
          <p14:tracePt t="17272" x="2270125" y="4137025"/>
          <p14:tracePt t="17281" x="2282825" y="4125913"/>
          <p14:tracePt t="17289" x="2293938" y="4121150"/>
          <p14:tracePt t="17297" x="2298700" y="4108450"/>
          <p14:tracePt t="17305" x="2316163" y="4081463"/>
          <p14:tracePt t="17313" x="2327275" y="4052888"/>
          <p14:tracePt t="17321" x="2338388" y="4024313"/>
          <p14:tracePt t="17329" x="2349500" y="3997325"/>
          <p14:tracePt t="17337" x="2360613" y="3973513"/>
          <p14:tracePt t="17345" x="2378075" y="3935413"/>
          <p14:tracePt t="17353" x="2389188" y="3900488"/>
          <p14:tracePt t="17360" x="2393950" y="3889375"/>
          <p14:tracePt t="17369" x="2405063" y="3856038"/>
          <p14:tracePt t="17376" x="2411413" y="3833813"/>
          <p14:tracePt t="17385" x="2417763" y="3800475"/>
          <p14:tracePt t="17393" x="2422525" y="3783013"/>
          <p14:tracePt t="17401" x="2428875" y="3760788"/>
          <p14:tracePt t="17409" x="2433638" y="3716338"/>
          <p14:tracePt t="17417" x="2433638" y="3692525"/>
          <p14:tracePt t="17425" x="2433638" y="3636963"/>
          <p14:tracePt t="17433" x="2433638" y="3608388"/>
          <p14:tracePt t="17441" x="2433638" y="3557588"/>
          <p14:tracePt t="17449" x="2433638" y="3502025"/>
          <p14:tracePt t="17457" x="2433638" y="3446463"/>
          <p14:tracePt t="17465" x="2433638" y="3400425"/>
          <p14:tracePt t="17473" x="2433638" y="3367088"/>
          <p14:tracePt t="17481" x="2439988" y="3344863"/>
          <p14:tracePt t="17489" x="2444750" y="3327400"/>
          <p14:tracePt t="17497" x="2444750" y="3311525"/>
          <p14:tracePt t="17505" x="2444750" y="3300413"/>
          <p14:tracePt t="17513" x="2451100" y="3276600"/>
          <p14:tracePt t="17521" x="2455863" y="3260725"/>
          <p14:tracePt t="17529" x="2455863" y="3243263"/>
          <p14:tracePt t="17537" x="2462213" y="3221038"/>
          <p14:tracePt t="17545" x="2462213" y="3198813"/>
          <p14:tracePt t="17553" x="2462213" y="3170238"/>
          <p14:tracePt t="17561" x="2462213" y="3114675"/>
          <p14:tracePt t="17569" x="2462213" y="3092450"/>
          <p14:tracePt t="17577" x="2462213" y="3030538"/>
          <p14:tracePt t="17585" x="2462213" y="2979738"/>
          <p14:tracePt t="17593" x="2462213" y="2928938"/>
          <p14:tracePt t="17601" x="2462213" y="2867025"/>
          <p14:tracePt t="17609" x="2462213" y="2827338"/>
          <p14:tracePt t="17617" x="2466975" y="2805113"/>
          <p14:tracePt t="17625" x="2473325" y="2760663"/>
          <p14:tracePt t="17633" x="2478088" y="2736850"/>
          <p14:tracePt t="17641" x="2478088" y="2709863"/>
          <p14:tracePt t="17649" x="2478088" y="2681288"/>
          <p14:tracePt t="17657" x="2484438" y="2663825"/>
          <p14:tracePt t="17665" x="2490788" y="2608263"/>
          <p14:tracePt t="17672" x="2490788" y="2586038"/>
          <p14:tracePt t="17681" x="2490788" y="2528888"/>
          <p14:tracePt t="17689" x="2490788" y="2490788"/>
          <p14:tracePt t="17697" x="2490788" y="2433638"/>
          <p14:tracePt t="17704" x="2490788" y="2382838"/>
          <p14:tracePt t="17714" x="2484438" y="2344738"/>
          <p14:tracePt t="17721" x="2473325" y="2293938"/>
          <p14:tracePt t="17729" x="2466975" y="2254250"/>
          <p14:tracePt t="17737" x="2462213" y="2220913"/>
          <p14:tracePt t="17745" x="2455863" y="2198688"/>
          <p14:tracePt t="17753" x="2455863" y="2159000"/>
          <p14:tracePt t="17761" x="2455863" y="2141538"/>
          <p14:tracePt t="17769" x="2451100" y="2124075"/>
          <p14:tracePt t="17777" x="2444750" y="2108200"/>
          <p14:tracePt t="17785" x="2439988" y="2079625"/>
          <p14:tracePt t="17793" x="2433638" y="2051050"/>
          <p14:tracePt t="17801" x="2428875" y="2039938"/>
          <p14:tracePt t="17809" x="2422525" y="2012950"/>
          <p14:tracePt t="17817" x="2411413" y="2001838"/>
          <p14:tracePt t="17825" x="2405063" y="1990725"/>
          <p14:tracePt t="17833" x="2400300" y="1978025"/>
          <p14:tracePt t="17841" x="2393950" y="1962150"/>
          <p14:tracePt t="17849" x="2382838" y="1951038"/>
          <p14:tracePt t="17857" x="2378075" y="1939925"/>
          <p14:tracePt t="17865" x="2366963" y="1922463"/>
          <p14:tracePt t="17873" x="2355850" y="1905000"/>
          <p14:tracePt t="17880" x="2344738" y="1900238"/>
          <p14:tracePt t="17898" x="2305050" y="1866900"/>
          <p14:tracePt t="17905" x="2298700" y="1860550"/>
          <p14:tracePt t="17914" x="2270125" y="1843088"/>
          <p14:tracePt t="17921" x="2259013" y="1843088"/>
          <p14:tracePt t="17929" x="2243138" y="1838325"/>
          <p14:tracePt t="17937" x="2236788" y="1838325"/>
          <p14:tracePt t="17945" x="2220913" y="1831975"/>
          <p14:tracePt t="17953" x="2209800" y="1831975"/>
          <p14:tracePt t="17961" x="2197100" y="1831975"/>
          <p14:tracePt t="17969" x="2181225" y="1831975"/>
          <p14:tracePt t="17977" x="2163763" y="1838325"/>
          <p14:tracePt t="17985" x="2147888" y="1838325"/>
          <p14:tracePt t="17993" x="2130425" y="1843088"/>
          <p14:tracePt t="18001" x="2097088" y="1849438"/>
          <p14:tracePt t="18009" x="2085975" y="1855788"/>
          <p14:tracePt t="18017" x="2068513" y="1860550"/>
          <p14:tracePt t="18025" x="2051050" y="1866900"/>
          <p14:tracePt t="18033" x="2035175" y="1871663"/>
          <p14:tracePt t="18041" x="2028825" y="1878013"/>
          <p14:tracePt t="18049" x="2006600" y="1878013"/>
          <p14:tracePt t="18057" x="1984375" y="1882775"/>
          <p14:tracePt t="18065" x="1973263" y="1889125"/>
          <p14:tracePt t="18073" x="1944688" y="1893888"/>
          <p14:tracePt t="18081" x="1916113" y="1905000"/>
          <p14:tracePt t="18089" x="1905000" y="1905000"/>
          <p14:tracePt t="18097" x="1882775" y="1916113"/>
          <p14:tracePt t="18105" x="1866900" y="1922463"/>
          <p14:tracePt t="18114" x="1854200" y="1928813"/>
          <p14:tracePt t="18121" x="1831975" y="1939925"/>
          <p14:tracePt t="18128" x="1820863" y="1951038"/>
          <p14:tracePt t="18137" x="1809750" y="1955800"/>
          <p14:tracePt t="18145" x="1798638" y="1966913"/>
          <p14:tracePt t="18153" x="1781175" y="1973263"/>
          <p14:tracePt t="18161" x="1765300" y="1984375"/>
          <p14:tracePt t="18169" x="1758950" y="1990725"/>
          <p14:tracePt t="18176" x="1747838" y="1995488"/>
          <p14:tracePt t="18185" x="1736725" y="2001838"/>
          <p14:tracePt t="18192" x="1731963" y="2012950"/>
          <p14:tracePt t="18201" x="1719263" y="2024063"/>
          <p14:tracePt t="18209" x="1714500" y="2028825"/>
          <p14:tracePt t="18217" x="1708150" y="2035175"/>
          <p14:tracePt t="18224" x="1703388" y="2039938"/>
          <p14:tracePt t="18233" x="1692275" y="2057400"/>
          <p14:tracePt t="18240" x="1685925" y="2063750"/>
          <p14:tracePt t="18249" x="1681163" y="2074863"/>
          <p14:tracePt t="18256" x="1674813" y="2085975"/>
          <p14:tracePt t="18265" x="1663700" y="2108200"/>
          <p14:tracePt t="18272" x="1652588" y="2136775"/>
          <p14:tracePt t="18281" x="1641475" y="2159000"/>
          <p14:tracePt t="18288" x="1641475" y="2170113"/>
          <p14:tracePt t="18297" x="1630363" y="2198688"/>
          <p14:tracePt t="18305" x="1624013" y="2209800"/>
          <p14:tracePt t="18313" x="1624013" y="2220913"/>
          <p14:tracePt t="18321" x="1619250" y="2232025"/>
          <p14:tracePt t="18328" x="1619250" y="2243138"/>
          <p14:tracePt t="18337" x="1612900" y="2247900"/>
          <p14:tracePt t="18345" x="1608138" y="2265363"/>
          <p14:tracePt t="18353" x="1608138" y="2271713"/>
          <p14:tracePt t="18361" x="1601788" y="2287588"/>
          <p14:tracePt t="18369" x="1597025" y="2298700"/>
          <p14:tracePt t="18377" x="1590675" y="2327275"/>
          <p14:tracePt t="18385" x="1590675" y="2344738"/>
          <p14:tracePt t="18392" x="1585913" y="2366963"/>
          <p14:tracePt t="18401" x="1579563" y="2406650"/>
          <p14:tracePt t="18409" x="1579563" y="2428875"/>
          <p14:tracePt t="18417" x="1573213" y="2455863"/>
          <p14:tracePt t="18425" x="1568450" y="2484438"/>
          <p14:tracePt t="18433" x="1562100" y="2501900"/>
          <p14:tracePt t="18440" x="1546225" y="2535238"/>
          <p14:tracePt t="18449" x="1539875" y="2552700"/>
          <p14:tracePt t="18456" x="1535113" y="2568575"/>
          <p14:tracePt t="18465" x="1528763" y="2586038"/>
          <p14:tracePt t="18473" x="1517650" y="2619375"/>
          <p14:tracePt t="18481" x="1506538" y="2641600"/>
          <p14:tracePt t="18488" x="1495425" y="2670175"/>
          <p14:tracePt t="18497" x="1489075" y="2681288"/>
          <p14:tracePt t="18505" x="1484313" y="2709863"/>
          <p14:tracePt t="18513" x="1477963" y="2725738"/>
          <p14:tracePt t="18521" x="1473200" y="2749550"/>
          <p14:tracePt t="18529" x="1462088" y="2782888"/>
          <p14:tracePt t="18537" x="1455738" y="2798763"/>
          <p14:tracePt t="18545" x="1450975" y="2816225"/>
          <p14:tracePt t="18553" x="1444625" y="2827338"/>
          <p14:tracePt t="18561" x="1438275" y="2838450"/>
          <p14:tracePt t="18569" x="1438275" y="2844800"/>
          <p14:tracePt t="18577" x="1438275" y="2849563"/>
          <p14:tracePt t="18585" x="1433513" y="2860675"/>
          <p14:tracePt t="18593" x="1433513" y="2867025"/>
          <p14:tracePt t="18601" x="1427163" y="2871788"/>
          <p14:tracePt t="18609" x="1427163" y="2889250"/>
          <p14:tracePt t="18617" x="1427163" y="2900363"/>
          <p14:tracePt t="18625" x="1422400" y="2917825"/>
          <p14:tracePt t="18633" x="1422400" y="2933700"/>
          <p14:tracePt t="18641" x="1422400" y="2962275"/>
          <p14:tracePt t="18649" x="1422400" y="2990850"/>
          <p14:tracePt t="18658" x="1422400" y="3013075"/>
          <p14:tracePt t="18665" x="1422400" y="3024188"/>
          <p14:tracePt t="18673" x="1422400" y="3052763"/>
          <p14:tracePt t="18681" x="1422400" y="3086100"/>
          <p14:tracePt t="18689" x="1422400" y="3114675"/>
          <p14:tracePt t="18698" x="1422400" y="3148013"/>
          <p14:tracePt t="18704" x="1422400" y="3159125"/>
          <p14:tracePt t="18713" x="1422400" y="3181350"/>
          <p14:tracePt t="18721" x="1422400" y="3227388"/>
          <p14:tracePt t="18729" x="1422400" y="3254375"/>
          <p14:tracePt t="18737" x="1422400" y="3287713"/>
          <p14:tracePt t="18745" x="1422400" y="3311525"/>
          <p14:tracePt t="18753" x="1433513" y="3367088"/>
          <p14:tracePt t="18761" x="1444625" y="3417888"/>
          <p14:tracePt t="18769" x="1455738" y="3473450"/>
          <p14:tracePt t="18777" x="1462088" y="3495675"/>
          <p14:tracePt t="18785" x="1477963" y="3552825"/>
          <p14:tracePt t="18793" x="1484313" y="3597275"/>
          <p14:tracePt t="18801" x="1489075" y="3614738"/>
          <p14:tracePt t="18809" x="1495425" y="3630613"/>
          <p14:tracePt t="18817" x="1500188" y="3654425"/>
          <p14:tracePt t="18825" x="1506538" y="3687763"/>
          <p14:tracePt t="18833" x="1506538" y="3698875"/>
          <p14:tracePt t="18841" x="1511300" y="3727450"/>
          <p14:tracePt t="18849" x="1511300" y="3743325"/>
          <p14:tracePt t="18857" x="1524000" y="3765550"/>
          <p14:tracePt t="18865" x="1528763" y="3789363"/>
          <p14:tracePt t="18873" x="1535113" y="3811588"/>
          <p14:tracePt t="18881" x="1535113" y="3827463"/>
          <p14:tracePt t="18889" x="1535113" y="3844925"/>
          <p14:tracePt t="18899" x="1546225" y="3862388"/>
          <p14:tracePt t="18905" x="1550988" y="3873500"/>
          <p14:tracePt t="18912" x="1557338" y="3889375"/>
          <p14:tracePt t="18921" x="1568450" y="3917950"/>
          <p14:tracePt t="18929" x="1573213" y="3935413"/>
          <p14:tracePt t="18937" x="1590675" y="3951288"/>
          <p14:tracePt t="18944" x="1597025" y="3973513"/>
          <p14:tracePt t="18953" x="1608138" y="3990975"/>
          <p14:tracePt t="18961" x="1619250" y="4008438"/>
          <p14:tracePt t="18969" x="1630363" y="4030663"/>
          <p14:tracePt t="18977" x="1646238" y="4041775"/>
          <p14:tracePt t="18985" x="1658938" y="4059238"/>
          <p14:tracePt t="18993" x="1681163" y="4081463"/>
          <p14:tracePt t="19001" x="1708150" y="4103688"/>
          <p14:tracePt t="19009" x="1731963" y="4125913"/>
          <p14:tracePt t="19018" x="1754188" y="4132263"/>
          <p14:tracePt t="19025" x="1765300" y="4143375"/>
          <p14:tracePt t="19034" x="1787525" y="4154488"/>
          <p14:tracePt t="19041" x="1798638" y="4159250"/>
          <p14:tracePt t="19050" x="1809750" y="4165600"/>
          <p14:tracePt t="19057" x="1820863" y="4170363"/>
          <p14:tracePt t="19065" x="1827213" y="4170363"/>
          <p14:tracePt t="19073" x="1838325" y="4170363"/>
          <p14:tracePt t="19081" x="1849438" y="4170363"/>
          <p14:tracePt t="19089" x="1854200" y="4170363"/>
          <p14:tracePt t="19097" x="1866900" y="4176713"/>
          <p14:tracePt t="19105" x="1871663" y="4176713"/>
          <p14:tracePt t="19113" x="1878013" y="4176713"/>
          <p14:tracePt t="19121" x="1882775" y="4176713"/>
          <p14:tracePt t="19129" x="1893888" y="4176713"/>
          <p14:tracePt t="19137" x="1900238" y="4176713"/>
          <p14:tracePt t="19145" x="1905000" y="4176713"/>
          <p14:tracePt t="19153" x="1916113" y="4176713"/>
          <p14:tracePt t="19161" x="1922463" y="4176713"/>
          <p14:tracePt t="19169" x="1939925" y="4176713"/>
          <p14:tracePt t="19177" x="1951038" y="4176713"/>
          <p14:tracePt t="19185" x="1966913" y="4176713"/>
          <p14:tracePt t="19193" x="1989138" y="4176713"/>
          <p14:tracePt t="19201" x="2001838" y="4176713"/>
          <p14:tracePt t="19209" x="2006600" y="4176713"/>
          <p14:tracePt t="19217" x="2012950" y="4176713"/>
          <p14:tracePt t="19225" x="2028825" y="4176713"/>
          <p14:tracePt t="19241" x="2035175" y="4176713"/>
          <p14:tracePt t="19257" x="2039938" y="4176713"/>
          <p14:tracePt t="19353" x="2035175" y="4165600"/>
          <p14:tracePt t="19361" x="2028825" y="4165600"/>
          <p14:tracePt t="19369" x="2024063" y="4159250"/>
          <p14:tracePt t="19376" x="2024063" y="4154488"/>
          <p14:tracePt t="19385" x="2017713" y="4154488"/>
          <p14:tracePt t="19392" x="2012950" y="4154488"/>
          <p14:tracePt t="19401" x="2012950" y="4148138"/>
          <p14:tracePt t="19617" x="2006600" y="4148138"/>
          <p14:tracePt t="19625" x="1989138" y="4143375"/>
          <p14:tracePt t="19633" x="1978025" y="4143375"/>
          <p14:tracePt t="19641" x="1973263" y="4137025"/>
          <p14:tracePt t="19648" x="1966913" y="4137025"/>
          <p14:tracePt t="21153" x="1978025" y="4137025"/>
          <p14:tracePt t="21160" x="2006600" y="4137025"/>
          <p14:tracePt t="21169" x="2057400" y="4137025"/>
          <p14:tracePt t="21176" x="2119313" y="4137025"/>
          <p14:tracePt t="21185" x="2192338" y="4143375"/>
          <p14:tracePt t="21192" x="2287588" y="4154488"/>
          <p14:tracePt t="21201" x="2360613" y="4159250"/>
          <p14:tracePt t="21209" x="2455863" y="4165600"/>
          <p14:tracePt t="21216" x="2524125" y="4165600"/>
          <p14:tracePt t="21225" x="2597150" y="4170363"/>
          <p14:tracePt t="21233" x="2663825" y="4170363"/>
          <p14:tracePt t="21241" x="2732088" y="4170363"/>
          <p14:tracePt t="21249" x="2809875" y="4170363"/>
          <p14:tracePt t="21257" x="2855913" y="4170363"/>
          <p14:tracePt t="21265" x="2882900" y="4170363"/>
          <p14:tracePt t="21273" x="2922588" y="4165600"/>
          <p14:tracePt t="21281" x="2933700" y="4165600"/>
          <p14:tracePt t="21289" x="2940050" y="4159250"/>
          <p14:tracePt t="21425" x="2944813" y="4159250"/>
          <p14:tracePt t="21433" x="2951163" y="4159250"/>
          <p14:tracePt t="21441" x="2955925" y="4159250"/>
          <p14:tracePt t="21449" x="2968625" y="4159250"/>
          <p14:tracePt t="21457" x="2984500" y="4159250"/>
          <p14:tracePt t="21465" x="2995613" y="4159250"/>
          <p14:tracePt t="21473" x="3013075" y="4159250"/>
          <p14:tracePt t="21481" x="3028950" y="4159250"/>
          <p14:tracePt t="21494" x="3052763" y="4159250"/>
          <p14:tracePt t="21499" x="3057525" y="4159250"/>
          <p14:tracePt t="21507" x="3074988" y="4154488"/>
          <p14:tracePt t="21514" x="3090863" y="4148138"/>
          <p14:tracePt t="21521" x="3103563" y="4148138"/>
          <p14:tracePt t="21529" x="3108325" y="4148138"/>
          <p14:tracePt t="21609" x="3114675" y="4143375"/>
          <p14:tracePt t="21617" x="3119438" y="4137025"/>
          <p14:tracePt t="21625" x="3125788" y="4121150"/>
          <p14:tracePt t="21633" x="3136900" y="4114800"/>
          <p14:tracePt t="21641" x="3148013" y="4103688"/>
          <p14:tracePt t="21649" x="3159125" y="4081463"/>
          <p14:tracePt t="21657" x="3176588" y="4075113"/>
          <p14:tracePt t="21665" x="3192463" y="4059238"/>
          <p14:tracePt t="21674" x="3209925" y="4041775"/>
          <p14:tracePt t="21683" x="3232150" y="4019550"/>
          <p14:tracePt t="21693" x="3254375" y="4002088"/>
          <p14:tracePt t="21697" x="3265488" y="3979863"/>
          <p14:tracePt t="21705" x="3287713" y="3951288"/>
          <p14:tracePt t="21713" x="3311525" y="3929063"/>
          <p14:tracePt t="21721" x="3327400" y="3900488"/>
          <p14:tracePt t="21729" x="3349625" y="3873500"/>
          <p14:tracePt t="21737" x="3355975" y="3851275"/>
          <p14:tracePt t="21745" x="3371850" y="3822700"/>
          <p14:tracePt t="21753" x="3400425" y="3771900"/>
          <p14:tracePt t="21761" x="3406775" y="3743325"/>
          <p14:tracePt t="21769" x="3422650" y="3705225"/>
          <p14:tracePt t="21777" x="3451225" y="3654425"/>
          <p14:tracePt t="21785" x="3468688" y="3614738"/>
          <p14:tracePt t="21793" x="3484563" y="3557588"/>
          <p14:tracePt t="21800" x="3495675" y="3535363"/>
          <p14:tracePt t="21809" x="3506788" y="3484563"/>
          <p14:tracePt t="21817" x="3513138" y="3457575"/>
          <p14:tracePt t="21825" x="3519488" y="3417888"/>
          <p14:tracePt t="21833" x="3524250" y="3378200"/>
          <p14:tracePt t="21841" x="3524250" y="3333750"/>
          <p14:tracePt t="21849" x="3524250" y="3287713"/>
          <p14:tracePt t="21857" x="3524250" y="3265488"/>
          <p14:tracePt t="21865" x="3524250" y="3221038"/>
          <p14:tracePt t="21873" x="3524250" y="3198813"/>
          <p14:tracePt t="21881" x="3524250" y="3165475"/>
          <p14:tracePt t="21889" x="3524250" y="3141663"/>
          <p14:tracePt t="21901" x="3524250" y="3119438"/>
          <p14:tracePt t="21905" x="3524250" y="3108325"/>
          <p14:tracePt t="21913" x="3513138" y="3079750"/>
          <p14:tracePt t="21921" x="3513138" y="3068638"/>
          <p14:tracePt t="21929" x="3513138" y="3063875"/>
          <p14:tracePt t="21937" x="3513138" y="3052763"/>
          <p14:tracePt t="21945" x="3506788" y="3030538"/>
          <p14:tracePt t="21953" x="3502025" y="3013075"/>
          <p14:tracePt t="21961" x="3495675" y="2984500"/>
          <p14:tracePt t="21969" x="3490913" y="2968625"/>
          <p14:tracePt t="21977" x="3490913" y="2951163"/>
          <p14:tracePt t="21985" x="3473450" y="2906713"/>
          <p14:tracePt t="21993" x="3473450" y="2867025"/>
          <p14:tracePt t="22000" x="3457575" y="2822575"/>
          <p14:tracePt t="22009" x="3451225" y="2794000"/>
          <p14:tracePt t="22018" x="3422650" y="2736850"/>
          <p14:tracePt t="22025" x="3406775" y="2692400"/>
          <p14:tracePt t="22034" x="3389313" y="2647950"/>
          <p14:tracePt t="22041" x="3371850" y="2619375"/>
          <p14:tracePt t="22048" x="3367088" y="2608263"/>
          <p14:tracePt t="22057" x="3367088" y="2597150"/>
          <p14:tracePt t="22081" x="3360738" y="2597150"/>
          <p14:tracePt t="22089" x="3355975" y="2590800"/>
          <p14:tracePt t="22097" x="3349625" y="2586038"/>
          <p14:tracePt t="22105" x="3322638" y="2574925"/>
          <p14:tracePt t="22113" x="3311525" y="2568575"/>
          <p14:tracePt t="22121" x="3305175" y="2568575"/>
          <p14:tracePt t="22129" x="3287713" y="2557463"/>
          <p14:tracePt t="22137" x="3276600" y="2552700"/>
          <p14:tracePt t="22145" x="3254375" y="2546350"/>
          <p14:tracePt t="22153" x="3243263" y="2546350"/>
          <p14:tracePt t="22161" x="3232150" y="2541588"/>
          <p14:tracePt t="22169" x="3214688" y="2535238"/>
          <p14:tracePt t="22177" x="3203575" y="2528888"/>
          <p14:tracePt t="22185" x="3187700" y="2528888"/>
          <p14:tracePt t="22193" x="3170238" y="2528888"/>
          <p14:tracePt t="22200" x="3159125" y="2528888"/>
          <p14:tracePt t="22209" x="3152775" y="2528888"/>
          <p14:tracePt t="22217" x="3148013" y="2528888"/>
          <p14:tracePt t="22225" x="3136900" y="2535238"/>
          <p14:tracePt t="22233" x="3130550" y="2541588"/>
          <p14:tracePt t="22241" x="3125788" y="2546350"/>
          <p14:tracePt t="22249" x="3114675" y="2552700"/>
          <p14:tracePt t="22257" x="3103563" y="2563813"/>
          <p14:tracePt t="22265" x="3090863" y="2574925"/>
          <p14:tracePt t="22273" x="3074988" y="2586038"/>
          <p14:tracePt t="22281" x="3063875" y="2601913"/>
          <p14:tracePt t="22289" x="3052763" y="2614613"/>
          <p14:tracePt t="22297" x="3041650" y="2619375"/>
          <p14:tracePt t="22305" x="3028950" y="2636838"/>
          <p14:tracePt t="22313" x="3017838" y="2647950"/>
          <p14:tracePt t="22321" x="3006725" y="2663825"/>
          <p14:tracePt t="22329" x="3001963" y="2670175"/>
          <p14:tracePt t="22337" x="2990850" y="2681288"/>
          <p14:tracePt t="22344" x="2984500" y="2692400"/>
          <p14:tracePt t="22353" x="2973388" y="2698750"/>
          <p14:tracePt t="22360" x="2968625" y="2709863"/>
          <p14:tracePt t="22369" x="2962275" y="2714625"/>
          <p14:tracePt t="22377" x="2955925" y="2720975"/>
          <p14:tracePt t="22393" x="2951163" y="2725738"/>
          <p14:tracePt t="22402" x="2951163" y="2732088"/>
          <p14:tracePt t="22409" x="2944813" y="2736850"/>
          <p14:tracePt t="22417" x="2940050" y="2743200"/>
          <p14:tracePt t="22424" x="2933700" y="2749550"/>
          <p14:tracePt t="22441" x="2922588" y="2749550"/>
          <p14:tracePt t="22449" x="2922588" y="2754313"/>
          <p14:tracePt t="22465" x="2917825" y="2754313"/>
          <p14:tracePt t="22489" x="2911475" y="2754313"/>
          <p14:tracePt t="22497" x="2906713" y="2754313"/>
          <p14:tracePt t="22513" x="2906713" y="2760663"/>
          <p14:tracePt t="22521" x="2900363" y="2760663"/>
          <p14:tracePt t="22537" x="2895600" y="2765425"/>
          <p14:tracePt t="22545" x="2895600" y="2771775"/>
          <p14:tracePt t="22553" x="2889250" y="2771775"/>
          <p14:tracePt t="22561" x="2882900" y="2776538"/>
          <p14:tracePt t="22585" x="2878138" y="2782888"/>
          <p14:tracePt t="22601" x="2878138" y="2794000"/>
          <p14:tracePt t="22609" x="2871788" y="2798763"/>
          <p14:tracePt t="22618" x="2867025" y="2805113"/>
          <p14:tracePt t="22625" x="2867025" y="2816225"/>
          <p14:tracePt t="22633" x="2867025" y="2838450"/>
          <p14:tracePt t="22641" x="2860675" y="2860675"/>
          <p14:tracePt t="22650" x="2860675" y="2889250"/>
          <p14:tracePt t="22657" x="2855913" y="2917825"/>
          <p14:tracePt t="22665" x="2844800" y="2957513"/>
          <p14:tracePt t="22673" x="2833688" y="2984500"/>
          <p14:tracePt t="22681" x="2827338" y="3013075"/>
          <p14:tracePt t="22689" x="2809875" y="3057525"/>
          <p14:tracePt t="22697" x="2798763" y="3097213"/>
          <p14:tracePt t="22705" x="2787650" y="3152775"/>
          <p14:tracePt t="22713" x="2782888" y="3181350"/>
          <p14:tracePt t="22721" x="2776538" y="3214688"/>
          <p14:tracePt t="22729" x="2771775" y="3238500"/>
          <p14:tracePt t="22737" x="2765425" y="3271838"/>
          <p14:tracePt t="22745" x="2765425" y="3294063"/>
          <p14:tracePt t="22753" x="2760663" y="3311525"/>
          <p14:tracePt t="22761" x="2760663" y="3333750"/>
          <p14:tracePt t="22769" x="2754313" y="3373438"/>
          <p14:tracePt t="22777" x="2754313" y="3395663"/>
          <p14:tracePt t="22785" x="2754313" y="3411538"/>
          <p14:tracePt t="22793" x="2754313" y="3429000"/>
          <p14:tracePt t="22801" x="2754313" y="3451225"/>
          <p14:tracePt t="22809" x="2754313" y="3468688"/>
          <p14:tracePt t="22818" x="2754313" y="3479800"/>
          <p14:tracePt t="22825" x="2754313" y="3502025"/>
          <p14:tracePt t="22833" x="2754313" y="3519488"/>
          <p14:tracePt t="22841" x="2754313" y="3530600"/>
          <p14:tracePt t="22849" x="2754313" y="3546475"/>
          <p14:tracePt t="22857" x="2754313" y="3570288"/>
          <p14:tracePt t="22864" x="2754313" y="3586163"/>
          <p14:tracePt t="22873" x="2754313" y="3597275"/>
          <p14:tracePt t="22881" x="2754313" y="3614738"/>
          <p14:tracePt t="22901" x="2754313" y="3648075"/>
          <p14:tracePt t="22905" x="2754313" y="3665538"/>
          <p14:tracePt t="22912" x="2754313" y="3687763"/>
          <p14:tracePt t="22921" x="2754313" y="3705225"/>
          <p14:tracePt t="22928" x="2754313" y="3727450"/>
          <p14:tracePt t="22937" x="2754313" y="3749675"/>
          <p14:tracePt t="22945" x="2754313" y="3765550"/>
          <p14:tracePt t="22953" x="2754313" y="3783013"/>
          <p14:tracePt t="22961" x="2760663" y="3794125"/>
          <p14:tracePt t="22969" x="2760663" y="3805238"/>
          <p14:tracePt t="22976" x="2765425" y="3833813"/>
          <p14:tracePt t="22984" x="2765425" y="3844925"/>
          <p14:tracePt t="22993" x="2765425" y="3851275"/>
          <p14:tracePt t="23002" x="2765425" y="3856038"/>
          <p14:tracePt t="23009" x="2765425" y="3867150"/>
          <p14:tracePt t="23025" x="2765425" y="3873500"/>
          <p14:tracePt t="23033" x="2765425" y="3878263"/>
          <p14:tracePt t="23041" x="2765425" y="3884613"/>
          <p14:tracePt t="23048" x="2765425" y="3895725"/>
          <p14:tracePt t="23057" x="2765425" y="3906838"/>
          <p14:tracePt t="23064" x="2771775" y="3924300"/>
          <p14:tracePt t="23073" x="2771775" y="3935413"/>
          <p14:tracePt t="23081" x="2776538" y="3946525"/>
          <p14:tracePt t="23089" x="2776538" y="3957638"/>
          <p14:tracePt t="23096" x="2776538" y="3962400"/>
          <p14:tracePt t="23105" x="2776538" y="3973513"/>
          <p14:tracePt t="23113" x="2776538" y="3979863"/>
          <p14:tracePt t="23121" x="2782888" y="3986213"/>
          <p14:tracePt t="23250" x="2787650" y="3986213"/>
          <p14:tracePt t="23281" x="2794000" y="3979863"/>
          <p14:tracePt t="23313" x="2794000" y="3986213"/>
          <p14:tracePt t="23329" x="2794000" y="3997325"/>
          <p14:tracePt t="23337" x="2794000" y="4002088"/>
          <p14:tracePt t="23344" x="2794000" y="4008438"/>
          <p14:tracePt t="23353" x="2794000" y="4013200"/>
          <p14:tracePt t="23361" x="2794000" y="4019550"/>
          <p14:tracePt t="23369" x="2794000" y="4030663"/>
          <p14:tracePt t="23377" x="2798763" y="4041775"/>
          <p14:tracePt t="23385" x="2798763" y="4048125"/>
          <p14:tracePt t="23393" x="2798763" y="4052888"/>
          <p14:tracePt t="23417" x="2805113" y="4059238"/>
          <p14:tracePt t="23425" x="2805113" y="4064000"/>
          <p14:tracePt t="23537" x="2809875" y="4064000"/>
          <p14:tracePt t="23545" x="2809875" y="4070350"/>
          <p14:tracePt t="23553" x="2820988" y="4070350"/>
          <p14:tracePt t="23561" x="2844800" y="4081463"/>
          <p14:tracePt t="23569" x="2860675" y="4092575"/>
          <p14:tracePt t="23577" x="2878138" y="4097338"/>
          <p14:tracePt t="23585" x="2889250" y="4103688"/>
          <p14:tracePt t="23593" x="2900363" y="4108450"/>
          <p14:tracePt t="23602" x="2911475" y="4114800"/>
          <p14:tracePt t="23609" x="2917825" y="4114800"/>
          <p14:tracePt t="23617" x="2928938" y="4121150"/>
          <p14:tracePt t="23633" x="2933700" y="4125913"/>
          <p14:tracePt t="23721" x="2940050" y="4125913"/>
          <p14:tracePt t="23809" x="2944813" y="4125913"/>
          <p14:tracePt t="23833" x="2951163" y="4125913"/>
          <p14:tracePt t="23849" x="2951163" y="4132263"/>
          <p14:tracePt t="23978" x="2955925" y="4132263"/>
          <p14:tracePt t="23993" x="2962275" y="4132263"/>
          <p14:tracePt t="24001" x="2962275" y="4125913"/>
          <p14:tracePt t="24009" x="2968625" y="4125913"/>
          <p14:tracePt t="24017" x="2973388" y="4121150"/>
          <p14:tracePt t="24025" x="2984500" y="4114800"/>
          <p14:tracePt t="24041" x="2995613" y="4108450"/>
          <p14:tracePt t="24049" x="3006725" y="4092575"/>
          <p14:tracePt t="24057" x="3017838" y="4081463"/>
          <p14:tracePt t="24065" x="3024188" y="4075113"/>
          <p14:tracePt t="24073" x="3041650" y="4064000"/>
          <p14:tracePt t="24080" x="3046413" y="4059238"/>
          <p14:tracePt t="24089" x="3052763" y="4059238"/>
          <p14:tracePt t="24153" x="3057525" y="4059238"/>
          <p14:tracePt t="24161" x="3063875" y="4059238"/>
          <p14:tracePt t="24169" x="3068638" y="4059238"/>
          <p14:tracePt t="24177" x="3079750" y="4059238"/>
          <p14:tracePt t="24186" x="3090863" y="4059238"/>
          <p14:tracePt t="24201" x="3097213" y="4059238"/>
          <p14:tracePt t="24273" x="3103563" y="4059238"/>
          <p14:tracePt t="24281" x="3108325" y="4059238"/>
          <p14:tracePt t="24289" x="3114675" y="4064000"/>
          <p14:tracePt t="24297" x="3119438" y="4064000"/>
          <p14:tracePt t="24305" x="3119438" y="4075113"/>
          <p14:tracePt t="24321" x="3125788" y="4075113"/>
          <p14:tracePt t="24329" x="3125788" y="4081463"/>
          <p14:tracePt t="24337" x="3130550" y="4086225"/>
          <p14:tracePt t="24361" x="3136900" y="4092575"/>
          <p14:tracePt t="24593" x="3141663" y="4086225"/>
          <p14:tracePt t="24617" x="3141663" y="4081463"/>
          <p14:tracePt t="24633" x="3148013" y="4081463"/>
          <p14:tracePt t="24641" x="3152775" y="4081463"/>
          <p14:tracePt t="24649" x="3170238" y="4081463"/>
          <p14:tracePt t="24657" x="3198813" y="4081463"/>
          <p14:tracePt t="24665" x="3225800" y="4081463"/>
          <p14:tracePt t="24673" x="3260725" y="4081463"/>
          <p14:tracePt t="24681" x="3271838" y="4081463"/>
          <p14:tracePt t="24689" x="3298825" y="4081463"/>
          <p14:tracePt t="24697" x="3311525" y="4081463"/>
          <p14:tracePt t="24705" x="3316288" y="4081463"/>
          <p14:tracePt t="24713" x="3316288" y="4092575"/>
          <p14:tracePt t="24721" x="3316288" y="4114800"/>
          <p14:tracePt t="24729" x="3294063" y="4143375"/>
          <p14:tracePt t="24953" x="3298825" y="4143375"/>
          <p14:tracePt t="24970" x="3311525" y="4143375"/>
          <p14:tracePt t="24977" x="3311525" y="4137025"/>
          <p14:tracePt t="24985" x="3316288" y="4137025"/>
          <p14:tracePt t="24993" x="3327400" y="4137025"/>
          <p14:tracePt t="25000" x="3333750" y="4137025"/>
          <p14:tracePt t="25009" x="3349625" y="4137025"/>
          <p14:tracePt t="25017" x="3389313" y="4137025"/>
          <p14:tracePt t="25025" x="3433763" y="4137025"/>
          <p14:tracePt t="25032" x="3473450" y="4137025"/>
          <p14:tracePt t="25041" x="3524250" y="4137025"/>
          <p14:tracePt t="25049" x="3592513" y="4137025"/>
          <p14:tracePt t="25057" x="3659188" y="4121150"/>
          <p14:tracePt t="25065" x="3738563" y="4108450"/>
          <p14:tracePt t="25073" x="3822700" y="4081463"/>
          <p14:tracePt t="25081" x="3922713" y="4035425"/>
          <p14:tracePt t="25089" x="4052888" y="3973513"/>
          <p14:tracePt t="25097" x="4176713" y="3889375"/>
          <p14:tracePt t="25105" x="4305300" y="3789363"/>
          <p14:tracePt t="25113" x="4435475" y="3665538"/>
          <p14:tracePt t="25121" x="4502150" y="3586163"/>
          <p14:tracePt t="25129" x="4603750" y="3457575"/>
          <p14:tracePt t="25136" x="4694238" y="3322638"/>
          <p14:tracePt t="25146" x="4772025" y="3187700"/>
          <p14:tracePt t="25153" x="4845050" y="3041650"/>
          <p14:tracePt t="25161" x="4895850" y="2922588"/>
          <p14:tracePt t="25170" x="4913313" y="2849563"/>
          <p14:tracePt t="25177" x="4951413" y="2714625"/>
          <p14:tracePt t="25185" x="4968875" y="2647950"/>
          <p14:tracePt t="25193" x="4975225" y="2557463"/>
          <p14:tracePt t="25201" x="4986338" y="2466975"/>
          <p14:tracePt t="25209" x="4986338" y="2400300"/>
          <p14:tracePt t="25217" x="4986338" y="2355850"/>
          <p14:tracePt t="25225" x="4986338" y="2298700"/>
          <p14:tracePt t="25233" x="4986338" y="2259013"/>
          <p14:tracePt t="25241" x="4986338" y="2236788"/>
          <p14:tracePt t="25249" x="4986338" y="2220913"/>
          <p14:tracePt t="25257" x="4986338" y="2214563"/>
          <p14:tracePt t="25393" x="4986338" y="2209800"/>
          <p14:tracePt t="25401" x="4979988" y="2203450"/>
          <p14:tracePt t="25409" x="4951413" y="2198688"/>
          <p14:tracePt t="25417" x="4929188" y="2192338"/>
          <p14:tracePt t="25425" x="4913313" y="2185988"/>
          <p14:tracePt t="25433" x="4884738" y="2174875"/>
          <p14:tracePt t="25441" x="4867275" y="2170113"/>
          <p14:tracePt t="25449" x="4856163" y="2159000"/>
          <p14:tracePt t="25457" x="4840288" y="2152650"/>
          <p14:tracePt t="25465" x="4829175" y="2152650"/>
          <p14:tracePt t="25473" x="4822825" y="2147888"/>
          <p14:tracePt t="25481" x="4811713" y="2141538"/>
          <p14:tracePt t="25489" x="4794250" y="2136775"/>
          <p14:tracePt t="25497" x="4783138" y="2124075"/>
          <p14:tracePt t="25505" x="4772025" y="2124075"/>
          <p14:tracePt t="25513" x="4749800" y="2112963"/>
          <p14:tracePt t="25520" x="4727575" y="2101850"/>
          <p14:tracePt t="25529" x="4716463" y="2097088"/>
          <p14:tracePt t="25537" x="4699000" y="2090738"/>
          <p14:tracePt t="25545" x="4676775" y="2079625"/>
          <p14:tracePt t="25554" x="4654550" y="2074863"/>
          <p14:tracePt t="25561" x="4643438" y="2068513"/>
          <p14:tracePt t="25569" x="4632325" y="2063750"/>
          <p14:tracePt t="25577" x="4621213" y="2057400"/>
          <p14:tracePt t="25585" x="4608513" y="2057400"/>
          <p14:tracePt t="25593" x="4592638" y="2051050"/>
          <p14:tracePt t="25601" x="4586288" y="2046288"/>
          <p14:tracePt t="25609" x="4575175" y="2039938"/>
          <p14:tracePt t="25617" x="4564063" y="2039938"/>
          <p14:tracePt t="25625" x="4548188" y="2035175"/>
          <p14:tracePt t="25633" x="4519613" y="2028825"/>
          <p14:tracePt t="25641" x="4508500" y="2024063"/>
          <p14:tracePt t="25649" x="4491038" y="2024063"/>
          <p14:tracePt t="25657" x="4479925" y="2024063"/>
          <p14:tracePt t="25665" x="4462463" y="2017713"/>
          <p14:tracePt t="25673" x="4451350" y="2012950"/>
          <p14:tracePt t="25681" x="4440238" y="2012950"/>
          <p14:tracePt t="25689" x="4435475" y="2012950"/>
          <p14:tracePt t="25697" x="4424363" y="2012950"/>
          <p14:tracePt t="25705" x="4418013" y="2012950"/>
          <p14:tracePt t="25713" x="4400550" y="2012950"/>
          <p14:tracePt t="25722" x="4395788" y="2012950"/>
          <p14:tracePt t="25729" x="4389438" y="2012950"/>
          <p14:tracePt t="25737" x="4378325" y="2012950"/>
          <p14:tracePt t="25745" x="4367213" y="2012950"/>
          <p14:tracePt t="25755" x="4356100" y="2012950"/>
          <p14:tracePt t="25761" x="4351338" y="2012950"/>
          <p14:tracePt t="25769" x="4344988" y="2017713"/>
          <p14:tracePt t="25777" x="4333875" y="2024063"/>
          <p14:tracePt t="25785" x="4327525" y="2024063"/>
          <p14:tracePt t="25793" x="4322763" y="2028825"/>
          <p14:tracePt t="25800" x="4311650" y="2028825"/>
          <p14:tracePt t="25809" x="4311650" y="2035175"/>
          <p14:tracePt t="25816" x="4300538" y="2035175"/>
          <p14:tracePt t="25825" x="4294188" y="2039938"/>
          <p14:tracePt t="25833" x="4289425" y="2046288"/>
          <p14:tracePt t="25841" x="4278313" y="2046288"/>
          <p14:tracePt t="25849" x="4265613" y="2046288"/>
          <p14:tracePt t="25857" x="4260850" y="2051050"/>
          <p14:tracePt t="25865" x="4254500" y="2057400"/>
          <p14:tracePt t="25873" x="4243388" y="2057400"/>
          <p14:tracePt t="25889" x="4232275" y="2057400"/>
          <p14:tracePt t="25905" x="4227513" y="2057400"/>
          <p14:tracePt t="25913" x="4221163" y="2063750"/>
          <p14:tracePt t="25937" x="4210050" y="2063750"/>
          <p14:tracePt t="25954" x="4205288" y="2063750"/>
          <p14:tracePt t="25961" x="4198938" y="2068513"/>
          <p14:tracePt t="25969" x="4192588" y="2068513"/>
          <p14:tracePt t="25977" x="4181475" y="2074863"/>
          <p14:tracePt t="25985" x="4176713" y="2074863"/>
          <p14:tracePt t="25993" x="4170363" y="2074863"/>
          <p14:tracePt t="26001" x="4159250" y="2074863"/>
          <p14:tracePt t="26009" x="4154488" y="2074863"/>
          <p14:tracePt t="26017" x="4148138" y="2074863"/>
          <p14:tracePt t="26025" x="4143375" y="2074863"/>
          <p14:tracePt t="26033" x="4137025" y="2074863"/>
          <p14:tracePt t="26041" x="4130675" y="2074863"/>
          <p14:tracePt t="26048" x="4119563" y="2074863"/>
          <p14:tracePt t="26057" x="4114800" y="2074863"/>
          <p14:tracePt t="26065" x="4108450" y="2074863"/>
          <p14:tracePt t="26073" x="4103688" y="2074863"/>
          <p14:tracePt t="26080" x="4092575" y="2074863"/>
          <p14:tracePt t="26097" x="4086225" y="2074863"/>
          <p14:tracePt t="26105" x="4081463" y="2074863"/>
          <p14:tracePt t="26113" x="4075113" y="2074863"/>
          <p14:tracePt t="26137" x="4070350" y="2074863"/>
          <p14:tracePt t="26153" x="4064000" y="2074863"/>
          <p14:tracePt t="26161" x="4052888" y="2074863"/>
          <p14:tracePt t="26169" x="4046538" y="2085975"/>
          <p14:tracePt t="26177" x="4035425" y="2090738"/>
          <p14:tracePt t="26185" x="4030663" y="2090738"/>
          <p14:tracePt t="26193" x="4024313" y="2097088"/>
          <p14:tracePt t="26201" x="4013200" y="2101850"/>
          <p14:tracePt t="26209" x="4008438" y="2101850"/>
          <p14:tracePt t="26217" x="4002088" y="2101850"/>
          <p14:tracePt t="26225" x="3997325" y="2101850"/>
          <p14:tracePt t="26233" x="3990975" y="2101850"/>
          <p14:tracePt t="26241" x="3984625" y="2101850"/>
          <p14:tracePt t="26249" x="3979863" y="2101850"/>
          <p14:tracePt t="26257" x="3973513" y="2101850"/>
          <p14:tracePt t="26265" x="3968750" y="2101850"/>
          <p14:tracePt t="26273" x="3951288" y="2101850"/>
          <p14:tracePt t="26281" x="3946525" y="2101850"/>
          <p14:tracePt t="26289" x="3940175" y="2101850"/>
          <p14:tracePt t="26297" x="3935413" y="2101850"/>
          <p14:tracePt t="26305" x="3929063" y="2101850"/>
          <p14:tracePt t="26322" x="3929063" y="2108200"/>
          <p14:tracePt t="26337" x="3922713" y="2108200"/>
          <p14:tracePt t="26345" x="3917950" y="2119313"/>
          <p14:tracePt t="26353" x="3911600" y="2124075"/>
          <p14:tracePt t="26361" x="3906838" y="2136775"/>
          <p14:tracePt t="26369" x="3900488" y="2147888"/>
          <p14:tracePt t="26377" x="3889375" y="2163763"/>
          <p14:tracePt t="26385" x="3878263" y="2181225"/>
          <p14:tracePt t="26393" x="3878263" y="2192338"/>
          <p14:tracePt t="26401" x="3878263" y="2209800"/>
          <p14:tracePt t="26409" x="3878263" y="2220913"/>
          <p14:tracePt t="26417" x="3878263" y="2232025"/>
          <p14:tracePt t="26425" x="3878263" y="2247900"/>
          <p14:tracePt t="26433" x="3884613" y="2259013"/>
          <p14:tracePt t="26441" x="3889375" y="2271713"/>
          <p14:tracePt t="26449" x="3906838" y="2282825"/>
          <p14:tracePt t="26457" x="3922713" y="2293938"/>
          <p14:tracePt t="26465" x="3935413" y="2298700"/>
          <p14:tracePt t="26473" x="3957638" y="2309813"/>
          <p14:tracePt t="26481" x="3979863" y="2320925"/>
          <p14:tracePt t="26489" x="4002088" y="2320925"/>
          <p14:tracePt t="26497" x="4035425" y="2327275"/>
          <p14:tracePt t="26504" x="4075113" y="2333625"/>
          <p14:tracePt t="26513" x="4097338" y="2333625"/>
          <p14:tracePt t="26521" x="4137025" y="2333625"/>
          <p14:tracePt t="26529" x="4159250" y="2333625"/>
          <p14:tracePt t="26538" x="4198938" y="2333625"/>
          <p14:tracePt t="26545" x="4221163" y="2333625"/>
          <p14:tracePt t="26553" x="4238625" y="2333625"/>
          <p14:tracePt t="26561" x="4243388" y="2333625"/>
          <p14:tracePt t="26568" x="4254500" y="2333625"/>
          <p14:tracePt t="26577" x="4265613" y="2327275"/>
          <p14:tracePt t="26584" x="4271963" y="2327275"/>
          <p14:tracePt t="26593" x="4278313" y="2316163"/>
          <p14:tracePt t="26600" x="4289425" y="2309813"/>
          <p14:tracePt t="26609" x="4289425" y="2305050"/>
          <p14:tracePt t="26616" x="4289425" y="2287588"/>
          <p14:tracePt t="26625" x="4294188" y="2271713"/>
          <p14:tracePt t="26633" x="4300538" y="2259013"/>
          <p14:tracePt t="26641" x="4300538" y="2243138"/>
          <p14:tracePt t="26649" x="4300538" y="2220913"/>
          <p14:tracePt t="26657" x="4300538" y="2198688"/>
          <p14:tracePt t="26665" x="4300538" y="2181225"/>
          <p14:tracePt t="26673" x="4300538" y="2163763"/>
          <p14:tracePt t="26681" x="4300538" y="2152650"/>
          <p14:tracePt t="26690" x="4294188" y="2136775"/>
          <p14:tracePt t="26697" x="4289425" y="2124075"/>
          <p14:tracePt t="26704" x="4278313" y="2108200"/>
          <p14:tracePt t="26713" x="4271963" y="2090738"/>
          <p14:tracePt t="26721" x="4260850" y="2079625"/>
          <p14:tracePt t="26729" x="4249738" y="2068513"/>
          <p14:tracePt t="26738" x="4238625" y="2057400"/>
          <p14:tracePt t="26745" x="4227513" y="2051050"/>
          <p14:tracePt t="26753" x="4216400" y="2051050"/>
          <p14:tracePt t="26761" x="4210050" y="2051050"/>
          <p14:tracePt t="26769" x="4205288" y="2051050"/>
          <p14:tracePt t="26777" x="4192588" y="2051050"/>
          <p14:tracePt t="26784" x="4181475" y="2051050"/>
          <p14:tracePt t="26793" x="4176713" y="2051050"/>
          <p14:tracePt t="26800" x="4165600" y="2051050"/>
          <p14:tracePt t="26809" x="4154488" y="2057400"/>
          <p14:tracePt t="26816" x="4143375" y="2063750"/>
          <p14:tracePt t="26825" x="4137025" y="2074863"/>
          <p14:tracePt t="26832" x="4119563" y="2079625"/>
          <p14:tracePt t="26841" x="4108450" y="2097088"/>
          <p14:tracePt t="26848" x="4097338" y="2119313"/>
          <p14:tracePt t="26857" x="4092575" y="2130425"/>
          <p14:tracePt t="26864" x="4081463" y="2141538"/>
          <p14:tracePt t="26873" x="4075113" y="2152650"/>
          <p14:tracePt t="26880" x="4070350" y="2174875"/>
          <p14:tracePt t="26897" x="4064000" y="2181225"/>
          <p14:tracePt t="26904" x="4064000" y="2185988"/>
          <p14:tracePt t="26946" x="4064000" y="2192338"/>
          <p14:tracePt t="26953" x="4064000" y="2198688"/>
          <p14:tracePt t="26969" x="4064000" y="2203450"/>
          <p14:tracePt t="26977" x="4064000" y="2209800"/>
          <p14:tracePt t="26985" x="4070350" y="2214563"/>
          <p14:tracePt t="26993" x="4070350" y="2220913"/>
          <p14:tracePt t="27001" x="4075113" y="2225675"/>
          <p14:tracePt t="27009" x="4081463" y="2232025"/>
          <p14:tracePt t="27016" x="4092575" y="2236788"/>
          <p14:tracePt t="27025" x="4097338" y="2247900"/>
          <p14:tracePt t="27032" x="4108450" y="2259013"/>
          <p14:tracePt t="27041" x="4119563" y="2265363"/>
          <p14:tracePt t="27048" x="4125913" y="2271713"/>
          <p14:tracePt t="27057" x="4137025" y="2282825"/>
          <p14:tracePt t="27064" x="4143375" y="2287588"/>
          <p14:tracePt t="27073" x="4148138" y="2293938"/>
          <p14:tracePt t="27105" x="4154488" y="2293938"/>
          <p14:tracePt t="27851" x="4154488" y="2298700"/>
          <p14:tracePt t="27857" x="4159250" y="2298700"/>
          <p14:tracePt t="27864" x="4165600" y="2305050"/>
          <p14:tracePt t="27873" x="4176713" y="2316163"/>
          <p14:tracePt t="27881" x="4187825" y="2333625"/>
          <p14:tracePt t="27889" x="4205288" y="2366963"/>
          <p14:tracePt t="27896" x="4210050" y="2382838"/>
          <p14:tracePt t="27905" x="4210050" y="2400300"/>
          <p14:tracePt t="27913" x="4210050" y="2417763"/>
          <p14:tracePt t="27921" x="4192588" y="2428875"/>
          <p14:tracePt t="27929" x="4148138" y="2439988"/>
          <p14:tracePt t="27937" x="4143375" y="2439988"/>
          <p14:tracePt t="28265" x="4143375" y="2444750"/>
          <p14:tracePt t="28273" x="4148138" y="2444750"/>
          <p14:tracePt t="28281" x="4154488" y="2444750"/>
          <p14:tracePt t="28369" x="4165600" y="2444750"/>
          <p14:tracePt t="28377" x="4176713" y="2444750"/>
          <p14:tracePt t="28386" x="4187825" y="2444750"/>
          <p14:tracePt t="28394" x="4205288" y="2444750"/>
          <p14:tracePt t="28402" x="4232275" y="2451100"/>
          <p14:tracePt t="28410" x="4249738" y="2451100"/>
          <p14:tracePt t="28417" x="4294188" y="2451100"/>
          <p14:tracePt t="28425" x="4311650" y="2451100"/>
          <p14:tracePt t="28433" x="4351338" y="2455863"/>
          <p14:tracePt t="28441" x="4367213" y="2455863"/>
          <p14:tracePt t="28449" x="4413250" y="2462213"/>
          <p14:tracePt t="28457" x="4429125" y="2462213"/>
          <p14:tracePt t="28465" x="4451350" y="2462213"/>
          <p14:tracePt t="28472" x="4468813" y="2462213"/>
          <p14:tracePt t="28481" x="4486275" y="2455863"/>
          <p14:tracePt t="28489" x="4491038" y="2451100"/>
          <p14:tracePt t="28497" x="4502150" y="2444750"/>
          <p14:tracePt t="28506" x="4508500" y="2439988"/>
          <p14:tracePt t="28513" x="4513263" y="2428875"/>
          <p14:tracePt t="28520" x="4513263" y="2417763"/>
          <p14:tracePt t="28529" x="4513263" y="2411413"/>
          <p14:tracePt t="28537" x="4513263" y="2400300"/>
          <p14:tracePt t="28545" x="4513263" y="2382838"/>
          <p14:tracePt t="28553" x="4513263" y="2366963"/>
          <p14:tracePt t="28561" x="4513263" y="2349500"/>
          <p14:tracePt t="28568" x="4513263" y="2320925"/>
          <p14:tracePt t="28577" x="4508500" y="2309813"/>
          <p14:tracePt t="28585" x="4502150" y="2282825"/>
          <p14:tracePt t="28593" x="4497388" y="2254250"/>
          <p14:tracePt t="28601" x="4486275" y="2232025"/>
          <p14:tracePt t="28609" x="4473575" y="2214563"/>
          <p14:tracePt t="28616" x="4457700" y="2185988"/>
          <p14:tracePt t="28625" x="4451350" y="2170113"/>
          <p14:tracePt t="28634" x="4429125" y="2136775"/>
          <p14:tracePt t="28641" x="4413250" y="2112963"/>
          <p14:tracePt t="28650" x="4395788" y="2101850"/>
          <p14:tracePt t="28657" x="4378325" y="2090738"/>
          <p14:tracePt t="28665" x="4362450" y="2079625"/>
          <p14:tracePt t="28672" x="4351338" y="2068513"/>
          <p14:tracePt t="28681" x="4333875" y="2057400"/>
          <p14:tracePt t="28689" x="4316413" y="2051050"/>
          <p14:tracePt t="28697" x="4305300" y="2039938"/>
          <p14:tracePt t="28705" x="4294188" y="2035175"/>
          <p14:tracePt t="28713" x="4278313" y="2024063"/>
          <p14:tracePt t="28721" x="4265613" y="2024063"/>
          <p14:tracePt t="28729" x="4249738" y="2017713"/>
          <p14:tracePt t="28737" x="4238625" y="2012950"/>
          <p14:tracePt t="28745" x="4227513" y="2012950"/>
          <p14:tracePt t="28753" x="4205288" y="2006600"/>
          <p14:tracePt t="28761" x="4187825" y="2006600"/>
          <p14:tracePt t="28769" x="4170363" y="2001838"/>
          <p14:tracePt t="28777" x="4143375" y="1995488"/>
          <p14:tracePt t="28785" x="4125913" y="1990725"/>
          <p14:tracePt t="28793" x="4119563" y="1984375"/>
          <p14:tracePt t="28801" x="4103688" y="1984375"/>
          <p14:tracePt t="28809" x="4092575" y="1978025"/>
          <p14:tracePt t="28816" x="4075113" y="1978025"/>
          <p14:tracePt t="28825" x="4070350" y="1973263"/>
          <p14:tracePt t="28833" x="4057650" y="1973263"/>
          <p14:tracePt t="28841" x="4052888" y="1973263"/>
          <p14:tracePt t="28849" x="4041775" y="1966913"/>
          <p14:tracePt t="28857" x="4035425" y="1966913"/>
          <p14:tracePt t="28865" x="4030663" y="1962150"/>
          <p14:tracePt t="28977" x="4035425" y="1962150"/>
          <p14:tracePt t="28985" x="4046538" y="1962150"/>
          <p14:tracePt t="28993" x="4064000" y="1966913"/>
          <p14:tracePt t="29001" x="4086225" y="1978025"/>
          <p14:tracePt t="29009" x="4137025" y="1995488"/>
          <p14:tracePt t="29016" x="4181475" y="2017713"/>
          <p14:tracePt t="29025" x="4227513" y="2028825"/>
          <p14:tracePt t="29033" x="4316413" y="2057400"/>
          <p14:tracePt t="29041" x="4395788" y="2079625"/>
          <p14:tracePt t="29049" x="4473575" y="2108200"/>
          <p14:tracePt t="29057" x="4524375" y="2124075"/>
          <p14:tracePt t="29065" x="4608513" y="2152650"/>
          <p14:tracePt t="29073" x="4681538" y="2174875"/>
          <p14:tracePt t="29081" x="4732338" y="2198688"/>
          <p14:tracePt t="29089" x="4783138" y="2209800"/>
          <p14:tracePt t="29097" x="4800600" y="2209800"/>
          <p14:tracePt t="29105" x="4816475" y="2220913"/>
          <p14:tracePt t="29113" x="4822825" y="2225675"/>
          <p14:tracePt t="29153" x="4822825" y="2232025"/>
          <p14:tracePt t="29161" x="4829175" y="2232025"/>
          <p14:tracePt t="29169" x="4829175" y="2236788"/>
          <p14:tracePt t="29209" x="4833938" y="2236788"/>
          <p14:tracePt t="29217" x="4833938" y="2243138"/>
          <p14:tracePt t="29233" x="4840288" y="2247900"/>
          <p14:tracePt t="29241" x="4840288" y="2254250"/>
          <p14:tracePt t="29249" x="4840288" y="2259013"/>
          <p14:tracePt t="29257" x="4845050" y="2259013"/>
          <p14:tracePt t="29265" x="4845050" y="2265363"/>
          <p14:tracePt t="29281" x="4851400" y="2276475"/>
          <p14:tracePt t="29290" x="4856163" y="2276475"/>
          <p14:tracePt t="29297" x="4862513" y="2287588"/>
          <p14:tracePt t="29305" x="4867275" y="2298700"/>
          <p14:tracePt t="29313" x="4878388" y="2327275"/>
          <p14:tracePt t="29321" x="4895850" y="2344738"/>
          <p14:tracePt t="29329" x="4913313" y="2378075"/>
          <p14:tracePt t="29337" x="4935538" y="2417763"/>
          <p14:tracePt t="29345" x="4964113" y="2466975"/>
          <p14:tracePt t="29353" x="4997450" y="2506663"/>
          <p14:tracePt t="29361" x="5030788" y="2552700"/>
          <p14:tracePt t="29369" x="5064125" y="2597150"/>
          <p14:tracePt t="29377" x="5103813" y="2641600"/>
          <p14:tracePt t="29385" x="5137150" y="2681288"/>
          <p14:tracePt t="29393" x="5172075" y="2714625"/>
          <p14:tracePt t="29401" x="5216525" y="2754313"/>
          <p14:tracePt t="29409" x="5256213" y="2782888"/>
          <p14:tracePt t="29417" x="5311775" y="2809875"/>
          <p14:tracePt t="29425" x="5351463" y="2838450"/>
          <p14:tracePt t="29433" x="5402263" y="2860675"/>
          <p14:tracePt t="29441" x="5475288" y="2900363"/>
          <p14:tracePt t="29449" x="5526088" y="2917825"/>
          <p14:tracePt t="29457" x="5603875" y="2951163"/>
          <p14:tracePt t="29465" x="5676900" y="2968625"/>
          <p14:tracePt t="29473" x="5772150" y="2995613"/>
          <p14:tracePt t="29481" x="5862638" y="3019425"/>
          <p14:tracePt t="29489" x="6030913" y="3063875"/>
          <p14:tracePt t="29497" x="6245225" y="3114675"/>
          <p14:tracePt t="29505" x="6391275" y="3141663"/>
          <p14:tracePt t="29513" x="6519863" y="3159125"/>
          <p14:tracePt t="29521" x="6723063" y="3176588"/>
          <p14:tracePt t="29529" x="6862763" y="3176588"/>
          <p14:tracePt t="29537" x="7032625" y="3176588"/>
          <p14:tracePt t="29545" x="7167563" y="3176588"/>
          <p14:tracePt t="29553" x="7307263" y="3176588"/>
          <p14:tracePt t="29561" x="7442200" y="3176588"/>
          <p14:tracePt t="29569" x="7554913" y="3176588"/>
          <p14:tracePt t="29577" x="7627938" y="3176588"/>
          <p14:tracePt t="29585" x="7718425" y="3181350"/>
          <p14:tracePt t="29593" x="7767638" y="3192463"/>
          <p14:tracePt t="29601" x="7791450" y="3209925"/>
          <p14:tracePt t="29609" x="7791450" y="3221038"/>
          <p14:tracePt t="29617" x="7791450" y="3227388"/>
          <p14:tracePt t="29961" x="7791450" y="3221038"/>
          <p14:tracePt t="29969" x="7791450" y="3214688"/>
          <p14:tracePt t="29977" x="7791450" y="3203575"/>
          <p14:tracePt t="30001" x="7796213" y="3203575"/>
          <p14:tracePt t="30009" x="7796213" y="3198813"/>
          <p14:tracePt t="30017" x="7802563" y="3192463"/>
          <p14:tracePt t="30025" x="7807325" y="3187700"/>
          <p14:tracePt t="30032" x="7818438" y="3170238"/>
          <p14:tracePt t="30041" x="7829550" y="3159125"/>
          <p14:tracePt t="30049" x="7864475" y="3136900"/>
          <p14:tracePt t="30057" x="7875588" y="3130550"/>
          <p14:tracePt t="30065" x="7902575" y="3114675"/>
          <p14:tracePt t="30074" x="7913688" y="3108325"/>
          <p14:tracePt t="30080" x="7942263" y="3092450"/>
          <p14:tracePt t="30088" x="7964488" y="3074988"/>
          <p14:tracePt t="30097" x="7981950" y="3063875"/>
          <p14:tracePt t="30105" x="7999413" y="3052763"/>
          <p14:tracePt t="30113" x="8015288" y="3041650"/>
          <p14:tracePt t="30121" x="8048625" y="3006725"/>
          <p14:tracePt t="30129" x="8083550" y="2973388"/>
          <p14:tracePt t="30137" x="8105775" y="2962275"/>
          <p14:tracePt t="30145" x="8139113" y="2928938"/>
          <p14:tracePt t="30153" x="8189913" y="2889250"/>
          <p14:tracePt t="30161" x="8207375" y="2867025"/>
          <p14:tracePt t="30169" x="8234363" y="2844800"/>
          <p14:tracePt t="30177" x="8269288" y="2809875"/>
          <p14:tracePt t="30185" x="8296275" y="2787650"/>
          <p14:tracePt t="30193" x="8307388" y="2776538"/>
          <p14:tracePt t="30201" x="8324850" y="2760663"/>
          <p14:tracePt t="30209" x="8324850" y="2754313"/>
          <p14:tracePt t="30217" x="8335963" y="2754313"/>
          <p14:tracePt t="30340" x="8335963" y="2749550"/>
          <p14:tracePt t="30348" x="8342313" y="2749550"/>
          <p14:tracePt t="30354" x="8342313" y="2743200"/>
          <p14:tracePt t="30363" x="8353425" y="2743200"/>
          <p14:tracePt t="30369" x="8358188" y="2732088"/>
          <p14:tracePt t="30377" x="8369300" y="2720975"/>
          <p14:tracePt t="30385" x="8391525" y="2698750"/>
          <p14:tracePt t="30393" x="8415338" y="2663825"/>
          <p14:tracePt t="30401" x="8426450" y="2641600"/>
          <p14:tracePt t="30410" x="8442325" y="2608263"/>
          <p14:tracePt t="30417" x="8453438" y="2579688"/>
          <p14:tracePt t="30425" x="8459788" y="2546350"/>
          <p14:tracePt t="30433" x="8464550" y="2517775"/>
          <p14:tracePt t="30441" x="8464550" y="2490788"/>
          <p14:tracePt t="30449" x="8464550" y="2455863"/>
          <p14:tracePt t="30457" x="8464550" y="2439988"/>
          <p14:tracePt t="30465" x="8464550" y="2428875"/>
          <p14:tracePt t="30473" x="8459788" y="2417763"/>
          <p14:tracePt t="30481" x="8448675" y="2400300"/>
          <p14:tracePt t="30489" x="8442325" y="2389188"/>
          <p14:tracePt t="30497" x="8431213" y="2366963"/>
          <p14:tracePt t="30504" x="8420100" y="2349500"/>
          <p14:tracePt t="30513" x="8402638" y="2327275"/>
          <p14:tracePt t="30520" x="8397875" y="2320925"/>
          <p14:tracePt t="30529" x="8386763" y="2309813"/>
          <p14:tracePt t="30537" x="8375650" y="2293938"/>
          <p14:tracePt t="30545" x="8369300" y="2287588"/>
          <p14:tracePt t="30553" x="8353425" y="2276475"/>
          <p14:tracePt t="30561" x="8347075" y="2265363"/>
          <p14:tracePt t="30568" x="8335963" y="2254250"/>
          <p14:tracePt t="30577" x="8329613" y="2243138"/>
          <p14:tracePt t="30584" x="8318500" y="2232025"/>
          <p14:tracePt t="30593" x="8302625" y="2209800"/>
          <p14:tracePt t="30600" x="8296275" y="2198688"/>
          <p14:tracePt t="30611" x="8291513" y="2181225"/>
          <p14:tracePt t="30618" x="8280400" y="2163763"/>
          <p14:tracePt t="30626" x="8269288" y="2141538"/>
          <p14:tracePt t="30634" x="8269288" y="2130425"/>
          <p14:tracePt t="30641" x="8269288" y="2124075"/>
          <p14:tracePt t="30649" x="8262938" y="2112963"/>
          <p14:tracePt t="30657" x="8256588" y="2101850"/>
          <p14:tracePt t="30665" x="8251825" y="2097088"/>
          <p14:tracePt t="30675" x="8245475" y="2085975"/>
          <p14:tracePt t="30683" x="8240713" y="2079625"/>
          <p14:tracePt t="30690" x="8234363" y="2068513"/>
          <p14:tracePt t="30697" x="8229600" y="2057400"/>
          <p14:tracePt t="30705" x="8223250" y="2051050"/>
          <p14:tracePt t="30713" x="8218488" y="2046288"/>
          <p14:tracePt t="30721" x="8212138" y="2035175"/>
          <p14:tracePt t="30729" x="8207375" y="2028825"/>
          <p14:tracePt t="30737" x="8201025" y="2017713"/>
          <p14:tracePt t="30745" x="8194675" y="2006600"/>
          <p14:tracePt t="30753" x="8189913" y="2001838"/>
          <p14:tracePt t="30761" x="8183563" y="1990725"/>
          <p14:tracePt t="30768" x="8167688" y="1973263"/>
          <p14:tracePt t="30777" x="8161338" y="1966913"/>
          <p14:tracePt t="30785" x="8145463" y="1951038"/>
          <p14:tracePt t="30793" x="8134350" y="1939925"/>
          <p14:tracePt t="30800" x="8121650" y="1933575"/>
          <p14:tracePt t="30810" x="8110538" y="1922463"/>
          <p14:tracePt t="30816" x="8099425" y="1916113"/>
          <p14:tracePt t="30824" x="8088313" y="1905000"/>
          <p14:tracePt t="30833" x="8083550" y="1900238"/>
          <p14:tracePt t="30841" x="8072438" y="1900238"/>
          <p14:tracePt t="30858" x="8066088" y="1900238"/>
          <p14:tracePt t="30873" x="8061325" y="1900238"/>
          <p14:tracePt t="30881" x="8054975" y="1900238"/>
          <p14:tracePt t="30897" x="8048625" y="1900238"/>
          <p14:tracePt t="30913" x="8043863" y="1900238"/>
          <p14:tracePt t="30921" x="8037513" y="1900238"/>
          <p14:tracePt t="30929" x="8032750" y="1900238"/>
          <p14:tracePt t="30937" x="8026400" y="1900238"/>
          <p14:tracePt t="30945" x="8021638" y="1900238"/>
          <p14:tracePt t="30953" x="8015288" y="1905000"/>
          <p14:tracePt t="30961" x="8010525" y="1905000"/>
          <p14:tracePt t="30969" x="8004175" y="1911350"/>
          <p14:tracePt t="30977" x="7999413" y="1916113"/>
          <p14:tracePt t="30993" x="7993063" y="1922463"/>
          <p14:tracePt t="31001" x="7993063" y="1928813"/>
          <p14:tracePt t="31009" x="7993063" y="1933575"/>
          <p14:tracePt t="31034" x="7993063" y="1939925"/>
          <p14:tracePt t="31089" x="7993063" y="1944688"/>
          <p14:tracePt t="31097" x="7993063" y="1951038"/>
          <p14:tracePt t="31105" x="7993063" y="1955800"/>
          <p14:tracePt t="31121" x="7993063" y="1962150"/>
          <p14:tracePt t="31137" x="7993063" y="1966913"/>
          <p14:tracePt t="31153" x="7993063" y="1973263"/>
          <p14:tracePt t="31161" x="7993063" y="1978025"/>
          <p14:tracePt t="31225" x="7993063" y="1984375"/>
          <p14:tracePt t="31233" x="7999413" y="1990725"/>
          <p14:tracePt t="31242" x="7999413" y="1995488"/>
          <p14:tracePt t="31249" x="7999413" y="2001838"/>
          <p14:tracePt t="31257" x="8004175" y="2012950"/>
          <p14:tracePt t="31265" x="8010525" y="2017713"/>
          <p14:tracePt t="31273" x="8015288" y="2028825"/>
          <p14:tracePt t="31281" x="8026400" y="2039938"/>
          <p14:tracePt t="31289" x="8032750" y="2046288"/>
          <p14:tracePt t="31297" x="8043863" y="2057400"/>
          <p14:tracePt t="31305" x="8048625" y="2063750"/>
          <p14:tracePt t="31313" x="8048625" y="2068513"/>
          <p14:tracePt t="31321" x="8054975" y="2068513"/>
          <p14:tracePt t="31585" x="8043863" y="2074863"/>
          <p14:tracePt t="31593" x="8032750" y="2074863"/>
          <p14:tracePt t="31601" x="8021638" y="2079625"/>
          <p14:tracePt t="31609" x="8004175" y="2085975"/>
          <p14:tracePt t="31617" x="7970838" y="2085975"/>
          <p14:tracePt t="31625" x="7926388" y="2101850"/>
          <p14:tracePt t="31633" x="7880350" y="2108200"/>
          <p14:tracePt t="31641" x="7835900" y="2112963"/>
          <p14:tracePt t="31649" x="7751763" y="2124075"/>
          <p14:tracePt t="31657" x="7672388" y="2130425"/>
          <p14:tracePt t="31665" x="7548563" y="2130425"/>
          <p14:tracePt t="31672" x="7459663" y="2130425"/>
          <p14:tracePt t="31681" x="7273925" y="2130425"/>
          <p14:tracePt t="31689" x="7138988" y="2130425"/>
          <p14:tracePt t="31697" x="6924675" y="2130425"/>
          <p14:tracePt t="31704" x="6738938" y="2130425"/>
          <p14:tracePt t="31713" x="6526213" y="2130425"/>
          <p14:tracePt t="31720" x="6249988" y="2130425"/>
          <p14:tracePt t="31729" x="5991225" y="2130425"/>
          <p14:tracePt t="31736" x="5722938" y="2130425"/>
          <p14:tracePt t="31745" x="5457825" y="2124075"/>
          <p14:tracePt t="31753" x="5199063" y="2124075"/>
          <p14:tracePt t="31761" x="4986338" y="2112963"/>
          <p14:tracePt t="31769" x="4721225" y="2108200"/>
          <p14:tracePt t="31777" x="4535488" y="2108200"/>
          <p14:tracePt t="31784" x="4338638" y="2097088"/>
          <p14:tracePt t="31793" x="4165600" y="2085975"/>
          <p14:tracePt t="31800" x="4041775" y="2085975"/>
          <p14:tracePt t="31809" x="3906838" y="2085975"/>
          <p14:tracePt t="31817" x="3800475" y="2085975"/>
          <p14:tracePt t="31825" x="3703638" y="2085975"/>
          <p14:tracePt t="31832" x="3619500" y="2085975"/>
          <p14:tracePt t="31842" x="3563938" y="2090738"/>
          <p14:tracePt t="31848" x="3484563" y="2101850"/>
          <p14:tracePt t="31857" x="3411538" y="2112963"/>
          <p14:tracePt t="31865" x="3367088" y="2124075"/>
          <p14:tracePt t="31873" x="3311525" y="2136775"/>
          <p14:tracePt t="31881" x="3271838" y="2147888"/>
          <p14:tracePt t="31892" x="3225800" y="2159000"/>
          <p14:tracePt t="31897" x="3192463" y="2170113"/>
          <p14:tracePt t="31905" x="3163888" y="2181225"/>
          <p14:tracePt t="31913" x="3141663" y="2185988"/>
          <p14:tracePt t="31921" x="3114675" y="2198688"/>
          <p14:tracePt t="31929" x="3097213" y="2203450"/>
          <p14:tracePt t="31937" x="3052763" y="2214563"/>
          <p14:tracePt t="31945" x="3028950" y="2220913"/>
          <p14:tracePt t="31953" x="2995613" y="2225675"/>
          <p14:tracePt t="31961" x="2979738" y="2232025"/>
          <p14:tracePt t="31969" x="2962275" y="2232025"/>
          <p14:tracePt t="31977" x="2933700" y="2232025"/>
          <p14:tracePt t="31984" x="2911475" y="2232025"/>
          <p14:tracePt t="31993" x="2895600" y="2232025"/>
          <p14:tracePt t="32001" x="2871788" y="2232025"/>
          <p14:tracePt t="32009" x="2827338" y="2232025"/>
          <p14:tracePt t="32016" x="2809875" y="2232025"/>
          <p14:tracePt t="32025" x="2765425" y="2232025"/>
          <p14:tracePt t="32033" x="2747963" y="2232025"/>
          <p14:tracePt t="32041" x="2698750" y="2232025"/>
          <p14:tracePt t="32049" x="2659063" y="2232025"/>
          <p14:tracePt t="32057" x="2636838" y="2225675"/>
          <p14:tracePt t="32065" x="2619375" y="2225675"/>
          <p14:tracePt t="32073" x="2574925" y="2225675"/>
          <p14:tracePt t="32081" x="2557463" y="2225675"/>
          <p14:tracePt t="32089" x="2540000" y="2225675"/>
          <p14:tracePt t="32097" x="2517775" y="2225675"/>
          <p14:tracePt t="32105" x="2501900" y="2225675"/>
          <p14:tracePt t="32112" x="2484438" y="2225675"/>
          <p14:tracePt t="32121" x="2466975" y="2225675"/>
          <p14:tracePt t="32129" x="2451100" y="2225675"/>
          <p14:tracePt t="32137" x="2439988" y="2225675"/>
          <p14:tracePt t="32145" x="2422525" y="2232025"/>
          <p14:tracePt t="32153" x="2400300" y="2232025"/>
          <p14:tracePt t="32161" x="2371725" y="2236788"/>
          <p14:tracePt t="32169" x="2355850" y="2243138"/>
          <p14:tracePt t="32177" x="2338388" y="2243138"/>
          <p14:tracePt t="32185" x="2327275" y="2243138"/>
          <p14:tracePt t="32192" x="2316163" y="2247900"/>
          <p14:tracePt t="32201" x="2298700" y="2247900"/>
          <p14:tracePt t="32209" x="2293938" y="2247900"/>
          <p14:tracePt t="32217" x="2282825" y="2247900"/>
          <p14:tracePt t="32228" x="2270125" y="2254250"/>
          <p14:tracePt t="32234" x="2265363" y="2254250"/>
          <p14:tracePt t="32242" x="2259013" y="2259013"/>
          <p14:tracePt t="32251" x="2254250" y="2259013"/>
          <p14:tracePt t="32273" x="2247900" y="2259013"/>
          <p14:tracePt t="32281" x="2247900" y="2265363"/>
          <p14:tracePt t="32289" x="2243138" y="2265363"/>
          <p14:tracePt t="32305" x="2236788" y="2265363"/>
          <p14:tracePt t="32313" x="2225675" y="2271713"/>
          <p14:tracePt t="32321" x="2220913" y="2271713"/>
          <p14:tracePt t="32329" x="2209800" y="2276475"/>
          <p14:tracePt t="32337" x="2203450" y="2276475"/>
          <p14:tracePt t="32345" x="2197100" y="2276475"/>
          <p14:tracePt t="32353" x="2192338" y="2276475"/>
          <p14:tracePt t="32401" x="2192338" y="2271713"/>
          <p14:tracePt t="32417" x="2197100" y="2265363"/>
          <p14:tracePt t="32426" x="2209800" y="2259013"/>
          <p14:tracePt t="32433" x="2214563" y="2254250"/>
          <p14:tracePt t="32441" x="2243138" y="2243138"/>
          <p14:tracePt t="32449" x="2270125" y="2243138"/>
          <p14:tracePt t="32457" x="2320925" y="2236788"/>
          <p14:tracePt t="32465" x="2366963" y="2232025"/>
          <p14:tracePt t="32472" x="2417763" y="2232025"/>
          <p14:tracePt t="32481" x="2495550" y="2220913"/>
          <p14:tracePt t="32489" x="2586038" y="2220913"/>
          <p14:tracePt t="32497" x="2698750" y="2214563"/>
          <p14:tracePt t="32505" x="2787650" y="2214563"/>
          <p14:tracePt t="32513" x="2928938" y="2214563"/>
          <p14:tracePt t="32520" x="3063875" y="2214563"/>
          <p14:tracePt t="32529" x="3209925" y="2209800"/>
          <p14:tracePt t="32537" x="3395663" y="2198688"/>
          <p14:tracePt t="32545" x="3575050" y="2198688"/>
          <p14:tracePt t="32552" x="3811588" y="2185988"/>
          <p14:tracePt t="32561" x="3979863" y="2181225"/>
          <p14:tracePt t="32569" x="4227513" y="2170113"/>
          <p14:tracePt t="32577" x="4486275" y="2159000"/>
          <p14:tracePt t="32585" x="4760913" y="2159000"/>
          <p14:tracePt t="32592" x="4975225" y="2159000"/>
          <p14:tracePt t="32601" x="5232400" y="2159000"/>
          <p14:tracePt t="32609" x="5508625" y="2159000"/>
          <p14:tracePt t="32617" x="5722938" y="2159000"/>
          <p14:tracePt t="32626" x="5953125" y="2163763"/>
          <p14:tracePt t="32633" x="6121400" y="2170113"/>
          <p14:tracePt t="32641" x="6373813" y="2192338"/>
          <p14:tracePt t="32649" x="6548438" y="2209800"/>
          <p14:tracePt t="32656" x="6689725" y="2220913"/>
          <p14:tracePt t="32665" x="6829425" y="2236788"/>
          <p14:tracePt t="32672" x="7026275" y="2265363"/>
          <p14:tracePt t="32681" x="7154863" y="2282825"/>
          <p14:tracePt t="32689" x="7285038" y="2298700"/>
          <p14:tracePt t="32697" x="7375525" y="2316163"/>
          <p14:tracePt t="32704" x="7464425" y="2338388"/>
          <p14:tracePt t="32713" x="7577138" y="2378075"/>
          <p14:tracePt t="32720" x="7632700" y="2393950"/>
          <p14:tracePt t="32729" x="7712075" y="2422525"/>
          <p14:tracePt t="32738" x="7840663" y="2462213"/>
          <p14:tracePt t="32747" x="7920038" y="2501900"/>
          <p14:tracePt t="32755" x="7970838" y="2517775"/>
          <p14:tracePt t="32763" x="8037513" y="2541588"/>
          <p14:tracePt t="32769" x="8094663" y="2557463"/>
          <p14:tracePt t="32777" x="8134350" y="2574925"/>
          <p14:tracePt t="32785" x="8178800" y="2597150"/>
          <p14:tracePt t="32792" x="8229600" y="2614613"/>
          <p14:tracePt t="32801" x="8274050" y="2630488"/>
          <p14:tracePt t="32809" x="8302625" y="2641600"/>
          <p14:tracePt t="32817" x="8342313" y="2663825"/>
          <p14:tracePt t="32825" x="8358188" y="2670175"/>
          <p14:tracePt t="32833" x="8386763" y="2687638"/>
          <p14:tracePt t="32841" x="8391525" y="2692400"/>
          <p14:tracePt t="32849" x="8397875" y="2698750"/>
          <p14:tracePt t="33025" x="8397875" y="2692400"/>
          <p14:tracePt t="33033" x="8386763" y="2681288"/>
          <p14:tracePt t="33041" x="8369300" y="2652713"/>
          <p14:tracePt t="33049" x="8342313" y="2625725"/>
          <p14:tracePt t="33057" x="8313738" y="2597150"/>
          <p14:tracePt t="33065" x="8291513" y="2579688"/>
          <p14:tracePt t="33073" x="8256588" y="2541588"/>
          <p14:tracePt t="33081" x="8229600" y="2517775"/>
          <p14:tracePt t="33089" x="8194675" y="2479675"/>
          <p14:tracePt t="33097" x="8167688" y="2462213"/>
          <p14:tracePt t="33105" x="8145463" y="2439988"/>
          <p14:tracePt t="33113" x="8128000" y="2417763"/>
          <p14:tracePt t="33121" x="8110538" y="2406650"/>
          <p14:tracePt t="33129" x="8105775" y="2393950"/>
          <p14:tracePt t="33137" x="8099425" y="2382838"/>
          <p14:tracePt t="33145" x="8094663" y="2371725"/>
          <p14:tracePt t="33153" x="8094663" y="2366963"/>
          <p14:tracePt t="33161" x="8088313" y="2355850"/>
          <p14:tracePt t="33169" x="8088313" y="2349500"/>
          <p14:tracePt t="33177" x="8088313" y="2344738"/>
          <p14:tracePt t="33185" x="8088313" y="2338388"/>
          <p14:tracePt t="33193" x="8088313" y="2327275"/>
          <p14:tracePt t="33201" x="8088313" y="2316163"/>
          <p14:tracePt t="33217" x="8088313" y="2305050"/>
          <p14:tracePt t="33233" x="8088313" y="2298700"/>
          <p14:tracePt t="33257" x="8088313" y="2293938"/>
          <p14:tracePt t="33401" x="8088313" y="2287588"/>
          <p14:tracePt t="33410" x="8077200" y="2282825"/>
          <p14:tracePt t="33417" x="8061325" y="2276475"/>
          <p14:tracePt t="33425" x="8026400" y="2271713"/>
          <p14:tracePt t="33433" x="8004175" y="2265363"/>
          <p14:tracePt t="33441" x="7953375" y="2254250"/>
          <p14:tracePt t="33449" x="7920038" y="2247900"/>
          <p14:tracePt t="33457" x="7891463" y="2243138"/>
          <p14:tracePt t="33465" x="7869238" y="2236788"/>
          <p14:tracePt t="33472" x="7847013" y="2236788"/>
          <p14:tracePt t="33481" x="7835900" y="2236788"/>
          <p14:tracePt t="33488" x="7807325" y="2232025"/>
          <p14:tracePt t="33497" x="7802563" y="2232025"/>
          <p14:tracePt t="33649" x="7813675" y="2243138"/>
          <p14:tracePt t="33657" x="7824788" y="2243138"/>
          <p14:tracePt t="33665" x="7847013" y="2254250"/>
          <p14:tracePt t="33672" x="7869238" y="2265363"/>
          <p14:tracePt t="33681" x="7886700" y="2271713"/>
          <p14:tracePt t="33688" x="7926388" y="2282825"/>
          <p14:tracePt t="33697" x="7942263" y="2282825"/>
          <p14:tracePt t="33705" x="7964488" y="2293938"/>
          <p14:tracePt t="33713" x="7993063" y="2298700"/>
          <p14:tracePt t="33720" x="8010525" y="2298700"/>
          <p14:tracePt t="33729" x="8026400" y="2305050"/>
          <p14:tracePt t="33737" x="8037513" y="2305050"/>
          <p14:tracePt t="33745" x="8043863" y="2305050"/>
          <p14:tracePt t="33753" x="8048625" y="2305050"/>
          <p14:tracePt t="33761" x="8061325" y="2305050"/>
          <p14:tracePt t="33769" x="8072438" y="2305050"/>
          <p14:tracePt t="33777" x="8077200" y="2305050"/>
          <p14:tracePt t="33784" x="8083550" y="2298700"/>
          <p14:tracePt t="33793" x="8099425" y="2298700"/>
          <p14:tracePt t="33800" x="8105775" y="2287588"/>
          <p14:tracePt t="33809" x="8110538" y="2282825"/>
          <p14:tracePt t="33817" x="8121650" y="2276475"/>
          <p14:tracePt t="33825" x="8134350" y="2271713"/>
          <p14:tracePt t="33833" x="8139113" y="2271713"/>
          <p14:tracePt t="33841" x="8145463" y="2265363"/>
          <p14:tracePt t="33849" x="8150225" y="2259013"/>
          <p14:tracePt t="33865" x="8156575" y="2259013"/>
          <p14:tracePt t="33873" x="8156575" y="2254250"/>
          <p14:tracePt t="33880" x="8161338" y="2247900"/>
          <p14:tracePt t="33889" x="8161338" y="2243138"/>
          <p14:tracePt t="33897" x="8172450" y="2232025"/>
          <p14:tracePt t="33905" x="8172450" y="2225675"/>
          <p14:tracePt t="33913" x="8178800" y="2220913"/>
          <p14:tracePt t="33921" x="8178800" y="2209800"/>
          <p14:tracePt t="33929" x="8183563" y="2203450"/>
          <p14:tracePt t="33937" x="8189913" y="2198688"/>
          <p14:tracePt t="33945" x="8189913" y="2185988"/>
          <p14:tracePt t="33953" x="8194675" y="2181225"/>
          <p14:tracePt t="33961" x="8201025" y="2174875"/>
          <p14:tracePt t="33969" x="8201025" y="2170113"/>
          <p14:tracePt t="33977" x="8201025" y="2163763"/>
          <p14:tracePt t="33985" x="8201025" y="2152650"/>
          <p14:tracePt t="33993" x="8201025" y="2147888"/>
          <p14:tracePt t="34001" x="8207375" y="2141538"/>
          <p14:tracePt t="34009" x="8207375" y="2130425"/>
          <p14:tracePt t="34017" x="8207375" y="2119313"/>
          <p14:tracePt t="34025" x="8207375" y="2112963"/>
          <p14:tracePt t="34033" x="8207375" y="2108200"/>
          <p14:tracePt t="34041" x="8207375" y="2097088"/>
          <p14:tracePt t="34049" x="8207375" y="2085975"/>
          <p14:tracePt t="34057" x="8201025" y="2079625"/>
          <p14:tracePt t="34065" x="8194675" y="2074863"/>
          <p14:tracePt t="34073" x="8183563" y="2063750"/>
          <p14:tracePt t="34081" x="8172450" y="2051050"/>
          <p14:tracePt t="34089" x="8161338" y="2039938"/>
          <p14:tracePt t="34097" x="8150225" y="2035175"/>
          <p14:tracePt t="34105" x="8139113" y="2024063"/>
          <p14:tracePt t="34113" x="8128000" y="2024063"/>
          <p14:tracePt t="34121" x="8116888" y="2017713"/>
          <p14:tracePt t="34129" x="8099425" y="2012950"/>
          <p14:tracePt t="34137" x="8083550" y="2012950"/>
          <p14:tracePt t="34145" x="8072438" y="2006600"/>
          <p14:tracePt t="34161" x="8032750" y="2006600"/>
          <p14:tracePt t="34169" x="8015288" y="2006600"/>
          <p14:tracePt t="34177" x="7999413" y="2001838"/>
          <p14:tracePt t="34185" x="7981950" y="2001838"/>
          <p14:tracePt t="34194" x="7959725" y="1995488"/>
          <p14:tracePt t="34201" x="7948613" y="1995488"/>
          <p14:tracePt t="34209" x="7942263" y="1995488"/>
          <p14:tracePt t="34217" x="7931150" y="1990725"/>
          <p14:tracePt t="34224" x="7920038" y="1990725"/>
          <p14:tracePt t="34233" x="7913688" y="1990725"/>
          <p14:tracePt t="34240" x="7908925" y="1990725"/>
          <p14:tracePt t="34249" x="7902575" y="1990725"/>
          <p14:tracePt t="34256" x="7897813" y="1990725"/>
          <p14:tracePt t="34265" x="7891463" y="1990725"/>
          <p14:tracePt t="34273" x="7886700" y="1990725"/>
          <p14:tracePt t="34281" x="7880350" y="1990725"/>
          <p14:tracePt t="34297" x="7875588" y="1995488"/>
          <p14:tracePt t="34304" x="7864475" y="1995488"/>
          <p14:tracePt t="34313" x="7864475" y="2001838"/>
          <p14:tracePt t="34321" x="7853363" y="2001838"/>
          <p14:tracePt t="34338" x="7847013" y="2006600"/>
          <p14:tracePt t="34354" x="7840663" y="2012950"/>
          <p14:tracePt t="34360" x="7835900" y="2017713"/>
          <p14:tracePt t="34369" x="7829550" y="2028825"/>
          <p14:tracePt t="34377" x="7818438" y="2051050"/>
          <p14:tracePt t="34385" x="7807325" y="2068513"/>
          <p14:tracePt t="34394" x="7796213" y="2090738"/>
          <p14:tracePt t="34401" x="7778750" y="2136775"/>
          <p14:tracePt t="34409" x="7762875" y="2181225"/>
          <p14:tracePt t="34417" x="7751763" y="2236788"/>
          <p14:tracePt t="34424" x="7729538" y="2320925"/>
          <p14:tracePt t="34433" x="7712075" y="2400300"/>
          <p14:tracePt t="34441" x="7705725" y="2466975"/>
          <p14:tracePt t="34449" x="7700963" y="2517775"/>
          <p14:tracePt t="34457" x="7683500" y="2601913"/>
          <p14:tracePt t="34465" x="7678738" y="2659063"/>
          <p14:tracePt t="34472" x="7678738" y="2749550"/>
          <p14:tracePt t="34481" x="7678738" y="2798763"/>
          <p14:tracePt t="34488" x="7683500" y="2878138"/>
          <p14:tracePt t="34497" x="7689850" y="2944813"/>
          <p14:tracePt t="34504" x="7700963" y="2990850"/>
          <p14:tracePt t="34513" x="7712075" y="3041650"/>
          <p14:tracePt t="34521" x="7723188" y="3097213"/>
          <p14:tracePt t="34529" x="7729538" y="3119438"/>
          <p14:tracePt t="34536" x="7734300" y="3170238"/>
          <p14:tracePt t="34544" x="7740650" y="3203575"/>
          <p14:tracePt t="34552" x="7745413" y="3238500"/>
          <p14:tracePt t="34560" x="7745413" y="3254375"/>
          <p14:tracePt t="34568" x="7751763" y="3294063"/>
          <p14:tracePt t="34578" x="7751763" y="3311525"/>
          <p14:tracePt t="34585" x="7756525" y="3344863"/>
          <p14:tracePt t="34593" x="7767638" y="3373438"/>
          <p14:tracePt t="34601" x="7773988" y="3395663"/>
          <p14:tracePt t="34609" x="7778750" y="3406775"/>
          <p14:tracePt t="34617" x="7785100" y="3429000"/>
          <p14:tracePt t="34625" x="7785100" y="3435350"/>
          <p14:tracePt t="34633" x="7785100" y="3451225"/>
          <p14:tracePt t="34641" x="7785100" y="3457575"/>
          <p14:tracePt t="34649" x="7785100" y="3468688"/>
          <p14:tracePt t="34657" x="7785100" y="3479800"/>
          <p14:tracePt t="34665" x="7785100" y="3484563"/>
          <p14:tracePt t="34672" x="7785100" y="3502025"/>
          <p14:tracePt t="34681" x="7785100" y="3524250"/>
          <p14:tracePt t="34689" x="7785100" y="3541713"/>
          <p14:tracePt t="34697" x="7785100" y="3557588"/>
          <p14:tracePt t="34705" x="7785100" y="3575050"/>
          <p14:tracePt t="34713" x="7785100" y="3592513"/>
          <p14:tracePt t="34721" x="7785100" y="3608388"/>
          <p14:tracePt t="34729" x="7785100" y="3625850"/>
          <p14:tracePt t="34736" x="7785100" y="3643313"/>
          <p14:tracePt t="34745" x="7785100" y="3659188"/>
          <p14:tracePt t="34753" x="7785100" y="3676650"/>
          <p14:tracePt t="34761" x="7785100" y="3692525"/>
          <p14:tracePt t="34769" x="7785100" y="3721100"/>
          <p14:tracePt t="34777" x="7785100" y="3738563"/>
          <p14:tracePt t="34785" x="7791450" y="3754438"/>
          <p14:tracePt t="34793" x="7791450" y="3778250"/>
          <p14:tracePt t="34801" x="7791450" y="3794125"/>
          <p14:tracePt t="34809" x="7791450" y="3811588"/>
          <p14:tracePt t="34817" x="7796213" y="3822700"/>
          <p14:tracePt t="34825" x="7796213" y="3838575"/>
          <p14:tracePt t="34833" x="7802563" y="3862388"/>
          <p14:tracePt t="34841" x="7802563" y="3873500"/>
          <p14:tracePt t="34849" x="7802563" y="3884613"/>
          <p14:tracePt t="34857" x="7802563" y="3889375"/>
          <p14:tracePt t="34865" x="7802563" y="3900488"/>
          <p14:tracePt t="34873" x="7802563" y="3913188"/>
          <p14:tracePt t="34881" x="7802563" y="3924300"/>
          <p14:tracePt t="34889" x="7802563" y="3929063"/>
          <p14:tracePt t="34897" x="7802563" y="3935413"/>
          <p14:tracePt t="34905" x="7802563" y="3946525"/>
          <p14:tracePt t="34914" x="7796213" y="3957638"/>
          <p14:tracePt t="34921" x="7796213" y="3962400"/>
          <p14:tracePt t="34929" x="7796213" y="3968750"/>
          <p14:tracePt t="34945" x="7796213" y="3973513"/>
          <p14:tracePt t="34970" x="7796213" y="3979863"/>
          <p14:tracePt t="34977" x="7796213" y="3986213"/>
          <p14:tracePt t="34985" x="7796213" y="3990975"/>
          <p14:tracePt t="34993" x="7796213" y="4002088"/>
          <p14:tracePt t="35001" x="7796213" y="4008438"/>
          <p14:tracePt t="35009" x="7796213" y="4013200"/>
          <p14:tracePt t="35018" x="7802563" y="4024313"/>
          <p14:tracePt t="35026" x="7807325" y="4024313"/>
          <p14:tracePt t="35034" x="7813675" y="4035425"/>
          <p14:tracePt t="35042" x="7818438" y="4041775"/>
          <p14:tracePt t="35049" x="7824788" y="4048125"/>
          <p14:tracePt t="35057" x="7835900" y="4052888"/>
          <p14:tracePt t="35065" x="7840663" y="4059238"/>
          <p14:tracePt t="35073" x="7853363" y="4064000"/>
          <p14:tracePt t="35081" x="7858125" y="4075113"/>
          <p14:tracePt t="35089" x="7869238" y="4075113"/>
          <p14:tracePt t="35097" x="7880350" y="4086225"/>
          <p14:tracePt t="35105" x="7897813" y="4092575"/>
          <p14:tracePt t="35113" x="7908925" y="4097338"/>
          <p14:tracePt t="35121" x="7931150" y="4108450"/>
          <p14:tracePt t="35129" x="7937500" y="4108450"/>
          <p14:tracePt t="35137" x="7970838" y="4114800"/>
          <p14:tracePt t="35145" x="7975600" y="4114800"/>
          <p14:tracePt t="35153" x="7999413" y="4121150"/>
          <p14:tracePt t="35161" x="8010525" y="4125913"/>
          <p14:tracePt t="35169" x="8026400" y="4125913"/>
          <p14:tracePt t="35178" x="8037513" y="4125913"/>
          <p14:tracePt t="35185" x="8061325" y="4125913"/>
          <p14:tracePt t="35193" x="8072438" y="4125913"/>
          <p14:tracePt t="35201" x="8088313" y="4125913"/>
          <p14:tracePt t="35209" x="8099425" y="4125913"/>
          <p14:tracePt t="35217" x="8105775" y="4125913"/>
          <p14:tracePt t="35225" x="8110538" y="4125913"/>
          <p14:tracePt t="35233" x="8116888" y="4125913"/>
          <p14:tracePt t="35266" x="8121650" y="4125913"/>
          <p14:tracePt t="35289" x="8128000" y="4121150"/>
          <p14:tracePt t="35305" x="8128000" y="4114800"/>
          <p14:tracePt t="35313" x="8134350" y="4108450"/>
          <p14:tracePt t="35321" x="8134350" y="4103688"/>
          <p14:tracePt t="35329" x="8139113" y="4103688"/>
          <p14:tracePt t="35337" x="8145463" y="4092575"/>
          <p14:tracePt t="35346" x="8150225" y="4086225"/>
          <p14:tracePt t="35353" x="8156575" y="4075113"/>
          <p14:tracePt t="35363" x="8161338" y="4070350"/>
          <p14:tracePt t="35369" x="8167688" y="4064000"/>
          <p14:tracePt t="35379" x="8172450" y="4059238"/>
          <p14:tracePt t="35385" x="8178800" y="4052888"/>
          <p14:tracePt t="35393" x="8178800" y="4041775"/>
          <p14:tracePt t="35402" x="8183563" y="4030663"/>
          <p14:tracePt t="35409" x="8189913" y="4030663"/>
          <p14:tracePt t="35417" x="8189913" y="4019550"/>
          <p14:tracePt t="35425" x="8194675" y="4008438"/>
          <p14:tracePt t="35433" x="8201025" y="3990975"/>
          <p14:tracePt t="35440" x="8207375" y="3979863"/>
          <p14:tracePt t="35449" x="8207375" y="3962400"/>
          <p14:tracePt t="35457" x="8218488" y="3940175"/>
          <p14:tracePt t="35465" x="8229600" y="3906838"/>
          <p14:tracePt t="35472" x="8245475" y="3856038"/>
          <p14:tracePt t="35481" x="8269288" y="3805238"/>
          <p14:tracePt t="35488" x="8291513" y="3765550"/>
          <p14:tracePt t="35497" x="8302625" y="3721100"/>
          <p14:tracePt t="35504" x="8307388" y="3705225"/>
          <p14:tracePt t="35513" x="8324850" y="3659188"/>
          <p14:tracePt t="35521" x="8335963" y="3636963"/>
          <p14:tracePt t="35529" x="8347075" y="3586163"/>
          <p14:tracePt t="35537" x="8358188" y="3541713"/>
          <p14:tracePt t="35545" x="8369300" y="3484563"/>
          <p14:tracePt t="35553" x="8375650" y="3435350"/>
          <p14:tracePt t="35561" x="8391525" y="3338513"/>
          <p14:tracePt t="35568" x="8397875" y="3282950"/>
          <p14:tracePt t="35577" x="8397875" y="3192463"/>
          <p14:tracePt t="35585" x="8397875" y="3114675"/>
          <p14:tracePt t="35593" x="8397875" y="2973388"/>
          <p14:tracePt t="35601" x="8397875" y="2867025"/>
          <p14:tracePt t="35609" x="8397875" y="2760663"/>
          <p14:tracePt t="35617" x="8397875" y="2652713"/>
          <p14:tracePt t="35625" x="8397875" y="2557463"/>
          <p14:tracePt t="35633" x="8397875" y="2479675"/>
          <p14:tracePt t="35641" x="8402638" y="2382838"/>
          <p14:tracePt t="35649" x="8402638" y="2349500"/>
          <p14:tracePt t="35657" x="8402638" y="2265363"/>
          <p14:tracePt t="35665" x="8402638" y="2214563"/>
          <p14:tracePt t="35673" x="8402638" y="2192338"/>
          <p14:tracePt t="35681" x="8402638" y="2136775"/>
          <p14:tracePt t="35689" x="8391525" y="2085975"/>
          <p14:tracePt t="35697" x="8386763" y="2051050"/>
          <p14:tracePt t="35706" x="8380413" y="2012950"/>
          <p14:tracePt t="35713" x="8369300" y="1955800"/>
          <p14:tracePt t="35721" x="8364538" y="1939925"/>
          <p14:tracePt t="35729" x="8353425" y="1916113"/>
          <p14:tracePt t="35737" x="8347075" y="1900238"/>
          <p14:tracePt t="35745" x="8342313" y="1878013"/>
          <p14:tracePt t="35753" x="8329613" y="1871663"/>
          <p14:tracePt t="35762" x="8329613" y="1866900"/>
          <p14:tracePt t="35770" x="8329613" y="1855788"/>
          <p14:tracePt t="35777" x="8324850" y="1855788"/>
          <p14:tracePt t="35833" x="8318500" y="1855788"/>
          <p14:tracePt t="35841" x="8307388" y="1855788"/>
          <p14:tracePt t="35850" x="8296275" y="1855788"/>
          <p14:tracePt t="35857" x="8274050" y="1855788"/>
          <p14:tracePt t="35865" x="8223250" y="1878013"/>
          <p14:tracePt t="35873" x="8194675" y="1882775"/>
          <p14:tracePt t="35881" x="8156575" y="1893888"/>
          <p14:tracePt t="35889" x="8128000" y="1900238"/>
          <p14:tracePt t="35897" x="8094663" y="1911350"/>
          <p14:tracePt t="35905" x="8072438" y="1916113"/>
          <p14:tracePt t="35913" x="8043863" y="1922463"/>
          <p14:tracePt t="35922" x="7993063" y="1922463"/>
          <p14:tracePt t="35929" x="7964488" y="1922463"/>
          <p14:tracePt t="35937" x="7937500" y="1922463"/>
          <p14:tracePt t="35945" x="7902575" y="1922463"/>
          <p14:tracePt t="35953" x="7880350" y="1922463"/>
          <p14:tracePt t="35961" x="7847013" y="1928813"/>
          <p14:tracePt t="35969" x="7829550" y="1933575"/>
          <p14:tracePt t="35977" x="7818438" y="1939925"/>
          <p14:tracePt t="35985" x="7807325" y="1951038"/>
          <p14:tracePt t="35994" x="7802563" y="1951038"/>
          <p14:tracePt t="36001" x="7778750" y="1973263"/>
          <p14:tracePt t="36009" x="7762875" y="1990725"/>
          <p14:tracePt t="36017" x="7745413" y="2006600"/>
          <p14:tracePt t="36025" x="7718425" y="2046288"/>
          <p14:tracePt t="36033" x="7705725" y="2057400"/>
          <p14:tracePt t="36041" x="7683500" y="2090738"/>
          <p14:tracePt t="36050" x="7667625" y="2108200"/>
          <p14:tracePt t="36057" x="7656513" y="2130425"/>
          <p14:tracePt t="36066" x="7643813" y="2147888"/>
          <p14:tracePt t="36073" x="7632700" y="2163763"/>
          <p14:tracePt t="36082" x="7632700" y="2181225"/>
          <p14:tracePt t="36089" x="7627938" y="2198688"/>
          <p14:tracePt t="36097" x="7621588" y="2209800"/>
          <p14:tracePt t="36105" x="7616825" y="2225675"/>
          <p14:tracePt t="36113" x="7616825" y="2243138"/>
          <p14:tracePt t="36121" x="7610475" y="2259013"/>
          <p14:tracePt t="36129" x="7599363" y="2320925"/>
          <p14:tracePt t="36137" x="7588250" y="2378075"/>
          <p14:tracePt t="36145" x="7570788" y="2428875"/>
          <p14:tracePt t="36153" x="7566025" y="2484438"/>
          <p14:tracePt t="36161" x="7554913" y="2552700"/>
          <p14:tracePt t="36169" x="7548563" y="2601913"/>
          <p14:tracePt t="36177" x="7543800" y="2687638"/>
          <p14:tracePt t="36185" x="7543800" y="2765425"/>
          <p14:tracePt t="36193" x="7543800" y="2822575"/>
          <p14:tracePt t="36202" x="7543800" y="2871788"/>
          <p14:tracePt t="36209" x="7543800" y="2933700"/>
          <p14:tracePt t="36217" x="7548563" y="3006725"/>
          <p14:tracePt t="36225" x="7548563" y="3030538"/>
          <p14:tracePt t="36233" x="7559675" y="3092450"/>
          <p14:tracePt t="36241" x="7566025" y="3136900"/>
          <p14:tracePt t="36249" x="7583488" y="3198813"/>
          <p14:tracePt t="36257" x="7588250" y="3249613"/>
          <p14:tracePt t="36265" x="7594600" y="3305175"/>
          <p14:tracePt t="36273" x="7605713" y="3355975"/>
          <p14:tracePt t="36282" x="7610475" y="3411538"/>
          <p14:tracePt t="36289" x="7616825" y="3457575"/>
          <p14:tracePt t="36297" x="7621588" y="3495675"/>
          <p14:tracePt t="36305" x="7627938" y="3524250"/>
          <p14:tracePt t="36313" x="7627938" y="3541713"/>
          <p14:tracePt t="36321" x="7627938" y="3563938"/>
          <p14:tracePt t="36328" x="7627938" y="3581400"/>
          <p14:tracePt t="36337" x="7627938" y="3597275"/>
          <p14:tracePt t="36345" x="7627938" y="3608388"/>
          <p14:tracePt t="36354" x="7627938" y="3619500"/>
          <p14:tracePt t="36361" x="7627938" y="3630613"/>
          <p14:tracePt t="36370" x="7627938" y="3643313"/>
          <p14:tracePt t="36376" x="7627938" y="3648075"/>
          <p14:tracePt t="36385" x="7627938" y="3659188"/>
          <p14:tracePt t="36425" x="7627938" y="3665538"/>
          <p14:tracePt t="36465" x="7627938" y="3670300"/>
          <p14:tracePt t="36473" x="7627938" y="3676650"/>
          <p14:tracePt t="36481" x="7627938" y="3687763"/>
          <p14:tracePt t="36489" x="7632700" y="3692525"/>
          <p14:tracePt t="36497" x="7632700" y="3705225"/>
          <p14:tracePt t="36504" x="7639050" y="3709988"/>
          <p14:tracePt t="36512" x="7639050" y="3727450"/>
          <p14:tracePt t="36520" x="7643813" y="3732213"/>
          <p14:tracePt t="36530" x="7643813" y="3743325"/>
          <p14:tracePt t="36536" x="7650163" y="3760788"/>
          <p14:tracePt t="36546" x="7656513" y="3778250"/>
          <p14:tracePt t="36552" x="7661275" y="3789363"/>
          <p14:tracePt t="36561" x="7667625" y="3816350"/>
          <p14:tracePt t="36569" x="7678738" y="3833813"/>
          <p14:tracePt t="36578" x="7683500" y="3851275"/>
          <p14:tracePt t="36585" x="7694613" y="3867150"/>
          <p14:tracePt t="36593" x="7705725" y="3878263"/>
          <p14:tracePt t="36601" x="7718425" y="3884613"/>
          <p14:tracePt t="36609" x="7723188" y="3884613"/>
          <p14:tracePt t="36617" x="7729538" y="3884613"/>
          <p14:tracePt t="36633" x="7723188" y="3884613"/>
          <p14:tracePt t="36642" x="7718425" y="3878263"/>
          <p14:tracePt t="36849" x="7723188" y="3878263"/>
          <p14:tracePt t="36858" x="7745413" y="3878263"/>
          <p14:tracePt t="36865" x="7767638" y="3884613"/>
          <p14:tracePt t="36873" x="7778750" y="3889375"/>
          <p14:tracePt t="36881" x="7818438" y="3913188"/>
          <p14:tracePt t="36897" x="7902575" y="3951288"/>
          <p14:tracePt t="36905" x="7964488" y="3979863"/>
          <p14:tracePt t="36913" x="8037513" y="4002088"/>
          <p14:tracePt t="36921" x="8099425" y="4013200"/>
          <p14:tracePt t="36929" x="8183563" y="4035425"/>
          <p14:tracePt t="36937" x="8313738" y="4052888"/>
          <p14:tracePt t="36946" x="8415338" y="4064000"/>
          <p14:tracePt t="36953" x="8499475" y="4070350"/>
          <p14:tracePt t="36960" x="8623300" y="4086225"/>
          <p14:tracePt t="36969" x="8734425" y="4092575"/>
          <p14:tracePt t="36976" x="8836025" y="4108450"/>
          <p14:tracePt t="36985" x="8893175" y="4114800"/>
          <p14:tracePt t="36993" x="8959850" y="4121150"/>
          <p14:tracePt t="37001" x="9004300" y="4125913"/>
          <p14:tracePt t="37010" x="9021763" y="4125913"/>
          <p14:tracePt t="37017" x="9039225" y="4125913"/>
          <p14:tracePt t="37026" x="9043988" y="4125913"/>
          <p14:tracePt t="37037" x="9050338" y="4125913"/>
          <p14:tracePt t="37051" x="9050338" y="4121150"/>
          <p14:tracePt t="37073" x="9050338" y="4114800"/>
          <p14:tracePt t="37082" x="9055100" y="4114800"/>
          <p14:tracePt t="37089" x="9055100" y="4108450"/>
          <p14:tracePt t="37097" x="9055100" y="4103688"/>
          <p14:tracePt t="37105" x="9061450" y="4097338"/>
          <p14:tracePt t="37121" x="9061450" y="4092575"/>
          <p14:tracePt t="37129" x="9061450" y="4086225"/>
          <p14:tracePt t="37137" x="9055100" y="4075113"/>
          <p14:tracePt t="37145" x="9043988" y="4052888"/>
          <p14:tracePt t="37153" x="9028113" y="4041775"/>
          <p14:tracePt t="37161" x="8982075" y="4013200"/>
          <p14:tracePt t="37169" x="8886825" y="3968750"/>
          <p14:tracePt t="37176" x="8807450" y="3935413"/>
          <p14:tracePt t="37185" x="8667750" y="3889375"/>
          <p14:tracePt t="37193" x="8408988" y="3816350"/>
          <p14:tracePt t="37201" x="8121650" y="3749675"/>
          <p14:tracePt t="37208" x="7853363" y="3692525"/>
          <p14:tracePt t="37218" x="7493000" y="3625850"/>
          <p14:tracePt t="37225" x="7132638" y="3581400"/>
          <p14:tracePt t="37233" x="6778625" y="3535363"/>
          <p14:tracePt t="37241" x="6419850" y="3484563"/>
          <p14:tracePt t="37249" x="6081713" y="3451225"/>
          <p14:tracePt t="37257" x="5710238" y="3406775"/>
          <p14:tracePt t="37265" x="5402263" y="3373438"/>
          <p14:tracePt t="37272" x="5086350" y="3338513"/>
          <p14:tracePt t="37281" x="4767263" y="3305175"/>
          <p14:tracePt t="37289" x="4497388" y="3276600"/>
          <p14:tracePt t="37296" x="4232275" y="3243263"/>
          <p14:tracePt t="37306" x="4013200" y="3214688"/>
          <p14:tracePt t="37313" x="3794125" y="3192463"/>
          <p14:tracePt t="37321" x="3630613" y="3165475"/>
          <p14:tracePt t="37329" x="3530600" y="3152775"/>
          <p14:tracePt t="37337" x="3462338" y="3148013"/>
          <p14:tracePt t="37345" x="3422650" y="3136900"/>
          <p14:tracePt t="37354" x="3395663" y="3136900"/>
          <p14:tracePt t="37360" x="3360738" y="3130550"/>
          <p14:tracePt t="37369" x="3344863" y="3130550"/>
          <p14:tracePt t="37376" x="3333750" y="3130550"/>
          <p14:tracePt t="37385" x="3327400" y="3130550"/>
          <p14:tracePt t="37392" x="3311525" y="3130550"/>
          <p14:tracePt t="37401" x="3305175" y="3130550"/>
          <p14:tracePt t="37408" x="3294063" y="3130550"/>
          <p14:tracePt t="37418" x="3276600" y="3130550"/>
          <p14:tracePt t="37425" x="3249613" y="3125788"/>
          <p14:tracePt t="37433" x="3221038" y="3114675"/>
          <p14:tracePt t="37440" x="3187700" y="3097213"/>
          <p14:tracePt t="37449" x="3170238" y="3086100"/>
          <p14:tracePt t="37456" x="3125788" y="3068638"/>
          <p14:tracePt t="37465" x="3074988" y="3052763"/>
          <p14:tracePt t="37473" x="3035300" y="3035300"/>
          <p14:tracePt t="37482" x="3001963" y="3019425"/>
          <p14:tracePt t="37488" x="2984500" y="3006725"/>
          <p14:tracePt t="37497" x="2933700" y="2979738"/>
          <p14:tracePt t="37505" x="2906713" y="2962275"/>
          <p14:tracePt t="37513" x="2882900" y="2957513"/>
          <p14:tracePt t="37521" x="2867025" y="2940050"/>
          <p14:tracePt t="37530" x="2855913" y="2933700"/>
          <p14:tracePt t="37545" x="2855913" y="2928938"/>
          <p14:tracePt t="37552" x="2855913" y="2922588"/>
          <p14:tracePt t="37562" x="2855913" y="2917825"/>
          <p14:tracePt t="37569" x="2855913" y="2911475"/>
          <p14:tracePt t="37577" x="2855913" y="2900363"/>
          <p14:tracePt t="37586" x="2855913" y="2895600"/>
          <p14:tracePt t="37593" x="2855913" y="2884488"/>
          <p14:tracePt t="37601" x="2855913" y="2871788"/>
          <p14:tracePt t="37617" x="2855913" y="2867025"/>
          <p14:tracePt t="37634" x="2860675" y="2860675"/>
          <p14:tracePt t="37641" x="2867025" y="2855913"/>
          <p14:tracePt t="37649" x="2871788" y="2855913"/>
          <p14:tracePt t="37658" x="2878138" y="2849563"/>
          <p14:tracePt t="37673" x="2882900" y="2849563"/>
          <p14:tracePt t="37721" x="2889250" y="2849563"/>
          <p14:tracePt t="37729" x="2895600" y="2844800"/>
          <p14:tracePt t="37754" x="2900363" y="2844800"/>
          <p14:tracePt t="37769" x="2906713" y="2844800"/>
          <p14:tracePt t="37778" x="2911475" y="2844800"/>
          <p14:tracePt t="37785" x="2922588" y="2844800"/>
          <p14:tracePt t="37793" x="2940050" y="2838450"/>
          <p14:tracePt t="37801" x="2968625" y="2833688"/>
          <p14:tracePt t="37810" x="2984500" y="2827338"/>
          <p14:tracePt t="37816" x="3001963" y="2822575"/>
          <p14:tracePt t="37825" x="3041650" y="2809875"/>
          <p14:tracePt t="37834" x="3052763" y="2798763"/>
          <p14:tracePt t="37841" x="3086100" y="2794000"/>
          <p14:tracePt t="37849" x="3108325" y="2782888"/>
          <p14:tracePt t="37858" x="3114675" y="2771775"/>
          <p14:tracePt t="37865" x="3125788" y="2765425"/>
          <p14:tracePt t="37873" x="3130550" y="2760663"/>
          <p14:tracePt t="37882" x="3130550" y="2754313"/>
          <p14:tracePt t="37897" x="3130550" y="2736850"/>
          <p14:tracePt t="37906" x="3130550" y="2732088"/>
          <p14:tracePt t="37913" x="3130550" y="2720975"/>
          <p14:tracePt t="37930" x="3130550" y="2714625"/>
          <p14:tracePt t="37937" x="3125788" y="2714625"/>
          <p14:tracePt t="37944" x="3119438" y="2714625"/>
          <p14:tracePt t="37954" x="3114675" y="2714625"/>
          <p14:tracePt t="37961" x="3108325" y="2714625"/>
          <p14:tracePt t="37969" x="3097213" y="2714625"/>
          <p14:tracePt t="37977" x="3079750" y="2714625"/>
          <p14:tracePt t="37986" x="3068638" y="2714625"/>
          <p14:tracePt t="37993" x="3046413" y="2720975"/>
          <p14:tracePt t="38001" x="3028950" y="2720975"/>
          <p14:tracePt t="38010" x="2990850" y="2736850"/>
          <p14:tracePt t="38017" x="2973388" y="2743200"/>
          <p14:tracePt t="38025" x="2951163" y="2760663"/>
          <p14:tracePt t="38034" x="2928938" y="2776538"/>
          <p14:tracePt t="38041" x="2906713" y="2782888"/>
          <p14:tracePt t="38049" x="2900363" y="2798763"/>
          <p14:tracePt t="38058" x="2867025" y="2822575"/>
          <p14:tracePt t="38065" x="2844800" y="2844800"/>
          <p14:tracePt t="38073" x="2833688" y="2849563"/>
          <p14:tracePt t="38082" x="2809875" y="2884488"/>
          <p14:tracePt t="38088" x="2798763" y="2900363"/>
          <p14:tracePt t="38097" x="2787650" y="2917825"/>
          <p14:tracePt t="38106" x="2776538" y="2944813"/>
          <p14:tracePt t="38113" x="2771775" y="2962275"/>
          <p14:tracePt t="38121" x="2771775" y="2979738"/>
          <p14:tracePt t="38130" x="2760663" y="3013075"/>
          <p14:tracePt t="38137" x="2760663" y="3041650"/>
          <p14:tracePt t="38144" x="2754313" y="3074988"/>
          <p14:tracePt t="38153" x="2754313" y="3097213"/>
          <p14:tracePt t="38162" x="2747963" y="3114675"/>
          <p14:tracePt t="38169" x="2747963" y="3130550"/>
          <p14:tracePt t="38176" x="2747963" y="3141663"/>
          <p14:tracePt t="38186" x="2747963" y="3159125"/>
          <p14:tracePt t="38192" x="2743200" y="3181350"/>
          <p14:tracePt t="38201" x="2736850" y="3221038"/>
          <p14:tracePt t="38209" x="2736850" y="3249613"/>
          <p14:tracePt t="38217" x="2736850" y="3276600"/>
          <p14:tracePt t="38225" x="2736850" y="3294063"/>
          <p14:tracePt t="38234" x="2736850" y="3311525"/>
          <p14:tracePt t="38240" x="2736850" y="3327400"/>
          <p14:tracePt t="38249" x="2736850" y="3355975"/>
          <p14:tracePt t="38257" x="2736850" y="3373438"/>
          <p14:tracePt t="38265" x="2736850" y="3389313"/>
          <p14:tracePt t="38273" x="2743200" y="3411538"/>
          <p14:tracePt t="38282" x="2743200" y="3429000"/>
          <p14:tracePt t="38289" x="2747963" y="3451225"/>
          <p14:tracePt t="38297" x="2754313" y="3473450"/>
          <p14:tracePt t="38306" x="2760663" y="3490913"/>
          <p14:tracePt t="38314" x="2760663" y="3502025"/>
          <p14:tracePt t="38321" x="2760663" y="3513138"/>
          <p14:tracePt t="38329" x="2771775" y="3524250"/>
          <p14:tracePt t="38338" x="2776538" y="3541713"/>
          <p14:tracePt t="38345" x="2782888" y="3563938"/>
          <p14:tracePt t="38353" x="2794000" y="3575050"/>
          <p14:tracePt t="38362" x="2798763" y="3586163"/>
          <p14:tracePt t="38369" x="2805113" y="3603625"/>
          <p14:tracePt t="38377" x="2809875" y="3619500"/>
          <p14:tracePt t="38386" x="2820988" y="3648075"/>
          <p14:tracePt t="38392" x="2827338" y="3665538"/>
          <p14:tracePt t="38401" x="2827338" y="3681413"/>
          <p14:tracePt t="38410" x="2833688" y="3692525"/>
          <p14:tracePt t="38417" x="2838450" y="3705225"/>
          <p14:tracePt t="38425" x="2838450" y="3716338"/>
          <p14:tracePt t="38434" x="2838450" y="3727450"/>
          <p14:tracePt t="38441" x="2844800" y="3732213"/>
          <p14:tracePt t="38449" x="2844800" y="3743325"/>
          <p14:tracePt t="38458" x="2849563" y="3760788"/>
          <p14:tracePt t="38465" x="2855913" y="3778250"/>
          <p14:tracePt t="38473" x="2855913" y="3789363"/>
          <p14:tracePt t="38482" x="2855913" y="3800475"/>
          <p14:tracePt t="38489" x="2860675" y="3805238"/>
          <p14:tracePt t="38497" x="2860675" y="3816350"/>
          <p14:tracePt t="38505" x="2871788" y="3838575"/>
          <p14:tracePt t="38514" x="2882900" y="3856038"/>
          <p14:tracePt t="38521" x="2889250" y="3873500"/>
          <p14:tracePt t="38529" x="2911475" y="3900488"/>
          <p14:tracePt t="38538" x="2911475" y="3913188"/>
          <p14:tracePt t="38545" x="2928938" y="3935413"/>
          <p14:tracePt t="38553" x="2933700" y="3951288"/>
          <p14:tracePt t="38562" x="2940050" y="3968750"/>
          <p14:tracePt t="38569" x="2944813" y="3973513"/>
          <p14:tracePt t="38577" x="2951163" y="3986213"/>
          <p14:tracePt t="38586" x="2955925" y="3997325"/>
          <p14:tracePt t="38593" x="2955925" y="4002088"/>
          <p14:tracePt t="38601" x="2962275" y="4013200"/>
          <p14:tracePt t="38610" x="2968625" y="4030663"/>
          <p14:tracePt t="38617" x="2973388" y="4048125"/>
          <p14:tracePt t="38625" x="2984500" y="4059238"/>
          <p14:tracePt t="38634" x="2990850" y="4070350"/>
          <p14:tracePt t="38640" x="3001963" y="4075113"/>
          <p14:tracePt t="38649" x="3006725" y="4086225"/>
          <p14:tracePt t="38657" x="3017838" y="4097338"/>
          <p14:tracePt t="38664" x="3024188" y="4097338"/>
          <p14:tracePt t="38672" x="3028950" y="4103688"/>
          <p14:tracePt t="38682" x="3035300" y="4108450"/>
          <p14:tracePt t="38697" x="3041650" y="4114800"/>
          <p14:tracePt t="38704" x="3046413" y="4114800"/>
          <p14:tracePt t="38714" x="3052763" y="4121150"/>
          <p14:tracePt t="38721" x="3057525" y="4121150"/>
          <p14:tracePt t="38729" x="3063875" y="4125913"/>
          <p14:tracePt t="38738" x="3074988" y="4132263"/>
          <p14:tracePt t="38745" x="3079750" y="4137025"/>
          <p14:tracePt t="38752" x="3090863" y="4137025"/>
          <p14:tracePt t="38762" x="3103563" y="4137025"/>
          <p14:tracePt t="38769" x="3114675" y="4143375"/>
          <p14:tracePt t="38777" x="3125788" y="4148138"/>
          <p14:tracePt t="38787" x="3141663" y="4148138"/>
          <p14:tracePt t="38793" x="3152775" y="4148138"/>
          <p14:tracePt t="38801" x="3159125" y="4148138"/>
          <p14:tracePt t="38810" x="3170238" y="4148138"/>
          <p14:tracePt t="38817" x="3187700" y="4148138"/>
          <p14:tracePt t="38825" x="3198813" y="4148138"/>
          <p14:tracePt t="38834" x="3203575" y="4148138"/>
          <p14:tracePt t="38841" x="3209925" y="4148138"/>
          <p14:tracePt t="38849" x="3221038" y="4148138"/>
          <p14:tracePt t="38866" x="3225800" y="4148138"/>
          <p14:tracePt t="38873" x="3232150" y="4148138"/>
          <p14:tracePt t="38881" x="3238500" y="4143375"/>
          <p14:tracePt t="38897" x="3243263" y="4137025"/>
          <p14:tracePt t="38905" x="3249613" y="4125913"/>
          <p14:tracePt t="38915" x="3254375" y="4121150"/>
          <p14:tracePt t="38921" x="3260725" y="4114800"/>
          <p14:tracePt t="38938" x="3265488" y="4108450"/>
          <p14:tracePt t="38945" x="3265488" y="4103688"/>
          <p14:tracePt t="38953" x="3265488" y="4097338"/>
          <p14:tracePt t="38962" x="3271838" y="4092575"/>
          <p14:tracePt t="38969" x="3276600" y="4081463"/>
          <p14:tracePt t="38977" x="3276600" y="4075113"/>
          <p14:tracePt t="38986" x="3276600" y="4064000"/>
          <p14:tracePt t="38993" x="3282950" y="4048125"/>
          <p14:tracePt t="39000" x="3287713" y="4030663"/>
          <p14:tracePt t="39010" x="3294063" y="4002088"/>
          <p14:tracePt t="39017" x="3294063" y="3986213"/>
          <p14:tracePt t="39025" x="3298825" y="3957638"/>
          <p14:tracePt t="39032" x="3311525" y="3917950"/>
          <p14:tracePt t="39042" x="3316288" y="3889375"/>
          <p14:tracePt t="39049" x="3322638" y="3862388"/>
          <p14:tracePt t="39057" x="3333750" y="3838575"/>
          <p14:tracePt t="39066" x="3338513" y="3822700"/>
          <p14:tracePt t="39073" x="3344863" y="3789363"/>
          <p14:tracePt t="39081" x="3349625" y="3760788"/>
          <p14:tracePt t="39090" x="3349625" y="3738563"/>
          <p14:tracePt t="39098" x="3355975" y="3716338"/>
          <p14:tracePt t="39105" x="3360738" y="3698875"/>
          <p14:tracePt t="39114" x="3371850" y="3659188"/>
          <p14:tracePt t="39121" x="3378200" y="3643313"/>
          <p14:tracePt t="39128" x="3384550" y="3603625"/>
          <p14:tracePt t="39138" x="3389313" y="3581400"/>
          <p14:tracePt t="39144" x="3395663" y="3535363"/>
          <p14:tracePt t="39153" x="3395663" y="3508375"/>
          <p14:tracePt t="39161" x="3406775" y="3468688"/>
          <p14:tracePt t="39169" x="3406775" y="3451225"/>
          <p14:tracePt t="39177" x="3417888" y="3435350"/>
          <p14:tracePt t="39185" x="3422650" y="3417888"/>
          <p14:tracePt t="39194" x="3429000" y="3400425"/>
          <p14:tracePt t="39201" x="3429000" y="3389313"/>
          <p14:tracePt t="39208" x="3429000" y="3378200"/>
          <p14:tracePt t="39218" x="3433763" y="3355975"/>
          <p14:tracePt t="39224" x="3446463" y="3333750"/>
          <p14:tracePt t="39233" x="3451225" y="3300413"/>
          <p14:tracePt t="39242" x="3457575" y="3260725"/>
          <p14:tracePt t="39249" x="3468688" y="3238500"/>
          <p14:tracePt t="39256" x="3473450" y="3181350"/>
          <p14:tracePt t="39266" x="3479800" y="3159125"/>
          <p14:tracePt t="39273" x="3484563" y="3125788"/>
          <p14:tracePt t="39281" x="3484563" y="3114675"/>
          <p14:tracePt t="39290" x="3490913" y="3097213"/>
          <p14:tracePt t="39297" x="3490913" y="3092450"/>
          <p14:tracePt t="39305" x="3490913" y="3086100"/>
          <p14:tracePt t="39314" x="3490913" y="3068638"/>
          <p14:tracePt t="39321" x="3490913" y="3063875"/>
          <p14:tracePt t="39328" x="3495675" y="3046413"/>
          <p14:tracePt t="39338" x="3495675" y="3030538"/>
          <p14:tracePt t="39345" x="3495675" y="3001963"/>
          <p14:tracePt t="39353" x="3495675" y="2973388"/>
          <p14:tracePt t="39362" x="3495675" y="2940050"/>
          <p14:tracePt t="39369" x="3495675" y="2911475"/>
          <p14:tracePt t="39376" x="3490913" y="2849563"/>
          <p14:tracePt t="39386" x="3479800" y="2805113"/>
          <p14:tracePt t="39392" x="3473450" y="2771775"/>
          <p14:tracePt t="39401" x="3462338" y="2743200"/>
          <p14:tracePt t="39410" x="3457575" y="2714625"/>
          <p14:tracePt t="39417" x="3457575" y="2703513"/>
          <p14:tracePt t="39426" x="3451225" y="2687638"/>
          <p14:tracePt t="39433" x="3451225" y="2676525"/>
          <p14:tracePt t="39440" x="3440113" y="2663825"/>
          <p14:tracePt t="39450" x="3433763" y="2641600"/>
          <p14:tracePt t="39456" x="3429000" y="2625725"/>
          <p14:tracePt t="39466" x="3411538" y="2597150"/>
          <p14:tracePt t="39472" x="3400425" y="2579688"/>
          <p14:tracePt t="39481" x="3395663" y="2563813"/>
          <p14:tracePt t="39490" x="3378200" y="2535238"/>
          <p14:tracePt t="39497" x="3371850" y="2524125"/>
          <p14:tracePt t="39506" x="3349625" y="2501900"/>
          <p14:tracePt t="39513" x="3338513" y="2490788"/>
          <p14:tracePt t="39521" x="3333750" y="2479675"/>
          <p14:tracePt t="39530" x="3316288" y="2466975"/>
          <p14:tracePt t="39537" x="3305175" y="2462213"/>
          <p14:tracePt t="39546" x="3294063" y="2451100"/>
          <p14:tracePt t="39553" x="3282950" y="2444750"/>
          <p14:tracePt t="39561" x="3254375" y="2428875"/>
          <p14:tracePt t="39570" x="3243263" y="2428875"/>
          <p14:tracePt t="39577" x="3225800" y="2422525"/>
          <p14:tracePt t="39586" x="3214688" y="2417763"/>
          <p14:tracePt t="39593" x="3203575" y="2417763"/>
          <p14:tracePt t="39601" x="3187700" y="2417763"/>
          <p14:tracePt t="39610" x="3163888" y="2417763"/>
          <p14:tracePt t="39617" x="3130550" y="2417763"/>
          <p14:tracePt t="39626" x="3090863" y="2417763"/>
          <p14:tracePt t="39633" x="3052763" y="2422525"/>
          <p14:tracePt t="39641" x="3024188" y="2439988"/>
          <p14:tracePt t="39650" x="2995613" y="2451100"/>
          <p14:tracePt t="39657" x="2973388" y="2462213"/>
          <p14:tracePt t="39664" x="2940050" y="2484438"/>
          <p14:tracePt t="39674" x="2922588" y="2490788"/>
          <p14:tracePt t="39681" x="2900363" y="2513013"/>
          <p14:tracePt t="39689" x="2871788" y="2535238"/>
          <p14:tracePt t="39697" x="2844800" y="2546350"/>
          <p14:tracePt t="39706" x="2827338" y="2563813"/>
          <p14:tracePt t="39713" x="2805113" y="2586038"/>
          <p14:tracePt t="39721" x="2787650" y="2601913"/>
          <p14:tracePt t="39730" x="2776538" y="2614613"/>
          <p14:tracePt t="39737" x="2765425" y="2641600"/>
          <p14:tracePt t="39745" x="2754313" y="2663825"/>
          <p14:tracePt t="39754" x="2743200" y="2692400"/>
          <p14:tracePt t="39761" x="2725738" y="2725738"/>
          <p14:tracePt t="39769" x="2714625" y="2765425"/>
          <p14:tracePt t="39778" x="2703513" y="2794000"/>
          <p14:tracePt t="39785" x="2698750" y="2844800"/>
          <p14:tracePt t="39794" x="2681288" y="2917825"/>
          <p14:tracePt t="39802" x="2663825" y="2990850"/>
          <p14:tracePt t="39811" x="2659063" y="3068638"/>
          <p14:tracePt t="39817" x="2659063" y="3119438"/>
          <p14:tracePt t="39825" x="2659063" y="3209925"/>
          <p14:tracePt t="39834" x="2659063" y="3294063"/>
          <p14:tracePt t="39841" x="2659063" y="3362325"/>
          <p14:tracePt t="39849" x="2659063" y="3411538"/>
          <p14:tracePt t="39858" x="2659063" y="3473450"/>
          <p14:tracePt t="39865" x="2674938" y="3524250"/>
          <p14:tracePt t="39874" x="2681288" y="3563938"/>
          <p14:tracePt t="39882" x="2687638" y="3597275"/>
          <p14:tracePt t="39889" x="2709863" y="3643313"/>
          <p14:tracePt t="39898" x="2725738" y="3692525"/>
          <p14:tracePt t="39906" x="2736850" y="3727450"/>
          <p14:tracePt t="39913" x="2760663" y="3760788"/>
          <p14:tracePt t="39921" x="2776538" y="3783013"/>
          <p14:tracePt t="39930" x="2805113" y="3816350"/>
          <p14:tracePt t="39937" x="2838450" y="3862388"/>
          <p14:tracePt t="39945" x="2882900" y="3900488"/>
          <p14:tracePt t="39954" x="2928938" y="3946525"/>
          <p14:tracePt t="39960" x="2962275" y="3979863"/>
          <p14:tracePt t="39969" x="3046413" y="4030663"/>
          <p14:tracePt t="39978" x="3152775" y="4086225"/>
          <p14:tracePt t="39984" x="3232150" y="4121150"/>
          <p14:tracePt t="39993" x="3378200" y="4181475"/>
          <p14:tracePt t="40001" x="3552825" y="4249738"/>
          <p14:tracePt t="40009" x="3783013" y="4322763"/>
          <p14:tracePt t="40017" x="4008438" y="4384675"/>
          <p14:tracePt t="40026" x="4238625" y="4457700"/>
          <p14:tracePt t="40033" x="4508500" y="4513263"/>
          <p14:tracePt t="40041" x="4778375" y="4575175"/>
          <p14:tracePt t="40050" x="5137150" y="4648200"/>
          <p14:tracePt t="40057" x="5453063" y="4705350"/>
          <p14:tracePt t="40066" x="5811838" y="4749800"/>
          <p14:tracePt t="40073" x="6183313" y="4794250"/>
          <p14:tracePt t="40082" x="6526213" y="4840288"/>
          <p14:tracePt t="40089" x="6924675" y="4891088"/>
          <p14:tracePt t="40097" x="7278688" y="4924425"/>
          <p14:tracePt t="40106" x="7678738" y="4935538"/>
          <p14:tracePt t="40113" x="8043863" y="4935538"/>
          <p14:tracePt t="40121" x="8358188" y="4935538"/>
          <p14:tracePt t="40130" x="8628063" y="4906963"/>
          <p14:tracePt t="40137" x="8897938" y="4856163"/>
          <p14:tracePt t="40145" x="9123363" y="4783138"/>
          <p14:tracePt t="40154" x="9331325" y="4699000"/>
          <p14:tracePt t="40161" x="9477375" y="4625975"/>
          <p14:tracePt t="40169" x="9578975" y="4570413"/>
          <p14:tracePt t="40178" x="9656763" y="4524375"/>
          <p14:tracePt t="40185" x="9696450" y="4491038"/>
          <p14:tracePt t="40193" x="9736138" y="4457700"/>
          <p14:tracePt t="40201" x="9774238" y="4418013"/>
          <p14:tracePt t="40210" x="9798050" y="4378325"/>
          <p14:tracePt t="40217" x="9802813" y="4362450"/>
          <p14:tracePt t="40226" x="9820275" y="4316413"/>
          <p14:tracePt t="40233" x="9825038" y="4271963"/>
          <p14:tracePt t="40241" x="9836150" y="4216400"/>
          <p14:tracePt t="40251" x="9836150" y="4137025"/>
          <p14:tracePt t="40257" x="9825038" y="4070350"/>
          <p14:tracePt t="40265" x="9813925" y="3990975"/>
          <p14:tracePt t="40274" x="9809163" y="3940175"/>
          <p14:tracePt t="40281" x="9798050" y="3862388"/>
          <p14:tracePt t="40289" x="9791700" y="3822700"/>
          <p14:tracePt t="40298" x="9786938" y="3771900"/>
          <p14:tracePt t="40305" x="9780588" y="3716338"/>
          <p14:tracePt t="40314" x="9774238" y="3681413"/>
          <p14:tracePt t="40321" x="9769475" y="3648075"/>
          <p14:tracePt t="40328" x="9758363" y="3603625"/>
          <p14:tracePt t="40338" x="9740900" y="3575050"/>
          <p14:tracePt t="40345" x="9729788" y="3557588"/>
          <p14:tracePt t="40354" x="9725025" y="3541713"/>
          <p14:tracePt t="40360" x="9707563" y="3519488"/>
          <p14:tracePt t="40369" x="9696450" y="3495675"/>
          <p14:tracePt t="40378" x="9678988" y="3462338"/>
          <p14:tracePt t="40385" x="9656763" y="3429000"/>
          <p14:tracePt t="40392" x="9634538" y="3384550"/>
          <p14:tracePt t="40402" x="9612313" y="3344863"/>
          <p14:tracePt t="40408" x="9601200" y="3327400"/>
          <p14:tracePt t="40417" x="9578975" y="3287713"/>
          <p14:tracePt t="40425" x="9566275" y="3265488"/>
          <p14:tracePt t="40432" x="9555163" y="3249613"/>
          <p14:tracePt t="40441" x="9555163" y="3238500"/>
          <p14:tracePt t="40450" x="9539288" y="3209925"/>
          <p14:tracePt t="40457" x="9521825" y="3181350"/>
          <p14:tracePt t="40465" x="9504363" y="3159125"/>
          <p14:tracePt t="40473" x="9488488" y="3119438"/>
          <p14:tracePt t="40482" x="9466263" y="3092450"/>
          <p14:tracePt t="40491" x="9444038" y="3057525"/>
          <p14:tracePt t="40499" x="9437688" y="3046413"/>
          <p14:tracePt t="40505" x="9409113" y="3019425"/>
          <p14:tracePt t="40514" x="9404350" y="3006725"/>
          <p14:tracePt t="40521" x="9393238" y="2995613"/>
          <p14:tracePt t="40529" x="9386888" y="2984500"/>
          <p14:tracePt t="40538" x="9375775" y="2973388"/>
          <p14:tracePt t="40545" x="9364663" y="2962275"/>
          <p14:tracePt t="40554" x="9353550" y="2944813"/>
          <p14:tracePt t="40561" x="9342438" y="2933700"/>
          <p14:tracePt t="40569" x="9331325" y="2928938"/>
          <p14:tracePt t="40578" x="9320213" y="2911475"/>
          <p14:tracePt t="40585" x="9309100" y="2906713"/>
          <p14:tracePt t="40593" x="9302750" y="2900363"/>
          <p14:tracePt t="40602" x="9296400" y="2900363"/>
          <p14:tracePt t="40609" x="9291638" y="2889250"/>
          <p14:tracePt t="40617" x="9285288" y="2889250"/>
          <p14:tracePt t="40626" x="9269413" y="2878138"/>
          <p14:tracePt t="40633" x="9258300" y="2867025"/>
          <p14:tracePt t="40641" x="9247188" y="2860675"/>
          <p14:tracePt t="40650" x="9240838" y="2855913"/>
          <p14:tracePt t="40657" x="9223375" y="2849563"/>
          <p14:tracePt t="40666" x="9218613" y="2849563"/>
          <p14:tracePt t="40674" x="9212263" y="2844800"/>
          <p14:tracePt t="40681" x="9201150" y="2844800"/>
          <p14:tracePt t="40689" x="9185275" y="2844800"/>
          <p14:tracePt t="40697" x="9174163" y="2844800"/>
          <p14:tracePt t="40706" x="9163050" y="2844800"/>
          <p14:tracePt t="40714" x="9145588" y="2844800"/>
          <p14:tracePt t="40720" x="9128125" y="2844800"/>
          <p14:tracePt t="40729" x="9112250" y="2844800"/>
          <p14:tracePt t="40738" x="9094788" y="2849563"/>
          <p14:tracePt t="40745" x="9072563" y="2855913"/>
          <p14:tracePt t="40753" x="9055100" y="2855913"/>
          <p14:tracePt t="40762" x="9043988" y="2855913"/>
          <p14:tracePt t="40770" x="9032875" y="2855913"/>
          <p14:tracePt t="40778" x="9021763" y="2860675"/>
          <p14:tracePt t="40785" x="9010650" y="2860675"/>
          <p14:tracePt t="40793" x="9004300" y="2860675"/>
          <p14:tracePt t="40802" x="8988425" y="2860675"/>
          <p14:tracePt t="40809" x="8982075" y="2860675"/>
          <p14:tracePt t="40817" x="8970963" y="2860675"/>
          <p14:tracePt t="40826" x="8959850" y="2860675"/>
          <p14:tracePt t="40832" x="8953500" y="2860675"/>
          <p14:tracePt t="40841" x="8948738" y="2860675"/>
          <p14:tracePt t="40865" x="8942388" y="2860675"/>
          <p14:tracePt t="40873" x="8937625" y="2860675"/>
          <p14:tracePt t="40899" x="8920163" y="2860675"/>
          <p14:tracePt t="40905" x="8909050" y="2860675"/>
          <p14:tracePt t="40913" x="8897938" y="2860675"/>
          <p14:tracePt t="40921" x="8893175" y="2860675"/>
          <p14:tracePt t="40929" x="8886825" y="2860675"/>
          <p14:tracePt t="40938" x="8875713" y="2860675"/>
          <p14:tracePt t="40945" x="8869363" y="2867025"/>
          <p14:tracePt t="40954" x="8864600" y="2867025"/>
          <p14:tracePt t="40961" x="8853488" y="2871788"/>
          <p14:tracePt t="40969" x="8842375" y="2884488"/>
          <p14:tracePt t="40977" x="8824913" y="2900363"/>
          <p14:tracePt t="40987" x="8813800" y="2917825"/>
          <p14:tracePt t="40994" x="8796338" y="2940050"/>
          <p14:tracePt t="41002" x="8774113" y="2979738"/>
          <p14:tracePt t="41011" x="8763000" y="3019425"/>
          <p14:tracePt t="41016" x="8751888" y="3052763"/>
          <p14:tracePt t="41025" x="8745538" y="3092450"/>
          <p14:tracePt t="41034" x="8734425" y="3141663"/>
          <p14:tracePt t="41041" x="8729663" y="3198813"/>
          <p14:tracePt t="41049" x="8723313" y="3287713"/>
          <p14:tracePt t="41058" x="8723313" y="3349625"/>
          <p14:tracePt t="41066" x="8723313" y="3400425"/>
          <p14:tracePt t="41073" x="8718550" y="3468688"/>
          <p14:tracePt t="41080" x="8718550" y="3524250"/>
          <p14:tracePt t="41090" x="8718550" y="3575050"/>
          <p14:tracePt t="41096" x="8718550" y="3625850"/>
          <p14:tracePt t="41106" x="8718550" y="3670300"/>
          <p14:tracePt t="41112" x="8718550" y="3727450"/>
          <p14:tracePt t="41122" x="8718550" y="3749675"/>
          <p14:tracePt t="41130" x="8723313" y="3794125"/>
          <p14:tracePt t="41138" x="8729663" y="3838575"/>
          <p14:tracePt t="41144" x="8729663" y="3856038"/>
          <p14:tracePt t="41153" x="8745538" y="3895725"/>
          <p14:tracePt t="41161" x="8745538" y="3913188"/>
          <p14:tracePt t="41170" x="8751888" y="3929063"/>
          <p14:tracePt t="41177" x="8758238" y="3946525"/>
          <p14:tracePt t="41188" x="8763000" y="3957638"/>
          <p14:tracePt t="41195" x="8763000" y="3968750"/>
          <p14:tracePt t="41201" x="8763000" y="3973513"/>
          <p14:tracePt t="41209" x="8769350" y="3986213"/>
          <p14:tracePt t="41225" x="8769350" y="3997325"/>
          <p14:tracePt t="41249" x="8774113" y="4002088"/>
          <p14:tracePt t="41266" x="8774113" y="4008438"/>
          <p14:tracePt t="41377" x="8780463" y="4008438"/>
          <p14:tracePt t="41386" x="8785225" y="4013200"/>
          <p14:tracePt t="41393" x="8791575" y="4013200"/>
          <p14:tracePt t="41401" x="8796338" y="4019550"/>
          <p14:tracePt t="41408" x="8807450" y="4019550"/>
          <p14:tracePt t="41417" x="8820150" y="4019550"/>
          <p14:tracePt t="41425" x="8824913" y="4024313"/>
          <p14:tracePt t="41434" x="8847138" y="4030663"/>
          <p14:tracePt t="41441" x="8864600" y="4030663"/>
          <p14:tracePt t="41450" x="8880475" y="4035425"/>
          <p14:tracePt t="41456" x="8893175" y="4035425"/>
          <p14:tracePt t="41474" x="8904288" y="4030663"/>
          <p14:tracePt t="41490" x="8897938" y="4035425"/>
          <p14:tracePt t="41498" x="8880475" y="4041775"/>
          <p14:tracePt t="41508" x="8847138" y="4052888"/>
          <p14:tracePt t="41515" x="8842375" y="4059238"/>
          <p14:tracePt t="41673" x="8842375" y="4052888"/>
          <p14:tracePt t="41681" x="8842375" y="4048125"/>
          <p14:tracePt t="41690" x="8853488" y="4030663"/>
          <p14:tracePt t="41697" x="8858250" y="4019550"/>
          <p14:tracePt t="41714" x="8864600" y="4013200"/>
          <p14:tracePt t="41721" x="8864600" y="4008438"/>
          <p14:tracePt t="41738" x="8869363" y="4008438"/>
          <p14:tracePt t="41745" x="8875713" y="4002088"/>
          <p14:tracePt t="41754" x="8880475" y="4002088"/>
          <p14:tracePt t="41762" x="8893175" y="3997325"/>
          <p14:tracePt t="41769" x="8904288" y="3997325"/>
          <p14:tracePt t="41778" x="8920163" y="3990975"/>
          <p14:tracePt t="41785" x="8942388" y="3986213"/>
          <p14:tracePt t="41793" x="8953500" y="3986213"/>
          <p14:tracePt t="41802" x="8970963" y="3979863"/>
          <p14:tracePt t="41809" x="8982075" y="3968750"/>
          <p14:tracePt t="41817" x="8993188" y="3962400"/>
          <p14:tracePt t="41826" x="9004300" y="3951288"/>
          <p14:tracePt t="41833" x="9021763" y="3935413"/>
          <p14:tracePt t="41841" x="9028113" y="3929063"/>
          <p14:tracePt t="41850" x="9039225" y="3917950"/>
          <p14:tracePt t="41857" x="9043988" y="3900488"/>
          <p14:tracePt t="41865" x="9050338" y="3895725"/>
          <p14:tracePt t="41874" x="9050338" y="3884613"/>
          <p14:tracePt t="41881" x="9050338" y="3873500"/>
          <p14:tracePt t="41889" x="9050338" y="3862388"/>
          <p14:tracePt t="41906" x="9050338" y="3851275"/>
          <p14:tracePt t="41913" x="9043988" y="3838575"/>
          <p14:tracePt t="41921" x="9039225" y="3838575"/>
          <p14:tracePt t="41930" x="9039225" y="3833813"/>
          <p14:tracePt t="41954" x="9039225" y="3827463"/>
          <p14:tracePt t="41961" x="9039225" y="3822700"/>
          <p14:tracePt t="41985" x="9043988" y="3822700"/>
          <p14:tracePt t="41994" x="9050338" y="3816350"/>
          <p14:tracePt t="42002" x="9055100" y="3816350"/>
          <p14:tracePt t="42009" x="9066213" y="3811588"/>
          <p14:tracePt t="42017" x="9072563" y="3811588"/>
          <p14:tracePt t="42026" x="9083675" y="3805238"/>
          <p14:tracePt t="42033" x="9094788" y="3800475"/>
          <p14:tracePt t="42042" x="9105900" y="3800475"/>
          <p14:tracePt t="42049" x="9117013" y="3800475"/>
          <p14:tracePt t="42058" x="9128125" y="3794125"/>
          <p14:tracePt t="42065" x="9134475" y="3794125"/>
          <p14:tracePt t="42137" x="9139238" y="3789363"/>
          <p14:tracePt t="42146" x="9163050" y="3778250"/>
          <p14:tracePt t="42153" x="9174163" y="3765550"/>
          <p14:tracePt t="42161" x="9218613" y="3732213"/>
          <p14:tracePt t="42170" x="9240838" y="3721100"/>
          <p14:tracePt t="42178" x="9291638" y="3687763"/>
          <p14:tracePt t="42187" x="9331325" y="3665538"/>
          <p14:tracePt t="42196" x="9404350" y="3619500"/>
          <p14:tracePt t="42203" x="9444038" y="3597275"/>
          <p14:tracePt t="42211" x="9493250" y="3552825"/>
          <p14:tracePt t="42217" x="9532938" y="3524250"/>
          <p14:tracePt t="42226" x="9578975" y="3484563"/>
          <p14:tracePt t="42234" x="9612313" y="3446463"/>
          <p14:tracePt t="42242" x="9663113" y="3389313"/>
          <p14:tracePt t="42250" x="9696450" y="3338513"/>
          <p14:tracePt t="42258" x="9718675" y="3305175"/>
          <p14:tracePt t="42266" x="9758363" y="3265488"/>
          <p14:tracePt t="42274" x="9774238" y="3232150"/>
          <p14:tracePt t="42282" x="9780588" y="3227388"/>
          <p14:tracePt t="42290" x="9798050" y="3198813"/>
          <p14:tracePt t="42297" x="9809163" y="3176588"/>
          <p14:tracePt t="42306" x="9813925" y="3152775"/>
          <p14:tracePt t="42313" x="9825038" y="3141663"/>
          <p14:tracePt t="42322" x="9831388" y="3130550"/>
          <p14:tracePt t="42330" x="9836150" y="3119438"/>
          <p14:tracePt t="42338" x="9842500" y="3108325"/>
          <p14:tracePt t="42345" x="9847263" y="3103563"/>
          <p14:tracePt t="42354" x="9859963" y="3092450"/>
          <p14:tracePt t="42361" x="9864725" y="3074988"/>
          <p14:tracePt t="42370" x="9871075" y="3074988"/>
          <p14:tracePt t="42377" x="9871075" y="3068638"/>
          <p14:tracePt t="42386" x="9875838" y="3063875"/>
          <p14:tracePt t="42402" x="9882188" y="3057525"/>
          <p14:tracePt t="42409" x="9886950" y="3052763"/>
          <p14:tracePt t="42418" x="9893300" y="3046413"/>
          <p14:tracePt t="42425" x="9898063" y="3041650"/>
          <p14:tracePt t="42434" x="9909175" y="3024188"/>
          <p14:tracePt t="42441" x="9915525" y="3019425"/>
          <p14:tracePt t="42450" x="9921875" y="3013075"/>
          <p14:tracePt t="42458" x="9926638" y="2995613"/>
          <p14:tracePt t="42466" x="9944100" y="2990850"/>
          <p14:tracePt t="42473" x="9955213" y="2962275"/>
          <p14:tracePt t="42482" x="9966325" y="2957513"/>
          <p14:tracePt t="42489" x="9982200" y="2940050"/>
          <p14:tracePt t="42498" x="9994900" y="2922588"/>
          <p14:tracePt t="42506" x="10010775" y="2911475"/>
          <p14:tracePt t="42514" x="10033000" y="2884488"/>
          <p14:tracePt t="42522" x="10044113" y="2867025"/>
          <p14:tracePt t="42530" x="10061575" y="2838450"/>
          <p14:tracePt t="42538" x="10072688" y="2816225"/>
          <p14:tracePt t="42546" x="10079038" y="2794000"/>
          <p14:tracePt t="42554" x="10090150" y="2776538"/>
          <p14:tracePt t="42562" x="10094913" y="2754313"/>
          <p14:tracePt t="42570" x="10101263" y="2736850"/>
          <p14:tracePt t="42578" x="10106025" y="2714625"/>
          <p14:tracePt t="42586" x="10112375" y="2698750"/>
          <p14:tracePt t="42594" x="10117138" y="2692400"/>
          <p14:tracePt t="42602" x="10117138" y="2681288"/>
          <p14:tracePt t="42609" x="10117138" y="2676525"/>
          <p14:tracePt t="42618" x="10123488" y="2676525"/>
          <p14:tracePt t="42626" x="10123488" y="2670175"/>
          <p14:tracePt t="42634" x="10129838" y="2663825"/>
          <p14:tracePt t="42642" x="10129838" y="2652713"/>
          <p14:tracePt t="42650" x="10129838" y="2647950"/>
          <p14:tracePt t="42657" x="10129838" y="2641600"/>
          <p14:tracePt t="42666" x="10129838" y="2636838"/>
          <p14:tracePt t="42673" x="10129838" y="2625725"/>
          <p14:tracePt t="42681" x="10129838" y="2608263"/>
          <p14:tracePt t="42690" x="10129838" y="2597150"/>
          <p14:tracePt t="42697" x="10129838" y="2586038"/>
          <p14:tracePt t="42705" x="10129838" y="2579688"/>
          <p14:tracePt t="42714" x="10117138" y="2552700"/>
          <p14:tracePt t="42720" x="10112375" y="2546350"/>
          <p14:tracePt t="42729" x="10101263" y="2535238"/>
          <p14:tracePt t="42738" x="10090150" y="2517775"/>
          <p14:tracePt t="42745" x="10079038" y="2513013"/>
          <p14:tracePt t="42753" x="10061575" y="2501900"/>
          <p14:tracePt t="42764" x="10039350" y="2490788"/>
          <p14:tracePt t="42769" x="10010775" y="2473325"/>
          <p14:tracePt t="42778" x="9988550" y="2462213"/>
          <p14:tracePt t="42786" x="9977438" y="2455863"/>
          <p14:tracePt t="42793" x="9959975" y="2451100"/>
          <p14:tracePt t="42801" x="9944100" y="2444750"/>
          <p14:tracePt t="42810" x="9937750" y="2439988"/>
          <p14:tracePt t="42817" x="9932988" y="2439988"/>
          <p14:tracePt t="42826" x="9921875" y="2439988"/>
          <p14:tracePt t="42834" x="9909175" y="2433638"/>
          <p14:tracePt t="42842" x="9904413" y="2433638"/>
          <p14:tracePt t="42851" x="9893300" y="2428875"/>
          <p14:tracePt t="42858" x="9875838" y="2428875"/>
          <p14:tracePt t="42866" x="9864725" y="2428875"/>
          <p14:tracePt t="42874" x="9847263" y="2428875"/>
          <p14:tracePt t="42882" x="9831388" y="2433638"/>
          <p14:tracePt t="42890" x="9820275" y="2433638"/>
          <p14:tracePt t="42897" x="9809163" y="2451100"/>
          <p14:tracePt t="42906" x="9798050" y="2455863"/>
          <p14:tracePt t="42914" x="9780588" y="2473325"/>
          <p14:tracePt t="42922" x="9769475" y="2484438"/>
          <p14:tracePt t="42930" x="9758363" y="2501900"/>
          <p14:tracePt t="42938" x="9747250" y="2524125"/>
          <p14:tracePt t="42946" x="9736138" y="2535238"/>
          <p14:tracePt t="42954" x="9729788" y="2557463"/>
          <p14:tracePt t="42962" x="9725025" y="2568575"/>
          <p14:tracePt t="42970" x="9725025" y="2590800"/>
          <p14:tracePt t="42977" x="9718675" y="2601913"/>
          <p14:tracePt t="42986" x="9718675" y="2625725"/>
          <p14:tracePt t="42994" x="9718675" y="2641600"/>
          <p14:tracePt t="43002" x="9718675" y="2670175"/>
          <p14:tracePt t="43010" x="9718675" y="2687638"/>
          <p14:tracePt t="43019" x="9718675" y="2714625"/>
          <p14:tracePt t="43035" x="9718675" y="2754313"/>
          <p14:tracePt t="43042" x="9718675" y="2776538"/>
          <p14:tracePt t="43048" x="9718675" y="2794000"/>
          <p14:tracePt t="43058" x="9718675" y="2809875"/>
          <p14:tracePt t="43067" x="9718675" y="2849563"/>
          <p14:tracePt t="43075" x="9725025" y="2867025"/>
          <p14:tracePt t="43082" x="9729788" y="2889250"/>
          <p14:tracePt t="43090" x="9729788" y="2900363"/>
          <p14:tracePt t="43096" x="9736138" y="2922588"/>
          <p14:tracePt t="43105" x="9747250" y="2944813"/>
          <p14:tracePt t="43113" x="9752013" y="2962275"/>
          <p14:tracePt t="43123" x="9763125" y="2979738"/>
          <p14:tracePt t="43130" x="9774238" y="3001963"/>
          <p14:tracePt t="43138" x="9786938" y="3006725"/>
          <p14:tracePt t="43145" x="9791700" y="3019425"/>
          <p14:tracePt t="43154" x="9809163" y="3030538"/>
          <p14:tracePt t="43160" x="9813925" y="3035300"/>
          <p14:tracePt t="43169" x="9831388" y="3052763"/>
          <p14:tracePt t="43178" x="9847263" y="3057525"/>
          <p14:tracePt t="43185" x="9864725" y="3068638"/>
          <p14:tracePt t="43192" x="9882188" y="3074988"/>
          <p14:tracePt t="43202" x="9909175" y="3092450"/>
          <p14:tracePt t="43209" x="9932988" y="3108325"/>
          <p14:tracePt t="43217" x="9955213" y="3114675"/>
          <p14:tracePt t="43224" x="9977438" y="3125788"/>
          <p14:tracePt t="43233" x="9994900" y="3125788"/>
          <p14:tracePt t="43243" x="10050463" y="3136900"/>
          <p14:tracePt t="43251" x="10061575" y="3141663"/>
          <p14:tracePt t="43258" x="10090150" y="3148013"/>
          <p14:tracePt t="43266" x="10123488" y="3148013"/>
          <p14:tracePt t="43273" x="10167938" y="3152775"/>
          <p14:tracePt t="43281" x="10196513" y="3159125"/>
          <p14:tracePt t="43290" x="10218738" y="3159125"/>
          <p14:tracePt t="43297" x="10252075" y="3159125"/>
          <p14:tracePt t="43306" x="10269538" y="3159125"/>
          <p14:tracePt t="43313" x="10302875" y="3148013"/>
          <p14:tracePt t="43321" x="10320338" y="3136900"/>
          <p14:tracePt t="43329" x="10337800" y="3125788"/>
          <p14:tracePt t="43337" x="10353675" y="3114675"/>
          <p14:tracePt t="43344" x="10364788" y="3097213"/>
          <p14:tracePt t="43354" x="10382250" y="3074988"/>
          <p14:tracePt t="43361" x="10393363" y="3052763"/>
          <p14:tracePt t="43369" x="10398125" y="3035300"/>
          <p14:tracePt t="43377" x="10410825" y="3001963"/>
          <p14:tracePt t="43388" x="10421938" y="2962275"/>
          <p14:tracePt t="43395" x="10433050" y="2933700"/>
          <p14:tracePt t="43403" x="10437813" y="2895600"/>
          <p14:tracePt t="43410" x="10444163" y="2867025"/>
          <p14:tracePt t="43418" x="10444163" y="2809875"/>
          <p14:tracePt t="43424" x="10448925" y="2776538"/>
          <p14:tracePt t="43434" x="10448925" y="2749550"/>
          <p14:tracePt t="43440" x="10448925" y="2725738"/>
          <p14:tracePt t="43449" x="10448925" y="2670175"/>
          <p14:tracePt t="43458" x="10448925" y="2636838"/>
          <p14:tracePt t="43465" x="10448925" y="2601913"/>
          <p14:tracePt t="43473" x="10448925" y="2563813"/>
          <p14:tracePt t="43482" x="10444163" y="2546350"/>
          <p14:tracePt t="43489" x="10426700" y="2513013"/>
          <p14:tracePt t="43498" x="10421938" y="2501900"/>
          <p14:tracePt t="43505" x="10410825" y="2484438"/>
          <p14:tracePt t="43513" x="10398125" y="2466975"/>
          <p14:tracePt t="43522" x="10387013" y="2455863"/>
          <p14:tracePt t="43529" x="10382250" y="2451100"/>
          <p14:tracePt t="43537" x="10360025" y="2433638"/>
          <p14:tracePt t="43546" x="10348913" y="2422525"/>
          <p14:tracePt t="43553" x="10331450" y="2406650"/>
          <p14:tracePt t="43561" x="10309225" y="2389188"/>
          <p14:tracePt t="43570" x="10280650" y="2366963"/>
          <p14:tracePt t="43578" x="10258425" y="2349500"/>
          <p14:tracePt t="43586" x="10229850" y="2327275"/>
          <p14:tracePt t="43593" x="10185400" y="2298700"/>
          <p14:tracePt t="43602" x="10163175" y="2282825"/>
          <p14:tracePt t="43610" x="10134600" y="2265363"/>
          <p14:tracePt t="43618" x="10101263" y="2243138"/>
          <p14:tracePt t="43626" x="10072688" y="2236788"/>
          <p14:tracePt t="43636" x="10050463" y="2220913"/>
          <p14:tracePt t="43643" x="10021888" y="2209800"/>
          <p14:tracePt t="43651" x="10010775" y="2203450"/>
          <p14:tracePt t="43658" x="9988550" y="2198688"/>
          <p14:tracePt t="43666" x="9966325" y="2192338"/>
          <p14:tracePt t="43674" x="9948863" y="2185988"/>
          <p14:tracePt t="43681" x="9937750" y="2185988"/>
          <p14:tracePt t="43690" x="9932988" y="2185988"/>
          <p14:tracePt t="43697" x="9926638" y="2185988"/>
          <p14:tracePt t="43705" x="9915525" y="2185988"/>
          <p14:tracePt t="43722" x="9909175" y="2185988"/>
          <p14:tracePt t="43730" x="9898063" y="2185988"/>
          <p14:tracePt t="43736" x="9886950" y="2198688"/>
          <p14:tracePt t="43746" x="9882188" y="2198688"/>
          <p14:tracePt t="43754" x="9871075" y="2209800"/>
          <p14:tracePt t="43762" x="9847263" y="2220913"/>
          <p14:tracePt t="43770" x="9836150" y="2225675"/>
          <p14:tracePt t="43778" x="9820275" y="2236788"/>
          <p14:tracePt t="43786" x="9809163" y="2247900"/>
          <p14:tracePt t="43794" x="9802813" y="2254250"/>
          <p14:tracePt t="43801" x="9786938" y="2259013"/>
          <p14:tracePt t="43810" x="9774238" y="2271713"/>
          <p14:tracePt t="43818" x="9758363" y="2276475"/>
          <p14:tracePt t="43826" x="9747250" y="2293938"/>
          <p14:tracePt t="43835" x="9729788" y="2305050"/>
          <p14:tracePt t="43842" x="9718675" y="2316163"/>
          <p14:tracePt t="43850" x="9713913" y="2327275"/>
          <p14:tracePt t="43858" x="9696450" y="2355850"/>
          <p14:tracePt t="43866" x="9685338" y="2371725"/>
          <p14:tracePt t="43874" x="9667875" y="2406650"/>
          <p14:tracePt t="43882" x="9652000" y="2439988"/>
          <p14:tracePt t="43889" x="9639300" y="2466975"/>
          <p14:tracePt t="43902" x="9628188" y="2506663"/>
          <p14:tracePt t="43905" x="9623425" y="2535238"/>
          <p14:tracePt t="43913" x="9623425" y="2563813"/>
          <p14:tracePt t="43922" x="9612313" y="2601913"/>
          <p14:tracePt t="43929" x="9612313" y="2625725"/>
          <p14:tracePt t="43937" x="9605963" y="2670175"/>
          <p14:tracePt t="43946" x="9605963" y="2692400"/>
          <p14:tracePt t="43954" x="9605963" y="2743200"/>
          <p14:tracePt t="43962" x="9605963" y="2798763"/>
          <p14:tracePt t="43969" x="9605963" y="2822575"/>
          <p14:tracePt t="43977" x="9605963" y="2871788"/>
          <p14:tracePt t="43986" x="9605963" y="2917825"/>
          <p14:tracePt t="43993" x="9605963" y="2951163"/>
          <p14:tracePt t="44002" x="9623425" y="2995613"/>
          <p14:tracePt t="44010" x="9623425" y="3030538"/>
          <p14:tracePt t="44022" x="9639300" y="3079750"/>
          <p14:tracePt t="44027" x="9656763" y="3130550"/>
          <p14:tracePt t="44034" x="9663113" y="3159125"/>
          <p14:tracePt t="44043" x="9685338" y="3214688"/>
          <p14:tracePt t="44050" x="9696450" y="3249613"/>
          <p14:tracePt t="44058" x="9707563" y="3271838"/>
          <p14:tracePt t="44065" x="9725025" y="3305175"/>
          <p14:tracePt t="44073" x="9736138" y="3333750"/>
          <p14:tracePt t="44082" x="9752013" y="3349625"/>
          <p14:tracePt t="44090" x="9758363" y="3367088"/>
          <p14:tracePt t="44097" x="9769475" y="3378200"/>
          <p14:tracePt t="44105" x="9780588" y="3384550"/>
          <p14:tracePt t="44114" x="9786938" y="3384550"/>
          <p14:tracePt t="44129" x="9791700" y="3384550"/>
          <p14:tracePt t="44137" x="9798050" y="3384550"/>
          <p14:tracePt t="44146" x="9802813" y="3367088"/>
          <p14:tracePt t="44153" x="9809163" y="3355975"/>
          <p14:tracePt t="44161" x="9820275" y="3333750"/>
          <p14:tracePt t="44170" x="9836150" y="3300413"/>
          <p14:tracePt t="44178" x="9853613" y="3271838"/>
          <p14:tracePt t="44186" x="9871075" y="3249613"/>
          <p14:tracePt t="44194" x="9898063" y="3203575"/>
          <p14:tracePt t="44202" x="9921875" y="3176588"/>
          <p14:tracePt t="44209" x="9948863" y="3130550"/>
          <p14:tracePt t="44218" x="9982200" y="3086100"/>
          <p14:tracePt t="44226" x="10006013" y="3052763"/>
          <p14:tracePt t="44234" x="10033000" y="3001963"/>
          <p14:tracePt t="44242" x="10055225" y="2957513"/>
          <p14:tracePt t="44250" x="10079038" y="2906713"/>
          <p14:tracePt t="44258" x="10090150" y="2860675"/>
          <p14:tracePt t="44266" x="10094913" y="2809875"/>
          <p14:tracePt t="44274" x="10094913" y="2771775"/>
          <p14:tracePt t="44282" x="10094913" y="2736850"/>
          <p14:tracePt t="44290" x="10090150" y="2687638"/>
          <p14:tracePt t="44298" x="10079038" y="2659063"/>
          <p14:tracePt t="44306" x="10072688" y="2647950"/>
          <p14:tracePt t="44313" x="10055225" y="2619375"/>
          <p14:tracePt t="44322" x="10050463" y="2608263"/>
          <p14:tracePt t="44330" x="10039350" y="2601913"/>
          <p14:tracePt t="44337" x="10039350" y="2597150"/>
          <p14:tracePt t="44466" x="10033000" y="2597150"/>
          <p14:tracePt t="44570" x="10021888" y="2597150"/>
          <p14:tracePt t="44578" x="10017125" y="2601913"/>
          <p14:tracePt t="44588" x="10010775" y="2608263"/>
          <p14:tracePt t="44595" x="9994900" y="2614613"/>
          <p14:tracePt t="44602" x="9982200" y="2625725"/>
          <p14:tracePt t="44610" x="9959975" y="2636838"/>
          <p14:tracePt t="44619" x="9944100" y="2647950"/>
          <p14:tracePt t="44625" x="9926638" y="2663825"/>
          <p14:tracePt t="44633" x="9915525" y="2676525"/>
          <p14:tracePt t="44641" x="9893300" y="2714625"/>
          <p14:tracePt t="44650" x="9882188" y="2732088"/>
          <p14:tracePt t="44657" x="9859963" y="2782888"/>
          <p14:tracePt t="44666" x="9853613" y="2798763"/>
          <p14:tracePt t="44674" x="9847263" y="2844800"/>
          <p14:tracePt t="44682" x="9847263" y="2860675"/>
          <p14:tracePt t="44690" x="9847263" y="2895600"/>
          <p14:tracePt t="44698" x="9853613" y="2951163"/>
          <p14:tracePt t="44706" x="9871075" y="2984500"/>
          <p14:tracePt t="44714" x="9893300" y="3019425"/>
          <p14:tracePt t="44721" x="9932988" y="3057525"/>
          <p14:tracePt t="44729" x="9959975" y="3086100"/>
          <p14:tracePt t="44738" x="9999663" y="3125788"/>
          <p14:tracePt t="44746" x="10033000" y="3148013"/>
          <p14:tracePt t="44754" x="10067925" y="3165475"/>
          <p14:tracePt t="44761" x="10101263" y="3165475"/>
          <p14:tracePt t="44770" x="10129838" y="3170238"/>
          <p14:tracePt t="44778" x="10145713" y="3170238"/>
          <p14:tracePt t="44786" x="10185400" y="3170238"/>
          <p14:tracePt t="44793" x="10213975" y="3159125"/>
          <p14:tracePt t="44802" x="10240963" y="3136900"/>
          <p14:tracePt t="44810" x="10264775" y="3114675"/>
          <p14:tracePt t="44818" x="10280650" y="3097213"/>
          <p14:tracePt t="44826" x="10302875" y="3063875"/>
          <p14:tracePt t="44833" x="10313988" y="3035300"/>
          <p14:tracePt t="44842" x="10331450" y="2990850"/>
          <p14:tracePt t="44849" x="10342563" y="2957513"/>
          <p14:tracePt t="44858" x="10348913" y="2900363"/>
          <p14:tracePt t="44865" x="10353675" y="2871788"/>
          <p14:tracePt t="44874" x="10353675" y="2822575"/>
          <p14:tracePt t="44881" x="10353675" y="2765425"/>
          <p14:tracePt t="44890" x="10348913" y="2703513"/>
          <p14:tracePt t="44896" x="10337800" y="2652713"/>
          <p14:tracePt t="44906" x="10302875" y="2579688"/>
          <p14:tracePt t="44913" x="10269538" y="2528888"/>
          <p14:tracePt t="44922" x="10240963" y="2479675"/>
          <p14:tracePt t="44930" x="10213975" y="2439988"/>
          <p14:tracePt t="44937" x="10179050" y="2400300"/>
          <p14:tracePt t="44946" x="10134600" y="2366963"/>
          <p14:tracePt t="44954" x="10094913" y="2344738"/>
          <p14:tracePt t="44961" x="10067925" y="2327275"/>
          <p14:tracePt t="44970" x="10028238" y="2309813"/>
          <p14:tracePt t="44978" x="10006013" y="2305050"/>
          <p14:tracePt t="44985" x="9971088" y="2293938"/>
          <p14:tracePt t="44994" x="9944100" y="2282825"/>
          <p14:tracePt t="45002" x="9926638" y="2282825"/>
          <p14:tracePt t="45011" x="9915525" y="2282825"/>
          <p14:tracePt t="45020" x="9893300" y="2282825"/>
          <p14:tracePt t="45029" x="9882188" y="2282825"/>
          <p14:tracePt t="45035" x="9875838" y="2282825"/>
          <p14:tracePt t="45042" x="9859963" y="2282825"/>
          <p14:tracePt t="45050" x="9842500" y="2293938"/>
          <p14:tracePt t="45057" x="9831388" y="2305050"/>
          <p14:tracePt t="45066" x="9820275" y="2316163"/>
          <p14:tracePt t="45074" x="9802813" y="2344738"/>
          <p14:tracePt t="45082" x="9791700" y="2360613"/>
          <p14:tracePt t="45090" x="9791700" y="2378075"/>
          <p14:tracePt t="45098" x="9780588" y="2393950"/>
          <p14:tracePt t="45106" x="9780588" y="2400300"/>
          <p14:tracePt t="45113" x="9780588" y="2406650"/>
          <p14:tracePt t="45122" x="9780588" y="2411413"/>
          <p14:tracePt t="45138" x="9780588" y="2422525"/>
          <p14:tracePt t="45156" x="9780588" y="2433638"/>
          <p14:tracePt t="45162" x="9780588" y="2444750"/>
          <p14:tracePt t="45170" x="9791700" y="2466975"/>
          <p14:tracePt t="45178" x="9802813" y="2479675"/>
          <p14:tracePt t="45186" x="9809163" y="2506663"/>
          <p14:tracePt t="45193" x="9820275" y="2524125"/>
          <p14:tracePt t="45203" x="9831388" y="2557463"/>
          <p14:tracePt t="45209" x="9842500" y="2586038"/>
          <p14:tracePt t="45217" x="9859963" y="2619375"/>
          <p14:tracePt t="45226" x="9886950" y="2663825"/>
          <p14:tracePt t="45234" x="9904413" y="2692400"/>
          <p14:tracePt t="45242" x="9915525" y="2709863"/>
          <p14:tracePt t="45250" x="9926638" y="2720975"/>
          <p14:tracePt t="45258" x="9944100" y="2743200"/>
          <p14:tracePt t="45266" x="9955213" y="2754313"/>
          <p14:tracePt t="45274" x="9959975" y="2760663"/>
          <p14:tracePt t="45289" x="9959975" y="2765425"/>
          <p14:tracePt t="45298" x="9959975" y="2771775"/>
          <p14:tracePt t="45314" x="9966325" y="2771775"/>
          <p14:tracePt t="45321" x="9966325" y="2776538"/>
          <p14:tracePt t="45338" x="9966325" y="2782888"/>
          <p14:tracePt t="45346" x="9971088" y="2782888"/>
          <p14:tracePt t="45352" x="9971088" y="2787650"/>
          <p14:tracePt t="45369" x="9971088" y="2794000"/>
          <p14:tracePt t="45386" x="9977438" y="2794000"/>
          <p14:tracePt t="45418" x="9982200" y="2798763"/>
          <p14:tracePt t="45442" x="9988550" y="2798763"/>
          <p14:tracePt t="45450" x="9994900" y="2798763"/>
          <p14:tracePt t="45465" x="9999663" y="2798763"/>
          <p14:tracePt t="45474" x="10006013" y="2798763"/>
          <p14:tracePt t="45482" x="10010775" y="2798763"/>
          <p14:tracePt t="45489" x="10017125" y="2798763"/>
          <p14:tracePt t="45498" x="10021888" y="2805113"/>
          <p14:tracePt t="45505" x="10028238" y="2809875"/>
          <p14:tracePt t="45514" x="10050463" y="2809875"/>
          <p14:tracePt t="45522" x="10061575" y="2822575"/>
          <p14:tracePt t="45530" x="10083800" y="2827338"/>
          <p14:tracePt t="45538" x="10094913" y="2827338"/>
          <p14:tracePt t="45546" x="10112375" y="2833688"/>
          <p14:tracePt t="45553" x="10123488" y="2838450"/>
          <p14:tracePt t="45562" x="10134600" y="2844800"/>
          <p14:tracePt t="45578" x="10140950" y="2844800"/>
          <p14:tracePt t="45603" x="10140950" y="2849563"/>
          <p14:tracePt t="45610" x="10140950" y="2855913"/>
          <p14:tracePt t="45618" x="10145713" y="2871788"/>
          <p14:tracePt t="45625" x="10156825" y="2911475"/>
          <p14:tracePt t="45633" x="10167938" y="2940050"/>
          <p14:tracePt t="45642" x="10190163" y="2990850"/>
          <p14:tracePt t="45650" x="10213975" y="3035300"/>
          <p14:tracePt t="45658" x="10247313" y="3079750"/>
          <p14:tracePt t="45666" x="10252075" y="3092450"/>
          <p14:tracePt t="45898" x="10252075" y="3079750"/>
          <p14:tracePt t="45906" x="10240963" y="3068638"/>
          <p14:tracePt t="45914" x="10207625" y="3068638"/>
          <p14:tracePt t="45922" x="10179050" y="3068638"/>
          <p14:tracePt t="45930" x="10123488" y="3068638"/>
          <p14:tracePt t="45937" x="10079038" y="3079750"/>
          <p14:tracePt t="45945" x="10006013" y="3092450"/>
          <p14:tracePt t="45954" x="9955213" y="3108325"/>
          <p14:tracePt t="45962" x="9847263" y="3141663"/>
          <p14:tracePt t="45970" x="9725025" y="3181350"/>
          <p14:tracePt t="45978" x="9566275" y="3227388"/>
          <p14:tracePt t="45985" x="9353550" y="3300413"/>
          <p14:tracePt t="45994" x="9043988" y="3411538"/>
          <p14:tracePt t="46002" x="8678863" y="3530600"/>
          <p14:tracePt t="46010" x="8296275" y="3648075"/>
          <p14:tracePt t="46017" x="7829550" y="3800475"/>
          <p14:tracePt t="46026" x="7296150" y="3935413"/>
          <p14:tracePt t="46034" x="6767513" y="4064000"/>
          <p14:tracePt t="46042" x="6245225" y="4176713"/>
          <p14:tracePt t="46050" x="5661025" y="4267200"/>
          <p14:tracePt t="46058" x="5075238" y="4340225"/>
          <p14:tracePt t="46065" x="4597400" y="4413250"/>
          <p14:tracePt t="46074" x="4092575" y="4464050"/>
          <p14:tracePt t="46081" x="3721100" y="4508500"/>
          <p14:tracePt t="46091" x="3406775" y="4541838"/>
          <p14:tracePt t="46099" x="3214688" y="4570413"/>
          <p14:tracePt t="46107" x="3148013" y="4575175"/>
          <p14:tracePt t="46115" x="3079750" y="4598988"/>
          <p14:tracePt t="46121" x="3074988" y="4598988"/>
          <p14:tracePt t="46130" x="3074988" y="4603750"/>
          <p14:tracePt t="46138" x="3103563" y="4610100"/>
          <p14:tracePt t="46146" x="3159125" y="4610100"/>
          <p14:tracePt t="46153" x="3225800" y="4610100"/>
          <p14:tracePt t="46162" x="3333750" y="4610100"/>
          <p14:tracePt t="46170" x="3338513" y="4610100"/>
          <p14:tracePt t="46370" x="3333750" y="4614863"/>
          <p14:tracePt t="46377" x="3298825" y="4625975"/>
          <p14:tracePt t="46385" x="3282950" y="4632325"/>
          <p14:tracePt t="46394" x="3260725" y="4637088"/>
          <p14:tracePt t="46402" x="3225800" y="4665663"/>
          <p14:tracePt t="46410" x="3181350" y="4699000"/>
          <p14:tracePt t="46418" x="3141663" y="4733925"/>
          <p14:tracePt t="46426" x="3068638" y="4800600"/>
          <p14:tracePt t="46434" x="3017838" y="4856163"/>
          <p14:tracePt t="46442" x="2968625" y="4913313"/>
          <p14:tracePt t="46449" x="2889250" y="4997450"/>
          <p14:tracePt t="46458" x="2838450" y="5041900"/>
          <p14:tracePt t="46466" x="2760663" y="5121275"/>
          <p14:tracePt t="46474" x="2687638" y="5187950"/>
          <p14:tracePt t="46482" x="2625725" y="5227638"/>
          <p14:tracePt t="46490" x="2586038" y="5260975"/>
          <p14:tracePt t="46497" x="2513013" y="5307013"/>
          <p14:tracePt t="46506" x="2455863" y="5329238"/>
          <p14:tracePt t="46514" x="2417763" y="5351463"/>
          <p14:tracePt t="46522" x="2393950" y="5368925"/>
          <p14:tracePt t="46530" x="2378075" y="5384800"/>
          <p14:tracePt t="46538" x="2366963" y="5391150"/>
          <p14:tracePt t="46546" x="2355850" y="5402263"/>
          <p14:tracePt t="46553" x="2349500" y="5413375"/>
          <p14:tracePt t="46570" x="2344738" y="5419725"/>
          <p14:tracePt t="46586" x="2344738" y="5424488"/>
          <p14:tracePt t="46690" x="2349500" y="5419725"/>
          <p14:tracePt t="46698" x="2355850" y="5402263"/>
          <p14:tracePt t="46706" x="2355850" y="5391150"/>
          <p14:tracePt t="46714" x="2349500" y="5380038"/>
          <p14:tracePt t="46722" x="2344738" y="5368925"/>
          <p14:tracePt t="46730" x="2338388" y="5362575"/>
          <p14:tracePt t="46922" x="2338388" y="5357813"/>
          <p14:tracePt t="47010" x="2332038" y="5357813"/>
          <p14:tracePt t="47019" x="2320925" y="5357813"/>
          <p14:tracePt t="47028" x="2316163" y="5357813"/>
          <p14:tracePt t="47035" x="2293938" y="5357813"/>
          <p14:tracePt t="47045" x="2276475" y="5357813"/>
          <p14:tracePt t="47052" x="2254250" y="5357813"/>
          <p14:tracePt t="47059" x="2220913" y="5351463"/>
          <p14:tracePt t="47068" x="2203450" y="5345113"/>
          <p14:tracePt t="47075" x="2185988" y="5345113"/>
          <p14:tracePt t="47082" x="2170113" y="5345113"/>
          <p14:tracePt t="47090" x="2152650" y="5340350"/>
          <p14:tracePt t="47098" x="2130425" y="5340350"/>
          <p14:tracePt t="47106" x="2119313" y="5334000"/>
          <p14:tracePt t="47114" x="2112963" y="5334000"/>
          <p14:tracePt t="47122" x="2097088" y="5329238"/>
          <p14:tracePt t="47130" x="2085975" y="5329238"/>
          <p14:tracePt t="47137" x="2074863" y="5329238"/>
          <p14:tracePt t="47145" x="2057400" y="5329238"/>
          <p14:tracePt t="47154" x="2046288" y="5322888"/>
          <p14:tracePt t="47161" x="2035175" y="5322888"/>
          <p14:tracePt t="47170" x="2017713" y="5318125"/>
          <p14:tracePt t="47178" x="2001838" y="5311775"/>
          <p14:tracePt t="47185" x="1978025" y="5311775"/>
          <p14:tracePt t="47194" x="1955800" y="5311775"/>
          <p14:tracePt t="47202" x="1939925" y="5307013"/>
          <p14:tracePt t="47210" x="1905000" y="5295900"/>
          <p14:tracePt t="47216" x="1889125" y="5289550"/>
          <p14:tracePt t="47226" x="1854200" y="5284788"/>
          <p14:tracePt t="47234" x="1838325" y="5284788"/>
          <p14:tracePt t="47242" x="1816100" y="5278438"/>
          <p14:tracePt t="47250" x="1798638" y="5278438"/>
          <p14:tracePt t="47257" x="1776413" y="5278438"/>
          <p14:tracePt t="47265" x="1765300" y="5278438"/>
          <p14:tracePt t="47274" x="1754188" y="5278438"/>
          <p14:tracePt t="47281" x="1743075" y="5278438"/>
          <p14:tracePt t="47290" x="1731963" y="5278438"/>
          <p14:tracePt t="47297" x="1714500" y="5278438"/>
          <p14:tracePt t="47306" x="1697038" y="5278438"/>
          <p14:tracePt t="47314" x="1692275" y="5278438"/>
          <p14:tracePt t="47321" x="1674813" y="5278438"/>
          <p14:tracePt t="47330" x="1663700" y="5278438"/>
          <p14:tracePt t="47338" x="1652588" y="5284788"/>
          <p14:tracePt t="47346" x="1635125" y="5284788"/>
          <p14:tracePt t="47354" x="1630363" y="5284788"/>
          <p14:tracePt t="47362" x="1612900" y="5284788"/>
          <p14:tracePt t="47370" x="1601788" y="5284788"/>
          <p14:tracePt t="47378" x="1590675" y="5284788"/>
          <p14:tracePt t="47385" x="1573213" y="5284788"/>
          <p14:tracePt t="47394" x="1546225" y="5284788"/>
          <p14:tracePt t="47401" x="1535113" y="5284788"/>
          <p14:tracePt t="47410" x="1517650" y="5284788"/>
          <p14:tracePt t="47417" x="1500188" y="5284788"/>
          <p14:tracePt t="47426" x="1484313" y="5284788"/>
          <p14:tracePt t="47434" x="1477963" y="5284788"/>
          <p14:tracePt t="47442" x="1466850" y="5284788"/>
          <p14:tracePt t="47450" x="1462088" y="5284788"/>
          <p14:tracePt t="47458" x="1455738" y="5284788"/>
          <p14:tracePt t="47482" x="1450975" y="5284788"/>
          <p14:tracePt t="47498" x="1444625" y="5284788"/>
          <p14:tracePt t="47506" x="1438275" y="5284788"/>
          <p14:tracePt t="47513" x="1433513" y="5284788"/>
          <p14:tracePt t="47522" x="1427163" y="5284788"/>
          <p14:tracePt t="47530" x="1416050" y="5284788"/>
          <p14:tracePt t="47538" x="1404938" y="5284788"/>
          <p14:tracePt t="47546" x="1400175" y="5284788"/>
          <p14:tracePt t="47555" x="1382713" y="5284788"/>
          <p14:tracePt t="47562" x="1376363" y="5284788"/>
          <p14:tracePt t="47570" x="1360488" y="5284788"/>
          <p14:tracePt t="47586" x="1349375" y="5284788"/>
          <p14:tracePt t="47594" x="1343025" y="5284788"/>
          <p14:tracePt t="47601" x="1331913" y="5284788"/>
          <p14:tracePt t="47610" x="1320800" y="5284788"/>
          <p14:tracePt t="47618" x="1316038" y="5284788"/>
          <p14:tracePt t="47626" x="1303338" y="5284788"/>
          <p14:tracePt t="47634" x="1281113" y="5284788"/>
          <p14:tracePt t="47642" x="1270000" y="5284788"/>
          <p14:tracePt t="47649" x="1254125" y="5284788"/>
          <p14:tracePt t="47658" x="1243013" y="5284788"/>
          <p14:tracePt t="47665" x="1225550" y="5284788"/>
          <p14:tracePt t="47674" x="1214438" y="5284788"/>
          <p14:tracePt t="47682" x="1208088" y="5284788"/>
          <p14:tracePt t="47690" x="1203325" y="5284788"/>
          <p14:tracePt t="47698" x="1196975" y="5284788"/>
          <p14:tracePt t="47754" x="1192213" y="5284788"/>
          <p14:tracePt t="47762" x="1185863" y="5284788"/>
          <p14:tracePt t="47770" x="1174750" y="5289550"/>
          <p14:tracePt t="47778" x="1163638" y="5295900"/>
          <p14:tracePt t="47785" x="1152525" y="5295900"/>
          <p14:tracePt t="47794" x="1141413" y="5300663"/>
          <p14:tracePt t="47802" x="1135063" y="5307013"/>
          <p14:tracePt t="48010" x="1135063" y="5300663"/>
          <p14:tracePt t="48018" x="1135063" y="5295900"/>
          <p14:tracePt t="48034" x="1135063" y="5289550"/>
          <p14:tracePt t="48042" x="1130300" y="5289550"/>
          <p14:tracePt t="48074" x="1130300" y="5284788"/>
          <p14:tracePt t="48082" x="1130300" y="5278438"/>
          <p14:tracePt t="48090" x="1130300" y="5267325"/>
          <p14:tracePt t="48098" x="1123950" y="5256213"/>
          <p14:tracePt t="48106" x="1123950" y="5249863"/>
          <p14:tracePt t="48114" x="1123950" y="5245100"/>
          <p14:tracePt t="48121" x="1123950" y="5238750"/>
          <p14:tracePt t="48130" x="1123950" y="5222875"/>
          <p14:tracePt t="48138" x="1123950" y="5210175"/>
          <p14:tracePt t="48146" x="1123950" y="5205413"/>
          <p14:tracePt t="48154" x="1123950" y="5187950"/>
          <p14:tracePt t="48162" x="1123950" y="5176838"/>
          <p14:tracePt t="48170" x="1123950" y="5165725"/>
          <p14:tracePt t="48178" x="1123950" y="5143500"/>
          <p14:tracePt t="48186" x="1123950" y="5132388"/>
          <p14:tracePt t="48194" x="1123950" y="5126038"/>
          <p14:tracePt t="48201" x="1123950" y="5121275"/>
          <p14:tracePt t="48210" x="1123950" y="5114925"/>
          <p14:tracePt t="48218" x="1123950" y="5110163"/>
          <p14:tracePt t="48226" x="1123950" y="5103813"/>
          <p14:tracePt t="48242" x="1123950" y="5099050"/>
          <p14:tracePt t="48258" x="1123950" y="5092700"/>
          <p14:tracePt t="48266" x="1123950" y="5087938"/>
          <p14:tracePt t="48274" x="1123950" y="5081588"/>
          <p14:tracePt t="48281" x="1123950" y="5076825"/>
          <p14:tracePt t="48297" x="1123950" y="5064125"/>
          <p14:tracePt t="48314" x="1123950" y="5059363"/>
          <p14:tracePt t="48321" x="1123950" y="5053013"/>
          <p14:tracePt t="48329" x="1123950" y="5048250"/>
          <p14:tracePt t="48338" x="1123950" y="5041900"/>
          <p14:tracePt t="48345" x="1123950" y="5030788"/>
          <p14:tracePt t="48354" x="1123950" y="5026025"/>
          <p14:tracePt t="48361" x="1123950" y="5019675"/>
          <p14:tracePt t="48370" x="1123950" y="5008563"/>
          <p14:tracePt t="48386" x="1123950" y="5002213"/>
          <p14:tracePt t="48393" x="1123950" y="4997450"/>
          <p14:tracePt t="48401" x="1123950" y="4991100"/>
          <p14:tracePt t="48418" x="1123950" y="4986338"/>
          <p14:tracePt t="48434" x="1123950" y="4979988"/>
          <p14:tracePt t="48450" x="1123950" y="4975225"/>
          <p14:tracePt t="48458" x="1123950" y="4968875"/>
          <p14:tracePt t="48466" x="1123950" y="4964113"/>
          <p14:tracePt t="48474" x="1123950" y="4957763"/>
          <p14:tracePt t="48482" x="1123950" y="4953000"/>
          <p14:tracePt t="48490" x="1123950" y="4941888"/>
          <p14:tracePt t="48498" x="1130300" y="4929188"/>
          <p14:tracePt t="48505" x="1130300" y="4924425"/>
          <p14:tracePt t="48514" x="1130300" y="4913313"/>
          <p14:tracePt t="48522" x="1130300" y="4906963"/>
          <p14:tracePt t="48546" x="1130300" y="4902200"/>
          <p14:tracePt t="48690" x="1123950" y="4902200"/>
          <p14:tracePt t="48705" x="1119188" y="4902200"/>
          <p14:tracePt t="48714" x="1112838" y="4902200"/>
          <p14:tracePt t="48722" x="1108075" y="4902200"/>
          <p14:tracePt t="48730" x="1101725" y="4902200"/>
          <p14:tracePt t="48739" x="1090613" y="4902200"/>
          <p14:tracePt t="48754" x="1079500" y="4902200"/>
          <p14:tracePt t="48762" x="1073150" y="4902200"/>
          <p14:tracePt t="48769" x="1068388" y="4902200"/>
          <p14:tracePt t="48778" x="1062038" y="4902200"/>
          <p14:tracePt t="48785" x="1057275" y="4902200"/>
          <p14:tracePt t="48794" x="1050925" y="4902200"/>
          <p14:tracePt t="48802" x="1046163" y="4902200"/>
          <p14:tracePt t="48810" x="1035050" y="4902200"/>
          <p14:tracePt t="48817" x="1022350" y="4902200"/>
          <p14:tracePt t="48826" x="1017588" y="4902200"/>
          <p14:tracePt t="48834" x="1006475" y="4902200"/>
          <p14:tracePt t="48842" x="989013" y="4902200"/>
          <p14:tracePt t="48849" x="977900" y="4902200"/>
          <p14:tracePt t="48858" x="960438" y="4902200"/>
          <p14:tracePt t="48865" x="944563" y="4902200"/>
          <p14:tracePt t="48874" x="933450" y="4902200"/>
          <p14:tracePt t="48882" x="922338" y="4902200"/>
          <p14:tracePt t="48905" x="893763" y="4895850"/>
          <p14:tracePt t="48914" x="887413" y="4895850"/>
          <p14:tracePt t="48922" x="882650" y="4895850"/>
          <p14:tracePt t="48930" x="871538" y="4895850"/>
          <p14:tracePt t="48946" x="865188" y="4895850"/>
          <p14:tracePt t="48953" x="860425" y="4895850"/>
          <p14:tracePt t="48962" x="854075" y="4895850"/>
          <p14:tracePt t="48969" x="849313" y="4895850"/>
          <p14:tracePt t="48978" x="838200" y="4895850"/>
          <p14:tracePt t="48985" x="838200" y="4902200"/>
          <p14:tracePt t="48994" x="825500" y="4902200"/>
          <p14:tracePt t="49002" x="820738" y="4902200"/>
          <p14:tracePt t="49026" x="814388" y="4902200"/>
          <p14:tracePt t="49074" x="809625" y="4902200"/>
          <p14:tracePt t="49098" x="803275" y="4902200"/>
          <p14:tracePt t="49105" x="798513" y="4902200"/>
          <p14:tracePt t="49122" x="787400" y="4902200"/>
          <p14:tracePt t="49130" x="781050" y="4902200"/>
          <p14:tracePt t="49138" x="776288" y="4902200"/>
          <p14:tracePt t="49146" x="769938" y="4902200"/>
          <p14:tracePt t="49210" x="781050" y="4902200"/>
          <p14:tracePt t="49218" x="787400" y="4902200"/>
          <p14:tracePt t="49226" x="803275" y="4902200"/>
          <p14:tracePt t="49234" x="814388" y="4902200"/>
          <p14:tracePt t="49242" x="838200" y="4902200"/>
          <p14:tracePt t="49250" x="871538" y="4902200"/>
          <p14:tracePt t="49258" x="900113" y="4902200"/>
          <p14:tracePt t="49265" x="922338" y="4902200"/>
          <p14:tracePt t="49274" x="938213" y="4902200"/>
          <p14:tracePt t="49282" x="973138" y="4902200"/>
          <p14:tracePt t="49290" x="995363" y="4902200"/>
          <p14:tracePt t="49297" x="1006475" y="4902200"/>
          <p14:tracePt t="49306" x="1022350" y="4902200"/>
          <p14:tracePt t="49314" x="1028700" y="4902200"/>
          <p14:tracePt t="49323" x="1035050" y="4902200"/>
          <p14:tracePt t="49434" x="1039813" y="4902200"/>
          <p14:tracePt t="49450" x="1050925" y="4902200"/>
          <p14:tracePt t="49458" x="1057275" y="4902200"/>
          <p14:tracePt t="49466" x="1062038" y="4902200"/>
          <p14:tracePt t="49474" x="1084263" y="4895850"/>
          <p14:tracePt t="49481" x="1101725" y="4895850"/>
          <p14:tracePt t="49490" x="1119188" y="4895850"/>
          <p14:tracePt t="49498" x="1157288" y="4895850"/>
          <p14:tracePt t="49507" x="1185863" y="4895850"/>
          <p14:tracePt t="49514" x="1236663" y="4895850"/>
          <p14:tracePt t="49523" x="1287463" y="4895850"/>
          <p14:tracePt t="49530" x="1331913" y="4895850"/>
          <p14:tracePt t="49537" x="1416050" y="4895850"/>
          <p14:tracePt t="49546" x="1466850" y="4895850"/>
          <p14:tracePt t="49553" x="1517650" y="4895850"/>
          <p14:tracePt t="49562" x="1585913" y="4895850"/>
          <p14:tracePt t="49570" x="1641475" y="4895850"/>
          <p14:tracePt t="49578" x="1670050" y="4895850"/>
          <p14:tracePt t="49586" x="1714500" y="4895850"/>
          <p14:tracePt t="49594" x="1754188" y="4895850"/>
          <p14:tracePt t="49602" x="1798638" y="4895850"/>
          <p14:tracePt t="49610" x="1838325" y="4895850"/>
          <p14:tracePt t="49618" x="1860550" y="4891088"/>
          <p14:tracePt t="49627" x="1882775" y="4884738"/>
          <p14:tracePt t="49636" x="1900238" y="4884738"/>
          <p14:tracePt t="49643" x="1922463" y="4884738"/>
          <p14:tracePt t="49651" x="1939925" y="4879975"/>
          <p14:tracePt t="49658" x="1955800" y="4879975"/>
          <p14:tracePt t="49666" x="1978025" y="4873625"/>
          <p14:tracePt t="49674" x="1989138" y="4873625"/>
          <p14:tracePt t="49682" x="1995488" y="4867275"/>
          <p14:tracePt t="49689" x="2006600" y="4867275"/>
          <p14:tracePt t="49698" x="2017713" y="4867275"/>
          <p14:tracePt t="49706" x="2028825" y="4867275"/>
          <p14:tracePt t="49714" x="2051050" y="4867275"/>
          <p14:tracePt t="49722" x="2062163" y="4867275"/>
          <p14:tracePt t="49730" x="2079625" y="4867275"/>
          <p14:tracePt t="49738" x="2090738" y="4867275"/>
          <p14:tracePt t="49746" x="2119313" y="4867275"/>
          <p14:tracePt t="49754" x="2141538" y="4867275"/>
          <p14:tracePt t="49762" x="2163763" y="4867275"/>
          <p14:tracePt t="49770" x="2181225" y="4867275"/>
          <p14:tracePt t="49778" x="2203450" y="4867275"/>
          <p14:tracePt t="49785" x="2209800" y="4867275"/>
          <p14:tracePt t="49794" x="2214563" y="4867275"/>
          <p14:tracePt t="49826" x="2214563" y="4873625"/>
          <p14:tracePt t="49834" x="2197100" y="4879975"/>
          <p14:tracePt t="49842" x="2170113" y="4884738"/>
          <p14:tracePt t="49850" x="2119313" y="4895850"/>
          <p14:tracePt t="49858" x="2062163" y="4906963"/>
          <p14:tracePt t="49866" x="1995488" y="4913313"/>
          <p14:tracePt t="49874" x="1927225" y="4918075"/>
          <p14:tracePt t="49891" x="1758950" y="4941888"/>
          <p14:tracePt t="49898" x="1674813" y="4946650"/>
          <p14:tracePt t="49906" x="1550988" y="4946650"/>
          <p14:tracePt t="49914" x="1462088" y="4946650"/>
          <p14:tracePt t="49922" x="1393825" y="4946650"/>
          <p14:tracePt t="49930" x="1281113" y="4946650"/>
          <p14:tracePt t="49937" x="1203325" y="4946650"/>
          <p14:tracePt t="49946" x="1152525" y="4946650"/>
          <p14:tracePt t="49953" x="1090613" y="4946650"/>
          <p14:tracePt t="49962" x="1028700" y="4946650"/>
          <p14:tracePt t="49969" x="989013" y="4953000"/>
          <p14:tracePt t="49978" x="960438" y="4957763"/>
          <p14:tracePt t="49986" x="949325" y="4964113"/>
          <p14:tracePt t="49994" x="944563" y="4964113"/>
          <p14:tracePt t="50001" x="944563" y="4968875"/>
          <p14:tracePt t="50010" x="938213" y="4975225"/>
          <p14:tracePt t="50017" x="938213" y="4979988"/>
          <p14:tracePt t="50026" x="938213" y="4986338"/>
          <p14:tracePt t="50033" x="938213" y="4991100"/>
          <p14:tracePt t="50042" x="938213" y="4997450"/>
          <p14:tracePt t="50049" x="938213" y="5002213"/>
          <p14:tracePt t="50058" x="938213" y="5008563"/>
          <p14:tracePt t="50106" x="938213" y="5014913"/>
          <p14:tracePt t="50113" x="938213" y="5019675"/>
          <p14:tracePt t="50122" x="938213" y="5026025"/>
          <p14:tracePt t="50130" x="933450" y="5030788"/>
          <p14:tracePt t="50146" x="927100" y="5041900"/>
          <p14:tracePt t="50154" x="927100" y="5048250"/>
          <p14:tracePt t="50162" x="927100" y="5053013"/>
          <p14:tracePt t="50171" x="927100" y="5059363"/>
          <p14:tracePt t="50180" x="927100" y="5064125"/>
          <p14:tracePt t="50187" x="922338" y="5070475"/>
          <p14:tracePt t="50195" x="922338" y="5081588"/>
          <p14:tracePt t="50202" x="915988" y="5087938"/>
          <p14:tracePt t="50210" x="915988" y="5092700"/>
          <p14:tracePt t="50362" x="915988" y="5099050"/>
          <p14:tracePt t="50490" x="922338" y="5099050"/>
          <p14:tracePt t="50498" x="927100" y="5099050"/>
          <p14:tracePt t="50506" x="933450" y="5099050"/>
          <p14:tracePt t="50514" x="955675" y="5099050"/>
          <p14:tracePt t="50521" x="973138" y="5099050"/>
          <p14:tracePt t="50530" x="989013" y="5099050"/>
          <p14:tracePt t="50537" x="1035050" y="5099050"/>
          <p14:tracePt t="50546" x="1057275" y="5099050"/>
          <p14:tracePt t="50553" x="1073150" y="5099050"/>
          <p14:tracePt t="50562" x="1119188" y="5099050"/>
          <p14:tracePt t="50569" x="1163638" y="5099050"/>
          <p14:tracePt t="50578" x="1203325" y="5103813"/>
          <p14:tracePt t="50585" x="1219200" y="5110163"/>
          <p14:tracePt t="50594" x="1243013" y="5110163"/>
          <p14:tracePt t="50601" x="1247775" y="5110163"/>
          <p14:tracePt t="50609" x="1254125" y="5110163"/>
          <p14:tracePt t="50794" x="1258888" y="5110163"/>
          <p14:tracePt t="50810" x="1265238" y="5110163"/>
          <p14:tracePt t="50818" x="1270000" y="5110163"/>
          <p14:tracePt t="50826" x="1292225" y="5110163"/>
          <p14:tracePt t="50834" x="1309688" y="5110163"/>
          <p14:tracePt t="50842" x="1349375" y="5114925"/>
          <p14:tracePt t="50850" x="1393825" y="5121275"/>
          <p14:tracePt t="50858" x="1489075" y="5126038"/>
          <p14:tracePt t="50866" x="1585913" y="5132388"/>
          <p14:tracePt t="50874" x="1681163" y="5143500"/>
          <p14:tracePt t="50882" x="1820863" y="5143500"/>
          <p14:tracePt t="50891" x="1927225" y="5143500"/>
          <p14:tracePt t="50907" x="2203450" y="5143500"/>
          <p14:tracePt t="50914" x="2298700" y="5143500"/>
          <p14:tracePt t="50922" x="2378075" y="5143500"/>
          <p14:tracePt t="50930" x="2451100" y="5143500"/>
          <p14:tracePt t="50938" x="2495550" y="5143500"/>
          <p14:tracePt t="50946" x="2535238" y="5143500"/>
          <p14:tracePt t="50954" x="2563813" y="5137150"/>
          <p14:tracePt t="50962" x="2574925" y="5137150"/>
          <p14:tracePt t="50978" x="2574925" y="5132388"/>
          <p14:tracePt t="51010" x="2574925" y="5126038"/>
          <p14:tracePt t="51034" x="2574925" y="5121275"/>
          <p14:tracePt t="51042" x="2579688" y="5121275"/>
          <p14:tracePt t="51050" x="2586038" y="5121275"/>
          <p14:tracePt t="51058" x="2590800" y="5121275"/>
          <p14:tracePt t="51067" x="2601913" y="5121275"/>
          <p14:tracePt t="51074" x="2619375" y="5121275"/>
          <p14:tracePt t="51082" x="2625725" y="5121275"/>
          <p14:tracePt t="51091" x="2641600" y="5121275"/>
          <p14:tracePt t="51098" x="2659063" y="5121275"/>
          <p14:tracePt t="51105" x="2670175" y="5121275"/>
          <p14:tracePt t="51114" x="2681288" y="5121275"/>
          <p14:tracePt t="51121" x="2692400" y="5121275"/>
          <p14:tracePt t="51131" x="2703513" y="5121275"/>
          <p14:tracePt t="51139" x="2714625" y="5121275"/>
          <p14:tracePt t="51149" x="2720975" y="5121275"/>
          <p14:tracePt t="51155" x="2725738" y="5121275"/>
          <p14:tracePt t="51202" x="2725738" y="5126038"/>
          <p14:tracePt t="51210" x="2720975" y="5126038"/>
          <p14:tracePt t="51218" x="2687638" y="5137150"/>
          <p14:tracePt t="51226" x="2636838" y="5149850"/>
          <p14:tracePt t="51234" x="2568575" y="5160963"/>
          <p14:tracePt t="51242" x="2495550" y="5183188"/>
          <p14:tracePt t="51250" x="2389188" y="5194300"/>
          <p14:tracePt t="51258" x="2243138" y="5210175"/>
          <p14:tracePt t="51266" x="2068513" y="5238750"/>
          <p14:tracePt t="51274" x="1905000" y="5256213"/>
          <p14:tracePt t="51282" x="1714500" y="5295900"/>
          <p14:tracePt t="51290" x="1568450" y="5311775"/>
          <p14:tracePt t="51297" x="1427163" y="5322888"/>
          <p14:tracePt t="51306" x="1338263" y="5334000"/>
          <p14:tracePt t="51313" x="1230313" y="5340350"/>
          <p14:tracePt t="51322" x="1185863" y="5340350"/>
          <p14:tracePt t="51330" x="1123950" y="5340350"/>
          <p14:tracePt t="51338" x="1062038" y="5351463"/>
          <p14:tracePt t="51346" x="1035050" y="5351463"/>
          <p14:tracePt t="51354" x="1011238" y="5351463"/>
          <p14:tracePt t="51361" x="995363" y="5351463"/>
          <p14:tracePt t="51370" x="984250" y="5351463"/>
          <p14:tracePt t="51377" x="977900" y="5351463"/>
          <p14:tracePt t="51386" x="973138" y="5357813"/>
          <p14:tracePt t="51394" x="966788" y="5357813"/>
          <p14:tracePt t="51410" x="960438" y="5362575"/>
          <p14:tracePt t="51418" x="955675" y="5368925"/>
          <p14:tracePt t="51426" x="949325" y="5368925"/>
          <p14:tracePt t="51441" x="944563" y="5368925"/>
          <p14:tracePt t="51450" x="938213" y="5373688"/>
          <p14:tracePt t="51457" x="927100" y="5373688"/>
          <p14:tracePt t="51466" x="927100" y="5380038"/>
          <p14:tracePt t="51475" x="922338" y="5380038"/>
          <p14:tracePt t="51746" x="933450" y="5380038"/>
          <p14:tracePt t="51762" x="938213" y="5380038"/>
          <p14:tracePt t="51769" x="949325" y="5380038"/>
          <p14:tracePt t="51922" x="949325" y="5384800"/>
          <p14:tracePt t="52210" x="949325" y="5391150"/>
          <p14:tracePt t="52234" x="944563" y="5391150"/>
          <p14:tracePt t="52250" x="938213" y="5391150"/>
          <p14:tracePt t="52274" x="933450" y="5391150"/>
          <p14:tracePt t="52290" x="927100" y="5391150"/>
          <p14:tracePt t="52306" x="922338" y="5391150"/>
          <p14:tracePt t="52313" x="915988" y="5391150"/>
          <p14:tracePt t="52330" x="911225" y="5391150"/>
          <p14:tracePt t="52564" x="904875" y="5391150"/>
          <p14:tracePt t="52586" x="900113" y="5391150"/>
          <p14:tracePt t="52594" x="893763" y="5391150"/>
          <p14:tracePt t="52610" x="887413" y="5391150"/>
          <p14:tracePt t="52634" x="882650" y="5391150"/>
          <p14:tracePt t="52930" x="876300" y="5391150"/>
          <p14:tracePt t="52938" x="876300" y="5395913"/>
          <p14:tracePt t="52954" x="871538" y="5395913"/>
          <p14:tracePt t="53178" x="876300" y="5395913"/>
          <p14:tracePt t="53186" x="882650" y="5395913"/>
          <p14:tracePt t="53194" x="887413" y="5395913"/>
          <p14:tracePt t="53201" x="893763" y="5395913"/>
          <p14:tracePt t="53210" x="904875" y="5395913"/>
          <p14:tracePt t="53218" x="922338" y="5395913"/>
          <p14:tracePt t="53226" x="933450" y="5402263"/>
          <p14:tracePt t="53234" x="949325" y="5402263"/>
          <p14:tracePt t="53242" x="955675" y="5402263"/>
          <p14:tracePt t="53250" x="966788" y="5402263"/>
          <p14:tracePt t="53258" x="977900" y="5407025"/>
          <p14:tracePt t="53266" x="989013" y="5407025"/>
          <p14:tracePt t="53273" x="1000125" y="5413375"/>
          <p14:tracePt t="53282" x="1006475" y="5413375"/>
          <p14:tracePt t="53290" x="1022350" y="5413375"/>
          <p14:tracePt t="53297" x="1035050" y="5413375"/>
          <p14:tracePt t="53305" x="1039813" y="5413375"/>
          <p14:tracePt t="53322" x="1046163" y="5413375"/>
          <p14:tracePt t="53346" x="1050925" y="5413375"/>
          <p14:tracePt t="53394" x="1057275" y="5413375"/>
          <p14:tracePt t="53426" x="1062038" y="5413375"/>
          <p14:tracePt t="53570" x="1079500" y="5413375"/>
          <p14:tracePt t="53578" x="1101725" y="5413375"/>
          <p14:tracePt t="53586" x="1119188" y="5413375"/>
          <p14:tracePt t="53594" x="1163638" y="5413375"/>
          <p14:tracePt t="53602" x="1208088" y="5419725"/>
          <p14:tracePt t="53610" x="1265238" y="5419725"/>
          <p14:tracePt t="53618" x="1309688" y="5424488"/>
          <p14:tracePt t="53626" x="1360488" y="5424488"/>
          <p14:tracePt t="53634" x="1393825" y="5430838"/>
          <p14:tracePt t="53643" x="1433513" y="5430838"/>
          <p14:tracePt t="53650" x="1455738" y="5430838"/>
          <p14:tracePt t="53657" x="1484313" y="5435600"/>
          <p14:tracePt t="53666" x="1500188" y="5435600"/>
          <p14:tracePt t="53674" x="1506538" y="5435600"/>
          <p14:tracePt t="53762" x="1511300" y="5435600"/>
          <p14:tracePt t="53769" x="1511300" y="5430838"/>
          <p14:tracePt t="53786" x="1511300" y="5424488"/>
          <p14:tracePt t="53794" x="1511300" y="5419725"/>
          <p14:tracePt t="53817" x="1517650" y="5413375"/>
          <p14:tracePt t="53842" x="1524000" y="5413375"/>
          <p14:tracePt t="54018" x="1524000" y="5407025"/>
          <p14:tracePt t="54090" x="1528763" y="5407025"/>
          <p14:tracePt t="54106" x="1539875" y="5407025"/>
          <p14:tracePt t="54114" x="1546225" y="5407025"/>
          <p14:tracePt t="54122" x="1557338" y="5407025"/>
          <p14:tracePt t="54130" x="1573213" y="5407025"/>
          <p14:tracePt t="54138" x="1612900" y="5407025"/>
          <p14:tracePt t="54146" x="1635125" y="5407025"/>
          <p14:tracePt t="54154" x="1646238" y="5407025"/>
          <p14:tracePt t="54162" x="1692275" y="5407025"/>
          <p14:tracePt t="54169" x="1703388" y="5407025"/>
          <p14:tracePt t="54178" x="1719263" y="5407025"/>
          <p14:tracePt t="54186" x="1736725" y="5407025"/>
          <p14:tracePt t="54194" x="1743075" y="5407025"/>
          <p14:tracePt t="54202" x="1747838" y="5407025"/>
          <p14:tracePt t="54522" x="1754188" y="5407025"/>
          <p14:tracePt t="54890" x="1758950" y="5407025"/>
          <p14:tracePt t="54898" x="1765300" y="5407025"/>
          <p14:tracePt t="54906" x="1776413" y="5413375"/>
          <p14:tracePt t="54914" x="1781175" y="5413375"/>
          <p14:tracePt t="54921" x="1793875" y="5413375"/>
          <p14:tracePt t="54930" x="1804988" y="5419725"/>
          <p14:tracePt t="54938" x="1816100" y="5424488"/>
          <p14:tracePt t="54946" x="1820863" y="5424488"/>
          <p14:tracePt t="54953" x="1831975" y="5424488"/>
          <p14:tracePt t="54962" x="1843088" y="5424488"/>
          <p14:tracePt t="54969" x="1854200" y="5424488"/>
          <p14:tracePt t="54978" x="1866900" y="5430838"/>
          <p14:tracePt t="54985" x="1878013" y="5430838"/>
          <p14:tracePt t="54994" x="1889125" y="5430838"/>
          <p14:tracePt t="55001" x="1900238" y="5430838"/>
          <p14:tracePt t="55010" x="1905000" y="5430838"/>
          <p14:tracePt t="55018" x="1916113" y="5435600"/>
          <p14:tracePt t="55026" x="1922463" y="5435600"/>
          <p14:tracePt t="55034" x="1927225" y="5435600"/>
          <p14:tracePt t="55041" x="1933575" y="5435600"/>
          <p14:tracePt t="59274" x="1911350" y="5435600"/>
          <p14:tracePt t="59282" x="1893888" y="5430838"/>
          <p14:tracePt t="59290" x="1866900" y="5424488"/>
          <p14:tracePt t="59298" x="1838325" y="5419725"/>
          <p14:tracePt t="59306" x="1787525" y="5407025"/>
          <p14:tracePt t="59314" x="1743075" y="5402263"/>
          <p14:tracePt t="59322" x="1641475" y="5384800"/>
          <p14:tracePt t="59331" x="1597025" y="5380038"/>
          <p14:tracePt t="59338" x="1528763" y="5362575"/>
          <p14:tracePt t="59345" x="1477963" y="5351463"/>
          <p14:tracePt t="59354" x="1438275" y="5345113"/>
          <p14:tracePt t="59361" x="1404938" y="5345113"/>
          <p14:tracePt t="59370" x="1354138" y="5334000"/>
          <p14:tracePt t="59378" x="1298575" y="5334000"/>
          <p14:tracePt t="59386" x="1270000" y="5329238"/>
          <p14:tracePt t="59394" x="1236663" y="5329238"/>
          <p14:tracePt t="59402" x="1214438" y="5329238"/>
          <p14:tracePt t="59409" x="1185863" y="5329238"/>
          <p14:tracePt t="59418" x="1157288" y="5329238"/>
          <p14:tracePt t="59425" x="1141413" y="5329238"/>
          <p14:tracePt t="59434" x="1130300" y="5334000"/>
          <p14:tracePt t="59442" x="1123950" y="5340350"/>
          <p14:tracePt t="59450" x="1112838" y="5340350"/>
          <p14:tracePt t="59458" x="1108075" y="5345113"/>
          <p14:tracePt t="59522" x="1101725" y="5345113"/>
          <p14:tracePt t="59531" x="1095375" y="5351463"/>
          <p14:tracePt t="59538" x="1095375" y="5357813"/>
          <p14:tracePt t="59554" x="1090613" y="5357813"/>
          <p14:tracePt t="59561" x="1090613" y="5362575"/>
          <p14:tracePt t="59578" x="1084263" y="5362575"/>
          <p14:tracePt t="59594" x="1084263" y="5368925"/>
          <p14:tracePt t="59658" x="1079500" y="5368925"/>
          <p14:tracePt t="59666" x="1073150" y="5368925"/>
          <p14:tracePt t="59673" x="1068388" y="5373688"/>
          <p14:tracePt t="59682" x="1057275" y="5373688"/>
          <p14:tracePt t="59690" x="1046163" y="5373688"/>
          <p14:tracePt t="59698" x="1039813" y="5373688"/>
          <p14:tracePt t="59707" x="1035050" y="5373688"/>
          <p14:tracePt t="59718" x="1022350" y="5373688"/>
          <p14:tracePt t="59724" x="1011238" y="5380038"/>
          <p14:tracePt t="59733" x="1006475" y="5380038"/>
          <p14:tracePt t="59737" x="995363" y="5380038"/>
          <p14:tracePt t="59745" x="984250" y="5380038"/>
          <p14:tracePt t="59754" x="977900" y="5380038"/>
          <p14:tracePt t="59866" x="973138" y="5380038"/>
          <p14:tracePt t="59930" x="966788" y="5380038"/>
          <p14:tracePt t="59938" x="966788" y="5384800"/>
          <p14:tracePt t="60058" x="960438" y="5384800"/>
          <p14:tracePt t="60090" x="955675" y="5391150"/>
          <p14:tracePt t="60611" x="955675" y="5395913"/>
          <p14:tracePt t="60634" x="960438" y="5395913"/>
          <p14:tracePt t="60650" x="966788" y="5395913"/>
          <p14:tracePt t="60657" x="973138" y="5395913"/>
          <p14:tracePt t="60673" x="977900" y="5395913"/>
          <p14:tracePt t="60689" x="984250" y="5395913"/>
          <p14:tracePt t="60698" x="995363" y="5395913"/>
          <p14:tracePt t="60705" x="1000125" y="5395913"/>
          <p14:tracePt t="60714" x="1011238" y="5395913"/>
          <p14:tracePt t="60722" x="1022350" y="5395913"/>
          <p14:tracePt t="60730" x="1039813" y="5395913"/>
          <p14:tracePt t="60738" x="1057275" y="5395913"/>
          <p14:tracePt t="60746" x="1079500" y="5402263"/>
          <p14:tracePt t="60754" x="1095375" y="5402263"/>
          <p14:tracePt t="60762" x="1123950" y="5402263"/>
          <p14:tracePt t="60770" x="1152525" y="5402263"/>
          <p14:tracePt t="60778" x="1168400" y="5402263"/>
          <p14:tracePt t="60786" x="1196975" y="5402263"/>
          <p14:tracePt t="60794" x="1243013" y="5402263"/>
          <p14:tracePt t="60802" x="1265238" y="5402263"/>
          <p14:tracePt t="60810" x="1298575" y="5402263"/>
          <p14:tracePt t="60818" x="1327150" y="5402263"/>
          <p14:tracePt t="60826" x="1331913" y="5402263"/>
          <p14:tracePt t="60834" x="1360488" y="5402263"/>
          <p14:tracePt t="60842" x="1376363" y="5395913"/>
          <p14:tracePt t="60850" x="1400175" y="5395913"/>
          <p14:tracePt t="60858" x="1416050" y="5395913"/>
          <p14:tracePt t="60865" x="1422400" y="5391150"/>
          <p14:tracePt t="60874" x="1427163" y="5391150"/>
          <p14:tracePt t="60882" x="1438275" y="5391150"/>
          <p14:tracePt t="60899" x="1444625" y="5391150"/>
          <p14:tracePt t="60908" x="1455738" y="5391150"/>
          <p14:tracePt t="60916" x="1466850" y="5391150"/>
          <p14:tracePt t="60923" x="1473200" y="5384800"/>
          <p14:tracePt t="60931" x="1477963" y="5384800"/>
          <p14:tracePt t="60938" x="1489075" y="5384800"/>
          <p14:tracePt t="60945" x="1500188" y="5384800"/>
          <p14:tracePt t="60954" x="1517650" y="5384800"/>
          <p14:tracePt t="60961" x="1535113" y="5384800"/>
          <p14:tracePt t="60970" x="1539875" y="5384800"/>
          <p14:tracePt t="60978" x="1573213" y="5384800"/>
          <p14:tracePt t="60986" x="1590675" y="5384800"/>
          <p14:tracePt t="60994" x="1608138" y="5384800"/>
          <p14:tracePt t="61002" x="1624013" y="5384800"/>
          <p14:tracePt t="61009" x="1641475" y="5384800"/>
          <p14:tracePt t="61018" x="1646238" y="5384800"/>
          <p14:tracePt t="61025" x="1663700" y="5384800"/>
          <p14:tracePt t="61034" x="1670050" y="5384800"/>
          <p14:tracePt t="61042" x="1674813" y="5384800"/>
          <p14:tracePt t="61050" x="1681163" y="5384800"/>
          <p14:tracePt t="61058" x="1685925" y="5384800"/>
          <p14:tracePt t="61065" x="1692275" y="5384800"/>
          <p14:tracePt t="61073" x="1697038" y="5384800"/>
          <p14:tracePt t="61082" x="1703388" y="5384800"/>
          <p14:tracePt t="61090" x="1708150" y="5384800"/>
          <p14:tracePt t="61099" x="1714500" y="5384800"/>
          <p14:tracePt t="61106" x="1719263" y="5384800"/>
          <p14:tracePt t="61113" x="1725613" y="5384800"/>
          <p14:tracePt t="61122" x="1731963" y="5384800"/>
          <p14:tracePt t="61129" x="1736725" y="5384800"/>
          <p14:tracePt t="61138" x="1743075" y="5384800"/>
          <p14:tracePt t="61145" x="1758950" y="5384800"/>
          <p14:tracePt t="61154" x="1765300" y="5384800"/>
          <p14:tracePt t="61162" x="1770063" y="5384800"/>
          <p14:tracePt t="61170" x="1776413" y="5384800"/>
          <p14:tracePt t="61330" x="1781175" y="5384800"/>
          <p14:tracePt t="61346" x="1781175" y="5380038"/>
          <p14:tracePt t="61354" x="1787525" y="5380038"/>
          <p14:tracePt t="61362" x="1787525" y="5373688"/>
          <p14:tracePt t="61706" x="1793875" y="5373688"/>
          <p14:tracePt t="61714" x="1793875" y="5380038"/>
          <p14:tracePt t="61721" x="1798638" y="5380038"/>
          <p14:tracePt t="61730" x="1798638" y="5384800"/>
          <p14:tracePt t="61851" x="1804988" y="5384800"/>
          <p14:tracePt t="61858" x="1820863" y="5384800"/>
          <p14:tracePt t="61866" x="1827213" y="5384800"/>
          <p14:tracePt t="61874" x="1838325" y="5384800"/>
          <p14:tracePt t="61883" x="1849438" y="5384800"/>
          <p14:tracePt t="61899" x="1878013" y="5384800"/>
          <p14:tracePt t="61906" x="1893888" y="5384800"/>
          <p14:tracePt t="61914" x="1905000" y="5384800"/>
          <p14:tracePt t="61922" x="1916113" y="5384800"/>
          <p14:tracePt t="61930" x="1922463" y="5384800"/>
          <p14:tracePt t="61938" x="1933575" y="5384800"/>
          <p14:tracePt t="61945" x="1944688" y="5380038"/>
          <p14:tracePt t="61962" x="1951038" y="5373688"/>
          <p14:tracePt t="61970" x="1962150" y="5362575"/>
          <p14:tracePt t="61978" x="1962150" y="5357813"/>
          <p14:tracePt t="61986" x="1973263" y="5351463"/>
          <p14:tracePt t="61994" x="1973263" y="5345113"/>
          <p14:tracePt t="62001" x="1984375" y="5329238"/>
          <p14:tracePt t="62010" x="1989138" y="5311775"/>
          <p14:tracePt t="62018" x="2006600" y="5295900"/>
          <p14:tracePt t="62026" x="2017713" y="5278438"/>
          <p14:tracePt t="62034" x="2028825" y="5267325"/>
          <p14:tracePt t="62042" x="2035175" y="5256213"/>
          <p14:tracePt t="62050" x="2039938" y="5245100"/>
          <p14:tracePt t="62058" x="2051050" y="5233988"/>
          <p14:tracePt t="62066" x="2051050" y="5222875"/>
          <p14:tracePt t="62074" x="2051050" y="5210175"/>
          <p14:tracePt t="62082" x="2057400" y="5194300"/>
          <p14:tracePt t="62090" x="2057400" y="5183188"/>
          <p14:tracePt t="62097" x="2062163" y="5165725"/>
          <p14:tracePt t="62106" x="2062163" y="5149850"/>
          <p14:tracePt t="62113" x="2068513" y="5132388"/>
          <p14:tracePt t="62122" x="2068513" y="5121275"/>
          <p14:tracePt t="62129" x="2068513" y="5114925"/>
          <p14:tracePt t="62138" x="2068513" y="5110163"/>
          <p14:tracePt t="62145" x="2068513" y="5099050"/>
          <p14:tracePt t="62154" x="2074863" y="5092700"/>
          <p14:tracePt t="62161" x="2074863" y="5087938"/>
          <p14:tracePt t="62172" x="2079625" y="5081588"/>
          <p14:tracePt t="62187" x="2079625" y="5076825"/>
          <p14:tracePt t="62195" x="2085975" y="5070475"/>
          <p14:tracePt t="62210" x="2085975" y="5064125"/>
          <p14:tracePt t="62218" x="2085975" y="5059363"/>
          <p14:tracePt t="62228" x="2090738" y="5053013"/>
          <p14:tracePt t="62236" x="2090738" y="5048250"/>
          <p14:tracePt t="62251" x="2090738" y="5041900"/>
          <p14:tracePt t="62258" x="2090738" y="5037138"/>
          <p14:tracePt t="62266" x="2090738" y="5030788"/>
          <p14:tracePt t="62274" x="2090738" y="5019675"/>
          <p14:tracePt t="62282" x="2090738" y="5008563"/>
          <p14:tracePt t="62299" x="2090738" y="4997450"/>
          <p14:tracePt t="62307" x="2085975" y="4979988"/>
          <p14:tracePt t="62314" x="2079625" y="4968875"/>
          <p14:tracePt t="62322" x="2068513" y="4957763"/>
          <p14:tracePt t="62330" x="2057400" y="4946650"/>
          <p14:tracePt t="62338" x="2051050" y="4935538"/>
          <p14:tracePt t="62345" x="2035175" y="4924425"/>
          <p14:tracePt t="62354" x="2024063" y="4913313"/>
          <p14:tracePt t="62362" x="2017713" y="4902200"/>
          <p14:tracePt t="62370" x="2001838" y="4895850"/>
          <p14:tracePt t="62377" x="1989138" y="4884738"/>
          <p14:tracePt t="62386" x="1978025" y="4879975"/>
          <p14:tracePt t="62393" x="1966913" y="4873625"/>
          <p14:tracePt t="62402" x="1955800" y="4867275"/>
          <p14:tracePt t="62409" x="1944688" y="4867275"/>
          <p14:tracePt t="62418" x="1927225" y="4862513"/>
          <p14:tracePt t="62426" x="1911350" y="4862513"/>
          <p14:tracePt t="62434" x="1893888" y="4856163"/>
          <p14:tracePt t="62441" x="1871663" y="4856163"/>
          <p14:tracePt t="62450" x="1854200" y="4856163"/>
          <p14:tracePt t="62458" x="1827213" y="4856163"/>
          <p14:tracePt t="62469" x="1809750" y="4856163"/>
          <p14:tracePt t="62475" x="1793875" y="4856163"/>
          <p14:tracePt t="62484" x="1754188" y="4856163"/>
          <p14:tracePt t="62493" x="1719263" y="4856163"/>
          <p14:tracePt t="62498" x="1692275" y="4856163"/>
          <p14:tracePt t="62506" x="1652588" y="4856163"/>
          <p14:tracePt t="62514" x="1635125" y="4856163"/>
          <p14:tracePt t="62522" x="1601788" y="4856163"/>
          <p14:tracePt t="62530" x="1585913" y="4856163"/>
          <p14:tracePt t="62538" x="1568450" y="4856163"/>
          <p14:tracePt t="62546" x="1546225" y="4862513"/>
          <p14:tracePt t="62554" x="1528763" y="4862513"/>
          <p14:tracePt t="62562" x="1517650" y="4867275"/>
          <p14:tracePt t="62570" x="1489075" y="4879975"/>
          <p14:tracePt t="62577" x="1477963" y="4884738"/>
          <p14:tracePt t="62586" x="1466850" y="4891088"/>
          <p14:tracePt t="62593" x="1455738" y="4902200"/>
          <p14:tracePt t="62602" x="1444625" y="4902200"/>
          <p14:tracePt t="62610" x="1444625" y="4906963"/>
          <p14:tracePt t="62618" x="1438275" y="4906963"/>
          <p14:tracePt t="62625" x="1438275" y="4913313"/>
          <p14:tracePt t="62634" x="1438275" y="4918075"/>
          <p14:tracePt t="62642" x="1433513" y="4918075"/>
          <p14:tracePt t="62650" x="1433513" y="4924425"/>
          <p14:tracePt t="62657" x="1433513" y="4929188"/>
          <p14:tracePt t="62667" x="1433513" y="4935538"/>
          <p14:tracePt t="62674" x="1433513" y="4941888"/>
          <p14:tracePt t="62681" x="1433513" y="4957763"/>
          <p14:tracePt t="62689" x="1433513" y="4968875"/>
          <p14:tracePt t="62697" x="1433513" y="4979988"/>
          <p14:tracePt t="62705" x="1433513" y="4997450"/>
          <p14:tracePt t="62714" x="1433513" y="5008563"/>
          <p14:tracePt t="62721" x="1433513" y="5019675"/>
          <p14:tracePt t="62730" x="1433513" y="5037138"/>
          <p14:tracePt t="62738" x="1433513" y="5048250"/>
          <p14:tracePt t="62745" x="1438275" y="5059363"/>
          <p14:tracePt t="62753" x="1444625" y="5064125"/>
          <p14:tracePt t="62762" x="1450975" y="5076825"/>
          <p14:tracePt t="62770" x="1455738" y="5087938"/>
          <p14:tracePt t="62777" x="1466850" y="5092700"/>
          <p14:tracePt t="62786" x="1477963" y="5103813"/>
          <p14:tracePt t="62794" x="1495425" y="5103813"/>
          <p14:tracePt t="62802" x="1511300" y="5114925"/>
          <p14:tracePt t="62810" x="1546225" y="5126038"/>
          <p14:tracePt t="62818" x="1562100" y="5132388"/>
          <p14:tracePt t="62826" x="1579563" y="5137150"/>
          <p14:tracePt t="62834" x="1624013" y="5143500"/>
          <p14:tracePt t="62842" x="1658938" y="5149850"/>
          <p14:tracePt t="62850" x="1685925" y="5149850"/>
          <p14:tracePt t="62858" x="1731963" y="5149850"/>
          <p14:tracePt t="62866" x="1754188" y="5149850"/>
          <p14:tracePt t="62874" x="1798638" y="5149850"/>
          <p14:tracePt t="62881" x="1860550" y="5149850"/>
          <p14:tracePt t="62900" x="1939925" y="5132388"/>
          <p14:tracePt t="62906" x="1984375" y="5110163"/>
          <p14:tracePt t="62913" x="2012950" y="5103813"/>
          <p14:tracePt t="62922" x="2057400" y="5076825"/>
          <p14:tracePt t="62929" x="2085975" y="5064125"/>
          <p14:tracePt t="62938" x="2112963" y="5053013"/>
          <p14:tracePt t="62945" x="2136775" y="5041900"/>
          <p14:tracePt t="62954" x="2147888" y="5030788"/>
          <p14:tracePt t="62961" x="2152650" y="5019675"/>
          <p14:tracePt t="62970" x="2159000" y="5014913"/>
          <p14:tracePt t="62978" x="2159000" y="5008563"/>
          <p14:tracePt t="62985" x="2159000" y="5002213"/>
          <p14:tracePt t="62993" x="2159000" y="4997450"/>
          <p14:tracePt t="63002" x="2159000" y="4979988"/>
          <p14:tracePt t="63009" x="2152650" y="4975225"/>
          <p14:tracePt t="63018" x="2141538" y="4964113"/>
          <p14:tracePt t="63025" x="2130425" y="4953000"/>
          <p14:tracePt t="63034" x="2108200" y="4929188"/>
          <p14:tracePt t="63042" x="2097088" y="4918075"/>
          <p14:tracePt t="63051" x="2085975" y="4906963"/>
          <p14:tracePt t="63058" x="2079625" y="4902200"/>
          <p14:tracePt t="63066" x="2074863" y="4902200"/>
          <p14:tracePt t="63074" x="2068513" y="4902200"/>
          <p14:tracePt t="63081" x="2062163" y="4902200"/>
          <p14:tracePt t="63090" x="2057400" y="4895850"/>
          <p14:tracePt t="63098" x="2051050" y="4895850"/>
          <p14:tracePt t="63106" x="2046288" y="4895850"/>
          <p14:tracePt t="63114" x="2039938" y="4895850"/>
          <p14:tracePt t="63122" x="2028825" y="4895850"/>
          <p14:tracePt t="63129" x="2024063" y="4895850"/>
          <p14:tracePt t="63138" x="2017713" y="4902200"/>
          <p14:tracePt t="63145" x="2012950" y="4902200"/>
          <p14:tracePt t="63154" x="2006600" y="4902200"/>
          <p14:tracePt t="63162" x="2001838" y="4906963"/>
          <p14:tracePt t="63322" x="2001838" y="4913313"/>
          <p14:tracePt t="63329" x="2001838" y="4924425"/>
          <p14:tracePt t="63338" x="1989138" y="4946650"/>
          <p14:tracePt t="63345" x="1973263" y="4997450"/>
          <p14:tracePt t="63354" x="1962150" y="5037138"/>
          <p14:tracePt t="63362" x="1944688" y="5099050"/>
          <p14:tracePt t="63370" x="1916113" y="5143500"/>
          <p14:tracePt t="63377" x="1882775" y="5222875"/>
          <p14:tracePt t="63386" x="1860550" y="5295900"/>
          <p14:tracePt t="63394" x="1820863" y="5373688"/>
          <p14:tracePt t="63402" x="1787525" y="5446713"/>
          <p14:tracePt t="63410" x="1758950" y="5497513"/>
          <p14:tracePt t="63418" x="1708150" y="5570538"/>
          <p14:tracePt t="63426" x="1674813" y="5627688"/>
          <p14:tracePt t="63434" x="1658938" y="5661025"/>
          <p14:tracePt t="63442" x="1624013" y="5711825"/>
          <p14:tracePt t="63451" x="1601788" y="5756275"/>
          <p14:tracePt t="63458" x="1590675" y="5784850"/>
          <p14:tracePt t="63465" x="1573213" y="5822950"/>
          <p14:tracePt t="63474" x="1573213" y="5829300"/>
          <p14:tracePt t="63481" x="1568450" y="5840413"/>
          <p14:tracePt t="63490" x="1568450" y="5851525"/>
          <p14:tracePt t="63691" x="1568450" y="5846763"/>
          <p14:tracePt t="63730" x="1562100" y="5846763"/>
          <p14:tracePt t="63826" x="1573213" y="5846763"/>
          <p14:tracePt t="63835" x="1579563" y="5846763"/>
          <p14:tracePt t="63842" x="1590675" y="5846763"/>
          <p14:tracePt t="63850" x="1608138" y="5846763"/>
          <p14:tracePt t="63858" x="1624013" y="5840413"/>
          <p14:tracePt t="63866" x="1641475" y="5835650"/>
          <p14:tracePt t="63874" x="1652588" y="5835650"/>
          <p14:tracePt t="63884" x="1670050" y="5829300"/>
          <p14:tracePt t="63890" x="1674813" y="5822950"/>
          <p14:tracePt t="63898" x="1685925" y="5818188"/>
          <p14:tracePt t="63906" x="1697038" y="5807075"/>
          <p14:tracePt t="63914" x="1708150" y="5800725"/>
          <p14:tracePt t="63922" x="1714500" y="5795963"/>
          <p14:tracePt t="63930" x="1719263" y="5784850"/>
          <p14:tracePt t="63938" x="1725613" y="5784850"/>
          <p14:tracePt t="63945" x="1725613" y="5773738"/>
          <p14:tracePt t="63953" x="1725613" y="5762625"/>
          <p14:tracePt t="63962" x="1725613" y="5756275"/>
          <p14:tracePt t="63970" x="1731963" y="5749925"/>
          <p14:tracePt t="63978" x="1731963" y="5738813"/>
          <p14:tracePt t="63985" x="1731963" y="5727700"/>
          <p14:tracePt t="63994" x="1731963" y="5711825"/>
          <p14:tracePt t="64002" x="1725613" y="5700713"/>
          <p14:tracePt t="64010" x="1719263" y="5683250"/>
          <p14:tracePt t="64018" x="1708150" y="5654675"/>
          <p14:tracePt t="64026" x="1697038" y="5638800"/>
          <p14:tracePt t="64035" x="1692275" y="5627688"/>
          <p14:tracePt t="64042" x="1681163" y="5610225"/>
          <p14:tracePt t="64050" x="1663700" y="5599113"/>
          <p14:tracePt t="64058" x="1658938" y="5588000"/>
          <p14:tracePt t="64065" x="1641475" y="5576888"/>
          <p14:tracePt t="64074" x="1635125" y="5570538"/>
          <p14:tracePt t="64081" x="1630363" y="5565775"/>
          <p14:tracePt t="64090" x="1619250" y="5559425"/>
          <p14:tracePt t="64097" x="1608138" y="5548313"/>
          <p14:tracePt t="64106" x="1597025" y="5541963"/>
          <p14:tracePt t="64114" x="1590675" y="5541963"/>
          <p14:tracePt t="64122" x="1585913" y="5537200"/>
          <p14:tracePt t="64129" x="1579563" y="5537200"/>
          <p14:tracePt t="64138" x="1568450" y="5537200"/>
          <p14:tracePt t="64145" x="1562100" y="5530850"/>
          <p14:tracePt t="64154" x="1557338" y="5530850"/>
          <p14:tracePt t="64161" x="1546225" y="5530850"/>
          <p14:tracePt t="64170" x="1539875" y="5526088"/>
          <p14:tracePt t="64177" x="1535113" y="5526088"/>
          <p14:tracePt t="64186" x="1524000" y="5519738"/>
          <p14:tracePt t="64194" x="1511300" y="5519738"/>
          <p14:tracePt t="64201" x="1500188" y="5519738"/>
          <p14:tracePt t="64209" x="1489075" y="5519738"/>
          <p14:tracePt t="64218" x="1466850" y="5514975"/>
          <p14:tracePt t="64225" x="1450975" y="5514975"/>
          <p14:tracePt t="64235" x="1422400" y="5514975"/>
          <p14:tracePt t="64242" x="1400175" y="5514975"/>
          <p14:tracePt t="64250" x="1382713" y="5514975"/>
          <p14:tracePt t="64258" x="1349375" y="5514975"/>
          <p14:tracePt t="64266" x="1320800" y="5508625"/>
          <p14:tracePt t="64274" x="1298575" y="5508625"/>
          <p14:tracePt t="64282" x="1276350" y="5508625"/>
          <p14:tracePt t="64290" x="1258888" y="5508625"/>
          <p14:tracePt t="64298" x="1236663" y="5508625"/>
          <p14:tracePt t="64306" x="1214438" y="5508625"/>
          <p14:tracePt t="64313" x="1203325" y="5503863"/>
          <p14:tracePt t="64322" x="1181100" y="5503863"/>
          <p14:tracePt t="64329" x="1168400" y="5503863"/>
          <p14:tracePt t="64338" x="1146175" y="5497513"/>
          <p14:tracePt t="64346" x="1135063" y="5492750"/>
          <p14:tracePt t="64354" x="1119188" y="5486400"/>
          <p14:tracePt t="64362" x="1112838" y="5486400"/>
          <p14:tracePt t="64370" x="1101725" y="5486400"/>
          <p14:tracePt t="64377" x="1090613" y="5480050"/>
          <p14:tracePt t="64386" x="1079500" y="5480050"/>
          <p14:tracePt t="64393" x="1068388" y="5475288"/>
          <p14:tracePt t="64402" x="1057275" y="5475288"/>
          <p14:tracePt t="64410" x="1050925" y="5468938"/>
          <p14:tracePt t="64418" x="1035050" y="5468938"/>
          <p14:tracePt t="64425" x="1017588" y="5468938"/>
          <p14:tracePt t="64434" x="1006475" y="5468938"/>
          <p14:tracePt t="64441" x="995363" y="5468938"/>
          <p14:tracePt t="64450" x="984250" y="5468938"/>
          <p14:tracePt t="64458" x="973138" y="5468938"/>
          <p14:tracePt t="64466" x="960438" y="5468938"/>
          <p14:tracePt t="64474" x="944563" y="5475288"/>
          <p14:tracePt t="64482" x="927100" y="5480050"/>
          <p14:tracePt t="64490" x="915988" y="5480050"/>
          <p14:tracePt t="64498" x="911225" y="5486400"/>
          <p14:tracePt t="64506" x="900113" y="5497513"/>
          <p14:tracePt t="64514" x="882650" y="5497513"/>
          <p14:tracePt t="64522" x="876300" y="5508625"/>
          <p14:tracePt t="64530" x="871538" y="5514975"/>
          <p14:tracePt t="64538" x="860425" y="5526088"/>
          <p14:tracePt t="64546" x="849313" y="5526088"/>
          <p14:tracePt t="64554" x="842963" y="5537200"/>
          <p14:tracePt t="64562" x="831850" y="5541963"/>
          <p14:tracePt t="64570" x="825500" y="5553075"/>
          <p14:tracePt t="64578" x="820738" y="5559425"/>
          <p14:tracePt t="64586" x="814388" y="5565775"/>
          <p14:tracePt t="64594" x="809625" y="5576888"/>
          <p14:tracePt t="64602" x="798513" y="5581650"/>
          <p14:tracePt t="64610" x="798513" y="5592763"/>
          <p14:tracePt t="64618" x="798513" y="5599113"/>
          <p14:tracePt t="64626" x="792163" y="5603875"/>
          <p14:tracePt t="64634" x="792163" y="5610225"/>
          <p14:tracePt t="64642" x="787400" y="5621338"/>
          <p14:tracePt t="64650" x="787400" y="5627688"/>
          <p14:tracePt t="64658" x="787400" y="5632450"/>
          <p14:tracePt t="64666" x="787400" y="5638800"/>
          <p14:tracePt t="64674" x="787400" y="5643563"/>
          <p14:tracePt t="64681" x="787400" y="5654675"/>
          <p14:tracePt t="64690" x="787400" y="5661025"/>
          <p14:tracePt t="64698" x="787400" y="5665788"/>
          <p14:tracePt t="64706" x="787400" y="5672138"/>
          <p14:tracePt t="64713" x="787400" y="5688013"/>
          <p14:tracePt t="64722" x="787400" y="5694363"/>
          <p14:tracePt t="64738" x="787400" y="5700713"/>
          <p14:tracePt t="64746" x="787400" y="5705475"/>
          <p14:tracePt t="64754" x="787400" y="5711825"/>
          <p14:tracePt t="64770" x="787400" y="5716588"/>
          <p14:tracePt t="64786" x="792163" y="5722938"/>
          <p14:tracePt t="64802" x="792163" y="5727700"/>
          <p14:tracePt t="64810" x="798513" y="5727700"/>
          <p14:tracePt t="64818" x="798513" y="5734050"/>
          <p14:tracePt t="64826" x="803275" y="5734050"/>
          <p14:tracePt t="64834" x="803275" y="5738813"/>
          <p14:tracePt t="64841" x="814388" y="5745163"/>
          <p14:tracePt t="64849" x="820738" y="5756275"/>
          <p14:tracePt t="64858" x="831850" y="5762625"/>
          <p14:tracePt t="64865" x="849313" y="5773738"/>
          <p14:tracePt t="64874" x="865188" y="5784850"/>
          <p14:tracePt t="64882" x="876300" y="5795963"/>
          <p14:tracePt t="64890" x="904875" y="5807075"/>
          <p14:tracePt t="64902" x="927100" y="5822950"/>
          <p14:tracePt t="64906" x="949325" y="5835650"/>
          <p14:tracePt t="64913" x="966788" y="5840413"/>
          <p14:tracePt t="64922" x="1000125" y="5857875"/>
          <p14:tracePt t="64929" x="1035050" y="5868988"/>
          <p14:tracePt t="64938" x="1050925" y="5880100"/>
          <p14:tracePt t="64946" x="1057275" y="5884863"/>
          <p14:tracePt t="64954" x="1090613" y="5891213"/>
          <p14:tracePt t="64961" x="1112838" y="5895975"/>
          <p14:tracePt t="64970" x="1123950" y="5902325"/>
          <p14:tracePt t="64977" x="1141413" y="5908675"/>
          <p14:tracePt t="64986" x="1152525" y="5908675"/>
          <p14:tracePt t="64994" x="1168400" y="5908675"/>
          <p14:tracePt t="65002" x="1192213" y="5913438"/>
          <p14:tracePt t="65010" x="1208088" y="5913438"/>
          <p14:tracePt t="65019" x="1214438" y="5913438"/>
          <p14:tracePt t="65026" x="1225550" y="5913438"/>
          <p14:tracePt t="65034" x="1230313" y="5913438"/>
          <p14:tracePt t="65042" x="1236663" y="5913438"/>
          <p14:tracePt t="65052" x="1243013" y="5913438"/>
          <p14:tracePt t="65075" x="1247775" y="5913438"/>
          <p14:tracePt t="65090" x="1247775" y="5919788"/>
          <p14:tracePt t="65106" x="1254125" y="5919788"/>
          <p14:tracePt t="65114" x="1258888" y="5924550"/>
          <p14:tracePt t="65122" x="1265238" y="5924550"/>
          <p14:tracePt t="65130" x="1270000" y="5930900"/>
          <p14:tracePt t="65138" x="1292225" y="5930900"/>
          <p14:tracePt t="65145" x="1298575" y="5930900"/>
          <p14:tracePt t="65154" x="1316038" y="5935663"/>
          <p14:tracePt t="65161" x="1320800" y="5935663"/>
          <p14:tracePt t="65170" x="1331913" y="5942013"/>
          <p14:tracePt t="65178" x="1343025" y="5942013"/>
          <p14:tracePt t="65186" x="1349375" y="5942013"/>
          <p14:tracePt t="65194" x="1360488" y="5942013"/>
          <p14:tracePt t="65202" x="1365250" y="5942013"/>
          <p14:tracePt t="65210" x="1376363" y="5942013"/>
          <p14:tracePt t="65218" x="1389063" y="5942013"/>
          <p14:tracePt t="65227" x="1404938" y="5942013"/>
          <p14:tracePt t="65235" x="1411288" y="5942013"/>
          <p14:tracePt t="65243" x="1427163" y="5942013"/>
          <p14:tracePt t="65251" x="1444625" y="5942013"/>
          <p14:tracePt t="65259" x="1466850" y="5942013"/>
          <p14:tracePt t="65266" x="1484313" y="5942013"/>
          <p14:tracePt t="65274" x="1500188" y="5942013"/>
          <p14:tracePt t="65282" x="1517650" y="5942013"/>
          <p14:tracePt t="65290" x="1535113" y="5942013"/>
          <p14:tracePt t="65297" x="1557338" y="5942013"/>
          <p14:tracePt t="65306" x="1573213" y="5942013"/>
          <p14:tracePt t="65313" x="1590675" y="5935663"/>
          <p14:tracePt t="65322" x="1608138" y="5930900"/>
          <p14:tracePt t="65330" x="1624013" y="5930900"/>
          <p14:tracePt t="65338" x="1635125" y="5924550"/>
          <p14:tracePt t="65345" x="1641475" y="5913438"/>
          <p14:tracePt t="65354" x="1652588" y="5913438"/>
          <p14:tracePt t="65361" x="1663700" y="5902325"/>
          <p14:tracePt t="65369" x="1670050" y="5895975"/>
          <p14:tracePt t="65378" x="1670050" y="5891213"/>
          <p14:tracePt t="65386" x="1674813" y="5884863"/>
          <p14:tracePt t="65393" x="1681163" y="5873750"/>
          <p14:tracePt t="65402" x="1685925" y="5868988"/>
          <p14:tracePt t="65410" x="1692275" y="5857875"/>
          <p14:tracePt t="65418" x="1697038" y="5846763"/>
          <p14:tracePt t="65426" x="1703388" y="5840413"/>
          <p14:tracePt t="65434" x="1703388" y="5835650"/>
          <p14:tracePt t="65442" x="1714500" y="5829300"/>
          <p14:tracePt t="65450" x="1714500" y="5811838"/>
          <p14:tracePt t="65459" x="1714500" y="5807075"/>
          <p14:tracePt t="65466" x="1719263" y="5800725"/>
          <p14:tracePt t="65474" x="1725613" y="5795963"/>
          <p14:tracePt t="65481" x="1725613" y="5789613"/>
          <p14:tracePt t="65490" x="1725613" y="5784850"/>
          <p14:tracePt t="65498" x="1725613" y="5773738"/>
          <p14:tracePt t="65507" x="1725613" y="5762625"/>
          <p14:tracePt t="65514" x="1725613" y="5745163"/>
          <p14:tracePt t="65522" x="1719263" y="5727700"/>
          <p14:tracePt t="65529" x="1719263" y="5716588"/>
          <p14:tracePt t="65538" x="1708150" y="5700713"/>
          <p14:tracePt t="65546" x="1708150" y="5688013"/>
          <p14:tracePt t="65554" x="1692275" y="5665788"/>
          <p14:tracePt t="65563" x="1685925" y="5654675"/>
          <p14:tracePt t="65573" x="1674813" y="5649913"/>
          <p14:tracePt t="65580" x="1670050" y="5638800"/>
          <p14:tracePt t="65587" x="1658938" y="5627688"/>
          <p14:tracePt t="65594" x="1652588" y="5621338"/>
          <p14:tracePt t="65603" x="1646238" y="5614988"/>
          <p14:tracePt t="65610" x="1630363" y="5603875"/>
          <p14:tracePt t="65618" x="1624013" y="5599113"/>
          <p14:tracePt t="65626" x="1619250" y="5592763"/>
          <p14:tracePt t="65634" x="1608138" y="5592763"/>
          <p14:tracePt t="65642" x="1601788" y="5588000"/>
          <p14:tracePt t="65650" x="1597025" y="5581650"/>
          <p14:tracePt t="65657" x="1585913" y="5581650"/>
          <p14:tracePt t="65665" x="1579563" y="5576888"/>
          <p14:tracePt t="65673" x="1573213" y="5570538"/>
          <p14:tracePt t="65681" x="1557338" y="5570538"/>
          <p14:tracePt t="65689" x="1550988" y="5570538"/>
          <p14:tracePt t="65698" x="1535113" y="5565775"/>
          <p14:tracePt t="65706" x="1528763" y="5565775"/>
          <p14:tracePt t="65713" x="1524000" y="5565775"/>
          <p14:tracePt t="65722" x="1511300" y="5565775"/>
          <p14:tracePt t="65729" x="1506538" y="5565775"/>
          <p14:tracePt t="65738" x="1495425" y="5565775"/>
          <p14:tracePt t="65745" x="1484313" y="5565775"/>
          <p14:tracePt t="65754" x="1473200" y="5565775"/>
          <p14:tracePt t="65762" x="1462088" y="5559425"/>
          <p14:tracePt t="65769" x="1444625" y="5559425"/>
          <p14:tracePt t="65778" x="1427163" y="5553075"/>
          <p14:tracePt t="65786" x="1411288" y="5553075"/>
          <p14:tracePt t="65793" x="1393825" y="5548313"/>
          <p14:tracePt t="65802" x="1382713" y="5548313"/>
          <p14:tracePt t="65810" x="1371600" y="5541963"/>
          <p14:tracePt t="65818" x="1354138" y="5537200"/>
          <p14:tracePt t="65826" x="1343025" y="5537200"/>
          <p14:tracePt t="65834" x="1331913" y="5537200"/>
          <p14:tracePt t="65842" x="1327150" y="5537200"/>
          <p14:tracePt t="65850" x="1316038" y="5537200"/>
          <p14:tracePt t="65858" x="1303338" y="5537200"/>
          <p14:tracePt t="65865" x="1292225" y="5537200"/>
          <p14:tracePt t="65874" x="1281113" y="5537200"/>
          <p14:tracePt t="65881" x="1270000" y="5537200"/>
          <p14:tracePt t="65902" x="1243013" y="5537200"/>
          <p14:tracePt t="65906" x="1225550" y="5537200"/>
          <p14:tracePt t="65913" x="1214438" y="5537200"/>
          <p14:tracePt t="65922" x="1196975" y="5530850"/>
          <p14:tracePt t="65929" x="1174750" y="5530850"/>
          <p14:tracePt t="65938" x="1152525" y="5526088"/>
          <p14:tracePt t="65945" x="1141413" y="5526088"/>
          <p14:tracePt t="65954" x="1119188" y="5519738"/>
          <p14:tracePt t="65961" x="1101725" y="5519738"/>
          <p14:tracePt t="65969" x="1084263" y="5519738"/>
          <p14:tracePt t="65978" x="1073150" y="5519738"/>
          <p14:tracePt t="65986" x="1050925" y="5519738"/>
          <p14:tracePt t="65993" x="1028700" y="5519738"/>
          <p14:tracePt t="66003" x="1011238" y="5519738"/>
          <p14:tracePt t="66010" x="1000125" y="5519738"/>
          <p14:tracePt t="66018" x="989013" y="5519738"/>
          <p14:tracePt t="66026" x="966788" y="5530850"/>
          <p14:tracePt t="66034" x="955675" y="5530850"/>
          <p14:tracePt t="66042" x="949325" y="5530850"/>
          <p14:tracePt t="66050" x="938213" y="5537200"/>
          <p14:tracePt t="66058" x="927100" y="5541963"/>
          <p14:tracePt t="66067" x="915988" y="5548313"/>
          <p14:tracePt t="66075" x="904875" y="5553075"/>
          <p14:tracePt t="66083" x="900113" y="5559425"/>
          <p14:tracePt t="66092" x="882650" y="5565775"/>
          <p14:tracePt t="66098" x="876300" y="5576888"/>
          <p14:tracePt t="66106" x="860425" y="5588000"/>
          <p14:tracePt t="66114" x="849313" y="5599113"/>
          <p14:tracePt t="66122" x="831850" y="5610225"/>
          <p14:tracePt t="66129" x="820738" y="5621338"/>
          <p14:tracePt t="66138" x="798513" y="5638800"/>
          <p14:tracePt t="66145" x="792163" y="5643563"/>
          <p14:tracePt t="66154" x="769938" y="5661025"/>
          <p14:tracePt t="66161" x="765175" y="5672138"/>
          <p14:tracePt t="66169" x="752475" y="5683250"/>
          <p14:tracePt t="66177" x="747713" y="5694363"/>
          <p14:tracePt t="66189" x="741363" y="5705475"/>
          <p14:tracePt t="66195" x="741363" y="5716588"/>
          <p14:tracePt t="66208" x="730250" y="5734050"/>
          <p14:tracePt t="66214" x="725488" y="5749925"/>
          <p14:tracePt t="66218" x="725488" y="5762625"/>
          <p14:tracePt t="66226" x="725488" y="5773738"/>
          <p14:tracePt t="66234" x="725488" y="5784850"/>
          <p14:tracePt t="66242" x="725488" y="5800725"/>
          <p14:tracePt t="66250" x="725488" y="5807075"/>
          <p14:tracePt t="66258" x="725488" y="5829300"/>
          <p14:tracePt t="66266" x="736600" y="5846763"/>
          <p14:tracePt t="66274" x="741363" y="5862638"/>
          <p14:tracePt t="66282" x="758825" y="5880100"/>
          <p14:tracePt t="66290" x="765175" y="5895975"/>
          <p14:tracePt t="66298" x="787400" y="5908675"/>
          <p14:tracePt t="66306" x="798513" y="5919788"/>
          <p14:tracePt t="66314" x="814388" y="5935663"/>
          <p14:tracePt t="66322" x="849313" y="5953125"/>
          <p14:tracePt t="66330" x="860425" y="5957888"/>
          <p14:tracePt t="66338" x="887413" y="5970588"/>
          <p14:tracePt t="66345" x="904875" y="5981700"/>
          <p14:tracePt t="66354" x="915988" y="5986463"/>
          <p14:tracePt t="66362" x="955675" y="5992813"/>
          <p14:tracePt t="66370" x="973138" y="5997575"/>
          <p14:tracePt t="66378" x="1017588" y="6015038"/>
          <p14:tracePt t="66387" x="1057275" y="6019800"/>
          <p14:tracePt t="66394" x="1079500" y="6026150"/>
          <p14:tracePt t="66402" x="1119188" y="6037263"/>
          <p14:tracePt t="66410" x="1152525" y="6048375"/>
          <p14:tracePt t="66418" x="1185863" y="6059488"/>
          <p14:tracePt t="66426" x="1219200" y="6065838"/>
          <p14:tracePt t="66434" x="1247775" y="6070600"/>
          <p14:tracePt t="66443" x="1276350" y="6076950"/>
          <p14:tracePt t="66450" x="1303338" y="6088063"/>
          <p14:tracePt t="66458" x="1327150" y="6088063"/>
          <p14:tracePt t="66466" x="1360488" y="6092825"/>
          <p14:tracePt t="66474" x="1382713" y="6092825"/>
          <p14:tracePt t="66481" x="1400175" y="6092825"/>
          <p14:tracePt t="66490" x="1422400" y="6092825"/>
          <p14:tracePt t="66498" x="1438275" y="6092825"/>
          <p14:tracePt t="66506" x="1450975" y="6092825"/>
          <p14:tracePt t="66514" x="1484313" y="6088063"/>
          <p14:tracePt t="66522" x="1495425" y="6081713"/>
          <p14:tracePt t="66530" x="1524000" y="6076950"/>
          <p14:tracePt t="66538" x="1539875" y="6065838"/>
          <p14:tracePt t="66546" x="1562100" y="6054725"/>
          <p14:tracePt t="66554" x="1601788" y="6037263"/>
          <p14:tracePt t="66562" x="1612900" y="6030913"/>
          <p14:tracePt t="66570" x="1641475" y="6015038"/>
          <p14:tracePt t="66578" x="1685925" y="5992813"/>
          <p14:tracePt t="66587" x="1708150" y="5975350"/>
          <p14:tracePt t="66594" x="1731963" y="5957888"/>
          <p14:tracePt t="66602" x="1765300" y="5935663"/>
          <p14:tracePt t="66610" x="1776413" y="5930900"/>
          <p14:tracePt t="66618" x="1798638" y="5908675"/>
          <p14:tracePt t="66626" x="1816100" y="5880100"/>
          <p14:tracePt t="66634" x="1827213" y="5868988"/>
          <p14:tracePt t="66643" x="1827213" y="5851525"/>
          <p14:tracePt t="66650" x="1827213" y="5829300"/>
          <p14:tracePt t="66658" x="1827213" y="5822950"/>
          <p14:tracePt t="66666" x="1827213" y="5800725"/>
          <p14:tracePt t="66674" x="1827213" y="5789613"/>
          <p14:tracePt t="66682" x="1827213" y="5773738"/>
          <p14:tracePt t="66690" x="1820863" y="5767388"/>
          <p14:tracePt t="66698" x="1816100" y="5756275"/>
          <p14:tracePt t="66706" x="1809750" y="5745163"/>
          <p14:tracePt t="66714" x="1804988" y="5738813"/>
          <p14:tracePt t="66722" x="1793875" y="5722938"/>
          <p14:tracePt t="66730" x="1781175" y="5705475"/>
          <p14:tracePt t="66738" x="1776413" y="5700713"/>
          <p14:tracePt t="66746" x="1765300" y="5683250"/>
          <p14:tracePt t="66754" x="1747838" y="5672138"/>
          <p14:tracePt t="66762" x="1725613" y="5643563"/>
          <p14:tracePt t="66771" x="1703388" y="5627688"/>
          <p14:tracePt t="66778" x="1697038" y="5627688"/>
          <p14:tracePt t="66787" x="1681163" y="5610225"/>
          <p14:tracePt t="66794" x="1674813" y="5603875"/>
          <p14:tracePt t="66802" x="1670050" y="5599113"/>
          <p14:tracePt t="66810" x="1658938" y="5588000"/>
          <p14:tracePt t="66817" x="1646238" y="5581650"/>
          <p14:tracePt t="66826" x="1641475" y="5576888"/>
          <p14:tracePt t="66834" x="1619250" y="5565775"/>
          <p14:tracePt t="66842" x="1608138" y="5559425"/>
          <p14:tracePt t="66850" x="1601788" y="5553075"/>
          <p14:tracePt t="66858" x="1590675" y="5548313"/>
          <p14:tracePt t="66866" x="1573213" y="5548313"/>
          <p14:tracePt t="66874" x="1562100" y="5541963"/>
          <p14:tracePt t="66887" x="1550988" y="5541963"/>
          <p14:tracePt t="66890" x="1535113" y="5537200"/>
          <p14:tracePt t="66898" x="1524000" y="5530850"/>
          <p14:tracePt t="66906" x="1506538" y="5530850"/>
          <p14:tracePt t="66913" x="1495425" y="5530850"/>
          <p14:tracePt t="66922" x="1473200" y="5530850"/>
          <p14:tracePt t="66929" x="1455738" y="5526088"/>
          <p14:tracePt t="66938" x="1427163" y="5526088"/>
          <p14:tracePt t="66945" x="1400175" y="5526088"/>
          <p14:tracePt t="66953" x="1376363" y="5526088"/>
          <p14:tracePt t="66962" x="1360488" y="5519738"/>
          <p14:tracePt t="66970" x="1303338" y="5519738"/>
          <p14:tracePt t="66978" x="1287463" y="5519738"/>
          <p14:tracePt t="66987" x="1254125" y="5519738"/>
          <p14:tracePt t="66994" x="1225550" y="5519738"/>
          <p14:tracePt t="67002" x="1185863" y="5519738"/>
          <p14:tracePt t="67010" x="1163638" y="5519738"/>
          <p14:tracePt t="67017" x="1141413" y="5519738"/>
          <p14:tracePt t="67026" x="1123950" y="5519738"/>
          <p14:tracePt t="67034" x="1101725" y="5519738"/>
          <p14:tracePt t="67042" x="1090613" y="5519738"/>
          <p14:tracePt t="67050" x="1079500" y="5519738"/>
          <p14:tracePt t="67058" x="1068388" y="5519738"/>
          <p14:tracePt t="67066" x="1062038" y="5519738"/>
          <p14:tracePt t="67074" x="1050925" y="5519738"/>
          <p14:tracePt t="67082" x="1046163" y="5519738"/>
          <p14:tracePt t="67090" x="1035050" y="5519738"/>
          <p14:tracePt t="67097" x="1028700" y="5519738"/>
          <p14:tracePt t="67106" x="1022350" y="5519738"/>
          <p14:tracePt t="67113" x="1017588" y="5519738"/>
          <p14:tracePt t="67122" x="1011238" y="5519738"/>
          <p14:tracePt t="67129" x="1006475" y="5519738"/>
          <p14:tracePt t="67138" x="995363" y="5519738"/>
          <p14:tracePt t="67145" x="984250" y="5519738"/>
          <p14:tracePt t="67154" x="973138" y="5519738"/>
          <p14:tracePt t="67162" x="960438" y="5519738"/>
          <p14:tracePt t="67170" x="938213" y="5526088"/>
          <p14:tracePt t="67177" x="922338" y="5530850"/>
          <p14:tracePt t="67186" x="911225" y="5530850"/>
          <p14:tracePt t="67193" x="893763" y="5541963"/>
          <p14:tracePt t="67201" x="887413" y="5548313"/>
          <p14:tracePt t="67210" x="876300" y="5559425"/>
          <p14:tracePt t="67217" x="871538" y="5565775"/>
          <p14:tracePt t="67226" x="865188" y="5570538"/>
          <p14:tracePt t="67234" x="865188" y="5581650"/>
          <p14:tracePt t="67242" x="854075" y="5588000"/>
          <p14:tracePt t="67249" x="849313" y="5603875"/>
          <p14:tracePt t="67258" x="842963" y="5614988"/>
          <p14:tracePt t="67266" x="838200" y="5627688"/>
          <p14:tracePt t="67274" x="831850" y="5638800"/>
          <p14:tracePt t="67282" x="831850" y="5654675"/>
          <p14:tracePt t="67290" x="831850" y="5665788"/>
          <p14:tracePt t="67297" x="831850" y="5676900"/>
          <p14:tracePt t="67306" x="831850" y="5694363"/>
          <p14:tracePt t="67313" x="831850" y="5711825"/>
          <p14:tracePt t="67322" x="831850" y="5722938"/>
          <p14:tracePt t="67329" x="831850" y="5727700"/>
          <p14:tracePt t="67337" x="831850" y="5745163"/>
          <p14:tracePt t="67346" x="838200" y="5756275"/>
          <p14:tracePt t="67354" x="842963" y="5767388"/>
          <p14:tracePt t="67361" x="849313" y="5778500"/>
          <p14:tracePt t="67370" x="854075" y="5789613"/>
          <p14:tracePt t="67377" x="865188" y="5807075"/>
          <p14:tracePt t="67386" x="876300" y="5829300"/>
          <p14:tracePt t="67393" x="887413" y="5840413"/>
          <p14:tracePt t="67402" x="904875" y="5851525"/>
          <p14:tracePt t="67409" x="911225" y="5862638"/>
          <p14:tracePt t="67418" x="915988" y="5873750"/>
          <p14:tracePt t="67426" x="933450" y="5880100"/>
          <p14:tracePt t="67434" x="938213" y="5891213"/>
          <p14:tracePt t="67442" x="949325" y="5902325"/>
          <p14:tracePt t="67449" x="977900" y="5913438"/>
          <p14:tracePt t="67458" x="1000125" y="5924550"/>
          <p14:tracePt t="67466" x="1022350" y="5930900"/>
          <p14:tracePt t="67474" x="1050925" y="5935663"/>
          <p14:tracePt t="67482" x="1084263" y="5946775"/>
          <p14:tracePt t="67490" x="1130300" y="5953125"/>
          <p14:tracePt t="67497" x="1168400" y="5957888"/>
          <p14:tracePt t="67506" x="1203325" y="5957888"/>
          <p14:tracePt t="67514" x="1276350" y="5964238"/>
          <p14:tracePt t="67522" x="1320800" y="5970588"/>
          <p14:tracePt t="67530" x="1365250" y="5975350"/>
          <p14:tracePt t="67537" x="1422400" y="5975350"/>
          <p14:tracePt t="67546" x="1477963" y="5975350"/>
          <p14:tracePt t="67554" x="1524000" y="5975350"/>
          <p14:tracePt t="67562" x="1579563" y="5975350"/>
          <p14:tracePt t="67570" x="1624013" y="5975350"/>
          <p14:tracePt t="67578" x="1674813" y="5975350"/>
          <p14:tracePt t="67585" x="1719263" y="5970588"/>
          <p14:tracePt t="67594" x="1781175" y="5957888"/>
          <p14:tracePt t="67601" x="1816100" y="5946775"/>
          <p14:tracePt t="67610" x="1860550" y="5930900"/>
          <p14:tracePt t="67617" x="1889125" y="5919788"/>
          <p14:tracePt t="67627" x="1927225" y="5902325"/>
          <p14:tracePt t="67635" x="1944688" y="5895975"/>
          <p14:tracePt t="67643" x="1966913" y="5880100"/>
          <p14:tracePt t="67651" x="1984375" y="5862638"/>
          <p14:tracePt t="67658" x="1995488" y="5857875"/>
          <p14:tracePt t="67666" x="2001838" y="5851525"/>
          <p14:tracePt t="67674" x="2006600" y="5840413"/>
          <p14:tracePt t="67682" x="2012950" y="5835650"/>
          <p14:tracePt t="67690" x="2012950" y="5829300"/>
          <p14:tracePt t="67698" x="2012950" y="5818188"/>
          <p14:tracePt t="67706" x="2017713" y="5818188"/>
          <p14:tracePt t="67722" x="2017713" y="5811838"/>
          <p14:tracePt t="68770" x="2024063" y="5811838"/>
          <p14:tracePt t="68778" x="2046288" y="5811838"/>
          <p14:tracePt t="68786" x="2062163" y="5811838"/>
          <p14:tracePt t="68794" x="2079625" y="5811838"/>
          <p14:tracePt t="68801" x="2112963" y="5811838"/>
          <p14:tracePt t="68810" x="2159000" y="5811838"/>
          <p14:tracePt t="68818" x="2225675" y="5811838"/>
          <p14:tracePt t="68826" x="2298700" y="5811838"/>
          <p14:tracePt t="68834" x="2382838" y="5811838"/>
          <p14:tracePt t="68842" x="2473325" y="5811838"/>
          <p14:tracePt t="68850" x="2546350" y="5811838"/>
          <p14:tracePt t="68858" x="2674938" y="5818188"/>
          <p14:tracePt t="68866" x="2816225" y="5829300"/>
          <p14:tracePt t="68874" x="2955925" y="5829300"/>
          <p14:tracePt t="68881" x="3097213" y="5835650"/>
          <p14:tracePt t="68890" x="3192463" y="5840413"/>
          <p14:tracePt t="68905" x="3411538" y="5880100"/>
          <p14:tracePt t="68914" x="3490913" y="5895975"/>
          <p14:tracePt t="68922" x="3568700" y="5930900"/>
          <p14:tracePt t="68929" x="3614738" y="5953125"/>
          <p14:tracePt t="68939" x="3630613" y="5957888"/>
          <p14:tracePt t="69322" x="3630613" y="5964238"/>
          <p14:tracePt t="69339" x="3636963" y="5964238"/>
          <p14:tracePt t="69346" x="3648075" y="5964238"/>
          <p14:tracePt t="69354" x="3654425" y="5964238"/>
          <p14:tracePt t="69362" x="3659188" y="5964238"/>
          <p14:tracePt t="69370" x="3670300" y="5964238"/>
          <p14:tracePt t="69377" x="3681413" y="5964238"/>
          <p14:tracePt t="69385" x="3692525" y="5964238"/>
          <p14:tracePt t="69393" x="3714750" y="5964238"/>
          <p14:tracePt t="69401" x="3738563" y="5964238"/>
          <p14:tracePt t="69409" x="3789363" y="5964238"/>
          <p14:tracePt t="69417" x="3844925" y="5964238"/>
          <p14:tracePt t="69426" x="3917950" y="5970588"/>
          <p14:tracePt t="69433" x="4041775" y="5975350"/>
          <p14:tracePt t="69442" x="4143375" y="5981700"/>
          <p14:tracePt t="69449" x="4327525" y="5992813"/>
          <p14:tracePt t="69458" x="4524375" y="5992813"/>
          <p14:tracePt t="69465" x="4756150" y="6003925"/>
          <p14:tracePt t="69474" x="4968875" y="6003925"/>
          <p14:tracePt t="69481" x="5227638" y="6003925"/>
          <p14:tracePt t="69490" x="5502275" y="6003925"/>
          <p14:tracePt t="69497" x="5761038" y="5997575"/>
          <p14:tracePt t="69505" x="6042025" y="5964238"/>
          <p14:tracePt t="69514" x="6369050" y="5930900"/>
          <p14:tracePt t="69522" x="6638925" y="5891213"/>
          <p14:tracePt t="69530" x="6902450" y="5846763"/>
          <p14:tracePt t="69538" x="7172325" y="5811838"/>
          <p14:tracePt t="69546" x="7481888" y="5767388"/>
          <p14:tracePt t="69554" x="7689850" y="5738813"/>
          <p14:tracePt t="69562" x="7926388" y="5711825"/>
          <p14:tracePt t="69569" x="8099425" y="5683250"/>
          <p14:tracePt t="69578" x="8280400" y="5654675"/>
          <p14:tracePt t="69585" x="8477250" y="5603875"/>
          <p14:tracePt t="69594" x="8577263" y="5581650"/>
          <p14:tracePt t="69602" x="8701088" y="5548313"/>
          <p14:tracePt t="69610" x="8763000" y="5537200"/>
          <p14:tracePt t="69618" x="8836025" y="5519738"/>
          <p14:tracePt t="69626" x="8926513" y="5497513"/>
          <p14:tracePt t="69633" x="8948738" y="5492750"/>
          <p14:tracePt t="69641" x="8993188" y="5486400"/>
          <p14:tracePt t="69650" x="9021763" y="5475288"/>
          <p14:tracePt t="69658" x="9039225" y="5475288"/>
          <p14:tracePt t="69666" x="9043988" y="5475288"/>
          <p14:tracePt t="69883" x="9050338" y="5475288"/>
          <p14:tracePt t="69889" x="9055100" y="5468938"/>
          <p14:tracePt t="69898" x="9061450" y="5457825"/>
          <p14:tracePt t="69905" x="9077325" y="5453063"/>
          <p14:tracePt t="69913" x="9105900" y="5424488"/>
          <p14:tracePt t="69923" x="9128125" y="5407025"/>
          <p14:tracePt t="69930" x="9145588" y="5384800"/>
          <p14:tracePt t="69938" x="9163050" y="5373688"/>
          <p14:tracePt t="69946" x="9196388" y="5334000"/>
          <p14:tracePt t="69953" x="9218613" y="5307013"/>
          <p14:tracePt t="69962" x="9236075" y="5284788"/>
          <p14:tracePt t="69969" x="9247188" y="5267325"/>
          <p14:tracePt t="69978" x="9263063" y="5245100"/>
          <p14:tracePt t="69985" x="9285288" y="5222875"/>
          <p14:tracePt t="69994" x="9285288" y="5205413"/>
          <p14:tracePt t="70001" x="9296400" y="5187950"/>
          <p14:tracePt t="70010" x="9302750" y="5176838"/>
          <p14:tracePt t="70017" x="9302750" y="5165725"/>
          <p14:tracePt t="70027" x="9309100" y="5149850"/>
          <p14:tracePt t="70034" x="9313863" y="5132388"/>
          <p14:tracePt t="70044" x="9313863" y="5114925"/>
          <p14:tracePt t="70051" x="9313863" y="5103813"/>
          <p14:tracePt t="70058" x="9313863" y="5087938"/>
          <p14:tracePt t="70065" x="9313863" y="5059363"/>
          <p14:tracePt t="70074" x="9309100" y="5026025"/>
          <p14:tracePt t="70081" x="9309100" y="4991100"/>
          <p14:tracePt t="70090" x="9302750" y="4968875"/>
          <p14:tracePt t="70097" x="9291638" y="4935538"/>
          <p14:tracePt t="70106" x="9291638" y="4929188"/>
          <p14:tracePt t="70114" x="9280525" y="4895850"/>
          <p14:tracePt t="70123" x="9274175" y="4891088"/>
          <p14:tracePt t="70130" x="9269413" y="4879975"/>
          <p14:tracePt t="70138" x="9258300" y="4856163"/>
          <p14:tracePt t="70145" x="9251950" y="4840288"/>
          <p14:tracePt t="70153" x="9236075" y="4818063"/>
          <p14:tracePt t="70161" x="9223375" y="4800600"/>
          <p14:tracePt t="70170" x="9218613" y="4783138"/>
          <p14:tracePt t="70178" x="9207500" y="4778375"/>
          <p14:tracePt t="70186" x="9196388" y="4756150"/>
          <p14:tracePt t="70194" x="9178925" y="4733925"/>
          <p14:tracePt t="70201" x="9174163" y="4727575"/>
          <p14:tracePt t="70210" x="9156700" y="4710113"/>
          <p14:tracePt t="70218" x="9139238" y="4687888"/>
          <p14:tracePt t="70226" x="9117013" y="4665663"/>
          <p14:tracePt t="70233" x="9105900" y="4659313"/>
          <p14:tracePt t="70242" x="9094788" y="4648200"/>
          <p14:tracePt t="70250" x="9077325" y="4648200"/>
          <p14:tracePt t="70258" x="9066213" y="4637088"/>
          <p14:tracePt t="70265" x="9061450" y="4632325"/>
          <p14:tracePt t="70274" x="9050338" y="4632325"/>
          <p14:tracePt t="70282" x="9028113" y="4621213"/>
          <p14:tracePt t="70290" x="9015413" y="4614863"/>
          <p14:tracePt t="70298" x="8999538" y="4603750"/>
          <p14:tracePt t="70306" x="8982075" y="4592638"/>
          <p14:tracePt t="70313" x="8959850" y="4586288"/>
          <p14:tracePt t="70322" x="8937625" y="4581525"/>
          <p14:tracePt t="70329" x="8904288" y="4570413"/>
          <p14:tracePt t="70338" x="8886825" y="4559300"/>
          <p14:tracePt t="70345" x="8836025" y="4552950"/>
          <p14:tracePt t="70354" x="8807450" y="4541838"/>
          <p14:tracePt t="70362" x="8791575" y="4541838"/>
          <p14:tracePt t="70370" x="8769350" y="4537075"/>
          <p14:tracePt t="70377" x="8745538" y="4530725"/>
          <p14:tracePt t="70386" x="8723313" y="4524375"/>
          <p14:tracePt t="70394" x="8712200" y="4524375"/>
          <p14:tracePt t="70401" x="8689975" y="4519613"/>
          <p14:tracePt t="70409" x="8672513" y="4519613"/>
          <p14:tracePt t="70418" x="8656638" y="4513263"/>
          <p14:tracePt t="70426" x="8639175" y="4513263"/>
          <p14:tracePt t="70434" x="8634413" y="4513263"/>
          <p14:tracePt t="70442" x="8616950" y="4513263"/>
          <p14:tracePt t="70449" x="8594725" y="4513263"/>
          <p14:tracePt t="70458" x="8577263" y="4513263"/>
          <p14:tracePt t="70466" x="8566150" y="4513263"/>
          <p14:tracePt t="70474" x="8543925" y="4513263"/>
          <p14:tracePt t="70482" x="8526463" y="4513263"/>
          <p14:tracePt t="70490" x="8510588" y="4513263"/>
          <p14:tracePt t="70498" x="8493125" y="4513263"/>
          <p14:tracePt t="70506" x="8470900" y="4513263"/>
          <p14:tracePt t="70514" x="8453438" y="4513263"/>
          <p14:tracePt t="70522" x="8431213" y="4513263"/>
          <p14:tracePt t="70530" x="8408988" y="4513263"/>
          <p14:tracePt t="70537" x="8386763" y="4513263"/>
          <p14:tracePt t="70546" x="8375650" y="4513263"/>
          <p14:tracePt t="70554" x="8353425" y="4513263"/>
          <p14:tracePt t="70562" x="8342313" y="4513263"/>
          <p14:tracePt t="70570" x="8313738" y="4513263"/>
          <p14:tracePt t="70578" x="8296275" y="4513263"/>
          <p14:tracePt t="70586" x="8285163" y="4513263"/>
          <p14:tracePt t="70594" x="8256588" y="4513263"/>
          <p14:tracePt t="70602" x="8240713" y="4513263"/>
          <p14:tracePt t="70610" x="8223250" y="4508500"/>
          <p14:tracePt t="70618" x="8183563" y="4508500"/>
          <p14:tracePt t="70625" x="8167688" y="4502150"/>
          <p14:tracePt t="70634" x="8150225" y="4502150"/>
          <p14:tracePt t="70641" x="8128000" y="4502150"/>
          <p14:tracePt t="70650" x="8094663" y="4497388"/>
          <p14:tracePt t="70658" x="8083550" y="4497388"/>
          <p14:tracePt t="70666" x="8061325" y="4497388"/>
          <p14:tracePt t="70674" x="8048625" y="4491038"/>
          <p14:tracePt t="70682" x="8037513" y="4491038"/>
          <p14:tracePt t="70690" x="8032750" y="4491038"/>
          <p14:tracePt t="70698" x="8026400" y="4491038"/>
          <p14:tracePt t="70706" x="8021638" y="4491038"/>
          <p14:tracePt t="70722" x="8015288" y="4491038"/>
          <p14:tracePt t="70738" x="8004175" y="4491038"/>
          <p14:tracePt t="70754" x="7999413" y="4491038"/>
          <p14:tracePt t="70762" x="7993063" y="4491038"/>
          <p14:tracePt t="70778" x="7986713" y="4491038"/>
          <p14:tracePt t="70785" x="7981950" y="4497388"/>
          <p14:tracePt t="70794" x="7975600" y="4497388"/>
          <p14:tracePt t="70802" x="7970838" y="4502150"/>
          <p14:tracePt t="70810" x="7964488" y="4502150"/>
          <p14:tracePt t="70817" x="7953375" y="4502150"/>
          <p14:tracePt t="70826" x="7948613" y="4508500"/>
          <p14:tracePt t="70834" x="7937500" y="4513263"/>
          <p14:tracePt t="70842" x="7920038" y="4519613"/>
          <p14:tracePt t="70849" x="7908925" y="4519613"/>
          <p14:tracePt t="70858" x="7902575" y="4524375"/>
          <p14:tracePt t="70865" x="7897813" y="4530725"/>
          <p14:tracePt t="70874" x="7886700" y="4530725"/>
          <p14:tracePt t="70881" x="7880350" y="4530725"/>
          <p14:tracePt t="70890" x="7875588" y="4530725"/>
          <p14:tracePt t="70897" x="7864475" y="4537075"/>
          <p14:tracePt t="70907" x="7858125" y="4537075"/>
          <p14:tracePt t="70914" x="7853363" y="4537075"/>
          <p14:tracePt t="70922" x="7840663" y="4537075"/>
          <p14:tracePt t="70930" x="7835900" y="4537075"/>
          <p14:tracePt t="70937" x="7829550" y="4541838"/>
          <p14:tracePt t="70946" x="7818438" y="4541838"/>
          <p14:tracePt t="70954" x="7813675" y="4541838"/>
          <p14:tracePt t="70962" x="7807325" y="4548188"/>
          <p14:tracePt t="70969" x="7802563" y="4552950"/>
          <p14:tracePt t="70978" x="7796213" y="4552950"/>
          <p14:tracePt t="70986" x="7791450" y="4564063"/>
          <p14:tracePt t="70994" x="7785100" y="4570413"/>
          <p14:tracePt t="71001" x="7778750" y="4575175"/>
          <p14:tracePt t="71010" x="7773988" y="4586288"/>
          <p14:tracePt t="71017" x="7773988" y="4598988"/>
          <p14:tracePt t="71026" x="7767638" y="4614863"/>
          <p14:tracePt t="71033" x="7767638" y="4632325"/>
          <p14:tracePt t="71041" x="7767638" y="4643438"/>
          <p14:tracePt t="71050" x="7767638" y="4659313"/>
          <p14:tracePt t="71058" x="7762875" y="4676775"/>
          <p14:tracePt t="71066" x="7762875" y="4699000"/>
          <p14:tracePt t="71073" x="7762875" y="4716463"/>
          <p14:tracePt t="71081" x="7762875" y="4733925"/>
          <p14:tracePt t="71090" x="7767638" y="4756150"/>
          <p14:tracePt t="71098" x="7773988" y="4778375"/>
          <p14:tracePt t="71111" x="7773988" y="4789488"/>
          <p14:tracePt t="71116" x="7778750" y="4806950"/>
          <p14:tracePt t="71124" x="7785100" y="4818063"/>
          <p14:tracePt t="71131" x="7791450" y="4845050"/>
          <p14:tracePt t="71138" x="7802563" y="4867275"/>
          <p14:tracePt t="71146" x="7807325" y="4879975"/>
          <p14:tracePt t="71154" x="7813675" y="4902200"/>
          <p14:tracePt t="71162" x="7818438" y="4918075"/>
          <p14:tracePt t="71170" x="7818438" y="4935538"/>
          <p14:tracePt t="71178" x="7818438" y="4957763"/>
          <p14:tracePt t="71185" x="7824788" y="4986338"/>
          <p14:tracePt t="71194" x="7824788" y="5008563"/>
          <p14:tracePt t="71201" x="7829550" y="5030788"/>
          <p14:tracePt t="71210" x="7829550" y="5053013"/>
          <p14:tracePt t="71217" x="7835900" y="5070475"/>
          <p14:tracePt t="71226" x="7835900" y="5092700"/>
          <p14:tracePt t="71234" x="7835900" y="5110163"/>
          <p14:tracePt t="71242" x="7835900" y="5114925"/>
          <p14:tracePt t="71250" x="7835900" y="5137150"/>
          <p14:tracePt t="71258" x="7835900" y="5149850"/>
          <p14:tracePt t="71265" x="7835900" y="5160963"/>
          <p14:tracePt t="71274" x="7835900" y="5176838"/>
          <p14:tracePt t="71282" x="7835900" y="5187950"/>
          <p14:tracePt t="71290" x="7835900" y="5205413"/>
          <p14:tracePt t="71298" x="7835900" y="5222875"/>
          <p14:tracePt t="71306" x="7835900" y="5238750"/>
          <p14:tracePt t="71314" x="7829550" y="5245100"/>
          <p14:tracePt t="71321" x="7829550" y="5260975"/>
          <p14:tracePt t="71329" x="7829550" y="5284788"/>
          <p14:tracePt t="71337" x="7824788" y="5318125"/>
          <p14:tracePt t="71345" x="7818438" y="5340350"/>
          <p14:tracePt t="71353" x="7818438" y="5357813"/>
          <p14:tracePt t="71362" x="7813675" y="5380038"/>
          <p14:tracePt t="71369" x="7813675" y="5402263"/>
          <p14:tracePt t="71378" x="7813675" y="5419725"/>
          <p14:tracePt t="71385" x="7813675" y="5441950"/>
          <p14:tracePt t="71393" x="7813675" y="5457825"/>
          <p14:tracePt t="71401" x="7813675" y="5492750"/>
          <p14:tracePt t="71410" x="7813675" y="5526088"/>
          <p14:tracePt t="71417" x="7813675" y="5548313"/>
          <p14:tracePt t="71426" x="7813675" y="5565775"/>
          <p14:tracePt t="71434" x="7813675" y="5588000"/>
          <p14:tracePt t="71442" x="7813675" y="5627688"/>
          <p14:tracePt t="71449" x="7813675" y="5649913"/>
          <p14:tracePt t="71458" x="7813675" y="5672138"/>
          <p14:tracePt t="71466" x="7813675" y="5683250"/>
          <p14:tracePt t="71474" x="7818438" y="5700713"/>
          <p14:tracePt t="71481" x="7818438" y="5711825"/>
          <p14:tracePt t="71490" x="7818438" y="5722938"/>
          <p14:tracePt t="71497" x="7829550" y="5734050"/>
          <p14:tracePt t="71506" x="7829550" y="5738813"/>
          <p14:tracePt t="71514" x="7835900" y="5749925"/>
          <p14:tracePt t="71521" x="7840663" y="5756275"/>
          <p14:tracePt t="71530" x="7847013" y="5762625"/>
          <p14:tracePt t="71537" x="7853363" y="5773738"/>
          <p14:tracePt t="71546" x="7858125" y="5784850"/>
          <p14:tracePt t="71553" x="7869238" y="5795963"/>
          <p14:tracePt t="71562" x="7869238" y="5800725"/>
          <p14:tracePt t="71569" x="7880350" y="5807075"/>
          <p14:tracePt t="71578" x="7897813" y="5818188"/>
          <p14:tracePt t="71585" x="7908925" y="5822950"/>
          <p14:tracePt t="71594" x="7926388" y="5835650"/>
          <p14:tracePt t="71601" x="7964488" y="5846763"/>
          <p14:tracePt t="71610" x="8004175" y="5857875"/>
          <p14:tracePt t="71618" x="8021638" y="5862638"/>
          <p14:tracePt t="71626" x="8077200" y="5880100"/>
          <p14:tracePt t="71633" x="8121650" y="5891213"/>
          <p14:tracePt t="71642" x="8189913" y="5902325"/>
          <p14:tracePt t="71649" x="8223250" y="5908675"/>
          <p14:tracePt t="71657" x="8280400" y="5913438"/>
          <p14:tracePt t="71665" x="8358188" y="5919788"/>
          <p14:tracePt t="71675" x="8402638" y="5924550"/>
          <p14:tracePt t="71682" x="8488363" y="5924550"/>
          <p14:tracePt t="71691" x="8537575" y="5930900"/>
          <p14:tracePt t="71697" x="8583613" y="5930900"/>
          <p14:tracePt t="71705" x="8672513" y="5930900"/>
          <p14:tracePt t="71714" x="8718550" y="5930900"/>
          <p14:tracePt t="71721" x="8774113" y="5930900"/>
          <p14:tracePt t="71730" x="8853488" y="5930900"/>
          <p14:tracePt t="71738" x="8897938" y="5930900"/>
          <p14:tracePt t="71746" x="8966200" y="5930900"/>
          <p14:tracePt t="71754" x="9010650" y="5930900"/>
          <p14:tracePt t="71762" x="9066213" y="5930900"/>
          <p14:tracePt t="71770" x="9123363" y="5930900"/>
          <p14:tracePt t="71778" x="9185275" y="5930900"/>
          <p14:tracePt t="71786" x="9229725" y="5924550"/>
          <p14:tracePt t="71794" x="9285288" y="5919788"/>
          <p14:tracePt t="71802" x="9331325" y="5919788"/>
          <p14:tracePt t="71810" x="9415463" y="5908675"/>
          <p14:tracePt t="71818" x="9482138" y="5891213"/>
          <p14:tracePt t="71826" x="9544050" y="5884863"/>
          <p14:tracePt t="71834" x="9623425" y="5880100"/>
          <p14:tracePt t="71843" x="9678988" y="5873750"/>
          <p14:tracePt t="71849" x="9769475" y="5868988"/>
          <p14:tracePt t="71857" x="9842500" y="5868988"/>
          <p14:tracePt t="71866" x="9898063" y="5862638"/>
          <p14:tracePt t="71874" x="9971088" y="5857875"/>
          <p14:tracePt t="71882" x="10055225" y="5851525"/>
          <p14:tracePt t="71891" x="10129838" y="5835650"/>
          <p14:tracePt t="71909" x="10264775" y="5822950"/>
          <p14:tracePt t="71914" x="10348913" y="5818188"/>
          <p14:tracePt t="71921" x="10477500" y="5800725"/>
          <p14:tracePt t="71930" x="10556875" y="5795963"/>
          <p14:tracePt t="71938" x="10641013" y="5784850"/>
          <p14:tracePt t="71946" x="10758488" y="5767388"/>
          <p14:tracePt t="71954" x="10860088" y="5745163"/>
          <p14:tracePt t="71962" x="10922000" y="5734050"/>
          <p14:tracePt t="71969" x="11034713" y="5705475"/>
          <p14:tracePt t="71978" x="11096625" y="5688013"/>
          <p14:tracePt t="71985" x="11185525" y="5649913"/>
          <p14:tracePt t="71994" x="11298238" y="5592763"/>
          <p14:tracePt t="72001" x="11360150" y="5559425"/>
          <p14:tracePt t="72010" x="11433175" y="5514975"/>
          <p14:tracePt t="72018" x="11488738" y="5486400"/>
          <p14:tracePt t="72026" x="11539538" y="5446713"/>
          <p14:tracePt t="72034" x="11590338" y="5407025"/>
          <p14:tracePt t="72042" x="11630025" y="5368925"/>
          <p14:tracePt t="72050" x="11658600" y="5329238"/>
          <p14:tracePt t="72057" x="11680825" y="5300663"/>
          <p14:tracePt t="72066" x="11703050" y="5267325"/>
          <p14:tracePt t="72074" x="11736388" y="5216525"/>
          <p14:tracePt t="72082" x="11736388" y="5205413"/>
          <p14:tracePt t="72090" x="11753850" y="5183188"/>
          <p14:tracePt t="72100" x="11764963" y="5154613"/>
          <p14:tracePt t="72107" x="11769725" y="5137150"/>
          <p14:tracePt t="72117" x="11769725" y="5110163"/>
          <p14:tracePt t="72124" x="11776075" y="5081588"/>
          <p14:tracePt t="72130" x="11782425" y="5064125"/>
          <p14:tracePt t="72137" x="11782425" y="5041900"/>
          <p14:tracePt t="72146" x="11782425" y="5019675"/>
          <p14:tracePt t="72153" x="11782425" y="4991100"/>
          <p14:tracePt t="72162" x="11782425" y="4957763"/>
          <p14:tracePt t="72169" x="11782425" y="4946650"/>
          <p14:tracePt t="72178" x="11776075" y="4918075"/>
          <p14:tracePt t="72186" x="11764963" y="4895850"/>
          <p14:tracePt t="72194" x="11742738" y="4851400"/>
          <p14:tracePt t="72201" x="11720513" y="4822825"/>
          <p14:tracePt t="72210" x="11703050" y="4794250"/>
          <p14:tracePt t="72217" x="11680825" y="4760913"/>
          <p14:tracePt t="72226" x="11647488" y="4727575"/>
          <p14:tracePt t="72233" x="11618913" y="4694238"/>
          <p14:tracePt t="72241" x="11579225" y="4672013"/>
          <p14:tracePt t="72250" x="11539538" y="4643438"/>
          <p14:tracePt t="72258" x="11495088" y="4610100"/>
          <p14:tracePt t="72265" x="11455400" y="4592638"/>
          <p14:tracePt t="72274" x="11399838" y="4570413"/>
          <p14:tracePt t="72282" x="11342688" y="4548188"/>
          <p14:tracePt t="72290" x="11258550" y="4524375"/>
          <p14:tracePt t="72298" x="11185525" y="4502150"/>
          <p14:tracePt t="72306" x="11118850" y="4479925"/>
          <p14:tracePt t="72314" x="11034713" y="4464050"/>
          <p14:tracePt t="72322" x="10910888" y="4429125"/>
          <p14:tracePt t="72330" x="10837863" y="4418013"/>
          <p14:tracePt t="72338" x="10769600" y="4406900"/>
          <p14:tracePt t="72346" x="10702925" y="4402138"/>
          <p14:tracePt t="72354" x="10623550" y="4391025"/>
          <p14:tracePt t="72362" x="10567988" y="4391025"/>
          <p14:tracePt t="72370" x="10510838" y="4391025"/>
          <p14:tracePt t="72378" x="10444163" y="4391025"/>
          <p14:tracePt t="72386" x="10393363" y="4391025"/>
          <p14:tracePt t="72394" x="10325100" y="4391025"/>
          <p14:tracePt t="72402" x="10269538" y="4391025"/>
          <p14:tracePt t="72410" x="10213975" y="4391025"/>
          <p14:tracePt t="72418" x="10134600" y="4391025"/>
          <p14:tracePt t="72426" x="10072688" y="4391025"/>
          <p14:tracePt t="72434" x="10021888" y="4391025"/>
          <p14:tracePt t="72442" x="9944100" y="4402138"/>
          <p14:tracePt t="72450" x="9864725" y="4406900"/>
          <p14:tracePt t="72458" x="9791700" y="4406900"/>
          <p14:tracePt t="72466" x="9696450" y="4406900"/>
          <p14:tracePt t="72476" x="9623425" y="4406900"/>
          <p14:tracePt t="72482" x="9544050" y="4406900"/>
          <p14:tracePt t="72490" x="9415463" y="4406900"/>
          <p14:tracePt t="72498" x="9309100" y="4406900"/>
          <p14:tracePt t="72507" x="9218613" y="4406900"/>
          <p14:tracePt t="72514" x="9123363" y="4402138"/>
          <p14:tracePt t="72522" x="9021763" y="4395788"/>
          <p14:tracePt t="72530" x="8926513" y="4391025"/>
          <p14:tracePt t="72538" x="8831263" y="4384675"/>
          <p14:tracePt t="72546" x="8774113" y="4378325"/>
          <p14:tracePt t="72554" x="8685213" y="4373563"/>
          <p14:tracePt t="72562" x="8639175" y="4367213"/>
          <p14:tracePt t="72569" x="8583613" y="4362450"/>
          <p14:tracePt t="72578" x="8515350" y="4351338"/>
          <p14:tracePt t="72586" x="8470900" y="4344988"/>
          <p14:tracePt t="72594" x="8420100" y="4344988"/>
          <p14:tracePt t="72602" x="8375650" y="4340225"/>
          <p14:tracePt t="72610" x="8318500" y="4340225"/>
          <p14:tracePt t="72618" x="8296275" y="4340225"/>
          <p14:tracePt t="72626" x="8245475" y="4340225"/>
          <p14:tracePt t="72633" x="8229600" y="4340225"/>
          <p14:tracePt t="72641" x="8194675" y="4340225"/>
          <p14:tracePt t="72649" x="8178800" y="4340225"/>
          <p14:tracePt t="72658" x="8139113" y="4344988"/>
          <p14:tracePt t="72666" x="8105775" y="4351338"/>
          <p14:tracePt t="72674" x="8061325" y="4362450"/>
          <p14:tracePt t="72682" x="8015288" y="4373563"/>
          <p14:tracePt t="72690" x="7970838" y="4384675"/>
          <p14:tracePt t="72698" x="7931150" y="4395788"/>
          <p14:tracePt t="72705" x="7858125" y="4418013"/>
          <p14:tracePt t="72714" x="7813675" y="4429125"/>
          <p14:tracePt t="72721" x="7723188" y="4457700"/>
          <p14:tracePt t="72730" x="7672388" y="4475163"/>
          <p14:tracePt t="72737" x="7594600" y="4491038"/>
          <p14:tracePt t="72746" x="7532688" y="4508500"/>
          <p14:tracePt t="72754" x="7486650" y="4530725"/>
          <p14:tracePt t="72762" x="7435850" y="4548188"/>
          <p14:tracePt t="72769" x="7391400" y="4575175"/>
          <p14:tracePt t="72778" x="7358063" y="4603750"/>
          <p14:tracePt t="72785" x="7318375" y="4648200"/>
          <p14:tracePt t="72794" x="7302500" y="4683125"/>
          <p14:tracePt t="72801" x="7285038" y="4727575"/>
          <p14:tracePt t="72810" x="7273925" y="4772025"/>
          <p14:tracePt t="72817" x="7273925" y="4794250"/>
          <p14:tracePt t="72826" x="7273925" y="4856163"/>
          <p14:tracePt t="72834" x="7273925" y="4895850"/>
          <p14:tracePt t="72842" x="7273925" y="4946650"/>
          <p14:tracePt t="72849" x="7278688" y="5002213"/>
          <p14:tracePt t="72858" x="7289800" y="5030788"/>
          <p14:tracePt t="72865" x="7296150" y="5070475"/>
          <p14:tracePt t="72874" x="7307263" y="5103813"/>
          <p14:tracePt t="72882" x="7324725" y="5137150"/>
          <p14:tracePt t="72892" x="7335838" y="5172075"/>
          <p14:tracePt t="72897" x="7346950" y="5187950"/>
          <p14:tracePt t="72906" x="7375525" y="5238750"/>
          <p14:tracePt t="72914" x="7402513" y="5272088"/>
          <p14:tracePt t="72922" x="7424738" y="5295900"/>
          <p14:tracePt t="72930" x="7464425" y="5334000"/>
          <p14:tracePt t="72938" x="7510463" y="5384800"/>
          <p14:tracePt t="72946" x="7559675" y="5419725"/>
          <p14:tracePt t="72954" x="7599363" y="5453063"/>
          <p14:tracePt t="72962" x="7667625" y="5508625"/>
          <p14:tracePt t="72969" x="7712075" y="5541963"/>
          <p14:tracePt t="72978" x="7778750" y="5588000"/>
          <p14:tracePt t="72986" x="7829550" y="5621338"/>
          <p14:tracePt t="72994" x="7897813" y="5661025"/>
          <p14:tracePt t="73002" x="7964488" y="5700713"/>
          <p14:tracePt t="73010" x="8015288" y="5727700"/>
          <p14:tracePt t="73018" x="8094663" y="5762625"/>
          <p14:tracePt t="73026" x="8145463" y="5778500"/>
          <p14:tracePt t="73033" x="8223250" y="5811838"/>
          <p14:tracePt t="73041" x="8269288" y="5822950"/>
          <p14:tracePt t="73050" x="8324850" y="5840413"/>
          <p14:tracePt t="73058" x="8369300" y="5851525"/>
          <p14:tracePt t="73066" x="8415338" y="5857875"/>
          <p14:tracePt t="73074" x="8448675" y="5862638"/>
          <p14:tracePt t="73082" x="8464550" y="5862638"/>
          <p14:tracePt t="73089" x="8493125" y="5868988"/>
          <p14:tracePt t="73098" x="8510588" y="5873750"/>
          <p14:tracePt t="73105" x="8515350" y="5873750"/>
          <p14:tracePt t="73114" x="8521700" y="5873750"/>
          <p14:tracePt t="73162" x="8537575" y="5868988"/>
          <p14:tracePt t="73170" x="8550275" y="5862638"/>
          <p14:tracePt t="73178" x="8572500" y="5857875"/>
          <p14:tracePt t="73185" x="8594725" y="5840413"/>
          <p14:tracePt t="73194" x="8612188" y="5835650"/>
          <p14:tracePt t="73201" x="8616950" y="5835650"/>
          <p14:tracePt t="89161" x="8634413" y="5835650"/>
          <p14:tracePt t="89170" x="8656638" y="5829300"/>
          <p14:tracePt t="89179" x="8685213" y="5822950"/>
          <p14:tracePt t="89188" x="8745538" y="5807075"/>
          <p14:tracePt t="89193" x="8774113" y="5795963"/>
          <p14:tracePt t="89201" x="8831263" y="5762625"/>
          <p14:tracePt t="89209" x="8864600" y="5745163"/>
          <p14:tracePt t="89217" x="8915400" y="5722938"/>
          <p14:tracePt t="89225" x="8966200" y="5705475"/>
          <p14:tracePt t="89233" x="9010650" y="5694363"/>
          <p14:tracePt t="89241" x="9066213" y="5683250"/>
          <p14:tracePt t="89249" x="9123363" y="5672138"/>
          <p14:tracePt t="89257" x="9196388" y="5654675"/>
          <p14:tracePt t="89264" x="9263063" y="5638800"/>
          <p14:tracePt t="89273" x="9331325" y="5621338"/>
          <p14:tracePt t="89281" x="9393238" y="5599113"/>
          <p14:tracePt t="89288" x="9444038" y="5581650"/>
          <p14:tracePt t="89297" x="9504363" y="5553075"/>
          <p14:tracePt t="89305" x="9550400" y="5519738"/>
          <p14:tracePt t="89313" x="9583738" y="5503863"/>
          <p14:tracePt t="89322" x="9634538" y="5475288"/>
          <p14:tracePt t="89329" x="9652000" y="5457825"/>
          <p14:tracePt t="89337" x="9696450" y="5430838"/>
          <p14:tracePt t="89344" x="9725025" y="5402263"/>
          <p14:tracePt t="89353" x="9725025" y="5395913"/>
          <p14:tracePt t="89361" x="9729788" y="5384800"/>
          <p14:tracePt t="89369" x="9729788" y="5373688"/>
          <p14:tracePt t="89377" x="9729788" y="5357813"/>
          <p14:tracePt t="89384" x="9729788" y="5345113"/>
          <p14:tracePt t="89392" x="9729788" y="5329238"/>
          <p14:tracePt t="89400" x="9718675" y="5318125"/>
          <p14:tracePt t="89408" x="9718675" y="5311775"/>
          <p14:tracePt t="89553" x="9729788" y="5311775"/>
          <p14:tracePt t="89561" x="9747250" y="5311775"/>
          <p14:tracePt t="89569" x="9780588" y="5322888"/>
          <p14:tracePt t="89577" x="9813925" y="5357813"/>
          <p14:tracePt t="89585" x="9842500" y="5384800"/>
          <p14:tracePt t="89593" x="9853613" y="5407025"/>
          <p14:tracePt t="89600" x="9853613" y="5424488"/>
          <p14:tracePt t="89609" x="9853613" y="5430838"/>
          <p14:tracePt t="89961" x="9859963" y="5430838"/>
          <p14:tracePt t="89977" x="9864725" y="5430838"/>
          <p14:tracePt t="89985" x="9871075" y="5430838"/>
          <p14:tracePt t="90041" x="9871075" y="5424488"/>
          <p14:tracePt t="90065" x="9871075" y="5419725"/>
          <p14:tracePt t="90072" x="9871075" y="5413375"/>
          <p14:tracePt t="90081" x="9871075" y="5407025"/>
          <p14:tracePt t="90088" x="9871075" y="5402263"/>
          <p14:tracePt t="90096" x="9871075" y="5395913"/>
          <p14:tracePt t="90106" x="9859963" y="5384800"/>
          <p14:tracePt t="90112" x="9859963" y="5380038"/>
          <p14:tracePt t="90121" x="9853613" y="5373688"/>
          <p14:tracePt t="90129" x="9847263" y="5368925"/>
          <p14:tracePt t="90136" x="9842500" y="5362575"/>
          <p14:tracePt t="90144" x="9825038" y="5362575"/>
          <p14:tracePt t="90152" x="9809163" y="5345113"/>
          <p14:tracePt t="90161" x="9791700" y="5334000"/>
          <p14:tracePt t="90169" x="9780588" y="5334000"/>
          <p14:tracePt t="90176" x="9763125" y="5322888"/>
          <p14:tracePt t="90185" x="9740900" y="5318125"/>
          <p14:tracePt t="90193" x="9718675" y="5307013"/>
          <p14:tracePt t="90201" x="9707563" y="5300663"/>
          <p14:tracePt t="90209" x="9685338" y="5284788"/>
          <p14:tracePt t="90217" x="9652000" y="5278438"/>
          <p14:tracePt t="90225" x="9634538" y="5272088"/>
          <p14:tracePt t="90233" x="9612313" y="5260975"/>
          <p14:tracePt t="90241" x="9594850" y="5260975"/>
          <p14:tracePt t="90249" x="9572625" y="5249863"/>
          <p14:tracePt t="90257" x="9544050" y="5245100"/>
          <p14:tracePt t="90265" x="9528175" y="5245100"/>
          <p14:tracePt t="90272" x="9510713" y="5233988"/>
          <p14:tracePt t="90281" x="9504363" y="5227638"/>
          <p14:tracePt t="90289" x="9499600" y="5227638"/>
          <p14:tracePt t="90297" x="9493250" y="5227638"/>
          <p14:tracePt t="90307" x="9488488" y="5222875"/>
          <p14:tracePt t="90409" x="9488488" y="5227638"/>
          <p14:tracePt t="90416" x="9488488" y="5233988"/>
          <p14:tracePt t="90425" x="9488488" y="5238750"/>
          <p14:tracePt t="90433" x="9488488" y="5245100"/>
          <p14:tracePt t="90441" x="9488488" y="5249863"/>
          <p14:tracePt t="90449" x="9488488" y="5256213"/>
          <p14:tracePt t="90465" x="9488488" y="5267325"/>
          <p14:tracePt t="90481" x="9488488" y="5272088"/>
          <p14:tracePt t="90492" x="9488488" y="5284788"/>
          <p14:tracePt t="90498" x="9488488" y="5289550"/>
          <p14:tracePt t="90514" x="9488488" y="5295900"/>
          <p14:tracePt t="90793" x="9488488" y="5289550"/>
          <p14:tracePt t="90833" x="9488488" y="5284788"/>
          <p14:tracePt t="90873" x="9488488" y="5278438"/>
          <p14:tracePt t="90890" x="9488488" y="5272088"/>
          <p14:tracePt t="90921" x="9488488" y="5267325"/>
          <p14:tracePt t="91193" x="9488488" y="5260975"/>
          <p14:tracePt t="91259" x="9493250" y="5260975"/>
          <p14:tracePt t="91273" x="9493250" y="5267325"/>
          <p14:tracePt t="91281" x="9499600" y="5267325"/>
          <p14:tracePt t="91290" x="9499600" y="5272088"/>
          <p14:tracePt t="91297" x="9499600" y="5278438"/>
          <p14:tracePt t="91313" x="9504363" y="5284788"/>
          <p14:tracePt t="91337" x="9504363" y="5289550"/>
          <p14:tracePt t="91546" x="9504363" y="5284788"/>
          <p14:tracePt t="91801" x="9504363" y="5278438"/>
          <p14:tracePt t="91833" x="9504363" y="5272088"/>
          <p14:tracePt t="91873" x="9499600" y="5272088"/>
          <p14:tracePt t="91921" x="9493250" y="5272088"/>
          <p14:tracePt t="91929" x="9488488" y="5272088"/>
          <p14:tracePt t="91953" x="9482138" y="5272088"/>
          <p14:tracePt t="92129" x="9471025" y="5267325"/>
          <p14:tracePt t="92137" x="9466263" y="5267325"/>
          <p14:tracePt t="92144" x="9459913" y="5267325"/>
          <p14:tracePt t="92153" x="9444038" y="5260975"/>
          <p14:tracePt t="92161" x="9431338" y="5256213"/>
          <p14:tracePt t="92169" x="9415463" y="5249863"/>
          <p14:tracePt t="92176" x="9404350" y="5238750"/>
          <p14:tracePt t="92185" x="9382125" y="5227638"/>
          <p14:tracePt t="92193" x="9364663" y="5227638"/>
          <p14:tracePt t="92201" x="9336088" y="5216525"/>
          <p14:tracePt t="92209" x="9331325" y="5216525"/>
          <p14:tracePt t="92217" x="9309100" y="5205413"/>
          <p14:tracePt t="92225" x="9302750" y="5205413"/>
          <p14:tracePt t="92233" x="9291638" y="5199063"/>
          <p14:tracePt t="92248" x="9285288" y="5199063"/>
          <p14:tracePt t="92338" x="9280525" y="5199063"/>
          <p14:tracePt t="92354" x="9274175" y="5199063"/>
          <p14:tracePt t="92369" x="9263063" y="5199063"/>
          <p14:tracePt t="92385" x="9258300" y="5199063"/>
          <p14:tracePt t="92393" x="9251950" y="5199063"/>
          <p14:tracePt t="92409" x="9247188" y="5205413"/>
          <p14:tracePt t="92705" x="9251950" y="5205413"/>
          <p14:tracePt t="92713" x="9258300" y="5205413"/>
          <p14:tracePt t="92720" x="9263063" y="5205413"/>
          <p14:tracePt t="92729" x="9269413" y="5205413"/>
          <p14:tracePt t="92736" x="9280525" y="5205413"/>
          <p14:tracePt t="92745" x="9291638" y="5205413"/>
          <p14:tracePt t="92752" x="9302750" y="5205413"/>
          <p14:tracePt t="92761" x="9313863" y="5205413"/>
          <p14:tracePt t="92768" x="9320213" y="5205413"/>
          <p14:tracePt t="92777" x="9331325" y="5205413"/>
          <p14:tracePt t="92785" x="9336088" y="5205413"/>
          <p14:tracePt t="92793" x="9342438" y="5205413"/>
          <p14:tracePt t="92905" x="9342438" y="5199063"/>
          <p14:tracePt t="92945" x="9336088" y="5199063"/>
          <p14:tracePt t="92969" x="9336088" y="5194300"/>
          <p14:tracePt t="92993" x="9331325" y="5194300"/>
          <p14:tracePt t="93041" x="9324975" y="5194300"/>
          <p14:tracePt t="93089" x="9320213" y="5194300"/>
          <p14:tracePt t="93105" x="9313863" y="5194300"/>
          <p14:tracePt t="93129" x="9309100" y="5194300"/>
          <p14:tracePt t="93136" x="9302750" y="5194300"/>
          <p14:tracePt t="93145" x="9291638" y="5194300"/>
          <p14:tracePt t="93152" x="9285288" y="5194300"/>
          <p14:tracePt t="93161" x="9274175" y="5194300"/>
          <p14:tracePt t="93169" x="9263063" y="5194300"/>
          <p14:tracePt t="93177" x="9251950" y="5194300"/>
          <p14:tracePt t="93184" x="9247188" y="5194300"/>
          <p14:tracePt t="93192" x="9236075" y="5194300"/>
          <p14:tracePt t="93200" x="9229725" y="5194300"/>
          <p14:tracePt t="93321" x="9236075" y="5194300"/>
          <p14:tracePt t="93328" x="9247188" y="5194300"/>
          <p14:tracePt t="93336" x="9263063" y="5194300"/>
          <p14:tracePt t="93346" x="9274175" y="5194300"/>
          <p14:tracePt t="93352" x="9302750" y="5194300"/>
          <p14:tracePt t="93361" x="9324975" y="5194300"/>
          <p14:tracePt t="93368" x="9353550" y="5194300"/>
          <p14:tracePt t="93377" x="9386888" y="5194300"/>
          <p14:tracePt t="93384" x="9415463" y="5194300"/>
          <p14:tracePt t="93393" x="9431338" y="5194300"/>
          <p14:tracePt t="93400" x="9444038" y="5194300"/>
          <p14:tracePt t="93408" x="9459913" y="5194300"/>
          <p14:tracePt t="93834" x="9455150" y="5194300"/>
          <p14:tracePt t="93841" x="9437688" y="5194300"/>
          <p14:tracePt t="93850" x="9420225" y="5194300"/>
          <p14:tracePt t="93857" x="9404350" y="5194300"/>
          <p14:tracePt t="93865" x="9371013" y="5187950"/>
          <p14:tracePt t="93873" x="9342438" y="5183188"/>
          <p14:tracePt t="93891" x="9302750" y="5176838"/>
          <p14:tracePt t="93897" x="9285288" y="5172075"/>
          <p14:tracePt t="93905" x="9263063" y="5172075"/>
          <p14:tracePt t="93913" x="9258300" y="5165725"/>
          <p14:tracePt t="93921" x="9247188" y="5165725"/>
          <p14:tracePt t="94161" x="9251950" y="5165725"/>
          <p14:tracePt t="94169" x="9263063" y="5160963"/>
          <p14:tracePt t="94177" x="9280525" y="5160963"/>
          <p14:tracePt t="94185" x="9291638" y="5154613"/>
          <p14:tracePt t="94193" x="9302750" y="5154613"/>
          <p14:tracePt t="94201" x="9324975" y="5154613"/>
          <p14:tracePt t="94209" x="9347200" y="5154613"/>
          <p14:tracePt t="94217" x="9364663" y="5154613"/>
          <p14:tracePt t="94226" x="9371013" y="5154613"/>
          <p14:tracePt t="94233" x="9382125" y="5154613"/>
          <p14:tracePt t="94241" x="9386888" y="5154613"/>
          <p14:tracePt t="94249" x="9393238" y="5154613"/>
          <p14:tracePt t="94545" x="9398000" y="5154613"/>
          <p14:tracePt t="94561" x="9409113" y="5154613"/>
          <p14:tracePt t="94568" x="9415463" y="5154613"/>
          <p14:tracePt t="94576" x="9431338" y="5149850"/>
          <p14:tracePt t="94584" x="9444038" y="5149850"/>
          <p14:tracePt t="94592" x="9455150" y="5149850"/>
          <p14:tracePt t="94600" x="9471025" y="5143500"/>
          <p14:tracePt t="94609" x="9482138" y="5143500"/>
          <p14:tracePt t="94617" x="9493250" y="5143500"/>
          <p14:tracePt t="94625" x="9499600" y="5143500"/>
          <p14:tracePt t="94633" x="9510713" y="5143500"/>
          <p14:tracePt t="94640" x="9521825" y="5137150"/>
          <p14:tracePt t="94649" x="9528175" y="5137150"/>
          <p14:tracePt t="94656" x="9532938" y="5137150"/>
          <p14:tracePt t="94665" x="9544050" y="5137150"/>
          <p14:tracePt t="94672" x="9544050" y="5132388"/>
          <p14:tracePt t="94681" x="9550400" y="5132388"/>
          <p14:tracePt t="94688" x="9555163" y="5132388"/>
          <p14:tracePt t="94705" x="9561513" y="5132388"/>
          <p14:tracePt t="94712" x="9566275" y="5132388"/>
          <p14:tracePt t="94737" x="9572625" y="5132388"/>
          <p14:tracePt t="94745" x="9583738" y="5132388"/>
          <p14:tracePt t="94753" x="9590088" y="5132388"/>
          <p14:tracePt t="94761" x="9601200" y="5132388"/>
          <p14:tracePt t="94769" x="9612313" y="5132388"/>
          <p14:tracePt t="94777" x="9628188" y="5132388"/>
          <p14:tracePt t="94784" x="9639300" y="5137150"/>
          <p14:tracePt t="94793" x="9656763" y="5137150"/>
          <p14:tracePt t="94801" x="9685338" y="5149850"/>
          <p14:tracePt t="94809" x="9701213" y="5149850"/>
          <p14:tracePt t="94817" x="9718675" y="5154613"/>
          <p14:tracePt t="94825" x="9725025" y="5160963"/>
          <p14:tracePt t="94833" x="9740900" y="5165725"/>
          <p14:tracePt t="94840" x="9752013" y="5183188"/>
          <p14:tracePt t="94848" x="9774238" y="5199063"/>
          <p14:tracePt t="94857" x="9780588" y="5210175"/>
          <p14:tracePt t="94865" x="9786938" y="5227638"/>
          <p14:tracePt t="94873" x="9786938" y="5238750"/>
          <p14:tracePt t="95073" x="9791700" y="5238750"/>
          <p14:tracePt t="95080" x="9809163" y="5227638"/>
          <p14:tracePt t="95088" x="9820275" y="5222875"/>
          <p14:tracePt t="95097" x="9842500" y="5216525"/>
          <p14:tracePt t="95104" x="9882188" y="5199063"/>
          <p14:tracePt t="95113" x="9898063" y="5187950"/>
          <p14:tracePt t="95121" x="9921875" y="5183188"/>
          <p14:tracePt t="95129" x="9955213" y="5183188"/>
          <p14:tracePt t="95136" x="9977438" y="5176838"/>
          <p14:tracePt t="95145" x="10017125" y="5176838"/>
          <p14:tracePt t="95152" x="10039350" y="5176838"/>
          <p14:tracePt t="95161" x="10067925" y="5176838"/>
          <p14:tracePt t="95169" x="10083800" y="5176838"/>
          <p14:tracePt t="95176" x="10106025" y="5176838"/>
          <p14:tracePt t="95185" x="10134600" y="5176838"/>
          <p14:tracePt t="95193" x="10152063" y="5176838"/>
          <p14:tracePt t="95200" x="10167938" y="5176838"/>
          <p14:tracePt t="95209" x="10185400" y="5176838"/>
          <p14:tracePt t="95216" x="10202863" y="5176838"/>
          <p14:tracePt t="95225" x="10218738" y="5176838"/>
          <p14:tracePt t="95233" x="10225088" y="5176838"/>
          <p14:tracePt t="95241" x="10236200" y="5176838"/>
          <p14:tracePt t="95249" x="10240963" y="5176838"/>
          <p14:tracePt t="95256" x="10247313" y="5176838"/>
          <p14:tracePt t="95264" x="10252075" y="5176838"/>
          <p14:tracePt t="95273" x="10258425" y="5176838"/>
          <p14:tracePt t="95281" x="10258425" y="5172075"/>
          <p14:tracePt t="95289" x="10269538" y="5172075"/>
          <p14:tracePt t="95297" x="10269538" y="5165725"/>
          <p14:tracePt t="95305" x="10275888" y="5165725"/>
          <p14:tracePt t="95321" x="10275888" y="5160963"/>
          <p14:tracePt t="95353" x="10280650" y="5160963"/>
          <p14:tracePt t="95377" x="10280650" y="5154613"/>
          <p14:tracePt t="95457" x="10287000" y="5154613"/>
          <p14:tracePt t="95465" x="10291763" y="5154613"/>
          <p14:tracePt t="95472" x="10298113" y="5149850"/>
          <p14:tracePt t="95480" x="10302875" y="5143500"/>
          <p14:tracePt t="95489" x="10320338" y="5143500"/>
          <p14:tracePt t="95497" x="10342563" y="5137150"/>
          <p14:tracePt t="95505" x="10371138" y="5137150"/>
          <p14:tracePt t="95513" x="10393363" y="5137150"/>
          <p14:tracePt t="95521" x="10426700" y="5132388"/>
          <p14:tracePt t="95529" x="10448925" y="5126038"/>
          <p14:tracePt t="95536" x="10466388" y="5121275"/>
          <p14:tracePt t="95545" x="10483850" y="5121275"/>
          <p14:tracePt t="95553" x="10494963" y="5121275"/>
          <p14:tracePt t="95561" x="10506075" y="5114925"/>
          <p14:tracePt t="95569" x="10510838" y="5114925"/>
          <p14:tracePt t="95576" x="10517188" y="5114925"/>
          <p14:tracePt t="95601" x="10521950" y="5114925"/>
          <p14:tracePt t="95641" x="10528300" y="5114925"/>
          <p14:tracePt t="95649" x="10533063" y="5114925"/>
          <p14:tracePt t="95656" x="10539413" y="5114925"/>
          <p14:tracePt t="95665" x="10545763" y="5114925"/>
          <p14:tracePt t="95672" x="10550525" y="5114925"/>
          <p14:tracePt t="95681" x="10556875" y="5114925"/>
          <p14:tracePt t="95688" x="10567988" y="5114925"/>
          <p14:tracePt t="95697" x="10572750" y="5114925"/>
          <p14:tracePt t="95704" x="10579100" y="5114925"/>
          <p14:tracePt t="95713" x="10590213" y="5114925"/>
          <p14:tracePt t="95721" x="10601325" y="5114925"/>
          <p14:tracePt t="95729" x="10606088" y="5114925"/>
          <p14:tracePt t="95737" x="10618788" y="5114925"/>
          <p14:tracePt t="95745" x="10629900" y="5114925"/>
          <p14:tracePt t="95752" x="10645775" y="5114925"/>
          <p14:tracePt t="95761" x="10652125" y="5114925"/>
          <p14:tracePt t="95769" x="10656888" y="5114925"/>
          <p14:tracePt t="95777" x="10668000" y="5110163"/>
          <p14:tracePt t="95784" x="10674350" y="5110163"/>
          <p14:tracePt t="95793" x="10680700" y="5110163"/>
          <p14:tracePt t="95801" x="10691813" y="5110163"/>
          <p14:tracePt t="95809" x="10702925" y="5110163"/>
          <p14:tracePt t="95817" x="10714038" y="5110163"/>
          <p14:tracePt t="95824" x="10725150" y="5110163"/>
          <p14:tracePt t="95833" x="10741025" y="5110163"/>
          <p14:tracePt t="95840" x="10758488" y="5110163"/>
          <p14:tracePt t="95848" x="10769600" y="5110163"/>
          <p14:tracePt t="95856" x="10780713" y="5110163"/>
          <p14:tracePt t="95865" x="10791825" y="5114925"/>
          <p14:tracePt t="95873" x="10802938" y="5121275"/>
          <p14:tracePt t="95881" x="10815638" y="5126038"/>
          <p14:tracePt t="95888" x="10820400" y="5137150"/>
          <p14:tracePt t="95910" x="10826750" y="5154613"/>
          <p14:tracePt t="95913" x="10831513" y="5165725"/>
          <p14:tracePt t="95920" x="10831513" y="5176838"/>
          <p14:tracePt t="95929" x="10826750" y="5183188"/>
          <p14:tracePt t="96162" x="10831513" y="5183188"/>
          <p14:tracePt t="96225" x="10831513" y="5187950"/>
          <p14:tracePt t="96249" x="10837863" y="5187950"/>
          <p14:tracePt t="96369" x="10831513" y="5187950"/>
          <p14:tracePt t="96377" x="10831513" y="5194300"/>
          <p14:tracePt t="96385" x="10826750" y="5194300"/>
          <p14:tracePt t="96401" x="10820400" y="5194300"/>
          <p14:tracePt t="96408" x="10820400" y="5183188"/>
          <p14:tracePt t="96417" x="10815638" y="5183188"/>
          <p14:tracePt t="96424" x="10809288" y="5172075"/>
          <p14:tracePt t="96433" x="10809288" y="5165725"/>
          <p14:tracePt t="96441" x="10802938" y="5160963"/>
          <p14:tracePt t="96449" x="10798175" y="5143500"/>
          <p14:tracePt t="96456" x="10791825" y="5132388"/>
          <p14:tracePt t="96465" x="10775950" y="5110163"/>
          <p14:tracePt t="96473" x="10764838" y="5087938"/>
          <p14:tracePt t="96481" x="10753725" y="5070475"/>
          <p14:tracePt t="96488" x="10741025" y="5059363"/>
          <p14:tracePt t="96497" x="10741025" y="5053013"/>
          <p14:tracePt t="96504" x="10741025" y="5048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Aris Dermitzakis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Arisderm@gmail.com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en-GB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Hellenic Society of Biomedical Technology (</a:t>
            </a:r>
            <a:r>
              <a:rPr lang="en-GB" sz="2000" i="1" dirty="0" err="1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ELEVIT</a:t>
            </a:r>
            <a:r>
              <a:rPr lang="en-GB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), Greece</a:t>
            </a:r>
          </a:p>
        </p:txBody>
      </p:sp>
      <p:pic>
        <p:nvPicPr>
          <p:cNvPr id="8" name="Picture 59" descr="Text&#10;&#10;Description automatically generated">
            <a:extLst>
              <a:ext uri="{FF2B5EF4-FFF2-40B4-BE49-F238E27FC236}">
                <a16:creationId xmlns:a16="http://schemas.microsoft.com/office/drawing/2014/main" id="{9D1C3E43-BAD0-4F41-9F03-A700A809B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7FDF90-6AB4-42DB-8C06-45B1A821E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8"/>
    </mc:Choice>
    <mc:Fallback>
      <p:transition spd="slow" advTm="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6" x="10736263" y="5048250"/>
          <p14:tracePt t="3184" x="10729913" y="5048250"/>
          <p14:tracePt t="3192" x="10707688" y="5053013"/>
          <p14:tracePt t="3200" x="10663238" y="5053013"/>
          <p14:tracePt t="3208" x="10561638" y="5037138"/>
          <p14:tracePt t="3216" x="10472738" y="5008563"/>
          <p14:tracePt t="3224" x="10337800" y="4975225"/>
          <p14:tracePt t="3232" x="10179050" y="4929188"/>
          <p14:tracePt t="3240" x="10044113" y="4895850"/>
          <p14:tracePt t="3248" x="9831388" y="4833938"/>
          <p14:tracePt t="3256" x="9685338" y="4811713"/>
          <p14:tracePt t="3264" x="9539288" y="4783138"/>
          <p14:tracePt t="3272" x="9459913" y="4772025"/>
          <p14:tracePt t="3280" x="9364663" y="4756150"/>
          <p14:tracePt t="3288" x="9313863" y="4749800"/>
          <p14:tracePt t="3296" x="9280525" y="4745038"/>
          <p14:tracePt t="3304" x="9236075" y="4738688"/>
          <p14:tracePt t="3312" x="9229725" y="4738688"/>
          <p14:tracePt t="3320" x="9223375" y="4738688"/>
          <p14:tracePt t="3336" x="9229725" y="4727575"/>
          <p14:tracePt t="3344" x="9236075" y="4727575"/>
          <p14:tracePt t="3560" x="9212263" y="4721225"/>
          <p14:tracePt t="3568" x="9178925" y="4710113"/>
          <p14:tracePt t="3576" x="9163050" y="4705350"/>
          <p14:tracePt t="3584" x="9117013" y="4699000"/>
          <p14:tracePt t="3592" x="9066213" y="4694238"/>
          <p14:tracePt t="3600" x="9021763" y="4694238"/>
          <p14:tracePt t="3608" x="8926513" y="4694238"/>
          <p14:tracePt t="3617" x="8836025" y="4694238"/>
          <p14:tracePt t="3624" x="8696325" y="4694238"/>
          <p14:tracePt t="3632" x="8561388" y="4694238"/>
          <p14:tracePt t="3640" x="8329613" y="4694238"/>
          <p14:tracePt t="3648" x="8099425" y="4699000"/>
          <p14:tracePt t="3656" x="7886700" y="4699000"/>
          <p14:tracePt t="3664" x="7627938" y="4699000"/>
          <p14:tracePt t="3672" x="7351713" y="4710113"/>
          <p14:tracePt t="3680" x="7032625" y="4721225"/>
          <p14:tracePt t="3688" x="6756400" y="4733925"/>
          <p14:tracePt t="3696" x="6492875" y="4738688"/>
          <p14:tracePt t="3704" x="6227763" y="4772025"/>
          <p14:tracePt t="3712" x="5980113" y="4794250"/>
          <p14:tracePt t="3720" x="5800725" y="4822825"/>
          <p14:tracePt t="3728" x="5564188" y="4851400"/>
          <p14:tracePt t="3736" x="5391150" y="4879975"/>
          <p14:tracePt t="3744" x="5238750" y="4906963"/>
          <p14:tracePt t="3752" x="5092700" y="4941888"/>
          <p14:tracePt t="3760" x="5019675" y="4957763"/>
          <p14:tracePt t="3768" x="4968875" y="4979988"/>
          <p14:tracePt t="3776" x="4929188" y="4997450"/>
          <p14:tracePt t="3783" x="4913313" y="5002213"/>
          <p14:tracePt t="3792" x="4913313" y="5014913"/>
          <p14:tracePt t="3808" x="4918075" y="5019675"/>
          <p14:tracePt t="3816" x="4951413" y="5019675"/>
          <p14:tracePt t="3824" x="4968875" y="5019675"/>
          <p14:tracePt t="3831" x="5008563" y="5026025"/>
          <p14:tracePt t="3840" x="5037138" y="5026025"/>
          <p14:tracePt t="3848" x="5053013" y="5026025"/>
          <p14:tracePt t="3856" x="5081588" y="5030788"/>
          <p14:tracePt t="4072" x="5081588" y="5019675"/>
          <p14:tracePt t="4080" x="5081588" y="5002213"/>
          <p14:tracePt t="4088" x="5070475" y="4975225"/>
          <p14:tracePt t="4095" x="5059363" y="4957763"/>
          <p14:tracePt t="4104" x="5030788" y="4913313"/>
          <p14:tracePt t="4112" x="5008563" y="4862513"/>
          <p14:tracePt t="4120" x="4964113" y="4800600"/>
          <p14:tracePt t="4128" x="4924425" y="4745038"/>
          <p14:tracePt t="4136" x="4878388" y="4672013"/>
          <p14:tracePt t="4143" x="4845050" y="4625975"/>
          <p14:tracePt t="4152" x="4778375" y="4570413"/>
          <p14:tracePt t="4159" x="4732338" y="4530725"/>
          <p14:tracePt t="4167" x="4694238" y="4497388"/>
          <p14:tracePt t="4176" x="4643438" y="4464050"/>
          <p14:tracePt t="4184" x="4608513" y="4429125"/>
          <p14:tracePt t="4192" x="4592638" y="4418013"/>
          <p14:tracePt t="4200" x="4575175" y="4406900"/>
          <p14:tracePt t="4208" x="4570413" y="4402138"/>
          <p14:tracePt t="4216" x="4564063" y="4402138"/>
          <p14:tracePt t="4223" x="4559300" y="4402138"/>
          <p14:tracePt t="4352" x="4559300" y="4395788"/>
          <p14:tracePt t="4360" x="4535488" y="4373563"/>
          <p14:tracePt t="4368" x="4491038" y="4329113"/>
          <p14:tracePt t="4376" x="4424363" y="4267200"/>
          <p14:tracePt t="4384" x="4305300" y="4148138"/>
          <p14:tracePt t="4392" x="4192588" y="4041775"/>
          <p14:tracePt t="4401" x="4075113" y="3924300"/>
          <p14:tracePt t="4408" x="3997325" y="3838575"/>
          <p14:tracePt t="4416" x="3940175" y="3760788"/>
          <p14:tracePt t="4424" x="3878263" y="3670300"/>
          <p14:tracePt t="4432" x="3794125" y="3557588"/>
          <p14:tracePt t="4440" x="3743325" y="3490913"/>
          <p14:tracePt t="4448" x="3641725" y="3367088"/>
          <p14:tracePt t="4456" x="3541713" y="3265488"/>
          <p14:tracePt t="4464" x="3411538" y="3141663"/>
          <p14:tracePt t="4472" x="3294063" y="3035300"/>
          <p14:tracePt t="4480" x="3198813" y="2957513"/>
          <p14:tracePt t="4488" x="3103563" y="2895600"/>
          <p14:tracePt t="4496" x="3001963" y="2827338"/>
          <p14:tracePt t="4504" x="2944813" y="2805113"/>
          <p14:tracePt t="4512" x="2895600" y="2787650"/>
          <p14:tracePt t="4520" x="2849563" y="2776538"/>
          <p14:tracePt t="4528" x="2827338" y="2776538"/>
          <p14:tracePt t="4536" x="2809875" y="2776538"/>
          <p14:tracePt t="4544" x="2787650" y="2798763"/>
          <p14:tracePt t="4552" x="2782888" y="2805113"/>
          <p14:tracePt t="4560" x="2782888" y="2822575"/>
          <p14:tracePt t="4817" x="2782888" y="2809875"/>
          <p14:tracePt t="4824" x="2782888" y="2787650"/>
          <p14:tracePt t="4832" x="2782888" y="2760663"/>
          <p14:tracePt t="4840" x="2771775" y="2725738"/>
          <p14:tracePt t="4849" x="2760663" y="2676525"/>
          <p14:tracePt t="4858" x="2732088" y="2590800"/>
          <p14:tracePt t="4865" x="2687638" y="2501900"/>
          <p14:tracePt t="4873" x="2619375" y="2382838"/>
          <p14:tracePt t="4880" x="2495550" y="2203450"/>
          <p14:tracePt t="4888" x="2332038" y="1973263"/>
          <p14:tracePt t="4895" x="2181225" y="1758950"/>
          <p14:tracePt t="4904" x="2017713" y="1528763"/>
          <p14:tracePt t="4911" x="1854200" y="1281113"/>
          <p14:tracePt t="4920" x="1703388" y="1084263"/>
          <p14:tracePt t="4928" x="1528763" y="854075"/>
          <p14:tracePt t="4936" x="1389063" y="679450"/>
          <p14:tracePt t="4944" x="1214438" y="477838"/>
          <p14:tracePt t="4952" x="1130300" y="365125"/>
          <p14:tracePt t="4960" x="966788" y="201613"/>
          <p14:tracePt t="4968" x="904875" y="134938"/>
          <p14:tracePt t="4976" x="825500" y="66675"/>
          <p14:tracePt t="4984" x="787400" y="22225"/>
          <p14:tracePt t="5080" x="668338" y="11113"/>
          <p14:tracePt t="5088" x="657225" y="17463"/>
          <p14:tracePt t="5096" x="652463" y="33338"/>
          <p14:tracePt t="5104" x="641350" y="39688"/>
          <p14:tracePt t="5111" x="635000" y="44450"/>
          <p14:tracePt t="5120" x="630238" y="44450"/>
          <p14:tracePt t="5127" x="617538" y="44450"/>
          <p14:tracePt t="5136" x="601663" y="44450"/>
          <p14:tracePt t="5144" x="579438" y="44450"/>
          <p14:tracePt t="5152" x="544513" y="33338"/>
          <p14:tracePt t="5159" x="506413" y="174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 Team / Workgroup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06" y="2243882"/>
            <a:ext cx="3950143" cy="33778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Poppins" pitchFamily="2" charset="0"/>
                <a:cs typeface="Poppins" pitchFamily="2" charset="0"/>
              </a:rPr>
              <a:t>Panagiotis D. </a:t>
            </a:r>
            <a:r>
              <a:rPr lang="en-GB" sz="2000" b="1" dirty="0" err="1">
                <a:latin typeface="Poppins" pitchFamily="2" charset="0"/>
                <a:cs typeface="Poppins" pitchFamily="2" charset="0"/>
              </a:rPr>
              <a:t>Bamidis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en-GB" sz="2000" b="1" baseline="30000" dirty="0">
                <a:latin typeface="Poppins" pitchFamily="2" charset="0"/>
                <a:cs typeface="Poppins" pitchFamily="2" charset="0"/>
              </a:rPr>
              <a:t>1,2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</a:p>
          <a:p>
            <a:pPr marL="0" indent="0">
              <a:buNone/>
            </a:pPr>
            <a:endParaRPr lang="en-GB" sz="2000" b="1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2000" b="1" dirty="0" err="1">
                <a:latin typeface="Poppins" pitchFamily="2" charset="0"/>
                <a:cs typeface="Poppins" pitchFamily="2" charset="0"/>
              </a:rPr>
              <a:t>Alkinoos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en-GB" sz="2000" b="1" dirty="0" err="1">
                <a:latin typeface="Poppins" pitchFamily="2" charset="0"/>
                <a:cs typeface="Poppins" pitchFamily="2" charset="0"/>
              </a:rPr>
              <a:t>Athanasiou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en-GB" sz="2000" b="1" baseline="30000" dirty="0">
                <a:latin typeface="Poppins" pitchFamily="2" charset="0"/>
                <a:cs typeface="Poppins" pitchFamily="2" charset="0"/>
              </a:rPr>
              <a:t>1,2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</a:p>
          <a:p>
            <a:pPr marL="0" indent="0">
              <a:buNone/>
            </a:pPr>
            <a:endParaRPr lang="en-GB" sz="2000" b="1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Poppins" pitchFamily="2" charset="0"/>
                <a:cs typeface="Poppins" pitchFamily="2" charset="0"/>
              </a:rPr>
              <a:t>Aris Dermitzakis </a:t>
            </a:r>
            <a:r>
              <a:rPr lang="en-GB" sz="2000" b="1" baseline="30000" dirty="0">
                <a:latin typeface="Poppins" pitchFamily="2" charset="0"/>
                <a:cs typeface="Poppins" pitchFamily="2" charset="0"/>
              </a:rPr>
              <a:t>1,3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</a:p>
          <a:p>
            <a:pPr marL="0" indent="0">
              <a:buNone/>
            </a:pPr>
            <a:endParaRPr lang="en-GB" sz="2000" b="1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Poppins" pitchFamily="2" charset="0"/>
                <a:cs typeface="Poppins" pitchFamily="2" charset="0"/>
              </a:rPr>
              <a:t>Vasiliki </a:t>
            </a:r>
            <a:r>
              <a:rPr lang="en-GB" sz="2000" b="1" dirty="0" err="1">
                <a:latin typeface="Poppins" pitchFamily="2" charset="0"/>
                <a:cs typeface="Poppins" pitchFamily="2" charset="0"/>
              </a:rPr>
              <a:t>Zilidou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en-GB" sz="2000" b="1" baseline="30000" dirty="0">
                <a:latin typeface="Poppins" pitchFamily="2" charset="0"/>
                <a:cs typeface="Poppins" pitchFamily="2" charset="0"/>
              </a:rPr>
              <a:t>1,2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</a:p>
          <a:p>
            <a:pPr marL="0" indent="0">
              <a:buNone/>
            </a:pPr>
            <a:endParaRPr lang="en-GB" sz="2000" b="1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Poppins" pitchFamily="2" charset="0"/>
                <a:cs typeface="Poppins" pitchFamily="2" charset="0"/>
              </a:rPr>
              <a:t>Nicolas </a:t>
            </a:r>
            <a:r>
              <a:rPr lang="en-GB" sz="2000" b="1" dirty="0" err="1">
                <a:latin typeface="Poppins" pitchFamily="2" charset="0"/>
                <a:cs typeface="Poppins" pitchFamily="2" charset="0"/>
              </a:rPr>
              <a:t>Pallikarakis</a:t>
            </a:r>
            <a:r>
              <a:rPr lang="en-GB" sz="20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en-GB" sz="2000" b="1" baseline="30000" dirty="0">
                <a:latin typeface="Poppins" pitchFamily="2" charset="0"/>
                <a:cs typeface="Poppins" pitchFamily="2" charset="0"/>
              </a:rPr>
              <a:t>1,3</a:t>
            </a:r>
            <a:endParaRPr lang="es-MX" sz="2000" b="1" baseline="30000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endParaRPr lang="es-MX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08E8D-86D0-4100-961D-A99287639F88}"/>
              </a:ext>
            </a:extLst>
          </p:cNvPr>
          <p:cNvSpPr txBox="1"/>
          <p:nvPr/>
        </p:nvSpPr>
        <p:spPr>
          <a:xfrm>
            <a:off x="4316550" y="4792176"/>
            <a:ext cx="787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latin typeface="Poppins Light" pitchFamily="2" charset="0"/>
                <a:cs typeface="Poppins Light" pitchFamily="2" charset="0"/>
              </a:rPr>
              <a:t>1</a:t>
            </a:r>
            <a:r>
              <a:rPr lang="en-GB" sz="1200" dirty="0">
                <a:latin typeface="Poppins Light" pitchFamily="2" charset="0"/>
                <a:cs typeface="Poppins Light" pitchFamily="2" charset="0"/>
              </a:rPr>
              <a:t> Hellenic Society of Biomedical Technology (</a:t>
            </a:r>
            <a:r>
              <a:rPr lang="en-GB" sz="1200" dirty="0" err="1">
                <a:latin typeface="Poppins Light" pitchFamily="2" charset="0"/>
                <a:cs typeface="Poppins Light" pitchFamily="2" charset="0"/>
              </a:rPr>
              <a:t>ELEBIT</a:t>
            </a:r>
            <a:r>
              <a:rPr lang="en-GB" sz="1200" dirty="0">
                <a:latin typeface="Poppins Light" pitchFamily="2" charset="0"/>
                <a:cs typeface="Poppins Light" pitchFamily="2" charset="0"/>
              </a:rPr>
              <a:t>), Athens, Greece </a:t>
            </a:r>
          </a:p>
          <a:p>
            <a:r>
              <a:rPr lang="en-GB" sz="1400" baseline="30000" dirty="0">
                <a:latin typeface="Poppins Light" pitchFamily="2" charset="0"/>
                <a:cs typeface="Poppins Light" pitchFamily="2" charset="0"/>
              </a:rPr>
              <a:t>2</a:t>
            </a:r>
            <a:r>
              <a:rPr lang="en-GB" sz="1200" dirty="0">
                <a:latin typeface="Poppins Light" pitchFamily="2" charset="0"/>
                <a:cs typeface="Poppins Light" pitchFamily="2" charset="0"/>
              </a:rPr>
              <a:t> Lab of Medical Physics, School of Medicine, Aristotle University of Thessaloniki, Greece </a:t>
            </a:r>
          </a:p>
          <a:p>
            <a:r>
              <a:rPr lang="en-GB" sz="1400" baseline="30000" dirty="0">
                <a:latin typeface="Poppins Light" pitchFamily="2" charset="0"/>
                <a:cs typeface="Poppins Light" pitchFamily="2" charset="0"/>
              </a:rPr>
              <a:t>3</a:t>
            </a:r>
            <a:r>
              <a:rPr lang="en-GB" sz="1200" dirty="0">
                <a:latin typeface="Poppins Light" pitchFamily="2" charset="0"/>
                <a:cs typeface="Poppins Light" pitchFamily="2" charset="0"/>
              </a:rPr>
              <a:t> Institute of Biomedical Technology (</a:t>
            </a:r>
            <a:r>
              <a:rPr lang="en-GB" sz="1200" dirty="0" err="1">
                <a:latin typeface="Poppins Light" pitchFamily="2" charset="0"/>
                <a:cs typeface="Poppins Light" pitchFamily="2" charset="0"/>
              </a:rPr>
              <a:t>INBIT</a:t>
            </a:r>
            <a:r>
              <a:rPr lang="en-GB" sz="1200" dirty="0">
                <a:latin typeface="Poppins Light" pitchFamily="2" charset="0"/>
                <a:cs typeface="Poppins Light" pitchFamily="2" charset="0"/>
              </a:rPr>
              <a:t>), Patras, Greece</a:t>
            </a:r>
            <a:endParaRPr lang="el-GR" sz="1200" dirty="0">
              <a:cs typeface="Poppins Light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E2B0C-69A1-4AC0-812C-B8DBDD253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49" y="2147711"/>
            <a:ext cx="3763116" cy="155051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49B7873-9740-428D-BF32-0E50AEF76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10"/>
    </mc:Choice>
    <mc:Fallback>
      <p:transition spd="slow" advTm="5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Text&#10;&#10;Description automatically generated">
            <a:extLst>
              <a:ext uri="{FF2B5EF4-FFF2-40B4-BE49-F238E27FC236}">
                <a16:creationId xmlns:a16="http://schemas.microsoft.com/office/drawing/2014/main" id="{F2FEB259-59BF-EA4B-9CFB-9CC77D5D7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136F36A-806E-6E43-B7BD-C41611FAB64C}"/>
              </a:ext>
            </a:extLst>
          </p:cNvPr>
          <p:cNvSpPr/>
          <p:nvPr/>
        </p:nvSpPr>
        <p:spPr>
          <a:xfrm>
            <a:off x="682519" y="2127704"/>
            <a:ext cx="176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venir Book" panose="02000503020000020003" pitchFamily="2" charset="0"/>
              </a:rPr>
              <a:t>100 Members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8F3DF3A-91CD-A040-B598-0333F56FB623}"/>
              </a:ext>
            </a:extLst>
          </p:cNvPr>
          <p:cNvSpPr/>
          <p:nvPr/>
        </p:nvSpPr>
        <p:spPr>
          <a:xfrm>
            <a:off x="3092569" y="2127704"/>
            <a:ext cx="2468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venir Book" panose="02000503020000020003" pitchFamily="2" charset="0"/>
              </a:rPr>
              <a:t>Founded in the ‘70s</a:t>
            </a:r>
          </a:p>
        </p:txBody>
      </p:sp>
      <p:sp>
        <p:nvSpPr>
          <p:cNvPr id="7" name="Διάσημα 6">
            <a:extLst>
              <a:ext uri="{FF2B5EF4-FFF2-40B4-BE49-F238E27FC236}">
                <a16:creationId xmlns:a16="http://schemas.microsoft.com/office/drawing/2014/main" id="{DC5C241B-9E83-2A46-8C20-5CFFE94D114E}"/>
              </a:ext>
            </a:extLst>
          </p:cNvPr>
          <p:cNvSpPr/>
          <p:nvPr/>
        </p:nvSpPr>
        <p:spPr>
          <a:xfrm>
            <a:off x="429364" y="2198775"/>
            <a:ext cx="159247" cy="257968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Διάσημα 7">
            <a:extLst>
              <a:ext uri="{FF2B5EF4-FFF2-40B4-BE49-F238E27FC236}">
                <a16:creationId xmlns:a16="http://schemas.microsoft.com/office/drawing/2014/main" id="{885FD305-A2D6-A947-AAE3-FEBC8EA5DEF4}"/>
              </a:ext>
            </a:extLst>
          </p:cNvPr>
          <p:cNvSpPr/>
          <p:nvPr/>
        </p:nvSpPr>
        <p:spPr>
          <a:xfrm>
            <a:off x="2790097" y="2198775"/>
            <a:ext cx="159247" cy="257968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D8D9D4E6-9CC3-CF44-BA88-AB470F30E4FC}"/>
              </a:ext>
            </a:extLst>
          </p:cNvPr>
          <p:cNvSpPr/>
          <p:nvPr/>
        </p:nvSpPr>
        <p:spPr>
          <a:xfrm>
            <a:off x="5904284" y="522521"/>
            <a:ext cx="6435068" cy="580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53" y="1819"/>
                </a:moveTo>
                <a:cubicBezTo>
                  <a:pt x="12018" y="1705"/>
                  <a:pt x="12018" y="1705"/>
                  <a:pt x="12018" y="1705"/>
                </a:cubicBezTo>
                <a:cubicBezTo>
                  <a:pt x="12018" y="1705"/>
                  <a:pt x="12335" y="1592"/>
                  <a:pt x="12388" y="1592"/>
                </a:cubicBezTo>
                <a:cubicBezTo>
                  <a:pt x="12441" y="1592"/>
                  <a:pt x="12706" y="1535"/>
                  <a:pt x="12759" y="1478"/>
                </a:cubicBezTo>
                <a:cubicBezTo>
                  <a:pt x="12812" y="1478"/>
                  <a:pt x="12971" y="1364"/>
                  <a:pt x="13024" y="1307"/>
                </a:cubicBezTo>
                <a:cubicBezTo>
                  <a:pt x="13076" y="1307"/>
                  <a:pt x="13182" y="1307"/>
                  <a:pt x="13288" y="1194"/>
                </a:cubicBezTo>
                <a:cubicBezTo>
                  <a:pt x="13341" y="1137"/>
                  <a:pt x="13394" y="966"/>
                  <a:pt x="13394" y="909"/>
                </a:cubicBezTo>
                <a:cubicBezTo>
                  <a:pt x="13394" y="853"/>
                  <a:pt x="13341" y="853"/>
                  <a:pt x="13288" y="682"/>
                </a:cubicBezTo>
                <a:cubicBezTo>
                  <a:pt x="13182" y="512"/>
                  <a:pt x="13076" y="398"/>
                  <a:pt x="13076" y="341"/>
                </a:cubicBezTo>
                <a:cubicBezTo>
                  <a:pt x="13024" y="227"/>
                  <a:pt x="13024" y="114"/>
                  <a:pt x="13076" y="114"/>
                </a:cubicBezTo>
                <a:cubicBezTo>
                  <a:pt x="13129" y="57"/>
                  <a:pt x="13288" y="0"/>
                  <a:pt x="13394" y="0"/>
                </a:cubicBezTo>
                <a:cubicBezTo>
                  <a:pt x="13500" y="57"/>
                  <a:pt x="13765" y="114"/>
                  <a:pt x="13818" y="114"/>
                </a:cubicBezTo>
                <a:cubicBezTo>
                  <a:pt x="13871" y="114"/>
                  <a:pt x="14135" y="284"/>
                  <a:pt x="14135" y="284"/>
                </a:cubicBezTo>
                <a:cubicBezTo>
                  <a:pt x="14135" y="284"/>
                  <a:pt x="14241" y="568"/>
                  <a:pt x="14241" y="625"/>
                </a:cubicBezTo>
                <a:cubicBezTo>
                  <a:pt x="14241" y="682"/>
                  <a:pt x="14506" y="1023"/>
                  <a:pt x="14400" y="1023"/>
                </a:cubicBezTo>
                <a:cubicBezTo>
                  <a:pt x="14347" y="1023"/>
                  <a:pt x="14135" y="1080"/>
                  <a:pt x="14135" y="1080"/>
                </a:cubicBezTo>
                <a:cubicBezTo>
                  <a:pt x="14029" y="1251"/>
                  <a:pt x="14029" y="1251"/>
                  <a:pt x="14029" y="1251"/>
                </a:cubicBezTo>
                <a:cubicBezTo>
                  <a:pt x="14029" y="1251"/>
                  <a:pt x="13924" y="1478"/>
                  <a:pt x="13924" y="1535"/>
                </a:cubicBezTo>
                <a:cubicBezTo>
                  <a:pt x="13924" y="1592"/>
                  <a:pt x="13871" y="1876"/>
                  <a:pt x="13871" y="1876"/>
                </a:cubicBezTo>
                <a:cubicBezTo>
                  <a:pt x="14135" y="2501"/>
                  <a:pt x="14135" y="2501"/>
                  <a:pt x="14135" y="2501"/>
                </a:cubicBezTo>
                <a:cubicBezTo>
                  <a:pt x="13871" y="2899"/>
                  <a:pt x="13871" y="2899"/>
                  <a:pt x="13871" y="2899"/>
                </a:cubicBezTo>
                <a:cubicBezTo>
                  <a:pt x="13659" y="3126"/>
                  <a:pt x="13659" y="3126"/>
                  <a:pt x="13659" y="3126"/>
                </a:cubicBezTo>
                <a:cubicBezTo>
                  <a:pt x="13659" y="3126"/>
                  <a:pt x="13341" y="3126"/>
                  <a:pt x="13341" y="3069"/>
                </a:cubicBezTo>
                <a:cubicBezTo>
                  <a:pt x="13341" y="3013"/>
                  <a:pt x="13129" y="2899"/>
                  <a:pt x="13129" y="2899"/>
                </a:cubicBezTo>
                <a:cubicBezTo>
                  <a:pt x="13129" y="2899"/>
                  <a:pt x="12812" y="2956"/>
                  <a:pt x="12759" y="3013"/>
                </a:cubicBezTo>
                <a:cubicBezTo>
                  <a:pt x="12706" y="3013"/>
                  <a:pt x="11965" y="3069"/>
                  <a:pt x="11965" y="3069"/>
                </a:cubicBezTo>
                <a:cubicBezTo>
                  <a:pt x="11965" y="3069"/>
                  <a:pt x="11806" y="3013"/>
                  <a:pt x="11753" y="3013"/>
                </a:cubicBezTo>
                <a:cubicBezTo>
                  <a:pt x="11700" y="3013"/>
                  <a:pt x="11435" y="3013"/>
                  <a:pt x="11435" y="3013"/>
                </a:cubicBezTo>
                <a:cubicBezTo>
                  <a:pt x="11382" y="2785"/>
                  <a:pt x="11382" y="2785"/>
                  <a:pt x="11382" y="2785"/>
                </a:cubicBezTo>
                <a:cubicBezTo>
                  <a:pt x="11171" y="2842"/>
                  <a:pt x="11171" y="2842"/>
                  <a:pt x="11171" y="2842"/>
                </a:cubicBezTo>
                <a:cubicBezTo>
                  <a:pt x="11118" y="3069"/>
                  <a:pt x="11118" y="3069"/>
                  <a:pt x="11118" y="3069"/>
                </a:cubicBezTo>
                <a:cubicBezTo>
                  <a:pt x="10853" y="3240"/>
                  <a:pt x="10853" y="3240"/>
                  <a:pt x="10853" y="3240"/>
                </a:cubicBezTo>
                <a:cubicBezTo>
                  <a:pt x="10588" y="3411"/>
                  <a:pt x="10588" y="3411"/>
                  <a:pt x="10588" y="3411"/>
                </a:cubicBezTo>
                <a:cubicBezTo>
                  <a:pt x="10059" y="3411"/>
                  <a:pt x="10059" y="3411"/>
                  <a:pt x="10059" y="3411"/>
                </a:cubicBezTo>
                <a:cubicBezTo>
                  <a:pt x="9741" y="3411"/>
                  <a:pt x="9741" y="3411"/>
                  <a:pt x="9741" y="3411"/>
                </a:cubicBezTo>
                <a:cubicBezTo>
                  <a:pt x="9741" y="3524"/>
                  <a:pt x="9741" y="3524"/>
                  <a:pt x="9741" y="3524"/>
                </a:cubicBezTo>
                <a:cubicBezTo>
                  <a:pt x="9582" y="3865"/>
                  <a:pt x="9582" y="3865"/>
                  <a:pt x="9582" y="3865"/>
                </a:cubicBezTo>
                <a:cubicBezTo>
                  <a:pt x="9371" y="4036"/>
                  <a:pt x="9371" y="4036"/>
                  <a:pt x="9371" y="4036"/>
                </a:cubicBezTo>
                <a:cubicBezTo>
                  <a:pt x="9371" y="4036"/>
                  <a:pt x="9053" y="4149"/>
                  <a:pt x="9000" y="4206"/>
                </a:cubicBezTo>
                <a:cubicBezTo>
                  <a:pt x="9000" y="4206"/>
                  <a:pt x="8788" y="4149"/>
                  <a:pt x="8788" y="4149"/>
                </a:cubicBezTo>
                <a:cubicBezTo>
                  <a:pt x="8524" y="4320"/>
                  <a:pt x="8524" y="4320"/>
                  <a:pt x="8524" y="4320"/>
                </a:cubicBezTo>
                <a:cubicBezTo>
                  <a:pt x="8471" y="4491"/>
                  <a:pt x="8471" y="4491"/>
                  <a:pt x="8471" y="4491"/>
                </a:cubicBezTo>
                <a:cubicBezTo>
                  <a:pt x="8576" y="4604"/>
                  <a:pt x="8576" y="4604"/>
                  <a:pt x="8576" y="4604"/>
                </a:cubicBezTo>
                <a:cubicBezTo>
                  <a:pt x="8788" y="4718"/>
                  <a:pt x="8788" y="4718"/>
                  <a:pt x="8788" y="4718"/>
                </a:cubicBezTo>
                <a:cubicBezTo>
                  <a:pt x="8788" y="4718"/>
                  <a:pt x="8947" y="4775"/>
                  <a:pt x="8947" y="4832"/>
                </a:cubicBezTo>
                <a:cubicBezTo>
                  <a:pt x="8947" y="4832"/>
                  <a:pt x="8894" y="4945"/>
                  <a:pt x="8894" y="4945"/>
                </a:cubicBezTo>
                <a:cubicBezTo>
                  <a:pt x="8894" y="5229"/>
                  <a:pt x="8894" y="5229"/>
                  <a:pt x="8894" y="5229"/>
                </a:cubicBezTo>
                <a:cubicBezTo>
                  <a:pt x="8894" y="5229"/>
                  <a:pt x="9053" y="5286"/>
                  <a:pt x="9106" y="5286"/>
                </a:cubicBezTo>
                <a:cubicBezTo>
                  <a:pt x="9106" y="5286"/>
                  <a:pt x="9265" y="5173"/>
                  <a:pt x="9265" y="5173"/>
                </a:cubicBezTo>
                <a:cubicBezTo>
                  <a:pt x="9265" y="5116"/>
                  <a:pt x="9318" y="5059"/>
                  <a:pt x="9318" y="5059"/>
                </a:cubicBezTo>
                <a:cubicBezTo>
                  <a:pt x="9424" y="5173"/>
                  <a:pt x="9424" y="5173"/>
                  <a:pt x="9424" y="5173"/>
                </a:cubicBezTo>
                <a:cubicBezTo>
                  <a:pt x="9424" y="5173"/>
                  <a:pt x="9476" y="5286"/>
                  <a:pt x="9529" y="5286"/>
                </a:cubicBezTo>
                <a:cubicBezTo>
                  <a:pt x="9529" y="5286"/>
                  <a:pt x="9688" y="5286"/>
                  <a:pt x="9688" y="5286"/>
                </a:cubicBezTo>
                <a:cubicBezTo>
                  <a:pt x="9900" y="5400"/>
                  <a:pt x="9900" y="5400"/>
                  <a:pt x="9900" y="5400"/>
                </a:cubicBezTo>
                <a:cubicBezTo>
                  <a:pt x="10165" y="5627"/>
                  <a:pt x="10165" y="5627"/>
                  <a:pt x="10165" y="5627"/>
                </a:cubicBezTo>
                <a:cubicBezTo>
                  <a:pt x="10165" y="5627"/>
                  <a:pt x="10376" y="5741"/>
                  <a:pt x="10324" y="5798"/>
                </a:cubicBezTo>
                <a:cubicBezTo>
                  <a:pt x="10218" y="5855"/>
                  <a:pt x="10112" y="5912"/>
                  <a:pt x="10059" y="5912"/>
                </a:cubicBezTo>
                <a:cubicBezTo>
                  <a:pt x="10059" y="5912"/>
                  <a:pt x="9953" y="5855"/>
                  <a:pt x="9953" y="5798"/>
                </a:cubicBezTo>
                <a:cubicBezTo>
                  <a:pt x="9953" y="5684"/>
                  <a:pt x="9900" y="5627"/>
                  <a:pt x="9847" y="5627"/>
                </a:cubicBezTo>
                <a:cubicBezTo>
                  <a:pt x="9794" y="5627"/>
                  <a:pt x="9688" y="5514"/>
                  <a:pt x="9688" y="5514"/>
                </a:cubicBezTo>
                <a:cubicBezTo>
                  <a:pt x="9635" y="5514"/>
                  <a:pt x="9529" y="5514"/>
                  <a:pt x="9476" y="5571"/>
                </a:cubicBezTo>
                <a:cubicBezTo>
                  <a:pt x="9424" y="5571"/>
                  <a:pt x="9318" y="5571"/>
                  <a:pt x="9318" y="5514"/>
                </a:cubicBezTo>
                <a:cubicBezTo>
                  <a:pt x="9265" y="5514"/>
                  <a:pt x="9212" y="5343"/>
                  <a:pt x="9212" y="5343"/>
                </a:cubicBezTo>
                <a:cubicBezTo>
                  <a:pt x="8947" y="5286"/>
                  <a:pt x="8947" y="5286"/>
                  <a:pt x="8947" y="5286"/>
                </a:cubicBezTo>
                <a:cubicBezTo>
                  <a:pt x="8947" y="5286"/>
                  <a:pt x="8894" y="5343"/>
                  <a:pt x="8894" y="5400"/>
                </a:cubicBezTo>
                <a:cubicBezTo>
                  <a:pt x="8894" y="5400"/>
                  <a:pt x="8788" y="5514"/>
                  <a:pt x="8788" y="5514"/>
                </a:cubicBezTo>
                <a:cubicBezTo>
                  <a:pt x="8735" y="5571"/>
                  <a:pt x="8735" y="5571"/>
                  <a:pt x="8735" y="5571"/>
                </a:cubicBezTo>
                <a:cubicBezTo>
                  <a:pt x="8735" y="5684"/>
                  <a:pt x="8735" y="5684"/>
                  <a:pt x="8735" y="5684"/>
                </a:cubicBezTo>
                <a:cubicBezTo>
                  <a:pt x="8841" y="5798"/>
                  <a:pt x="8841" y="5798"/>
                  <a:pt x="8841" y="5798"/>
                </a:cubicBezTo>
                <a:cubicBezTo>
                  <a:pt x="9053" y="5968"/>
                  <a:pt x="9053" y="5968"/>
                  <a:pt x="9053" y="5968"/>
                </a:cubicBezTo>
                <a:cubicBezTo>
                  <a:pt x="9053" y="5968"/>
                  <a:pt x="9318" y="6025"/>
                  <a:pt x="9318" y="6025"/>
                </a:cubicBezTo>
                <a:cubicBezTo>
                  <a:pt x="9371" y="6025"/>
                  <a:pt x="9476" y="6196"/>
                  <a:pt x="9476" y="6196"/>
                </a:cubicBezTo>
                <a:cubicBezTo>
                  <a:pt x="9476" y="6366"/>
                  <a:pt x="9476" y="6366"/>
                  <a:pt x="9476" y="6366"/>
                </a:cubicBezTo>
                <a:cubicBezTo>
                  <a:pt x="9424" y="6537"/>
                  <a:pt x="9424" y="6537"/>
                  <a:pt x="9424" y="6537"/>
                </a:cubicBezTo>
                <a:cubicBezTo>
                  <a:pt x="9424" y="6537"/>
                  <a:pt x="9424" y="6651"/>
                  <a:pt x="9318" y="6594"/>
                </a:cubicBezTo>
                <a:cubicBezTo>
                  <a:pt x="9212" y="6537"/>
                  <a:pt x="9159" y="6480"/>
                  <a:pt x="9159" y="6480"/>
                </a:cubicBezTo>
                <a:cubicBezTo>
                  <a:pt x="9000" y="6423"/>
                  <a:pt x="9000" y="6423"/>
                  <a:pt x="9000" y="6423"/>
                </a:cubicBezTo>
                <a:cubicBezTo>
                  <a:pt x="8947" y="6196"/>
                  <a:pt x="8947" y="6196"/>
                  <a:pt x="8947" y="6196"/>
                </a:cubicBezTo>
                <a:cubicBezTo>
                  <a:pt x="8947" y="6196"/>
                  <a:pt x="8841" y="6082"/>
                  <a:pt x="8841" y="6082"/>
                </a:cubicBezTo>
                <a:cubicBezTo>
                  <a:pt x="8788" y="6082"/>
                  <a:pt x="8524" y="5912"/>
                  <a:pt x="8524" y="5912"/>
                </a:cubicBezTo>
                <a:cubicBezTo>
                  <a:pt x="8206" y="5912"/>
                  <a:pt x="8206" y="5912"/>
                  <a:pt x="8206" y="5912"/>
                </a:cubicBezTo>
                <a:cubicBezTo>
                  <a:pt x="7994" y="5912"/>
                  <a:pt x="7994" y="5912"/>
                  <a:pt x="7994" y="5912"/>
                </a:cubicBezTo>
                <a:cubicBezTo>
                  <a:pt x="7941" y="6082"/>
                  <a:pt x="7941" y="6082"/>
                  <a:pt x="7941" y="6082"/>
                </a:cubicBezTo>
                <a:cubicBezTo>
                  <a:pt x="7941" y="6082"/>
                  <a:pt x="7941" y="6196"/>
                  <a:pt x="7994" y="6196"/>
                </a:cubicBezTo>
                <a:cubicBezTo>
                  <a:pt x="7994" y="6253"/>
                  <a:pt x="8153" y="6366"/>
                  <a:pt x="8153" y="6366"/>
                </a:cubicBezTo>
                <a:cubicBezTo>
                  <a:pt x="8153" y="6366"/>
                  <a:pt x="8259" y="6366"/>
                  <a:pt x="8259" y="6423"/>
                </a:cubicBezTo>
                <a:cubicBezTo>
                  <a:pt x="8312" y="6480"/>
                  <a:pt x="8418" y="6594"/>
                  <a:pt x="8418" y="6594"/>
                </a:cubicBezTo>
                <a:cubicBezTo>
                  <a:pt x="8418" y="6594"/>
                  <a:pt x="8471" y="6594"/>
                  <a:pt x="8524" y="6594"/>
                </a:cubicBezTo>
                <a:cubicBezTo>
                  <a:pt x="8629" y="6594"/>
                  <a:pt x="8735" y="6651"/>
                  <a:pt x="8735" y="6651"/>
                </a:cubicBezTo>
                <a:cubicBezTo>
                  <a:pt x="8894" y="6707"/>
                  <a:pt x="8894" y="6707"/>
                  <a:pt x="8894" y="6707"/>
                </a:cubicBezTo>
                <a:cubicBezTo>
                  <a:pt x="8947" y="6764"/>
                  <a:pt x="8947" y="6764"/>
                  <a:pt x="8947" y="6764"/>
                </a:cubicBezTo>
                <a:cubicBezTo>
                  <a:pt x="8947" y="6764"/>
                  <a:pt x="8788" y="6821"/>
                  <a:pt x="8735" y="6821"/>
                </a:cubicBezTo>
                <a:cubicBezTo>
                  <a:pt x="8682" y="6878"/>
                  <a:pt x="8524" y="6878"/>
                  <a:pt x="8524" y="6878"/>
                </a:cubicBezTo>
                <a:cubicBezTo>
                  <a:pt x="8524" y="6878"/>
                  <a:pt x="8418" y="6764"/>
                  <a:pt x="8365" y="6764"/>
                </a:cubicBezTo>
                <a:cubicBezTo>
                  <a:pt x="8365" y="6764"/>
                  <a:pt x="8206" y="6821"/>
                  <a:pt x="8206" y="6821"/>
                </a:cubicBezTo>
                <a:cubicBezTo>
                  <a:pt x="8206" y="6821"/>
                  <a:pt x="8100" y="6935"/>
                  <a:pt x="8047" y="6821"/>
                </a:cubicBezTo>
                <a:cubicBezTo>
                  <a:pt x="7994" y="6707"/>
                  <a:pt x="7941" y="6594"/>
                  <a:pt x="7941" y="6594"/>
                </a:cubicBezTo>
                <a:cubicBezTo>
                  <a:pt x="7941" y="6480"/>
                  <a:pt x="7941" y="6480"/>
                  <a:pt x="7941" y="6480"/>
                </a:cubicBezTo>
                <a:cubicBezTo>
                  <a:pt x="7941" y="6309"/>
                  <a:pt x="7941" y="6309"/>
                  <a:pt x="7941" y="6309"/>
                </a:cubicBezTo>
                <a:cubicBezTo>
                  <a:pt x="7888" y="6139"/>
                  <a:pt x="7888" y="6139"/>
                  <a:pt x="7888" y="6139"/>
                </a:cubicBezTo>
                <a:cubicBezTo>
                  <a:pt x="7676" y="6025"/>
                  <a:pt x="7676" y="6025"/>
                  <a:pt x="7676" y="6025"/>
                </a:cubicBezTo>
                <a:cubicBezTo>
                  <a:pt x="7412" y="6025"/>
                  <a:pt x="7412" y="6025"/>
                  <a:pt x="7412" y="6025"/>
                </a:cubicBezTo>
                <a:cubicBezTo>
                  <a:pt x="7147" y="5855"/>
                  <a:pt x="7147" y="5855"/>
                  <a:pt x="7147" y="5855"/>
                </a:cubicBezTo>
                <a:cubicBezTo>
                  <a:pt x="6829" y="5741"/>
                  <a:pt x="6829" y="5741"/>
                  <a:pt x="6829" y="5741"/>
                </a:cubicBezTo>
                <a:cubicBezTo>
                  <a:pt x="6724" y="5514"/>
                  <a:pt x="6724" y="5514"/>
                  <a:pt x="6724" y="5514"/>
                </a:cubicBezTo>
                <a:cubicBezTo>
                  <a:pt x="6935" y="5343"/>
                  <a:pt x="6935" y="5343"/>
                  <a:pt x="6935" y="5343"/>
                </a:cubicBezTo>
                <a:cubicBezTo>
                  <a:pt x="6882" y="5173"/>
                  <a:pt x="6882" y="5173"/>
                  <a:pt x="6882" y="5173"/>
                </a:cubicBezTo>
                <a:cubicBezTo>
                  <a:pt x="6776" y="5059"/>
                  <a:pt x="6776" y="5059"/>
                  <a:pt x="6776" y="5059"/>
                </a:cubicBezTo>
                <a:cubicBezTo>
                  <a:pt x="6512" y="5229"/>
                  <a:pt x="6512" y="5229"/>
                  <a:pt x="6512" y="5229"/>
                </a:cubicBezTo>
                <a:cubicBezTo>
                  <a:pt x="6512" y="5400"/>
                  <a:pt x="6512" y="5400"/>
                  <a:pt x="6512" y="5400"/>
                </a:cubicBezTo>
                <a:cubicBezTo>
                  <a:pt x="6247" y="5514"/>
                  <a:pt x="6247" y="5514"/>
                  <a:pt x="6247" y="5514"/>
                </a:cubicBezTo>
                <a:cubicBezTo>
                  <a:pt x="6141" y="5741"/>
                  <a:pt x="6141" y="5741"/>
                  <a:pt x="6141" y="5741"/>
                </a:cubicBezTo>
                <a:cubicBezTo>
                  <a:pt x="6300" y="5912"/>
                  <a:pt x="6300" y="5912"/>
                  <a:pt x="6300" y="5912"/>
                </a:cubicBezTo>
                <a:cubicBezTo>
                  <a:pt x="6300" y="6196"/>
                  <a:pt x="6300" y="6196"/>
                  <a:pt x="6300" y="6196"/>
                </a:cubicBezTo>
                <a:cubicBezTo>
                  <a:pt x="6300" y="6196"/>
                  <a:pt x="6247" y="6480"/>
                  <a:pt x="6300" y="6537"/>
                </a:cubicBezTo>
                <a:cubicBezTo>
                  <a:pt x="6300" y="6537"/>
                  <a:pt x="6247" y="6707"/>
                  <a:pt x="6247" y="6821"/>
                </a:cubicBezTo>
                <a:cubicBezTo>
                  <a:pt x="6300" y="6878"/>
                  <a:pt x="6300" y="6935"/>
                  <a:pt x="6406" y="6992"/>
                </a:cubicBezTo>
                <a:cubicBezTo>
                  <a:pt x="6459" y="7048"/>
                  <a:pt x="6459" y="7048"/>
                  <a:pt x="6565" y="7105"/>
                </a:cubicBezTo>
                <a:cubicBezTo>
                  <a:pt x="6671" y="7162"/>
                  <a:pt x="6724" y="7219"/>
                  <a:pt x="6724" y="7219"/>
                </a:cubicBezTo>
                <a:cubicBezTo>
                  <a:pt x="6829" y="7446"/>
                  <a:pt x="6829" y="7446"/>
                  <a:pt x="6829" y="7446"/>
                </a:cubicBezTo>
                <a:cubicBezTo>
                  <a:pt x="6829" y="7446"/>
                  <a:pt x="6882" y="7503"/>
                  <a:pt x="6935" y="7503"/>
                </a:cubicBezTo>
                <a:cubicBezTo>
                  <a:pt x="6988" y="7560"/>
                  <a:pt x="7147" y="7617"/>
                  <a:pt x="7147" y="7674"/>
                </a:cubicBezTo>
                <a:cubicBezTo>
                  <a:pt x="7147" y="7787"/>
                  <a:pt x="7200" y="7901"/>
                  <a:pt x="7200" y="7901"/>
                </a:cubicBezTo>
                <a:cubicBezTo>
                  <a:pt x="7200" y="7901"/>
                  <a:pt x="7253" y="8015"/>
                  <a:pt x="7253" y="8015"/>
                </a:cubicBezTo>
                <a:cubicBezTo>
                  <a:pt x="7306" y="8072"/>
                  <a:pt x="7359" y="8015"/>
                  <a:pt x="7359" y="8072"/>
                </a:cubicBezTo>
                <a:cubicBezTo>
                  <a:pt x="7412" y="8128"/>
                  <a:pt x="7359" y="8185"/>
                  <a:pt x="7465" y="8242"/>
                </a:cubicBezTo>
                <a:cubicBezTo>
                  <a:pt x="7518" y="8356"/>
                  <a:pt x="7624" y="8413"/>
                  <a:pt x="7624" y="8413"/>
                </a:cubicBezTo>
                <a:cubicBezTo>
                  <a:pt x="7676" y="8413"/>
                  <a:pt x="7782" y="8469"/>
                  <a:pt x="7782" y="8469"/>
                </a:cubicBezTo>
                <a:cubicBezTo>
                  <a:pt x="8100" y="8697"/>
                  <a:pt x="8100" y="8697"/>
                  <a:pt x="8100" y="8697"/>
                </a:cubicBezTo>
                <a:cubicBezTo>
                  <a:pt x="8312" y="8981"/>
                  <a:pt x="8312" y="8981"/>
                  <a:pt x="8312" y="8981"/>
                </a:cubicBezTo>
                <a:cubicBezTo>
                  <a:pt x="8471" y="9152"/>
                  <a:pt x="8471" y="9152"/>
                  <a:pt x="8471" y="9152"/>
                </a:cubicBezTo>
                <a:cubicBezTo>
                  <a:pt x="8418" y="9379"/>
                  <a:pt x="8418" y="9379"/>
                  <a:pt x="8418" y="9379"/>
                </a:cubicBezTo>
                <a:cubicBezTo>
                  <a:pt x="8365" y="9493"/>
                  <a:pt x="8365" y="9493"/>
                  <a:pt x="8365" y="9493"/>
                </a:cubicBezTo>
                <a:cubicBezTo>
                  <a:pt x="8365" y="9493"/>
                  <a:pt x="8259" y="9549"/>
                  <a:pt x="8206" y="9549"/>
                </a:cubicBezTo>
                <a:cubicBezTo>
                  <a:pt x="8206" y="9549"/>
                  <a:pt x="8100" y="9606"/>
                  <a:pt x="8100" y="9606"/>
                </a:cubicBezTo>
                <a:cubicBezTo>
                  <a:pt x="8100" y="9606"/>
                  <a:pt x="8047" y="9549"/>
                  <a:pt x="8047" y="9549"/>
                </a:cubicBezTo>
                <a:cubicBezTo>
                  <a:pt x="8100" y="9493"/>
                  <a:pt x="8259" y="9436"/>
                  <a:pt x="8259" y="9436"/>
                </a:cubicBezTo>
                <a:cubicBezTo>
                  <a:pt x="8259" y="9436"/>
                  <a:pt x="8259" y="9265"/>
                  <a:pt x="8206" y="9265"/>
                </a:cubicBezTo>
                <a:cubicBezTo>
                  <a:pt x="8153" y="9208"/>
                  <a:pt x="7994" y="9095"/>
                  <a:pt x="7994" y="9095"/>
                </a:cubicBezTo>
                <a:cubicBezTo>
                  <a:pt x="7888" y="8981"/>
                  <a:pt x="7888" y="8981"/>
                  <a:pt x="7888" y="8981"/>
                </a:cubicBezTo>
                <a:cubicBezTo>
                  <a:pt x="7729" y="8981"/>
                  <a:pt x="7729" y="8981"/>
                  <a:pt x="7729" y="8981"/>
                </a:cubicBezTo>
                <a:cubicBezTo>
                  <a:pt x="7729" y="8981"/>
                  <a:pt x="7624" y="8981"/>
                  <a:pt x="7624" y="9038"/>
                </a:cubicBezTo>
                <a:cubicBezTo>
                  <a:pt x="7571" y="9095"/>
                  <a:pt x="7412" y="9208"/>
                  <a:pt x="7412" y="9208"/>
                </a:cubicBezTo>
                <a:cubicBezTo>
                  <a:pt x="7306" y="9436"/>
                  <a:pt x="7306" y="9436"/>
                  <a:pt x="7306" y="9436"/>
                </a:cubicBezTo>
                <a:cubicBezTo>
                  <a:pt x="7571" y="9493"/>
                  <a:pt x="7571" y="9493"/>
                  <a:pt x="7571" y="9493"/>
                </a:cubicBezTo>
                <a:cubicBezTo>
                  <a:pt x="7571" y="9493"/>
                  <a:pt x="7676" y="9606"/>
                  <a:pt x="7676" y="9606"/>
                </a:cubicBezTo>
                <a:cubicBezTo>
                  <a:pt x="7676" y="9663"/>
                  <a:pt x="7782" y="9777"/>
                  <a:pt x="7782" y="9777"/>
                </a:cubicBezTo>
                <a:cubicBezTo>
                  <a:pt x="7888" y="9834"/>
                  <a:pt x="7888" y="9834"/>
                  <a:pt x="7888" y="9834"/>
                </a:cubicBezTo>
                <a:cubicBezTo>
                  <a:pt x="7888" y="9947"/>
                  <a:pt x="7888" y="9947"/>
                  <a:pt x="7888" y="9947"/>
                </a:cubicBezTo>
                <a:cubicBezTo>
                  <a:pt x="7835" y="10118"/>
                  <a:pt x="7835" y="10118"/>
                  <a:pt x="7835" y="10118"/>
                </a:cubicBezTo>
                <a:cubicBezTo>
                  <a:pt x="7676" y="10345"/>
                  <a:pt x="7676" y="10345"/>
                  <a:pt x="7676" y="10345"/>
                </a:cubicBezTo>
                <a:cubicBezTo>
                  <a:pt x="7676" y="10345"/>
                  <a:pt x="7571" y="10402"/>
                  <a:pt x="7571" y="10402"/>
                </a:cubicBezTo>
                <a:cubicBezTo>
                  <a:pt x="7518" y="10402"/>
                  <a:pt x="7412" y="10516"/>
                  <a:pt x="7412" y="10516"/>
                </a:cubicBezTo>
                <a:cubicBezTo>
                  <a:pt x="7412" y="10516"/>
                  <a:pt x="7359" y="10516"/>
                  <a:pt x="7359" y="10516"/>
                </a:cubicBezTo>
                <a:cubicBezTo>
                  <a:pt x="7306" y="10516"/>
                  <a:pt x="7200" y="10459"/>
                  <a:pt x="7147" y="10459"/>
                </a:cubicBezTo>
                <a:cubicBezTo>
                  <a:pt x="7147" y="10459"/>
                  <a:pt x="7041" y="10516"/>
                  <a:pt x="7041" y="10516"/>
                </a:cubicBezTo>
                <a:cubicBezTo>
                  <a:pt x="7041" y="10516"/>
                  <a:pt x="6882" y="10629"/>
                  <a:pt x="7094" y="10686"/>
                </a:cubicBezTo>
                <a:cubicBezTo>
                  <a:pt x="7306" y="10686"/>
                  <a:pt x="7359" y="10686"/>
                  <a:pt x="7412" y="10686"/>
                </a:cubicBezTo>
                <a:cubicBezTo>
                  <a:pt x="7412" y="10686"/>
                  <a:pt x="7624" y="10686"/>
                  <a:pt x="7624" y="10686"/>
                </a:cubicBezTo>
                <a:cubicBezTo>
                  <a:pt x="7624" y="10686"/>
                  <a:pt x="7676" y="10686"/>
                  <a:pt x="7729" y="10743"/>
                </a:cubicBezTo>
                <a:cubicBezTo>
                  <a:pt x="7835" y="10743"/>
                  <a:pt x="7888" y="10743"/>
                  <a:pt x="7941" y="10800"/>
                </a:cubicBezTo>
                <a:cubicBezTo>
                  <a:pt x="7994" y="10800"/>
                  <a:pt x="8047" y="10857"/>
                  <a:pt x="8047" y="10857"/>
                </a:cubicBezTo>
                <a:cubicBezTo>
                  <a:pt x="8047" y="10914"/>
                  <a:pt x="8047" y="10914"/>
                  <a:pt x="8100" y="10914"/>
                </a:cubicBezTo>
                <a:cubicBezTo>
                  <a:pt x="8153" y="10914"/>
                  <a:pt x="8206" y="10971"/>
                  <a:pt x="8206" y="10971"/>
                </a:cubicBezTo>
                <a:cubicBezTo>
                  <a:pt x="8259" y="10971"/>
                  <a:pt x="8259" y="10971"/>
                  <a:pt x="8259" y="10971"/>
                </a:cubicBezTo>
                <a:cubicBezTo>
                  <a:pt x="8259" y="10971"/>
                  <a:pt x="8312" y="10971"/>
                  <a:pt x="8365" y="10971"/>
                </a:cubicBezTo>
                <a:cubicBezTo>
                  <a:pt x="8418" y="10971"/>
                  <a:pt x="8418" y="10914"/>
                  <a:pt x="8471" y="10914"/>
                </a:cubicBezTo>
                <a:cubicBezTo>
                  <a:pt x="8524" y="10914"/>
                  <a:pt x="8682" y="10914"/>
                  <a:pt x="8682" y="10914"/>
                </a:cubicBezTo>
                <a:cubicBezTo>
                  <a:pt x="8788" y="11141"/>
                  <a:pt x="8788" y="11141"/>
                  <a:pt x="8788" y="11141"/>
                </a:cubicBezTo>
                <a:cubicBezTo>
                  <a:pt x="8788" y="11141"/>
                  <a:pt x="8788" y="11198"/>
                  <a:pt x="8841" y="11198"/>
                </a:cubicBezTo>
                <a:cubicBezTo>
                  <a:pt x="8841" y="11255"/>
                  <a:pt x="8947" y="11312"/>
                  <a:pt x="9000" y="11312"/>
                </a:cubicBezTo>
                <a:cubicBezTo>
                  <a:pt x="9053" y="11312"/>
                  <a:pt x="9476" y="11198"/>
                  <a:pt x="9476" y="11198"/>
                </a:cubicBezTo>
                <a:cubicBezTo>
                  <a:pt x="9265" y="11027"/>
                  <a:pt x="9265" y="11027"/>
                  <a:pt x="9265" y="11027"/>
                </a:cubicBezTo>
                <a:cubicBezTo>
                  <a:pt x="9265" y="11027"/>
                  <a:pt x="9159" y="10914"/>
                  <a:pt x="9106" y="10857"/>
                </a:cubicBezTo>
                <a:cubicBezTo>
                  <a:pt x="9106" y="10800"/>
                  <a:pt x="8841" y="10629"/>
                  <a:pt x="8841" y="10629"/>
                </a:cubicBezTo>
                <a:cubicBezTo>
                  <a:pt x="8576" y="10573"/>
                  <a:pt x="8576" y="10573"/>
                  <a:pt x="8576" y="10573"/>
                </a:cubicBezTo>
                <a:cubicBezTo>
                  <a:pt x="8259" y="10402"/>
                  <a:pt x="8259" y="10402"/>
                  <a:pt x="8259" y="10402"/>
                </a:cubicBezTo>
                <a:cubicBezTo>
                  <a:pt x="7941" y="10288"/>
                  <a:pt x="7941" y="10288"/>
                  <a:pt x="7941" y="10288"/>
                </a:cubicBezTo>
                <a:cubicBezTo>
                  <a:pt x="7941" y="10288"/>
                  <a:pt x="8047" y="10061"/>
                  <a:pt x="8100" y="10004"/>
                </a:cubicBezTo>
                <a:cubicBezTo>
                  <a:pt x="8100" y="9947"/>
                  <a:pt x="8100" y="9777"/>
                  <a:pt x="8153" y="9777"/>
                </a:cubicBezTo>
                <a:cubicBezTo>
                  <a:pt x="8206" y="9834"/>
                  <a:pt x="8312" y="9834"/>
                  <a:pt x="8365" y="9834"/>
                </a:cubicBezTo>
                <a:cubicBezTo>
                  <a:pt x="8418" y="9834"/>
                  <a:pt x="8524" y="9777"/>
                  <a:pt x="8576" y="9777"/>
                </a:cubicBezTo>
                <a:cubicBezTo>
                  <a:pt x="8629" y="9777"/>
                  <a:pt x="8735" y="9834"/>
                  <a:pt x="8735" y="9834"/>
                </a:cubicBezTo>
                <a:cubicBezTo>
                  <a:pt x="8735" y="9834"/>
                  <a:pt x="8788" y="9947"/>
                  <a:pt x="8788" y="10004"/>
                </a:cubicBezTo>
                <a:cubicBezTo>
                  <a:pt x="8841" y="10004"/>
                  <a:pt x="8841" y="10118"/>
                  <a:pt x="8894" y="10175"/>
                </a:cubicBezTo>
                <a:cubicBezTo>
                  <a:pt x="8947" y="10175"/>
                  <a:pt x="9212" y="10288"/>
                  <a:pt x="9212" y="10288"/>
                </a:cubicBezTo>
                <a:cubicBezTo>
                  <a:pt x="9212" y="10288"/>
                  <a:pt x="9529" y="10402"/>
                  <a:pt x="9529" y="10402"/>
                </a:cubicBezTo>
                <a:cubicBezTo>
                  <a:pt x="9582" y="10402"/>
                  <a:pt x="9688" y="10402"/>
                  <a:pt x="9688" y="10402"/>
                </a:cubicBezTo>
                <a:cubicBezTo>
                  <a:pt x="9847" y="10573"/>
                  <a:pt x="9847" y="10573"/>
                  <a:pt x="9847" y="10573"/>
                </a:cubicBezTo>
                <a:cubicBezTo>
                  <a:pt x="10165" y="10516"/>
                  <a:pt x="10165" y="10516"/>
                  <a:pt x="10165" y="10516"/>
                </a:cubicBezTo>
                <a:cubicBezTo>
                  <a:pt x="10482" y="10459"/>
                  <a:pt x="10482" y="10459"/>
                  <a:pt x="10482" y="10459"/>
                </a:cubicBezTo>
                <a:cubicBezTo>
                  <a:pt x="10535" y="10573"/>
                  <a:pt x="10535" y="10573"/>
                  <a:pt x="10535" y="10573"/>
                </a:cubicBezTo>
                <a:cubicBezTo>
                  <a:pt x="10535" y="10573"/>
                  <a:pt x="10694" y="10686"/>
                  <a:pt x="10694" y="10686"/>
                </a:cubicBezTo>
                <a:cubicBezTo>
                  <a:pt x="10694" y="10743"/>
                  <a:pt x="10800" y="10971"/>
                  <a:pt x="10800" y="10971"/>
                </a:cubicBezTo>
                <a:cubicBezTo>
                  <a:pt x="10800" y="10971"/>
                  <a:pt x="10800" y="11141"/>
                  <a:pt x="10800" y="11141"/>
                </a:cubicBezTo>
                <a:cubicBezTo>
                  <a:pt x="10800" y="11198"/>
                  <a:pt x="10906" y="11425"/>
                  <a:pt x="10906" y="11425"/>
                </a:cubicBezTo>
                <a:cubicBezTo>
                  <a:pt x="10959" y="11482"/>
                  <a:pt x="11171" y="11709"/>
                  <a:pt x="11171" y="11766"/>
                </a:cubicBezTo>
                <a:cubicBezTo>
                  <a:pt x="11171" y="11766"/>
                  <a:pt x="11276" y="11937"/>
                  <a:pt x="11329" y="11937"/>
                </a:cubicBezTo>
                <a:cubicBezTo>
                  <a:pt x="11329" y="11937"/>
                  <a:pt x="11382" y="11880"/>
                  <a:pt x="11382" y="11880"/>
                </a:cubicBezTo>
                <a:cubicBezTo>
                  <a:pt x="11435" y="11880"/>
                  <a:pt x="11594" y="11766"/>
                  <a:pt x="11594" y="11766"/>
                </a:cubicBezTo>
                <a:cubicBezTo>
                  <a:pt x="11594" y="11766"/>
                  <a:pt x="11753" y="11766"/>
                  <a:pt x="11753" y="11823"/>
                </a:cubicBezTo>
                <a:cubicBezTo>
                  <a:pt x="11753" y="11880"/>
                  <a:pt x="11965" y="12051"/>
                  <a:pt x="11965" y="12051"/>
                </a:cubicBezTo>
                <a:cubicBezTo>
                  <a:pt x="11965" y="12051"/>
                  <a:pt x="12018" y="12278"/>
                  <a:pt x="12018" y="12278"/>
                </a:cubicBezTo>
                <a:cubicBezTo>
                  <a:pt x="11965" y="12335"/>
                  <a:pt x="11806" y="12392"/>
                  <a:pt x="11806" y="12448"/>
                </a:cubicBezTo>
                <a:cubicBezTo>
                  <a:pt x="11753" y="12448"/>
                  <a:pt x="11594" y="12448"/>
                  <a:pt x="11594" y="12448"/>
                </a:cubicBezTo>
                <a:cubicBezTo>
                  <a:pt x="11541" y="12505"/>
                  <a:pt x="11329" y="12562"/>
                  <a:pt x="11329" y="12562"/>
                </a:cubicBezTo>
                <a:cubicBezTo>
                  <a:pt x="11329" y="12335"/>
                  <a:pt x="11329" y="12335"/>
                  <a:pt x="11329" y="12335"/>
                </a:cubicBezTo>
                <a:cubicBezTo>
                  <a:pt x="11329" y="12335"/>
                  <a:pt x="11329" y="12278"/>
                  <a:pt x="11276" y="12278"/>
                </a:cubicBezTo>
                <a:cubicBezTo>
                  <a:pt x="11276" y="12278"/>
                  <a:pt x="10959" y="12164"/>
                  <a:pt x="10959" y="12164"/>
                </a:cubicBezTo>
                <a:cubicBezTo>
                  <a:pt x="10906" y="11880"/>
                  <a:pt x="10906" y="11880"/>
                  <a:pt x="10906" y="11880"/>
                </a:cubicBezTo>
                <a:cubicBezTo>
                  <a:pt x="10747" y="11709"/>
                  <a:pt x="10747" y="11709"/>
                  <a:pt x="10747" y="11709"/>
                </a:cubicBezTo>
                <a:cubicBezTo>
                  <a:pt x="10588" y="11596"/>
                  <a:pt x="10588" y="11596"/>
                  <a:pt x="10588" y="11596"/>
                </a:cubicBezTo>
                <a:cubicBezTo>
                  <a:pt x="10482" y="11425"/>
                  <a:pt x="10482" y="11425"/>
                  <a:pt x="10482" y="11425"/>
                </a:cubicBezTo>
                <a:cubicBezTo>
                  <a:pt x="10271" y="11425"/>
                  <a:pt x="10271" y="11425"/>
                  <a:pt x="10271" y="11425"/>
                </a:cubicBezTo>
                <a:cubicBezTo>
                  <a:pt x="10271" y="11425"/>
                  <a:pt x="10165" y="11482"/>
                  <a:pt x="10165" y="11482"/>
                </a:cubicBezTo>
                <a:cubicBezTo>
                  <a:pt x="10112" y="11539"/>
                  <a:pt x="9900" y="11482"/>
                  <a:pt x="9900" y="11482"/>
                </a:cubicBezTo>
                <a:cubicBezTo>
                  <a:pt x="9741" y="11539"/>
                  <a:pt x="9741" y="11539"/>
                  <a:pt x="9741" y="11539"/>
                </a:cubicBezTo>
                <a:cubicBezTo>
                  <a:pt x="9741" y="11653"/>
                  <a:pt x="9741" y="11653"/>
                  <a:pt x="9741" y="11653"/>
                </a:cubicBezTo>
                <a:cubicBezTo>
                  <a:pt x="10006" y="11653"/>
                  <a:pt x="10006" y="11653"/>
                  <a:pt x="10006" y="11653"/>
                </a:cubicBezTo>
                <a:cubicBezTo>
                  <a:pt x="10218" y="11709"/>
                  <a:pt x="10218" y="11709"/>
                  <a:pt x="10218" y="11709"/>
                </a:cubicBezTo>
                <a:cubicBezTo>
                  <a:pt x="10535" y="11766"/>
                  <a:pt x="10535" y="11766"/>
                  <a:pt x="10535" y="11766"/>
                </a:cubicBezTo>
                <a:cubicBezTo>
                  <a:pt x="10535" y="11994"/>
                  <a:pt x="10535" y="11994"/>
                  <a:pt x="10535" y="11994"/>
                </a:cubicBezTo>
                <a:cubicBezTo>
                  <a:pt x="10535" y="11994"/>
                  <a:pt x="10588" y="12107"/>
                  <a:pt x="10588" y="12164"/>
                </a:cubicBezTo>
                <a:cubicBezTo>
                  <a:pt x="10588" y="12221"/>
                  <a:pt x="10694" y="12448"/>
                  <a:pt x="10694" y="12448"/>
                </a:cubicBezTo>
                <a:cubicBezTo>
                  <a:pt x="10800" y="12789"/>
                  <a:pt x="10800" y="12789"/>
                  <a:pt x="10800" y="12789"/>
                </a:cubicBezTo>
                <a:cubicBezTo>
                  <a:pt x="10906" y="13017"/>
                  <a:pt x="10906" y="13017"/>
                  <a:pt x="10906" y="13017"/>
                </a:cubicBezTo>
                <a:cubicBezTo>
                  <a:pt x="11012" y="13074"/>
                  <a:pt x="11012" y="13074"/>
                  <a:pt x="11012" y="13074"/>
                </a:cubicBezTo>
                <a:cubicBezTo>
                  <a:pt x="11012" y="13301"/>
                  <a:pt x="11012" y="13301"/>
                  <a:pt x="11012" y="13301"/>
                </a:cubicBezTo>
                <a:cubicBezTo>
                  <a:pt x="11118" y="13358"/>
                  <a:pt x="11118" y="13358"/>
                  <a:pt x="11118" y="13358"/>
                </a:cubicBezTo>
                <a:cubicBezTo>
                  <a:pt x="11118" y="13358"/>
                  <a:pt x="11065" y="13415"/>
                  <a:pt x="11065" y="13472"/>
                </a:cubicBezTo>
                <a:cubicBezTo>
                  <a:pt x="11065" y="13472"/>
                  <a:pt x="10959" y="13642"/>
                  <a:pt x="10959" y="13642"/>
                </a:cubicBezTo>
                <a:cubicBezTo>
                  <a:pt x="10959" y="13642"/>
                  <a:pt x="10853" y="13642"/>
                  <a:pt x="10800" y="13642"/>
                </a:cubicBezTo>
                <a:cubicBezTo>
                  <a:pt x="10800" y="13585"/>
                  <a:pt x="10747" y="13472"/>
                  <a:pt x="10694" y="13472"/>
                </a:cubicBezTo>
                <a:cubicBezTo>
                  <a:pt x="10588" y="13415"/>
                  <a:pt x="10588" y="13301"/>
                  <a:pt x="10535" y="13301"/>
                </a:cubicBezTo>
                <a:cubicBezTo>
                  <a:pt x="10482" y="13301"/>
                  <a:pt x="10324" y="13301"/>
                  <a:pt x="10324" y="13301"/>
                </a:cubicBezTo>
                <a:cubicBezTo>
                  <a:pt x="10324" y="13301"/>
                  <a:pt x="10218" y="13131"/>
                  <a:pt x="10165" y="13074"/>
                </a:cubicBezTo>
                <a:cubicBezTo>
                  <a:pt x="10165" y="13074"/>
                  <a:pt x="10112" y="13017"/>
                  <a:pt x="10059" y="12960"/>
                </a:cubicBezTo>
                <a:cubicBezTo>
                  <a:pt x="10006" y="12903"/>
                  <a:pt x="9900" y="12733"/>
                  <a:pt x="9900" y="12789"/>
                </a:cubicBezTo>
                <a:cubicBezTo>
                  <a:pt x="9900" y="12903"/>
                  <a:pt x="9953" y="13017"/>
                  <a:pt x="9900" y="13017"/>
                </a:cubicBezTo>
                <a:cubicBezTo>
                  <a:pt x="9794" y="13017"/>
                  <a:pt x="9741" y="13017"/>
                  <a:pt x="9741" y="13017"/>
                </a:cubicBezTo>
                <a:cubicBezTo>
                  <a:pt x="9741" y="13017"/>
                  <a:pt x="9635" y="13131"/>
                  <a:pt x="9582" y="13187"/>
                </a:cubicBezTo>
                <a:cubicBezTo>
                  <a:pt x="9582" y="13187"/>
                  <a:pt x="9635" y="13187"/>
                  <a:pt x="9529" y="13244"/>
                </a:cubicBezTo>
                <a:cubicBezTo>
                  <a:pt x="9476" y="13244"/>
                  <a:pt x="9371" y="13244"/>
                  <a:pt x="9371" y="13244"/>
                </a:cubicBezTo>
                <a:cubicBezTo>
                  <a:pt x="9371" y="13187"/>
                  <a:pt x="9371" y="13187"/>
                  <a:pt x="9371" y="13131"/>
                </a:cubicBezTo>
                <a:cubicBezTo>
                  <a:pt x="9424" y="13074"/>
                  <a:pt x="9741" y="12903"/>
                  <a:pt x="9741" y="12903"/>
                </a:cubicBezTo>
                <a:cubicBezTo>
                  <a:pt x="9741" y="12846"/>
                  <a:pt x="9635" y="12676"/>
                  <a:pt x="9635" y="12676"/>
                </a:cubicBezTo>
                <a:cubicBezTo>
                  <a:pt x="9582" y="12733"/>
                  <a:pt x="9582" y="12733"/>
                  <a:pt x="9582" y="12733"/>
                </a:cubicBezTo>
                <a:cubicBezTo>
                  <a:pt x="9424" y="12846"/>
                  <a:pt x="9424" y="12846"/>
                  <a:pt x="9424" y="12846"/>
                </a:cubicBezTo>
                <a:cubicBezTo>
                  <a:pt x="9212" y="13017"/>
                  <a:pt x="9212" y="13017"/>
                  <a:pt x="9212" y="13017"/>
                </a:cubicBezTo>
                <a:cubicBezTo>
                  <a:pt x="9053" y="13074"/>
                  <a:pt x="9053" y="13074"/>
                  <a:pt x="9053" y="13074"/>
                </a:cubicBezTo>
                <a:cubicBezTo>
                  <a:pt x="8894" y="13187"/>
                  <a:pt x="8894" y="13187"/>
                  <a:pt x="8894" y="13187"/>
                </a:cubicBezTo>
                <a:cubicBezTo>
                  <a:pt x="8682" y="13244"/>
                  <a:pt x="8682" y="13244"/>
                  <a:pt x="8682" y="13244"/>
                </a:cubicBezTo>
                <a:cubicBezTo>
                  <a:pt x="8471" y="13244"/>
                  <a:pt x="8471" y="13244"/>
                  <a:pt x="8471" y="13244"/>
                </a:cubicBezTo>
                <a:cubicBezTo>
                  <a:pt x="8365" y="13187"/>
                  <a:pt x="8365" y="13187"/>
                  <a:pt x="8365" y="13187"/>
                </a:cubicBezTo>
                <a:cubicBezTo>
                  <a:pt x="8259" y="13017"/>
                  <a:pt x="8259" y="13017"/>
                  <a:pt x="8259" y="13017"/>
                </a:cubicBezTo>
                <a:cubicBezTo>
                  <a:pt x="8206" y="13017"/>
                  <a:pt x="8206" y="13017"/>
                  <a:pt x="8206" y="13017"/>
                </a:cubicBezTo>
                <a:cubicBezTo>
                  <a:pt x="8206" y="13017"/>
                  <a:pt x="8153" y="12903"/>
                  <a:pt x="8206" y="12846"/>
                </a:cubicBezTo>
                <a:cubicBezTo>
                  <a:pt x="8206" y="12846"/>
                  <a:pt x="8259" y="12789"/>
                  <a:pt x="8365" y="12789"/>
                </a:cubicBezTo>
                <a:cubicBezTo>
                  <a:pt x="8471" y="12789"/>
                  <a:pt x="8524" y="12789"/>
                  <a:pt x="8576" y="12789"/>
                </a:cubicBezTo>
                <a:cubicBezTo>
                  <a:pt x="8629" y="12789"/>
                  <a:pt x="8682" y="12733"/>
                  <a:pt x="8682" y="12733"/>
                </a:cubicBezTo>
                <a:cubicBezTo>
                  <a:pt x="8682" y="12733"/>
                  <a:pt x="8735" y="12733"/>
                  <a:pt x="8735" y="12676"/>
                </a:cubicBezTo>
                <a:cubicBezTo>
                  <a:pt x="8735" y="12619"/>
                  <a:pt x="8576" y="12392"/>
                  <a:pt x="8576" y="12392"/>
                </a:cubicBezTo>
                <a:cubicBezTo>
                  <a:pt x="8576" y="12392"/>
                  <a:pt x="8365" y="12392"/>
                  <a:pt x="8312" y="12448"/>
                </a:cubicBezTo>
                <a:cubicBezTo>
                  <a:pt x="8206" y="12448"/>
                  <a:pt x="8206" y="12562"/>
                  <a:pt x="8100" y="12505"/>
                </a:cubicBezTo>
                <a:cubicBezTo>
                  <a:pt x="7994" y="12448"/>
                  <a:pt x="7729" y="12335"/>
                  <a:pt x="7729" y="12335"/>
                </a:cubicBezTo>
                <a:cubicBezTo>
                  <a:pt x="7518" y="12107"/>
                  <a:pt x="7518" y="12107"/>
                  <a:pt x="7518" y="12107"/>
                </a:cubicBezTo>
                <a:cubicBezTo>
                  <a:pt x="7412" y="12221"/>
                  <a:pt x="7412" y="12221"/>
                  <a:pt x="7412" y="12221"/>
                </a:cubicBezTo>
                <a:cubicBezTo>
                  <a:pt x="7253" y="12335"/>
                  <a:pt x="7253" y="12335"/>
                  <a:pt x="7253" y="12335"/>
                </a:cubicBezTo>
                <a:cubicBezTo>
                  <a:pt x="7253" y="12335"/>
                  <a:pt x="7253" y="12448"/>
                  <a:pt x="7147" y="12335"/>
                </a:cubicBezTo>
                <a:cubicBezTo>
                  <a:pt x="7041" y="12164"/>
                  <a:pt x="7041" y="12051"/>
                  <a:pt x="7041" y="12051"/>
                </a:cubicBezTo>
                <a:cubicBezTo>
                  <a:pt x="6882" y="12051"/>
                  <a:pt x="6882" y="12051"/>
                  <a:pt x="6882" y="12051"/>
                </a:cubicBezTo>
                <a:cubicBezTo>
                  <a:pt x="6829" y="12221"/>
                  <a:pt x="6829" y="12221"/>
                  <a:pt x="6829" y="12221"/>
                </a:cubicBezTo>
                <a:cubicBezTo>
                  <a:pt x="6829" y="12221"/>
                  <a:pt x="6724" y="12392"/>
                  <a:pt x="6724" y="12392"/>
                </a:cubicBezTo>
                <a:cubicBezTo>
                  <a:pt x="6671" y="12392"/>
                  <a:pt x="6512" y="12392"/>
                  <a:pt x="6459" y="12448"/>
                </a:cubicBezTo>
                <a:cubicBezTo>
                  <a:pt x="6459" y="12448"/>
                  <a:pt x="6194" y="12448"/>
                  <a:pt x="6194" y="12448"/>
                </a:cubicBezTo>
                <a:cubicBezTo>
                  <a:pt x="5824" y="12335"/>
                  <a:pt x="5824" y="12335"/>
                  <a:pt x="5824" y="12335"/>
                </a:cubicBezTo>
                <a:cubicBezTo>
                  <a:pt x="5824" y="12335"/>
                  <a:pt x="5718" y="12392"/>
                  <a:pt x="5718" y="12392"/>
                </a:cubicBezTo>
                <a:cubicBezTo>
                  <a:pt x="5665" y="12448"/>
                  <a:pt x="5135" y="12562"/>
                  <a:pt x="5135" y="12562"/>
                </a:cubicBezTo>
                <a:cubicBezTo>
                  <a:pt x="4871" y="12733"/>
                  <a:pt x="4871" y="12733"/>
                  <a:pt x="4871" y="12733"/>
                </a:cubicBezTo>
                <a:cubicBezTo>
                  <a:pt x="4712" y="12733"/>
                  <a:pt x="4712" y="12733"/>
                  <a:pt x="4712" y="12733"/>
                </a:cubicBezTo>
                <a:cubicBezTo>
                  <a:pt x="4553" y="12505"/>
                  <a:pt x="4553" y="12505"/>
                  <a:pt x="4553" y="12505"/>
                </a:cubicBezTo>
                <a:cubicBezTo>
                  <a:pt x="4447" y="12335"/>
                  <a:pt x="4447" y="12335"/>
                  <a:pt x="4447" y="12335"/>
                </a:cubicBezTo>
                <a:cubicBezTo>
                  <a:pt x="4447" y="12562"/>
                  <a:pt x="4447" y="12562"/>
                  <a:pt x="4447" y="12562"/>
                </a:cubicBezTo>
                <a:cubicBezTo>
                  <a:pt x="4394" y="12676"/>
                  <a:pt x="4394" y="12676"/>
                  <a:pt x="4394" y="12676"/>
                </a:cubicBezTo>
                <a:cubicBezTo>
                  <a:pt x="4394" y="12676"/>
                  <a:pt x="4182" y="12903"/>
                  <a:pt x="4129" y="12960"/>
                </a:cubicBezTo>
                <a:cubicBezTo>
                  <a:pt x="4129" y="12960"/>
                  <a:pt x="3865" y="12676"/>
                  <a:pt x="3865" y="12676"/>
                </a:cubicBezTo>
                <a:cubicBezTo>
                  <a:pt x="3812" y="12278"/>
                  <a:pt x="3812" y="12278"/>
                  <a:pt x="3812" y="12278"/>
                </a:cubicBezTo>
                <a:cubicBezTo>
                  <a:pt x="3547" y="11994"/>
                  <a:pt x="3547" y="11994"/>
                  <a:pt x="3547" y="11994"/>
                </a:cubicBezTo>
                <a:cubicBezTo>
                  <a:pt x="3388" y="12051"/>
                  <a:pt x="3388" y="12051"/>
                  <a:pt x="3388" y="12051"/>
                </a:cubicBezTo>
                <a:cubicBezTo>
                  <a:pt x="3335" y="11766"/>
                  <a:pt x="3335" y="11766"/>
                  <a:pt x="3335" y="11766"/>
                </a:cubicBezTo>
                <a:cubicBezTo>
                  <a:pt x="3229" y="11596"/>
                  <a:pt x="3229" y="11596"/>
                  <a:pt x="3229" y="11596"/>
                </a:cubicBezTo>
                <a:cubicBezTo>
                  <a:pt x="3018" y="11596"/>
                  <a:pt x="3018" y="11596"/>
                  <a:pt x="3018" y="11596"/>
                </a:cubicBezTo>
                <a:cubicBezTo>
                  <a:pt x="2965" y="11709"/>
                  <a:pt x="2965" y="11709"/>
                  <a:pt x="2965" y="11709"/>
                </a:cubicBezTo>
                <a:cubicBezTo>
                  <a:pt x="2912" y="11880"/>
                  <a:pt x="2912" y="11880"/>
                  <a:pt x="2912" y="11880"/>
                </a:cubicBezTo>
                <a:cubicBezTo>
                  <a:pt x="2912" y="11880"/>
                  <a:pt x="2965" y="12051"/>
                  <a:pt x="2965" y="12051"/>
                </a:cubicBezTo>
                <a:cubicBezTo>
                  <a:pt x="2965" y="12107"/>
                  <a:pt x="2912" y="12164"/>
                  <a:pt x="2859" y="12164"/>
                </a:cubicBezTo>
                <a:cubicBezTo>
                  <a:pt x="2859" y="12164"/>
                  <a:pt x="2594" y="12278"/>
                  <a:pt x="2594" y="12278"/>
                </a:cubicBezTo>
                <a:cubicBezTo>
                  <a:pt x="2594" y="12278"/>
                  <a:pt x="2541" y="12107"/>
                  <a:pt x="2541" y="12051"/>
                </a:cubicBezTo>
                <a:cubicBezTo>
                  <a:pt x="2541" y="11937"/>
                  <a:pt x="2541" y="11766"/>
                  <a:pt x="2541" y="11766"/>
                </a:cubicBezTo>
                <a:cubicBezTo>
                  <a:pt x="2541" y="11766"/>
                  <a:pt x="2753" y="11653"/>
                  <a:pt x="2753" y="11653"/>
                </a:cubicBezTo>
                <a:cubicBezTo>
                  <a:pt x="2753" y="11596"/>
                  <a:pt x="2912" y="11312"/>
                  <a:pt x="2912" y="11312"/>
                </a:cubicBezTo>
                <a:cubicBezTo>
                  <a:pt x="2912" y="11141"/>
                  <a:pt x="2912" y="11141"/>
                  <a:pt x="2912" y="11141"/>
                </a:cubicBezTo>
                <a:cubicBezTo>
                  <a:pt x="2912" y="11141"/>
                  <a:pt x="3124" y="11084"/>
                  <a:pt x="3176" y="11084"/>
                </a:cubicBezTo>
                <a:cubicBezTo>
                  <a:pt x="3229" y="11084"/>
                  <a:pt x="3335" y="11084"/>
                  <a:pt x="3388" y="11141"/>
                </a:cubicBezTo>
                <a:cubicBezTo>
                  <a:pt x="3494" y="11198"/>
                  <a:pt x="3441" y="11198"/>
                  <a:pt x="3547" y="11198"/>
                </a:cubicBezTo>
                <a:cubicBezTo>
                  <a:pt x="3653" y="11141"/>
                  <a:pt x="3759" y="11084"/>
                  <a:pt x="3759" y="11027"/>
                </a:cubicBezTo>
                <a:cubicBezTo>
                  <a:pt x="3759" y="10971"/>
                  <a:pt x="3812" y="10743"/>
                  <a:pt x="3653" y="10743"/>
                </a:cubicBezTo>
                <a:cubicBezTo>
                  <a:pt x="3547" y="10743"/>
                  <a:pt x="3388" y="10857"/>
                  <a:pt x="3335" y="10857"/>
                </a:cubicBezTo>
                <a:cubicBezTo>
                  <a:pt x="3282" y="10914"/>
                  <a:pt x="3229" y="10857"/>
                  <a:pt x="3124" y="10800"/>
                </a:cubicBezTo>
                <a:cubicBezTo>
                  <a:pt x="3071" y="10800"/>
                  <a:pt x="2965" y="10743"/>
                  <a:pt x="2965" y="10743"/>
                </a:cubicBezTo>
                <a:cubicBezTo>
                  <a:pt x="2806" y="10914"/>
                  <a:pt x="2806" y="10914"/>
                  <a:pt x="2806" y="10914"/>
                </a:cubicBezTo>
                <a:cubicBezTo>
                  <a:pt x="2806" y="10914"/>
                  <a:pt x="2912" y="11141"/>
                  <a:pt x="2700" y="10971"/>
                </a:cubicBezTo>
                <a:cubicBezTo>
                  <a:pt x="2488" y="10857"/>
                  <a:pt x="2488" y="10800"/>
                  <a:pt x="2488" y="10800"/>
                </a:cubicBezTo>
                <a:cubicBezTo>
                  <a:pt x="2276" y="10573"/>
                  <a:pt x="2276" y="10573"/>
                  <a:pt x="2276" y="10573"/>
                </a:cubicBezTo>
                <a:cubicBezTo>
                  <a:pt x="2171" y="10175"/>
                  <a:pt x="2171" y="10175"/>
                  <a:pt x="2171" y="10175"/>
                </a:cubicBezTo>
                <a:cubicBezTo>
                  <a:pt x="2012" y="9947"/>
                  <a:pt x="2012" y="9947"/>
                  <a:pt x="2012" y="9947"/>
                </a:cubicBezTo>
                <a:cubicBezTo>
                  <a:pt x="2012" y="9947"/>
                  <a:pt x="1959" y="10061"/>
                  <a:pt x="1906" y="10175"/>
                </a:cubicBezTo>
                <a:cubicBezTo>
                  <a:pt x="1853" y="10232"/>
                  <a:pt x="1747" y="10232"/>
                  <a:pt x="1694" y="10175"/>
                </a:cubicBezTo>
                <a:cubicBezTo>
                  <a:pt x="1694" y="10061"/>
                  <a:pt x="1535" y="9834"/>
                  <a:pt x="1535" y="9834"/>
                </a:cubicBezTo>
                <a:cubicBezTo>
                  <a:pt x="1588" y="9606"/>
                  <a:pt x="1588" y="9606"/>
                  <a:pt x="1588" y="9606"/>
                </a:cubicBezTo>
                <a:cubicBezTo>
                  <a:pt x="1376" y="9549"/>
                  <a:pt x="1376" y="9549"/>
                  <a:pt x="1376" y="9549"/>
                </a:cubicBezTo>
                <a:cubicBezTo>
                  <a:pt x="1376" y="9549"/>
                  <a:pt x="1271" y="9493"/>
                  <a:pt x="1271" y="9436"/>
                </a:cubicBezTo>
                <a:cubicBezTo>
                  <a:pt x="1324" y="9322"/>
                  <a:pt x="1429" y="9152"/>
                  <a:pt x="1429" y="9152"/>
                </a:cubicBezTo>
                <a:cubicBezTo>
                  <a:pt x="1535" y="8924"/>
                  <a:pt x="1535" y="8924"/>
                  <a:pt x="1535" y="8924"/>
                </a:cubicBezTo>
                <a:cubicBezTo>
                  <a:pt x="1535" y="8924"/>
                  <a:pt x="1535" y="8754"/>
                  <a:pt x="1482" y="8697"/>
                </a:cubicBezTo>
                <a:cubicBezTo>
                  <a:pt x="1482" y="8640"/>
                  <a:pt x="1429" y="7901"/>
                  <a:pt x="1429" y="7901"/>
                </a:cubicBezTo>
                <a:cubicBezTo>
                  <a:pt x="1853" y="7617"/>
                  <a:pt x="1853" y="7617"/>
                  <a:pt x="1853" y="7617"/>
                </a:cubicBezTo>
                <a:cubicBezTo>
                  <a:pt x="2118" y="7162"/>
                  <a:pt x="2118" y="7162"/>
                  <a:pt x="2118" y="7162"/>
                </a:cubicBezTo>
                <a:cubicBezTo>
                  <a:pt x="2224" y="6651"/>
                  <a:pt x="2224" y="6651"/>
                  <a:pt x="2224" y="6651"/>
                </a:cubicBezTo>
                <a:cubicBezTo>
                  <a:pt x="2382" y="6196"/>
                  <a:pt x="2382" y="6196"/>
                  <a:pt x="2382" y="6196"/>
                </a:cubicBezTo>
                <a:cubicBezTo>
                  <a:pt x="2382" y="6196"/>
                  <a:pt x="2594" y="5968"/>
                  <a:pt x="2594" y="6025"/>
                </a:cubicBezTo>
                <a:cubicBezTo>
                  <a:pt x="2647" y="6082"/>
                  <a:pt x="2594" y="5571"/>
                  <a:pt x="2594" y="5571"/>
                </a:cubicBezTo>
                <a:cubicBezTo>
                  <a:pt x="2435" y="5400"/>
                  <a:pt x="2435" y="5400"/>
                  <a:pt x="2435" y="5400"/>
                </a:cubicBezTo>
                <a:cubicBezTo>
                  <a:pt x="2435" y="5116"/>
                  <a:pt x="2435" y="5116"/>
                  <a:pt x="2435" y="5116"/>
                </a:cubicBezTo>
                <a:cubicBezTo>
                  <a:pt x="2435" y="5116"/>
                  <a:pt x="2700" y="5059"/>
                  <a:pt x="2753" y="5059"/>
                </a:cubicBezTo>
                <a:cubicBezTo>
                  <a:pt x="2806" y="5059"/>
                  <a:pt x="2912" y="5002"/>
                  <a:pt x="3071" y="4945"/>
                </a:cubicBezTo>
                <a:cubicBezTo>
                  <a:pt x="3176" y="4945"/>
                  <a:pt x="3282" y="4832"/>
                  <a:pt x="3388" y="4832"/>
                </a:cubicBezTo>
                <a:cubicBezTo>
                  <a:pt x="3441" y="4832"/>
                  <a:pt x="3706" y="4832"/>
                  <a:pt x="3706" y="4832"/>
                </a:cubicBezTo>
                <a:cubicBezTo>
                  <a:pt x="3706" y="4832"/>
                  <a:pt x="3971" y="4661"/>
                  <a:pt x="4024" y="4604"/>
                </a:cubicBezTo>
                <a:cubicBezTo>
                  <a:pt x="4076" y="4547"/>
                  <a:pt x="4235" y="4320"/>
                  <a:pt x="4235" y="4320"/>
                </a:cubicBezTo>
                <a:cubicBezTo>
                  <a:pt x="4235" y="4320"/>
                  <a:pt x="4288" y="4036"/>
                  <a:pt x="4394" y="3979"/>
                </a:cubicBezTo>
                <a:cubicBezTo>
                  <a:pt x="4447" y="3979"/>
                  <a:pt x="4606" y="3865"/>
                  <a:pt x="4712" y="3865"/>
                </a:cubicBezTo>
                <a:cubicBezTo>
                  <a:pt x="4818" y="3808"/>
                  <a:pt x="5082" y="3752"/>
                  <a:pt x="5135" y="3752"/>
                </a:cubicBezTo>
                <a:cubicBezTo>
                  <a:pt x="5188" y="3752"/>
                  <a:pt x="5824" y="3638"/>
                  <a:pt x="5824" y="3638"/>
                </a:cubicBezTo>
                <a:cubicBezTo>
                  <a:pt x="6088" y="3411"/>
                  <a:pt x="6088" y="3411"/>
                  <a:pt x="6088" y="3411"/>
                </a:cubicBezTo>
                <a:cubicBezTo>
                  <a:pt x="6035" y="2899"/>
                  <a:pt x="6035" y="2899"/>
                  <a:pt x="6035" y="2899"/>
                </a:cubicBezTo>
                <a:cubicBezTo>
                  <a:pt x="6829" y="2785"/>
                  <a:pt x="6829" y="2785"/>
                  <a:pt x="6829" y="2785"/>
                </a:cubicBezTo>
                <a:cubicBezTo>
                  <a:pt x="7147" y="2558"/>
                  <a:pt x="7147" y="2558"/>
                  <a:pt x="7147" y="2558"/>
                </a:cubicBezTo>
                <a:cubicBezTo>
                  <a:pt x="7147" y="2558"/>
                  <a:pt x="7306" y="2387"/>
                  <a:pt x="7359" y="2387"/>
                </a:cubicBezTo>
                <a:cubicBezTo>
                  <a:pt x="7412" y="2444"/>
                  <a:pt x="7518" y="2387"/>
                  <a:pt x="7518" y="2387"/>
                </a:cubicBezTo>
                <a:cubicBezTo>
                  <a:pt x="7888" y="2274"/>
                  <a:pt x="7888" y="2274"/>
                  <a:pt x="7888" y="2274"/>
                </a:cubicBezTo>
                <a:cubicBezTo>
                  <a:pt x="7888" y="2274"/>
                  <a:pt x="8365" y="2103"/>
                  <a:pt x="8418" y="2046"/>
                </a:cubicBezTo>
                <a:cubicBezTo>
                  <a:pt x="8418" y="2046"/>
                  <a:pt x="8682" y="1933"/>
                  <a:pt x="8682" y="1933"/>
                </a:cubicBezTo>
                <a:cubicBezTo>
                  <a:pt x="8788" y="1705"/>
                  <a:pt x="8788" y="1705"/>
                  <a:pt x="8788" y="1705"/>
                </a:cubicBezTo>
                <a:cubicBezTo>
                  <a:pt x="8788" y="1705"/>
                  <a:pt x="8894" y="1592"/>
                  <a:pt x="9053" y="1592"/>
                </a:cubicBezTo>
                <a:cubicBezTo>
                  <a:pt x="9159" y="1592"/>
                  <a:pt x="9265" y="1592"/>
                  <a:pt x="9318" y="1592"/>
                </a:cubicBezTo>
                <a:cubicBezTo>
                  <a:pt x="9318" y="1535"/>
                  <a:pt x="9371" y="1421"/>
                  <a:pt x="9424" y="1421"/>
                </a:cubicBezTo>
                <a:cubicBezTo>
                  <a:pt x="9476" y="1421"/>
                  <a:pt x="9794" y="1364"/>
                  <a:pt x="9794" y="1364"/>
                </a:cubicBezTo>
                <a:cubicBezTo>
                  <a:pt x="9953" y="1648"/>
                  <a:pt x="9953" y="1648"/>
                  <a:pt x="9953" y="1648"/>
                </a:cubicBezTo>
                <a:cubicBezTo>
                  <a:pt x="9953" y="1648"/>
                  <a:pt x="10271" y="1876"/>
                  <a:pt x="10324" y="1876"/>
                </a:cubicBezTo>
                <a:cubicBezTo>
                  <a:pt x="10376" y="1876"/>
                  <a:pt x="10641" y="1648"/>
                  <a:pt x="10641" y="1648"/>
                </a:cubicBezTo>
                <a:cubicBezTo>
                  <a:pt x="11171" y="1819"/>
                  <a:pt x="11171" y="1819"/>
                  <a:pt x="11171" y="1819"/>
                </a:cubicBezTo>
                <a:cubicBezTo>
                  <a:pt x="11594" y="1933"/>
                  <a:pt x="11594" y="1933"/>
                  <a:pt x="11594" y="1933"/>
                </a:cubicBezTo>
                <a:cubicBezTo>
                  <a:pt x="11753" y="1819"/>
                  <a:pt x="11753" y="1819"/>
                  <a:pt x="11753" y="1819"/>
                </a:cubicBezTo>
                <a:close/>
                <a:moveTo>
                  <a:pt x="9953" y="8469"/>
                </a:moveTo>
                <a:cubicBezTo>
                  <a:pt x="9953" y="8469"/>
                  <a:pt x="9953" y="8469"/>
                  <a:pt x="9953" y="8469"/>
                </a:cubicBezTo>
                <a:cubicBezTo>
                  <a:pt x="10006" y="8526"/>
                  <a:pt x="10006" y="8526"/>
                  <a:pt x="10006" y="8526"/>
                </a:cubicBezTo>
                <a:cubicBezTo>
                  <a:pt x="10006" y="8526"/>
                  <a:pt x="10112" y="8526"/>
                  <a:pt x="10165" y="8469"/>
                </a:cubicBezTo>
                <a:cubicBezTo>
                  <a:pt x="10218" y="8469"/>
                  <a:pt x="10112" y="8413"/>
                  <a:pt x="10112" y="8413"/>
                </a:cubicBezTo>
                <a:cubicBezTo>
                  <a:pt x="10006" y="8413"/>
                  <a:pt x="10006" y="8413"/>
                  <a:pt x="10006" y="8413"/>
                </a:cubicBezTo>
                <a:cubicBezTo>
                  <a:pt x="10006" y="8413"/>
                  <a:pt x="9953" y="8469"/>
                  <a:pt x="9953" y="8469"/>
                </a:cubicBezTo>
                <a:close/>
                <a:moveTo>
                  <a:pt x="9741" y="8924"/>
                </a:moveTo>
                <a:cubicBezTo>
                  <a:pt x="9741" y="8924"/>
                  <a:pt x="9741" y="8924"/>
                  <a:pt x="9741" y="8924"/>
                </a:cubicBezTo>
                <a:cubicBezTo>
                  <a:pt x="9794" y="8981"/>
                  <a:pt x="9794" y="8981"/>
                  <a:pt x="9794" y="8981"/>
                </a:cubicBezTo>
                <a:cubicBezTo>
                  <a:pt x="9794" y="8981"/>
                  <a:pt x="9847" y="8811"/>
                  <a:pt x="9900" y="8754"/>
                </a:cubicBezTo>
                <a:cubicBezTo>
                  <a:pt x="9953" y="8640"/>
                  <a:pt x="9847" y="8697"/>
                  <a:pt x="9847" y="8697"/>
                </a:cubicBezTo>
                <a:cubicBezTo>
                  <a:pt x="9794" y="8754"/>
                  <a:pt x="9794" y="8754"/>
                  <a:pt x="9794" y="8754"/>
                </a:cubicBezTo>
                <a:cubicBezTo>
                  <a:pt x="9794" y="8754"/>
                  <a:pt x="9741" y="8924"/>
                  <a:pt x="9741" y="8924"/>
                </a:cubicBezTo>
                <a:close/>
                <a:moveTo>
                  <a:pt x="16835" y="13131"/>
                </a:moveTo>
                <a:cubicBezTo>
                  <a:pt x="16835" y="13131"/>
                  <a:pt x="16835" y="13131"/>
                  <a:pt x="16835" y="13131"/>
                </a:cubicBezTo>
                <a:cubicBezTo>
                  <a:pt x="16835" y="13131"/>
                  <a:pt x="16994" y="13244"/>
                  <a:pt x="16994" y="13244"/>
                </a:cubicBezTo>
                <a:cubicBezTo>
                  <a:pt x="16888" y="13472"/>
                  <a:pt x="16888" y="13472"/>
                  <a:pt x="16888" y="13472"/>
                </a:cubicBezTo>
                <a:cubicBezTo>
                  <a:pt x="16729" y="13358"/>
                  <a:pt x="16729" y="13358"/>
                  <a:pt x="16729" y="13358"/>
                </a:cubicBezTo>
                <a:cubicBezTo>
                  <a:pt x="16835" y="13131"/>
                  <a:pt x="16835" y="13131"/>
                  <a:pt x="16835" y="13131"/>
                </a:cubicBezTo>
                <a:close/>
                <a:moveTo>
                  <a:pt x="18106" y="14211"/>
                </a:moveTo>
                <a:cubicBezTo>
                  <a:pt x="18106" y="14211"/>
                  <a:pt x="18106" y="14211"/>
                  <a:pt x="18106" y="14211"/>
                </a:cubicBezTo>
                <a:cubicBezTo>
                  <a:pt x="18106" y="14211"/>
                  <a:pt x="18371" y="14267"/>
                  <a:pt x="18371" y="14211"/>
                </a:cubicBezTo>
                <a:cubicBezTo>
                  <a:pt x="18371" y="14154"/>
                  <a:pt x="18424" y="14040"/>
                  <a:pt x="18424" y="14040"/>
                </a:cubicBezTo>
                <a:cubicBezTo>
                  <a:pt x="18371" y="13983"/>
                  <a:pt x="18212" y="13926"/>
                  <a:pt x="18212" y="13926"/>
                </a:cubicBezTo>
                <a:cubicBezTo>
                  <a:pt x="18159" y="13926"/>
                  <a:pt x="18106" y="13926"/>
                  <a:pt x="18053" y="13869"/>
                </a:cubicBezTo>
                <a:cubicBezTo>
                  <a:pt x="17735" y="13472"/>
                  <a:pt x="17947" y="13983"/>
                  <a:pt x="18106" y="14040"/>
                </a:cubicBezTo>
                <a:cubicBezTo>
                  <a:pt x="18106" y="14097"/>
                  <a:pt x="18106" y="14097"/>
                  <a:pt x="18106" y="14097"/>
                </a:cubicBezTo>
                <a:cubicBezTo>
                  <a:pt x="18106" y="14211"/>
                  <a:pt x="18106" y="14211"/>
                  <a:pt x="18106" y="14211"/>
                </a:cubicBezTo>
                <a:close/>
                <a:moveTo>
                  <a:pt x="18476" y="14608"/>
                </a:moveTo>
                <a:cubicBezTo>
                  <a:pt x="18476" y="14608"/>
                  <a:pt x="18476" y="14608"/>
                  <a:pt x="18476" y="14608"/>
                </a:cubicBezTo>
                <a:cubicBezTo>
                  <a:pt x="18688" y="14324"/>
                  <a:pt x="18688" y="14324"/>
                  <a:pt x="18688" y="14324"/>
                </a:cubicBezTo>
                <a:cubicBezTo>
                  <a:pt x="18688" y="14324"/>
                  <a:pt x="18794" y="14211"/>
                  <a:pt x="18847" y="14211"/>
                </a:cubicBezTo>
                <a:cubicBezTo>
                  <a:pt x="18900" y="14211"/>
                  <a:pt x="19112" y="14154"/>
                  <a:pt x="19112" y="14154"/>
                </a:cubicBezTo>
                <a:cubicBezTo>
                  <a:pt x="19112" y="14154"/>
                  <a:pt x="19271" y="14211"/>
                  <a:pt x="19165" y="14267"/>
                </a:cubicBezTo>
                <a:cubicBezTo>
                  <a:pt x="19112" y="14324"/>
                  <a:pt x="18953" y="14438"/>
                  <a:pt x="18900" y="14438"/>
                </a:cubicBezTo>
                <a:cubicBezTo>
                  <a:pt x="18847" y="14495"/>
                  <a:pt x="18741" y="14665"/>
                  <a:pt x="18741" y="14665"/>
                </a:cubicBezTo>
                <a:cubicBezTo>
                  <a:pt x="18529" y="14722"/>
                  <a:pt x="18529" y="14722"/>
                  <a:pt x="18529" y="14722"/>
                </a:cubicBezTo>
                <a:cubicBezTo>
                  <a:pt x="18318" y="14836"/>
                  <a:pt x="18318" y="14836"/>
                  <a:pt x="18318" y="14836"/>
                </a:cubicBezTo>
                <a:cubicBezTo>
                  <a:pt x="18371" y="15063"/>
                  <a:pt x="18371" y="15063"/>
                  <a:pt x="18371" y="15063"/>
                </a:cubicBezTo>
                <a:cubicBezTo>
                  <a:pt x="18371" y="15063"/>
                  <a:pt x="18318" y="15120"/>
                  <a:pt x="18265" y="15120"/>
                </a:cubicBezTo>
                <a:cubicBezTo>
                  <a:pt x="18265" y="15063"/>
                  <a:pt x="18106" y="14949"/>
                  <a:pt x="18106" y="14949"/>
                </a:cubicBezTo>
                <a:cubicBezTo>
                  <a:pt x="18159" y="14665"/>
                  <a:pt x="18159" y="14665"/>
                  <a:pt x="18159" y="14665"/>
                </a:cubicBezTo>
                <a:cubicBezTo>
                  <a:pt x="18371" y="14665"/>
                  <a:pt x="18371" y="14665"/>
                  <a:pt x="18371" y="14665"/>
                </a:cubicBezTo>
                <a:cubicBezTo>
                  <a:pt x="18476" y="14608"/>
                  <a:pt x="18476" y="14608"/>
                  <a:pt x="18476" y="14608"/>
                </a:cubicBezTo>
                <a:close/>
                <a:moveTo>
                  <a:pt x="20541" y="16257"/>
                </a:moveTo>
                <a:cubicBezTo>
                  <a:pt x="20541" y="16257"/>
                  <a:pt x="20541" y="16257"/>
                  <a:pt x="20541" y="16257"/>
                </a:cubicBezTo>
                <a:cubicBezTo>
                  <a:pt x="20541" y="16257"/>
                  <a:pt x="20753" y="16484"/>
                  <a:pt x="20753" y="16484"/>
                </a:cubicBezTo>
                <a:cubicBezTo>
                  <a:pt x="20700" y="16768"/>
                  <a:pt x="20700" y="16768"/>
                  <a:pt x="20700" y="16768"/>
                </a:cubicBezTo>
                <a:cubicBezTo>
                  <a:pt x="20700" y="16768"/>
                  <a:pt x="20700" y="16882"/>
                  <a:pt x="20806" y="16882"/>
                </a:cubicBezTo>
                <a:cubicBezTo>
                  <a:pt x="20912" y="16939"/>
                  <a:pt x="21071" y="16939"/>
                  <a:pt x="21071" y="16825"/>
                </a:cubicBezTo>
                <a:cubicBezTo>
                  <a:pt x="21071" y="16712"/>
                  <a:pt x="21124" y="16598"/>
                  <a:pt x="21176" y="16541"/>
                </a:cubicBezTo>
                <a:cubicBezTo>
                  <a:pt x="21229" y="16427"/>
                  <a:pt x="21335" y="16257"/>
                  <a:pt x="21335" y="16257"/>
                </a:cubicBezTo>
                <a:cubicBezTo>
                  <a:pt x="21335" y="16257"/>
                  <a:pt x="21388" y="16257"/>
                  <a:pt x="21441" y="16200"/>
                </a:cubicBezTo>
                <a:cubicBezTo>
                  <a:pt x="21494" y="16200"/>
                  <a:pt x="21388" y="16029"/>
                  <a:pt x="21388" y="16029"/>
                </a:cubicBezTo>
                <a:cubicBezTo>
                  <a:pt x="21388" y="16029"/>
                  <a:pt x="21335" y="16029"/>
                  <a:pt x="21441" y="15802"/>
                </a:cubicBezTo>
                <a:cubicBezTo>
                  <a:pt x="21547" y="15632"/>
                  <a:pt x="21547" y="15632"/>
                  <a:pt x="21547" y="15632"/>
                </a:cubicBezTo>
                <a:cubicBezTo>
                  <a:pt x="21547" y="15575"/>
                  <a:pt x="21600" y="15404"/>
                  <a:pt x="21600" y="15347"/>
                </a:cubicBezTo>
                <a:cubicBezTo>
                  <a:pt x="21547" y="15234"/>
                  <a:pt x="21494" y="14949"/>
                  <a:pt x="21494" y="14949"/>
                </a:cubicBezTo>
                <a:cubicBezTo>
                  <a:pt x="21388" y="15063"/>
                  <a:pt x="21388" y="15063"/>
                  <a:pt x="21388" y="15063"/>
                </a:cubicBezTo>
                <a:cubicBezTo>
                  <a:pt x="21388" y="15063"/>
                  <a:pt x="21282" y="15177"/>
                  <a:pt x="21176" y="15177"/>
                </a:cubicBezTo>
                <a:cubicBezTo>
                  <a:pt x="21071" y="15234"/>
                  <a:pt x="20965" y="15291"/>
                  <a:pt x="20965" y="15347"/>
                </a:cubicBezTo>
                <a:cubicBezTo>
                  <a:pt x="20965" y="15347"/>
                  <a:pt x="20965" y="15518"/>
                  <a:pt x="20912" y="15575"/>
                </a:cubicBezTo>
                <a:cubicBezTo>
                  <a:pt x="20859" y="15632"/>
                  <a:pt x="20700" y="15802"/>
                  <a:pt x="20700" y="15802"/>
                </a:cubicBezTo>
                <a:cubicBezTo>
                  <a:pt x="20594" y="16086"/>
                  <a:pt x="20594" y="16086"/>
                  <a:pt x="20594" y="16086"/>
                </a:cubicBezTo>
                <a:cubicBezTo>
                  <a:pt x="20594" y="16086"/>
                  <a:pt x="20541" y="16257"/>
                  <a:pt x="20541" y="16257"/>
                </a:cubicBezTo>
                <a:close/>
                <a:moveTo>
                  <a:pt x="19747" y="18815"/>
                </a:moveTo>
                <a:cubicBezTo>
                  <a:pt x="19747" y="18815"/>
                  <a:pt x="19747" y="18815"/>
                  <a:pt x="19747" y="18815"/>
                </a:cubicBezTo>
                <a:cubicBezTo>
                  <a:pt x="19641" y="18758"/>
                  <a:pt x="19535" y="18644"/>
                  <a:pt x="19535" y="18531"/>
                </a:cubicBezTo>
                <a:cubicBezTo>
                  <a:pt x="19535" y="18474"/>
                  <a:pt x="19588" y="18360"/>
                  <a:pt x="19588" y="18360"/>
                </a:cubicBezTo>
                <a:cubicBezTo>
                  <a:pt x="19588" y="18360"/>
                  <a:pt x="19482" y="18303"/>
                  <a:pt x="19482" y="18246"/>
                </a:cubicBezTo>
                <a:cubicBezTo>
                  <a:pt x="19482" y="18246"/>
                  <a:pt x="19588" y="18019"/>
                  <a:pt x="19588" y="17905"/>
                </a:cubicBezTo>
                <a:cubicBezTo>
                  <a:pt x="19535" y="17848"/>
                  <a:pt x="19588" y="17507"/>
                  <a:pt x="19588" y="17507"/>
                </a:cubicBezTo>
                <a:cubicBezTo>
                  <a:pt x="19588" y="17507"/>
                  <a:pt x="19747" y="17451"/>
                  <a:pt x="19747" y="17507"/>
                </a:cubicBezTo>
                <a:cubicBezTo>
                  <a:pt x="19747" y="17564"/>
                  <a:pt x="19694" y="17735"/>
                  <a:pt x="19694" y="17792"/>
                </a:cubicBezTo>
                <a:cubicBezTo>
                  <a:pt x="19694" y="17848"/>
                  <a:pt x="19641" y="18076"/>
                  <a:pt x="19641" y="18133"/>
                </a:cubicBezTo>
                <a:cubicBezTo>
                  <a:pt x="19641" y="18133"/>
                  <a:pt x="19694" y="18076"/>
                  <a:pt x="19800" y="18189"/>
                </a:cubicBezTo>
                <a:cubicBezTo>
                  <a:pt x="19906" y="18303"/>
                  <a:pt x="19906" y="18474"/>
                  <a:pt x="19906" y="18474"/>
                </a:cubicBezTo>
                <a:cubicBezTo>
                  <a:pt x="19800" y="18587"/>
                  <a:pt x="19800" y="18587"/>
                  <a:pt x="19800" y="18587"/>
                </a:cubicBezTo>
                <a:cubicBezTo>
                  <a:pt x="19747" y="18815"/>
                  <a:pt x="19747" y="18815"/>
                  <a:pt x="19747" y="18815"/>
                </a:cubicBezTo>
                <a:close/>
                <a:moveTo>
                  <a:pt x="19112" y="18928"/>
                </a:moveTo>
                <a:cubicBezTo>
                  <a:pt x="19112" y="18928"/>
                  <a:pt x="19112" y="18928"/>
                  <a:pt x="19112" y="18928"/>
                </a:cubicBezTo>
                <a:cubicBezTo>
                  <a:pt x="19112" y="18928"/>
                  <a:pt x="19059" y="19156"/>
                  <a:pt x="19059" y="19213"/>
                </a:cubicBezTo>
                <a:cubicBezTo>
                  <a:pt x="19059" y="19213"/>
                  <a:pt x="19112" y="19213"/>
                  <a:pt x="19165" y="19213"/>
                </a:cubicBezTo>
                <a:cubicBezTo>
                  <a:pt x="19218" y="19156"/>
                  <a:pt x="19271" y="19156"/>
                  <a:pt x="19324" y="19099"/>
                </a:cubicBezTo>
                <a:cubicBezTo>
                  <a:pt x="19376" y="19042"/>
                  <a:pt x="19535" y="18928"/>
                  <a:pt x="19588" y="18928"/>
                </a:cubicBezTo>
                <a:cubicBezTo>
                  <a:pt x="19641" y="18872"/>
                  <a:pt x="19376" y="18758"/>
                  <a:pt x="19376" y="18758"/>
                </a:cubicBezTo>
                <a:cubicBezTo>
                  <a:pt x="19112" y="18928"/>
                  <a:pt x="19112" y="18928"/>
                  <a:pt x="19112" y="18928"/>
                </a:cubicBezTo>
                <a:close/>
                <a:moveTo>
                  <a:pt x="11912" y="7503"/>
                </a:moveTo>
                <a:cubicBezTo>
                  <a:pt x="11912" y="7503"/>
                  <a:pt x="11912" y="7503"/>
                  <a:pt x="11912" y="7503"/>
                </a:cubicBezTo>
                <a:cubicBezTo>
                  <a:pt x="12018" y="7560"/>
                  <a:pt x="12018" y="7560"/>
                  <a:pt x="12018" y="7560"/>
                </a:cubicBezTo>
                <a:cubicBezTo>
                  <a:pt x="12018" y="7560"/>
                  <a:pt x="12071" y="7503"/>
                  <a:pt x="12124" y="7446"/>
                </a:cubicBezTo>
                <a:cubicBezTo>
                  <a:pt x="12176" y="7389"/>
                  <a:pt x="12071" y="7333"/>
                  <a:pt x="12071" y="7333"/>
                </a:cubicBezTo>
                <a:cubicBezTo>
                  <a:pt x="12018" y="7389"/>
                  <a:pt x="12018" y="7389"/>
                  <a:pt x="12018" y="7389"/>
                </a:cubicBezTo>
                <a:cubicBezTo>
                  <a:pt x="12018" y="7389"/>
                  <a:pt x="11912" y="7503"/>
                  <a:pt x="11912" y="7503"/>
                </a:cubicBezTo>
                <a:close/>
                <a:moveTo>
                  <a:pt x="8682" y="9322"/>
                </a:moveTo>
                <a:cubicBezTo>
                  <a:pt x="8682" y="9322"/>
                  <a:pt x="8682" y="9322"/>
                  <a:pt x="8682" y="9322"/>
                </a:cubicBezTo>
                <a:cubicBezTo>
                  <a:pt x="8735" y="9379"/>
                  <a:pt x="8735" y="9379"/>
                  <a:pt x="8735" y="9379"/>
                </a:cubicBezTo>
                <a:cubicBezTo>
                  <a:pt x="8735" y="9379"/>
                  <a:pt x="8788" y="9265"/>
                  <a:pt x="8894" y="9208"/>
                </a:cubicBezTo>
                <a:cubicBezTo>
                  <a:pt x="8947" y="9152"/>
                  <a:pt x="8841" y="9152"/>
                  <a:pt x="8841" y="9152"/>
                </a:cubicBezTo>
                <a:cubicBezTo>
                  <a:pt x="8735" y="9208"/>
                  <a:pt x="8735" y="9208"/>
                  <a:pt x="8735" y="9208"/>
                </a:cubicBezTo>
                <a:cubicBezTo>
                  <a:pt x="8735" y="9208"/>
                  <a:pt x="8682" y="9265"/>
                  <a:pt x="8682" y="9322"/>
                </a:cubicBezTo>
                <a:close/>
                <a:moveTo>
                  <a:pt x="9212" y="9208"/>
                </a:moveTo>
                <a:cubicBezTo>
                  <a:pt x="9212" y="9208"/>
                  <a:pt x="9212" y="9208"/>
                  <a:pt x="9212" y="9208"/>
                </a:cubicBezTo>
                <a:cubicBezTo>
                  <a:pt x="9212" y="9322"/>
                  <a:pt x="9212" y="9322"/>
                  <a:pt x="9212" y="9322"/>
                </a:cubicBezTo>
                <a:cubicBezTo>
                  <a:pt x="9212" y="9322"/>
                  <a:pt x="9371" y="9379"/>
                  <a:pt x="9476" y="9436"/>
                </a:cubicBezTo>
                <a:cubicBezTo>
                  <a:pt x="9635" y="9493"/>
                  <a:pt x="9529" y="9322"/>
                  <a:pt x="9529" y="9322"/>
                </a:cubicBezTo>
                <a:cubicBezTo>
                  <a:pt x="9424" y="9208"/>
                  <a:pt x="9424" y="9208"/>
                  <a:pt x="9424" y="9208"/>
                </a:cubicBezTo>
                <a:cubicBezTo>
                  <a:pt x="9424" y="9208"/>
                  <a:pt x="9265" y="9152"/>
                  <a:pt x="9212" y="9208"/>
                </a:cubicBezTo>
                <a:close/>
                <a:moveTo>
                  <a:pt x="11171" y="9322"/>
                </a:moveTo>
                <a:cubicBezTo>
                  <a:pt x="11171" y="9322"/>
                  <a:pt x="11171" y="9322"/>
                  <a:pt x="11171" y="9322"/>
                </a:cubicBezTo>
                <a:cubicBezTo>
                  <a:pt x="11118" y="9436"/>
                  <a:pt x="11118" y="9436"/>
                  <a:pt x="11118" y="9436"/>
                </a:cubicBezTo>
                <a:cubicBezTo>
                  <a:pt x="11118" y="9436"/>
                  <a:pt x="11224" y="9549"/>
                  <a:pt x="11276" y="9663"/>
                </a:cubicBezTo>
                <a:cubicBezTo>
                  <a:pt x="11329" y="9663"/>
                  <a:pt x="11541" y="9891"/>
                  <a:pt x="11647" y="9891"/>
                </a:cubicBezTo>
                <a:cubicBezTo>
                  <a:pt x="12071" y="10061"/>
                  <a:pt x="11382" y="9493"/>
                  <a:pt x="11329" y="9436"/>
                </a:cubicBezTo>
                <a:cubicBezTo>
                  <a:pt x="11329" y="9436"/>
                  <a:pt x="11171" y="9265"/>
                  <a:pt x="11171" y="9322"/>
                </a:cubicBezTo>
                <a:close/>
                <a:moveTo>
                  <a:pt x="13659" y="10118"/>
                </a:moveTo>
                <a:cubicBezTo>
                  <a:pt x="13659" y="10118"/>
                  <a:pt x="13659" y="10118"/>
                  <a:pt x="13659" y="10118"/>
                </a:cubicBezTo>
                <a:cubicBezTo>
                  <a:pt x="13765" y="10232"/>
                  <a:pt x="13765" y="10232"/>
                  <a:pt x="13765" y="10232"/>
                </a:cubicBezTo>
                <a:cubicBezTo>
                  <a:pt x="13765" y="10232"/>
                  <a:pt x="13924" y="10175"/>
                  <a:pt x="14029" y="10118"/>
                </a:cubicBezTo>
                <a:cubicBezTo>
                  <a:pt x="14135" y="10118"/>
                  <a:pt x="14029" y="10004"/>
                  <a:pt x="14029" y="10004"/>
                </a:cubicBezTo>
                <a:cubicBezTo>
                  <a:pt x="13871" y="10004"/>
                  <a:pt x="13871" y="10004"/>
                  <a:pt x="13871" y="10004"/>
                </a:cubicBezTo>
                <a:cubicBezTo>
                  <a:pt x="13871" y="10004"/>
                  <a:pt x="13659" y="10061"/>
                  <a:pt x="13659" y="10118"/>
                </a:cubicBezTo>
                <a:close/>
                <a:moveTo>
                  <a:pt x="12600" y="4149"/>
                </a:moveTo>
                <a:cubicBezTo>
                  <a:pt x="12600" y="4149"/>
                  <a:pt x="12600" y="4149"/>
                  <a:pt x="12600" y="4149"/>
                </a:cubicBezTo>
                <a:cubicBezTo>
                  <a:pt x="12600" y="4149"/>
                  <a:pt x="12388" y="4263"/>
                  <a:pt x="12388" y="4263"/>
                </a:cubicBezTo>
                <a:cubicBezTo>
                  <a:pt x="12335" y="4263"/>
                  <a:pt x="12388" y="4377"/>
                  <a:pt x="12441" y="4377"/>
                </a:cubicBezTo>
                <a:cubicBezTo>
                  <a:pt x="12494" y="4434"/>
                  <a:pt x="12653" y="4491"/>
                  <a:pt x="12653" y="4491"/>
                </a:cubicBezTo>
                <a:cubicBezTo>
                  <a:pt x="12706" y="4491"/>
                  <a:pt x="12865" y="4377"/>
                  <a:pt x="12971" y="4263"/>
                </a:cubicBezTo>
                <a:cubicBezTo>
                  <a:pt x="13076" y="4206"/>
                  <a:pt x="12865" y="4149"/>
                  <a:pt x="12865" y="4149"/>
                </a:cubicBezTo>
                <a:cubicBezTo>
                  <a:pt x="12600" y="4149"/>
                  <a:pt x="12600" y="4149"/>
                  <a:pt x="12600" y="4149"/>
                </a:cubicBezTo>
                <a:close/>
                <a:moveTo>
                  <a:pt x="10694" y="3752"/>
                </a:moveTo>
                <a:cubicBezTo>
                  <a:pt x="10694" y="3752"/>
                  <a:pt x="10694" y="3752"/>
                  <a:pt x="10694" y="3752"/>
                </a:cubicBezTo>
                <a:cubicBezTo>
                  <a:pt x="10694" y="3752"/>
                  <a:pt x="10482" y="3752"/>
                  <a:pt x="10429" y="3752"/>
                </a:cubicBezTo>
                <a:cubicBezTo>
                  <a:pt x="10429" y="3752"/>
                  <a:pt x="10376" y="3808"/>
                  <a:pt x="10324" y="3865"/>
                </a:cubicBezTo>
                <a:cubicBezTo>
                  <a:pt x="10271" y="3922"/>
                  <a:pt x="10271" y="4036"/>
                  <a:pt x="10218" y="4149"/>
                </a:cubicBezTo>
                <a:cubicBezTo>
                  <a:pt x="10218" y="4263"/>
                  <a:pt x="10271" y="4263"/>
                  <a:pt x="10271" y="4263"/>
                </a:cubicBezTo>
                <a:cubicBezTo>
                  <a:pt x="10324" y="4320"/>
                  <a:pt x="10324" y="4320"/>
                  <a:pt x="10429" y="4434"/>
                </a:cubicBezTo>
                <a:cubicBezTo>
                  <a:pt x="10535" y="4491"/>
                  <a:pt x="10641" y="4377"/>
                  <a:pt x="10747" y="4320"/>
                </a:cubicBezTo>
                <a:cubicBezTo>
                  <a:pt x="10906" y="4263"/>
                  <a:pt x="10800" y="4206"/>
                  <a:pt x="10853" y="4093"/>
                </a:cubicBezTo>
                <a:cubicBezTo>
                  <a:pt x="10853" y="4036"/>
                  <a:pt x="10800" y="3865"/>
                  <a:pt x="10800" y="3865"/>
                </a:cubicBezTo>
                <a:cubicBezTo>
                  <a:pt x="10800" y="3808"/>
                  <a:pt x="10694" y="3752"/>
                  <a:pt x="10694" y="3752"/>
                </a:cubicBezTo>
                <a:close/>
                <a:moveTo>
                  <a:pt x="12494" y="5855"/>
                </a:moveTo>
                <a:cubicBezTo>
                  <a:pt x="12494" y="5855"/>
                  <a:pt x="12494" y="5855"/>
                  <a:pt x="12494" y="5855"/>
                </a:cubicBezTo>
                <a:cubicBezTo>
                  <a:pt x="12494" y="5855"/>
                  <a:pt x="12441" y="5968"/>
                  <a:pt x="12441" y="5968"/>
                </a:cubicBezTo>
                <a:cubicBezTo>
                  <a:pt x="12441" y="5968"/>
                  <a:pt x="12441" y="6082"/>
                  <a:pt x="12441" y="6082"/>
                </a:cubicBezTo>
                <a:cubicBezTo>
                  <a:pt x="12441" y="6082"/>
                  <a:pt x="12388" y="6139"/>
                  <a:pt x="12335" y="6196"/>
                </a:cubicBezTo>
                <a:cubicBezTo>
                  <a:pt x="12229" y="6309"/>
                  <a:pt x="12335" y="6309"/>
                  <a:pt x="12388" y="6366"/>
                </a:cubicBezTo>
                <a:cubicBezTo>
                  <a:pt x="12441" y="6480"/>
                  <a:pt x="12388" y="6423"/>
                  <a:pt x="12441" y="6423"/>
                </a:cubicBezTo>
                <a:cubicBezTo>
                  <a:pt x="12441" y="6480"/>
                  <a:pt x="12494" y="6423"/>
                  <a:pt x="12600" y="6366"/>
                </a:cubicBezTo>
                <a:cubicBezTo>
                  <a:pt x="12706" y="6309"/>
                  <a:pt x="12653" y="6309"/>
                  <a:pt x="12653" y="6309"/>
                </a:cubicBezTo>
                <a:cubicBezTo>
                  <a:pt x="12653" y="6309"/>
                  <a:pt x="12547" y="6139"/>
                  <a:pt x="12547" y="6139"/>
                </a:cubicBezTo>
                <a:cubicBezTo>
                  <a:pt x="12547" y="6139"/>
                  <a:pt x="12547" y="6082"/>
                  <a:pt x="12547" y="6082"/>
                </a:cubicBezTo>
                <a:cubicBezTo>
                  <a:pt x="12547" y="6025"/>
                  <a:pt x="12600" y="6025"/>
                  <a:pt x="12653" y="5968"/>
                </a:cubicBezTo>
                <a:cubicBezTo>
                  <a:pt x="12706" y="5855"/>
                  <a:pt x="12706" y="5798"/>
                  <a:pt x="12706" y="5798"/>
                </a:cubicBezTo>
                <a:cubicBezTo>
                  <a:pt x="12706" y="5741"/>
                  <a:pt x="12600" y="5741"/>
                  <a:pt x="12600" y="5741"/>
                </a:cubicBezTo>
                <a:cubicBezTo>
                  <a:pt x="12600" y="5741"/>
                  <a:pt x="12494" y="5798"/>
                  <a:pt x="12494" y="5855"/>
                </a:cubicBezTo>
                <a:close/>
                <a:moveTo>
                  <a:pt x="12335" y="5968"/>
                </a:moveTo>
                <a:cubicBezTo>
                  <a:pt x="12335" y="5968"/>
                  <a:pt x="12335" y="5968"/>
                  <a:pt x="12335" y="5968"/>
                </a:cubicBezTo>
                <a:cubicBezTo>
                  <a:pt x="12282" y="5855"/>
                  <a:pt x="12282" y="5855"/>
                  <a:pt x="12282" y="5855"/>
                </a:cubicBezTo>
                <a:cubicBezTo>
                  <a:pt x="12282" y="5855"/>
                  <a:pt x="12229" y="5798"/>
                  <a:pt x="12071" y="5798"/>
                </a:cubicBezTo>
                <a:cubicBezTo>
                  <a:pt x="11965" y="5798"/>
                  <a:pt x="11965" y="5855"/>
                  <a:pt x="11859" y="5855"/>
                </a:cubicBezTo>
                <a:cubicBezTo>
                  <a:pt x="11753" y="5855"/>
                  <a:pt x="11753" y="5968"/>
                  <a:pt x="11753" y="6025"/>
                </a:cubicBezTo>
                <a:cubicBezTo>
                  <a:pt x="11700" y="6139"/>
                  <a:pt x="11753" y="6082"/>
                  <a:pt x="11806" y="6139"/>
                </a:cubicBezTo>
                <a:cubicBezTo>
                  <a:pt x="11859" y="6196"/>
                  <a:pt x="11806" y="6196"/>
                  <a:pt x="11859" y="6366"/>
                </a:cubicBezTo>
                <a:cubicBezTo>
                  <a:pt x="11859" y="6480"/>
                  <a:pt x="11912" y="6423"/>
                  <a:pt x="11912" y="6423"/>
                </a:cubicBezTo>
                <a:cubicBezTo>
                  <a:pt x="11965" y="6480"/>
                  <a:pt x="12018" y="6423"/>
                  <a:pt x="12124" y="6366"/>
                </a:cubicBezTo>
                <a:cubicBezTo>
                  <a:pt x="12229" y="6253"/>
                  <a:pt x="12124" y="6253"/>
                  <a:pt x="12124" y="6253"/>
                </a:cubicBezTo>
                <a:cubicBezTo>
                  <a:pt x="12124" y="6253"/>
                  <a:pt x="12229" y="6196"/>
                  <a:pt x="12335" y="6082"/>
                </a:cubicBezTo>
                <a:cubicBezTo>
                  <a:pt x="12388" y="5968"/>
                  <a:pt x="12335" y="5968"/>
                  <a:pt x="12335" y="5968"/>
                </a:cubicBezTo>
                <a:close/>
                <a:moveTo>
                  <a:pt x="15035" y="7901"/>
                </a:moveTo>
                <a:cubicBezTo>
                  <a:pt x="15035" y="7901"/>
                  <a:pt x="15035" y="7901"/>
                  <a:pt x="15035" y="7901"/>
                </a:cubicBezTo>
                <a:cubicBezTo>
                  <a:pt x="14982" y="7901"/>
                  <a:pt x="14929" y="8015"/>
                  <a:pt x="14929" y="8015"/>
                </a:cubicBezTo>
                <a:cubicBezTo>
                  <a:pt x="14929" y="8015"/>
                  <a:pt x="14876" y="8072"/>
                  <a:pt x="14876" y="8128"/>
                </a:cubicBezTo>
                <a:cubicBezTo>
                  <a:pt x="14824" y="8128"/>
                  <a:pt x="14771" y="8242"/>
                  <a:pt x="14771" y="8242"/>
                </a:cubicBezTo>
                <a:cubicBezTo>
                  <a:pt x="14771" y="8242"/>
                  <a:pt x="14824" y="8299"/>
                  <a:pt x="14876" y="8299"/>
                </a:cubicBezTo>
                <a:cubicBezTo>
                  <a:pt x="14929" y="8356"/>
                  <a:pt x="14929" y="8356"/>
                  <a:pt x="14982" y="8356"/>
                </a:cubicBezTo>
                <a:cubicBezTo>
                  <a:pt x="15035" y="8356"/>
                  <a:pt x="15035" y="8356"/>
                  <a:pt x="15194" y="8356"/>
                </a:cubicBezTo>
                <a:cubicBezTo>
                  <a:pt x="15406" y="8356"/>
                  <a:pt x="15565" y="8356"/>
                  <a:pt x="15618" y="8356"/>
                </a:cubicBezTo>
                <a:cubicBezTo>
                  <a:pt x="15618" y="8356"/>
                  <a:pt x="15724" y="8299"/>
                  <a:pt x="15724" y="8299"/>
                </a:cubicBezTo>
                <a:cubicBezTo>
                  <a:pt x="15724" y="8242"/>
                  <a:pt x="15724" y="8242"/>
                  <a:pt x="15671" y="8185"/>
                </a:cubicBezTo>
                <a:cubicBezTo>
                  <a:pt x="15618" y="8072"/>
                  <a:pt x="15512" y="8015"/>
                  <a:pt x="15512" y="8015"/>
                </a:cubicBezTo>
                <a:cubicBezTo>
                  <a:pt x="15459" y="8015"/>
                  <a:pt x="15512" y="7901"/>
                  <a:pt x="15565" y="7958"/>
                </a:cubicBezTo>
                <a:cubicBezTo>
                  <a:pt x="15565" y="7958"/>
                  <a:pt x="15724" y="8128"/>
                  <a:pt x="15724" y="8128"/>
                </a:cubicBezTo>
                <a:cubicBezTo>
                  <a:pt x="15776" y="8128"/>
                  <a:pt x="15882" y="8128"/>
                  <a:pt x="15882" y="8015"/>
                </a:cubicBezTo>
                <a:cubicBezTo>
                  <a:pt x="15829" y="7958"/>
                  <a:pt x="15935" y="7844"/>
                  <a:pt x="15776" y="7787"/>
                </a:cubicBezTo>
                <a:cubicBezTo>
                  <a:pt x="15671" y="7731"/>
                  <a:pt x="15618" y="7674"/>
                  <a:pt x="15565" y="7674"/>
                </a:cubicBezTo>
                <a:cubicBezTo>
                  <a:pt x="15459" y="7674"/>
                  <a:pt x="15618" y="7731"/>
                  <a:pt x="15406" y="7560"/>
                </a:cubicBezTo>
                <a:cubicBezTo>
                  <a:pt x="15194" y="7389"/>
                  <a:pt x="15194" y="7446"/>
                  <a:pt x="15194" y="7446"/>
                </a:cubicBezTo>
                <a:cubicBezTo>
                  <a:pt x="15194" y="7446"/>
                  <a:pt x="15300" y="7276"/>
                  <a:pt x="15247" y="7219"/>
                </a:cubicBezTo>
                <a:cubicBezTo>
                  <a:pt x="15247" y="7219"/>
                  <a:pt x="15035" y="7162"/>
                  <a:pt x="15035" y="7162"/>
                </a:cubicBezTo>
                <a:cubicBezTo>
                  <a:pt x="15035" y="7162"/>
                  <a:pt x="14771" y="7219"/>
                  <a:pt x="14771" y="7219"/>
                </a:cubicBezTo>
                <a:cubicBezTo>
                  <a:pt x="14718" y="7276"/>
                  <a:pt x="14665" y="7333"/>
                  <a:pt x="14665" y="7333"/>
                </a:cubicBezTo>
                <a:cubicBezTo>
                  <a:pt x="14665" y="7446"/>
                  <a:pt x="14665" y="7446"/>
                  <a:pt x="14665" y="7446"/>
                </a:cubicBezTo>
                <a:cubicBezTo>
                  <a:pt x="14559" y="7503"/>
                  <a:pt x="14559" y="7503"/>
                  <a:pt x="14559" y="7503"/>
                </a:cubicBezTo>
                <a:cubicBezTo>
                  <a:pt x="14559" y="7503"/>
                  <a:pt x="14506" y="7617"/>
                  <a:pt x="14506" y="7617"/>
                </a:cubicBezTo>
                <a:cubicBezTo>
                  <a:pt x="14453" y="7617"/>
                  <a:pt x="14347" y="7674"/>
                  <a:pt x="14347" y="7674"/>
                </a:cubicBezTo>
                <a:cubicBezTo>
                  <a:pt x="14294" y="7674"/>
                  <a:pt x="14188" y="7674"/>
                  <a:pt x="14188" y="7731"/>
                </a:cubicBezTo>
                <a:cubicBezTo>
                  <a:pt x="14135" y="7787"/>
                  <a:pt x="13976" y="7844"/>
                  <a:pt x="13976" y="7844"/>
                </a:cubicBezTo>
                <a:cubicBezTo>
                  <a:pt x="13976" y="7844"/>
                  <a:pt x="13924" y="7901"/>
                  <a:pt x="14029" y="8015"/>
                </a:cubicBezTo>
                <a:cubicBezTo>
                  <a:pt x="14135" y="8072"/>
                  <a:pt x="14241" y="8072"/>
                  <a:pt x="14241" y="8128"/>
                </a:cubicBezTo>
                <a:cubicBezTo>
                  <a:pt x="14294" y="8128"/>
                  <a:pt x="14294" y="8128"/>
                  <a:pt x="14347" y="8128"/>
                </a:cubicBezTo>
                <a:cubicBezTo>
                  <a:pt x="14400" y="8185"/>
                  <a:pt x="14400" y="8185"/>
                  <a:pt x="14506" y="8185"/>
                </a:cubicBezTo>
                <a:cubicBezTo>
                  <a:pt x="14559" y="8128"/>
                  <a:pt x="14665" y="8128"/>
                  <a:pt x="14665" y="8072"/>
                </a:cubicBezTo>
                <a:cubicBezTo>
                  <a:pt x="14718" y="8015"/>
                  <a:pt x="14718" y="7958"/>
                  <a:pt x="14771" y="7901"/>
                </a:cubicBezTo>
                <a:cubicBezTo>
                  <a:pt x="14771" y="7844"/>
                  <a:pt x="14771" y="7787"/>
                  <a:pt x="14876" y="7787"/>
                </a:cubicBezTo>
                <a:cubicBezTo>
                  <a:pt x="14929" y="7787"/>
                  <a:pt x="15035" y="7731"/>
                  <a:pt x="15035" y="7731"/>
                </a:cubicBezTo>
                <a:cubicBezTo>
                  <a:pt x="15035" y="7731"/>
                  <a:pt x="15035" y="7901"/>
                  <a:pt x="15035" y="7901"/>
                </a:cubicBezTo>
                <a:close/>
                <a:moveTo>
                  <a:pt x="15300" y="10345"/>
                </a:moveTo>
                <a:cubicBezTo>
                  <a:pt x="15300" y="10345"/>
                  <a:pt x="15300" y="10345"/>
                  <a:pt x="15300" y="10345"/>
                </a:cubicBezTo>
                <a:cubicBezTo>
                  <a:pt x="15247" y="10288"/>
                  <a:pt x="15247" y="10288"/>
                  <a:pt x="15247" y="10288"/>
                </a:cubicBezTo>
                <a:cubicBezTo>
                  <a:pt x="15247" y="10232"/>
                  <a:pt x="15247" y="10232"/>
                  <a:pt x="15247" y="10232"/>
                </a:cubicBezTo>
                <a:cubicBezTo>
                  <a:pt x="15088" y="10061"/>
                  <a:pt x="15088" y="10061"/>
                  <a:pt x="15088" y="10061"/>
                </a:cubicBezTo>
                <a:cubicBezTo>
                  <a:pt x="15088" y="10061"/>
                  <a:pt x="15300" y="10004"/>
                  <a:pt x="15406" y="9947"/>
                </a:cubicBezTo>
                <a:cubicBezTo>
                  <a:pt x="15565" y="9891"/>
                  <a:pt x="15406" y="9834"/>
                  <a:pt x="15406" y="9777"/>
                </a:cubicBezTo>
                <a:cubicBezTo>
                  <a:pt x="15406" y="9777"/>
                  <a:pt x="15353" y="9777"/>
                  <a:pt x="15247" y="9777"/>
                </a:cubicBezTo>
                <a:cubicBezTo>
                  <a:pt x="15194" y="9777"/>
                  <a:pt x="15141" y="9777"/>
                  <a:pt x="15035" y="9834"/>
                </a:cubicBezTo>
                <a:cubicBezTo>
                  <a:pt x="14982" y="9834"/>
                  <a:pt x="14929" y="9720"/>
                  <a:pt x="14929" y="9720"/>
                </a:cubicBezTo>
                <a:cubicBezTo>
                  <a:pt x="14876" y="9720"/>
                  <a:pt x="14665" y="9720"/>
                  <a:pt x="14612" y="9720"/>
                </a:cubicBezTo>
                <a:cubicBezTo>
                  <a:pt x="14612" y="9720"/>
                  <a:pt x="14559" y="9834"/>
                  <a:pt x="14506" y="9891"/>
                </a:cubicBezTo>
                <a:cubicBezTo>
                  <a:pt x="14453" y="9947"/>
                  <a:pt x="14400" y="10004"/>
                  <a:pt x="14347" y="10004"/>
                </a:cubicBezTo>
                <a:cubicBezTo>
                  <a:pt x="14294" y="10061"/>
                  <a:pt x="14506" y="10175"/>
                  <a:pt x="14559" y="10175"/>
                </a:cubicBezTo>
                <a:cubicBezTo>
                  <a:pt x="14559" y="10232"/>
                  <a:pt x="14718" y="10232"/>
                  <a:pt x="14718" y="10288"/>
                </a:cubicBezTo>
                <a:cubicBezTo>
                  <a:pt x="14771" y="10288"/>
                  <a:pt x="14929" y="10402"/>
                  <a:pt x="14982" y="10402"/>
                </a:cubicBezTo>
                <a:cubicBezTo>
                  <a:pt x="15035" y="10459"/>
                  <a:pt x="14929" y="10516"/>
                  <a:pt x="14876" y="10629"/>
                </a:cubicBezTo>
                <a:cubicBezTo>
                  <a:pt x="14824" y="10743"/>
                  <a:pt x="14771" y="10743"/>
                  <a:pt x="14718" y="10800"/>
                </a:cubicBezTo>
                <a:cubicBezTo>
                  <a:pt x="14665" y="10857"/>
                  <a:pt x="14771" y="10914"/>
                  <a:pt x="14824" y="10971"/>
                </a:cubicBezTo>
                <a:cubicBezTo>
                  <a:pt x="14876" y="11027"/>
                  <a:pt x="14982" y="11084"/>
                  <a:pt x="14982" y="11084"/>
                </a:cubicBezTo>
                <a:cubicBezTo>
                  <a:pt x="15035" y="11084"/>
                  <a:pt x="15194" y="10971"/>
                  <a:pt x="15194" y="10971"/>
                </a:cubicBezTo>
                <a:cubicBezTo>
                  <a:pt x="15194" y="10971"/>
                  <a:pt x="15247" y="10800"/>
                  <a:pt x="15247" y="10800"/>
                </a:cubicBezTo>
                <a:cubicBezTo>
                  <a:pt x="15247" y="10743"/>
                  <a:pt x="15300" y="10629"/>
                  <a:pt x="15300" y="10629"/>
                </a:cubicBezTo>
                <a:cubicBezTo>
                  <a:pt x="15353" y="10573"/>
                  <a:pt x="15353" y="10573"/>
                  <a:pt x="15353" y="10573"/>
                </a:cubicBezTo>
                <a:cubicBezTo>
                  <a:pt x="15300" y="10345"/>
                  <a:pt x="15300" y="10345"/>
                  <a:pt x="15300" y="10345"/>
                </a:cubicBezTo>
                <a:close/>
                <a:moveTo>
                  <a:pt x="16729" y="11880"/>
                </a:moveTo>
                <a:cubicBezTo>
                  <a:pt x="16729" y="11880"/>
                  <a:pt x="16729" y="11880"/>
                  <a:pt x="16729" y="11880"/>
                </a:cubicBezTo>
                <a:cubicBezTo>
                  <a:pt x="16782" y="11823"/>
                  <a:pt x="16888" y="11709"/>
                  <a:pt x="16888" y="11653"/>
                </a:cubicBezTo>
                <a:cubicBezTo>
                  <a:pt x="16888" y="11653"/>
                  <a:pt x="16994" y="11653"/>
                  <a:pt x="17047" y="11653"/>
                </a:cubicBezTo>
                <a:cubicBezTo>
                  <a:pt x="17047" y="11653"/>
                  <a:pt x="17259" y="11709"/>
                  <a:pt x="17259" y="11709"/>
                </a:cubicBezTo>
                <a:cubicBezTo>
                  <a:pt x="17259" y="11709"/>
                  <a:pt x="17418" y="11709"/>
                  <a:pt x="17418" y="11709"/>
                </a:cubicBezTo>
                <a:cubicBezTo>
                  <a:pt x="17418" y="11709"/>
                  <a:pt x="17576" y="11596"/>
                  <a:pt x="17576" y="11596"/>
                </a:cubicBezTo>
                <a:cubicBezTo>
                  <a:pt x="17629" y="11596"/>
                  <a:pt x="17788" y="11766"/>
                  <a:pt x="17788" y="11766"/>
                </a:cubicBezTo>
                <a:cubicBezTo>
                  <a:pt x="17788" y="11766"/>
                  <a:pt x="17682" y="11937"/>
                  <a:pt x="17629" y="11937"/>
                </a:cubicBezTo>
                <a:cubicBezTo>
                  <a:pt x="17576" y="11994"/>
                  <a:pt x="17524" y="11994"/>
                  <a:pt x="17471" y="12051"/>
                </a:cubicBezTo>
                <a:cubicBezTo>
                  <a:pt x="17418" y="12164"/>
                  <a:pt x="17418" y="12164"/>
                  <a:pt x="17418" y="12221"/>
                </a:cubicBezTo>
                <a:cubicBezTo>
                  <a:pt x="17365" y="12221"/>
                  <a:pt x="17312" y="12335"/>
                  <a:pt x="17206" y="12221"/>
                </a:cubicBezTo>
                <a:cubicBezTo>
                  <a:pt x="17100" y="12164"/>
                  <a:pt x="16994" y="12051"/>
                  <a:pt x="16994" y="12051"/>
                </a:cubicBezTo>
                <a:cubicBezTo>
                  <a:pt x="16994" y="12051"/>
                  <a:pt x="16888" y="12107"/>
                  <a:pt x="16835" y="12107"/>
                </a:cubicBezTo>
                <a:cubicBezTo>
                  <a:pt x="16782" y="12164"/>
                  <a:pt x="16676" y="12107"/>
                  <a:pt x="16676" y="12107"/>
                </a:cubicBezTo>
                <a:cubicBezTo>
                  <a:pt x="16729" y="12051"/>
                  <a:pt x="16676" y="11937"/>
                  <a:pt x="16729" y="11880"/>
                </a:cubicBezTo>
                <a:close/>
                <a:moveTo>
                  <a:pt x="15618" y="13017"/>
                </a:moveTo>
                <a:cubicBezTo>
                  <a:pt x="15618" y="13017"/>
                  <a:pt x="15618" y="13017"/>
                  <a:pt x="15618" y="13017"/>
                </a:cubicBezTo>
                <a:cubicBezTo>
                  <a:pt x="15618" y="13017"/>
                  <a:pt x="15406" y="12903"/>
                  <a:pt x="15459" y="12846"/>
                </a:cubicBezTo>
                <a:cubicBezTo>
                  <a:pt x="15512" y="12733"/>
                  <a:pt x="15724" y="12505"/>
                  <a:pt x="15776" y="12448"/>
                </a:cubicBezTo>
                <a:cubicBezTo>
                  <a:pt x="15776" y="12448"/>
                  <a:pt x="15935" y="12505"/>
                  <a:pt x="15935" y="12505"/>
                </a:cubicBezTo>
                <a:cubicBezTo>
                  <a:pt x="15988" y="12505"/>
                  <a:pt x="16041" y="12335"/>
                  <a:pt x="16094" y="12335"/>
                </a:cubicBezTo>
                <a:cubicBezTo>
                  <a:pt x="16094" y="12335"/>
                  <a:pt x="16306" y="12335"/>
                  <a:pt x="16306" y="12335"/>
                </a:cubicBezTo>
                <a:cubicBezTo>
                  <a:pt x="16306" y="12335"/>
                  <a:pt x="16200" y="12562"/>
                  <a:pt x="16094" y="12619"/>
                </a:cubicBezTo>
                <a:cubicBezTo>
                  <a:pt x="15988" y="12676"/>
                  <a:pt x="15935" y="12676"/>
                  <a:pt x="15935" y="12733"/>
                </a:cubicBezTo>
                <a:cubicBezTo>
                  <a:pt x="15882" y="12789"/>
                  <a:pt x="15829" y="12846"/>
                  <a:pt x="15829" y="12903"/>
                </a:cubicBezTo>
                <a:cubicBezTo>
                  <a:pt x="15776" y="12903"/>
                  <a:pt x="15618" y="13017"/>
                  <a:pt x="15618" y="13017"/>
                </a:cubicBezTo>
                <a:close/>
                <a:moveTo>
                  <a:pt x="14929" y="15234"/>
                </a:moveTo>
                <a:cubicBezTo>
                  <a:pt x="14929" y="15234"/>
                  <a:pt x="14929" y="15234"/>
                  <a:pt x="14929" y="15234"/>
                </a:cubicBezTo>
                <a:cubicBezTo>
                  <a:pt x="14982" y="15291"/>
                  <a:pt x="14876" y="15518"/>
                  <a:pt x="14718" y="15404"/>
                </a:cubicBezTo>
                <a:cubicBezTo>
                  <a:pt x="14718" y="15404"/>
                  <a:pt x="14665" y="15291"/>
                  <a:pt x="14771" y="15234"/>
                </a:cubicBezTo>
                <a:cubicBezTo>
                  <a:pt x="14824" y="15234"/>
                  <a:pt x="14929" y="15234"/>
                  <a:pt x="14929" y="15234"/>
                </a:cubicBezTo>
                <a:close/>
                <a:moveTo>
                  <a:pt x="14771" y="16598"/>
                </a:moveTo>
                <a:cubicBezTo>
                  <a:pt x="14771" y="16598"/>
                  <a:pt x="14771" y="16598"/>
                  <a:pt x="14771" y="16598"/>
                </a:cubicBezTo>
                <a:cubicBezTo>
                  <a:pt x="14771" y="16598"/>
                  <a:pt x="14876" y="16484"/>
                  <a:pt x="14876" y="16484"/>
                </a:cubicBezTo>
                <a:cubicBezTo>
                  <a:pt x="14929" y="16484"/>
                  <a:pt x="14982" y="16541"/>
                  <a:pt x="14982" y="16541"/>
                </a:cubicBezTo>
                <a:cubicBezTo>
                  <a:pt x="14982" y="16541"/>
                  <a:pt x="15141" y="16655"/>
                  <a:pt x="15141" y="16655"/>
                </a:cubicBezTo>
                <a:cubicBezTo>
                  <a:pt x="15141" y="16712"/>
                  <a:pt x="15194" y="16825"/>
                  <a:pt x="15141" y="16825"/>
                </a:cubicBezTo>
                <a:cubicBezTo>
                  <a:pt x="15088" y="16882"/>
                  <a:pt x="15035" y="16939"/>
                  <a:pt x="14982" y="16882"/>
                </a:cubicBezTo>
                <a:cubicBezTo>
                  <a:pt x="14929" y="16882"/>
                  <a:pt x="14876" y="16882"/>
                  <a:pt x="14876" y="16825"/>
                </a:cubicBezTo>
                <a:cubicBezTo>
                  <a:pt x="14876" y="16768"/>
                  <a:pt x="14876" y="16768"/>
                  <a:pt x="14876" y="16712"/>
                </a:cubicBezTo>
                <a:cubicBezTo>
                  <a:pt x="14876" y="16712"/>
                  <a:pt x="14771" y="16712"/>
                  <a:pt x="14771" y="16712"/>
                </a:cubicBezTo>
                <a:cubicBezTo>
                  <a:pt x="14771" y="16598"/>
                  <a:pt x="14771" y="16598"/>
                  <a:pt x="14771" y="16598"/>
                </a:cubicBezTo>
                <a:close/>
                <a:moveTo>
                  <a:pt x="12600" y="15859"/>
                </a:moveTo>
                <a:cubicBezTo>
                  <a:pt x="12600" y="15859"/>
                  <a:pt x="12600" y="15859"/>
                  <a:pt x="12600" y="15859"/>
                </a:cubicBezTo>
                <a:cubicBezTo>
                  <a:pt x="12653" y="15859"/>
                  <a:pt x="12759" y="15802"/>
                  <a:pt x="12759" y="15859"/>
                </a:cubicBezTo>
                <a:cubicBezTo>
                  <a:pt x="12812" y="15916"/>
                  <a:pt x="12865" y="15916"/>
                  <a:pt x="12865" y="15973"/>
                </a:cubicBezTo>
                <a:cubicBezTo>
                  <a:pt x="12865" y="15973"/>
                  <a:pt x="12918" y="16029"/>
                  <a:pt x="12812" y="16086"/>
                </a:cubicBezTo>
                <a:cubicBezTo>
                  <a:pt x="12706" y="16086"/>
                  <a:pt x="12653" y="16086"/>
                  <a:pt x="12653" y="16086"/>
                </a:cubicBezTo>
                <a:cubicBezTo>
                  <a:pt x="12706" y="16257"/>
                  <a:pt x="12706" y="16257"/>
                  <a:pt x="12706" y="16257"/>
                </a:cubicBezTo>
                <a:cubicBezTo>
                  <a:pt x="12706" y="16257"/>
                  <a:pt x="12812" y="16257"/>
                  <a:pt x="12653" y="16371"/>
                </a:cubicBezTo>
                <a:cubicBezTo>
                  <a:pt x="12547" y="16484"/>
                  <a:pt x="12441" y="16484"/>
                  <a:pt x="12441" y="16484"/>
                </a:cubicBezTo>
                <a:cubicBezTo>
                  <a:pt x="12441" y="16427"/>
                  <a:pt x="12441" y="16427"/>
                  <a:pt x="12441" y="16427"/>
                </a:cubicBezTo>
                <a:cubicBezTo>
                  <a:pt x="12282" y="16484"/>
                  <a:pt x="12282" y="16484"/>
                  <a:pt x="12282" y="16484"/>
                </a:cubicBezTo>
                <a:cubicBezTo>
                  <a:pt x="12282" y="16484"/>
                  <a:pt x="12229" y="16541"/>
                  <a:pt x="12229" y="16484"/>
                </a:cubicBezTo>
                <a:cubicBezTo>
                  <a:pt x="12176" y="16371"/>
                  <a:pt x="12124" y="16257"/>
                  <a:pt x="12229" y="16257"/>
                </a:cubicBezTo>
                <a:cubicBezTo>
                  <a:pt x="12335" y="16200"/>
                  <a:pt x="12335" y="16143"/>
                  <a:pt x="12388" y="16200"/>
                </a:cubicBezTo>
                <a:cubicBezTo>
                  <a:pt x="12441" y="16257"/>
                  <a:pt x="12441" y="16314"/>
                  <a:pt x="12441" y="16314"/>
                </a:cubicBezTo>
                <a:cubicBezTo>
                  <a:pt x="12494" y="16143"/>
                  <a:pt x="12494" y="16143"/>
                  <a:pt x="12494" y="16143"/>
                </a:cubicBezTo>
                <a:cubicBezTo>
                  <a:pt x="12494" y="16143"/>
                  <a:pt x="12441" y="16143"/>
                  <a:pt x="12441" y="16086"/>
                </a:cubicBezTo>
                <a:cubicBezTo>
                  <a:pt x="12494" y="16029"/>
                  <a:pt x="12494" y="16029"/>
                  <a:pt x="12547" y="15973"/>
                </a:cubicBezTo>
                <a:cubicBezTo>
                  <a:pt x="12600" y="15973"/>
                  <a:pt x="12653" y="16029"/>
                  <a:pt x="12653" y="16029"/>
                </a:cubicBezTo>
                <a:cubicBezTo>
                  <a:pt x="12600" y="15859"/>
                  <a:pt x="12600" y="15859"/>
                  <a:pt x="12600" y="15859"/>
                </a:cubicBezTo>
                <a:close/>
                <a:moveTo>
                  <a:pt x="13659" y="16257"/>
                </a:moveTo>
                <a:cubicBezTo>
                  <a:pt x="13659" y="16257"/>
                  <a:pt x="13659" y="16257"/>
                  <a:pt x="13659" y="16257"/>
                </a:cubicBezTo>
                <a:cubicBezTo>
                  <a:pt x="13659" y="16257"/>
                  <a:pt x="13712" y="16257"/>
                  <a:pt x="13712" y="16314"/>
                </a:cubicBezTo>
                <a:cubicBezTo>
                  <a:pt x="13765" y="16371"/>
                  <a:pt x="13765" y="16371"/>
                  <a:pt x="13712" y="16371"/>
                </a:cubicBezTo>
                <a:cubicBezTo>
                  <a:pt x="13712" y="16371"/>
                  <a:pt x="13553" y="16371"/>
                  <a:pt x="13553" y="16371"/>
                </a:cubicBezTo>
                <a:cubicBezTo>
                  <a:pt x="13553" y="16371"/>
                  <a:pt x="13500" y="16427"/>
                  <a:pt x="13500" y="16314"/>
                </a:cubicBezTo>
                <a:cubicBezTo>
                  <a:pt x="13500" y="16257"/>
                  <a:pt x="13500" y="16200"/>
                  <a:pt x="13500" y="16200"/>
                </a:cubicBezTo>
                <a:cubicBezTo>
                  <a:pt x="13659" y="16257"/>
                  <a:pt x="13659" y="16257"/>
                  <a:pt x="13659" y="16257"/>
                </a:cubicBezTo>
                <a:close/>
                <a:moveTo>
                  <a:pt x="14029" y="16029"/>
                </a:moveTo>
                <a:cubicBezTo>
                  <a:pt x="14029" y="16029"/>
                  <a:pt x="14029" y="16029"/>
                  <a:pt x="14029" y="16029"/>
                </a:cubicBezTo>
                <a:cubicBezTo>
                  <a:pt x="14241" y="15859"/>
                  <a:pt x="14241" y="15859"/>
                  <a:pt x="14241" y="15859"/>
                </a:cubicBezTo>
                <a:cubicBezTo>
                  <a:pt x="14241" y="15859"/>
                  <a:pt x="14294" y="16029"/>
                  <a:pt x="14188" y="16086"/>
                </a:cubicBezTo>
                <a:cubicBezTo>
                  <a:pt x="14135" y="16143"/>
                  <a:pt x="14082" y="16143"/>
                  <a:pt x="14082" y="16143"/>
                </a:cubicBezTo>
                <a:cubicBezTo>
                  <a:pt x="13976" y="16086"/>
                  <a:pt x="13976" y="16086"/>
                  <a:pt x="13976" y="16086"/>
                </a:cubicBezTo>
                <a:cubicBezTo>
                  <a:pt x="14029" y="16029"/>
                  <a:pt x="14029" y="16029"/>
                  <a:pt x="14029" y="16029"/>
                </a:cubicBezTo>
                <a:close/>
                <a:moveTo>
                  <a:pt x="14453" y="15632"/>
                </a:moveTo>
                <a:cubicBezTo>
                  <a:pt x="14453" y="15632"/>
                  <a:pt x="14453" y="15632"/>
                  <a:pt x="14453" y="15632"/>
                </a:cubicBezTo>
                <a:cubicBezTo>
                  <a:pt x="14453" y="15632"/>
                  <a:pt x="14400" y="15802"/>
                  <a:pt x="14453" y="15916"/>
                </a:cubicBezTo>
                <a:cubicBezTo>
                  <a:pt x="14453" y="15973"/>
                  <a:pt x="14453" y="15973"/>
                  <a:pt x="14506" y="15973"/>
                </a:cubicBezTo>
                <a:cubicBezTo>
                  <a:pt x="14559" y="16029"/>
                  <a:pt x="14612" y="16029"/>
                  <a:pt x="14665" y="15973"/>
                </a:cubicBezTo>
                <a:cubicBezTo>
                  <a:pt x="14718" y="15973"/>
                  <a:pt x="14718" y="15802"/>
                  <a:pt x="14718" y="15802"/>
                </a:cubicBezTo>
                <a:cubicBezTo>
                  <a:pt x="14718" y="15802"/>
                  <a:pt x="14718" y="15745"/>
                  <a:pt x="14665" y="15632"/>
                </a:cubicBezTo>
                <a:cubicBezTo>
                  <a:pt x="14612" y="15461"/>
                  <a:pt x="14506" y="15632"/>
                  <a:pt x="14453" y="15632"/>
                </a:cubicBezTo>
                <a:close/>
                <a:moveTo>
                  <a:pt x="14506" y="14722"/>
                </a:moveTo>
                <a:cubicBezTo>
                  <a:pt x="14506" y="14722"/>
                  <a:pt x="14506" y="14722"/>
                  <a:pt x="14506" y="14722"/>
                </a:cubicBezTo>
                <a:cubicBezTo>
                  <a:pt x="14506" y="14665"/>
                  <a:pt x="14506" y="14495"/>
                  <a:pt x="14559" y="14438"/>
                </a:cubicBezTo>
                <a:cubicBezTo>
                  <a:pt x="14612" y="14438"/>
                  <a:pt x="14612" y="14381"/>
                  <a:pt x="14665" y="14324"/>
                </a:cubicBezTo>
                <a:cubicBezTo>
                  <a:pt x="14665" y="14267"/>
                  <a:pt x="14876" y="14267"/>
                  <a:pt x="14876" y="14267"/>
                </a:cubicBezTo>
                <a:cubicBezTo>
                  <a:pt x="14929" y="14381"/>
                  <a:pt x="14929" y="14381"/>
                  <a:pt x="14929" y="14381"/>
                </a:cubicBezTo>
                <a:cubicBezTo>
                  <a:pt x="14929" y="14381"/>
                  <a:pt x="14929" y="14495"/>
                  <a:pt x="14929" y="14552"/>
                </a:cubicBezTo>
                <a:cubicBezTo>
                  <a:pt x="14929" y="14608"/>
                  <a:pt x="14929" y="14608"/>
                  <a:pt x="14982" y="14722"/>
                </a:cubicBezTo>
                <a:cubicBezTo>
                  <a:pt x="14982" y="14779"/>
                  <a:pt x="14929" y="14893"/>
                  <a:pt x="14929" y="14949"/>
                </a:cubicBezTo>
                <a:cubicBezTo>
                  <a:pt x="14876" y="15006"/>
                  <a:pt x="14876" y="15063"/>
                  <a:pt x="14824" y="15063"/>
                </a:cubicBezTo>
                <a:cubicBezTo>
                  <a:pt x="14771" y="15120"/>
                  <a:pt x="14771" y="15177"/>
                  <a:pt x="14718" y="15120"/>
                </a:cubicBezTo>
                <a:cubicBezTo>
                  <a:pt x="14665" y="15063"/>
                  <a:pt x="14506" y="15006"/>
                  <a:pt x="14506" y="14949"/>
                </a:cubicBezTo>
                <a:cubicBezTo>
                  <a:pt x="14506" y="14949"/>
                  <a:pt x="14506" y="14836"/>
                  <a:pt x="14506" y="14836"/>
                </a:cubicBezTo>
                <a:cubicBezTo>
                  <a:pt x="14506" y="14722"/>
                  <a:pt x="14506" y="14722"/>
                  <a:pt x="14506" y="14722"/>
                </a:cubicBezTo>
                <a:close/>
                <a:moveTo>
                  <a:pt x="13871" y="15006"/>
                </a:moveTo>
                <a:cubicBezTo>
                  <a:pt x="13871" y="15006"/>
                  <a:pt x="13871" y="15006"/>
                  <a:pt x="13871" y="15006"/>
                </a:cubicBezTo>
                <a:cubicBezTo>
                  <a:pt x="13871" y="14949"/>
                  <a:pt x="13924" y="14722"/>
                  <a:pt x="13924" y="14722"/>
                </a:cubicBezTo>
                <a:cubicBezTo>
                  <a:pt x="13924" y="14722"/>
                  <a:pt x="13924" y="14608"/>
                  <a:pt x="14029" y="14552"/>
                </a:cubicBezTo>
                <a:cubicBezTo>
                  <a:pt x="14082" y="14552"/>
                  <a:pt x="14082" y="14495"/>
                  <a:pt x="14135" y="14552"/>
                </a:cubicBezTo>
                <a:cubicBezTo>
                  <a:pt x="14188" y="14608"/>
                  <a:pt x="14241" y="14665"/>
                  <a:pt x="14241" y="14665"/>
                </a:cubicBezTo>
                <a:cubicBezTo>
                  <a:pt x="14241" y="14665"/>
                  <a:pt x="14188" y="14665"/>
                  <a:pt x="14188" y="14722"/>
                </a:cubicBezTo>
                <a:cubicBezTo>
                  <a:pt x="14188" y="14722"/>
                  <a:pt x="14241" y="14836"/>
                  <a:pt x="14241" y="14836"/>
                </a:cubicBezTo>
                <a:cubicBezTo>
                  <a:pt x="14188" y="14893"/>
                  <a:pt x="14135" y="14949"/>
                  <a:pt x="14082" y="15006"/>
                </a:cubicBezTo>
                <a:cubicBezTo>
                  <a:pt x="14082" y="15063"/>
                  <a:pt x="13976" y="15120"/>
                  <a:pt x="13976" y="15120"/>
                </a:cubicBezTo>
                <a:cubicBezTo>
                  <a:pt x="13818" y="15234"/>
                  <a:pt x="13818" y="15234"/>
                  <a:pt x="13818" y="15234"/>
                </a:cubicBezTo>
                <a:cubicBezTo>
                  <a:pt x="13818" y="15291"/>
                  <a:pt x="13818" y="15291"/>
                  <a:pt x="13818" y="15291"/>
                </a:cubicBezTo>
                <a:cubicBezTo>
                  <a:pt x="13765" y="15291"/>
                  <a:pt x="13765" y="15291"/>
                  <a:pt x="13765" y="15291"/>
                </a:cubicBezTo>
                <a:cubicBezTo>
                  <a:pt x="13659" y="15120"/>
                  <a:pt x="13659" y="15120"/>
                  <a:pt x="13659" y="15120"/>
                </a:cubicBezTo>
                <a:cubicBezTo>
                  <a:pt x="13818" y="15006"/>
                  <a:pt x="13818" y="15006"/>
                  <a:pt x="13818" y="15006"/>
                </a:cubicBezTo>
                <a:cubicBezTo>
                  <a:pt x="13871" y="15006"/>
                  <a:pt x="13871" y="15006"/>
                  <a:pt x="13871" y="15006"/>
                </a:cubicBezTo>
                <a:close/>
                <a:moveTo>
                  <a:pt x="12812" y="15234"/>
                </a:moveTo>
                <a:cubicBezTo>
                  <a:pt x="12812" y="15234"/>
                  <a:pt x="12812" y="15234"/>
                  <a:pt x="12812" y="15234"/>
                </a:cubicBezTo>
                <a:cubicBezTo>
                  <a:pt x="12971" y="15177"/>
                  <a:pt x="12971" y="15177"/>
                  <a:pt x="12971" y="15177"/>
                </a:cubicBezTo>
                <a:cubicBezTo>
                  <a:pt x="13129" y="15291"/>
                  <a:pt x="13129" y="15291"/>
                  <a:pt x="13129" y="15291"/>
                </a:cubicBezTo>
                <a:cubicBezTo>
                  <a:pt x="13129" y="15461"/>
                  <a:pt x="13129" y="15461"/>
                  <a:pt x="13129" y="15461"/>
                </a:cubicBezTo>
                <a:cubicBezTo>
                  <a:pt x="13129" y="15461"/>
                  <a:pt x="13024" y="15688"/>
                  <a:pt x="12971" y="15632"/>
                </a:cubicBezTo>
                <a:cubicBezTo>
                  <a:pt x="12918" y="15518"/>
                  <a:pt x="12918" y="15404"/>
                  <a:pt x="12918" y="15404"/>
                </a:cubicBezTo>
                <a:cubicBezTo>
                  <a:pt x="12812" y="15234"/>
                  <a:pt x="12812" y="15234"/>
                  <a:pt x="12812" y="15234"/>
                </a:cubicBezTo>
                <a:close/>
                <a:moveTo>
                  <a:pt x="12124" y="14779"/>
                </a:moveTo>
                <a:cubicBezTo>
                  <a:pt x="12124" y="14779"/>
                  <a:pt x="12124" y="14779"/>
                  <a:pt x="12124" y="14779"/>
                </a:cubicBezTo>
                <a:cubicBezTo>
                  <a:pt x="12124" y="14779"/>
                  <a:pt x="12388" y="14722"/>
                  <a:pt x="12388" y="14779"/>
                </a:cubicBezTo>
                <a:cubicBezTo>
                  <a:pt x="12388" y="14779"/>
                  <a:pt x="12388" y="14893"/>
                  <a:pt x="12441" y="14893"/>
                </a:cubicBezTo>
                <a:cubicBezTo>
                  <a:pt x="12441" y="14949"/>
                  <a:pt x="12282" y="15120"/>
                  <a:pt x="12229" y="15120"/>
                </a:cubicBezTo>
                <a:cubicBezTo>
                  <a:pt x="12229" y="15120"/>
                  <a:pt x="12176" y="15063"/>
                  <a:pt x="12176" y="15063"/>
                </a:cubicBezTo>
                <a:cubicBezTo>
                  <a:pt x="12124" y="14779"/>
                  <a:pt x="12124" y="14779"/>
                  <a:pt x="12124" y="14779"/>
                </a:cubicBezTo>
                <a:close/>
                <a:moveTo>
                  <a:pt x="11912" y="14040"/>
                </a:moveTo>
                <a:cubicBezTo>
                  <a:pt x="11912" y="14040"/>
                  <a:pt x="11912" y="14040"/>
                  <a:pt x="11912" y="14040"/>
                </a:cubicBezTo>
                <a:cubicBezTo>
                  <a:pt x="11912" y="14040"/>
                  <a:pt x="11965" y="13983"/>
                  <a:pt x="12018" y="13983"/>
                </a:cubicBezTo>
                <a:cubicBezTo>
                  <a:pt x="12071" y="14040"/>
                  <a:pt x="12071" y="14211"/>
                  <a:pt x="12071" y="14211"/>
                </a:cubicBezTo>
                <a:cubicBezTo>
                  <a:pt x="12018" y="14381"/>
                  <a:pt x="12018" y="14381"/>
                  <a:pt x="12018" y="14381"/>
                </a:cubicBezTo>
                <a:cubicBezTo>
                  <a:pt x="12018" y="14381"/>
                  <a:pt x="11912" y="14552"/>
                  <a:pt x="11912" y="14552"/>
                </a:cubicBezTo>
                <a:cubicBezTo>
                  <a:pt x="11912" y="14495"/>
                  <a:pt x="11859" y="14211"/>
                  <a:pt x="11859" y="14211"/>
                </a:cubicBezTo>
                <a:cubicBezTo>
                  <a:pt x="11912" y="14040"/>
                  <a:pt x="11912" y="14040"/>
                  <a:pt x="11912" y="14040"/>
                </a:cubicBezTo>
                <a:close/>
                <a:moveTo>
                  <a:pt x="11594" y="13585"/>
                </a:moveTo>
                <a:cubicBezTo>
                  <a:pt x="11594" y="13585"/>
                  <a:pt x="11594" y="13585"/>
                  <a:pt x="11594" y="13585"/>
                </a:cubicBezTo>
                <a:cubicBezTo>
                  <a:pt x="11594" y="13585"/>
                  <a:pt x="11541" y="13756"/>
                  <a:pt x="11541" y="13813"/>
                </a:cubicBezTo>
                <a:cubicBezTo>
                  <a:pt x="11541" y="13813"/>
                  <a:pt x="11594" y="13926"/>
                  <a:pt x="11594" y="13926"/>
                </a:cubicBezTo>
                <a:cubicBezTo>
                  <a:pt x="11594" y="13983"/>
                  <a:pt x="11594" y="13926"/>
                  <a:pt x="11647" y="13869"/>
                </a:cubicBezTo>
                <a:cubicBezTo>
                  <a:pt x="11700" y="13813"/>
                  <a:pt x="11700" y="13756"/>
                  <a:pt x="11700" y="13756"/>
                </a:cubicBezTo>
                <a:cubicBezTo>
                  <a:pt x="11700" y="13756"/>
                  <a:pt x="11806" y="13699"/>
                  <a:pt x="11806" y="13642"/>
                </a:cubicBezTo>
                <a:cubicBezTo>
                  <a:pt x="11859" y="13642"/>
                  <a:pt x="11859" y="13472"/>
                  <a:pt x="11859" y="13472"/>
                </a:cubicBezTo>
                <a:cubicBezTo>
                  <a:pt x="11859" y="13472"/>
                  <a:pt x="11700" y="13358"/>
                  <a:pt x="11700" y="13415"/>
                </a:cubicBezTo>
                <a:cubicBezTo>
                  <a:pt x="11647" y="13415"/>
                  <a:pt x="11594" y="13585"/>
                  <a:pt x="11594" y="13585"/>
                </a:cubicBezTo>
                <a:close/>
                <a:moveTo>
                  <a:pt x="12335" y="13472"/>
                </a:moveTo>
                <a:cubicBezTo>
                  <a:pt x="12335" y="13472"/>
                  <a:pt x="12335" y="13472"/>
                  <a:pt x="12335" y="13472"/>
                </a:cubicBezTo>
                <a:cubicBezTo>
                  <a:pt x="12388" y="13472"/>
                  <a:pt x="12388" y="13472"/>
                  <a:pt x="12388" y="13472"/>
                </a:cubicBezTo>
                <a:cubicBezTo>
                  <a:pt x="12388" y="13528"/>
                  <a:pt x="12388" y="13528"/>
                  <a:pt x="12388" y="13528"/>
                </a:cubicBezTo>
                <a:cubicBezTo>
                  <a:pt x="12388" y="13528"/>
                  <a:pt x="12547" y="13472"/>
                  <a:pt x="12600" y="13472"/>
                </a:cubicBezTo>
                <a:cubicBezTo>
                  <a:pt x="12653" y="13415"/>
                  <a:pt x="12600" y="13358"/>
                  <a:pt x="12600" y="13301"/>
                </a:cubicBezTo>
                <a:cubicBezTo>
                  <a:pt x="12547" y="13244"/>
                  <a:pt x="12335" y="13472"/>
                  <a:pt x="12335" y="13472"/>
                </a:cubicBezTo>
                <a:close/>
                <a:moveTo>
                  <a:pt x="13076" y="13699"/>
                </a:moveTo>
                <a:cubicBezTo>
                  <a:pt x="13076" y="13699"/>
                  <a:pt x="13076" y="13699"/>
                  <a:pt x="13076" y="13699"/>
                </a:cubicBezTo>
                <a:cubicBezTo>
                  <a:pt x="12971" y="13642"/>
                  <a:pt x="12971" y="13642"/>
                  <a:pt x="12971" y="13642"/>
                </a:cubicBezTo>
                <a:cubicBezTo>
                  <a:pt x="12971" y="13756"/>
                  <a:pt x="12971" y="13756"/>
                  <a:pt x="12971" y="13756"/>
                </a:cubicBezTo>
                <a:cubicBezTo>
                  <a:pt x="12971" y="13756"/>
                  <a:pt x="13024" y="13869"/>
                  <a:pt x="13076" y="13926"/>
                </a:cubicBezTo>
                <a:cubicBezTo>
                  <a:pt x="13076" y="13926"/>
                  <a:pt x="12971" y="14040"/>
                  <a:pt x="12971" y="14040"/>
                </a:cubicBezTo>
                <a:cubicBezTo>
                  <a:pt x="13076" y="14211"/>
                  <a:pt x="13076" y="14211"/>
                  <a:pt x="13076" y="14211"/>
                </a:cubicBezTo>
                <a:cubicBezTo>
                  <a:pt x="13235" y="13926"/>
                  <a:pt x="13235" y="13926"/>
                  <a:pt x="13235" y="13926"/>
                </a:cubicBezTo>
                <a:cubicBezTo>
                  <a:pt x="13235" y="13926"/>
                  <a:pt x="13182" y="13813"/>
                  <a:pt x="13182" y="13813"/>
                </a:cubicBezTo>
                <a:cubicBezTo>
                  <a:pt x="13182" y="13756"/>
                  <a:pt x="13076" y="13699"/>
                  <a:pt x="13076" y="13699"/>
                </a:cubicBezTo>
                <a:close/>
                <a:moveTo>
                  <a:pt x="13818" y="13699"/>
                </a:moveTo>
                <a:cubicBezTo>
                  <a:pt x="13818" y="13699"/>
                  <a:pt x="13818" y="13699"/>
                  <a:pt x="13818" y="13699"/>
                </a:cubicBezTo>
                <a:cubicBezTo>
                  <a:pt x="13871" y="13813"/>
                  <a:pt x="13871" y="13813"/>
                  <a:pt x="13871" y="13813"/>
                </a:cubicBezTo>
                <a:cubicBezTo>
                  <a:pt x="13871" y="13813"/>
                  <a:pt x="13818" y="13926"/>
                  <a:pt x="13765" y="13926"/>
                </a:cubicBezTo>
                <a:cubicBezTo>
                  <a:pt x="13765" y="13926"/>
                  <a:pt x="13712" y="13869"/>
                  <a:pt x="13712" y="13869"/>
                </a:cubicBezTo>
                <a:cubicBezTo>
                  <a:pt x="13818" y="13699"/>
                  <a:pt x="13818" y="13699"/>
                  <a:pt x="13818" y="13699"/>
                </a:cubicBezTo>
                <a:close/>
                <a:moveTo>
                  <a:pt x="13976" y="13528"/>
                </a:moveTo>
                <a:cubicBezTo>
                  <a:pt x="13976" y="13528"/>
                  <a:pt x="13976" y="13528"/>
                  <a:pt x="13976" y="13528"/>
                </a:cubicBezTo>
                <a:cubicBezTo>
                  <a:pt x="14029" y="13642"/>
                  <a:pt x="14029" y="13642"/>
                  <a:pt x="14029" y="13642"/>
                </a:cubicBezTo>
                <a:cubicBezTo>
                  <a:pt x="14029" y="13642"/>
                  <a:pt x="14188" y="13585"/>
                  <a:pt x="14294" y="13528"/>
                </a:cubicBezTo>
                <a:cubicBezTo>
                  <a:pt x="14453" y="13472"/>
                  <a:pt x="14294" y="13415"/>
                  <a:pt x="14294" y="13415"/>
                </a:cubicBezTo>
                <a:cubicBezTo>
                  <a:pt x="14135" y="13415"/>
                  <a:pt x="14135" y="13415"/>
                  <a:pt x="14135" y="13415"/>
                </a:cubicBezTo>
                <a:cubicBezTo>
                  <a:pt x="14135" y="13415"/>
                  <a:pt x="13976" y="13472"/>
                  <a:pt x="13976" y="13528"/>
                </a:cubicBezTo>
                <a:close/>
                <a:moveTo>
                  <a:pt x="13076" y="13074"/>
                </a:moveTo>
                <a:cubicBezTo>
                  <a:pt x="13076" y="13074"/>
                  <a:pt x="13076" y="13074"/>
                  <a:pt x="13076" y="13074"/>
                </a:cubicBezTo>
                <a:cubicBezTo>
                  <a:pt x="13235" y="13244"/>
                  <a:pt x="13235" y="13244"/>
                  <a:pt x="13235" y="13244"/>
                </a:cubicBezTo>
                <a:cubicBezTo>
                  <a:pt x="13235" y="13244"/>
                  <a:pt x="13447" y="13358"/>
                  <a:pt x="13500" y="13358"/>
                </a:cubicBezTo>
                <a:cubicBezTo>
                  <a:pt x="13500" y="13415"/>
                  <a:pt x="13606" y="13358"/>
                  <a:pt x="13712" y="13358"/>
                </a:cubicBezTo>
                <a:cubicBezTo>
                  <a:pt x="13765" y="13301"/>
                  <a:pt x="13765" y="13301"/>
                  <a:pt x="13765" y="13244"/>
                </a:cubicBezTo>
                <a:cubicBezTo>
                  <a:pt x="13765" y="13244"/>
                  <a:pt x="13712" y="13187"/>
                  <a:pt x="13712" y="13187"/>
                </a:cubicBezTo>
                <a:cubicBezTo>
                  <a:pt x="13712" y="13187"/>
                  <a:pt x="13659" y="13074"/>
                  <a:pt x="13500" y="13074"/>
                </a:cubicBezTo>
                <a:cubicBezTo>
                  <a:pt x="13394" y="13131"/>
                  <a:pt x="13394" y="13074"/>
                  <a:pt x="13394" y="13074"/>
                </a:cubicBezTo>
                <a:cubicBezTo>
                  <a:pt x="13394" y="13074"/>
                  <a:pt x="13341" y="13074"/>
                  <a:pt x="13182" y="13017"/>
                </a:cubicBezTo>
                <a:cubicBezTo>
                  <a:pt x="13076" y="13017"/>
                  <a:pt x="13129" y="13074"/>
                  <a:pt x="13076" y="13074"/>
                </a:cubicBezTo>
                <a:close/>
                <a:moveTo>
                  <a:pt x="12971" y="13017"/>
                </a:moveTo>
                <a:cubicBezTo>
                  <a:pt x="12971" y="13017"/>
                  <a:pt x="12971" y="13017"/>
                  <a:pt x="12971" y="13017"/>
                </a:cubicBezTo>
                <a:cubicBezTo>
                  <a:pt x="13024" y="12960"/>
                  <a:pt x="13024" y="12960"/>
                  <a:pt x="13024" y="12960"/>
                </a:cubicBezTo>
                <a:cubicBezTo>
                  <a:pt x="13024" y="12960"/>
                  <a:pt x="13024" y="12846"/>
                  <a:pt x="13024" y="12676"/>
                </a:cubicBezTo>
                <a:cubicBezTo>
                  <a:pt x="13024" y="12562"/>
                  <a:pt x="12971" y="12619"/>
                  <a:pt x="12971" y="12619"/>
                </a:cubicBezTo>
                <a:cubicBezTo>
                  <a:pt x="12971" y="12562"/>
                  <a:pt x="12971" y="12505"/>
                  <a:pt x="12918" y="12392"/>
                </a:cubicBezTo>
                <a:cubicBezTo>
                  <a:pt x="12865" y="12335"/>
                  <a:pt x="12865" y="12392"/>
                  <a:pt x="12812" y="12392"/>
                </a:cubicBezTo>
                <a:cubicBezTo>
                  <a:pt x="12812" y="12392"/>
                  <a:pt x="12759" y="12448"/>
                  <a:pt x="12653" y="12448"/>
                </a:cubicBezTo>
                <a:cubicBezTo>
                  <a:pt x="12547" y="12448"/>
                  <a:pt x="12600" y="12335"/>
                  <a:pt x="12547" y="12278"/>
                </a:cubicBezTo>
                <a:cubicBezTo>
                  <a:pt x="12494" y="12221"/>
                  <a:pt x="12388" y="12221"/>
                  <a:pt x="12388" y="12221"/>
                </a:cubicBezTo>
                <a:cubicBezTo>
                  <a:pt x="12335" y="12221"/>
                  <a:pt x="12229" y="12392"/>
                  <a:pt x="12229" y="12448"/>
                </a:cubicBezTo>
                <a:cubicBezTo>
                  <a:pt x="12229" y="12505"/>
                  <a:pt x="12282" y="12505"/>
                  <a:pt x="12441" y="12676"/>
                </a:cubicBezTo>
                <a:cubicBezTo>
                  <a:pt x="12600" y="12789"/>
                  <a:pt x="12653" y="12789"/>
                  <a:pt x="12706" y="12789"/>
                </a:cubicBezTo>
                <a:cubicBezTo>
                  <a:pt x="12759" y="12846"/>
                  <a:pt x="12918" y="12960"/>
                  <a:pt x="12971" y="13017"/>
                </a:cubicBezTo>
                <a:close/>
                <a:moveTo>
                  <a:pt x="11435" y="20463"/>
                </a:moveTo>
                <a:cubicBezTo>
                  <a:pt x="11435" y="20463"/>
                  <a:pt x="11435" y="20463"/>
                  <a:pt x="11435" y="20463"/>
                </a:cubicBezTo>
                <a:cubicBezTo>
                  <a:pt x="11488" y="20293"/>
                  <a:pt x="11488" y="20293"/>
                  <a:pt x="11488" y="20293"/>
                </a:cubicBezTo>
                <a:cubicBezTo>
                  <a:pt x="11382" y="20122"/>
                  <a:pt x="11382" y="20122"/>
                  <a:pt x="11382" y="20122"/>
                </a:cubicBezTo>
                <a:cubicBezTo>
                  <a:pt x="11382" y="19895"/>
                  <a:pt x="11382" y="19895"/>
                  <a:pt x="11382" y="19895"/>
                </a:cubicBezTo>
                <a:cubicBezTo>
                  <a:pt x="11435" y="19838"/>
                  <a:pt x="11435" y="19838"/>
                  <a:pt x="11435" y="19838"/>
                </a:cubicBezTo>
                <a:cubicBezTo>
                  <a:pt x="11435" y="19838"/>
                  <a:pt x="11541" y="19952"/>
                  <a:pt x="11541" y="20008"/>
                </a:cubicBezTo>
                <a:cubicBezTo>
                  <a:pt x="11541" y="20065"/>
                  <a:pt x="11541" y="20179"/>
                  <a:pt x="11541" y="20179"/>
                </a:cubicBezTo>
                <a:cubicBezTo>
                  <a:pt x="11541" y="20179"/>
                  <a:pt x="11700" y="20293"/>
                  <a:pt x="11700" y="20293"/>
                </a:cubicBezTo>
                <a:cubicBezTo>
                  <a:pt x="11753" y="20293"/>
                  <a:pt x="12071" y="20236"/>
                  <a:pt x="12071" y="20236"/>
                </a:cubicBezTo>
                <a:cubicBezTo>
                  <a:pt x="12071" y="20236"/>
                  <a:pt x="12176" y="20065"/>
                  <a:pt x="12176" y="20065"/>
                </a:cubicBezTo>
                <a:cubicBezTo>
                  <a:pt x="12229" y="20008"/>
                  <a:pt x="12388" y="19895"/>
                  <a:pt x="12388" y="19895"/>
                </a:cubicBezTo>
                <a:cubicBezTo>
                  <a:pt x="12388" y="19895"/>
                  <a:pt x="12388" y="19838"/>
                  <a:pt x="12494" y="19952"/>
                </a:cubicBezTo>
                <a:cubicBezTo>
                  <a:pt x="12600" y="20008"/>
                  <a:pt x="12494" y="20179"/>
                  <a:pt x="12494" y="20179"/>
                </a:cubicBezTo>
                <a:cubicBezTo>
                  <a:pt x="12441" y="20179"/>
                  <a:pt x="12441" y="20236"/>
                  <a:pt x="12441" y="20236"/>
                </a:cubicBezTo>
                <a:cubicBezTo>
                  <a:pt x="12547" y="20349"/>
                  <a:pt x="12547" y="20349"/>
                  <a:pt x="12547" y="20349"/>
                </a:cubicBezTo>
                <a:cubicBezTo>
                  <a:pt x="12547" y="20349"/>
                  <a:pt x="12547" y="20236"/>
                  <a:pt x="12600" y="20236"/>
                </a:cubicBezTo>
                <a:cubicBezTo>
                  <a:pt x="12653" y="20236"/>
                  <a:pt x="12653" y="20179"/>
                  <a:pt x="12706" y="20179"/>
                </a:cubicBezTo>
                <a:cubicBezTo>
                  <a:pt x="12706" y="20236"/>
                  <a:pt x="12812" y="20349"/>
                  <a:pt x="12812" y="20349"/>
                </a:cubicBezTo>
                <a:cubicBezTo>
                  <a:pt x="12812" y="20349"/>
                  <a:pt x="12812" y="20520"/>
                  <a:pt x="12865" y="20520"/>
                </a:cubicBezTo>
                <a:cubicBezTo>
                  <a:pt x="12918" y="20463"/>
                  <a:pt x="13024" y="20520"/>
                  <a:pt x="13076" y="20463"/>
                </a:cubicBezTo>
                <a:cubicBezTo>
                  <a:pt x="13129" y="20463"/>
                  <a:pt x="13659" y="20293"/>
                  <a:pt x="13659" y="20293"/>
                </a:cubicBezTo>
                <a:cubicBezTo>
                  <a:pt x="13818" y="20179"/>
                  <a:pt x="13818" y="20179"/>
                  <a:pt x="13818" y="20179"/>
                </a:cubicBezTo>
                <a:cubicBezTo>
                  <a:pt x="13818" y="20179"/>
                  <a:pt x="13924" y="20122"/>
                  <a:pt x="14029" y="20122"/>
                </a:cubicBezTo>
                <a:cubicBezTo>
                  <a:pt x="14082" y="20122"/>
                  <a:pt x="14400" y="20008"/>
                  <a:pt x="14400" y="20008"/>
                </a:cubicBezTo>
                <a:cubicBezTo>
                  <a:pt x="14400" y="20008"/>
                  <a:pt x="14559" y="19895"/>
                  <a:pt x="14665" y="19952"/>
                </a:cubicBezTo>
                <a:cubicBezTo>
                  <a:pt x="14718" y="20065"/>
                  <a:pt x="14929" y="20236"/>
                  <a:pt x="14929" y="20236"/>
                </a:cubicBezTo>
                <a:cubicBezTo>
                  <a:pt x="15247" y="20179"/>
                  <a:pt x="15247" y="20179"/>
                  <a:pt x="15247" y="20179"/>
                </a:cubicBezTo>
                <a:cubicBezTo>
                  <a:pt x="15247" y="20179"/>
                  <a:pt x="15353" y="20122"/>
                  <a:pt x="15353" y="20122"/>
                </a:cubicBezTo>
                <a:cubicBezTo>
                  <a:pt x="15406" y="20179"/>
                  <a:pt x="15724" y="20122"/>
                  <a:pt x="15724" y="20122"/>
                </a:cubicBezTo>
                <a:cubicBezTo>
                  <a:pt x="15724" y="20122"/>
                  <a:pt x="15882" y="19952"/>
                  <a:pt x="15935" y="19952"/>
                </a:cubicBezTo>
                <a:cubicBezTo>
                  <a:pt x="15935" y="19952"/>
                  <a:pt x="16306" y="19838"/>
                  <a:pt x="16306" y="19838"/>
                </a:cubicBezTo>
                <a:cubicBezTo>
                  <a:pt x="16306" y="19838"/>
                  <a:pt x="16359" y="19838"/>
                  <a:pt x="16359" y="19952"/>
                </a:cubicBezTo>
                <a:cubicBezTo>
                  <a:pt x="16359" y="20065"/>
                  <a:pt x="16359" y="20236"/>
                  <a:pt x="16359" y="20293"/>
                </a:cubicBezTo>
                <a:cubicBezTo>
                  <a:pt x="16412" y="20349"/>
                  <a:pt x="16359" y="20463"/>
                  <a:pt x="16465" y="20463"/>
                </a:cubicBezTo>
                <a:cubicBezTo>
                  <a:pt x="16571" y="20406"/>
                  <a:pt x="16676" y="20349"/>
                  <a:pt x="16676" y="20349"/>
                </a:cubicBezTo>
                <a:cubicBezTo>
                  <a:pt x="16676" y="20349"/>
                  <a:pt x="16571" y="20349"/>
                  <a:pt x="16782" y="20236"/>
                </a:cubicBezTo>
                <a:cubicBezTo>
                  <a:pt x="16941" y="20122"/>
                  <a:pt x="16994" y="20065"/>
                  <a:pt x="17047" y="20065"/>
                </a:cubicBezTo>
                <a:cubicBezTo>
                  <a:pt x="17100" y="20065"/>
                  <a:pt x="17100" y="20008"/>
                  <a:pt x="17153" y="20008"/>
                </a:cubicBezTo>
                <a:cubicBezTo>
                  <a:pt x="17259" y="20008"/>
                  <a:pt x="17259" y="20008"/>
                  <a:pt x="17312" y="20008"/>
                </a:cubicBezTo>
                <a:cubicBezTo>
                  <a:pt x="17365" y="19952"/>
                  <a:pt x="17471" y="19781"/>
                  <a:pt x="17471" y="19781"/>
                </a:cubicBezTo>
                <a:cubicBezTo>
                  <a:pt x="17471" y="19781"/>
                  <a:pt x="17524" y="19667"/>
                  <a:pt x="17576" y="19667"/>
                </a:cubicBezTo>
                <a:cubicBezTo>
                  <a:pt x="17576" y="19667"/>
                  <a:pt x="17682" y="19611"/>
                  <a:pt x="17682" y="19611"/>
                </a:cubicBezTo>
                <a:cubicBezTo>
                  <a:pt x="17629" y="19781"/>
                  <a:pt x="17629" y="19781"/>
                  <a:pt x="17629" y="19781"/>
                </a:cubicBezTo>
                <a:cubicBezTo>
                  <a:pt x="17629" y="19781"/>
                  <a:pt x="17735" y="20008"/>
                  <a:pt x="17735" y="20065"/>
                </a:cubicBezTo>
                <a:cubicBezTo>
                  <a:pt x="17735" y="20065"/>
                  <a:pt x="17735" y="20122"/>
                  <a:pt x="17682" y="20179"/>
                </a:cubicBezTo>
                <a:cubicBezTo>
                  <a:pt x="17682" y="20293"/>
                  <a:pt x="17682" y="20349"/>
                  <a:pt x="17682" y="20349"/>
                </a:cubicBezTo>
                <a:cubicBezTo>
                  <a:pt x="17629" y="20406"/>
                  <a:pt x="17629" y="20463"/>
                  <a:pt x="17629" y="20520"/>
                </a:cubicBezTo>
                <a:cubicBezTo>
                  <a:pt x="17576" y="20520"/>
                  <a:pt x="17418" y="20634"/>
                  <a:pt x="17418" y="20634"/>
                </a:cubicBezTo>
                <a:cubicBezTo>
                  <a:pt x="17153" y="20577"/>
                  <a:pt x="17153" y="20577"/>
                  <a:pt x="17153" y="20577"/>
                </a:cubicBezTo>
                <a:cubicBezTo>
                  <a:pt x="17153" y="20577"/>
                  <a:pt x="17047" y="20634"/>
                  <a:pt x="16994" y="20691"/>
                </a:cubicBezTo>
                <a:cubicBezTo>
                  <a:pt x="16888" y="20691"/>
                  <a:pt x="16729" y="20861"/>
                  <a:pt x="16676" y="20861"/>
                </a:cubicBezTo>
                <a:cubicBezTo>
                  <a:pt x="16624" y="20861"/>
                  <a:pt x="16465" y="20861"/>
                  <a:pt x="16306" y="20861"/>
                </a:cubicBezTo>
                <a:cubicBezTo>
                  <a:pt x="16147" y="20918"/>
                  <a:pt x="15724" y="21032"/>
                  <a:pt x="15724" y="21032"/>
                </a:cubicBezTo>
                <a:cubicBezTo>
                  <a:pt x="15724" y="21032"/>
                  <a:pt x="15671" y="21088"/>
                  <a:pt x="15618" y="21145"/>
                </a:cubicBezTo>
                <a:cubicBezTo>
                  <a:pt x="15512" y="21145"/>
                  <a:pt x="15300" y="21259"/>
                  <a:pt x="15247" y="21259"/>
                </a:cubicBezTo>
                <a:cubicBezTo>
                  <a:pt x="15194" y="21316"/>
                  <a:pt x="15035" y="21429"/>
                  <a:pt x="14982" y="21429"/>
                </a:cubicBezTo>
                <a:cubicBezTo>
                  <a:pt x="14929" y="21429"/>
                  <a:pt x="14876" y="21486"/>
                  <a:pt x="14665" y="21486"/>
                </a:cubicBezTo>
                <a:cubicBezTo>
                  <a:pt x="14400" y="21543"/>
                  <a:pt x="14347" y="21600"/>
                  <a:pt x="14347" y="21600"/>
                </a:cubicBezTo>
                <a:cubicBezTo>
                  <a:pt x="14188" y="21600"/>
                  <a:pt x="14188" y="21600"/>
                  <a:pt x="14188" y="21600"/>
                </a:cubicBezTo>
                <a:cubicBezTo>
                  <a:pt x="14188" y="21202"/>
                  <a:pt x="14188" y="21202"/>
                  <a:pt x="14188" y="21202"/>
                </a:cubicBezTo>
                <a:cubicBezTo>
                  <a:pt x="14188" y="21202"/>
                  <a:pt x="14188" y="21032"/>
                  <a:pt x="14029" y="21088"/>
                </a:cubicBezTo>
                <a:cubicBezTo>
                  <a:pt x="13871" y="21145"/>
                  <a:pt x="14082" y="21088"/>
                  <a:pt x="13765" y="21145"/>
                </a:cubicBezTo>
                <a:cubicBezTo>
                  <a:pt x="13500" y="21202"/>
                  <a:pt x="13341" y="21032"/>
                  <a:pt x="13341" y="21032"/>
                </a:cubicBezTo>
                <a:cubicBezTo>
                  <a:pt x="13341" y="21032"/>
                  <a:pt x="13076" y="21032"/>
                  <a:pt x="12971" y="21088"/>
                </a:cubicBezTo>
                <a:cubicBezTo>
                  <a:pt x="12865" y="21088"/>
                  <a:pt x="12706" y="21088"/>
                  <a:pt x="12653" y="21088"/>
                </a:cubicBezTo>
                <a:cubicBezTo>
                  <a:pt x="12600" y="21145"/>
                  <a:pt x="12600" y="21088"/>
                  <a:pt x="12441" y="21145"/>
                </a:cubicBezTo>
                <a:cubicBezTo>
                  <a:pt x="12282" y="21145"/>
                  <a:pt x="12124" y="21202"/>
                  <a:pt x="12124" y="21202"/>
                </a:cubicBezTo>
                <a:cubicBezTo>
                  <a:pt x="11965" y="21088"/>
                  <a:pt x="11965" y="21088"/>
                  <a:pt x="11965" y="21088"/>
                </a:cubicBezTo>
                <a:cubicBezTo>
                  <a:pt x="11965" y="21088"/>
                  <a:pt x="11806" y="21088"/>
                  <a:pt x="11753" y="21145"/>
                </a:cubicBezTo>
                <a:cubicBezTo>
                  <a:pt x="11647" y="21202"/>
                  <a:pt x="11700" y="21259"/>
                  <a:pt x="11594" y="21259"/>
                </a:cubicBezTo>
                <a:cubicBezTo>
                  <a:pt x="11488" y="21259"/>
                  <a:pt x="11541" y="21316"/>
                  <a:pt x="11435" y="21259"/>
                </a:cubicBezTo>
                <a:cubicBezTo>
                  <a:pt x="11276" y="21202"/>
                  <a:pt x="11171" y="21145"/>
                  <a:pt x="11171" y="21145"/>
                </a:cubicBezTo>
                <a:cubicBezTo>
                  <a:pt x="11118" y="20804"/>
                  <a:pt x="11118" y="20804"/>
                  <a:pt x="11118" y="20804"/>
                </a:cubicBezTo>
                <a:cubicBezTo>
                  <a:pt x="11118" y="20804"/>
                  <a:pt x="11118" y="20804"/>
                  <a:pt x="11118" y="20634"/>
                </a:cubicBezTo>
                <a:cubicBezTo>
                  <a:pt x="11065" y="20520"/>
                  <a:pt x="11012" y="20293"/>
                  <a:pt x="11012" y="20293"/>
                </a:cubicBezTo>
                <a:cubicBezTo>
                  <a:pt x="11118" y="20122"/>
                  <a:pt x="11118" y="20122"/>
                  <a:pt x="11118" y="20122"/>
                </a:cubicBezTo>
                <a:cubicBezTo>
                  <a:pt x="11118" y="20122"/>
                  <a:pt x="11171" y="20236"/>
                  <a:pt x="11171" y="20293"/>
                </a:cubicBezTo>
                <a:cubicBezTo>
                  <a:pt x="11171" y="20293"/>
                  <a:pt x="11171" y="20463"/>
                  <a:pt x="11224" y="20463"/>
                </a:cubicBezTo>
                <a:cubicBezTo>
                  <a:pt x="11329" y="20463"/>
                  <a:pt x="11435" y="20463"/>
                  <a:pt x="11435" y="20463"/>
                </a:cubicBezTo>
                <a:close/>
                <a:moveTo>
                  <a:pt x="9106" y="18133"/>
                </a:moveTo>
                <a:cubicBezTo>
                  <a:pt x="9106" y="18133"/>
                  <a:pt x="9106" y="18133"/>
                  <a:pt x="9106" y="18133"/>
                </a:cubicBezTo>
                <a:cubicBezTo>
                  <a:pt x="9265" y="18076"/>
                  <a:pt x="9265" y="18076"/>
                  <a:pt x="9265" y="18076"/>
                </a:cubicBezTo>
                <a:cubicBezTo>
                  <a:pt x="9318" y="18246"/>
                  <a:pt x="9318" y="18246"/>
                  <a:pt x="9318" y="18246"/>
                </a:cubicBezTo>
                <a:cubicBezTo>
                  <a:pt x="9476" y="18303"/>
                  <a:pt x="9476" y="18303"/>
                  <a:pt x="9476" y="18303"/>
                </a:cubicBezTo>
                <a:cubicBezTo>
                  <a:pt x="9476" y="18303"/>
                  <a:pt x="9688" y="18417"/>
                  <a:pt x="9688" y="18474"/>
                </a:cubicBezTo>
                <a:cubicBezTo>
                  <a:pt x="9688" y="18474"/>
                  <a:pt x="9582" y="18644"/>
                  <a:pt x="9582" y="18644"/>
                </a:cubicBezTo>
                <a:cubicBezTo>
                  <a:pt x="9582" y="18644"/>
                  <a:pt x="9582" y="18758"/>
                  <a:pt x="9582" y="18815"/>
                </a:cubicBezTo>
                <a:cubicBezTo>
                  <a:pt x="9582" y="18815"/>
                  <a:pt x="9476" y="18815"/>
                  <a:pt x="9424" y="18815"/>
                </a:cubicBezTo>
                <a:cubicBezTo>
                  <a:pt x="9371" y="18758"/>
                  <a:pt x="9212" y="18701"/>
                  <a:pt x="9212" y="18701"/>
                </a:cubicBezTo>
                <a:cubicBezTo>
                  <a:pt x="9212" y="18474"/>
                  <a:pt x="9212" y="18474"/>
                  <a:pt x="9212" y="18474"/>
                </a:cubicBezTo>
                <a:cubicBezTo>
                  <a:pt x="9053" y="18303"/>
                  <a:pt x="9053" y="18303"/>
                  <a:pt x="9053" y="18303"/>
                </a:cubicBezTo>
                <a:cubicBezTo>
                  <a:pt x="9106" y="18133"/>
                  <a:pt x="9106" y="18133"/>
                  <a:pt x="9106" y="18133"/>
                </a:cubicBezTo>
                <a:close/>
                <a:moveTo>
                  <a:pt x="4871" y="13187"/>
                </a:moveTo>
                <a:cubicBezTo>
                  <a:pt x="4871" y="13187"/>
                  <a:pt x="4871" y="13187"/>
                  <a:pt x="4871" y="13187"/>
                </a:cubicBezTo>
                <a:cubicBezTo>
                  <a:pt x="4871" y="13187"/>
                  <a:pt x="4765" y="13187"/>
                  <a:pt x="4765" y="13187"/>
                </a:cubicBezTo>
                <a:cubicBezTo>
                  <a:pt x="4712" y="13187"/>
                  <a:pt x="4659" y="13187"/>
                  <a:pt x="4606" y="13187"/>
                </a:cubicBezTo>
                <a:cubicBezTo>
                  <a:pt x="4553" y="13187"/>
                  <a:pt x="4606" y="13301"/>
                  <a:pt x="4606" y="13358"/>
                </a:cubicBezTo>
                <a:cubicBezTo>
                  <a:pt x="4606" y="13358"/>
                  <a:pt x="4606" y="13472"/>
                  <a:pt x="4606" y="13528"/>
                </a:cubicBezTo>
                <a:cubicBezTo>
                  <a:pt x="4553" y="13585"/>
                  <a:pt x="4500" y="13642"/>
                  <a:pt x="4500" y="13699"/>
                </a:cubicBezTo>
                <a:cubicBezTo>
                  <a:pt x="4500" y="13699"/>
                  <a:pt x="4500" y="13813"/>
                  <a:pt x="4500" y="13869"/>
                </a:cubicBezTo>
                <a:cubicBezTo>
                  <a:pt x="4447" y="13869"/>
                  <a:pt x="4341" y="13983"/>
                  <a:pt x="4288" y="13983"/>
                </a:cubicBezTo>
                <a:cubicBezTo>
                  <a:pt x="4235" y="14040"/>
                  <a:pt x="4129" y="14097"/>
                  <a:pt x="4129" y="14097"/>
                </a:cubicBezTo>
                <a:cubicBezTo>
                  <a:pt x="4235" y="14381"/>
                  <a:pt x="4235" y="14381"/>
                  <a:pt x="4235" y="14381"/>
                </a:cubicBezTo>
                <a:cubicBezTo>
                  <a:pt x="4235" y="14381"/>
                  <a:pt x="4341" y="14324"/>
                  <a:pt x="4394" y="14381"/>
                </a:cubicBezTo>
                <a:cubicBezTo>
                  <a:pt x="4447" y="14438"/>
                  <a:pt x="4606" y="14552"/>
                  <a:pt x="4659" y="14552"/>
                </a:cubicBezTo>
                <a:cubicBezTo>
                  <a:pt x="4659" y="14552"/>
                  <a:pt x="4765" y="14893"/>
                  <a:pt x="4765" y="14893"/>
                </a:cubicBezTo>
                <a:cubicBezTo>
                  <a:pt x="4818" y="14949"/>
                  <a:pt x="4871" y="14893"/>
                  <a:pt x="4871" y="14893"/>
                </a:cubicBezTo>
                <a:cubicBezTo>
                  <a:pt x="4871" y="14893"/>
                  <a:pt x="4976" y="14949"/>
                  <a:pt x="5029" y="15006"/>
                </a:cubicBezTo>
                <a:cubicBezTo>
                  <a:pt x="5082" y="15006"/>
                  <a:pt x="5188" y="15063"/>
                  <a:pt x="5241" y="15120"/>
                </a:cubicBezTo>
                <a:cubicBezTo>
                  <a:pt x="5294" y="15120"/>
                  <a:pt x="5400" y="15291"/>
                  <a:pt x="5453" y="15291"/>
                </a:cubicBezTo>
                <a:cubicBezTo>
                  <a:pt x="5506" y="15347"/>
                  <a:pt x="5612" y="15461"/>
                  <a:pt x="5612" y="15461"/>
                </a:cubicBezTo>
                <a:cubicBezTo>
                  <a:pt x="5612" y="15461"/>
                  <a:pt x="5718" y="15632"/>
                  <a:pt x="5771" y="15745"/>
                </a:cubicBezTo>
                <a:cubicBezTo>
                  <a:pt x="5771" y="15802"/>
                  <a:pt x="5771" y="15802"/>
                  <a:pt x="5718" y="15859"/>
                </a:cubicBezTo>
                <a:cubicBezTo>
                  <a:pt x="5665" y="15916"/>
                  <a:pt x="5665" y="15973"/>
                  <a:pt x="5612" y="16086"/>
                </a:cubicBezTo>
                <a:cubicBezTo>
                  <a:pt x="5559" y="16200"/>
                  <a:pt x="5665" y="16314"/>
                  <a:pt x="5665" y="16314"/>
                </a:cubicBezTo>
                <a:cubicBezTo>
                  <a:pt x="5665" y="16598"/>
                  <a:pt x="5665" y="16598"/>
                  <a:pt x="5665" y="16598"/>
                </a:cubicBezTo>
                <a:cubicBezTo>
                  <a:pt x="5718" y="16712"/>
                  <a:pt x="5718" y="16712"/>
                  <a:pt x="5718" y="16712"/>
                </a:cubicBezTo>
                <a:cubicBezTo>
                  <a:pt x="5718" y="16712"/>
                  <a:pt x="5771" y="16768"/>
                  <a:pt x="5824" y="16768"/>
                </a:cubicBezTo>
                <a:cubicBezTo>
                  <a:pt x="5876" y="16825"/>
                  <a:pt x="5876" y="16825"/>
                  <a:pt x="5876" y="16825"/>
                </a:cubicBezTo>
                <a:cubicBezTo>
                  <a:pt x="5876" y="16825"/>
                  <a:pt x="5982" y="16939"/>
                  <a:pt x="6035" y="16996"/>
                </a:cubicBezTo>
                <a:cubicBezTo>
                  <a:pt x="6035" y="17053"/>
                  <a:pt x="5982" y="17109"/>
                  <a:pt x="5982" y="17166"/>
                </a:cubicBezTo>
                <a:cubicBezTo>
                  <a:pt x="5982" y="17223"/>
                  <a:pt x="6035" y="17451"/>
                  <a:pt x="6035" y="17451"/>
                </a:cubicBezTo>
                <a:cubicBezTo>
                  <a:pt x="6035" y="17451"/>
                  <a:pt x="6141" y="17394"/>
                  <a:pt x="6247" y="17337"/>
                </a:cubicBezTo>
                <a:cubicBezTo>
                  <a:pt x="6300" y="17337"/>
                  <a:pt x="6353" y="17394"/>
                  <a:pt x="6406" y="17394"/>
                </a:cubicBezTo>
                <a:cubicBezTo>
                  <a:pt x="6459" y="17451"/>
                  <a:pt x="6459" y="17507"/>
                  <a:pt x="6459" y="17507"/>
                </a:cubicBezTo>
                <a:cubicBezTo>
                  <a:pt x="6459" y="17507"/>
                  <a:pt x="6618" y="17394"/>
                  <a:pt x="6618" y="17337"/>
                </a:cubicBezTo>
                <a:cubicBezTo>
                  <a:pt x="6618" y="17337"/>
                  <a:pt x="6618" y="17223"/>
                  <a:pt x="6618" y="17223"/>
                </a:cubicBezTo>
                <a:cubicBezTo>
                  <a:pt x="6618" y="17223"/>
                  <a:pt x="6618" y="16996"/>
                  <a:pt x="6618" y="16939"/>
                </a:cubicBezTo>
                <a:cubicBezTo>
                  <a:pt x="6618" y="16882"/>
                  <a:pt x="6565" y="16712"/>
                  <a:pt x="6565" y="16655"/>
                </a:cubicBezTo>
                <a:cubicBezTo>
                  <a:pt x="6565" y="16655"/>
                  <a:pt x="6618" y="16541"/>
                  <a:pt x="6618" y="16541"/>
                </a:cubicBezTo>
                <a:cubicBezTo>
                  <a:pt x="6618" y="16541"/>
                  <a:pt x="6776" y="16484"/>
                  <a:pt x="6829" y="16484"/>
                </a:cubicBezTo>
                <a:cubicBezTo>
                  <a:pt x="6882" y="16484"/>
                  <a:pt x="6935" y="16541"/>
                  <a:pt x="6988" y="16598"/>
                </a:cubicBezTo>
                <a:cubicBezTo>
                  <a:pt x="6988" y="16655"/>
                  <a:pt x="6988" y="16882"/>
                  <a:pt x="6988" y="16882"/>
                </a:cubicBezTo>
                <a:cubicBezTo>
                  <a:pt x="7306" y="16939"/>
                  <a:pt x="7306" y="16939"/>
                  <a:pt x="7306" y="16939"/>
                </a:cubicBezTo>
                <a:cubicBezTo>
                  <a:pt x="7306" y="16939"/>
                  <a:pt x="7412" y="16996"/>
                  <a:pt x="7412" y="16996"/>
                </a:cubicBezTo>
                <a:cubicBezTo>
                  <a:pt x="7412" y="17053"/>
                  <a:pt x="7465" y="17166"/>
                  <a:pt x="7518" y="17223"/>
                </a:cubicBezTo>
                <a:cubicBezTo>
                  <a:pt x="7571" y="17280"/>
                  <a:pt x="7624" y="17337"/>
                  <a:pt x="7624" y="17337"/>
                </a:cubicBezTo>
                <a:cubicBezTo>
                  <a:pt x="7624" y="17337"/>
                  <a:pt x="7729" y="17621"/>
                  <a:pt x="7782" y="17678"/>
                </a:cubicBezTo>
                <a:cubicBezTo>
                  <a:pt x="7782" y="17735"/>
                  <a:pt x="7782" y="17848"/>
                  <a:pt x="7782" y="17962"/>
                </a:cubicBezTo>
                <a:cubicBezTo>
                  <a:pt x="7782" y="18076"/>
                  <a:pt x="7782" y="18076"/>
                  <a:pt x="7782" y="18076"/>
                </a:cubicBezTo>
                <a:cubicBezTo>
                  <a:pt x="7782" y="18076"/>
                  <a:pt x="7941" y="18133"/>
                  <a:pt x="7994" y="18189"/>
                </a:cubicBezTo>
                <a:cubicBezTo>
                  <a:pt x="8100" y="18246"/>
                  <a:pt x="8047" y="18189"/>
                  <a:pt x="8100" y="18133"/>
                </a:cubicBezTo>
                <a:cubicBezTo>
                  <a:pt x="8153" y="18076"/>
                  <a:pt x="8100" y="18019"/>
                  <a:pt x="8100" y="17962"/>
                </a:cubicBezTo>
                <a:cubicBezTo>
                  <a:pt x="8100" y="17905"/>
                  <a:pt x="8100" y="17792"/>
                  <a:pt x="8047" y="17678"/>
                </a:cubicBezTo>
                <a:cubicBezTo>
                  <a:pt x="8047" y="17621"/>
                  <a:pt x="8047" y="17564"/>
                  <a:pt x="8047" y="17564"/>
                </a:cubicBezTo>
                <a:cubicBezTo>
                  <a:pt x="8047" y="17564"/>
                  <a:pt x="8100" y="17451"/>
                  <a:pt x="8100" y="17394"/>
                </a:cubicBezTo>
                <a:cubicBezTo>
                  <a:pt x="8100" y="17394"/>
                  <a:pt x="8100" y="17280"/>
                  <a:pt x="8100" y="17223"/>
                </a:cubicBezTo>
                <a:cubicBezTo>
                  <a:pt x="8100" y="17166"/>
                  <a:pt x="8206" y="17109"/>
                  <a:pt x="8206" y="17109"/>
                </a:cubicBezTo>
                <a:cubicBezTo>
                  <a:pt x="8206" y="17109"/>
                  <a:pt x="8206" y="17053"/>
                  <a:pt x="8259" y="16939"/>
                </a:cubicBezTo>
                <a:cubicBezTo>
                  <a:pt x="8312" y="16882"/>
                  <a:pt x="8259" y="16939"/>
                  <a:pt x="8312" y="16939"/>
                </a:cubicBezTo>
                <a:cubicBezTo>
                  <a:pt x="8365" y="16882"/>
                  <a:pt x="8418" y="16882"/>
                  <a:pt x="8524" y="16882"/>
                </a:cubicBezTo>
                <a:cubicBezTo>
                  <a:pt x="8576" y="16882"/>
                  <a:pt x="8629" y="16939"/>
                  <a:pt x="8629" y="16939"/>
                </a:cubicBezTo>
                <a:cubicBezTo>
                  <a:pt x="8735" y="17109"/>
                  <a:pt x="8735" y="17109"/>
                  <a:pt x="8735" y="17109"/>
                </a:cubicBezTo>
                <a:cubicBezTo>
                  <a:pt x="8735" y="17109"/>
                  <a:pt x="8735" y="17109"/>
                  <a:pt x="8735" y="17166"/>
                </a:cubicBezTo>
                <a:cubicBezTo>
                  <a:pt x="8735" y="17223"/>
                  <a:pt x="8841" y="17337"/>
                  <a:pt x="8841" y="17337"/>
                </a:cubicBezTo>
                <a:cubicBezTo>
                  <a:pt x="9053" y="17507"/>
                  <a:pt x="9053" y="17507"/>
                  <a:pt x="9053" y="17507"/>
                </a:cubicBezTo>
                <a:cubicBezTo>
                  <a:pt x="9053" y="17507"/>
                  <a:pt x="9053" y="17564"/>
                  <a:pt x="9053" y="17564"/>
                </a:cubicBezTo>
                <a:cubicBezTo>
                  <a:pt x="9053" y="17621"/>
                  <a:pt x="9106" y="17735"/>
                  <a:pt x="9159" y="17792"/>
                </a:cubicBezTo>
                <a:cubicBezTo>
                  <a:pt x="9212" y="17905"/>
                  <a:pt x="9159" y="17735"/>
                  <a:pt x="9212" y="17735"/>
                </a:cubicBezTo>
                <a:cubicBezTo>
                  <a:pt x="9212" y="17678"/>
                  <a:pt x="9265" y="17621"/>
                  <a:pt x="9265" y="17621"/>
                </a:cubicBezTo>
                <a:cubicBezTo>
                  <a:pt x="9371" y="17792"/>
                  <a:pt x="9371" y="17792"/>
                  <a:pt x="9371" y="17792"/>
                </a:cubicBezTo>
                <a:cubicBezTo>
                  <a:pt x="9371" y="17792"/>
                  <a:pt x="9582" y="17848"/>
                  <a:pt x="9635" y="17848"/>
                </a:cubicBezTo>
                <a:cubicBezTo>
                  <a:pt x="9688" y="17792"/>
                  <a:pt x="9741" y="17735"/>
                  <a:pt x="9741" y="17735"/>
                </a:cubicBezTo>
                <a:cubicBezTo>
                  <a:pt x="9635" y="17621"/>
                  <a:pt x="9635" y="17621"/>
                  <a:pt x="9635" y="17621"/>
                </a:cubicBezTo>
                <a:cubicBezTo>
                  <a:pt x="9529" y="17451"/>
                  <a:pt x="9529" y="17451"/>
                  <a:pt x="9529" y="17451"/>
                </a:cubicBezTo>
                <a:cubicBezTo>
                  <a:pt x="9529" y="17451"/>
                  <a:pt x="9371" y="17280"/>
                  <a:pt x="9318" y="17280"/>
                </a:cubicBezTo>
                <a:cubicBezTo>
                  <a:pt x="9265" y="17223"/>
                  <a:pt x="9212" y="17166"/>
                  <a:pt x="9212" y="17109"/>
                </a:cubicBezTo>
                <a:cubicBezTo>
                  <a:pt x="9159" y="17053"/>
                  <a:pt x="9159" y="16939"/>
                  <a:pt x="9159" y="16939"/>
                </a:cubicBezTo>
                <a:cubicBezTo>
                  <a:pt x="9212" y="16882"/>
                  <a:pt x="9212" y="16768"/>
                  <a:pt x="9265" y="16655"/>
                </a:cubicBezTo>
                <a:cubicBezTo>
                  <a:pt x="9318" y="16541"/>
                  <a:pt x="9212" y="16655"/>
                  <a:pt x="9212" y="16655"/>
                </a:cubicBezTo>
                <a:cubicBezTo>
                  <a:pt x="9212" y="16655"/>
                  <a:pt x="9106" y="16484"/>
                  <a:pt x="9159" y="16427"/>
                </a:cubicBezTo>
                <a:cubicBezTo>
                  <a:pt x="9159" y="16427"/>
                  <a:pt x="8947" y="16086"/>
                  <a:pt x="8947" y="16086"/>
                </a:cubicBezTo>
                <a:cubicBezTo>
                  <a:pt x="8947" y="16086"/>
                  <a:pt x="8894" y="15973"/>
                  <a:pt x="8894" y="15973"/>
                </a:cubicBezTo>
                <a:cubicBezTo>
                  <a:pt x="8894" y="15973"/>
                  <a:pt x="8735" y="15859"/>
                  <a:pt x="8682" y="15859"/>
                </a:cubicBezTo>
                <a:cubicBezTo>
                  <a:pt x="8629" y="15802"/>
                  <a:pt x="8576" y="15745"/>
                  <a:pt x="8576" y="15745"/>
                </a:cubicBezTo>
                <a:cubicBezTo>
                  <a:pt x="8576" y="15688"/>
                  <a:pt x="8576" y="15575"/>
                  <a:pt x="8576" y="15518"/>
                </a:cubicBezTo>
                <a:cubicBezTo>
                  <a:pt x="8524" y="15461"/>
                  <a:pt x="8471" y="15347"/>
                  <a:pt x="8418" y="15291"/>
                </a:cubicBezTo>
                <a:cubicBezTo>
                  <a:pt x="8365" y="15234"/>
                  <a:pt x="8312" y="15120"/>
                  <a:pt x="8259" y="15006"/>
                </a:cubicBezTo>
                <a:cubicBezTo>
                  <a:pt x="8206" y="14949"/>
                  <a:pt x="8153" y="14836"/>
                  <a:pt x="8153" y="14836"/>
                </a:cubicBezTo>
                <a:cubicBezTo>
                  <a:pt x="8100" y="14608"/>
                  <a:pt x="8100" y="14608"/>
                  <a:pt x="8100" y="14608"/>
                </a:cubicBezTo>
                <a:cubicBezTo>
                  <a:pt x="8100" y="14495"/>
                  <a:pt x="8100" y="14495"/>
                  <a:pt x="8100" y="14495"/>
                </a:cubicBezTo>
                <a:cubicBezTo>
                  <a:pt x="8259" y="14608"/>
                  <a:pt x="8259" y="14608"/>
                  <a:pt x="8259" y="14608"/>
                </a:cubicBezTo>
                <a:cubicBezTo>
                  <a:pt x="8259" y="14608"/>
                  <a:pt x="8365" y="14552"/>
                  <a:pt x="8418" y="14552"/>
                </a:cubicBezTo>
                <a:cubicBezTo>
                  <a:pt x="8471" y="14552"/>
                  <a:pt x="8629" y="14608"/>
                  <a:pt x="8629" y="14608"/>
                </a:cubicBezTo>
                <a:cubicBezTo>
                  <a:pt x="8629" y="14608"/>
                  <a:pt x="8735" y="14665"/>
                  <a:pt x="8788" y="14665"/>
                </a:cubicBezTo>
                <a:cubicBezTo>
                  <a:pt x="8788" y="14665"/>
                  <a:pt x="8841" y="14722"/>
                  <a:pt x="8894" y="14665"/>
                </a:cubicBezTo>
                <a:cubicBezTo>
                  <a:pt x="8947" y="14665"/>
                  <a:pt x="9000" y="14779"/>
                  <a:pt x="9000" y="14836"/>
                </a:cubicBezTo>
                <a:cubicBezTo>
                  <a:pt x="9000" y="14893"/>
                  <a:pt x="8947" y="14949"/>
                  <a:pt x="8947" y="14949"/>
                </a:cubicBezTo>
                <a:cubicBezTo>
                  <a:pt x="8947" y="15006"/>
                  <a:pt x="8947" y="15063"/>
                  <a:pt x="8947" y="15063"/>
                </a:cubicBezTo>
                <a:cubicBezTo>
                  <a:pt x="8947" y="15063"/>
                  <a:pt x="9053" y="15120"/>
                  <a:pt x="9106" y="15120"/>
                </a:cubicBezTo>
                <a:cubicBezTo>
                  <a:pt x="9106" y="15177"/>
                  <a:pt x="9053" y="15234"/>
                  <a:pt x="9053" y="15234"/>
                </a:cubicBezTo>
                <a:cubicBezTo>
                  <a:pt x="9053" y="15234"/>
                  <a:pt x="9053" y="15347"/>
                  <a:pt x="9053" y="15404"/>
                </a:cubicBezTo>
                <a:cubicBezTo>
                  <a:pt x="9106" y="15404"/>
                  <a:pt x="9159" y="15291"/>
                  <a:pt x="9159" y="15291"/>
                </a:cubicBezTo>
                <a:cubicBezTo>
                  <a:pt x="9159" y="15291"/>
                  <a:pt x="9212" y="15177"/>
                  <a:pt x="9212" y="15120"/>
                </a:cubicBezTo>
                <a:cubicBezTo>
                  <a:pt x="9212" y="15063"/>
                  <a:pt x="9318" y="15006"/>
                  <a:pt x="9318" y="15006"/>
                </a:cubicBezTo>
                <a:cubicBezTo>
                  <a:pt x="9424" y="14779"/>
                  <a:pt x="9424" y="14779"/>
                  <a:pt x="9424" y="14779"/>
                </a:cubicBezTo>
                <a:cubicBezTo>
                  <a:pt x="9529" y="14665"/>
                  <a:pt x="9529" y="14665"/>
                  <a:pt x="9529" y="14665"/>
                </a:cubicBezTo>
                <a:cubicBezTo>
                  <a:pt x="9529" y="14665"/>
                  <a:pt x="9741" y="14608"/>
                  <a:pt x="9794" y="14552"/>
                </a:cubicBezTo>
                <a:cubicBezTo>
                  <a:pt x="9847" y="14495"/>
                  <a:pt x="9847" y="14552"/>
                  <a:pt x="9847" y="14495"/>
                </a:cubicBezTo>
                <a:cubicBezTo>
                  <a:pt x="9900" y="14495"/>
                  <a:pt x="9900" y="14381"/>
                  <a:pt x="9900" y="14381"/>
                </a:cubicBezTo>
                <a:cubicBezTo>
                  <a:pt x="9794" y="14267"/>
                  <a:pt x="9794" y="14267"/>
                  <a:pt x="9794" y="14267"/>
                </a:cubicBezTo>
                <a:cubicBezTo>
                  <a:pt x="9582" y="14324"/>
                  <a:pt x="9582" y="14324"/>
                  <a:pt x="9582" y="14324"/>
                </a:cubicBezTo>
                <a:cubicBezTo>
                  <a:pt x="9529" y="14211"/>
                  <a:pt x="9529" y="14211"/>
                  <a:pt x="9529" y="14211"/>
                </a:cubicBezTo>
                <a:cubicBezTo>
                  <a:pt x="9529" y="14211"/>
                  <a:pt x="9529" y="14211"/>
                  <a:pt x="9582" y="14211"/>
                </a:cubicBezTo>
                <a:cubicBezTo>
                  <a:pt x="9582" y="14211"/>
                  <a:pt x="9582" y="13983"/>
                  <a:pt x="9582" y="13983"/>
                </a:cubicBezTo>
                <a:cubicBezTo>
                  <a:pt x="9582" y="13983"/>
                  <a:pt x="9476" y="14040"/>
                  <a:pt x="9424" y="14040"/>
                </a:cubicBezTo>
                <a:cubicBezTo>
                  <a:pt x="9371" y="14040"/>
                  <a:pt x="9424" y="14211"/>
                  <a:pt x="9424" y="14211"/>
                </a:cubicBezTo>
                <a:cubicBezTo>
                  <a:pt x="9424" y="14211"/>
                  <a:pt x="9159" y="14154"/>
                  <a:pt x="9106" y="14154"/>
                </a:cubicBezTo>
                <a:cubicBezTo>
                  <a:pt x="9053" y="14097"/>
                  <a:pt x="9053" y="14040"/>
                  <a:pt x="9053" y="14040"/>
                </a:cubicBezTo>
                <a:cubicBezTo>
                  <a:pt x="9000" y="13983"/>
                  <a:pt x="9106" y="13813"/>
                  <a:pt x="9106" y="13813"/>
                </a:cubicBezTo>
                <a:cubicBezTo>
                  <a:pt x="9159" y="13585"/>
                  <a:pt x="9159" y="13585"/>
                  <a:pt x="9159" y="13585"/>
                </a:cubicBezTo>
                <a:cubicBezTo>
                  <a:pt x="9159" y="13585"/>
                  <a:pt x="8894" y="13528"/>
                  <a:pt x="8894" y="13472"/>
                </a:cubicBezTo>
                <a:cubicBezTo>
                  <a:pt x="8894" y="13415"/>
                  <a:pt x="8629" y="13585"/>
                  <a:pt x="8524" y="13472"/>
                </a:cubicBezTo>
                <a:cubicBezTo>
                  <a:pt x="8471" y="13358"/>
                  <a:pt x="8471" y="13358"/>
                  <a:pt x="8471" y="13358"/>
                </a:cubicBezTo>
                <a:cubicBezTo>
                  <a:pt x="8365" y="13244"/>
                  <a:pt x="8365" y="13244"/>
                  <a:pt x="8365" y="13244"/>
                </a:cubicBezTo>
                <a:cubicBezTo>
                  <a:pt x="8259" y="13244"/>
                  <a:pt x="8259" y="13244"/>
                  <a:pt x="8259" y="13244"/>
                </a:cubicBezTo>
                <a:cubicBezTo>
                  <a:pt x="8259" y="13244"/>
                  <a:pt x="8100" y="13301"/>
                  <a:pt x="8047" y="13301"/>
                </a:cubicBezTo>
                <a:cubicBezTo>
                  <a:pt x="7994" y="13301"/>
                  <a:pt x="7994" y="13187"/>
                  <a:pt x="7994" y="13187"/>
                </a:cubicBezTo>
                <a:cubicBezTo>
                  <a:pt x="7729" y="13074"/>
                  <a:pt x="7729" y="13074"/>
                  <a:pt x="7729" y="13074"/>
                </a:cubicBezTo>
                <a:cubicBezTo>
                  <a:pt x="7465" y="13017"/>
                  <a:pt x="7465" y="13017"/>
                  <a:pt x="7465" y="13017"/>
                </a:cubicBezTo>
                <a:cubicBezTo>
                  <a:pt x="7465" y="13017"/>
                  <a:pt x="7147" y="12960"/>
                  <a:pt x="7041" y="12903"/>
                </a:cubicBezTo>
                <a:cubicBezTo>
                  <a:pt x="6988" y="12903"/>
                  <a:pt x="6724" y="12846"/>
                  <a:pt x="6618" y="12846"/>
                </a:cubicBezTo>
                <a:cubicBezTo>
                  <a:pt x="6512" y="12846"/>
                  <a:pt x="6406" y="12846"/>
                  <a:pt x="6300" y="12789"/>
                </a:cubicBezTo>
                <a:cubicBezTo>
                  <a:pt x="6247" y="12733"/>
                  <a:pt x="6088" y="12676"/>
                  <a:pt x="6088" y="12676"/>
                </a:cubicBezTo>
                <a:cubicBezTo>
                  <a:pt x="6088" y="12676"/>
                  <a:pt x="5771" y="12562"/>
                  <a:pt x="5771" y="12562"/>
                </a:cubicBezTo>
                <a:cubicBezTo>
                  <a:pt x="5718" y="12562"/>
                  <a:pt x="5665" y="12562"/>
                  <a:pt x="5665" y="12562"/>
                </a:cubicBezTo>
                <a:cubicBezTo>
                  <a:pt x="5612" y="12562"/>
                  <a:pt x="5506" y="12733"/>
                  <a:pt x="5400" y="12789"/>
                </a:cubicBezTo>
                <a:cubicBezTo>
                  <a:pt x="5347" y="12789"/>
                  <a:pt x="5347" y="12960"/>
                  <a:pt x="5294" y="13017"/>
                </a:cubicBezTo>
                <a:cubicBezTo>
                  <a:pt x="5294" y="13131"/>
                  <a:pt x="5241" y="13187"/>
                  <a:pt x="5188" y="13187"/>
                </a:cubicBezTo>
                <a:cubicBezTo>
                  <a:pt x="5188" y="13244"/>
                  <a:pt x="4871" y="13131"/>
                  <a:pt x="4871" y="13187"/>
                </a:cubicBezTo>
                <a:close/>
                <a:moveTo>
                  <a:pt x="3176" y="14324"/>
                </a:moveTo>
                <a:cubicBezTo>
                  <a:pt x="3176" y="14324"/>
                  <a:pt x="3176" y="14324"/>
                  <a:pt x="3176" y="14324"/>
                </a:cubicBezTo>
                <a:cubicBezTo>
                  <a:pt x="3176" y="14324"/>
                  <a:pt x="3282" y="14267"/>
                  <a:pt x="3282" y="14324"/>
                </a:cubicBezTo>
                <a:cubicBezTo>
                  <a:pt x="3282" y="14324"/>
                  <a:pt x="3335" y="14381"/>
                  <a:pt x="3335" y="14438"/>
                </a:cubicBezTo>
                <a:cubicBezTo>
                  <a:pt x="3388" y="14438"/>
                  <a:pt x="3494" y="14552"/>
                  <a:pt x="3547" y="14552"/>
                </a:cubicBezTo>
                <a:cubicBezTo>
                  <a:pt x="3600" y="14552"/>
                  <a:pt x="3759" y="14552"/>
                  <a:pt x="3759" y="14552"/>
                </a:cubicBezTo>
                <a:cubicBezTo>
                  <a:pt x="3918" y="14722"/>
                  <a:pt x="3918" y="14722"/>
                  <a:pt x="3918" y="14722"/>
                </a:cubicBezTo>
                <a:cubicBezTo>
                  <a:pt x="3918" y="14722"/>
                  <a:pt x="4076" y="14779"/>
                  <a:pt x="4076" y="14836"/>
                </a:cubicBezTo>
                <a:cubicBezTo>
                  <a:pt x="4076" y="14836"/>
                  <a:pt x="3812" y="15006"/>
                  <a:pt x="3812" y="15006"/>
                </a:cubicBezTo>
                <a:cubicBezTo>
                  <a:pt x="3759" y="15063"/>
                  <a:pt x="3759" y="15063"/>
                  <a:pt x="3759" y="15063"/>
                </a:cubicBezTo>
                <a:cubicBezTo>
                  <a:pt x="3759" y="15063"/>
                  <a:pt x="3759" y="15177"/>
                  <a:pt x="3653" y="15120"/>
                </a:cubicBezTo>
                <a:cubicBezTo>
                  <a:pt x="3600" y="15120"/>
                  <a:pt x="3547" y="15120"/>
                  <a:pt x="3494" y="15063"/>
                </a:cubicBezTo>
                <a:cubicBezTo>
                  <a:pt x="3494" y="15006"/>
                  <a:pt x="3494" y="15006"/>
                  <a:pt x="3441" y="14949"/>
                </a:cubicBezTo>
                <a:cubicBezTo>
                  <a:pt x="3335" y="14893"/>
                  <a:pt x="3124" y="14722"/>
                  <a:pt x="3124" y="14722"/>
                </a:cubicBezTo>
                <a:cubicBezTo>
                  <a:pt x="3124" y="14552"/>
                  <a:pt x="3124" y="14552"/>
                  <a:pt x="3124" y="14552"/>
                </a:cubicBezTo>
                <a:cubicBezTo>
                  <a:pt x="3124" y="14438"/>
                  <a:pt x="3124" y="14438"/>
                  <a:pt x="3124" y="14438"/>
                </a:cubicBezTo>
                <a:cubicBezTo>
                  <a:pt x="3176" y="14324"/>
                  <a:pt x="3176" y="14324"/>
                  <a:pt x="3176" y="14324"/>
                </a:cubicBezTo>
                <a:close/>
                <a:moveTo>
                  <a:pt x="2541" y="13301"/>
                </a:moveTo>
                <a:cubicBezTo>
                  <a:pt x="2541" y="13301"/>
                  <a:pt x="2541" y="13301"/>
                  <a:pt x="2541" y="13301"/>
                </a:cubicBezTo>
                <a:cubicBezTo>
                  <a:pt x="2382" y="13074"/>
                  <a:pt x="2382" y="13074"/>
                  <a:pt x="2382" y="13074"/>
                </a:cubicBezTo>
                <a:cubicBezTo>
                  <a:pt x="2276" y="13301"/>
                  <a:pt x="2276" y="13301"/>
                  <a:pt x="2276" y="13301"/>
                </a:cubicBezTo>
                <a:cubicBezTo>
                  <a:pt x="2224" y="13528"/>
                  <a:pt x="2224" y="13528"/>
                  <a:pt x="2224" y="13528"/>
                </a:cubicBezTo>
                <a:cubicBezTo>
                  <a:pt x="2382" y="13642"/>
                  <a:pt x="2382" y="13642"/>
                  <a:pt x="2382" y="13642"/>
                </a:cubicBezTo>
                <a:cubicBezTo>
                  <a:pt x="2435" y="13642"/>
                  <a:pt x="2435" y="13642"/>
                  <a:pt x="2435" y="13642"/>
                </a:cubicBezTo>
                <a:cubicBezTo>
                  <a:pt x="2541" y="13472"/>
                  <a:pt x="2541" y="13472"/>
                  <a:pt x="2541" y="13472"/>
                </a:cubicBezTo>
                <a:cubicBezTo>
                  <a:pt x="2647" y="13642"/>
                  <a:pt x="2647" y="13642"/>
                  <a:pt x="2647" y="13642"/>
                </a:cubicBezTo>
                <a:cubicBezTo>
                  <a:pt x="2753" y="13869"/>
                  <a:pt x="2753" y="13869"/>
                  <a:pt x="2753" y="13869"/>
                </a:cubicBezTo>
                <a:cubicBezTo>
                  <a:pt x="2753" y="13869"/>
                  <a:pt x="2859" y="13756"/>
                  <a:pt x="2912" y="13699"/>
                </a:cubicBezTo>
                <a:cubicBezTo>
                  <a:pt x="2965" y="13699"/>
                  <a:pt x="3176" y="13869"/>
                  <a:pt x="3176" y="13869"/>
                </a:cubicBezTo>
                <a:cubicBezTo>
                  <a:pt x="3176" y="13869"/>
                  <a:pt x="3388" y="13756"/>
                  <a:pt x="3441" y="13756"/>
                </a:cubicBezTo>
                <a:cubicBezTo>
                  <a:pt x="3494" y="13756"/>
                  <a:pt x="3335" y="13585"/>
                  <a:pt x="3335" y="13585"/>
                </a:cubicBezTo>
                <a:cubicBezTo>
                  <a:pt x="3176" y="13415"/>
                  <a:pt x="3176" y="13415"/>
                  <a:pt x="3176" y="13415"/>
                </a:cubicBezTo>
                <a:cubicBezTo>
                  <a:pt x="3071" y="13301"/>
                  <a:pt x="3071" y="13301"/>
                  <a:pt x="3071" y="13301"/>
                </a:cubicBezTo>
                <a:cubicBezTo>
                  <a:pt x="2859" y="13187"/>
                  <a:pt x="2859" y="13187"/>
                  <a:pt x="2859" y="13187"/>
                </a:cubicBezTo>
                <a:cubicBezTo>
                  <a:pt x="2859" y="13131"/>
                  <a:pt x="2859" y="13131"/>
                  <a:pt x="2859" y="13131"/>
                </a:cubicBezTo>
                <a:cubicBezTo>
                  <a:pt x="2912" y="13017"/>
                  <a:pt x="2912" y="13017"/>
                  <a:pt x="2912" y="13017"/>
                </a:cubicBezTo>
                <a:cubicBezTo>
                  <a:pt x="2912" y="13017"/>
                  <a:pt x="2912" y="13131"/>
                  <a:pt x="3018" y="13074"/>
                </a:cubicBezTo>
                <a:cubicBezTo>
                  <a:pt x="3124" y="13074"/>
                  <a:pt x="3124" y="13074"/>
                  <a:pt x="3124" y="13017"/>
                </a:cubicBezTo>
                <a:cubicBezTo>
                  <a:pt x="3176" y="13017"/>
                  <a:pt x="3124" y="12960"/>
                  <a:pt x="3124" y="12960"/>
                </a:cubicBezTo>
                <a:cubicBezTo>
                  <a:pt x="2965" y="12846"/>
                  <a:pt x="2965" y="12846"/>
                  <a:pt x="2965" y="12846"/>
                </a:cubicBezTo>
                <a:cubicBezTo>
                  <a:pt x="3018" y="12676"/>
                  <a:pt x="3018" y="12676"/>
                  <a:pt x="3018" y="12676"/>
                </a:cubicBezTo>
                <a:cubicBezTo>
                  <a:pt x="2859" y="12562"/>
                  <a:pt x="2859" y="12562"/>
                  <a:pt x="2859" y="12562"/>
                </a:cubicBezTo>
                <a:cubicBezTo>
                  <a:pt x="2806" y="12733"/>
                  <a:pt x="2806" y="12733"/>
                  <a:pt x="2806" y="12733"/>
                </a:cubicBezTo>
                <a:cubicBezTo>
                  <a:pt x="2647" y="12676"/>
                  <a:pt x="2647" y="12676"/>
                  <a:pt x="2647" y="12676"/>
                </a:cubicBezTo>
                <a:cubicBezTo>
                  <a:pt x="2647" y="12676"/>
                  <a:pt x="2594" y="12789"/>
                  <a:pt x="2594" y="12789"/>
                </a:cubicBezTo>
                <a:cubicBezTo>
                  <a:pt x="2594" y="12846"/>
                  <a:pt x="2647" y="13017"/>
                  <a:pt x="2647" y="13017"/>
                </a:cubicBezTo>
                <a:cubicBezTo>
                  <a:pt x="2541" y="13301"/>
                  <a:pt x="2541" y="13301"/>
                  <a:pt x="2541" y="13301"/>
                </a:cubicBezTo>
                <a:close/>
                <a:moveTo>
                  <a:pt x="582" y="9152"/>
                </a:moveTo>
                <a:cubicBezTo>
                  <a:pt x="582" y="9152"/>
                  <a:pt x="582" y="9152"/>
                  <a:pt x="582" y="9152"/>
                </a:cubicBezTo>
                <a:cubicBezTo>
                  <a:pt x="476" y="9152"/>
                  <a:pt x="476" y="9152"/>
                  <a:pt x="476" y="9152"/>
                </a:cubicBezTo>
                <a:cubicBezTo>
                  <a:pt x="476" y="9152"/>
                  <a:pt x="476" y="9208"/>
                  <a:pt x="529" y="9265"/>
                </a:cubicBezTo>
                <a:cubicBezTo>
                  <a:pt x="582" y="9322"/>
                  <a:pt x="688" y="9663"/>
                  <a:pt x="688" y="9663"/>
                </a:cubicBezTo>
                <a:cubicBezTo>
                  <a:pt x="794" y="9720"/>
                  <a:pt x="794" y="9720"/>
                  <a:pt x="794" y="9720"/>
                </a:cubicBezTo>
                <a:cubicBezTo>
                  <a:pt x="1006" y="9834"/>
                  <a:pt x="1006" y="9834"/>
                  <a:pt x="1006" y="9834"/>
                </a:cubicBezTo>
                <a:cubicBezTo>
                  <a:pt x="1165" y="10004"/>
                  <a:pt x="1165" y="10004"/>
                  <a:pt x="1165" y="10004"/>
                </a:cubicBezTo>
                <a:cubicBezTo>
                  <a:pt x="1165" y="10004"/>
                  <a:pt x="1271" y="10175"/>
                  <a:pt x="1112" y="10118"/>
                </a:cubicBezTo>
                <a:cubicBezTo>
                  <a:pt x="953" y="10061"/>
                  <a:pt x="794" y="9947"/>
                  <a:pt x="741" y="9891"/>
                </a:cubicBezTo>
                <a:cubicBezTo>
                  <a:pt x="635" y="9891"/>
                  <a:pt x="529" y="9834"/>
                  <a:pt x="529" y="9834"/>
                </a:cubicBezTo>
                <a:cubicBezTo>
                  <a:pt x="529" y="9834"/>
                  <a:pt x="476" y="9549"/>
                  <a:pt x="476" y="9493"/>
                </a:cubicBezTo>
                <a:cubicBezTo>
                  <a:pt x="424" y="9493"/>
                  <a:pt x="318" y="9436"/>
                  <a:pt x="318" y="9436"/>
                </a:cubicBezTo>
                <a:cubicBezTo>
                  <a:pt x="0" y="9265"/>
                  <a:pt x="0" y="9265"/>
                  <a:pt x="0" y="9265"/>
                </a:cubicBezTo>
                <a:cubicBezTo>
                  <a:pt x="0" y="9265"/>
                  <a:pt x="0" y="9038"/>
                  <a:pt x="53" y="8981"/>
                </a:cubicBezTo>
                <a:cubicBezTo>
                  <a:pt x="53" y="8981"/>
                  <a:pt x="53" y="8867"/>
                  <a:pt x="159" y="8867"/>
                </a:cubicBezTo>
                <a:cubicBezTo>
                  <a:pt x="212" y="8811"/>
                  <a:pt x="371" y="8811"/>
                  <a:pt x="371" y="8811"/>
                </a:cubicBezTo>
                <a:cubicBezTo>
                  <a:pt x="371" y="8811"/>
                  <a:pt x="371" y="8640"/>
                  <a:pt x="424" y="8697"/>
                </a:cubicBezTo>
                <a:cubicBezTo>
                  <a:pt x="476" y="8754"/>
                  <a:pt x="582" y="8924"/>
                  <a:pt x="582" y="8924"/>
                </a:cubicBezTo>
                <a:lnTo>
                  <a:pt x="582" y="91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Γραφικό 11" descr="Δείκτης">
            <a:extLst>
              <a:ext uri="{FF2B5EF4-FFF2-40B4-BE49-F238E27FC236}">
                <a16:creationId xmlns:a16="http://schemas.microsoft.com/office/drawing/2014/main" id="{F4F79099-1AA4-F24F-A23E-E2B6E5E11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7876" y="1047751"/>
            <a:ext cx="914400" cy="914400"/>
          </a:xfrm>
          <a:prstGeom prst="rect">
            <a:avLst/>
          </a:prstGeom>
        </p:spPr>
      </p:pic>
      <p:pic>
        <p:nvPicPr>
          <p:cNvPr id="13" name="Γραφικό 12" descr="Δείκτης">
            <a:extLst>
              <a:ext uri="{FF2B5EF4-FFF2-40B4-BE49-F238E27FC236}">
                <a16:creationId xmlns:a16="http://schemas.microsoft.com/office/drawing/2014/main" id="{E9535F9F-C722-5E48-9B3A-7E29D9CB2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7988" y="3114745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B711-556E-4A72-8FB5-34FC2D1C7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649" y="1575697"/>
            <a:ext cx="2600325" cy="257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Avenir Medium" panose="02000503020000020003" pitchFamily="2" charset="0"/>
              </a:rPr>
              <a:t>Thessaloniki</a:t>
            </a:r>
            <a:endParaRPr lang="en-GB" sz="1800" dirty="0">
              <a:solidFill>
                <a:srgbClr val="0070C0"/>
              </a:solidFill>
              <a:latin typeface="Avenir Medium" panose="02000503020000020003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1300A4-F91C-F64E-A6CB-F9CAD5F62FF1}"/>
              </a:ext>
            </a:extLst>
          </p:cNvPr>
          <p:cNvSpPr txBox="1">
            <a:spLocks/>
          </p:cNvSpPr>
          <p:nvPr/>
        </p:nvSpPr>
        <p:spPr>
          <a:xfrm>
            <a:off x="9121818" y="3632597"/>
            <a:ext cx="2600325" cy="257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70C0"/>
                </a:solidFill>
                <a:latin typeface="Avenir Medium" panose="02000503020000020003" pitchFamily="2" charset="0"/>
              </a:rPr>
              <a:t>Athens</a:t>
            </a:r>
            <a:endParaRPr lang="en-GB" sz="1800" dirty="0">
              <a:solidFill>
                <a:srgbClr val="0070C0"/>
              </a:solidFill>
              <a:latin typeface="Avenir Medium" panose="02000503020000020003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0F2DB9-3492-3E40-8B12-9FDEDD054A3F}"/>
              </a:ext>
            </a:extLst>
          </p:cNvPr>
          <p:cNvSpPr txBox="1">
            <a:spLocks/>
          </p:cNvSpPr>
          <p:nvPr/>
        </p:nvSpPr>
        <p:spPr>
          <a:xfrm>
            <a:off x="285680" y="887998"/>
            <a:ext cx="7287173" cy="10924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Hellenic Society of Biomedical Technology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E2D123-CA2D-6B4F-90C0-647134F87712}"/>
              </a:ext>
            </a:extLst>
          </p:cNvPr>
          <p:cNvSpPr txBox="1">
            <a:spLocks/>
          </p:cNvSpPr>
          <p:nvPr/>
        </p:nvSpPr>
        <p:spPr>
          <a:xfrm>
            <a:off x="312976" y="2283237"/>
            <a:ext cx="3562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International Presence</a:t>
            </a:r>
            <a:endParaRPr lang="el-GR" sz="2000" dirty="0">
              <a:solidFill>
                <a:srgbClr val="0070C0"/>
              </a:solidFill>
              <a:latin typeface="Avenir Medium" panose="02000503020000020003" pitchFamily="2" charset="0"/>
            </a:endParaRP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62C39922-1C8C-304D-A846-FFE269B545A3}"/>
              </a:ext>
            </a:extLst>
          </p:cNvPr>
          <p:cNvCxnSpPr>
            <a:cxnSpLocks/>
          </p:cNvCxnSpPr>
          <p:nvPr/>
        </p:nvCxnSpPr>
        <p:spPr>
          <a:xfrm>
            <a:off x="370690" y="3140995"/>
            <a:ext cx="2721879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EC11C1A6-7828-2C4C-9BEE-7D2DBFEAC2F0}"/>
              </a:ext>
            </a:extLst>
          </p:cNvPr>
          <p:cNvSpPr/>
          <p:nvPr/>
        </p:nvSpPr>
        <p:spPr>
          <a:xfrm>
            <a:off x="312976" y="3429000"/>
            <a:ext cx="3562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MEMBER OF</a:t>
            </a:r>
          </a:p>
          <a:p>
            <a:endParaRPr lang="en-GB" sz="1600" dirty="0">
              <a:latin typeface="Avenir Book" panose="02000503020000020003" pitchFamily="2" charset="0"/>
            </a:endParaRPr>
          </a:p>
          <a:p>
            <a:r>
              <a:rPr lang="en-GB" sz="1600" b="1" dirty="0">
                <a:latin typeface="Avenir Book" panose="02000503020000020003" pitchFamily="2" charset="0"/>
              </a:rPr>
              <a:t>International Federation of Medical </a:t>
            </a:r>
          </a:p>
          <a:p>
            <a:r>
              <a:rPr lang="en-GB" sz="1600" b="1" dirty="0">
                <a:latin typeface="Avenir Book" panose="02000503020000020003" pitchFamily="2" charset="0"/>
              </a:rPr>
              <a:t>and Biological Engineering</a:t>
            </a:r>
            <a:endParaRPr lang="el-GR" sz="1600" b="1" dirty="0">
              <a:latin typeface="Avenir Book" panose="02000503020000020003" pitchFamily="2" charset="0"/>
            </a:endParaRPr>
          </a:p>
          <a:p>
            <a:endParaRPr lang="el-GR" sz="1600" b="1" dirty="0">
              <a:latin typeface="Avenir Book" panose="02000503020000020003" pitchFamily="2" charset="0"/>
            </a:endParaRPr>
          </a:p>
          <a:p>
            <a:r>
              <a:rPr lang="en-GB" sz="1600" b="1" dirty="0">
                <a:latin typeface="Avenir Book" panose="02000503020000020003" pitchFamily="2" charset="0"/>
              </a:rPr>
              <a:t>European Alliance of Medical and Biological Engineering &amp; Science</a:t>
            </a:r>
            <a:endParaRPr lang="el-GR" sz="1600" b="1" dirty="0">
              <a:latin typeface="Avenir Book" panose="02000503020000020003" pitchFamily="2" charset="0"/>
            </a:endParaRPr>
          </a:p>
          <a:p>
            <a:endParaRPr lang="en-US" sz="1600" b="1" dirty="0">
              <a:latin typeface="Avenir Book" panose="02000503020000020003" pitchFamily="2" charset="0"/>
            </a:endParaRPr>
          </a:p>
          <a:p>
            <a:endParaRPr lang="el-GR" sz="1600" b="1" dirty="0">
              <a:latin typeface="Avenir Book" panose="02000503020000020003" pitchFamily="2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Avenir Book" panose="02000503020000020003" pitchFamily="2" charset="0"/>
              </a:rPr>
              <a:t>FIRST MEMBER TO JOIN</a:t>
            </a:r>
          </a:p>
          <a:p>
            <a:endParaRPr lang="en-US" sz="1200" dirty="0">
              <a:solidFill>
                <a:srgbClr val="018E51"/>
              </a:solidFill>
              <a:latin typeface="Avenir Book" panose="02000503020000020003" pitchFamily="2" charset="0"/>
            </a:endParaRPr>
          </a:p>
          <a:p>
            <a:r>
              <a:rPr lang="en-GB" sz="1600" b="1" dirty="0">
                <a:latin typeface="Avenir Book" panose="02000503020000020003" pitchFamily="2" charset="0"/>
              </a:rPr>
              <a:t>Global Clinical Engineering Alliance</a:t>
            </a:r>
          </a:p>
          <a:p>
            <a:endParaRPr lang="en-GB" sz="1200" dirty="0">
              <a:solidFill>
                <a:srgbClr val="018E51"/>
              </a:solidFill>
              <a:latin typeface="Avenir Book" panose="02000503020000020003" pitchFamily="2" charset="0"/>
            </a:endParaRPr>
          </a:p>
        </p:txBody>
      </p:sp>
      <p:pic>
        <p:nvPicPr>
          <p:cNvPr id="22" name="Picture 6" descr="International Federation of Medical and Biological Engineering">
            <a:extLst>
              <a:ext uri="{FF2B5EF4-FFF2-40B4-BE49-F238E27FC236}">
                <a16:creationId xmlns:a16="http://schemas.microsoft.com/office/drawing/2014/main" id="{F8BEDEBE-DAA3-024B-A8D8-A2911069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57" y="3831993"/>
            <a:ext cx="1600876" cy="6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uropean Symposium of Biomedical Engineering | Esbme.inbit.gr">
            <a:extLst>
              <a:ext uri="{FF2B5EF4-FFF2-40B4-BE49-F238E27FC236}">
                <a16:creationId xmlns:a16="http://schemas.microsoft.com/office/drawing/2014/main" id="{D4F4C408-5A9A-E94E-82CB-0CF4CAEB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62" y="4608747"/>
            <a:ext cx="1489170" cy="5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GCEA | Global CE Day">
            <a:extLst>
              <a:ext uri="{FF2B5EF4-FFF2-40B4-BE49-F238E27FC236}">
                <a16:creationId xmlns:a16="http://schemas.microsoft.com/office/drawing/2014/main" id="{E31FB9CA-0F89-014D-838E-0D3ACC25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62" y="5744444"/>
            <a:ext cx="1600875" cy="4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0182835-4FDA-4A94-9DEA-A9DA8E227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9"/>
    </mc:Choice>
    <mc:Fallback>
      <p:transition spd="slow" advTm="3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Στρογγυλεμένο ορθογώνιο 25">
            <a:extLst>
              <a:ext uri="{FF2B5EF4-FFF2-40B4-BE49-F238E27FC236}">
                <a16:creationId xmlns:a16="http://schemas.microsoft.com/office/drawing/2014/main" id="{BED8A277-FDA9-934A-921F-9322335D8693}"/>
              </a:ext>
            </a:extLst>
          </p:cNvPr>
          <p:cNvSpPr/>
          <p:nvPr/>
        </p:nvSpPr>
        <p:spPr>
          <a:xfrm>
            <a:off x="0" y="3429000"/>
            <a:ext cx="12192000" cy="285996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27C99-C4EE-42D5-A3FE-CE6BFBE0EE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495" y="3579718"/>
            <a:ext cx="3729222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5DB0E-5B10-4254-A07E-A1E8706338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93" b="20886"/>
          <a:stretch/>
        </p:blipFill>
        <p:spPr bwMode="auto">
          <a:xfrm>
            <a:off x="7191297" y="3579718"/>
            <a:ext cx="4820593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6F4D4-D4C0-4F8A-9262-7F259BA5A0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5776" y="3579718"/>
            <a:ext cx="2968463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Ορθογώνιο 11">
            <a:extLst>
              <a:ext uri="{FF2B5EF4-FFF2-40B4-BE49-F238E27FC236}">
                <a16:creationId xmlns:a16="http://schemas.microsoft.com/office/drawing/2014/main" id="{91A70843-8830-411F-ABC3-255D13A5031A}"/>
              </a:ext>
            </a:extLst>
          </p:cNvPr>
          <p:cNvSpPr/>
          <p:nvPr/>
        </p:nvSpPr>
        <p:spPr>
          <a:xfrm>
            <a:off x="285680" y="1763026"/>
            <a:ext cx="106315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2590"/>
            </a:pPr>
            <a:r>
              <a:rPr lang="en-GB" sz="2400" b="1" dirty="0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Clinical engineers </a:t>
            </a:r>
            <a:r>
              <a:rPr lang="en-GB" sz="2400" b="1" dirty="0"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were in the front line of fight with Covid 19</a:t>
            </a:r>
          </a:p>
          <a:p>
            <a:pPr lvl="0">
              <a:buClr>
                <a:schemeClr val="dk1"/>
              </a:buClr>
              <a:buSzPts val="2590"/>
            </a:pPr>
            <a:endParaRPr lang="en-GB" sz="2400" b="1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2590"/>
            </a:pPr>
            <a:r>
              <a:rPr lang="en-GB" sz="2400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Extraordinary </a:t>
            </a:r>
            <a:r>
              <a:rPr lang="en-GB" sz="24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mobilization of CEs worldwide leaded by </a:t>
            </a:r>
            <a:r>
              <a:rPr lang="en-GB" sz="2400" b="1" dirty="0" err="1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CED</a:t>
            </a:r>
            <a:r>
              <a:rPr lang="en-GB" sz="2400" b="1" dirty="0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/</a:t>
            </a:r>
            <a:r>
              <a:rPr lang="en-GB" sz="2400" b="1" dirty="0" err="1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IFMBE</a:t>
            </a:r>
            <a:r>
              <a:rPr lang="en-GB" sz="2400" b="1" dirty="0"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GB" sz="2400" b="1" dirty="0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WHO</a:t>
            </a:r>
            <a:r>
              <a:rPr lang="en-GB" sz="2400" b="1" dirty="0"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 and </a:t>
            </a:r>
            <a:r>
              <a:rPr lang="en-GB" sz="2400" b="1" dirty="0" err="1">
                <a:solidFill>
                  <a:srgbClr val="0070C0"/>
                </a:solidFill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GCEA</a:t>
            </a:r>
            <a:r>
              <a:rPr lang="en-GB" sz="24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initiatives, followed by numerous national/regional CE societies.</a:t>
            </a:r>
            <a:endParaRPr lang="en-GB" sz="2400" b="1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2590"/>
            </a:pPr>
            <a:endParaRPr lang="en-US" sz="2400" b="1" dirty="0">
              <a:latin typeface="Avenir Blac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C32A0-6B35-1D48-98BE-29DCD20865B0}"/>
              </a:ext>
            </a:extLst>
          </p:cNvPr>
          <p:cNvSpPr txBox="1">
            <a:spLocks/>
          </p:cNvSpPr>
          <p:nvPr/>
        </p:nvSpPr>
        <p:spPr>
          <a:xfrm>
            <a:off x="285680" y="1133866"/>
            <a:ext cx="7287173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Covid Challenges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14" name="Picture 59" descr="Text&#10;&#10;Description automatically generated">
            <a:extLst>
              <a:ext uri="{FF2B5EF4-FFF2-40B4-BE49-F238E27FC236}">
                <a16:creationId xmlns:a16="http://schemas.microsoft.com/office/drawing/2014/main" id="{115BC410-BF6C-954A-A755-4020DAE94F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57393B-1830-4E21-B1B8-FDC8679D2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8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30"/>
    </mc:Choice>
    <mc:Fallback>
      <p:transition spd="slow" advTm="3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C58B245D-9241-3B44-851E-2CAB45DBB103}"/>
              </a:ext>
            </a:extLst>
          </p:cNvPr>
          <p:cNvGrpSpPr/>
          <p:nvPr/>
        </p:nvGrpSpPr>
        <p:grpSpPr>
          <a:xfrm>
            <a:off x="356710" y="2129052"/>
            <a:ext cx="11202944" cy="3821373"/>
            <a:chOff x="323850" y="2137073"/>
            <a:chExt cx="11615060" cy="4060879"/>
          </a:xfrm>
        </p:grpSpPr>
        <p:sp>
          <p:nvSpPr>
            <p:cNvPr id="26" name="Στρογγυλεμένο ορθογώνιο 25">
              <a:extLst>
                <a:ext uri="{FF2B5EF4-FFF2-40B4-BE49-F238E27FC236}">
                  <a16:creationId xmlns:a16="http://schemas.microsoft.com/office/drawing/2014/main" id="{BED8A277-FDA9-934A-921F-9322335D8693}"/>
                </a:ext>
              </a:extLst>
            </p:cNvPr>
            <p:cNvSpPr/>
            <p:nvPr/>
          </p:nvSpPr>
          <p:spPr>
            <a:xfrm>
              <a:off x="4267753" y="2137073"/>
              <a:ext cx="3727254" cy="4060879"/>
            </a:xfrm>
            <a:prstGeom prst="roundRect">
              <a:avLst>
                <a:gd name="adj" fmla="val 455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Στρογγυλεμένο ορθογώνιο 28">
              <a:extLst>
                <a:ext uri="{FF2B5EF4-FFF2-40B4-BE49-F238E27FC236}">
                  <a16:creationId xmlns:a16="http://schemas.microsoft.com/office/drawing/2014/main" id="{E017ADB3-DC29-9644-8A94-B69A0F7CB1F1}"/>
                </a:ext>
              </a:extLst>
            </p:cNvPr>
            <p:cNvSpPr/>
            <p:nvPr/>
          </p:nvSpPr>
          <p:spPr>
            <a:xfrm>
              <a:off x="323850" y="2137073"/>
              <a:ext cx="3727254" cy="4060879"/>
            </a:xfrm>
            <a:prstGeom prst="roundRect">
              <a:avLst>
                <a:gd name="adj" fmla="val 47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Στρογγυλεμένο ορθογώνιο 29">
              <a:extLst>
                <a:ext uri="{FF2B5EF4-FFF2-40B4-BE49-F238E27FC236}">
                  <a16:creationId xmlns:a16="http://schemas.microsoft.com/office/drawing/2014/main" id="{6D155475-578C-C341-ADCB-D678D514669D}"/>
                </a:ext>
              </a:extLst>
            </p:cNvPr>
            <p:cNvSpPr/>
            <p:nvPr/>
          </p:nvSpPr>
          <p:spPr>
            <a:xfrm>
              <a:off x="8211656" y="2137073"/>
              <a:ext cx="3727254" cy="4060879"/>
            </a:xfrm>
            <a:prstGeom prst="roundRect">
              <a:avLst>
                <a:gd name="adj" fmla="val 455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Γραφικό 34" descr="Βελόνα">
              <a:extLst>
                <a:ext uri="{FF2B5EF4-FFF2-40B4-BE49-F238E27FC236}">
                  <a16:creationId xmlns:a16="http://schemas.microsoft.com/office/drawing/2014/main" id="{21B562F9-EBB0-754E-8F64-29CBF95C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09138" y="2670410"/>
              <a:ext cx="464655" cy="464655"/>
            </a:xfrm>
            <a:prstGeom prst="rect">
              <a:avLst/>
            </a:prstGeom>
          </p:spPr>
        </p:pic>
        <p:pic>
          <p:nvPicPr>
            <p:cNvPr id="37" name="Γραφικό 36" descr="Κουτί πρώτων βοηθειών">
              <a:extLst>
                <a:ext uri="{FF2B5EF4-FFF2-40B4-BE49-F238E27FC236}">
                  <a16:creationId xmlns:a16="http://schemas.microsoft.com/office/drawing/2014/main" id="{37202BA7-F23A-474F-80B9-92B8315F8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04001" y="2635531"/>
              <a:ext cx="576204" cy="576204"/>
            </a:xfrm>
            <a:prstGeom prst="rect">
              <a:avLst/>
            </a:prstGeom>
          </p:spPr>
        </p:pic>
        <p:sp>
          <p:nvSpPr>
            <p:cNvPr id="38" name="Ορθογώνιο 37">
              <a:extLst>
                <a:ext uri="{FF2B5EF4-FFF2-40B4-BE49-F238E27FC236}">
                  <a16:creationId xmlns:a16="http://schemas.microsoft.com/office/drawing/2014/main" id="{D52D474B-9E45-DC4E-A159-B9081C5FF01C}"/>
                </a:ext>
              </a:extLst>
            </p:cNvPr>
            <p:cNvSpPr/>
            <p:nvPr/>
          </p:nvSpPr>
          <p:spPr>
            <a:xfrm>
              <a:off x="583145" y="3437935"/>
              <a:ext cx="2994977" cy="1559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1000"/>
                </a:spcBef>
                <a:buClr>
                  <a:schemeClr val="dk1"/>
                </a:buClr>
                <a:buSzPts val="2800"/>
              </a:pPr>
              <a:r>
                <a:rPr lang="en-US" b="1" dirty="0">
                  <a:solidFill>
                    <a:srgbClr val="0070C0"/>
                  </a:solidFill>
                  <a:latin typeface="Avenir Book" panose="02000503020000020003" pitchFamily="2" charset="0"/>
                  <a:cs typeface="Calibri"/>
                  <a:sym typeface="Calibri"/>
                </a:rPr>
                <a:t>Biomedical technology products are at the frontline </a:t>
              </a:r>
              <a:r>
                <a:rPr lang="en-US" dirty="0">
                  <a:latin typeface="Avenir Book" panose="02000503020000020003" pitchFamily="2" charset="0"/>
                  <a:cs typeface="Calibri"/>
                  <a:sym typeface="Calibri"/>
                </a:rPr>
                <a:t>of efforts to contain the spread (masks) or wipe out the disease (vaccines)</a:t>
              </a:r>
              <a:r>
                <a:rPr lang="el-GR" dirty="0">
                  <a:latin typeface="Avenir Book" panose="02000503020000020003" pitchFamily="2" charset="0"/>
                  <a:cs typeface="Calibri"/>
                  <a:sym typeface="Calibri"/>
                </a:rPr>
                <a:t>.</a:t>
              </a:r>
              <a:endParaRPr lang="en-US" dirty="0">
                <a:latin typeface="Avenir Book" panose="02000503020000020003" pitchFamily="2" charset="0"/>
                <a:cs typeface="Calibri"/>
              </a:endParaRPr>
            </a:p>
          </p:txBody>
        </p:sp>
        <p:pic>
          <p:nvPicPr>
            <p:cNvPr id="43" name="Γραφικό 42">
              <a:extLst>
                <a:ext uri="{FF2B5EF4-FFF2-40B4-BE49-F238E27FC236}">
                  <a16:creationId xmlns:a16="http://schemas.microsoft.com/office/drawing/2014/main" id="{87E456D7-B0DE-7945-8833-F33F8704D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635" y="2635530"/>
              <a:ext cx="499535" cy="499535"/>
            </a:xfrm>
            <a:prstGeom prst="rect">
              <a:avLst/>
            </a:prstGeom>
          </p:spPr>
        </p:pic>
        <p:sp>
          <p:nvSpPr>
            <p:cNvPr id="41" name="Ορθογώνιο 40">
              <a:extLst>
                <a:ext uri="{FF2B5EF4-FFF2-40B4-BE49-F238E27FC236}">
                  <a16:creationId xmlns:a16="http://schemas.microsoft.com/office/drawing/2014/main" id="{32E18625-73C7-5A40-8C53-B4EBB650A953}"/>
                </a:ext>
              </a:extLst>
            </p:cNvPr>
            <p:cNvSpPr/>
            <p:nvPr/>
          </p:nvSpPr>
          <p:spPr>
            <a:xfrm>
              <a:off x="8490308" y="3437339"/>
              <a:ext cx="2953301" cy="1855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1000"/>
                </a:spcBef>
                <a:buClr>
                  <a:schemeClr val="dk1"/>
                </a:buClr>
                <a:buSzPts val="2800"/>
              </a:pPr>
              <a:r>
                <a:rPr lang="en-US" dirty="0">
                  <a:latin typeface="Avenir Book" panose="02000503020000020003" pitchFamily="2" charset="0"/>
                  <a:cs typeface="Calibri"/>
                  <a:sym typeface="Calibri"/>
                </a:rPr>
                <a:t>Meanwhile the </a:t>
              </a:r>
              <a:r>
                <a:rPr lang="en-US" b="1" dirty="0">
                  <a:solidFill>
                    <a:srgbClr val="0070C0"/>
                  </a:solidFill>
                  <a:latin typeface="Avenir Book" panose="02000503020000020003" pitchFamily="2" charset="0"/>
                  <a:cs typeface="Calibri"/>
                  <a:sym typeface="Calibri"/>
                </a:rPr>
                <a:t>healthcare crisis</a:t>
              </a:r>
              <a:r>
                <a:rPr lang="en-US" dirty="0">
                  <a:latin typeface="Avenir Book" panose="02000503020000020003" pitchFamily="2" charset="0"/>
                  <a:cs typeface="Calibri"/>
                  <a:sym typeface="Calibri"/>
                </a:rPr>
                <a:t> has affected public and private sector operations and equipment critical to the management of the pandemic has been put at risk.</a:t>
              </a:r>
              <a:endParaRPr lang="en-US" dirty="0">
                <a:latin typeface="Avenir Book" panose="02000503020000020003" pitchFamily="2" charset="0"/>
                <a:cs typeface="Calibri"/>
              </a:endParaRPr>
            </a:p>
          </p:txBody>
        </p:sp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1AF9D752-241E-4B0A-B625-D53873F6A368}"/>
                </a:ext>
              </a:extLst>
            </p:cNvPr>
            <p:cNvSpPr/>
            <p:nvPr/>
          </p:nvSpPr>
          <p:spPr>
            <a:xfrm>
              <a:off x="4526644" y="3437339"/>
              <a:ext cx="2824713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buClr>
                  <a:schemeClr val="dk1"/>
                </a:buClr>
                <a:buSzPts val="2800"/>
              </a:pPr>
              <a:r>
                <a:rPr lang="en-GB" b="1" dirty="0">
                  <a:solidFill>
                    <a:srgbClr val="0070C0"/>
                  </a:solidFill>
                  <a:latin typeface="Avenir Book" panose="02000503020000020003" pitchFamily="2" charset="0"/>
                  <a:cs typeface="Calibri"/>
                  <a:sym typeface="Calibri"/>
                </a:rPr>
                <a:t>Management</a:t>
              </a:r>
              <a:r>
                <a:rPr lang="en-GB" b="1" dirty="0">
                  <a:solidFill>
                    <a:srgbClr val="018E51"/>
                  </a:solidFill>
                  <a:latin typeface="Avenir Book" panose="02000503020000020003" pitchFamily="2" charset="0"/>
                  <a:cs typeface="Calibri"/>
                  <a:sym typeface="Calibri"/>
                </a:rPr>
                <a:t> </a:t>
              </a:r>
              <a:r>
                <a:rPr lang="en-GB" dirty="0">
                  <a:latin typeface="Avenir Book" panose="02000503020000020003" pitchFamily="2" charset="0"/>
                  <a:cs typeface="Calibri"/>
                  <a:sym typeface="Calibri"/>
                </a:rPr>
                <a:t>of Medical Devices and Donations</a:t>
              </a:r>
              <a:endParaRPr lang="en-US" dirty="0">
                <a:latin typeface="Avenir Book" panose="02000503020000020003" pitchFamily="2" charset="0"/>
                <a:cs typeface="Calibri"/>
              </a:endParaRPr>
            </a:p>
          </p:txBody>
        </p:sp>
        <p:pic>
          <p:nvPicPr>
            <p:cNvPr id="18" name="Γραφικό 8">
              <a:extLst>
                <a:ext uri="{FF2B5EF4-FFF2-40B4-BE49-F238E27FC236}">
                  <a16:creationId xmlns:a16="http://schemas.microsoft.com/office/drawing/2014/main" id="{9A771367-4BF3-4D34-81D1-2C3C696A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633483" y="2528789"/>
              <a:ext cx="606276" cy="606276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C486733-DEDB-1440-96C0-09874A210B3F}"/>
              </a:ext>
            </a:extLst>
          </p:cNvPr>
          <p:cNvSpPr txBox="1">
            <a:spLocks/>
          </p:cNvSpPr>
          <p:nvPr/>
        </p:nvSpPr>
        <p:spPr>
          <a:xfrm>
            <a:off x="285680" y="1133866"/>
            <a:ext cx="7287173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Covid Challenges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16" name="Picture 59" descr="Text&#10;&#10;Description automatically generated">
            <a:extLst>
              <a:ext uri="{FF2B5EF4-FFF2-40B4-BE49-F238E27FC236}">
                <a16:creationId xmlns:a16="http://schemas.microsoft.com/office/drawing/2014/main" id="{7D1C5937-5E08-E246-BC53-13158321A8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143998-EE77-4E7F-8179-38CF8D9F8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05"/>
    </mc:Choice>
    <mc:Fallback>
      <p:transition spd="slow" advTm="4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Στρογγυλεμένο ορθογώνιο 13">
            <a:extLst>
              <a:ext uri="{FF2B5EF4-FFF2-40B4-BE49-F238E27FC236}">
                <a16:creationId xmlns:a16="http://schemas.microsoft.com/office/drawing/2014/main" id="{B74B0390-FA6D-4F44-81D5-70428C7817AC}"/>
              </a:ext>
            </a:extLst>
          </p:cNvPr>
          <p:cNvSpPr/>
          <p:nvPr/>
        </p:nvSpPr>
        <p:spPr>
          <a:xfrm>
            <a:off x="6201973" y="2129051"/>
            <a:ext cx="5600841" cy="3821373"/>
          </a:xfrm>
          <a:prstGeom prst="roundRect">
            <a:avLst>
              <a:gd name="adj" fmla="val 476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Στρογγυλεμένο ορθογώνιο 12">
            <a:extLst>
              <a:ext uri="{FF2B5EF4-FFF2-40B4-BE49-F238E27FC236}">
                <a16:creationId xmlns:a16="http://schemas.microsoft.com/office/drawing/2014/main" id="{36A12771-DE47-5A46-A27F-83E3644F2447}"/>
              </a:ext>
            </a:extLst>
          </p:cNvPr>
          <p:cNvSpPr/>
          <p:nvPr/>
        </p:nvSpPr>
        <p:spPr>
          <a:xfrm>
            <a:off x="356710" y="2129052"/>
            <a:ext cx="5600841" cy="3821373"/>
          </a:xfrm>
          <a:prstGeom prst="roundRect">
            <a:avLst>
              <a:gd name="adj" fmla="val 476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89EE364-1059-B348-91B3-05A501B98F80}"/>
              </a:ext>
            </a:extLst>
          </p:cNvPr>
          <p:cNvSpPr/>
          <p:nvPr/>
        </p:nvSpPr>
        <p:spPr>
          <a:xfrm>
            <a:off x="6488694" y="3297883"/>
            <a:ext cx="2824713" cy="1568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chemeClr val="dk1"/>
              </a:buClr>
              <a:buSzPts val="2800"/>
            </a:pPr>
            <a:r>
              <a:rPr lang="en-GB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Received many questions from members i.e. about how to treat MD with the fear of contamination</a:t>
            </a:r>
            <a:r>
              <a:rPr lang="el-GR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.</a:t>
            </a:r>
            <a:endParaRPr lang="en-GB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07000"/>
              </a:lnSpc>
              <a:buClr>
                <a:schemeClr val="dk1"/>
              </a:buClr>
              <a:buSzPts val="2800"/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7" name="Γραφικό 6" descr="Ερωτήσεις">
            <a:extLst>
              <a:ext uri="{FF2B5EF4-FFF2-40B4-BE49-F238E27FC236}">
                <a16:creationId xmlns:a16="http://schemas.microsoft.com/office/drawing/2014/main" id="{1C548502-6475-8C4A-BE7E-A03CCDFCB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8694" y="2328862"/>
            <a:ext cx="763439" cy="763439"/>
          </a:xfrm>
          <a:prstGeom prst="rect">
            <a:avLst/>
          </a:prstGeom>
        </p:spPr>
      </p:pic>
      <p:sp>
        <p:nvSpPr>
          <p:cNvPr id="10" name="Ορθογώνιο 1">
            <a:extLst>
              <a:ext uri="{FF2B5EF4-FFF2-40B4-BE49-F238E27FC236}">
                <a16:creationId xmlns:a16="http://schemas.microsoft.com/office/drawing/2014/main" id="{40C7F61B-FDE5-47C7-B031-FAE0310BD0DF}"/>
              </a:ext>
            </a:extLst>
          </p:cNvPr>
          <p:cNvSpPr/>
          <p:nvPr/>
        </p:nvSpPr>
        <p:spPr>
          <a:xfrm>
            <a:off x="601132" y="3092301"/>
            <a:ext cx="2824713" cy="2152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Clr>
                <a:schemeClr val="dk1"/>
              </a:buClr>
              <a:buSzPts val="2800"/>
            </a:pPr>
            <a:r>
              <a:rPr lang="en-US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Disinformation regarding the Covid19 </a:t>
            </a:r>
            <a:r>
              <a:rPr lang="en-US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pandemic can magnify serious public health issues, put pressure on health systems and undermine efforts to effectively control the pandemic</a:t>
            </a:r>
            <a:r>
              <a:rPr lang="el-GR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.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1" name="Γραφικό 32" descr="Πληροφορίες">
            <a:extLst>
              <a:ext uri="{FF2B5EF4-FFF2-40B4-BE49-F238E27FC236}">
                <a16:creationId xmlns:a16="http://schemas.microsoft.com/office/drawing/2014/main" id="{004FD635-BF51-4691-BE7C-17B8960E9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420" y="2324777"/>
            <a:ext cx="441441" cy="4414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B8F03A-FBB4-6D4C-876C-1D974A481360}"/>
              </a:ext>
            </a:extLst>
          </p:cNvPr>
          <p:cNvSpPr txBox="1">
            <a:spLocks/>
          </p:cNvSpPr>
          <p:nvPr/>
        </p:nvSpPr>
        <p:spPr>
          <a:xfrm>
            <a:off x="285680" y="1133866"/>
            <a:ext cx="7287173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Covid Challenges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15" name="Picture 59" descr="Text&#10;&#10;Description automatically generated">
            <a:extLst>
              <a:ext uri="{FF2B5EF4-FFF2-40B4-BE49-F238E27FC236}">
                <a16:creationId xmlns:a16="http://schemas.microsoft.com/office/drawing/2014/main" id="{176148B9-17A2-6942-9207-A5A641BBEA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45579C-78C7-4C34-BA3D-1409DE359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83"/>
    </mc:Choice>
    <mc:Fallback>
      <p:transition spd="slow" advTm="6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Χορδή 1">
            <a:extLst>
              <a:ext uri="{FF2B5EF4-FFF2-40B4-BE49-F238E27FC236}">
                <a16:creationId xmlns:a16="http://schemas.microsoft.com/office/drawing/2014/main" id="{C506E18B-75B1-7945-B8F2-C70464AE6401}"/>
              </a:ext>
            </a:extLst>
          </p:cNvPr>
          <p:cNvSpPr/>
          <p:nvPr/>
        </p:nvSpPr>
        <p:spPr>
          <a:xfrm>
            <a:off x="6235688" y="878994"/>
            <a:ext cx="5359181" cy="5359181"/>
          </a:xfrm>
          <a:prstGeom prst="chord">
            <a:avLst>
              <a:gd name="adj1" fmla="val 7529433"/>
              <a:gd name="adj2" fmla="val 3312316"/>
            </a:avLst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Χορδή 19">
            <a:extLst>
              <a:ext uri="{FF2B5EF4-FFF2-40B4-BE49-F238E27FC236}">
                <a16:creationId xmlns:a16="http://schemas.microsoft.com/office/drawing/2014/main" id="{536A0CDA-4015-3242-A8CC-23487CD6F86F}"/>
              </a:ext>
            </a:extLst>
          </p:cNvPr>
          <p:cNvSpPr/>
          <p:nvPr/>
        </p:nvSpPr>
        <p:spPr>
          <a:xfrm>
            <a:off x="6755390" y="1444954"/>
            <a:ext cx="4319775" cy="4319775"/>
          </a:xfrm>
          <a:prstGeom prst="chord">
            <a:avLst>
              <a:gd name="adj1" fmla="val 7529433"/>
              <a:gd name="adj2" fmla="val 3312316"/>
            </a:avLst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Χορδή 21">
            <a:extLst>
              <a:ext uri="{FF2B5EF4-FFF2-40B4-BE49-F238E27FC236}">
                <a16:creationId xmlns:a16="http://schemas.microsoft.com/office/drawing/2014/main" id="{36541D3B-8B4A-9B4C-BE3F-001D9D636DCA}"/>
              </a:ext>
            </a:extLst>
          </p:cNvPr>
          <p:cNvSpPr/>
          <p:nvPr/>
        </p:nvSpPr>
        <p:spPr>
          <a:xfrm>
            <a:off x="7267745" y="2022346"/>
            <a:ext cx="3295063" cy="3295063"/>
          </a:xfrm>
          <a:prstGeom prst="chord">
            <a:avLst>
              <a:gd name="adj1" fmla="val 7529433"/>
              <a:gd name="adj2" fmla="val 3312316"/>
            </a:avLst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Πίτα 26">
            <a:extLst>
              <a:ext uri="{FF2B5EF4-FFF2-40B4-BE49-F238E27FC236}">
                <a16:creationId xmlns:a16="http://schemas.microsoft.com/office/drawing/2014/main" id="{69F1A91A-4346-9E47-8329-18D530EE63CC}"/>
              </a:ext>
            </a:extLst>
          </p:cNvPr>
          <p:cNvSpPr/>
          <p:nvPr/>
        </p:nvSpPr>
        <p:spPr>
          <a:xfrm rot="10800000" flipH="1">
            <a:off x="6235686" y="887436"/>
            <a:ext cx="5359182" cy="5359182"/>
          </a:xfrm>
          <a:prstGeom prst="pie">
            <a:avLst>
              <a:gd name="adj1" fmla="val 5418610"/>
              <a:gd name="adj2" fmla="val 16200000"/>
            </a:avLst>
          </a:prstGeom>
          <a:solidFill>
            <a:srgbClr val="0070C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12AA799F-3A9A-A749-8E7C-42894C5EFC24}"/>
              </a:ext>
            </a:extLst>
          </p:cNvPr>
          <p:cNvSpPr/>
          <p:nvPr/>
        </p:nvSpPr>
        <p:spPr>
          <a:xfrm>
            <a:off x="323849" y="2048826"/>
            <a:ext cx="4941757" cy="331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7000"/>
              </a:lnSpc>
              <a:buClr>
                <a:schemeClr val="dk1"/>
              </a:buClr>
              <a:buSzPts val="2590"/>
            </a:pPr>
            <a:r>
              <a:rPr lang="en-GB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We aimed to engage the biomedical and healthcare technology stakeholders and practitioners in Greece through a </a:t>
            </a:r>
            <a:r>
              <a:rPr lang="en-GB" b="1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series of webinars, congresses and measure their response.</a:t>
            </a:r>
          </a:p>
          <a:p>
            <a:pPr lvl="0">
              <a:lnSpc>
                <a:spcPct val="97000"/>
              </a:lnSpc>
              <a:buClr>
                <a:schemeClr val="dk1"/>
              </a:buClr>
              <a:buSzPts val="2590"/>
            </a:pPr>
            <a:endParaRPr lang="en-GB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>
              <a:lnSpc>
                <a:spcPct val="97000"/>
              </a:lnSpc>
              <a:buClr>
                <a:schemeClr val="dk1"/>
              </a:buClr>
              <a:buSzPts val="2590"/>
            </a:pPr>
            <a:r>
              <a:rPr lang="en-GB" dirty="0">
                <a:latin typeface="Avenir Book" panose="02000503020000020003" pitchFamily="2" charset="0"/>
                <a:cs typeface="Calibri"/>
                <a:sym typeface="Calibri"/>
              </a:rPr>
              <a:t>Procurement experts, policy designers, healthcare workers (doctors, nursing staff), biomedical technology departments staff, clinical and biomedical engineers are among </a:t>
            </a:r>
            <a:r>
              <a:rPr lang="en-GB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key target audience.</a:t>
            </a:r>
            <a:endParaRPr lang="en-GB" b="1" dirty="0">
              <a:solidFill>
                <a:srgbClr val="0070C0"/>
              </a:solidFill>
              <a:latin typeface="Avenir Book" panose="02000503020000020003" pitchFamily="2" charset="0"/>
              <a:cs typeface="Calibri"/>
            </a:endParaRPr>
          </a:p>
          <a:p>
            <a:pPr lvl="0">
              <a:lnSpc>
                <a:spcPct val="97000"/>
              </a:lnSpc>
              <a:buClr>
                <a:schemeClr val="dk1"/>
              </a:buClr>
              <a:buSzPts val="2590"/>
            </a:pPr>
            <a:endParaRPr lang="en-GB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Γραφικό 28">
            <a:extLst>
              <a:ext uri="{FF2B5EF4-FFF2-40B4-BE49-F238E27FC236}">
                <a16:creationId xmlns:a16="http://schemas.microsoft.com/office/drawing/2014/main" id="{4321E431-4D52-1B4B-8835-252580FD8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7013" y="2616085"/>
            <a:ext cx="1625830" cy="1625830"/>
          </a:xfrm>
          <a:prstGeom prst="rect">
            <a:avLst/>
          </a:prstGeom>
        </p:spPr>
      </p:pic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7797564E-A015-8D43-8AC7-03E530F2EB8E}"/>
              </a:ext>
            </a:extLst>
          </p:cNvPr>
          <p:cNvGrpSpPr/>
          <p:nvPr/>
        </p:nvGrpSpPr>
        <p:grpSpPr>
          <a:xfrm>
            <a:off x="6730911" y="3657602"/>
            <a:ext cx="4368725" cy="2512701"/>
            <a:chOff x="6618646" y="3424451"/>
            <a:chExt cx="4368725" cy="2512701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E7BA346F-82BE-5E49-81BC-00683D05EE9D}"/>
                </a:ext>
              </a:extLst>
            </p:cNvPr>
            <p:cNvGrpSpPr/>
            <p:nvPr/>
          </p:nvGrpSpPr>
          <p:grpSpPr>
            <a:xfrm>
              <a:off x="6618646" y="3424451"/>
              <a:ext cx="4368725" cy="2512701"/>
              <a:chOff x="0" y="0"/>
              <a:chExt cx="5941992" cy="3417575"/>
            </a:xfrm>
          </p:grpSpPr>
          <p:pic>
            <p:nvPicPr>
              <p:cNvPr id="16" name="Image" descr="Image">
                <a:extLst>
                  <a:ext uri="{FF2B5EF4-FFF2-40B4-BE49-F238E27FC236}">
                    <a16:creationId xmlns:a16="http://schemas.microsoft.com/office/drawing/2014/main" id="{0F55AED1-5C83-9947-864C-741780DF5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5941993" cy="34175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Insert Picture Here 2018 Darker.png" descr="Insert Picture Here 2018 Darker.png">
                <a:extLst>
                  <a:ext uri="{FF2B5EF4-FFF2-40B4-BE49-F238E27FC236}">
                    <a16:creationId xmlns:a16="http://schemas.microsoft.com/office/drawing/2014/main" id="{19A37F44-3570-AC41-80E7-CFC8A0BB2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0242" t="28046" r="30242" b="28046"/>
              <a:stretch>
                <a:fillRect/>
              </a:stretch>
            </p:blipFill>
            <p:spPr>
              <a:xfrm>
                <a:off x="672218" y="247549"/>
                <a:ext cx="4597557" cy="28734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0ADC492D-2359-E34E-A53B-D8D34D642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315" t="2690" r="12647" b="22382"/>
            <a:stretch/>
          </p:blipFill>
          <p:spPr>
            <a:xfrm>
              <a:off x="7112880" y="3601406"/>
              <a:ext cx="3380258" cy="2112662"/>
            </a:xfrm>
            <a:prstGeom prst="rect">
              <a:avLst/>
            </a:prstGeom>
          </p:spPr>
        </p:pic>
      </p:grp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9A3051CD-166D-F14D-8C9F-ABA9D9EEEEE6}"/>
              </a:ext>
            </a:extLst>
          </p:cNvPr>
          <p:cNvSpPr/>
          <p:nvPr/>
        </p:nvSpPr>
        <p:spPr>
          <a:xfrm>
            <a:off x="8187963" y="981529"/>
            <a:ext cx="1326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congresses</a:t>
            </a:r>
            <a:endParaRPr lang="nl-NL" dirty="0"/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D5D21A85-2AEC-2744-A633-0CA34ED32EE0}"/>
              </a:ext>
            </a:extLst>
          </p:cNvPr>
          <p:cNvSpPr/>
          <p:nvPr/>
        </p:nvSpPr>
        <p:spPr>
          <a:xfrm>
            <a:off x="8365284" y="1575026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webinars</a:t>
            </a:r>
            <a:endParaRPr lang="nl-NL" dirty="0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576352AA-2AC0-204B-85ED-E44AAEB69129}"/>
              </a:ext>
            </a:extLst>
          </p:cNvPr>
          <p:cNvSpPr/>
          <p:nvPr/>
        </p:nvSpPr>
        <p:spPr>
          <a:xfrm>
            <a:off x="8142728" y="2109682"/>
            <a:ext cx="1417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  <a:sym typeface="Calibri"/>
              </a:rPr>
              <a:t>key target audience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C27C5B0-5B2C-0440-8253-F60D39EDDF79}"/>
              </a:ext>
            </a:extLst>
          </p:cNvPr>
          <p:cNvSpPr txBox="1">
            <a:spLocks/>
          </p:cNvSpPr>
          <p:nvPr/>
        </p:nvSpPr>
        <p:spPr>
          <a:xfrm>
            <a:off x="285681" y="1133866"/>
            <a:ext cx="3139908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23" name="Picture 59" descr="Text&#10;&#10;Description automatically generated">
            <a:extLst>
              <a:ext uri="{FF2B5EF4-FFF2-40B4-BE49-F238E27FC236}">
                <a16:creationId xmlns:a16="http://schemas.microsoft.com/office/drawing/2014/main" id="{78C02F98-226A-6B4E-9696-761545F76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48300C-05C8-47E7-96C9-5ECA4A5E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67"/>
    </mc:Choice>
    <mc:Fallback>
      <p:transition spd="slow" advTm="3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Στρογγυλεμένο ορθογώνιο 21">
            <a:extLst>
              <a:ext uri="{FF2B5EF4-FFF2-40B4-BE49-F238E27FC236}">
                <a16:creationId xmlns:a16="http://schemas.microsoft.com/office/drawing/2014/main" id="{D4E546B4-CC9B-5D48-8A85-D5EC36216753}"/>
              </a:ext>
            </a:extLst>
          </p:cNvPr>
          <p:cNvSpPr/>
          <p:nvPr/>
        </p:nvSpPr>
        <p:spPr>
          <a:xfrm>
            <a:off x="284570" y="1757855"/>
            <a:ext cx="6539311" cy="4582663"/>
          </a:xfrm>
          <a:prstGeom prst="roundRect">
            <a:avLst>
              <a:gd name="adj" fmla="val 476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7537261" y="1756740"/>
            <a:ext cx="43679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r>
              <a:rPr lang="en-US" sz="1800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Technical Seminars from MD manufactures </a:t>
            </a:r>
            <a:r>
              <a:rPr lang="en-US" sz="1800" dirty="0">
                <a:latin typeface="Avenir Book" panose="02000503020000020003" pitchFamily="2" charset="0"/>
                <a:cs typeface="Calibri"/>
                <a:sym typeface="Calibri"/>
              </a:rPr>
              <a:t>on correct maintenance and use of Critical MD</a:t>
            </a:r>
            <a:endParaRPr lang="el-GR" sz="1800" dirty="0"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endParaRPr lang="en-US" sz="1800" dirty="0"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r>
              <a:rPr lang="en-US" sz="1800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Support of </a:t>
            </a:r>
            <a:r>
              <a:rPr lang="en-US" sz="1800" b="1" dirty="0" err="1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INBIT’s</a:t>
            </a:r>
            <a:r>
              <a:rPr lang="en-US" sz="1800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 series of </a:t>
            </a:r>
            <a:r>
              <a:rPr lang="en-GB" sz="1800" b="1" dirty="0">
                <a:solidFill>
                  <a:srgbClr val="0070C0"/>
                </a:solidFill>
                <a:latin typeface="Avenir Book" panose="02000503020000020003" pitchFamily="2" charset="0"/>
                <a:cs typeface="Calibri"/>
                <a:sym typeface="Calibri"/>
              </a:rPr>
              <a:t>Webinars </a:t>
            </a:r>
            <a:r>
              <a:rPr lang="en-GB" sz="1800" dirty="0">
                <a:latin typeface="Avenir Book" panose="02000503020000020003" pitchFamily="2" charset="0"/>
                <a:cs typeface="Calibri"/>
                <a:sym typeface="Calibri"/>
              </a:rPr>
              <a:t>on: “Health Technology Assessment of Medical Devices”</a:t>
            </a:r>
            <a:endParaRPr lang="el-GR" sz="1800" dirty="0"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endParaRPr lang="en-GB" sz="1800" dirty="0"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r>
              <a:rPr lang="en-GB" sz="1800" dirty="0">
                <a:latin typeface="Avenir Book" panose="02000503020000020003" pitchFamily="2" charset="0"/>
              </a:rPr>
              <a:t>Participation in </a:t>
            </a:r>
            <a:r>
              <a:rPr lang="en-GB" sz="1800" b="1" dirty="0">
                <a:solidFill>
                  <a:srgbClr val="0070C0"/>
                </a:solidFill>
                <a:latin typeface="Avenir Book" panose="02000503020000020003" pitchFamily="2" charset="0"/>
              </a:rPr>
              <a:t>IFMBE 2020 CED Webinar series</a:t>
            </a:r>
            <a:endParaRPr lang="el-GR" sz="18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endParaRPr lang="en-GB" sz="1800" b="1" dirty="0">
              <a:latin typeface="Avenir Book" panose="02000503020000020003" pitchFamily="2" charset="0"/>
            </a:endParaRPr>
          </a:p>
          <a:p>
            <a:pPr marL="0" indent="0">
              <a:lnSpc>
                <a:spcPct val="97000"/>
              </a:lnSpc>
              <a:buClr>
                <a:schemeClr val="dk1"/>
              </a:buClr>
              <a:buSzPts val="2590"/>
              <a:buNone/>
            </a:pPr>
            <a:r>
              <a:rPr lang="en-GB" sz="1800" dirty="0">
                <a:latin typeface="Avenir Book" panose="02000503020000020003" pitchFamily="2" charset="0"/>
              </a:rPr>
              <a:t>Latest was the organization of </a:t>
            </a:r>
            <a:r>
              <a:rPr lang="en-GB" sz="1800" b="1" dirty="0">
                <a:solidFill>
                  <a:srgbClr val="0070C0"/>
                </a:solidFill>
                <a:latin typeface="Avenir Book" panose="02000503020000020003" pitchFamily="2" charset="0"/>
              </a:rPr>
              <a:t>9</a:t>
            </a:r>
            <a:r>
              <a:rPr lang="en-GB" sz="18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th</a:t>
            </a:r>
            <a:r>
              <a:rPr lang="en-GB" sz="1800" b="1" dirty="0">
                <a:solidFill>
                  <a:srgbClr val="0070C0"/>
                </a:solidFill>
                <a:latin typeface="Avenir Book" panose="02000503020000020003" pitchFamily="2" charset="0"/>
              </a:rPr>
              <a:t> Panhellenic Conference</a:t>
            </a:r>
            <a:r>
              <a:rPr lang="en-GB" sz="1800" dirty="0">
                <a:latin typeface="Avenir Book" panose="02000503020000020003" pitchFamily="2" charset="0"/>
              </a:rPr>
              <a:t> along side with Aristotle Medical Forum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52C8544-AD71-8641-84B0-1C29BB3D67C2}"/>
              </a:ext>
            </a:extLst>
          </p:cNvPr>
          <p:cNvSpPr/>
          <p:nvPr/>
        </p:nvSpPr>
        <p:spPr>
          <a:xfrm>
            <a:off x="497379" y="2925967"/>
            <a:ext cx="5598621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7000"/>
              </a:lnSpc>
              <a:spcBef>
                <a:spcPts val="1000"/>
              </a:spcBef>
              <a:buClr>
                <a:schemeClr val="dk1"/>
              </a:buClr>
              <a:buSzPts val="2590"/>
            </a:pPr>
            <a:r>
              <a:rPr lang="en-US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were organized during </a:t>
            </a:r>
            <a:r>
              <a:rPr lang="en-US" sz="2000" dirty="0">
                <a:solidFill>
                  <a:srgbClr val="0070C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May-Dec 2020 </a:t>
            </a:r>
            <a:r>
              <a:rPr lang="en-US" dirty="0">
                <a:latin typeface="Avenir Book" panose="02000503020000020003" pitchFamily="2" charset="0"/>
                <a:cs typeface="Calibri"/>
                <a:sym typeface="Calibri"/>
              </a:rPr>
              <a:t>themed:</a:t>
            </a:r>
          </a:p>
        </p:txBody>
      </p:sp>
      <p:sp>
        <p:nvSpPr>
          <p:cNvPr id="5" name="Στρογγυλεμένο ορθογώνιο 4">
            <a:extLst>
              <a:ext uri="{FF2B5EF4-FFF2-40B4-BE49-F238E27FC236}">
                <a16:creationId xmlns:a16="http://schemas.microsoft.com/office/drawing/2014/main" id="{EDA8C813-5364-A14A-A0E5-4420AF21631D}"/>
              </a:ext>
            </a:extLst>
          </p:cNvPr>
          <p:cNvSpPr/>
          <p:nvPr/>
        </p:nvSpPr>
        <p:spPr>
          <a:xfrm>
            <a:off x="528566" y="3599698"/>
            <a:ext cx="6058940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Clinical Engineering &amp; Medical Technology in the COVID19 Era</a:t>
            </a:r>
            <a:endParaRPr lang="nl-NL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Στρογγυλεμένο ορθογώνιο 8">
            <a:extLst>
              <a:ext uri="{FF2B5EF4-FFF2-40B4-BE49-F238E27FC236}">
                <a16:creationId xmlns:a16="http://schemas.microsoft.com/office/drawing/2014/main" id="{4B2013EF-7AF7-1F47-A29F-9322C6B0F3A7}"/>
              </a:ext>
            </a:extLst>
          </p:cNvPr>
          <p:cNvSpPr/>
          <p:nvPr/>
        </p:nvSpPr>
        <p:spPr>
          <a:xfrm>
            <a:off x="528566" y="4130131"/>
            <a:ext cx="4103559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  <a:sym typeface="Calibri"/>
              </a:rPr>
              <a:t>Healthcare Providers &amp; Public Procurement</a:t>
            </a:r>
            <a:endParaRPr lang="nl-NL" sz="1600" dirty="0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1C323F9-16CC-E74A-A9D6-39396F7BC396}"/>
              </a:ext>
            </a:extLst>
          </p:cNvPr>
          <p:cNvSpPr/>
          <p:nvPr/>
        </p:nvSpPr>
        <p:spPr>
          <a:xfrm>
            <a:off x="1257905" y="2107683"/>
            <a:ext cx="3952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2590"/>
            </a:pPr>
            <a:r>
              <a:rPr lang="en-US" sz="2400" b="1" dirty="0"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COVID-19 </a:t>
            </a:r>
          </a:p>
          <a:p>
            <a:pPr lvl="0">
              <a:buClr>
                <a:schemeClr val="dk1"/>
              </a:buClr>
              <a:buSzPts val="2590"/>
            </a:pPr>
            <a:r>
              <a:rPr lang="en-US" sz="2400" b="1" dirty="0">
                <a:latin typeface="Avenir Black" panose="02000503020000020003" pitchFamily="2" charset="0"/>
                <a:ea typeface="Calibri"/>
                <a:cs typeface="Calibri"/>
                <a:sym typeface="Calibri"/>
              </a:rPr>
              <a:t>webinars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38426-EEA8-DA47-96F3-8FDE67152CFC}"/>
              </a:ext>
            </a:extLst>
          </p:cNvPr>
          <p:cNvSpPr txBox="1"/>
          <p:nvPr/>
        </p:nvSpPr>
        <p:spPr>
          <a:xfrm>
            <a:off x="534439" y="201802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600" b="1" dirty="0">
                <a:solidFill>
                  <a:srgbClr val="0070C0"/>
                </a:solidFill>
                <a:latin typeface="Avenir Black" panose="02000503020000020003" pitchFamily="2" charset="0"/>
              </a:rPr>
              <a:t>5</a:t>
            </a:r>
          </a:p>
        </p:txBody>
      </p:sp>
      <p:sp>
        <p:nvSpPr>
          <p:cNvPr id="11" name="Στρογγυλεμένο ορθογώνιο 10">
            <a:extLst>
              <a:ext uri="{FF2B5EF4-FFF2-40B4-BE49-F238E27FC236}">
                <a16:creationId xmlns:a16="http://schemas.microsoft.com/office/drawing/2014/main" id="{6DF648F4-4061-0B42-8BD3-A47F1906FF2F}"/>
              </a:ext>
            </a:extLst>
          </p:cNvPr>
          <p:cNvSpPr/>
          <p:nvPr/>
        </p:nvSpPr>
        <p:spPr>
          <a:xfrm>
            <a:off x="528567" y="4666445"/>
            <a:ext cx="3466754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  <a:sym typeface="Calibri"/>
              </a:rPr>
              <a:t>Management of Critical Equipment</a:t>
            </a:r>
            <a:endParaRPr lang="nl-NL" sz="1600" dirty="0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  <p:sp>
        <p:nvSpPr>
          <p:cNvPr id="13" name="Στρογγυλεμένο ορθογώνιο 12">
            <a:extLst>
              <a:ext uri="{FF2B5EF4-FFF2-40B4-BE49-F238E27FC236}">
                <a16:creationId xmlns:a16="http://schemas.microsoft.com/office/drawing/2014/main" id="{0515F1D8-551B-A54D-A209-515F0E9B1C11}"/>
              </a:ext>
            </a:extLst>
          </p:cNvPr>
          <p:cNvSpPr/>
          <p:nvPr/>
        </p:nvSpPr>
        <p:spPr>
          <a:xfrm>
            <a:off x="528566" y="5208277"/>
            <a:ext cx="2568979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  <a:sym typeface="Calibri"/>
              </a:rPr>
              <a:t>Medical Mask Technology</a:t>
            </a:r>
            <a:endParaRPr lang="nl-NL" sz="1600" dirty="0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  <p:sp>
        <p:nvSpPr>
          <p:cNvPr id="14" name="Στρογγυλεμένο ορθογώνιο 13">
            <a:extLst>
              <a:ext uri="{FF2B5EF4-FFF2-40B4-BE49-F238E27FC236}">
                <a16:creationId xmlns:a16="http://schemas.microsoft.com/office/drawing/2014/main" id="{34AEF4AC-C69F-A347-9085-28C62D3CCF0E}"/>
              </a:ext>
            </a:extLst>
          </p:cNvPr>
          <p:cNvSpPr/>
          <p:nvPr/>
        </p:nvSpPr>
        <p:spPr>
          <a:xfrm>
            <a:off x="528566" y="5744591"/>
            <a:ext cx="2051496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Calibri"/>
                <a:sym typeface="Calibri"/>
              </a:rPr>
              <a:t>Vaccine Technology</a:t>
            </a:r>
            <a:endParaRPr lang="nl-NL" sz="1600" dirty="0">
              <a:solidFill>
                <a:schemeClr val="bg1"/>
              </a:solidFill>
              <a:latin typeface="Avenir Book" panose="02000503020000020003" pitchFamily="2" charset="0"/>
              <a:cs typeface="Calibri"/>
            </a:endParaRPr>
          </a:p>
        </p:txBody>
      </p:sp>
      <p:pic>
        <p:nvPicPr>
          <p:cNvPr id="16" name="Γραφικό 15" descr="Σημάδι ελέγχου">
            <a:extLst>
              <a:ext uri="{FF2B5EF4-FFF2-40B4-BE49-F238E27FC236}">
                <a16:creationId xmlns:a16="http://schemas.microsoft.com/office/drawing/2014/main" id="{079E8749-A8CE-514E-BD03-73F878B69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1189" y="1897938"/>
            <a:ext cx="314285" cy="314285"/>
          </a:xfrm>
          <a:prstGeom prst="rect">
            <a:avLst/>
          </a:prstGeom>
        </p:spPr>
      </p:pic>
      <p:pic>
        <p:nvPicPr>
          <p:cNvPr id="19" name="Γραφικό 18" descr="Σημάδι ελέγχου">
            <a:extLst>
              <a:ext uri="{FF2B5EF4-FFF2-40B4-BE49-F238E27FC236}">
                <a16:creationId xmlns:a16="http://schemas.microsoft.com/office/drawing/2014/main" id="{D2D69D66-5F7C-7640-90F4-AEBBCC1FF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1189" y="4295196"/>
            <a:ext cx="314285" cy="314285"/>
          </a:xfrm>
          <a:prstGeom prst="rect">
            <a:avLst/>
          </a:prstGeom>
        </p:spPr>
      </p:pic>
      <p:pic>
        <p:nvPicPr>
          <p:cNvPr id="20" name="Γραφικό 19" descr="Σημάδι ελέγχου">
            <a:extLst>
              <a:ext uri="{FF2B5EF4-FFF2-40B4-BE49-F238E27FC236}">
                <a16:creationId xmlns:a16="http://schemas.microsoft.com/office/drawing/2014/main" id="{CB95C248-8664-D246-BD77-CF825FC33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1189" y="3096567"/>
            <a:ext cx="314285" cy="314285"/>
          </a:xfrm>
          <a:prstGeom prst="rect">
            <a:avLst/>
          </a:prstGeom>
        </p:spPr>
      </p:pic>
      <p:pic>
        <p:nvPicPr>
          <p:cNvPr id="21" name="Γραφικό 20" descr="Σημάδι ελέγχου">
            <a:extLst>
              <a:ext uri="{FF2B5EF4-FFF2-40B4-BE49-F238E27FC236}">
                <a16:creationId xmlns:a16="http://schemas.microsoft.com/office/drawing/2014/main" id="{8A67DE8C-2978-A24C-B4D0-34515D7D5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1189" y="5300689"/>
            <a:ext cx="314285" cy="31428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4036767-6611-4E42-8159-38A89AD5E571}"/>
              </a:ext>
            </a:extLst>
          </p:cNvPr>
          <p:cNvSpPr txBox="1">
            <a:spLocks/>
          </p:cNvSpPr>
          <p:nvPr/>
        </p:nvSpPr>
        <p:spPr>
          <a:xfrm>
            <a:off x="285681" y="1133866"/>
            <a:ext cx="3139908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Actions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23" name="Picture 59" descr="Text&#10;&#10;Description automatically generated">
            <a:extLst>
              <a:ext uri="{FF2B5EF4-FFF2-40B4-BE49-F238E27FC236}">
                <a16:creationId xmlns:a16="http://schemas.microsoft.com/office/drawing/2014/main" id="{53DD53B0-D72E-694F-8FF3-E0151991FE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FF60D2-5FF2-4FD9-BA5F-62D1D9B5A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4"/>
    </mc:Choice>
    <mc:Fallback>
      <p:transition spd="slow" advTm="4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B724AF6-3A1D-584F-9188-C3B71A9329D0}"/>
              </a:ext>
            </a:extLst>
          </p:cNvPr>
          <p:cNvSpPr/>
          <p:nvPr/>
        </p:nvSpPr>
        <p:spPr>
          <a:xfrm>
            <a:off x="323850" y="1780070"/>
            <a:ext cx="12427874" cy="361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buClr>
                <a:schemeClr val="dk1"/>
              </a:buClr>
              <a:buSzPts val="2590"/>
            </a:pPr>
            <a:r>
              <a:rPr lang="en-GB" dirty="0">
                <a:latin typeface="Avenir Book" panose="02000503020000020003" pitchFamily="2" charset="0"/>
              </a:rPr>
              <a:t>Organization of </a:t>
            </a:r>
            <a:r>
              <a:rPr lang="en-GB" b="1" dirty="0">
                <a:solidFill>
                  <a:srgbClr val="0070C0"/>
                </a:solidFill>
                <a:latin typeface="Avenir Book" panose="02000503020000020003" pitchFamily="2" charset="0"/>
              </a:rPr>
              <a:t>Educational Seminar on “Risks and Safety in Health Care Facilities”</a:t>
            </a:r>
            <a:r>
              <a:rPr lang="en-GB" dirty="0">
                <a:latin typeface="Avenir Book" panose="02000503020000020003" pitchFamily="2" charset="0"/>
              </a:rPr>
              <a:t>, including topics like:</a:t>
            </a:r>
            <a:endParaRPr lang="el-GR" dirty="0">
              <a:latin typeface="Avenir Book" panose="02000503020000020003" pitchFamily="2" charset="0"/>
            </a:endParaRPr>
          </a:p>
        </p:txBody>
      </p:sp>
      <p:sp>
        <p:nvSpPr>
          <p:cNvPr id="15" name="Στρογγυλεμένο ορθογώνιο 14">
            <a:extLst>
              <a:ext uri="{FF2B5EF4-FFF2-40B4-BE49-F238E27FC236}">
                <a16:creationId xmlns:a16="http://schemas.microsoft.com/office/drawing/2014/main" id="{2E20DAD3-6CB2-CD48-88EC-75D9F79FBCCB}"/>
              </a:ext>
            </a:extLst>
          </p:cNvPr>
          <p:cNvSpPr/>
          <p:nvPr/>
        </p:nvSpPr>
        <p:spPr>
          <a:xfrm>
            <a:off x="364793" y="2359195"/>
            <a:ext cx="6680316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Electrical safety of Medical Devices and Healthcare Facilities</a:t>
            </a:r>
          </a:p>
        </p:txBody>
      </p:sp>
      <p:sp>
        <p:nvSpPr>
          <p:cNvPr id="8" name="Στρογγυλεμένο ορθογώνιο 7">
            <a:extLst>
              <a:ext uri="{FF2B5EF4-FFF2-40B4-BE49-F238E27FC236}">
                <a16:creationId xmlns:a16="http://schemas.microsoft.com/office/drawing/2014/main" id="{436DCDA7-8A87-D646-AFC3-E480428DEF82}"/>
              </a:ext>
            </a:extLst>
          </p:cNvPr>
          <p:cNvSpPr/>
          <p:nvPr/>
        </p:nvSpPr>
        <p:spPr>
          <a:xfrm>
            <a:off x="364793" y="2885357"/>
            <a:ext cx="3533255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Electrical safety of critical areas</a:t>
            </a:r>
          </a:p>
        </p:txBody>
      </p:sp>
      <p:sp>
        <p:nvSpPr>
          <p:cNvPr id="14" name="Στρογγυλεμένο ορθογώνιο 13">
            <a:extLst>
              <a:ext uri="{FF2B5EF4-FFF2-40B4-BE49-F238E27FC236}">
                <a16:creationId xmlns:a16="http://schemas.microsoft.com/office/drawing/2014/main" id="{BE5CCAFA-F5B4-AC46-9FA5-50F5C2B6EBAC}"/>
              </a:ext>
            </a:extLst>
          </p:cNvPr>
          <p:cNvSpPr/>
          <p:nvPr/>
        </p:nvSpPr>
        <p:spPr>
          <a:xfrm>
            <a:off x="364793" y="3408917"/>
            <a:ext cx="3699510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Radiation hazards and protection</a:t>
            </a:r>
          </a:p>
        </p:txBody>
      </p:sp>
      <p:sp>
        <p:nvSpPr>
          <p:cNvPr id="16" name="Στρογγυλεμένο ορθογώνιο 15">
            <a:extLst>
              <a:ext uri="{FF2B5EF4-FFF2-40B4-BE49-F238E27FC236}">
                <a16:creationId xmlns:a16="http://schemas.microsoft.com/office/drawing/2014/main" id="{0A51FFCE-5F04-114D-858D-5E71F79FED8F}"/>
              </a:ext>
            </a:extLst>
          </p:cNvPr>
          <p:cNvSpPr/>
          <p:nvPr/>
        </p:nvSpPr>
        <p:spPr>
          <a:xfrm>
            <a:off x="364793" y="3932477"/>
            <a:ext cx="4933950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Risks and safety in relation to Infusion Pumps</a:t>
            </a:r>
          </a:p>
        </p:txBody>
      </p:sp>
      <p:sp>
        <p:nvSpPr>
          <p:cNvPr id="17" name="Στρογγυλεμένο ορθογώνιο 16">
            <a:extLst>
              <a:ext uri="{FF2B5EF4-FFF2-40B4-BE49-F238E27FC236}">
                <a16:creationId xmlns:a16="http://schemas.microsoft.com/office/drawing/2014/main" id="{7BF17979-FC0B-FE4C-B724-14B3BE2A4D88}"/>
              </a:ext>
            </a:extLst>
          </p:cNvPr>
          <p:cNvSpPr/>
          <p:nvPr/>
        </p:nvSpPr>
        <p:spPr>
          <a:xfrm>
            <a:off x="367392" y="4456037"/>
            <a:ext cx="3275214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Hospital Gas quality controls</a:t>
            </a:r>
          </a:p>
        </p:txBody>
      </p:sp>
      <p:sp>
        <p:nvSpPr>
          <p:cNvPr id="18" name="Στρογγυλεμένο ορθογώνιο 17">
            <a:extLst>
              <a:ext uri="{FF2B5EF4-FFF2-40B4-BE49-F238E27FC236}">
                <a16:creationId xmlns:a16="http://schemas.microsoft.com/office/drawing/2014/main" id="{432DF292-E1D5-704B-8BBF-96B3CDFAAEFF}"/>
              </a:ext>
            </a:extLst>
          </p:cNvPr>
          <p:cNvSpPr/>
          <p:nvPr/>
        </p:nvSpPr>
        <p:spPr>
          <a:xfrm>
            <a:off x="364793" y="4995806"/>
            <a:ext cx="8046963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Approaching patient safety through Sterilization and Traceability procedures</a:t>
            </a:r>
          </a:p>
        </p:txBody>
      </p:sp>
      <p:sp>
        <p:nvSpPr>
          <p:cNvPr id="19" name="Στρογγυλεμένο ορθογώνιο 18">
            <a:extLst>
              <a:ext uri="{FF2B5EF4-FFF2-40B4-BE49-F238E27FC236}">
                <a16:creationId xmlns:a16="http://schemas.microsoft.com/office/drawing/2014/main" id="{7026D62B-C9B3-084C-942E-C03761FE0ABD}"/>
              </a:ext>
            </a:extLst>
          </p:cNvPr>
          <p:cNvSpPr/>
          <p:nvPr/>
        </p:nvSpPr>
        <p:spPr>
          <a:xfrm>
            <a:off x="364793" y="5538318"/>
            <a:ext cx="6096000" cy="408623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5875" lvl="1"/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New technologies in the control of medical equipment</a:t>
            </a: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20294C13-15AA-B441-926D-155E11DAF996}"/>
              </a:ext>
            </a:extLst>
          </p:cNvPr>
          <p:cNvSpPr/>
          <p:nvPr/>
        </p:nvSpPr>
        <p:spPr>
          <a:xfrm>
            <a:off x="326624" y="6045528"/>
            <a:ext cx="11560576" cy="361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buClr>
                <a:schemeClr val="dk1"/>
              </a:buClr>
              <a:buSzPts val="2590"/>
            </a:pPr>
            <a:r>
              <a:rPr lang="en-US" dirty="0" err="1">
                <a:latin typeface="Avenir Book" panose="02000503020000020003" pitchFamily="2" charset="0"/>
              </a:rPr>
              <a:t>etc</a:t>
            </a:r>
            <a:r>
              <a:rPr lang="en-US" dirty="0">
                <a:latin typeface="Avenir Book" panose="02000503020000020003" pitchFamily="2" charset="0"/>
              </a:rPr>
              <a:t>…</a:t>
            </a:r>
            <a:endParaRPr lang="el-GR" dirty="0">
              <a:latin typeface="Avenir Book" panose="02000503020000020003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351BC45-6ACA-A544-BC9A-9C9949E4F877}"/>
              </a:ext>
            </a:extLst>
          </p:cNvPr>
          <p:cNvSpPr txBox="1">
            <a:spLocks/>
          </p:cNvSpPr>
          <p:nvPr/>
        </p:nvSpPr>
        <p:spPr>
          <a:xfrm>
            <a:off x="285681" y="1133866"/>
            <a:ext cx="3139908" cy="600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Actions</a:t>
            </a:r>
            <a:endParaRPr lang="el-GR" sz="3600" b="1" dirty="0">
              <a:solidFill>
                <a:srgbClr val="0070C0"/>
              </a:solidFill>
              <a:cs typeface="Poppins" pitchFamily="2" charset="77"/>
            </a:endParaRPr>
          </a:p>
        </p:txBody>
      </p:sp>
      <p:pic>
        <p:nvPicPr>
          <p:cNvPr id="20" name="Picture 59" descr="Text&#10;&#10;Description automatically generated">
            <a:extLst>
              <a:ext uri="{FF2B5EF4-FFF2-40B4-BE49-F238E27FC236}">
                <a16:creationId xmlns:a16="http://schemas.microsoft.com/office/drawing/2014/main" id="{E258D2DF-F40D-2D4C-9912-A2FF5B66C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2" b="20700"/>
          <a:stretch/>
        </p:blipFill>
        <p:spPr>
          <a:xfrm>
            <a:off x="7251324" y="6413595"/>
            <a:ext cx="830901" cy="320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C2A925-F768-4AB2-996B-02A166401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3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9"/>
    </mc:Choice>
    <mc:Fallback>
      <p:transition spd="slow" advTm="1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631</Words>
  <Application>Microsoft Office PowerPoint</Application>
  <PresentationFormat>Widescreen</PresentationFormat>
  <Paragraphs>99</Paragraphs>
  <Slides>12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Avenir Black</vt:lpstr>
      <vt:lpstr>Avenir Book</vt:lpstr>
      <vt:lpstr>Avenir Medium</vt:lpstr>
      <vt:lpstr>Calibri</vt:lpstr>
      <vt:lpstr>Calibri Light</vt:lpstr>
      <vt:lpstr>Poppins</vt:lpstr>
      <vt:lpstr>Poppins Light</vt:lpstr>
      <vt:lpstr>Poppins Medium</vt:lpstr>
      <vt:lpstr>Tema de Office</vt:lpstr>
      <vt:lpstr>Information battle against Covid19: Public Engagement Through Biomedical Technology Webinars</vt:lpstr>
      <vt:lpstr>The Team / Workgroup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Aris Dermitzakis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Aris D</cp:lastModifiedBy>
  <cp:revision>13</cp:revision>
  <dcterms:created xsi:type="dcterms:W3CDTF">2021-09-01T19:24:00Z</dcterms:created>
  <dcterms:modified xsi:type="dcterms:W3CDTF">2021-10-15T12:15:29Z</dcterms:modified>
</cp:coreProperties>
</file>