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8" autoAdjust="0"/>
    <p:restoredTop sz="94718"/>
  </p:normalViewPr>
  <p:slideViewPr>
    <p:cSldViewPr snapToGrid="0" snapToObjects="1">
      <p:cViewPr varScale="1">
        <p:scale>
          <a:sx n="55" d="100"/>
          <a:sy n="55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ossana.rivas@upch.pe" TargetMode="External"/><Relationship Id="rId2" Type="http://schemas.openxmlformats.org/officeDocument/2006/relationships/hyperlink" Target="mailto:lvilcah@pucp.edu.p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3082567"/>
            <a:ext cx="11226800" cy="146843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Health Technology Management Reengineering: Improving Quality and Sustainability of Healthcare system in Peru </a:t>
            </a:r>
            <a:br>
              <a:rPr lang="en-US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endParaRPr lang="es-MX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407" y="529690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Luis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Vilcahuaman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– Rossana Rivas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Pontifical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Catholic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of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Peru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/ APBIO – Cayetano Heredia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Peruvian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/ APBIO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20" y="3145954"/>
            <a:ext cx="11437340" cy="329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Luis Vilcahuamán</a:t>
            </a:r>
            <a:r>
              <a:rPr lang="es-MX" sz="2200" baseline="30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1</a:t>
            </a:r>
            <a:r>
              <a:rPr lang="es-MX" sz="2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PhD. </a:t>
            </a:r>
            <a:r>
              <a:rPr lang="es-MX" sz="2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MSc</a:t>
            </a:r>
            <a:r>
              <a:rPr lang="es-MX" sz="2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Eng.; </a:t>
            </a: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Rossana Rivas</a:t>
            </a:r>
            <a:r>
              <a:rPr lang="es-MX" sz="2200" baseline="30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2</a:t>
            </a:r>
            <a:r>
              <a:rPr lang="es-MX" sz="2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PhD Candidate, </a:t>
            </a:r>
            <a:r>
              <a:rPr lang="es-MX" sz="2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MSc</a:t>
            </a:r>
            <a:r>
              <a:rPr lang="es-MX" sz="2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18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96838" indent="-96838">
              <a:buNone/>
            </a:pPr>
            <a:r>
              <a:rPr lang="es-MX" sz="1600" baseline="30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1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Professor and Researcher, Pontifical Catholic University of Peru (PUCP) Bioengineering Laboratory, APBIO, ACCE Member.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lvilcah@pucp.edu.pe </a:t>
            </a:r>
          </a:p>
          <a:p>
            <a:pPr marL="96838" indent="-96838">
              <a:lnSpc>
                <a:spcPct val="110000"/>
              </a:lnSpc>
              <a:buNone/>
            </a:pPr>
            <a:r>
              <a:rPr lang="es-MX" sz="1600" baseline="30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2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Clinical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Head,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Biomedical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undergraduate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Program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Cayetano Heredia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Peruvian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(UPCH), PUCP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Bioengineering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Laboratory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, APBIO, ACCE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Member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rossana.rivas@upch.pe</a:t>
            </a: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19" y="1671958"/>
            <a:ext cx="7902487" cy="37986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Reengineering applied to healthcare organization is pertinent when: 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1: The hospital infrastructure presents an acceptable state of conservation equivalent to less than 69% and the conservation/operational degree of equipment and furniture is less than 59%; 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2: Health sector presents difficulties due to: low quality of infrastructure and biomedical equipment, inappropriate supply and low level of quality of medicines, poor level of management, insufficient capacity and training of personnel, and shortage of budget;  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3: Lack of equipment in the hospital.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1420" y="5726625"/>
            <a:ext cx="800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Change proposed for health sector is highly required, it is also focused on reengineering. </a:t>
            </a:r>
            <a:endParaRPr lang="es-PE" sz="2000" dirty="0"/>
          </a:p>
        </p:txBody>
      </p:sp>
      <p:pic>
        <p:nvPicPr>
          <p:cNvPr id="5" name="Picture 4" descr="https://imagenes.elpais.com/resizer/jUGZC8_Myoc1nH1Y3BCp6LfOnQI=/1500x0/cloudfront-eu-central-1.images.arcpublishing.com/prisa/J3PJEJG3PRADDH2L4W64BJCNRI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233" y="1122671"/>
            <a:ext cx="3563725" cy="2375816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10199275" y="6059833"/>
            <a:ext cx="1885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err="1"/>
              <a:t>Peruvian</a:t>
            </a:r>
            <a:r>
              <a:rPr lang="es-PE" sz="1100" b="1" dirty="0"/>
              <a:t> hospital – </a:t>
            </a:r>
            <a:r>
              <a:rPr lang="es-PE" sz="1100" b="1" dirty="0" err="1"/>
              <a:t>July</a:t>
            </a:r>
            <a:r>
              <a:rPr lang="es-PE" sz="1100" b="1" dirty="0"/>
              <a:t> 2020</a:t>
            </a:r>
          </a:p>
        </p:txBody>
      </p:sp>
      <p:pic>
        <p:nvPicPr>
          <p:cNvPr id="7" name="Picture 2" descr="Pobreza, desnutrición y coronavirus - En Español - Chicago Trib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0233" y="3684713"/>
            <a:ext cx="3563726" cy="2395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19" y="919383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978634"/>
            <a:ext cx="6762750" cy="39947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Benefits 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ensure technological updating, appropriately incorporate new technologies, be valid counterpart to providers, and support medical staff in achieving clinical procedures aligned to the increasing complexity of health technology resources. 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contribute to improve the quality and coverage of healthcare services.</a:t>
            </a:r>
          </a:p>
          <a:p>
            <a:pPr algn="just">
              <a:lnSpc>
                <a:spcPct val="107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determine opportunities to improve Patient and User Safety from a multidisciplinary and global perspective.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892676"/>
            <a:ext cx="5314950" cy="38290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FB9042-1FD5-41F2-A4DE-CCAC19E5DADF}"/>
              </a:ext>
            </a:extLst>
          </p:cNvPr>
          <p:cNvSpPr txBox="1">
            <a:spLocks/>
          </p:cNvSpPr>
          <p:nvPr/>
        </p:nvSpPr>
        <p:spPr>
          <a:xfrm>
            <a:off x="0" y="1919562"/>
            <a:ext cx="8222770" cy="1032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provide appropriate health services from a comprehensive, clinically effective, efficient, safe and cost-effective health technology approach.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94" y="1735021"/>
            <a:ext cx="6841957" cy="308182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 Technology Management Reengineering model aimed to increase hospital’s capacity and sustainability; main actions are: </a:t>
            </a:r>
          </a:p>
          <a:p>
            <a:pPr marL="574675" lvl="1" indent="-4048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At the government level: to strength HTM’s capacity; </a:t>
            </a:r>
          </a:p>
          <a:p>
            <a:pPr marL="574675" lvl="1" indent="-404813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At the Hospital level and its Integrated Networks: to strength CE/Health Technology Management Units to manage HT’s life cycle. 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70" y="3561121"/>
            <a:ext cx="4471967" cy="26731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7969" y="6200534"/>
            <a:ext cx="2390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/>
              <a:t>HTM </a:t>
            </a:r>
            <a:r>
              <a:rPr lang="es-PE" sz="1100" b="1" dirty="0" err="1"/>
              <a:t>processes</a:t>
            </a:r>
            <a:r>
              <a:rPr lang="es-PE" sz="1100" b="1" dirty="0"/>
              <a:t> </a:t>
            </a:r>
            <a:r>
              <a:rPr lang="es-PE" sz="1100" b="1" dirty="0" err="1"/>
              <a:t>for</a:t>
            </a:r>
            <a:r>
              <a:rPr lang="es-PE" sz="1100" b="1" dirty="0"/>
              <a:t> </a:t>
            </a:r>
            <a:r>
              <a:rPr lang="es-PE" sz="1100" b="1" dirty="0" err="1"/>
              <a:t>technology</a:t>
            </a:r>
            <a:r>
              <a:rPr lang="es-PE" sz="1100" b="1" dirty="0"/>
              <a:t> </a:t>
            </a:r>
            <a:r>
              <a:rPr lang="es-PE" sz="1100" b="1" dirty="0" err="1"/>
              <a:t>branch</a:t>
            </a:r>
            <a:endParaRPr lang="es-PE" sz="11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694" y="4933137"/>
            <a:ext cx="7009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 change in the management of Technology will reduce the current waste of economic resources it also will guarantee the feasibility of the proposal.</a:t>
            </a:r>
            <a:endParaRPr lang="es-P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06" y="847986"/>
            <a:ext cx="4288744" cy="23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Luis </a:t>
            </a:r>
            <a:r>
              <a:rPr lang="es-MX" sz="3200" i="1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Vilcahuaman</a:t>
            </a:r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– Rossana Rivas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3761508"/>
            <a:ext cx="12032512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2"/>
              </a:rPr>
              <a:t>lvilcah@pucp.edu.pe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- 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3"/>
              </a:rPr>
              <a:t>rossana.rivas@upch.pe</a:t>
            </a: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Pontifical Catholic University of Peru / APBIO – </a:t>
            </a:r>
            <a:r>
              <a:rPr lang="en-US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Cayetano</a:t>
            </a: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Heredia Peruvian University / APBIO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414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Poppins Light</vt:lpstr>
      <vt:lpstr>Poppins Medium</vt:lpstr>
      <vt:lpstr>Wingdings</vt:lpstr>
      <vt:lpstr>Tema de Office</vt:lpstr>
      <vt:lpstr>Health Technology Management Reengineering: Improving Quality and Sustainability of Healthcare system in Peru  </vt:lpstr>
      <vt:lpstr>The Team / Workgroup</vt:lpstr>
      <vt:lpstr>Description</vt:lpstr>
      <vt:lpstr>Goals of the project and final users that will benefit</vt:lpstr>
      <vt:lpstr>Results</vt:lpstr>
      <vt:lpstr>Luis Vilcahuaman – Rossana Rivas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Vilcahuaman</dc:creator>
  <cp:lastModifiedBy>Karla Honorio</cp:lastModifiedBy>
  <cp:revision>23</cp:revision>
  <dcterms:created xsi:type="dcterms:W3CDTF">2021-09-01T19:24:00Z</dcterms:created>
  <dcterms:modified xsi:type="dcterms:W3CDTF">2021-10-04T15:45:19Z</dcterms:modified>
</cp:coreProperties>
</file>