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70" r:id="rId5"/>
    <p:sldId id="265" r:id="rId6"/>
    <p:sldId id="266" r:id="rId7"/>
    <p:sldId id="267" r:id="rId8"/>
    <p:sldId id="273" r:id="rId9"/>
    <p:sldId id="264" r:id="rId10"/>
    <p:sldId id="272" r:id="rId11"/>
    <p:sldId id="271" r:id="rId12"/>
    <p:sldId id="276" r:id="rId13"/>
    <p:sldId id="277" r:id="rId14"/>
    <p:sldId id="269" r:id="rId15"/>
    <p:sldId id="275" r:id="rId16"/>
    <p:sldId id="261" r:id="rId1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3" autoAdjust="0"/>
    <p:restoredTop sz="94718"/>
  </p:normalViewPr>
  <p:slideViewPr>
    <p:cSldViewPr snapToGrid="0" snapToObjects="1">
      <p:cViewPr varScale="1">
        <p:scale>
          <a:sx n="143" d="100"/>
          <a:sy n="143" d="100"/>
        </p:scale>
        <p:origin x="132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ropbox\Projects%20old\&#922;&#945;&#964;&#945;&#947;&#961;&#945;&#966;&#941;&#962;\WHO\Final%20Data\Excel%20Data%20for%20Figures\Figures%20chapter%202,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ropbox\Projects%20old\&#922;&#945;&#964;&#945;&#947;&#961;&#945;&#966;&#941;&#962;\WHO\Final%20Data\Excel%20Data%20for%20Figures\Figures%20chapter%202,3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L:\My%20Drive\WHO\Final%20Data\Excel%20Data%20for%20Figures\Figures%20chapter%202,3%20V_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L:\My%20Drive\WHO\Final%20Data\Excel%20Data%20for%20Figures\Figures%20chapter%202,3%20V_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8734212380808595E-2"/>
          <c:y val="5.5555555555555497E-2"/>
          <c:w val="0.89805913799761306"/>
          <c:h val="0.78656108303984495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'CT Slices'!$B$41</c:f>
              <c:strCache>
                <c:ptCount val="1"/>
                <c:pt idx="0">
                  <c:v>Private sector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'CT Slices'!$A$42:$A$54</c:f>
              <c:strCach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16</c:v>
                </c:pt>
                <c:pt idx="6">
                  <c:v>32</c:v>
                </c:pt>
                <c:pt idx="7">
                  <c:v>64</c:v>
                </c:pt>
                <c:pt idx="8">
                  <c:v>2x64 </c:v>
                </c:pt>
                <c:pt idx="9">
                  <c:v>128</c:v>
                </c:pt>
                <c:pt idx="10">
                  <c:v>2x128 </c:v>
                </c:pt>
                <c:pt idx="11">
                  <c:v>160</c:v>
                </c:pt>
                <c:pt idx="12">
                  <c:v>256</c:v>
                </c:pt>
              </c:strCache>
            </c:strRef>
          </c:cat>
          <c:val>
            <c:numRef>
              <c:f>'CT Slices'!$B$42:$B$54</c:f>
              <c:numCache>
                <c:formatCode>General</c:formatCode>
                <c:ptCount val="13"/>
                <c:pt idx="0">
                  <c:v>10.025062656641611</c:v>
                </c:pt>
                <c:pt idx="1">
                  <c:v>7.0175438596491224</c:v>
                </c:pt>
                <c:pt idx="2">
                  <c:v>6.2656641604010019</c:v>
                </c:pt>
                <c:pt idx="3">
                  <c:v>4.0100250626566396</c:v>
                </c:pt>
                <c:pt idx="4">
                  <c:v>1.2531328320802</c:v>
                </c:pt>
                <c:pt idx="5">
                  <c:v>17.794486215538839</c:v>
                </c:pt>
                <c:pt idx="6">
                  <c:v>0.75187969924812104</c:v>
                </c:pt>
                <c:pt idx="7">
                  <c:v>17.794486215538839</c:v>
                </c:pt>
                <c:pt idx="8">
                  <c:v>2.5062656641604</c:v>
                </c:pt>
                <c:pt idx="9">
                  <c:v>1.754385964912281</c:v>
                </c:pt>
                <c:pt idx="10">
                  <c:v>0.50125313283207995</c:v>
                </c:pt>
                <c:pt idx="11">
                  <c:v>0</c:v>
                </c:pt>
                <c:pt idx="12">
                  <c:v>0.25062656641603998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8E-4378-B901-6E59231CF3D5}"/>
            </c:ext>
          </c:extLst>
        </c:ser>
        <c:ser>
          <c:idx val="2"/>
          <c:order val="1"/>
          <c:tx>
            <c:strRef>
              <c:f>'CT Slices'!$C$41</c:f>
              <c:strCache>
                <c:ptCount val="1"/>
                <c:pt idx="0">
                  <c:v>Public sector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'CT Slices'!$A$42:$A$54</c:f>
              <c:strCach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16</c:v>
                </c:pt>
                <c:pt idx="6">
                  <c:v>32</c:v>
                </c:pt>
                <c:pt idx="7">
                  <c:v>64</c:v>
                </c:pt>
                <c:pt idx="8">
                  <c:v>2x64 </c:v>
                </c:pt>
                <c:pt idx="9">
                  <c:v>128</c:v>
                </c:pt>
                <c:pt idx="10">
                  <c:v>2x128 </c:v>
                </c:pt>
                <c:pt idx="11">
                  <c:v>160</c:v>
                </c:pt>
                <c:pt idx="12">
                  <c:v>256</c:v>
                </c:pt>
              </c:strCache>
            </c:strRef>
          </c:cat>
          <c:val>
            <c:numRef>
              <c:f>'CT Slices'!$C$42:$C$54</c:f>
              <c:numCache>
                <c:formatCode>General</c:formatCode>
                <c:ptCount val="13"/>
                <c:pt idx="0">
                  <c:v>5.5137844611528806</c:v>
                </c:pt>
                <c:pt idx="1">
                  <c:v>2.255639097744361</c:v>
                </c:pt>
                <c:pt idx="2">
                  <c:v>2.255639097744361</c:v>
                </c:pt>
                <c:pt idx="3">
                  <c:v>1.2531328320802</c:v>
                </c:pt>
                <c:pt idx="4">
                  <c:v>0.25062656641603998</c:v>
                </c:pt>
                <c:pt idx="5">
                  <c:v>12.531328320802</c:v>
                </c:pt>
                <c:pt idx="6">
                  <c:v>0</c:v>
                </c:pt>
                <c:pt idx="7">
                  <c:v>3.007518796992481</c:v>
                </c:pt>
                <c:pt idx="8">
                  <c:v>0.50125313283207995</c:v>
                </c:pt>
                <c:pt idx="9">
                  <c:v>1.754385964912281</c:v>
                </c:pt>
                <c:pt idx="10">
                  <c:v>0</c:v>
                </c:pt>
                <c:pt idx="11">
                  <c:v>0.50125313283207995</c:v>
                </c:pt>
                <c:pt idx="12">
                  <c:v>0.25062656641603998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8E-4378-B901-6E59231CF3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54523776"/>
        <c:axId val="354542336"/>
      </c:barChart>
      <c:catAx>
        <c:axId val="354523776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Number of slices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0.405290582943861"/>
              <c:y val="0.9173743815147370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l-GR"/>
          </a:p>
        </c:txPr>
        <c:crossAx val="354542336"/>
        <c:crosses val="autoZero"/>
        <c:auto val="1"/>
        <c:lblAlgn val="ctr"/>
        <c:lblOffset val="100"/>
        <c:noMultiLvlLbl val="0"/>
      </c:catAx>
      <c:valAx>
        <c:axId val="354542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Percentage of total units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1.1813894308724799E-2"/>
              <c:y val="0.225168761980017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l-GR"/>
          </a:p>
        </c:txPr>
        <c:crossAx val="354523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0307672789872222"/>
          <c:y val="8.1748087055562579E-2"/>
          <c:w val="0.25744095877230916"/>
          <c:h val="0.18528228855752099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900">
          <a:solidFill>
            <a:schemeClr val="tx2"/>
          </a:solidFill>
          <a:latin typeface="Poppins" pitchFamily="2" charset="0"/>
          <a:cs typeface="Poppins" pitchFamily="2" charset="0"/>
        </a:defRPr>
      </a:pPr>
      <a:endParaRPr lang="el-G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710927791664"/>
          <c:y val="4.245465071401E-2"/>
          <c:w val="0.86180538375281601"/>
          <c:h val="0.832098086349782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'MRI Field'!$B$36</c:f>
              <c:strCache>
                <c:ptCount val="1"/>
                <c:pt idx="0">
                  <c:v>Private sector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'MRI Field'!$A$37:$A$47</c:f>
              <c:strCache>
                <c:ptCount val="11"/>
                <c:pt idx="0">
                  <c:v>0.18</c:v>
                </c:pt>
                <c:pt idx="1">
                  <c:v>0.2</c:v>
                </c:pt>
                <c:pt idx="2">
                  <c:v>0.35</c:v>
                </c:pt>
                <c:pt idx="3">
                  <c:v>0.4</c:v>
                </c:pt>
                <c:pt idx="4">
                  <c:v>0.47</c:v>
                </c:pt>
                <c:pt idx="5">
                  <c:v>0.5</c:v>
                </c:pt>
                <c:pt idx="6">
                  <c:v>0.64</c:v>
                </c:pt>
                <c:pt idx="7">
                  <c:v>1.0</c:v>
                </c:pt>
                <c:pt idx="8">
                  <c:v>1.5</c:v>
                </c:pt>
                <c:pt idx="9">
                  <c:v>1.8</c:v>
                </c:pt>
                <c:pt idx="10">
                  <c:v>3.0 </c:v>
                </c:pt>
              </c:strCache>
            </c:strRef>
          </c:cat>
          <c:val>
            <c:numRef>
              <c:f>'MRI Field'!$B$37:$B$47</c:f>
              <c:numCache>
                <c:formatCode>0.00</c:formatCode>
                <c:ptCount val="11"/>
                <c:pt idx="0">
                  <c:v>0.99667774086378702</c:v>
                </c:pt>
                <c:pt idx="1">
                  <c:v>3.9867109634551481</c:v>
                </c:pt>
                <c:pt idx="2">
                  <c:v>1.6611295681063121</c:v>
                </c:pt>
                <c:pt idx="3">
                  <c:v>0.99667774086378702</c:v>
                </c:pt>
                <c:pt idx="4">
                  <c:v>0.33222591362126203</c:v>
                </c:pt>
                <c:pt idx="5">
                  <c:v>1.9933554817275749</c:v>
                </c:pt>
                <c:pt idx="6">
                  <c:v>0.33222591362126203</c:v>
                </c:pt>
                <c:pt idx="7">
                  <c:v>15.614617940199331</c:v>
                </c:pt>
                <c:pt idx="8">
                  <c:v>56.810631229235867</c:v>
                </c:pt>
                <c:pt idx="9">
                  <c:v>0.33222591362126203</c:v>
                </c:pt>
                <c:pt idx="10">
                  <c:v>2.9900332225913622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E2-4E5E-A35E-5F1D445F1A52}"/>
            </c:ext>
          </c:extLst>
        </c:ser>
        <c:ser>
          <c:idx val="2"/>
          <c:order val="2"/>
          <c:tx>
            <c:strRef>
              <c:f>'MRI Field'!$C$36</c:f>
              <c:strCache>
                <c:ptCount val="1"/>
                <c:pt idx="0">
                  <c:v>Public sector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'MRI Field'!$A$37:$A$47</c:f>
              <c:strCache>
                <c:ptCount val="11"/>
                <c:pt idx="0">
                  <c:v>0.18</c:v>
                </c:pt>
                <c:pt idx="1">
                  <c:v>0.2</c:v>
                </c:pt>
                <c:pt idx="2">
                  <c:v>0.35</c:v>
                </c:pt>
                <c:pt idx="3">
                  <c:v>0.4</c:v>
                </c:pt>
                <c:pt idx="4">
                  <c:v>0.47</c:v>
                </c:pt>
                <c:pt idx="5">
                  <c:v>0.5</c:v>
                </c:pt>
                <c:pt idx="6">
                  <c:v>0.64</c:v>
                </c:pt>
                <c:pt idx="7">
                  <c:v>1.0</c:v>
                </c:pt>
                <c:pt idx="8">
                  <c:v>1.5</c:v>
                </c:pt>
                <c:pt idx="9">
                  <c:v>1.8</c:v>
                </c:pt>
                <c:pt idx="10">
                  <c:v>3.0 </c:v>
                </c:pt>
              </c:strCache>
            </c:strRef>
          </c:cat>
          <c:val>
            <c:numRef>
              <c:f>'MRI Field'!$C$37:$C$47</c:f>
              <c:numCache>
                <c:formatCode>0.00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1.3289036544850501</c:v>
                </c:pt>
                <c:pt idx="8">
                  <c:v>11.29568106312292</c:v>
                </c:pt>
                <c:pt idx="9">
                  <c:v>0</c:v>
                </c:pt>
                <c:pt idx="10">
                  <c:v>1.3289036544850501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E2-4E5E-A35E-5F1D445F1A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84468480"/>
        <c:axId val="38447040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'MRI Field'!$A$36</c15:sqref>
                        </c15:formulaRef>
                      </c:ext>
                    </c:extLst>
                    <c:strCache>
                      <c:ptCount val="1"/>
                      <c:pt idx="0">
                        <c:v>Row Labels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'MRI Field'!$A$37:$A$47</c15:sqref>
                        </c15:formulaRef>
                      </c:ext>
                    </c:extLst>
                    <c:strCache>
                      <c:ptCount val="11"/>
                      <c:pt idx="0">
                        <c:v>0.18</c:v>
                      </c:pt>
                      <c:pt idx="1">
                        <c:v>0.2</c:v>
                      </c:pt>
                      <c:pt idx="2">
                        <c:v>0.35</c:v>
                      </c:pt>
                      <c:pt idx="3">
                        <c:v>0.4</c:v>
                      </c:pt>
                      <c:pt idx="4">
                        <c:v>0.47</c:v>
                      </c:pt>
                      <c:pt idx="5">
                        <c:v>0.5</c:v>
                      </c:pt>
                      <c:pt idx="6">
                        <c:v>0.64</c:v>
                      </c:pt>
                      <c:pt idx="7">
                        <c:v>1.0</c:v>
                      </c:pt>
                      <c:pt idx="8">
                        <c:v>1.5</c:v>
                      </c:pt>
                      <c:pt idx="9">
                        <c:v>1.8</c:v>
                      </c:pt>
                      <c:pt idx="10">
                        <c:v>3.0 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'MRI Field'!$A$37:$A$47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F3E2-4E5E-A35E-5F1D445F1A52}"/>
                  </c:ext>
                </c:extLst>
              </c15:ser>
            </c15:filteredBarSeries>
          </c:ext>
        </c:extLst>
      </c:barChart>
      <c:catAx>
        <c:axId val="384468480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GB"/>
                  <a:t>Magnetic field in Tesla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l-GR"/>
          </a:p>
        </c:txPr>
        <c:crossAx val="384470400"/>
        <c:crosses val="autoZero"/>
        <c:auto val="1"/>
        <c:lblAlgn val="ctr"/>
        <c:lblOffset val="100"/>
        <c:noMultiLvlLbl val="0"/>
      </c:catAx>
      <c:valAx>
        <c:axId val="38447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Percentage of total units</a:t>
                </a:r>
                <a:endParaRPr lang="el-GR"/>
              </a:p>
            </c:rich>
          </c:tx>
          <c:layout>
            <c:manualLayout>
              <c:xMode val="edge"/>
              <c:yMode val="edge"/>
              <c:x val="1.44456482484652E-2"/>
              <c:y val="0.15456683796424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l-GR"/>
          </a:p>
        </c:txPr>
        <c:crossAx val="384468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078921202022012"/>
          <c:y val="8.3096639576266215E-2"/>
          <c:w val="0.23469439017847585"/>
          <c:h val="0.13766554511082599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900">
          <a:solidFill>
            <a:schemeClr val="tx2"/>
          </a:solidFill>
          <a:latin typeface="Poppins" pitchFamily="2" charset="0"/>
          <a:cs typeface="Poppins" pitchFamily="2" charset="0"/>
        </a:defRPr>
      </a:pPr>
      <a:endParaRPr lang="el-G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[Figures chapter 2,3 V_2.xlsx]New CT Pivot!PivotTable2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6.1250796838997569E-2"/>
          <c:y val="5.0925925925925923E-2"/>
          <c:w val="0.92924383095260976"/>
          <c:h val="0.7434244677748614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'New CT Pivot'!$L$2</c:f>
              <c:strCache>
                <c:ptCount val="1"/>
                <c:pt idx="0">
                  <c:v>Private sector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'New CT Pivot'!$K$3:$K$77</c:f>
              <c:strCache>
                <c:ptCount val="74"/>
                <c:pt idx="0">
                  <c:v>Achaea</c:v>
                </c:pt>
                <c:pt idx="1">
                  <c:v>Aetolia-Acarnania</c:v>
                </c:pt>
                <c:pt idx="2">
                  <c:v>Andros</c:v>
                </c:pt>
                <c:pt idx="3">
                  <c:v>Arcadia</c:v>
                </c:pt>
                <c:pt idx="4">
                  <c:v>Argolis</c:v>
                </c:pt>
                <c:pt idx="5">
                  <c:v>Arta</c:v>
                </c:pt>
                <c:pt idx="6">
                  <c:v>Athens, Central</c:v>
                </c:pt>
                <c:pt idx="7">
                  <c:v>Athens, North</c:v>
                </c:pt>
                <c:pt idx="8">
                  <c:v>Athens, South</c:v>
                </c:pt>
                <c:pt idx="9">
                  <c:v>Athens, West</c:v>
                </c:pt>
                <c:pt idx="10">
                  <c:v>Attica, East</c:v>
                </c:pt>
                <c:pt idx="11">
                  <c:v>Attica, West</c:v>
                </c:pt>
                <c:pt idx="12">
                  <c:v>Boeotia</c:v>
                </c:pt>
                <c:pt idx="13">
                  <c:v>Cephalonia</c:v>
                </c:pt>
                <c:pt idx="14">
                  <c:v>Chalkidiki</c:v>
                </c:pt>
                <c:pt idx="15">
                  <c:v>Chania</c:v>
                </c:pt>
                <c:pt idx="16">
                  <c:v>Chios</c:v>
                </c:pt>
                <c:pt idx="17">
                  <c:v>Corfu</c:v>
                </c:pt>
                <c:pt idx="18">
                  <c:v>Corinth</c:v>
                </c:pt>
                <c:pt idx="19">
                  <c:v>Drama</c:v>
                </c:pt>
                <c:pt idx="20">
                  <c:v>Elis</c:v>
                </c:pt>
                <c:pt idx="21">
                  <c:v>Euboea</c:v>
                </c:pt>
                <c:pt idx="22">
                  <c:v>Evros</c:v>
                </c:pt>
                <c:pt idx="23">
                  <c:v>Evrytania</c:v>
                </c:pt>
                <c:pt idx="24">
                  <c:v>Florina</c:v>
                </c:pt>
                <c:pt idx="25">
                  <c:v>Grevena</c:v>
                </c:pt>
                <c:pt idx="26">
                  <c:v>Heraklion</c:v>
                </c:pt>
                <c:pt idx="27">
                  <c:v>Ikaria</c:v>
                </c:pt>
                <c:pt idx="28">
                  <c:v>Imathia</c:v>
                </c:pt>
                <c:pt idx="29">
                  <c:v>Ioannina</c:v>
                </c:pt>
                <c:pt idx="30">
                  <c:v>Islands</c:v>
                </c:pt>
                <c:pt idx="31">
                  <c:v>Ithaca</c:v>
                </c:pt>
                <c:pt idx="32">
                  <c:v>Kalymnos</c:v>
                </c:pt>
                <c:pt idx="33">
                  <c:v>Karditsa</c:v>
                </c:pt>
                <c:pt idx="34">
                  <c:v>Karpathos</c:v>
                </c:pt>
                <c:pt idx="35">
                  <c:v>Kastoria</c:v>
                </c:pt>
                <c:pt idx="36">
                  <c:v>Kavala</c:v>
                </c:pt>
                <c:pt idx="37">
                  <c:v>Kea-Kythnos</c:v>
                </c:pt>
                <c:pt idx="38">
                  <c:v>Kilkis</c:v>
                </c:pt>
                <c:pt idx="39">
                  <c:v>Kos</c:v>
                </c:pt>
                <c:pt idx="40">
                  <c:v>Kozani</c:v>
                </c:pt>
                <c:pt idx="41">
                  <c:v>Laconia</c:v>
                </c:pt>
                <c:pt idx="42">
                  <c:v>Larissa</c:v>
                </c:pt>
                <c:pt idx="43">
                  <c:v>Lasithi</c:v>
                </c:pt>
                <c:pt idx="44">
                  <c:v>Lefkada</c:v>
                </c:pt>
                <c:pt idx="45">
                  <c:v>Lemnos</c:v>
                </c:pt>
                <c:pt idx="46">
                  <c:v>Lesbos</c:v>
                </c:pt>
                <c:pt idx="47">
                  <c:v>Magnesia</c:v>
                </c:pt>
                <c:pt idx="48">
                  <c:v>Messenia</c:v>
                </c:pt>
                <c:pt idx="49">
                  <c:v>Milos</c:v>
                </c:pt>
                <c:pt idx="50">
                  <c:v>Mykonos</c:v>
                </c:pt>
                <c:pt idx="51">
                  <c:v>Naxos</c:v>
                </c:pt>
                <c:pt idx="52">
                  <c:v>Paros</c:v>
                </c:pt>
                <c:pt idx="53">
                  <c:v>Pella</c:v>
                </c:pt>
                <c:pt idx="54">
                  <c:v>Phocis</c:v>
                </c:pt>
                <c:pt idx="55">
                  <c:v>Phthiotida</c:v>
                </c:pt>
                <c:pt idx="56">
                  <c:v>Pieria</c:v>
                </c:pt>
                <c:pt idx="57">
                  <c:v>Piraeus </c:v>
                </c:pt>
                <c:pt idx="58">
                  <c:v>Preveza</c:v>
                </c:pt>
                <c:pt idx="59">
                  <c:v>Rethymno</c:v>
                </c:pt>
                <c:pt idx="60">
                  <c:v>Rhodes</c:v>
                </c:pt>
                <c:pt idx="61">
                  <c:v>Rhodope</c:v>
                </c:pt>
                <c:pt idx="62">
                  <c:v>Samos</c:v>
                </c:pt>
                <c:pt idx="63">
                  <c:v>Serres</c:v>
                </c:pt>
                <c:pt idx="64">
                  <c:v>Sporades</c:v>
                </c:pt>
                <c:pt idx="65">
                  <c:v>Syros</c:v>
                </c:pt>
                <c:pt idx="66">
                  <c:v>Thasos</c:v>
                </c:pt>
                <c:pt idx="67">
                  <c:v>Thesprotia</c:v>
                </c:pt>
                <c:pt idx="68">
                  <c:v>Thessaloniki</c:v>
                </c:pt>
                <c:pt idx="69">
                  <c:v>Thira</c:v>
                </c:pt>
                <c:pt idx="70">
                  <c:v>Tinos</c:v>
                </c:pt>
                <c:pt idx="71">
                  <c:v>Trikala</c:v>
                </c:pt>
                <c:pt idx="72">
                  <c:v>Xanthi</c:v>
                </c:pt>
                <c:pt idx="73">
                  <c:v>Zakynthos</c:v>
                </c:pt>
              </c:strCache>
            </c:strRef>
          </c:cat>
          <c:val>
            <c:numRef>
              <c:f>'New CT Pivot'!$L$3:$L$77</c:f>
              <c:numCache>
                <c:formatCode>General</c:formatCode>
                <c:ptCount val="74"/>
                <c:pt idx="0">
                  <c:v>1.9373962685747868</c:v>
                </c:pt>
                <c:pt idx="1">
                  <c:v>2.8462728057608562</c:v>
                </c:pt>
                <c:pt idx="2">
                  <c:v>0</c:v>
                </c:pt>
                <c:pt idx="3">
                  <c:v>3.4608063678837171</c:v>
                </c:pt>
                <c:pt idx="4">
                  <c:v>2.060920819422118</c:v>
                </c:pt>
                <c:pt idx="5">
                  <c:v>2.946506180296713</c:v>
                </c:pt>
                <c:pt idx="6">
                  <c:v>2.6225813971559564</c:v>
                </c:pt>
                <c:pt idx="7">
                  <c:v>3.7182260681449431</c:v>
                </c:pt>
                <c:pt idx="8">
                  <c:v>3.3973417688071179</c:v>
                </c:pt>
                <c:pt idx="9">
                  <c:v>2.4506049931076737</c:v>
                </c:pt>
                <c:pt idx="10">
                  <c:v>2.3887822784205373</c:v>
                </c:pt>
                <c:pt idx="11">
                  <c:v>1.8641992953326663</c:v>
                </c:pt>
                <c:pt idx="12">
                  <c:v>3.3921302578018997</c:v>
                </c:pt>
                <c:pt idx="13">
                  <c:v>2.7932180665344544</c:v>
                </c:pt>
                <c:pt idx="14">
                  <c:v>0.94421573441099826</c:v>
                </c:pt>
                <c:pt idx="15">
                  <c:v>1.2772615512341541</c:v>
                </c:pt>
                <c:pt idx="16">
                  <c:v>3.7969396666286972</c:v>
                </c:pt>
                <c:pt idx="17">
                  <c:v>2.8743616521830777</c:v>
                </c:pt>
                <c:pt idx="18">
                  <c:v>2.0677961428709279</c:v>
                </c:pt>
                <c:pt idx="19">
                  <c:v>3.0522856532400011</c:v>
                </c:pt>
                <c:pt idx="20">
                  <c:v>1.8832391713747645</c:v>
                </c:pt>
                <c:pt idx="21">
                  <c:v>1.8973981927282215</c:v>
                </c:pt>
                <c:pt idx="22">
                  <c:v>3.3795886364711687</c:v>
                </c:pt>
                <c:pt idx="23">
                  <c:v>0</c:v>
                </c:pt>
                <c:pt idx="24">
                  <c:v>0</c:v>
                </c:pt>
                <c:pt idx="25">
                  <c:v>3.1489120508864188</c:v>
                </c:pt>
                <c:pt idx="26">
                  <c:v>1.3093718288651019</c:v>
                </c:pt>
                <c:pt idx="27">
                  <c:v>10.119409026512852</c:v>
                </c:pt>
                <c:pt idx="28">
                  <c:v>1.4223638264431659</c:v>
                </c:pt>
                <c:pt idx="29">
                  <c:v>1.1911781347341588</c:v>
                </c:pt>
                <c:pt idx="30">
                  <c:v>2.6791335682040427</c:v>
                </c:pt>
                <c:pt idx="31">
                  <c:v>0</c:v>
                </c:pt>
                <c:pt idx="32">
                  <c:v>6.7907103082982481</c:v>
                </c:pt>
                <c:pt idx="33">
                  <c:v>2.6421475375184951</c:v>
                </c:pt>
                <c:pt idx="34">
                  <c:v>0</c:v>
                </c:pt>
                <c:pt idx="35">
                  <c:v>1.9872024164381383</c:v>
                </c:pt>
                <c:pt idx="36">
                  <c:v>1.601063105902319</c:v>
                </c:pt>
                <c:pt idx="37">
                  <c:v>0</c:v>
                </c:pt>
                <c:pt idx="38">
                  <c:v>1.2434872356035265</c:v>
                </c:pt>
                <c:pt idx="39">
                  <c:v>2.9073148040469823</c:v>
                </c:pt>
                <c:pt idx="40">
                  <c:v>2.6631867692881301</c:v>
                </c:pt>
                <c:pt idx="41">
                  <c:v>1.1218559985640244</c:v>
                </c:pt>
                <c:pt idx="42">
                  <c:v>2.8136815264222279</c:v>
                </c:pt>
                <c:pt idx="43">
                  <c:v>2.6531884692429126</c:v>
                </c:pt>
                <c:pt idx="44">
                  <c:v>0</c:v>
                </c:pt>
                <c:pt idx="45">
                  <c:v>5.7930714865021438</c:v>
                </c:pt>
                <c:pt idx="46">
                  <c:v>3.470776065528252</c:v>
                </c:pt>
                <c:pt idx="47">
                  <c:v>2.1051523604020841</c:v>
                </c:pt>
                <c:pt idx="48">
                  <c:v>1.8755392175250385</c:v>
                </c:pt>
                <c:pt idx="49">
                  <c:v>0</c:v>
                </c:pt>
                <c:pt idx="50">
                  <c:v>19.735543714229326</c:v>
                </c:pt>
                <c:pt idx="51">
                  <c:v>9.598310697317272</c:v>
                </c:pt>
                <c:pt idx="52">
                  <c:v>6.6997186118183034</c:v>
                </c:pt>
                <c:pt idx="53">
                  <c:v>3.5796105383734251</c:v>
                </c:pt>
                <c:pt idx="54">
                  <c:v>0</c:v>
                </c:pt>
                <c:pt idx="55">
                  <c:v>1.89596223243233</c:v>
                </c:pt>
                <c:pt idx="56">
                  <c:v>1.5785568832972896</c:v>
                </c:pt>
                <c:pt idx="57">
                  <c:v>5.1225286583206566</c:v>
                </c:pt>
                <c:pt idx="58">
                  <c:v>3.4788053782331145</c:v>
                </c:pt>
                <c:pt idx="59">
                  <c:v>2.3362029693139741</c:v>
                </c:pt>
                <c:pt idx="60">
                  <c:v>2.50354669114579</c:v>
                </c:pt>
                <c:pt idx="61">
                  <c:v>1.785092690937977</c:v>
                </c:pt>
                <c:pt idx="62">
                  <c:v>3.0324165327349366</c:v>
                </c:pt>
                <c:pt idx="63">
                  <c:v>1.1335940599671257</c:v>
                </c:pt>
                <c:pt idx="64">
                  <c:v>7.247427163357008</c:v>
                </c:pt>
                <c:pt idx="65">
                  <c:v>0</c:v>
                </c:pt>
                <c:pt idx="66">
                  <c:v>0</c:v>
                </c:pt>
                <c:pt idx="67">
                  <c:v>2.2942620506114206</c:v>
                </c:pt>
                <c:pt idx="68">
                  <c:v>2.6118784629905827</c:v>
                </c:pt>
                <c:pt idx="69">
                  <c:v>10.591537361648044</c:v>
                </c:pt>
                <c:pt idx="70">
                  <c:v>0</c:v>
                </c:pt>
                <c:pt idx="71">
                  <c:v>1.5257275813403517</c:v>
                </c:pt>
                <c:pt idx="72">
                  <c:v>0.89910269550988109</c:v>
                </c:pt>
                <c:pt idx="73">
                  <c:v>2.4534458647169952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51-44C3-A66A-92482288DC92}"/>
            </c:ext>
          </c:extLst>
        </c:ser>
        <c:ser>
          <c:idx val="1"/>
          <c:order val="1"/>
          <c:tx>
            <c:strRef>
              <c:f>'New CT Pivot'!$M$2</c:f>
              <c:strCache>
                <c:ptCount val="1"/>
                <c:pt idx="0">
                  <c:v>Public sector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'New CT Pivot'!$K$3:$K$77</c:f>
              <c:strCache>
                <c:ptCount val="74"/>
                <c:pt idx="0">
                  <c:v>Achaea</c:v>
                </c:pt>
                <c:pt idx="1">
                  <c:v>Aetolia-Acarnania</c:v>
                </c:pt>
                <c:pt idx="2">
                  <c:v>Andros</c:v>
                </c:pt>
                <c:pt idx="3">
                  <c:v>Arcadia</c:v>
                </c:pt>
                <c:pt idx="4">
                  <c:v>Argolis</c:v>
                </c:pt>
                <c:pt idx="5">
                  <c:v>Arta</c:v>
                </c:pt>
                <c:pt idx="6">
                  <c:v>Athens, Central</c:v>
                </c:pt>
                <c:pt idx="7">
                  <c:v>Athens, North</c:v>
                </c:pt>
                <c:pt idx="8">
                  <c:v>Athens, South</c:v>
                </c:pt>
                <c:pt idx="9">
                  <c:v>Athens, West</c:v>
                </c:pt>
                <c:pt idx="10">
                  <c:v>Attica, East</c:v>
                </c:pt>
                <c:pt idx="11">
                  <c:v>Attica, West</c:v>
                </c:pt>
                <c:pt idx="12">
                  <c:v>Boeotia</c:v>
                </c:pt>
                <c:pt idx="13">
                  <c:v>Cephalonia</c:v>
                </c:pt>
                <c:pt idx="14">
                  <c:v>Chalkidiki</c:v>
                </c:pt>
                <c:pt idx="15">
                  <c:v>Chania</c:v>
                </c:pt>
                <c:pt idx="16">
                  <c:v>Chios</c:v>
                </c:pt>
                <c:pt idx="17">
                  <c:v>Corfu</c:v>
                </c:pt>
                <c:pt idx="18">
                  <c:v>Corinth</c:v>
                </c:pt>
                <c:pt idx="19">
                  <c:v>Drama</c:v>
                </c:pt>
                <c:pt idx="20">
                  <c:v>Elis</c:v>
                </c:pt>
                <c:pt idx="21">
                  <c:v>Euboea</c:v>
                </c:pt>
                <c:pt idx="22">
                  <c:v>Evros</c:v>
                </c:pt>
                <c:pt idx="23">
                  <c:v>Evrytania</c:v>
                </c:pt>
                <c:pt idx="24">
                  <c:v>Florina</c:v>
                </c:pt>
                <c:pt idx="25">
                  <c:v>Grevena</c:v>
                </c:pt>
                <c:pt idx="26">
                  <c:v>Heraklion</c:v>
                </c:pt>
                <c:pt idx="27">
                  <c:v>Ikaria</c:v>
                </c:pt>
                <c:pt idx="28">
                  <c:v>Imathia</c:v>
                </c:pt>
                <c:pt idx="29">
                  <c:v>Ioannina</c:v>
                </c:pt>
                <c:pt idx="30">
                  <c:v>Islands</c:v>
                </c:pt>
                <c:pt idx="31">
                  <c:v>Ithaca</c:v>
                </c:pt>
                <c:pt idx="32">
                  <c:v>Kalymnos</c:v>
                </c:pt>
                <c:pt idx="33">
                  <c:v>Karditsa</c:v>
                </c:pt>
                <c:pt idx="34">
                  <c:v>Karpathos</c:v>
                </c:pt>
                <c:pt idx="35">
                  <c:v>Kastoria</c:v>
                </c:pt>
                <c:pt idx="36">
                  <c:v>Kavala</c:v>
                </c:pt>
                <c:pt idx="37">
                  <c:v>Kea-Kythnos</c:v>
                </c:pt>
                <c:pt idx="38">
                  <c:v>Kilkis</c:v>
                </c:pt>
                <c:pt idx="39">
                  <c:v>Kos</c:v>
                </c:pt>
                <c:pt idx="40">
                  <c:v>Kozani</c:v>
                </c:pt>
                <c:pt idx="41">
                  <c:v>Laconia</c:v>
                </c:pt>
                <c:pt idx="42">
                  <c:v>Larissa</c:v>
                </c:pt>
                <c:pt idx="43">
                  <c:v>Lasithi</c:v>
                </c:pt>
                <c:pt idx="44">
                  <c:v>Lefkada</c:v>
                </c:pt>
                <c:pt idx="45">
                  <c:v>Lemnos</c:v>
                </c:pt>
                <c:pt idx="46">
                  <c:v>Lesbos</c:v>
                </c:pt>
                <c:pt idx="47">
                  <c:v>Magnesia</c:v>
                </c:pt>
                <c:pt idx="48">
                  <c:v>Messenia</c:v>
                </c:pt>
                <c:pt idx="49">
                  <c:v>Milos</c:v>
                </c:pt>
                <c:pt idx="50">
                  <c:v>Mykonos</c:v>
                </c:pt>
                <c:pt idx="51">
                  <c:v>Naxos</c:v>
                </c:pt>
                <c:pt idx="52">
                  <c:v>Paros</c:v>
                </c:pt>
                <c:pt idx="53">
                  <c:v>Pella</c:v>
                </c:pt>
                <c:pt idx="54">
                  <c:v>Phocis</c:v>
                </c:pt>
                <c:pt idx="55">
                  <c:v>Phthiotida</c:v>
                </c:pt>
                <c:pt idx="56">
                  <c:v>Pieria</c:v>
                </c:pt>
                <c:pt idx="57">
                  <c:v>Piraeus </c:v>
                </c:pt>
                <c:pt idx="58">
                  <c:v>Preveza</c:v>
                </c:pt>
                <c:pt idx="59">
                  <c:v>Rethymno</c:v>
                </c:pt>
                <c:pt idx="60">
                  <c:v>Rhodes</c:v>
                </c:pt>
                <c:pt idx="61">
                  <c:v>Rhodope</c:v>
                </c:pt>
                <c:pt idx="62">
                  <c:v>Samos</c:v>
                </c:pt>
                <c:pt idx="63">
                  <c:v>Serres</c:v>
                </c:pt>
                <c:pt idx="64">
                  <c:v>Sporades</c:v>
                </c:pt>
                <c:pt idx="65">
                  <c:v>Syros</c:v>
                </c:pt>
                <c:pt idx="66">
                  <c:v>Thasos</c:v>
                </c:pt>
                <c:pt idx="67">
                  <c:v>Thesprotia</c:v>
                </c:pt>
                <c:pt idx="68">
                  <c:v>Thessaloniki</c:v>
                </c:pt>
                <c:pt idx="69">
                  <c:v>Thira</c:v>
                </c:pt>
                <c:pt idx="70">
                  <c:v>Tinos</c:v>
                </c:pt>
                <c:pt idx="71">
                  <c:v>Trikala</c:v>
                </c:pt>
                <c:pt idx="72">
                  <c:v>Xanthi</c:v>
                </c:pt>
                <c:pt idx="73">
                  <c:v>Zakynthos</c:v>
                </c:pt>
              </c:strCache>
            </c:strRef>
          </c:cat>
          <c:val>
            <c:numRef>
              <c:f>'New CT Pivot'!$M$3:$M$77</c:f>
              <c:numCache>
                <c:formatCode>General</c:formatCode>
                <c:ptCount val="74"/>
                <c:pt idx="0">
                  <c:v>1.6144968904789889</c:v>
                </c:pt>
                <c:pt idx="1">
                  <c:v>0.94875760192028535</c:v>
                </c:pt>
                <c:pt idx="2">
                  <c:v>0</c:v>
                </c:pt>
                <c:pt idx="3">
                  <c:v>1.1536021226279056</c:v>
                </c:pt>
                <c:pt idx="4">
                  <c:v>3.0913812291331766</c:v>
                </c:pt>
                <c:pt idx="5">
                  <c:v>0</c:v>
                </c:pt>
                <c:pt idx="6">
                  <c:v>2.3311834641386278</c:v>
                </c:pt>
                <c:pt idx="7">
                  <c:v>1.6901027582477015</c:v>
                </c:pt>
                <c:pt idx="8">
                  <c:v>0.18874120937817321</c:v>
                </c:pt>
                <c:pt idx="9">
                  <c:v>0.61265124827691841</c:v>
                </c:pt>
                <c:pt idx="10">
                  <c:v>0.1990651898683781</c:v>
                </c:pt>
                <c:pt idx="11">
                  <c:v>1.2427995302217776</c:v>
                </c:pt>
                <c:pt idx="12">
                  <c:v>1.6960651289009498</c:v>
                </c:pt>
                <c:pt idx="13">
                  <c:v>2.7932180665344544</c:v>
                </c:pt>
                <c:pt idx="14">
                  <c:v>0.94421573441099826</c:v>
                </c:pt>
                <c:pt idx="15">
                  <c:v>0.63863077561707704</c:v>
                </c:pt>
                <c:pt idx="16">
                  <c:v>3.7969396666286972</c:v>
                </c:pt>
                <c:pt idx="17">
                  <c:v>0.95812055072769253</c:v>
                </c:pt>
                <c:pt idx="18">
                  <c:v>0.68926538095697609</c:v>
                </c:pt>
                <c:pt idx="19">
                  <c:v>1.0174285510800003</c:v>
                </c:pt>
                <c:pt idx="20">
                  <c:v>0.62774639045825487</c:v>
                </c:pt>
                <c:pt idx="21">
                  <c:v>0.47434954818205538</c:v>
                </c:pt>
                <c:pt idx="22">
                  <c:v>2.027753181882701</c:v>
                </c:pt>
                <c:pt idx="23">
                  <c:v>4.9798316816891592</c:v>
                </c:pt>
                <c:pt idx="24">
                  <c:v>1.944995526510289</c:v>
                </c:pt>
                <c:pt idx="25">
                  <c:v>3.1489120508864188</c:v>
                </c:pt>
                <c:pt idx="26">
                  <c:v>1.3093718288651019</c:v>
                </c:pt>
                <c:pt idx="27">
                  <c:v>0</c:v>
                </c:pt>
                <c:pt idx="28">
                  <c:v>1.4223638264431659</c:v>
                </c:pt>
                <c:pt idx="29">
                  <c:v>1.1911781347341588</c:v>
                </c:pt>
                <c:pt idx="30">
                  <c:v>1.3395667841020213</c:v>
                </c:pt>
                <c:pt idx="31">
                  <c:v>0</c:v>
                </c:pt>
                <c:pt idx="32">
                  <c:v>3.395355154149124</c:v>
                </c:pt>
                <c:pt idx="33">
                  <c:v>0.88071584583949836</c:v>
                </c:pt>
                <c:pt idx="34">
                  <c:v>0</c:v>
                </c:pt>
                <c:pt idx="35">
                  <c:v>1.9872024164381383</c:v>
                </c:pt>
                <c:pt idx="36">
                  <c:v>0.80053155295115952</c:v>
                </c:pt>
                <c:pt idx="37">
                  <c:v>0</c:v>
                </c:pt>
                <c:pt idx="38">
                  <c:v>1.2434872356035265</c:v>
                </c:pt>
                <c:pt idx="39">
                  <c:v>0</c:v>
                </c:pt>
                <c:pt idx="40">
                  <c:v>1.3315933846440651</c:v>
                </c:pt>
                <c:pt idx="41">
                  <c:v>1.1218559985640244</c:v>
                </c:pt>
                <c:pt idx="42">
                  <c:v>1.0551305724083355</c:v>
                </c:pt>
                <c:pt idx="43">
                  <c:v>2.6531884692429126</c:v>
                </c:pt>
                <c:pt idx="44">
                  <c:v>4.2206558899252942</c:v>
                </c:pt>
                <c:pt idx="45">
                  <c:v>5.7930714865021438</c:v>
                </c:pt>
                <c:pt idx="46">
                  <c:v>1.1569253551760841</c:v>
                </c:pt>
                <c:pt idx="47">
                  <c:v>0.52628809010052102</c:v>
                </c:pt>
                <c:pt idx="48">
                  <c:v>0.62517973917501279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0.715922107674685</c:v>
                </c:pt>
                <c:pt idx="54">
                  <c:v>2.4787447636516866</c:v>
                </c:pt>
                <c:pt idx="55">
                  <c:v>0.6319874108107767</c:v>
                </c:pt>
                <c:pt idx="56">
                  <c:v>0.7892784416486448</c:v>
                </c:pt>
                <c:pt idx="57">
                  <c:v>0.44543727463657884</c:v>
                </c:pt>
                <c:pt idx="58">
                  <c:v>0</c:v>
                </c:pt>
                <c:pt idx="59">
                  <c:v>1.168101484656987</c:v>
                </c:pt>
                <c:pt idx="60">
                  <c:v>0.83451556371526325</c:v>
                </c:pt>
                <c:pt idx="61">
                  <c:v>0.89254634546898848</c:v>
                </c:pt>
                <c:pt idx="62">
                  <c:v>3.0324165327349366</c:v>
                </c:pt>
                <c:pt idx="63">
                  <c:v>0.56679702998356285</c:v>
                </c:pt>
                <c:pt idx="64">
                  <c:v>0</c:v>
                </c:pt>
                <c:pt idx="65">
                  <c:v>9.2992979030083234</c:v>
                </c:pt>
                <c:pt idx="66">
                  <c:v>0</c:v>
                </c:pt>
                <c:pt idx="67">
                  <c:v>2.2942620506114206</c:v>
                </c:pt>
                <c:pt idx="68">
                  <c:v>0.7205181966870573</c:v>
                </c:pt>
                <c:pt idx="69">
                  <c:v>0</c:v>
                </c:pt>
                <c:pt idx="70">
                  <c:v>0</c:v>
                </c:pt>
                <c:pt idx="71">
                  <c:v>0.76286379067017585</c:v>
                </c:pt>
                <c:pt idx="72">
                  <c:v>0.89910269550988109</c:v>
                </c:pt>
                <c:pt idx="73">
                  <c:v>2.4534458647169952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51-44C3-A66A-92482288DC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54389376"/>
        <c:axId val="354391168"/>
      </c:barChart>
      <c:lineChart>
        <c:grouping val="standard"/>
        <c:varyColors val="0"/>
        <c:ser>
          <c:idx val="2"/>
          <c:order val="2"/>
          <c:tx>
            <c:strRef>
              <c:f>'New CT Pivot'!$N$2</c:f>
              <c:strCache>
                <c:ptCount val="1"/>
                <c:pt idx="0">
                  <c:v>Country average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'New CT Pivot'!$K$3:$K$77</c:f>
              <c:strCache>
                <c:ptCount val="74"/>
                <c:pt idx="0">
                  <c:v>Achaea</c:v>
                </c:pt>
                <c:pt idx="1">
                  <c:v>Aetolia-Acarnania</c:v>
                </c:pt>
                <c:pt idx="2">
                  <c:v>Andros</c:v>
                </c:pt>
                <c:pt idx="3">
                  <c:v>Arcadia</c:v>
                </c:pt>
                <c:pt idx="4">
                  <c:v>Argolis</c:v>
                </c:pt>
                <c:pt idx="5">
                  <c:v>Arta</c:v>
                </c:pt>
                <c:pt idx="6">
                  <c:v>Athens, Central</c:v>
                </c:pt>
                <c:pt idx="7">
                  <c:v>Athens, North</c:v>
                </c:pt>
                <c:pt idx="8">
                  <c:v>Athens, South</c:v>
                </c:pt>
                <c:pt idx="9">
                  <c:v>Athens, West</c:v>
                </c:pt>
                <c:pt idx="10">
                  <c:v>Attica, East</c:v>
                </c:pt>
                <c:pt idx="11">
                  <c:v>Attica, West</c:v>
                </c:pt>
                <c:pt idx="12">
                  <c:v>Boeotia</c:v>
                </c:pt>
                <c:pt idx="13">
                  <c:v>Cephalonia</c:v>
                </c:pt>
                <c:pt idx="14">
                  <c:v>Chalkidiki</c:v>
                </c:pt>
                <c:pt idx="15">
                  <c:v>Chania</c:v>
                </c:pt>
                <c:pt idx="16">
                  <c:v>Chios</c:v>
                </c:pt>
                <c:pt idx="17">
                  <c:v>Corfu</c:v>
                </c:pt>
                <c:pt idx="18">
                  <c:v>Corinth</c:v>
                </c:pt>
                <c:pt idx="19">
                  <c:v>Drama</c:v>
                </c:pt>
                <c:pt idx="20">
                  <c:v>Elis</c:v>
                </c:pt>
                <c:pt idx="21">
                  <c:v>Euboea</c:v>
                </c:pt>
                <c:pt idx="22">
                  <c:v>Evros</c:v>
                </c:pt>
                <c:pt idx="23">
                  <c:v>Evrytania</c:v>
                </c:pt>
                <c:pt idx="24">
                  <c:v>Florina</c:v>
                </c:pt>
                <c:pt idx="25">
                  <c:v>Grevena</c:v>
                </c:pt>
                <c:pt idx="26">
                  <c:v>Heraklion</c:v>
                </c:pt>
                <c:pt idx="27">
                  <c:v>Ikaria</c:v>
                </c:pt>
                <c:pt idx="28">
                  <c:v>Imathia</c:v>
                </c:pt>
                <c:pt idx="29">
                  <c:v>Ioannina</c:v>
                </c:pt>
                <c:pt idx="30">
                  <c:v>Islands</c:v>
                </c:pt>
                <c:pt idx="31">
                  <c:v>Ithaca</c:v>
                </c:pt>
                <c:pt idx="32">
                  <c:v>Kalymnos</c:v>
                </c:pt>
                <c:pt idx="33">
                  <c:v>Karditsa</c:v>
                </c:pt>
                <c:pt idx="34">
                  <c:v>Karpathos</c:v>
                </c:pt>
                <c:pt idx="35">
                  <c:v>Kastoria</c:v>
                </c:pt>
                <c:pt idx="36">
                  <c:v>Kavala</c:v>
                </c:pt>
                <c:pt idx="37">
                  <c:v>Kea-Kythnos</c:v>
                </c:pt>
                <c:pt idx="38">
                  <c:v>Kilkis</c:v>
                </c:pt>
                <c:pt idx="39">
                  <c:v>Kos</c:v>
                </c:pt>
                <c:pt idx="40">
                  <c:v>Kozani</c:v>
                </c:pt>
                <c:pt idx="41">
                  <c:v>Laconia</c:v>
                </c:pt>
                <c:pt idx="42">
                  <c:v>Larissa</c:v>
                </c:pt>
                <c:pt idx="43">
                  <c:v>Lasithi</c:v>
                </c:pt>
                <c:pt idx="44">
                  <c:v>Lefkada</c:v>
                </c:pt>
                <c:pt idx="45">
                  <c:v>Lemnos</c:v>
                </c:pt>
                <c:pt idx="46">
                  <c:v>Lesbos</c:v>
                </c:pt>
                <c:pt idx="47">
                  <c:v>Magnesia</c:v>
                </c:pt>
                <c:pt idx="48">
                  <c:v>Messenia</c:v>
                </c:pt>
                <c:pt idx="49">
                  <c:v>Milos</c:v>
                </c:pt>
                <c:pt idx="50">
                  <c:v>Mykonos</c:v>
                </c:pt>
                <c:pt idx="51">
                  <c:v>Naxos</c:v>
                </c:pt>
                <c:pt idx="52">
                  <c:v>Paros</c:v>
                </c:pt>
                <c:pt idx="53">
                  <c:v>Pella</c:v>
                </c:pt>
                <c:pt idx="54">
                  <c:v>Phocis</c:v>
                </c:pt>
                <c:pt idx="55">
                  <c:v>Phthiotida</c:v>
                </c:pt>
                <c:pt idx="56">
                  <c:v>Pieria</c:v>
                </c:pt>
                <c:pt idx="57">
                  <c:v>Piraeus </c:v>
                </c:pt>
                <c:pt idx="58">
                  <c:v>Preveza</c:v>
                </c:pt>
                <c:pt idx="59">
                  <c:v>Rethymno</c:v>
                </c:pt>
                <c:pt idx="60">
                  <c:v>Rhodes</c:v>
                </c:pt>
                <c:pt idx="61">
                  <c:v>Rhodope</c:v>
                </c:pt>
                <c:pt idx="62">
                  <c:v>Samos</c:v>
                </c:pt>
                <c:pt idx="63">
                  <c:v>Serres</c:v>
                </c:pt>
                <c:pt idx="64">
                  <c:v>Sporades</c:v>
                </c:pt>
                <c:pt idx="65">
                  <c:v>Syros</c:v>
                </c:pt>
                <c:pt idx="66">
                  <c:v>Thasos</c:v>
                </c:pt>
                <c:pt idx="67">
                  <c:v>Thesprotia</c:v>
                </c:pt>
                <c:pt idx="68">
                  <c:v>Thessaloniki</c:v>
                </c:pt>
                <c:pt idx="69">
                  <c:v>Thira</c:v>
                </c:pt>
                <c:pt idx="70">
                  <c:v>Tinos</c:v>
                </c:pt>
                <c:pt idx="71">
                  <c:v>Trikala</c:v>
                </c:pt>
                <c:pt idx="72">
                  <c:v>Xanthi</c:v>
                </c:pt>
                <c:pt idx="73">
                  <c:v>Zakynthos</c:v>
                </c:pt>
              </c:strCache>
            </c:strRef>
          </c:cat>
          <c:val>
            <c:numRef>
              <c:f>'New CT Pivot'!$N$3:$N$77</c:f>
              <c:numCache>
                <c:formatCode>General</c:formatCode>
                <c:ptCount val="74"/>
                <c:pt idx="0">
                  <c:v>4.1289627330191498</c:v>
                </c:pt>
                <c:pt idx="1">
                  <c:v>4.1289627330191534</c:v>
                </c:pt>
                <c:pt idx="2">
                  <c:v>4.1289627330191534</c:v>
                </c:pt>
                <c:pt idx="3">
                  <c:v>4.1289627330191534</c:v>
                </c:pt>
                <c:pt idx="4">
                  <c:v>4.1289627330191534</c:v>
                </c:pt>
                <c:pt idx="5">
                  <c:v>4.1289627330191534</c:v>
                </c:pt>
                <c:pt idx="6">
                  <c:v>4.1289627330191534</c:v>
                </c:pt>
                <c:pt idx="7">
                  <c:v>4.1289627330191534</c:v>
                </c:pt>
                <c:pt idx="8">
                  <c:v>4.1289627330191534</c:v>
                </c:pt>
                <c:pt idx="9">
                  <c:v>4.1289627330191534</c:v>
                </c:pt>
                <c:pt idx="10">
                  <c:v>4.1289627330191534</c:v>
                </c:pt>
                <c:pt idx="11">
                  <c:v>4.1289627330191534</c:v>
                </c:pt>
                <c:pt idx="12">
                  <c:v>4.1289627330191534</c:v>
                </c:pt>
                <c:pt idx="13">
                  <c:v>4.1289627330191534</c:v>
                </c:pt>
                <c:pt idx="14">
                  <c:v>4.1289627330191534</c:v>
                </c:pt>
                <c:pt idx="15">
                  <c:v>4.1289627330191534</c:v>
                </c:pt>
                <c:pt idx="16">
                  <c:v>4.1289627330191534</c:v>
                </c:pt>
                <c:pt idx="17">
                  <c:v>4.1289627330191534</c:v>
                </c:pt>
                <c:pt idx="18">
                  <c:v>4.1289627330191534</c:v>
                </c:pt>
                <c:pt idx="19">
                  <c:v>4.1289627330191534</c:v>
                </c:pt>
                <c:pt idx="20">
                  <c:v>4.1289627330191534</c:v>
                </c:pt>
                <c:pt idx="21">
                  <c:v>4.1289627330191534</c:v>
                </c:pt>
                <c:pt idx="22">
                  <c:v>4.1289627330191534</c:v>
                </c:pt>
                <c:pt idx="23">
                  <c:v>4.1289627330191534</c:v>
                </c:pt>
                <c:pt idx="24">
                  <c:v>4.1289627330191534</c:v>
                </c:pt>
                <c:pt idx="25">
                  <c:v>4.1289627330191534</c:v>
                </c:pt>
                <c:pt idx="26">
                  <c:v>4.1289627330191534</c:v>
                </c:pt>
                <c:pt idx="27">
                  <c:v>4.1289627330191534</c:v>
                </c:pt>
                <c:pt idx="28">
                  <c:v>4.1289627330191534</c:v>
                </c:pt>
                <c:pt idx="29">
                  <c:v>4.1289627330191534</c:v>
                </c:pt>
                <c:pt idx="30">
                  <c:v>4.1289627330191534</c:v>
                </c:pt>
                <c:pt idx="31">
                  <c:v>4.1289627330191534</c:v>
                </c:pt>
                <c:pt idx="32">
                  <c:v>4.1289627330191534</c:v>
                </c:pt>
                <c:pt idx="33">
                  <c:v>4.1289627330191534</c:v>
                </c:pt>
                <c:pt idx="34">
                  <c:v>4.1289627330191534</c:v>
                </c:pt>
                <c:pt idx="35">
                  <c:v>4.1289627330191534</c:v>
                </c:pt>
                <c:pt idx="36">
                  <c:v>4.1289627330191534</c:v>
                </c:pt>
                <c:pt idx="37">
                  <c:v>4.1289627330191534</c:v>
                </c:pt>
                <c:pt idx="38">
                  <c:v>4.1289627330191534</c:v>
                </c:pt>
                <c:pt idx="39">
                  <c:v>4.1289627330191534</c:v>
                </c:pt>
                <c:pt idx="40">
                  <c:v>4.1289627330191534</c:v>
                </c:pt>
                <c:pt idx="41">
                  <c:v>4.1289627330191534</c:v>
                </c:pt>
                <c:pt idx="42">
                  <c:v>4.1289627330191534</c:v>
                </c:pt>
                <c:pt idx="43">
                  <c:v>4.1289627330191534</c:v>
                </c:pt>
                <c:pt idx="44">
                  <c:v>4.1289627330191534</c:v>
                </c:pt>
                <c:pt idx="45">
                  <c:v>4.1289627330191534</c:v>
                </c:pt>
                <c:pt idx="46">
                  <c:v>4.1289627330191534</c:v>
                </c:pt>
                <c:pt idx="47">
                  <c:v>4.1289627330191534</c:v>
                </c:pt>
                <c:pt idx="48">
                  <c:v>4.1289627330191534</c:v>
                </c:pt>
                <c:pt idx="49">
                  <c:v>4.1289627330191534</c:v>
                </c:pt>
                <c:pt idx="50">
                  <c:v>4.1289627330191534</c:v>
                </c:pt>
                <c:pt idx="51">
                  <c:v>4.1289627330191534</c:v>
                </c:pt>
                <c:pt idx="52">
                  <c:v>4.1289627330191534</c:v>
                </c:pt>
                <c:pt idx="53">
                  <c:v>4.1289627330191534</c:v>
                </c:pt>
                <c:pt idx="54">
                  <c:v>4.1289627330191534</c:v>
                </c:pt>
                <c:pt idx="55">
                  <c:v>4.1289627330191534</c:v>
                </c:pt>
                <c:pt idx="56">
                  <c:v>4.1289627330191534</c:v>
                </c:pt>
                <c:pt idx="57">
                  <c:v>4.1289627330191534</c:v>
                </c:pt>
                <c:pt idx="58">
                  <c:v>4.1289627330191534</c:v>
                </c:pt>
                <c:pt idx="59">
                  <c:v>4.1289627330191534</c:v>
                </c:pt>
                <c:pt idx="60">
                  <c:v>4.1289627330191534</c:v>
                </c:pt>
                <c:pt idx="61">
                  <c:v>4.1289627330191534</c:v>
                </c:pt>
                <c:pt idx="62">
                  <c:v>4.1289627330191534</c:v>
                </c:pt>
                <c:pt idx="63">
                  <c:v>4.1289627330191534</c:v>
                </c:pt>
                <c:pt idx="64">
                  <c:v>4.1289627330191534</c:v>
                </c:pt>
                <c:pt idx="65">
                  <c:v>4.1289627330191534</c:v>
                </c:pt>
                <c:pt idx="66">
                  <c:v>4.1289627330191534</c:v>
                </c:pt>
                <c:pt idx="67">
                  <c:v>4.1289627330191534</c:v>
                </c:pt>
                <c:pt idx="68">
                  <c:v>4.1289627330191534</c:v>
                </c:pt>
                <c:pt idx="69">
                  <c:v>4.1289627330191534</c:v>
                </c:pt>
                <c:pt idx="70">
                  <c:v>4.1289627330191534</c:v>
                </c:pt>
                <c:pt idx="71">
                  <c:v>4.1289627330191534</c:v>
                </c:pt>
                <c:pt idx="72">
                  <c:v>4.1289627330191534</c:v>
                </c:pt>
                <c:pt idx="73">
                  <c:v>4.1289627330191534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51-44C3-A66A-92482288DC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4389376"/>
        <c:axId val="354391168"/>
      </c:lineChart>
      <c:catAx>
        <c:axId val="354389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900"/>
            </a:pPr>
            <a:endParaRPr lang="el-GR"/>
          </a:p>
        </c:txPr>
        <c:crossAx val="354391168"/>
        <c:crosses val="autoZero"/>
        <c:auto val="1"/>
        <c:lblAlgn val="ctr"/>
        <c:lblOffset val="100"/>
        <c:noMultiLvlLbl val="0"/>
      </c:catAx>
      <c:valAx>
        <c:axId val="354391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CT units per 100 000 inhabitants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l-GR"/>
          </a:p>
        </c:txPr>
        <c:crossAx val="354389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748038000826099"/>
          <c:y val="5.4107976086322541E-2"/>
          <c:w val="0.2480786189619561"/>
          <c:h val="0.2343766404199475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l-G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50"/>
      </a:pPr>
      <a:endParaRPr lang="el-GR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[Figures chapter 2,3 V_2.xlsx]New MRI Pivot!PivotTable6</c:name>
    <c:fmtId val="-1"/>
  </c:pivotSource>
  <c:chart>
    <c:autoTitleDeleted val="0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'New MRI Pivot'!$J$2</c:f>
              <c:strCache>
                <c:ptCount val="1"/>
                <c:pt idx="0">
                  <c:v>Private sector</c:v>
                </c:pt>
              </c:strCache>
            </c:strRef>
          </c:tx>
          <c:invertIfNegative val="0"/>
          <c:cat>
            <c:strRef>
              <c:f>'New MRI Pivot'!$I$3:$I$77</c:f>
              <c:strCache>
                <c:ptCount val="74"/>
                <c:pt idx="0">
                  <c:v>Achaea</c:v>
                </c:pt>
                <c:pt idx="1">
                  <c:v>Aetolia-Acarnania</c:v>
                </c:pt>
                <c:pt idx="2">
                  <c:v>Andros</c:v>
                </c:pt>
                <c:pt idx="3">
                  <c:v>Arcadia</c:v>
                </c:pt>
                <c:pt idx="4">
                  <c:v>Argolis</c:v>
                </c:pt>
                <c:pt idx="5">
                  <c:v>Arta</c:v>
                </c:pt>
                <c:pt idx="6">
                  <c:v>Athens, Central</c:v>
                </c:pt>
                <c:pt idx="7">
                  <c:v>Athens, North</c:v>
                </c:pt>
                <c:pt idx="8">
                  <c:v>Athens, South</c:v>
                </c:pt>
                <c:pt idx="9">
                  <c:v>Athens, West</c:v>
                </c:pt>
                <c:pt idx="10">
                  <c:v>Attica, East</c:v>
                </c:pt>
                <c:pt idx="11">
                  <c:v>Attica, West</c:v>
                </c:pt>
                <c:pt idx="12">
                  <c:v>Boeotia</c:v>
                </c:pt>
                <c:pt idx="13">
                  <c:v>Cephalonia</c:v>
                </c:pt>
                <c:pt idx="14">
                  <c:v>Chalkidiki</c:v>
                </c:pt>
                <c:pt idx="15">
                  <c:v>Chania</c:v>
                </c:pt>
                <c:pt idx="16">
                  <c:v>Chios</c:v>
                </c:pt>
                <c:pt idx="17">
                  <c:v>Corfu</c:v>
                </c:pt>
                <c:pt idx="18">
                  <c:v>Corinth</c:v>
                </c:pt>
                <c:pt idx="19">
                  <c:v>Drama</c:v>
                </c:pt>
                <c:pt idx="20">
                  <c:v>Elis</c:v>
                </c:pt>
                <c:pt idx="21">
                  <c:v>Euboea</c:v>
                </c:pt>
                <c:pt idx="22">
                  <c:v>Evros</c:v>
                </c:pt>
                <c:pt idx="23">
                  <c:v>Evrytania</c:v>
                </c:pt>
                <c:pt idx="24">
                  <c:v>Florina</c:v>
                </c:pt>
                <c:pt idx="25">
                  <c:v>Grevena</c:v>
                </c:pt>
                <c:pt idx="26">
                  <c:v>Heraklion</c:v>
                </c:pt>
                <c:pt idx="27">
                  <c:v>Ikaria</c:v>
                </c:pt>
                <c:pt idx="28">
                  <c:v>Imathia</c:v>
                </c:pt>
                <c:pt idx="29">
                  <c:v>Ioannina</c:v>
                </c:pt>
                <c:pt idx="30">
                  <c:v>Islands</c:v>
                </c:pt>
                <c:pt idx="31">
                  <c:v>Ithaca</c:v>
                </c:pt>
                <c:pt idx="32">
                  <c:v>Kalymnos</c:v>
                </c:pt>
                <c:pt idx="33">
                  <c:v>Karditsa</c:v>
                </c:pt>
                <c:pt idx="34">
                  <c:v>Karpathos</c:v>
                </c:pt>
                <c:pt idx="35">
                  <c:v>Kastoria</c:v>
                </c:pt>
                <c:pt idx="36">
                  <c:v>Kavala</c:v>
                </c:pt>
                <c:pt idx="37">
                  <c:v>Kea-Kythnos</c:v>
                </c:pt>
                <c:pt idx="38">
                  <c:v>Kilkis</c:v>
                </c:pt>
                <c:pt idx="39">
                  <c:v>Kos</c:v>
                </c:pt>
                <c:pt idx="40">
                  <c:v>Kozani</c:v>
                </c:pt>
                <c:pt idx="41">
                  <c:v>Laconia</c:v>
                </c:pt>
                <c:pt idx="42">
                  <c:v>Larissa</c:v>
                </c:pt>
                <c:pt idx="43">
                  <c:v>Lasithi</c:v>
                </c:pt>
                <c:pt idx="44">
                  <c:v>Lefkada</c:v>
                </c:pt>
                <c:pt idx="45">
                  <c:v>Lemnos</c:v>
                </c:pt>
                <c:pt idx="46">
                  <c:v>Lesbos</c:v>
                </c:pt>
                <c:pt idx="47">
                  <c:v>Magnesia</c:v>
                </c:pt>
                <c:pt idx="48">
                  <c:v>Messenia</c:v>
                </c:pt>
                <c:pt idx="49">
                  <c:v>Milos</c:v>
                </c:pt>
                <c:pt idx="50">
                  <c:v>Mykonos</c:v>
                </c:pt>
                <c:pt idx="51">
                  <c:v>Naxos</c:v>
                </c:pt>
                <c:pt idx="52">
                  <c:v>Paros</c:v>
                </c:pt>
                <c:pt idx="53">
                  <c:v>Pella</c:v>
                </c:pt>
                <c:pt idx="54">
                  <c:v>Phocis</c:v>
                </c:pt>
                <c:pt idx="55">
                  <c:v>Phthiotida</c:v>
                </c:pt>
                <c:pt idx="56">
                  <c:v>Pieria</c:v>
                </c:pt>
                <c:pt idx="57">
                  <c:v>Piraeus </c:v>
                </c:pt>
                <c:pt idx="58">
                  <c:v>Preveza</c:v>
                </c:pt>
                <c:pt idx="59">
                  <c:v>Rethymno</c:v>
                </c:pt>
                <c:pt idx="60">
                  <c:v>Rhodes</c:v>
                </c:pt>
                <c:pt idx="61">
                  <c:v>Rhodope</c:v>
                </c:pt>
                <c:pt idx="62">
                  <c:v>Samos</c:v>
                </c:pt>
                <c:pt idx="63">
                  <c:v>Serres</c:v>
                </c:pt>
                <c:pt idx="64">
                  <c:v>Sporades</c:v>
                </c:pt>
                <c:pt idx="65">
                  <c:v>Syros</c:v>
                </c:pt>
                <c:pt idx="66">
                  <c:v>Thasos</c:v>
                </c:pt>
                <c:pt idx="67">
                  <c:v>Thesprotia</c:v>
                </c:pt>
                <c:pt idx="68">
                  <c:v>Thessaloniki</c:v>
                </c:pt>
                <c:pt idx="69">
                  <c:v>Thira</c:v>
                </c:pt>
                <c:pt idx="70">
                  <c:v>Tinos</c:v>
                </c:pt>
                <c:pt idx="71">
                  <c:v>Trikala</c:v>
                </c:pt>
                <c:pt idx="72">
                  <c:v>Xanthi</c:v>
                </c:pt>
                <c:pt idx="73">
                  <c:v>Zakynthos</c:v>
                </c:pt>
              </c:strCache>
            </c:strRef>
          </c:cat>
          <c:val>
            <c:numRef>
              <c:f>'New MRI Pivot'!$J$3:$J$77</c:f>
              <c:numCache>
                <c:formatCode>General</c:formatCode>
                <c:ptCount val="74"/>
                <c:pt idx="0">
                  <c:v>2.2602956466705848</c:v>
                </c:pt>
                <c:pt idx="1">
                  <c:v>2.8462728057608562</c:v>
                </c:pt>
                <c:pt idx="2">
                  <c:v>0</c:v>
                </c:pt>
                <c:pt idx="3">
                  <c:v>8.0752148583953396</c:v>
                </c:pt>
                <c:pt idx="4">
                  <c:v>2.060920819422118</c:v>
                </c:pt>
                <c:pt idx="5">
                  <c:v>1.473253090148356</c:v>
                </c:pt>
                <c:pt idx="6">
                  <c:v>2.2340508197995179</c:v>
                </c:pt>
                <c:pt idx="7">
                  <c:v>4.9012979989183396</c:v>
                </c:pt>
                <c:pt idx="8">
                  <c:v>3.01985935005077</c:v>
                </c:pt>
                <c:pt idx="9">
                  <c:v>2.2463879103487008</c:v>
                </c:pt>
                <c:pt idx="10">
                  <c:v>2.5878474682889152</c:v>
                </c:pt>
                <c:pt idx="11">
                  <c:v>1.864199295332666</c:v>
                </c:pt>
                <c:pt idx="12">
                  <c:v>1.6960651289009501</c:v>
                </c:pt>
                <c:pt idx="13">
                  <c:v>2.7932180665344548</c:v>
                </c:pt>
                <c:pt idx="14">
                  <c:v>0.94421573441099804</c:v>
                </c:pt>
                <c:pt idx="15">
                  <c:v>1.9158923268512309</c:v>
                </c:pt>
                <c:pt idx="16">
                  <c:v>3.7969396666286972</c:v>
                </c:pt>
                <c:pt idx="17">
                  <c:v>0.95812055072769198</c:v>
                </c:pt>
                <c:pt idx="18">
                  <c:v>2.7570615238279048</c:v>
                </c:pt>
                <c:pt idx="19">
                  <c:v>2.0348571021600002</c:v>
                </c:pt>
                <c:pt idx="20">
                  <c:v>1.25549278091651</c:v>
                </c:pt>
                <c:pt idx="21">
                  <c:v>1.4230486445461661</c:v>
                </c:pt>
                <c:pt idx="22">
                  <c:v>2.027753181882701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1.6367147860813771</c:v>
                </c:pt>
                <c:pt idx="27">
                  <c:v>0</c:v>
                </c:pt>
                <c:pt idx="28">
                  <c:v>0.71118191322158297</c:v>
                </c:pt>
                <c:pt idx="29">
                  <c:v>2.382356269468318</c:v>
                </c:pt>
                <c:pt idx="30">
                  <c:v>1.3395667841020209</c:v>
                </c:pt>
                <c:pt idx="31">
                  <c:v>0</c:v>
                </c:pt>
                <c:pt idx="32">
                  <c:v>0</c:v>
                </c:pt>
                <c:pt idx="33">
                  <c:v>2.6421475375184951</c:v>
                </c:pt>
                <c:pt idx="34">
                  <c:v>0</c:v>
                </c:pt>
                <c:pt idx="35">
                  <c:v>1.9872024164381381</c:v>
                </c:pt>
                <c:pt idx="36">
                  <c:v>1.601063105902319</c:v>
                </c:pt>
                <c:pt idx="37">
                  <c:v>0</c:v>
                </c:pt>
                <c:pt idx="38">
                  <c:v>1.243487235603526</c:v>
                </c:pt>
                <c:pt idx="39">
                  <c:v>5.8146296080939646</c:v>
                </c:pt>
                <c:pt idx="40">
                  <c:v>1.9973900769660979</c:v>
                </c:pt>
                <c:pt idx="41">
                  <c:v>1.121855998564024</c:v>
                </c:pt>
                <c:pt idx="42">
                  <c:v>2.8136815264222279</c:v>
                </c:pt>
                <c:pt idx="43">
                  <c:v>1.3265942346214561</c:v>
                </c:pt>
                <c:pt idx="44">
                  <c:v>0</c:v>
                </c:pt>
                <c:pt idx="45">
                  <c:v>0</c:v>
                </c:pt>
                <c:pt idx="46">
                  <c:v>2.3138507103521682</c:v>
                </c:pt>
                <c:pt idx="47">
                  <c:v>1.578864270301563</c:v>
                </c:pt>
                <c:pt idx="48">
                  <c:v>2.5007189567000512</c:v>
                </c:pt>
                <c:pt idx="49">
                  <c:v>0</c:v>
                </c:pt>
                <c:pt idx="50">
                  <c:v>9.8677718571146649</c:v>
                </c:pt>
                <c:pt idx="51">
                  <c:v>9.5983106973172685</c:v>
                </c:pt>
                <c:pt idx="52">
                  <c:v>0</c:v>
                </c:pt>
                <c:pt idx="53">
                  <c:v>3.5796105383734251</c:v>
                </c:pt>
                <c:pt idx="54">
                  <c:v>0</c:v>
                </c:pt>
                <c:pt idx="55">
                  <c:v>1.89596223243233</c:v>
                </c:pt>
                <c:pt idx="56">
                  <c:v>0.78927844164864502</c:v>
                </c:pt>
                <c:pt idx="57">
                  <c:v>2.4499050105011841</c:v>
                </c:pt>
                <c:pt idx="58">
                  <c:v>3.4788053782331141</c:v>
                </c:pt>
                <c:pt idx="59">
                  <c:v>2.3362029693139701</c:v>
                </c:pt>
                <c:pt idx="60">
                  <c:v>2.50354669114579</c:v>
                </c:pt>
                <c:pt idx="61">
                  <c:v>1.785092690937977</c:v>
                </c:pt>
                <c:pt idx="62">
                  <c:v>3.0324165327349371</c:v>
                </c:pt>
                <c:pt idx="63">
                  <c:v>1.133594059967125</c:v>
                </c:pt>
                <c:pt idx="64">
                  <c:v>0</c:v>
                </c:pt>
                <c:pt idx="65">
                  <c:v>4.649648951504167</c:v>
                </c:pt>
                <c:pt idx="66">
                  <c:v>0</c:v>
                </c:pt>
                <c:pt idx="67">
                  <c:v>2.2942620506114211</c:v>
                </c:pt>
                <c:pt idx="68">
                  <c:v>2.7019432375764652</c:v>
                </c:pt>
                <c:pt idx="69">
                  <c:v>5.2957686808240281</c:v>
                </c:pt>
                <c:pt idx="70">
                  <c:v>0</c:v>
                </c:pt>
                <c:pt idx="71">
                  <c:v>1.5257275813403519</c:v>
                </c:pt>
                <c:pt idx="72">
                  <c:v>2.697308086529643</c:v>
                </c:pt>
                <c:pt idx="73">
                  <c:v>4.9068917294339904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78-4F0A-9BFE-35B5EF1D9E26}"/>
            </c:ext>
          </c:extLst>
        </c:ser>
        <c:ser>
          <c:idx val="1"/>
          <c:order val="1"/>
          <c:tx>
            <c:strRef>
              <c:f>'New MRI Pivot'!$K$2</c:f>
              <c:strCache>
                <c:ptCount val="1"/>
                <c:pt idx="0">
                  <c:v>Public sector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'New MRI Pivot'!$I$3:$I$77</c:f>
              <c:strCache>
                <c:ptCount val="74"/>
                <c:pt idx="0">
                  <c:v>Achaea</c:v>
                </c:pt>
                <c:pt idx="1">
                  <c:v>Aetolia-Acarnania</c:v>
                </c:pt>
                <c:pt idx="2">
                  <c:v>Andros</c:v>
                </c:pt>
                <c:pt idx="3">
                  <c:v>Arcadia</c:v>
                </c:pt>
                <c:pt idx="4">
                  <c:v>Argolis</c:v>
                </c:pt>
                <c:pt idx="5">
                  <c:v>Arta</c:v>
                </c:pt>
                <c:pt idx="6">
                  <c:v>Athens, Central</c:v>
                </c:pt>
                <c:pt idx="7">
                  <c:v>Athens, North</c:v>
                </c:pt>
                <c:pt idx="8">
                  <c:v>Athens, South</c:v>
                </c:pt>
                <c:pt idx="9">
                  <c:v>Athens, West</c:v>
                </c:pt>
                <c:pt idx="10">
                  <c:v>Attica, East</c:v>
                </c:pt>
                <c:pt idx="11">
                  <c:v>Attica, West</c:v>
                </c:pt>
                <c:pt idx="12">
                  <c:v>Boeotia</c:v>
                </c:pt>
                <c:pt idx="13">
                  <c:v>Cephalonia</c:v>
                </c:pt>
                <c:pt idx="14">
                  <c:v>Chalkidiki</c:v>
                </c:pt>
                <c:pt idx="15">
                  <c:v>Chania</c:v>
                </c:pt>
                <c:pt idx="16">
                  <c:v>Chios</c:v>
                </c:pt>
                <c:pt idx="17">
                  <c:v>Corfu</c:v>
                </c:pt>
                <c:pt idx="18">
                  <c:v>Corinth</c:v>
                </c:pt>
                <c:pt idx="19">
                  <c:v>Drama</c:v>
                </c:pt>
                <c:pt idx="20">
                  <c:v>Elis</c:v>
                </c:pt>
                <c:pt idx="21">
                  <c:v>Euboea</c:v>
                </c:pt>
                <c:pt idx="22">
                  <c:v>Evros</c:v>
                </c:pt>
                <c:pt idx="23">
                  <c:v>Evrytania</c:v>
                </c:pt>
                <c:pt idx="24">
                  <c:v>Florina</c:v>
                </c:pt>
                <c:pt idx="25">
                  <c:v>Grevena</c:v>
                </c:pt>
                <c:pt idx="26">
                  <c:v>Heraklion</c:v>
                </c:pt>
                <c:pt idx="27">
                  <c:v>Ikaria</c:v>
                </c:pt>
                <c:pt idx="28">
                  <c:v>Imathia</c:v>
                </c:pt>
                <c:pt idx="29">
                  <c:v>Ioannina</c:v>
                </c:pt>
                <c:pt idx="30">
                  <c:v>Islands</c:v>
                </c:pt>
                <c:pt idx="31">
                  <c:v>Ithaca</c:v>
                </c:pt>
                <c:pt idx="32">
                  <c:v>Kalymnos</c:v>
                </c:pt>
                <c:pt idx="33">
                  <c:v>Karditsa</c:v>
                </c:pt>
                <c:pt idx="34">
                  <c:v>Karpathos</c:v>
                </c:pt>
                <c:pt idx="35">
                  <c:v>Kastoria</c:v>
                </c:pt>
                <c:pt idx="36">
                  <c:v>Kavala</c:v>
                </c:pt>
                <c:pt idx="37">
                  <c:v>Kea-Kythnos</c:v>
                </c:pt>
                <c:pt idx="38">
                  <c:v>Kilkis</c:v>
                </c:pt>
                <c:pt idx="39">
                  <c:v>Kos</c:v>
                </c:pt>
                <c:pt idx="40">
                  <c:v>Kozani</c:v>
                </c:pt>
                <c:pt idx="41">
                  <c:v>Laconia</c:v>
                </c:pt>
                <c:pt idx="42">
                  <c:v>Larissa</c:v>
                </c:pt>
                <c:pt idx="43">
                  <c:v>Lasithi</c:v>
                </c:pt>
                <c:pt idx="44">
                  <c:v>Lefkada</c:v>
                </c:pt>
                <c:pt idx="45">
                  <c:v>Lemnos</c:v>
                </c:pt>
                <c:pt idx="46">
                  <c:v>Lesbos</c:v>
                </c:pt>
                <c:pt idx="47">
                  <c:v>Magnesia</c:v>
                </c:pt>
                <c:pt idx="48">
                  <c:v>Messenia</c:v>
                </c:pt>
                <c:pt idx="49">
                  <c:v>Milos</c:v>
                </c:pt>
                <c:pt idx="50">
                  <c:v>Mykonos</c:v>
                </c:pt>
                <c:pt idx="51">
                  <c:v>Naxos</c:v>
                </c:pt>
                <c:pt idx="52">
                  <c:v>Paros</c:v>
                </c:pt>
                <c:pt idx="53">
                  <c:v>Pella</c:v>
                </c:pt>
                <c:pt idx="54">
                  <c:v>Phocis</c:v>
                </c:pt>
                <c:pt idx="55">
                  <c:v>Phthiotida</c:v>
                </c:pt>
                <c:pt idx="56">
                  <c:v>Pieria</c:v>
                </c:pt>
                <c:pt idx="57">
                  <c:v>Piraeus </c:v>
                </c:pt>
                <c:pt idx="58">
                  <c:v>Preveza</c:v>
                </c:pt>
                <c:pt idx="59">
                  <c:v>Rethymno</c:v>
                </c:pt>
                <c:pt idx="60">
                  <c:v>Rhodes</c:v>
                </c:pt>
                <c:pt idx="61">
                  <c:v>Rhodope</c:v>
                </c:pt>
                <c:pt idx="62">
                  <c:v>Samos</c:v>
                </c:pt>
                <c:pt idx="63">
                  <c:v>Serres</c:v>
                </c:pt>
                <c:pt idx="64">
                  <c:v>Sporades</c:v>
                </c:pt>
                <c:pt idx="65">
                  <c:v>Syros</c:v>
                </c:pt>
                <c:pt idx="66">
                  <c:v>Thasos</c:v>
                </c:pt>
                <c:pt idx="67">
                  <c:v>Thesprotia</c:v>
                </c:pt>
                <c:pt idx="68">
                  <c:v>Thessaloniki</c:v>
                </c:pt>
                <c:pt idx="69">
                  <c:v>Thira</c:v>
                </c:pt>
                <c:pt idx="70">
                  <c:v>Tinos</c:v>
                </c:pt>
                <c:pt idx="71">
                  <c:v>Trikala</c:v>
                </c:pt>
                <c:pt idx="72">
                  <c:v>Xanthi</c:v>
                </c:pt>
                <c:pt idx="73">
                  <c:v>Zakynthos</c:v>
                </c:pt>
              </c:strCache>
            </c:strRef>
          </c:cat>
          <c:val>
            <c:numRef>
              <c:f>'New MRI Pivot'!$K$3:$K$77</c:f>
              <c:numCache>
                <c:formatCode>General</c:formatCode>
                <c:ptCount val="74"/>
                <c:pt idx="0">
                  <c:v>0.64579875619159599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1.0304604097110599</c:v>
                </c:pt>
                <c:pt idx="5">
                  <c:v>0</c:v>
                </c:pt>
                <c:pt idx="6">
                  <c:v>0.97132644339109497</c:v>
                </c:pt>
                <c:pt idx="7">
                  <c:v>0.50703082747431005</c:v>
                </c:pt>
                <c:pt idx="8">
                  <c:v>0</c:v>
                </c:pt>
                <c:pt idx="9">
                  <c:v>0.20421708275897299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0.63863077561707704</c:v>
                </c:pt>
                <c:pt idx="16">
                  <c:v>1.898469833314349</c:v>
                </c:pt>
                <c:pt idx="17">
                  <c:v>1.9162411014553851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1.351835454588467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0.65468591443255097</c:v>
                </c:pt>
                <c:pt idx="27">
                  <c:v>0</c:v>
                </c:pt>
                <c:pt idx="28">
                  <c:v>0</c:v>
                </c:pt>
                <c:pt idx="29">
                  <c:v>1.1911781347341599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0.88071584583949902</c:v>
                </c:pt>
                <c:pt idx="34">
                  <c:v>0</c:v>
                </c:pt>
                <c:pt idx="35">
                  <c:v>0</c:v>
                </c:pt>
                <c:pt idx="36">
                  <c:v>0.80053155295115896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0.66579669232203298</c:v>
                </c:pt>
                <c:pt idx="41">
                  <c:v>0</c:v>
                </c:pt>
                <c:pt idx="42">
                  <c:v>0.70342038160555698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1.1569253551760841</c:v>
                </c:pt>
                <c:pt idx="47">
                  <c:v>0</c:v>
                </c:pt>
                <c:pt idx="48">
                  <c:v>0.62517973917501302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0.83451556371526303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0.54038864751529303</c:v>
                </c:pt>
                <c:pt idx="69">
                  <c:v>0</c:v>
                </c:pt>
                <c:pt idx="70">
                  <c:v>0</c:v>
                </c:pt>
                <c:pt idx="71">
                  <c:v>0.76286379067017596</c:v>
                </c:pt>
                <c:pt idx="72">
                  <c:v>0</c:v>
                </c:pt>
                <c:pt idx="7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78-4F0A-9BFE-35B5EF1D9E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57404672"/>
        <c:axId val="357406208"/>
      </c:barChart>
      <c:lineChart>
        <c:grouping val="standard"/>
        <c:varyColors val="0"/>
        <c:ser>
          <c:idx val="2"/>
          <c:order val="2"/>
          <c:tx>
            <c:strRef>
              <c:f>'New MRI Pivot'!$L$2</c:f>
              <c:strCache>
                <c:ptCount val="1"/>
                <c:pt idx="0">
                  <c:v>Country average</c:v>
                </c:pt>
              </c:strCache>
            </c:strRef>
          </c:tx>
          <c:marker>
            <c:symbol val="none"/>
          </c:marker>
          <c:cat>
            <c:strRef>
              <c:f>'New MRI Pivot'!$I$3:$I$77</c:f>
              <c:strCache>
                <c:ptCount val="74"/>
                <c:pt idx="0">
                  <c:v>Achaea</c:v>
                </c:pt>
                <c:pt idx="1">
                  <c:v>Aetolia-Acarnania</c:v>
                </c:pt>
                <c:pt idx="2">
                  <c:v>Andros</c:v>
                </c:pt>
                <c:pt idx="3">
                  <c:v>Arcadia</c:v>
                </c:pt>
                <c:pt idx="4">
                  <c:v>Argolis</c:v>
                </c:pt>
                <c:pt idx="5">
                  <c:v>Arta</c:v>
                </c:pt>
                <c:pt idx="6">
                  <c:v>Athens, Central</c:v>
                </c:pt>
                <c:pt idx="7">
                  <c:v>Athens, North</c:v>
                </c:pt>
                <c:pt idx="8">
                  <c:v>Athens, South</c:v>
                </c:pt>
                <c:pt idx="9">
                  <c:v>Athens, West</c:v>
                </c:pt>
                <c:pt idx="10">
                  <c:v>Attica, East</c:v>
                </c:pt>
                <c:pt idx="11">
                  <c:v>Attica, West</c:v>
                </c:pt>
                <c:pt idx="12">
                  <c:v>Boeotia</c:v>
                </c:pt>
                <c:pt idx="13">
                  <c:v>Cephalonia</c:v>
                </c:pt>
                <c:pt idx="14">
                  <c:v>Chalkidiki</c:v>
                </c:pt>
                <c:pt idx="15">
                  <c:v>Chania</c:v>
                </c:pt>
                <c:pt idx="16">
                  <c:v>Chios</c:v>
                </c:pt>
                <c:pt idx="17">
                  <c:v>Corfu</c:v>
                </c:pt>
                <c:pt idx="18">
                  <c:v>Corinth</c:v>
                </c:pt>
                <c:pt idx="19">
                  <c:v>Drama</c:v>
                </c:pt>
                <c:pt idx="20">
                  <c:v>Elis</c:v>
                </c:pt>
                <c:pt idx="21">
                  <c:v>Euboea</c:v>
                </c:pt>
                <c:pt idx="22">
                  <c:v>Evros</c:v>
                </c:pt>
                <c:pt idx="23">
                  <c:v>Evrytania</c:v>
                </c:pt>
                <c:pt idx="24">
                  <c:v>Florina</c:v>
                </c:pt>
                <c:pt idx="25">
                  <c:v>Grevena</c:v>
                </c:pt>
                <c:pt idx="26">
                  <c:v>Heraklion</c:v>
                </c:pt>
                <c:pt idx="27">
                  <c:v>Ikaria</c:v>
                </c:pt>
                <c:pt idx="28">
                  <c:v>Imathia</c:v>
                </c:pt>
                <c:pt idx="29">
                  <c:v>Ioannina</c:v>
                </c:pt>
                <c:pt idx="30">
                  <c:v>Islands</c:v>
                </c:pt>
                <c:pt idx="31">
                  <c:v>Ithaca</c:v>
                </c:pt>
                <c:pt idx="32">
                  <c:v>Kalymnos</c:v>
                </c:pt>
                <c:pt idx="33">
                  <c:v>Karditsa</c:v>
                </c:pt>
                <c:pt idx="34">
                  <c:v>Karpathos</c:v>
                </c:pt>
                <c:pt idx="35">
                  <c:v>Kastoria</c:v>
                </c:pt>
                <c:pt idx="36">
                  <c:v>Kavala</c:v>
                </c:pt>
                <c:pt idx="37">
                  <c:v>Kea-Kythnos</c:v>
                </c:pt>
                <c:pt idx="38">
                  <c:v>Kilkis</c:v>
                </c:pt>
                <c:pt idx="39">
                  <c:v>Kos</c:v>
                </c:pt>
                <c:pt idx="40">
                  <c:v>Kozani</c:v>
                </c:pt>
                <c:pt idx="41">
                  <c:v>Laconia</c:v>
                </c:pt>
                <c:pt idx="42">
                  <c:v>Larissa</c:v>
                </c:pt>
                <c:pt idx="43">
                  <c:v>Lasithi</c:v>
                </c:pt>
                <c:pt idx="44">
                  <c:v>Lefkada</c:v>
                </c:pt>
                <c:pt idx="45">
                  <c:v>Lemnos</c:v>
                </c:pt>
                <c:pt idx="46">
                  <c:v>Lesbos</c:v>
                </c:pt>
                <c:pt idx="47">
                  <c:v>Magnesia</c:v>
                </c:pt>
                <c:pt idx="48">
                  <c:v>Messenia</c:v>
                </c:pt>
                <c:pt idx="49">
                  <c:v>Milos</c:v>
                </c:pt>
                <c:pt idx="50">
                  <c:v>Mykonos</c:v>
                </c:pt>
                <c:pt idx="51">
                  <c:v>Naxos</c:v>
                </c:pt>
                <c:pt idx="52">
                  <c:v>Paros</c:v>
                </c:pt>
                <c:pt idx="53">
                  <c:v>Pella</c:v>
                </c:pt>
                <c:pt idx="54">
                  <c:v>Phocis</c:v>
                </c:pt>
                <c:pt idx="55">
                  <c:v>Phthiotida</c:v>
                </c:pt>
                <c:pt idx="56">
                  <c:v>Pieria</c:v>
                </c:pt>
                <c:pt idx="57">
                  <c:v>Piraeus </c:v>
                </c:pt>
                <c:pt idx="58">
                  <c:v>Preveza</c:v>
                </c:pt>
                <c:pt idx="59">
                  <c:v>Rethymno</c:v>
                </c:pt>
                <c:pt idx="60">
                  <c:v>Rhodes</c:v>
                </c:pt>
                <c:pt idx="61">
                  <c:v>Rhodope</c:v>
                </c:pt>
                <c:pt idx="62">
                  <c:v>Samos</c:v>
                </c:pt>
                <c:pt idx="63">
                  <c:v>Serres</c:v>
                </c:pt>
                <c:pt idx="64">
                  <c:v>Sporades</c:v>
                </c:pt>
                <c:pt idx="65">
                  <c:v>Syros</c:v>
                </c:pt>
                <c:pt idx="66">
                  <c:v>Thasos</c:v>
                </c:pt>
                <c:pt idx="67">
                  <c:v>Thesprotia</c:v>
                </c:pt>
                <c:pt idx="68">
                  <c:v>Thessaloniki</c:v>
                </c:pt>
                <c:pt idx="69">
                  <c:v>Thira</c:v>
                </c:pt>
                <c:pt idx="70">
                  <c:v>Tinos</c:v>
                </c:pt>
                <c:pt idx="71">
                  <c:v>Trikala</c:v>
                </c:pt>
                <c:pt idx="72">
                  <c:v>Xanthi</c:v>
                </c:pt>
                <c:pt idx="73">
                  <c:v>Zakynthos</c:v>
                </c:pt>
              </c:strCache>
            </c:strRef>
          </c:cat>
          <c:val>
            <c:numRef>
              <c:f>'New MRI Pivot'!$L$3:$L$77</c:f>
              <c:numCache>
                <c:formatCode>General</c:formatCode>
                <c:ptCount val="74"/>
                <c:pt idx="0">
                  <c:v>2.3335922962305462</c:v>
                </c:pt>
                <c:pt idx="1">
                  <c:v>2.3335922962305462</c:v>
                </c:pt>
                <c:pt idx="2">
                  <c:v>2.3335922962305462</c:v>
                </c:pt>
                <c:pt idx="3">
                  <c:v>2.3335922962305462</c:v>
                </c:pt>
                <c:pt idx="4">
                  <c:v>2.3335922962305462</c:v>
                </c:pt>
                <c:pt idx="5">
                  <c:v>2.3335922962305462</c:v>
                </c:pt>
                <c:pt idx="6">
                  <c:v>2.3335922962305462</c:v>
                </c:pt>
                <c:pt idx="7">
                  <c:v>2.3335922962305462</c:v>
                </c:pt>
                <c:pt idx="8">
                  <c:v>2.3335922962305462</c:v>
                </c:pt>
                <c:pt idx="9">
                  <c:v>2.3335922962305462</c:v>
                </c:pt>
                <c:pt idx="10">
                  <c:v>2.3335922962305462</c:v>
                </c:pt>
                <c:pt idx="11">
                  <c:v>2.3335922962305462</c:v>
                </c:pt>
                <c:pt idx="12">
                  <c:v>2.3335922962305462</c:v>
                </c:pt>
                <c:pt idx="13">
                  <c:v>2.3335922962305462</c:v>
                </c:pt>
                <c:pt idx="14">
                  <c:v>2.3335922962305462</c:v>
                </c:pt>
                <c:pt idx="15">
                  <c:v>2.3335922962305462</c:v>
                </c:pt>
                <c:pt idx="16">
                  <c:v>2.3335922962305462</c:v>
                </c:pt>
                <c:pt idx="17">
                  <c:v>2.3335922962305462</c:v>
                </c:pt>
                <c:pt idx="18">
                  <c:v>2.3335922962305462</c:v>
                </c:pt>
                <c:pt idx="19">
                  <c:v>2.3335922962305462</c:v>
                </c:pt>
                <c:pt idx="20">
                  <c:v>2.3335922962305462</c:v>
                </c:pt>
                <c:pt idx="21">
                  <c:v>2.3335922962305462</c:v>
                </c:pt>
                <c:pt idx="22">
                  <c:v>2.3335922962305462</c:v>
                </c:pt>
                <c:pt idx="23">
                  <c:v>2.3335922962305462</c:v>
                </c:pt>
                <c:pt idx="24">
                  <c:v>2.3335922962305462</c:v>
                </c:pt>
                <c:pt idx="25">
                  <c:v>2.3335922962305462</c:v>
                </c:pt>
                <c:pt idx="26">
                  <c:v>2.3335922962305462</c:v>
                </c:pt>
                <c:pt idx="27">
                  <c:v>2.3335922962305462</c:v>
                </c:pt>
                <c:pt idx="28">
                  <c:v>2.3335922962305462</c:v>
                </c:pt>
                <c:pt idx="29">
                  <c:v>2.3335922962305462</c:v>
                </c:pt>
                <c:pt idx="30">
                  <c:v>2.3335922962305462</c:v>
                </c:pt>
                <c:pt idx="31">
                  <c:v>2.3335922962305462</c:v>
                </c:pt>
                <c:pt idx="32">
                  <c:v>2.3335922962305462</c:v>
                </c:pt>
                <c:pt idx="33">
                  <c:v>2.3335922962305462</c:v>
                </c:pt>
                <c:pt idx="34">
                  <c:v>2.3335922962305462</c:v>
                </c:pt>
                <c:pt idx="35">
                  <c:v>2.3335922962305462</c:v>
                </c:pt>
                <c:pt idx="36">
                  <c:v>2.3335922962305462</c:v>
                </c:pt>
                <c:pt idx="37">
                  <c:v>2.3335922962305462</c:v>
                </c:pt>
                <c:pt idx="38">
                  <c:v>2.3335922962305462</c:v>
                </c:pt>
                <c:pt idx="39">
                  <c:v>2.3335922962305462</c:v>
                </c:pt>
                <c:pt idx="40">
                  <c:v>2.3335922962305462</c:v>
                </c:pt>
                <c:pt idx="41">
                  <c:v>2.3335922962305462</c:v>
                </c:pt>
                <c:pt idx="42">
                  <c:v>2.3335922962305462</c:v>
                </c:pt>
                <c:pt idx="43">
                  <c:v>2.3335922962305462</c:v>
                </c:pt>
                <c:pt idx="44">
                  <c:v>2.3335922962305462</c:v>
                </c:pt>
                <c:pt idx="45">
                  <c:v>2.3335922962305462</c:v>
                </c:pt>
                <c:pt idx="46">
                  <c:v>2.3335922962305462</c:v>
                </c:pt>
                <c:pt idx="47">
                  <c:v>2.3335922962305462</c:v>
                </c:pt>
                <c:pt idx="48">
                  <c:v>2.3335922962305462</c:v>
                </c:pt>
                <c:pt idx="49">
                  <c:v>2.3335922962305462</c:v>
                </c:pt>
                <c:pt idx="50">
                  <c:v>2.3335922962305462</c:v>
                </c:pt>
                <c:pt idx="51">
                  <c:v>2.3335922962305462</c:v>
                </c:pt>
                <c:pt idx="52">
                  <c:v>2.3335922962305462</c:v>
                </c:pt>
                <c:pt idx="53">
                  <c:v>2.3335922962305462</c:v>
                </c:pt>
                <c:pt idx="54">
                  <c:v>2.3335922962305462</c:v>
                </c:pt>
                <c:pt idx="55">
                  <c:v>2.3335922962305462</c:v>
                </c:pt>
                <c:pt idx="56">
                  <c:v>2.3335922962305462</c:v>
                </c:pt>
                <c:pt idx="57">
                  <c:v>2.3335922962305462</c:v>
                </c:pt>
                <c:pt idx="58">
                  <c:v>2.3335922962305462</c:v>
                </c:pt>
                <c:pt idx="59">
                  <c:v>2.3335922962305462</c:v>
                </c:pt>
                <c:pt idx="60">
                  <c:v>2.3335922962305462</c:v>
                </c:pt>
                <c:pt idx="61">
                  <c:v>2.3335922962305462</c:v>
                </c:pt>
                <c:pt idx="62">
                  <c:v>2.3335922962305462</c:v>
                </c:pt>
                <c:pt idx="63">
                  <c:v>2.3335922962305462</c:v>
                </c:pt>
                <c:pt idx="64">
                  <c:v>2.3335922962305462</c:v>
                </c:pt>
                <c:pt idx="65">
                  <c:v>2.3335922962305462</c:v>
                </c:pt>
                <c:pt idx="66">
                  <c:v>2.3335922962305462</c:v>
                </c:pt>
                <c:pt idx="67">
                  <c:v>2.3335922962305462</c:v>
                </c:pt>
                <c:pt idx="68">
                  <c:v>2.3335922962305462</c:v>
                </c:pt>
                <c:pt idx="69">
                  <c:v>2.3335922962305462</c:v>
                </c:pt>
                <c:pt idx="70">
                  <c:v>2.3335922962305462</c:v>
                </c:pt>
                <c:pt idx="71">
                  <c:v>2.3335922962305462</c:v>
                </c:pt>
                <c:pt idx="72">
                  <c:v>2.3335922962305462</c:v>
                </c:pt>
                <c:pt idx="73">
                  <c:v>2.3335922962305462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078-4F0A-9BFE-35B5EF1D9E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7404672"/>
        <c:axId val="357406208"/>
      </c:lineChart>
      <c:catAx>
        <c:axId val="357404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700"/>
            </a:pPr>
            <a:endParaRPr lang="el-GR"/>
          </a:p>
        </c:txPr>
        <c:crossAx val="357406208"/>
        <c:crosses val="autoZero"/>
        <c:auto val="1"/>
        <c:lblAlgn val="ctr"/>
        <c:lblOffset val="100"/>
        <c:noMultiLvlLbl val="0"/>
      </c:catAx>
      <c:valAx>
        <c:axId val="3574062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MRI units per 100 000 inhabitants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574046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434517930242422"/>
          <c:y val="8.294940690234183E-2"/>
          <c:w val="0.17218730969348001"/>
          <c:h val="0.25899153334958958"/>
        </c:manualLayout>
      </c:layout>
      <c:overlay val="1"/>
    </c:legend>
    <c:plotVisOnly val="1"/>
    <c:dispBlanksAs val="gap"/>
    <c:showDLblsOverMax val="0"/>
  </c:chart>
  <c:txPr>
    <a:bodyPr/>
    <a:lstStyle/>
    <a:p>
      <a:pPr>
        <a:defRPr sz="900">
          <a:solidFill>
            <a:schemeClr val="tx2"/>
          </a:solidFill>
          <a:latin typeface="Poppins" pitchFamily="2" charset="0"/>
          <a:cs typeface="Poppins" pitchFamily="2" charset="0"/>
        </a:defRPr>
      </a:pPr>
      <a:endParaRPr lang="el-GR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8B0ED1-768B-0C47-8169-E96E9DCEF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F1A172-18CD-BE4D-BD81-AEACD188C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A5C318-3091-6A43-8B9D-07DB1CFFB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15/10/2021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0FC366-2E97-594D-ABB6-77A318335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98242A-B6D5-CE46-9354-6607AEB60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0553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3B12BC-05F4-2743-865B-A567C30AD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DE5064-9233-E945-BC86-54A956BD3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7379F0-76E8-394A-A7ED-7FA3A2854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15/10/2021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222A6B-83D9-AC4E-A42A-A53C690BE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F21101-8F6B-4A42-AF7E-9B3AA5056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9860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A2BF40B-B617-744F-A388-2A08555BB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E98FCCC-680F-894C-96DB-2FA3A0D0C2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19397A-43C4-6C4C-9C87-4FD3D72B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15/10/2021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B716AD-B236-BC40-BF4D-E35EFD65E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9F753A-F82A-764A-AB8E-989B9CCEA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0085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9A25E2-BA5E-3843-B28B-5F67E27EB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388914-D38D-1A4F-BDA1-4F15F66FA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097349-F444-D343-A15D-6C3679F2B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15/10/2021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2F0645-1916-2941-A4EF-78E4C9771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07AE25-3BB5-184C-9772-CBB819406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3468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57110C-2C33-3B4D-B23F-6F61ADB4C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D5981E-38AD-5B49-A167-D8B23D10F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8D5648-F297-4546-A5E1-0E3DFEFC5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15/10/2021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0E0910-21CD-BE41-B51E-CB6241DCB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6E9CED-7ACB-524E-8F02-BA31F166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8605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870347-1AD8-A14B-9028-3E1619BE6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9F9A90-C2C1-334B-82A3-5BCFBB825F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3B5CE7-ABBC-CE4B-8E81-2ED799808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B4A0C-1D3D-9A4B-BCB0-C67DB268E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15/10/2021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30B375-C8EA-E342-AAD5-E940A8F70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715118-9732-C246-BEA5-E3FDAF7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2921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5DE75-C0FB-5540-9C80-5F32A473B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222D90-E245-964A-BAFF-89808BBB7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F371311-608F-A04C-882E-6D5186B7D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CDB719-9889-904B-A01E-62C0C82ECE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F4A7251-DBF5-7B40-8D0F-CE8223100A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699418D-A2B5-CC4F-B23F-26E077B62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15/10/2021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B822598-5EFB-CC41-86D6-304FF9DE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D47ADA2-D615-3148-A23C-CC71FC525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3040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A26CFB-4CCB-7844-8C5A-F8BE7EDA4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0657ABA-1D69-DE44-A76D-E763710A3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15/10/2021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7CAA2F0-8A6D-604A-93E9-701BFAD1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3687990-F555-5942-BBDF-064E8D9EE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6812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CF33EA3-DD5A-D449-99A3-EF693C160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15/10/2021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8F21913-B779-D24C-B074-DC2054904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CB19C8-5ED1-0A49-8D88-4CFEBC36A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8544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E1BD53-EAB7-1E4B-A286-D106753AC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DAE8FB-BE39-6C4C-B873-C92BD02C8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5DA41-1006-144E-A4C4-21C4C4783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07975B-558A-ED49-9C35-27406C103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15/10/2021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10C23C-8931-8E47-B9FD-28BB82E70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7A3C1F6-37B5-E048-9C14-8B11A24E4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7384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306654-0943-0945-A3DC-4ACEF0F00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01B6BE1-B19A-C148-BB49-BB355C751D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7A05E66-9F51-2848-BC76-1F8916962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D15DF3-C1EA-634A-B0AE-50DB578F1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15/10/2021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F86AC9-2786-654D-99A7-27ED6F3DD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D1F359-7560-7643-ADA2-6A73F6EA7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7286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91E4233-B371-4D42-AF5D-91F49D956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78B424-05A9-D748-BF84-37490AF03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00299C-4C31-5348-A4E0-798C34A601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2D97F-1855-7940-BD30-9CA7CE069233}" type="datetimeFigureOut">
              <a:rPr lang="es-MX" smtClean="0"/>
              <a:t>15/10/2021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B3F8D8-6848-BB43-891B-F22F265DA1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17FABD-0405-C04A-B8B2-F62CD8E38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375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chart" Target="../charts/chart3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chart" Target="../charts/chart4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jpeg"/><Relationship Id="rId5" Type="http://schemas.openxmlformats.org/officeDocument/2006/relationships/image" Target="../media/image3.png"/><Relationship Id="rId4" Type="http://schemas.openxmlformats.org/officeDocument/2006/relationships/image" Target="../media/image9.jpe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3.tif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8C3199-293F-834B-85A8-F48E3D90A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3800315"/>
            <a:ext cx="11226800" cy="1468436"/>
          </a:xfrm>
        </p:spPr>
        <p:txBody>
          <a:bodyPr anchor="t"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Distribution and Utilization of CT &amp; MRI </a:t>
            </a:r>
            <a:br>
              <a:rPr lang="en-GB" sz="3600" b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</a:br>
            <a:r>
              <a:rPr lang="en-GB" sz="3600" b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in Greece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31DB3D8-FADF-BC44-99E1-CF6CF3286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267" y="4867369"/>
            <a:ext cx="11226800" cy="761999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0070C0"/>
                </a:solidFill>
                <a:latin typeface="Poppins Light" pitchFamily="2" charset="77"/>
                <a:cs typeface="Poppins Light" pitchFamily="2" charset="77"/>
              </a:rPr>
              <a:t>Aris Dermitzakis</a:t>
            </a:r>
            <a:endParaRPr lang="es-MX" sz="2000" dirty="0">
              <a:solidFill>
                <a:srgbClr val="0070C0"/>
              </a:solidFill>
              <a:latin typeface="Poppins Light" pitchFamily="2" charset="77"/>
              <a:cs typeface="Poppins Light" pitchFamily="2" charset="77"/>
            </a:endParaRPr>
          </a:p>
          <a:p>
            <a:r>
              <a:rPr lang="en-GB" sz="1600" dirty="0">
                <a:solidFill>
                  <a:srgbClr val="0070C0"/>
                </a:solidFill>
                <a:latin typeface="Poppins Light" pitchFamily="2" charset="77"/>
                <a:cs typeface="Poppins Light" pitchFamily="2" charset="77"/>
              </a:rPr>
              <a:t>Institute of Biomedical Technology</a:t>
            </a:r>
            <a:r>
              <a:rPr lang="el-GR" sz="1600" dirty="0">
                <a:solidFill>
                  <a:srgbClr val="0070C0"/>
                </a:solidFill>
                <a:latin typeface="Poppins Light" pitchFamily="2" charset="77"/>
                <a:cs typeface="Poppins Light" pitchFamily="2" charset="77"/>
              </a:rPr>
              <a:t>,</a:t>
            </a:r>
            <a:r>
              <a:rPr lang="en-GB" sz="1600" dirty="0">
                <a:solidFill>
                  <a:srgbClr val="0070C0"/>
                </a:solidFill>
                <a:latin typeface="Poppins Light" pitchFamily="2" charset="77"/>
                <a:cs typeface="Poppins Light" pitchFamily="2" charset="77"/>
              </a:rPr>
              <a:t> </a:t>
            </a:r>
            <a:r>
              <a:rPr lang="en-GB" sz="1600" dirty="0" err="1">
                <a:solidFill>
                  <a:srgbClr val="0070C0"/>
                </a:solidFill>
                <a:latin typeface="Poppins Light" pitchFamily="2" charset="77"/>
                <a:cs typeface="Poppins Light" pitchFamily="2" charset="77"/>
              </a:rPr>
              <a:t>INBIT</a:t>
            </a:r>
            <a:endParaRPr lang="es-MX" sz="1600" dirty="0">
              <a:solidFill>
                <a:srgbClr val="0070C0"/>
              </a:solidFill>
              <a:latin typeface="Poppins Light" pitchFamily="2" charset="77"/>
              <a:cs typeface="Poppins Light" pitchFamily="2" charset="77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01866ADE-3B7B-4E17-874D-8D536BD96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6005" y="4934543"/>
            <a:ext cx="2529330" cy="627649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AC6C0099-D6EA-48AF-8CC2-52C4C52E57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5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94"/>
    </mc:Choice>
    <mc:Fallback>
      <p:transition spd="slow" advTm="14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Distribution of</a:t>
            </a:r>
            <a:r>
              <a:rPr lang="el-GR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CT Units 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5AB52-EC55-E84E-BA46-6EECB36B6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968" y="1699171"/>
            <a:ext cx="10702380" cy="710707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In several areas no CT scanner is available, mostly islands, which means that patients that need a scan must travel.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200CFEF2-0AFC-4641-9B07-A016BD42F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935" y="6465153"/>
            <a:ext cx="1033616" cy="2564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909F6D-D274-46D9-9095-03616D1121F6}"/>
              </a:ext>
            </a:extLst>
          </p:cNvPr>
          <p:cNvSpPr txBox="1"/>
          <p:nvPr/>
        </p:nvSpPr>
        <p:spPr>
          <a:xfrm>
            <a:off x="817418" y="5955911"/>
            <a:ext cx="8194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1200">
                <a:solidFill>
                  <a:srgbClr val="002060"/>
                </a:solidFill>
                <a:effectLst/>
                <a:latin typeface="Poppins" pitchFamily="2" charset="0"/>
                <a:ea typeface="Calibri" panose="020F0502020204030204" pitchFamily="34" charset="0"/>
                <a:cs typeface="Poppins" pitchFamily="2" charset="0"/>
              </a:defRPr>
            </a:lvl1pPr>
          </a:lstStyle>
          <a:p>
            <a:pPr algn="l"/>
            <a:r>
              <a:rPr lang="en-GB" sz="1400" dirty="0"/>
              <a:t>Regional sector distribution of </a:t>
            </a:r>
            <a:r>
              <a:rPr lang="en-US" sz="1400" dirty="0"/>
              <a:t>CT</a:t>
            </a:r>
            <a:r>
              <a:rPr lang="en-GB" sz="1400" dirty="0"/>
              <a:t> exams per 1000 inhabitants, 2016</a:t>
            </a:r>
            <a:endParaRPr lang="el-GR" sz="1400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8245B6B-A696-4B54-8336-EE89A29F86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2765180"/>
              </p:ext>
            </p:extLst>
          </p:nvPr>
        </p:nvGraphicFramePr>
        <p:xfrm>
          <a:off x="231420" y="2309362"/>
          <a:ext cx="11586506" cy="3622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4DDD442-848B-4FEB-872D-79695A5300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60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50"/>
    </mc:Choice>
    <mc:Fallback>
      <p:transition spd="slow" advTm="72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73" x="2366963" y="11113"/>
          <p14:tracePt t="6381" x="2382838" y="22225"/>
          <p14:tracePt t="6392" x="2389188" y="22225"/>
          <p14:tracePt t="6533" x="2393950" y="22225"/>
          <p14:tracePt t="6541" x="2405063" y="6350"/>
          <p14:tracePt t="6606" x="2833688" y="106363"/>
          <p14:tracePt t="6613" x="2940050" y="236538"/>
          <p14:tracePt t="6621" x="3057525" y="393700"/>
          <p14:tracePt t="6629" x="3176588" y="573088"/>
          <p14:tracePt t="6637" x="3294063" y="769938"/>
          <p14:tracePt t="6645" x="3446463" y="1028700"/>
          <p14:tracePt t="6653" x="3597275" y="1243013"/>
          <p14:tracePt t="6661" x="3738563" y="1450975"/>
          <p14:tracePt t="6669" x="3900488" y="1697038"/>
          <p14:tracePt t="6677" x="4008438" y="1866900"/>
          <p14:tracePt t="6685" x="4130675" y="2046288"/>
          <p14:tracePt t="6693" x="4227513" y="2209800"/>
          <p14:tracePt t="6701" x="4322763" y="2349500"/>
          <p14:tracePt t="6709" x="4384675" y="2455863"/>
          <p14:tracePt t="6717" x="4451350" y="2557463"/>
          <p14:tracePt t="6725" x="4502150" y="2647950"/>
          <p14:tracePt t="6733" x="4524375" y="2698750"/>
          <p14:tracePt t="6742" x="4548188" y="2760663"/>
          <p14:tracePt t="6749" x="4559300" y="2867025"/>
          <p14:tracePt t="6760" x="4559300" y="2940050"/>
          <p14:tracePt t="6765" x="4548188" y="3024188"/>
          <p14:tracePt t="6775" x="4524375" y="3097213"/>
          <p14:tracePt t="6781" x="4519613" y="3108325"/>
          <p14:tracePt t="6901" x="4473575" y="3114675"/>
          <p14:tracePt t="6909" x="4446588" y="3119438"/>
          <p14:tracePt t="6917" x="4378325" y="3130550"/>
          <p14:tracePt t="6927" x="4356100" y="3130550"/>
          <p14:tracePt t="6933" x="4311650" y="3130550"/>
          <p14:tracePt t="6944" x="4278313" y="3130550"/>
          <p14:tracePt t="6949" x="4265613" y="3136900"/>
          <p14:tracePt t="6959" x="4260850" y="3136900"/>
          <p14:tracePt t="6981" x="4265613" y="3141663"/>
          <p14:tracePt t="6994" x="4283075" y="3148013"/>
          <p14:tracePt t="6997" x="4322763" y="3159125"/>
          <p14:tracePt t="7005" x="4362450" y="3176588"/>
          <p14:tracePt t="7013" x="4435475" y="3203575"/>
          <p14:tracePt t="7021" x="4519613" y="3232150"/>
          <p14:tracePt t="7029" x="4632325" y="3271838"/>
          <p14:tracePt t="7037" x="4756150" y="3305175"/>
          <p14:tracePt t="7045" x="4862513" y="3333750"/>
          <p14:tracePt t="7053" x="4940300" y="3362325"/>
          <p14:tracePt t="7061" x="5030788" y="3384550"/>
          <p14:tracePt t="7069" x="5165725" y="3417888"/>
          <p14:tracePt t="7077" x="5232400" y="3429000"/>
          <p14:tracePt t="7085" x="5289550" y="3435350"/>
          <p14:tracePt t="7093" x="5311775" y="3435350"/>
          <p14:tracePt t="7101" x="5334000" y="3435350"/>
          <p14:tracePt t="7109" x="5340350" y="3435350"/>
          <p14:tracePt t="7117" x="5340350" y="3429000"/>
          <p14:tracePt t="7126" x="5345113" y="3429000"/>
          <p14:tracePt t="7133" x="5351463" y="3422650"/>
          <p14:tracePt t="7325" x="5356225" y="3422650"/>
          <p14:tracePt t="7333" x="5367338" y="3422650"/>
          <p14:tracePt t="7341" x="5391150" y="3422650"/>
          <p14:tracePt t="7349" x="5407025" y="3429000"/>
          <p14:tracePt t="7359" x="5418138" y="3429000"/>
          <p14:tracePt t="7365" x="5453063" y="3440113"/>
          <p14:tracePt t="7377" x="5475288" y="3451225"/>
          <p14:tracePt t="7381" x="5480050" y="3468688"/>
          <p14:tracePt t="7389" x="5480050" y="3484563"/>
          <p14:tracePt t="7397" x="5480050" y="3490913"/>
          <p14:tracePt t="7677" x="5486400" y="3490913"/>
          <p14:tracePt t="7685" x="5491163" y="3490913"/>
          <p14:tracePt t="7693" x="5497513" y="3490913"/>
          <p14:tracePt t="7701" x="5502275" y="3495675"/>
          <p14:tracePt t="7710" x="5514975" y="3502025"/>
          <p14:tracePt t="7717" x="5530850" y="3524250"/>
          <p14:tracePt t="7726" x="5564188" y="3546475"/>
          <p14:tracePt t="7733" x="5575300" y="3557588"/>
          <p14:tracePt t="7743" x="5599113" y="3575050"/>
          <p14:tracePt t="7749" x="5626100" y="3603625"/>
          <p14:tracePt t="7761" x="5643563" y="3608388"/>
          <p14:tracePt t="7765" x="5654675" y="3614738"/>
          <p14:tracePt t="7777" x="5665788" y="3619500"/>
          <p14:tracePt t="7781" x="5672138" y="3619500"/>
          <p14:tracePt t="7822" x="5665788" y="3619500"/>
          <p14:tracePt t="7829" x="5654675" y="3614738"/>
          <p14:tracePt t="7837" x="5637213" y="3608388"/>
          <p14:tracePt t="7845" x="5603875" y="3597275"/>
          <p14:tracePt t="7853" x="5581650" y="3597275"/>
          <p14:tracePt t="7861" x="5530850" y="3586163"/>
          <p14:tracePt t="7876" x="5453063" y="3581400"/>
          <p14:tracePt t="7877" x="5384800" y="3575050"/>
          <p14:tracePt t="7885" x="5318125" y="3575050"/>
          <p14:tracePt t="7893" x="5227638" y="3575050"/>
          <p14:tracePt t="7901" x="5086350" y="3575050"/>
          <p14:tracePt t="7909" x="4935538" y="3603625"/>
          <p14:tracePt t="7917" x="4767263" y="3648075"/>
          <p14:tracePt t="7926" x="4659313" y="3681413"/>
          <p14:tracePt t="7933" x="4446588" y="3743325"/>
          <p14:tracePt t="7943" x="4311650" y="3783013"/>
          <p14:tracePt t="7949" x="4108450" y="3856038"/>
          <p14:tracePt t="7959" x="3968750" y="3895725"/>
          <p14:tracePt t="7965" x="3794125" y="3962400"/>
          <p14:tracePt t="7976" x="3636963" y="4030663"/>
          <p14:tracePt t="7981" x="3473450" y="4114800"/>
          <p14:tracePt t="7989" x="3338513" y="4198938"/>
          <p14:tracePt t="7997" x="3148013" y="4311650"/>
          <p14:tracePt t="8005" x="2979738" y="4418013"/>
          <p14:tracePt t="8013" x="2794000" y="4541838"/>
          <p14:tracePt t="8021" x="2579688" y="4676775"/>
          <p14:tracePt t="8029" x="2417763" y="4789488"/>
          <p14:tracePt t="8037" x="2259013" y="4891088"/>
          <p14:tracePt t="8045" x="2079625" y="5002213"/>
          <p14:tracePt t="8053" x="1916113" y="5099050"/>
          <p14:tracePt t="8061" x="1765300" y="5205413"/>
          <p14:tracePt t="8069" x="1630363" y="5284788"/>
          <p14:tracePt t="8077" x="1495425" y="5368925"/>
          <p14:tracePt t="8085" x="1371600" y="5446713"/>
          <p14:tracePt t="8093" x="1236663" y="5514975"/>
          <p14:tracePt t="8101" x="1146175" y="5576888"/>
          <p14:tracePt t="8109" x="1068388" y="5627688"/>
          <p14:tracePt t="8117" x="1011238" y="5676900"/>
          <p14:tracePt t="8126" x="973138" y="5711825"/>
          <p14:tracePt t="8133" x="944563" y="5756275"/>
          <p14:tracePt t="8143" x="922338" y="5789613"/>
          <p14:tracePt t="8149" x="911225" y="5811838"/>
          <p14:tracePt t="8160" x="904875" y="5822950"/>
          <p14:tracePt t="8165" x="904875" y="5835650"/>
          <p14:tracePt t="8173" x="904875" y="5846763"/>
          <p14:tracePt t="8189" x="904875" y="5851525"/>
          <p14:tracePt t="8221" x="904875" y="5862638"/>
          <p14:tracePt t="8229" x="915988" y="5868988"/>
          <p14:tracePt t="8237" x="922338" y="5880100"/>
          <p14:tracePt t="8245" x="933450" y="5891213"/>
          <p14:tracePt t="8253" x="955675" y="5908675"/>
          <p14:tracePt t="8261" x="966788" y="5919788"/>
          <p14:tracePt t="8269" x="1000125" y="5953125"/>
          <p14:tracePt t="8277" x="1035050" y="5975350"/>
          <p14:tracePt t="8285" x="1079500" y="6003925"/>
          <p14:tracePt t="8293" x="1101725" y="6015038"/>
          <p14:tracePt t="8301" x="1157288" y="6037263"/>
          <p14:tracePt t="8310" x="1203325" y="6054725"/>
          <p14:tracePt t="8317" x="1265238" y="6065838"/>
          <p14:tracePt t="8327" x="1338263" y="6076950"/>
          <p14:tracePt t="8333" x="1393825" y="6081713"/>
          <p14:tracePt t="8343" x="1495425" y="6088063"/>
          <p14:tracePt t="8349" x="1562100" y="6088063"/>
          <p14:tracePt t="8360" x="1658938" y="6088063"/>
          <p14:tracePt t="8365" x="1714500" y="6088063"/>
          <p14:tracePt t="8373" x="1758950" y="6088063"/>
          <p14:tracePt t="8381" x="1798638" y="6076950"/>
          <p14:tracePt t="8389" x="1849438" y="6065838"/>
          <p14:tracePt t="8397" x="1871663" y="6059488"/>
          <p14:tracePt t="8405" x="1900238" y="6048375"/>
          <p14:tracePt t="8413" x="1911350" y="6037263"/>
          <p14:tracePt t="8421" x="1933575" y="6026150"/>
          <p14:tracePt t="8430" x="1944688" y="6008688"/>
          <p14:tracePt t="8437" x="1962150" y="5992813"/>
          <p14:tracePt t="8445" x="1966913" y="5986463"/>
          <p14:tracePt t="8453" x="1978025" y="5981700"/>
          <p14:tracePt t="8461" x="1984375" y="5975350"/>
          <p14:tracePt t="8469" x="2001838" y="5970588"/>
          <p14:tracePt t="8478" x="2017713" y="5964238"/>
          <p14:tracePt t="8485" x="2024063" y="5964238"/>
          <p14:tracePt t="8493" x="2028825" y="5964238"/>
          <p14:tracePt t="8741" x="2039938" y="5964238"/>
          <p14:tracePt t="8749" x="2057400" y="5964238"/>
          <p14:tracePt t="8758" x="2068513" y="5964238"/>
          <p14:tracePt t="8765" x="2079625" y="5964238"/>
          <p14:tracePt t="8773" x="2136775" y="5964238"/>
          <p14:tracePt t="8781" x="2185988" y="5970588"/>
          <p14:tracePt t="8789" x="2270125" y="5981700"/>
          <p14:tracePt t="8797" x="2417763" y="5997575"/>
          <p14:tracePt t="8805" x="2619375" y="6008688"/>
          <p14:tracePt t="8813" x="2878138" y="6008688"/>
          <p14:tracePt t="8821" x="3163888" y="6008688"/>
          <p14:tracePt t="8829" x="3473450" y="6003925"/>
          <p14:tracePt t="8837" x="3827463" y="5970588"/>
          <p14:tracePt t="8845" x="4198938" y="5919788"/>
          <p14:tracePt t="8853" x="4632325" y="5835650"/>
          <p14:tracePt t="8861" x="5070475" y="5727700"/>
          <p14:tracePt t="8869" x="5514975" y="5603875"/>
          <p14:tracePt t="8877" x="5935663" y="5468938"/>
          <p14:tracePt t="8894" x="6762750" y="5165725"/>
          <p14:tracePt t="8901" x="7178675" y="5008563"/>
          <p14:tracePt t="8910" x="7559675" y="4851400"/>
          <p14:tracePt t="8917" x="7886700" y="4699000"/>
          <p14:tracePt t="8927" x="8229600" y="4548188"/>
          <p14:tracePt t="8933" x="8526463" y="4413250"/>
          <p14:tracePt t="8944" x="8780463" y="4289425"/>
          <p14:tracePt t="8949" x="8953500" y="4205288"/>
          <p14:tracePt t="8957" x="9145588" y="4103688"/>
          <p14:tracePt t="8965" x="9223375" y="4052888"/>
          <p14:tracePt t="8973" x="9313863" y="3990975"/>
          <p14:tracePt t="8982" x="9347200" y="3962400"/>
          <p14:tracePt t="8989" x="9364663" y="3935413"/>
          <p14:tracePt t="8997" x="9371013" y="3913188"/>
          <p14:tracePt t="9005" x="9375775" y="3900488"/>
          <p14:tracePt t="9013" x="9375775" y="3889375"/>
          <p14:tracePt t="9021" x="9375775" y="3862388"/>
          <p14:tracePt t="9029" x="9375775" y="3838575"/>
          <p14:tracePt t="9037" x="9364663" y="3816350"/>
          <p14:tracePt t="9045" x="9353550" y="3783013"/>
          <p14:tracePt t="9053" x="9353550" y="3765550"/>
          <p14:tracePt t="9061" x="9336088" y="3738563"/>
          <p14:tracePt t="9069" x="9324975" y="3721100"/>
          <p14:tracePt t="9077" x="9324975" y="3709988"/>
          <p14:tracePt t="9085" x="9324975" y="3698875"/>
          <p14:tracePt t="9101" x="9324975" y="3687763"/>
          <p14:tracePt t="9110" x="9324975" y="3665538"/>
          <p14:tracePt t="9117" x="9336088" y="3636963"/>
          <p14:tracePt t="9127" x="9347200" y="3608388"/>
          <p14:tracePt t="9133" x="9371013" y="3570288"/>
          <p14:tracePt t="9143" x="9398000" y="3519488"/>
          <p14:tracePt t="9149" x="9455150" y="3435350"/>
          <p14:tracePt t="9157" x="9488488" y="3378200"/>
          <p14:tracePt t="9165" x="9544050" y="3294063"/>
          <p14:tracePt t="9173" x="9583738" y="3221038"/>
          <p14:tracePt t="9181" x="9612313" y="3165475"/>
          <p14:tracePt t="9189" x="9652000" y="3063875"/>
          <p14:tracePt t="9198" x="9667875" y="3019425"/>
          <p14:tracePt t="9205" x="9696450" y="2928938"/>
          <p14:tracePt t="9213" x="9713913" y="2867025"/>
          <p14:tracePt t="9221" x="9729788" y="2822575"/>
          <p14:tracePt t="9229" x="9740900" y="2776538"/>
          <p14:tracePt t="9237" x="9747250" y="2749550"/>
          <p14:tracePt t="9245" x="9752013" y="2720975"/>
          <p14:tracePt t="9253" x="9752013" y="2709863"/>
          <p14:tracePt t="9261" x="9747250" y="2676525"/>
          <p14:tracePt t="9269" x="9729788" y="2652713"/>
          <p14:tracePt t="9279" x="9718675" y="2630488"/>
          <p14:tracePt t="9285" x="9701213" y="2619375"/>
          <p14:tracePt t="9295" x="9678988" y="2601913"/>
          <p14:tracePt t="9301" x="9656763" y="2586038"/>
          <p14:tracePt t="9310" x="9645650" y="2574925"/>
          <p14:tracePt t="9317" x="9628188" y="2563813"/>
          <p14:tracePt t="9327" x="9594850" y="2552700"/>
          <p14:tracePt t="9333" x="9566275" y="2535238"/>
          <p14:tracePt t="9344" x="9550400" y="2517775"/>
          <p14:tracePt t="9349" x="9528175" y="2506663"/>
          <p14:tracePt t="9357" x="9510713" y="2501900"/>
          <p14:tracePt t="9365" x="9499600" y="2490788"/>
          <p14:tracePt t="9373" x="9466263" y="2473325"/>
          <p14:tracePt t="9381" x="9448800" y="2462213"/>
          <p14:tracePt t="9389" x="9437688" y="2455863"/>
          <p14:tracePt t="9397" x="9404350" y="2439988"/>
          <p14:tracePt t="9405" x="9375775" y="2428875"/>
          <p14:tracePt t="9414" x="9336088" y="2422525"/>
          <p14:tracePt t="9421" x="9302750" y="2411413"/>
          <p14:tracePt t="9429" x="9280525" y="2406650"/>
          <p14:tracePt t="9437" x="9247188" y="2393950"/>
          <p14:tracePt t="9445" x="9240838" y="2393950"/>
          <p14:tracePt t="9453" x="9229725" y="2389188"/>
          <p14:tracePt t="9461" x="9218613" y="2382838"/>
          <p14:tracePt t="9469" x="9212263" y="2382838"/>
          <p14:tracePt t="9477" x="9207500" y="2382838"/>
          <p14:tracePt t="9494" x="9207500" y="2378075"/>
          <p14:tracePt t="9501" x="9201150" y="2378075"/>
          <p14:tracePt t="9517" x="9190038" y="2371725"/>
          <p14:tracePt t="9527" x="9185275" y="2371725"/>
          <p14:tracePt t="9533" x="9174163" y="2371725"/>
          <p14:tracePt t="9544" x="9163050" y="2371725"/>
          <p14:tracePt t="9549" x="9145588" y="2371725"/>
          <p14:tracePt t="9557" x="9128125" y="2371725"/>
          <p14:tracePt t="9565" x="9105900" y="2371725"/>
          <p14:tracePt t="9573" x="9088438" y="2371725"/>
          <p14:tracePt t="9581" x="9072563" y="2371725"/>
          <p14:tracePt t="9589" x="9055100" y="2371725"/>
          <p14:tracePt t="9597" x="9032875" y="2371725"/>
          <p14:tracePt t="9605" x="8999538" y="2371725"/>
          <p14:tracePt t="9613" x="8982075" y="2366963"/>
          <p14:tracePt t="9621" x="8937625" y="2366963"/>
          <p14:tracePt t="9629" x="8909050" y="2366963"/>
          <p14:tracePt t="9637" x="8875713" y="2366963"/>
          <p14:tracePt t="9645" x="8824913" y="2366963"/>
          <p14:tracePt t="9653" x="8796338" y="2366963"/>
          <p14:tracePt t="9660" x="8758238" y="2366963"/>
          <p14:tracePt t="9669" x="8740775" y="2366963"/>
          <p14:tracePt t="9677" x="8707438" y="2366963"/>
          <p14:tracePt t="9685" x="8672513" y="2366963"/>
          <p14:tracePt t="9694" x="8650288" y="2366963"/>
          <p14:tracePt t="9701" x="8623300" y="2366963"/>
          <p14:tracePt t="9711" x="8616950" y="2366963"/>
          <p14:tracePt t="9717" x="8583613" y="2366963"/>
          <p14:tracePt t="9727" x="8561388" y="2366963"/>
          <p14:tracePt t="9733" x="8550275" y="2366963"/>
          <p14:tracePt t="9744" x="8532813" y="2371725"/>
          <p14:tracePt t="9749" x="8521700" y="2378075"/>
          <p14:tracePt t="9757" x="8510588" y="2382838"/>
          <p14:tracePt t="9765" x="8493125" y="2382838"/>
          <p14:tracePt t="9773" x="8488363" y="2393950"/>
          <p14:tracePt t="9781" x="8482013" y="2393950"/>
          <p14:tracePt t="9789" x="8464550" y="2406650"/>
          <p14:tracePt t="9797" x="8453438" y="2417763"/>
          <p14:tracePt t="9805" x="8448675" y="2428875"/>
          <p14:tracePt t="9813" x="8437563" y="2433638"/>
          <p14:tracePt t="9821" x="8431213" y="2444750"/>
          <p14:tracePt t="9829" x="8426450" y="2455863"/>
          <p14:tracePt t="9837" x="8420100" y="2455863"/>
          <p14:tracePt t="9845" x="8415338" y="2473325"/>
          <p14:tracePt t="9853" x="8408988" y="2479675"/>
          <p14:tracePt t="9861" x="8408988" y="2484438"/>
          <p14:tracePt t="9869" x="8408988" y="2490788"/>
          <p14:tracePt t="9878" x="8408988" y="2501900"/>
          <p14:tracePt t="9895" x="8397875" y="2517775"/>
          <p14:tracePt t="9901" x="8397875" y="2524125"/>
          <p14:tracePt t="9911" x="8397875" y="2535238"/>
          <p14:tracePt t="9917" x="8397875" y="2541588"/>
          <p14:tracePt t="9927" x="8391525" y="2557463"/>
          <p14:tracePt t="9933" x="8391525" y="2568575"/>
          <p14:tracePt t="9941" x="8386763" y="2574925"/>
          <p14:tracePt t="9949" x="8386763" y="2579688"/>
          <p14:tracePt t="9957" x="8386763" y="2597150"/>
          <p14:tracePt t="9965" x="8386763" y="2601913"/>
          <p14:tracePt t="9973" x="8386763" y="2614613"/>
          <p14:tracePt t="9981" x="8386763" y="2625725"/>
          <p14:tracePt t="9989" x="8386763" y="2630488"/>
          <p14:tracePt t="9997" x="8391525" y="2647950"/>
          <p14:tracePt t="10005" x="8391525" y="2663825"/>
          <p14:tracePt t="10013" x="8408988" y="2681288"/>
          <p14:tracePt t="10021" x="8415338" y="2698750"/>
          <p14:tracePt t="10029" x="8420100" y="2709863"/>
          <p14:tracePt t="10037" x="8431213" y="2725738"/>
          <p14:tracePt t="10045" x="8431213" y="2732088"/>
          <p14:tracePt t="10053" x="8437563" y="2743200"/>
          <p14:tracePt t="10061" x="8448675" y="2760663"/>
          <p14:tracePt t="10069" x="8453438" y="2776538"/>
          <p14:tracePt t="10078" x="8464550" y="2787650"/>
          <p14:tracePt t="10085" x="8470900" y="2798763"/>
          <p14:tracePt t="10094" x="8482013" y="2809875"/>
          <p14:tracePt t="10101" x="8488363" y="2816225"/>
          <p14:tracePt t="10113" x="8499475" y="2822575"/>
          <p14:tracePt t="10117" x="8499475" y="2833688"/>
          <p14:tracePt t="10129" x="8510588" y="2838450"/>
          <p14:tracePt t="10133" x="8521700" y="2844800"/>
          <p14:tracePt t="10141" x="8532813" y="2849563"/>
          <p14:tracePt t="10149" x="8543925" y="2855913"/>
          <p14:tracePt t="10157" x="8561388" y="2855913"/>
          <p14:tracePt t="10165" x="8588375" y="2867025"/>
          <p14:tracePt t="10173" x="8612188" y="2871788"/>
          <p14:tracePt t="10181" x="8645525" y="2878138"/>
          <p14:tracePt t="10189" x="8678863" y="2889250"/>
          <p14:tracePt t="10198" x="8707438" y="2895600"/>
          <p14:tracePt t="10205" x="8734425" y="2900363"/>
          <p14:tracePt t="10213" x="8763000" y="2911475"/>
          <p14:tracePt t="10221" x="8813800" y="2922588"/>
          <p14:tracePt t="10229" x="8842375" y="2922588"/>
          <p14:tracePt t="10237" x="8886825" y="2933700"/>
          <p14:tracePt t="10245" x="8948738" y="2944813"/>
          <p14:tracePt t="10253" x="8988425" y="2951163"/>
          <p14:tracePt t="10261" x="9039225" y="2957513"/>
          <p14:tracePt t="10269" x="9072563" y="2957513"/>
          <p14:tracePt t="10278" x="9123363" y="2968625"/>
          <p14:tracePt t="10285" x="9174163" y="2973388"/>
          <p14:tracePt t="10295" x="9223375" y="2973388"/>
          <p14:tracePt t="10301" x="9269413" y="2979738"/>
          <p14:tracePt t="10311" x="9309100" y="2979738"/>
          <p14:tracePt t="10317" x="9331325" y="2984500"/>
          <p14:tracePt t="10328" x="9386888" y="2990850"/>
          <p14:tracePt t="10335" x="9409113" y="2995613"/>
          <p14:tracePt t="10342" x="9455150" y="2995613"/>
          <p14:tracePt t="10349" x="9488488" y="3001963"/>
          <p14:tracePt t="10357" x="9517063" y="3006725"/>
          <p14:tracePt t="10365" x="9532938" y="3006725"/>
          <p14:tracePt t="10373" x="9544050" y="3006725"/>
          <p14:tracePt t="10381" x="9561513" y="3006725"/>
          <p14:tracePt t="10389" x="9578975" y="3006725"/>
          <p14:tracePt t="10397" x="9590088" y="3013075"/>
          <p14:tracePt t="10405" x="9594850" y="3013075"/>
          <p14:tracePt t="10413" x="9612313" y="3013075"/>
          <p14:tracePt t="10422" x="9623425" y="3013075"/>
          <p14:tracePt t="10429" x="9652000" y="3019425"/>
          <p14:tracePt t="10437" x="9663113" y="3019425"/>
          <p14:tracePt t="10445" x="9690100" y="3019425"/>
          <p14:tracePt t="10453" x="9713913" y="3019425"/>
          <p14:tracePt t="10461" x="9725025" y="3013075"/>
          <p14:tracePt t="10469" x="9752013" y="3006725"/>
          <p14:tracePt t="10478" x="9780588" y="2995613"/>
          <p14:tracePt t="10485" x="9798050" y="2990850"/>
          <p14:tracePt t="10494" x="9831388" y="2984500"/>
          <p14:tracePt t="10501" x="9847263" y="2979738"/>
          <p14:tracePt t="10511" x="9886950" y="2973388"/>
          <p14:tracePt t="10517" x="9909175" y="2968625"/>
          <p14:tracePt t="10528" x="9926638" y="2962275"/>
          <p14:tracePt t="10533" x="9955213" y="2951163"/>
          <p14:tracePt t="10541" x="9971088" y="2940050"/>
          <p14:tracePt t="10549" x="9982200" y="2940050"/>
          <p14:tracePt t="10557" x="9999663" y="2928938"/>
          <p14:tracePt t="10565" x="10006013" y="2922588"/>
          <p14:tracePt t="10573" x="10010775" y="2911475"/>
          <p14:tracePt t="10581" x="10017125" y="2906713"/>
          <p14:tracePt t="10589" x="10021888" y="2900363"/>
          <p14:tracePt t="10597" x="10028238" y="2884488"/>
          <p14:tracePt t="10605" x="10039350" y="2860675"/>
          <p14:tracePt t="10613" x="10044113" y="2844800"/>
          <p14:tracePt t="10621" x="10050463" y="2822575"/>
          <p14:tracePt t="10629" x="10050463" y="2809875"/>
          <p14:tracePt t="10637" x="10055225" y="2782888"/>
          <p14:tracePt t="10646" x="10061575" y="2765425"/>
          <p14:tracePt t="10653" x="10067925" y="2749550"/>
          <p14:tracePt t="10663" x="10067925" y="2743200"/>
          <p14:tracePt t="10669" x="10067925" y="2736850"/>
          <p14:tracePt t="10678" x="10067925" y="2720975"/>
          <p14:tracePt t="10685" x="10067925" y="2714625"/>
          <p14:tracePt t="10695" x="10067925" y="2703513"/>
          <p14:tracePt t="10701" x="10067925" y="2692400"/>
          <p14:tracePt t="10711" x="10061575" y="2681288"/>
          <p14:tracePt t="10717" x="10055225" y="2663825"/>
          <p14:tracePt t="10725" x="10039350" y="2647950"/>
          <p14:tracePt t="10733" x="10033000" y="2636838"/>
          <p14:tracePt t="10741" x="10017125" y="2625725"/>
          <p14:tracePt t="10750" x="10006013" y="2614613"/>
          <p14:tracePt t="10757" x="9982200" y="2597150"/>
          <p14:tracePt t="10765" x="9966325" y="2586038"/>
          <p14:tracePt t="10773" x="9948863" y="2574925"/>
          <p14:tracePt t="10781" x="9937750" y="2568575"/>
          <p14:tracePt t="10789" x="9921875" y="2557463"/>
          <p14:tracePt t="10797" x="9904413" y="2552700"/>
          <p14:tracePt t="10805" x="9886950" y="2541588"/>
          <p14:tracePt t="10813" x="9871075" y="2535238"/>
          <p14:tracePt t="10821" x="9842500" y="2524125"/>
          <p14:tracePt t="10829" x="9836150" y="2517775"/>
          <p14:tracePt t="10837" x="9809163" y="2501900"/>
          <p14:tracePt t="10845" x="9780588" y="2501900"/>
          <p14:tracePt t="10853" x="9752013" y="2490788"/>
          <p14:tracePt t="10861" x="9725025" y="2484438"/>
          <p14:tracePt t="10869" x="9696450" y="2479675"/>
          <p14:tracePt t="10878" x="9667875" y="2473325"/>
          <p14:tracePt t="10895" x="9634538" y="2466975"/>
          <p14:tracePt t="10901" x="9605963" y="2455863"/>
          <p14:tracePt t="10912" x="9578975" y="2451100"/>
          <p14:tracePt t="10917" x="9561513" y="2451100"/>
          <p14:tracePt t="10925" x="9544050" y="2451100"/>
          <p14:tracePt t="10934" x="9521825" y="2451100"/>
          <p14:tracePt t="10941" x="9504363" y="2444750"/>
          <p14:tracePt t="10949" x="9482138" y="2444750"/>
          <p14:tracePt t="10957" x="9471025" y="2439988"/>
          <p14:tracePt t="10965" x="9459913" y="2439988"/>
          <p14:tracePt t="10973" x="9444038" y="2433638"/>
          <p14:tracePt t="10981" x="9431338" y="2433638"/>
          <p14:tracePt t="10989" x="9426575" y="2433638"/>
          <p14:tracePt t="10996" x="9409113" y="2433638"/>
          <p14:tracePt t="11005" x="9404350" y="2433638"/>
          <p14:tracePt t="11013" x="9375775" y="2428875"/>
          <p14:tracePt t="11021" x="9364663" y="2428875"/>
          <p14:tracePt t="11029" x="9342438" y="2428875"/>
          <p14:tracePt t="11037" x="9324975" y="2428875"/>
          <p14:tracePt t="11045" x="9313863" y="2428875"/>
          <p14:tracePt t="11054" x="9285288" y="2422525"/>
          <p14:tracePt t="11068" x="9263063" y="2422525"/>
          <p14:tracePt t="11071" x="9251950" y="2422525"/>
          <p14:tracePt t="11081" x="9201150" y="2422525"/>
          <p14:tracePt t="11085" x="9185275" y="2422525"/>
          <p14:tracePt t="11097" x="9150350" y="2422525"/>
          <p14:tracePt t="11101" x="9123363" y="2422525"/>
          <p14:tracePt t="11113" x="9077325" y="2422525"/>
          <p14:tracePt t="11117" x="9061450" y="2422525"/>
          <p14:tracePt t="11125" x="9021763" y="2422525"/>
          <p14:tracePt t="11133" x="9004300" y="2422525"/>
          <p14:tracePt t="11141" x="8982075" y="2422525"/>
          <p14:tracePt t="11149" x="8970963" y="2422525"/>
          <p14:tracePt t="11157" x="8942388" y="2417763"/>
          <p14:tracePt t="11165" x="8926513" y="2417763"/>
          <p14:tracePt t="11173" x="8915400" y="2417763"/>
          <p14:tracePt t="11181" x="8893175" y="2417763"/>
          <p14:tracePt t="11189" x="8880475" y="2417763"/>
          <p14:tracePt t="11197" x="8869363" y="2417763"/>
          <p14:tracePt t="11205" x="8864600" y="2417763"/>
          <p14:tracePt t="11221" x="8858250" y="2417763"/>
          <p14:tracePt t="11277" x="8853488" y="2417763"/>
          <p14:tracePt t="11285" x="8847138" y="2417763"/>
          <p14:tracePt t="11293" x="8842375" y="2417763"/>
          <p14:tracePt t="11301" x="8836025" y="2417763"/>
          <p14:tracePt t="11312" x="8824913" y="2422525"/>
          <p14:tracePt t="11317" x="8807450" y="2428875"/>
          <p14:tracePt t="11325" x="8796338" y="2433638"/>
          <p14:tracePt t="11333" x="8780463" y="2433638"/>
          <p14:tracePt t="11341" x="8769350" y="2433638"/>
          <p14:tracePt t="11349" x="8745538" y="2439988"/>
          <p14:tracePt t="11357" x="8729663" y="2444750"/>
          <p14:tracePt t="11366" x="8712200" y="2451100"/>
          <p14:tracePt t="11373" x="8696325" y="2455863"/>
          <p14:tracePt t="11381" x="8667750" y="2466975"/>
          <p14:tracePt t="11389" x="8656638" y="2479675"/>
          <p14:tracePt t="11397" x="8645525" y="2479675"/>
          <p14:tracePt t="11405" x="8634413" y="2490788"/>
          <p14:tracePt t="11413" x="8628063" y="2495550"/>
          <p14:tracePt t="11421" x="8616950" y="2513013"/>
          <p14:tracePt t="11437" x="8605838" y="2517775"/>
          <p14:tracePt t="11446" x="8605838" y="2535238"/>
          <p14:tracePt t="11453" x="8594725" y="2552700"/>
          <p14:tracePt t="11462" x="8588375" y="2568575"/>
          <p14:tracePt t="11469" x="8588375" y="2574925"/>
          <p14:tracePt t="11479" x="8588375" y="2590800"/>
          <p14:tracePt t="11485" x="8588375" y="2614613"/>
          <p14:tracePt t="11496" x="8588375" y="2630488"/>
          <p14:tracePt t="11501" x="8588375" y="2670175"/>
          <p14:tracePt t="11512" x="8588375" y="2692400"/>
          <p14:tracePt t="11517" x="8588375" y="2709863"/>
          <p14:tracePt t="11525" x="8594725" y="2725738"/>
          <p14:tracePt t="11533" x="8599488" y="2743200"/>
          <p14:tracePt t="11541" x="8612188" y="2765425"/>
          <p14:tracePt t="11550" x="8628063" y="2787650"/>
          <p14:tracePt t="11557" x="8656638" y="2816225"/>
          <p14:tracePt t="11565" x="8672513" y="2838450"/>
          <p14:tracePt t="11573" x="8685213" y="2849563"/>
          <p14:tracePt t="11581" x="8723313" y="2878138"/>
          <p14:tracePt t="11589" x="8758238" y="2895600"/>
          <p14:tracePt t="11597" x="8785225" y="2911475"/>
          <p14:tracePt t="11605" x="8831263" y="2928938"/>
          <p14:tracePt t="11613" x="8886825" y="2944813"/>
          <p14:tracePt t="11621" x="8931275" y="2957513"/>
          <p14:tracePt t="11629" x="8977313" y="2962275"/>
          <p14:tracePt t="11637" x="9028113" y="2979738"/>
          <p14:tracePt t="11646" x="9077325" y="2984500"/>
          <p14:tracePt t="11653" x="9123363" y="2990850"/>
          <p14:tracePt t="11662" x="9178925" y="2990850"/>
          <p14:tracePt t="11669" x="9218613" y="2995613"/>
          <p14:tracePt t="11679" x="9263063" y="3001963"/>
          <p14:tracePt t="11685" x="9291638" y="3001963"/>
          <p14:tracePt t="11696" x="9342438" y="3001963"/>
          <p14:tracePt t="11701" x="9382125" y="3001963"/>
          <p14:tracePt t="11709" x="9404350" y="3001963"/>
          <p14:tracePt t="11717" x="9448800" y="3001963"/>
          <p14:tracePt t="11725" x="9471025" y="3001963"/>
          <p14:tracePt t="11734" x="9510713" y="3001963"/>
          <p14:tracePt t="11741" x="9528175" y="3001963"/>
          <p14:tracePt t="11749" x="9550400" y="3001963"/>
          <p14:tracePt t="11757" x="9566275" y="3001963"/>
          <p14:tracePt t="11765" x="9594850" y="2995613"/>
          <p14:tracePt t="11773" x="9605963" y="2990850"/>
          <p14:tracePt t="11781" x="9617075" y="2984500"/>
          <p14:tracePt t="11789" x="9628188" y="2979738"/>
          <p14:tracePt t="11797" x="9639300" y="2973388"/>
          <p14:tracePt t="11805" x="9645650" y="2973388"/>
          <p14:tracePt t="11812" x="9652000" y="2968625"/>
          <p14:tracePt t="11821" x="9656763" y="2962275"/>
          <p14:tracePt t="11829" x="9663113" y="2962275"/>
          <p14:tracePt t="11837" x="9667875" y="2962275"/>
          <p14:tracePt t="11846" x="9674225" y="2957513"/>
          <p14:tracePt t="11853" x="9678988" y="2957513"/>
          <p14:tracePt t="11876" x="9685338" y="2951163"/>
          <p14:tracePt t="11880" x="9690100" y="2944813"/>
          <p14:tracePt t="11885" x="9696450" y="2944813"/>
          <p14:tracePt t="11896" x="9707563" y="2940050"/>
          <p14:tracePt t="11901" x="9729788" y="2928938"/>
          <p14:tracePt t="11909" x="9740900" y="2928938"/>
          <p14:tracePt t="11918" x="9780588" y="2911475"/>
          <p14:tracePt t="11925" x="9813925" y="2900363"/>
          <p14:tracePt t="11934" x="9831388" y="2895600"/>
          <p14:tracePt t="11941" x="9871075" y="2884488"/>
          <p14:tracePt t="11949" x="9882188" y="2878138"/>
          <p14:tracePt t="11957" x="9909175" y="2878138"/>
          <p14:tracePt t="11965" x="9926638" y="2871788"/>
          <p14:tracePt t="11973" x="9937750" y="2867025"/>
          <p14:tracePt t="11981" x="9944100" y="2860675"/>
          <p14:tracePt t="11989" x="9955213" y="2860675"/>
          <p14:tracePt t="11997" x="9959975" y="2855913"/>
          <p14:tracePt t="12005" x="9966325" y="2849563"/>
          <p14:tracePt t="12012" x="9971088" y="2844800"/>
          <p14:tracePt t="12021" x="9977438" y="2838450"/>
          <p14:tracePt t="12029" x="9982200" y="2833688"/>
          <p14:tracePt t="12037" x="9988550" y="2816225"/>
          <p14:tracePt t="12053" x="9994900" y="2809875"/>
          <p14:tracePt t="12062" x="9999663" y="2794000"/>
          <p14:tracePt t="12069" x="10006013" y="2782888"/>
          <p14:tracePt t="12081" x="10006013" y="2776538"/>
          <p14:tracePt t="12085" x="10006013" y="2765425"/>
          <p14:tracePt t="12096" x="10006013" y="2754313"/>
          <p14:tracePt t="12101" x="10006013" y="2743200"/>
          <p14:tracePt t="12109" x="10006013" y="2732088"/>
          <p14:tracePt t="12117" x="9999663" y="2714625"/>
          <p14:tracePt t="12125" x="9994900" y="2703513"/>
          <p14:tracePt t="12133" x="9977438" y="2687638"/>
          <p14:tracePt t="12141" x="9966325" y="2670175"/>
          <p14:tracePt t="12149" x="9955213" y="2659063"/>
          <p14:tracePt t="12157" x="9921875" y="2641600"/>
          <p14:tracePt t="12165" x="9886950" y="2619375"/>
          <p14:tracePt t="12173" x="9864725" y="2608263"/>
          <p14:tracePt t="12181" x="9813925" y="2586038"/>
          <p14:tracePt t="12189" x="9752013" y="2563813"/>
          <p14:tracePt t="12197" x="9701213" y="2546350"/>
          <p14:tracePt t="12205" x="9663113" y="2541588"/>
          <p14:tracePt t="12213" x="9612313" y="2524125"/>
          <p14:tracePt t="12221" x="9555163" y="2513013"/>
          <p14:tracePt t="12231" x="9482138" y="2501900"/>
          <p14:tracePt t="12237" x="9426575" y="2495550"/>
          <p14:tracePt t="12247" x="9375775" y="2490788"/>
          <p14:tracePt t="12253" x="9331325" y="2490788"/>
          <p14:tracePt t="12262" x="9247188" y="2490788"/>
          <p14:tracePt t="12269" x="9196388" y="2484438"/>
          <p14:tracePt t="12281" x="9145588" y="2484438"/>
          <p14:tracePt t="12285" x="9101138" y="2484438"/>
          <p14:tracePt t="12296" x="9043988" y="2484438"/>
          <p14:tracePt t="12301" x="8999538" y="2484438"/>
          <p14:tracePt t="12309" x="8948738" y="2484438"/>
          <p14:tracePt t="12317" x="8926513" y="2484438"/>
          <p14:tracePt t="12325" x="8880475" y="2484438"/>
          <p14:tracePt t="12333" x="8847138" y="2484438"/>
          <p14:tracePt t="12341" x="8820150" y="2484438"/>
          <p14:tracePt t="12350" x="8807450" y="2484438"/>
          <p14:tracePt t="12357" x="8785225" y="2484438"/>
          <p14:tracePt t="12365" x="8769350" y="2484438"/>
          <p14:tracePt t="12373" x="8758238" y="2484438"/>
          <p14:tracePt t="12381" x="8745538" y="2484438"/>
          <p14:tracePt t="12389" x="8734425" y="2490788"/>
          <p14:tracePt t="12397" x="8723313" y="2490788"/>
          <p14:tracePt t="12405" x="8712200" y="2490788"/>
          <p14:tracePt t="12413" x="8712200" y="2495550"/>
          <p14:tracePt t="12421" x="8707438" y="2501900"/>
          <p14:tracePt t="12437" x="8701088" y="2501900"/>
          <p14:tracePt t="12448" x="8701088" y="2506663"/>
          <p14:tracePt t="12453" x="8696325" y="2506663"/>
          <p14:tracePt t="12463" x="8689975" y="2513013"/>
          <p14:tracePt t="12469" x="8685213" y="2517775"/>
          <p14:tracePt t="12479" x="8685213" y="2524125"/>
          <p14:tracePt t="12485" x="8672513" y="2528888"/>
          <p14:tracePt t="12493" x="8667750" y="2541588"/>
          <p14:tracePt t="12502" x="8656638" y="2557463"/>
          <p14:tracePt t="12509" x="8656638" y="2568575"/>
          <p14:tracePt t="12517" x="8650288" y="2579688"/>
          <p14:tracePt t="12525" x="8645525" y="2590800"/>
          <p14:tracePt t="12533" x="8639175" y="2597150"/>
          <p14:tracePt t="12541" x="8639175" y="2614613"/>
          <p14:tracePt t="12549" x="8639175" y="2630488"/>
          <p14:tracePt t="12557" x="8639175" y="2641600"/>
          <p14:tracePt t="12565" x="8639175" y="2652713"/>
          <p14:tracePt t="12573" x="8639175" y="2663825"/>
          <p14:tracePt t="12581" x="8639175" y="2676525"/>
          <p14:tracePt t="12589" x="8645525" y="2687638"/>
          <p14:tracePt t="12597" x="8656638" y="2709863"/>
          <p14:tracePt t="12605" x="8672513" y="2725738"/>
          <p14:tracePt t="12613" x="8701088" y="2749550"/>
          <p14:tracePt t="12621" x="8723313" y="2765425"/>
          <p14:tracePt t="12631" x="8751888" y="2782888"/>
          <p14:tracePt t="12637" x="8807450" y="2805113"/>
          <p14:tracePt t="12648" x="8847138" y="2822575"/>
          <p14:tracePt t="12653" x="8886825" y="2838450"/>
          <p14:tracePt t="12663" x="8942388" y="2849563"/>
          <p14:tracePt t="12669" x="8988425" y="2860675"/>
          <p14:tracePt t="12680" x="9050338" y="2878138"/>
          <p14:tracePt t="12685" x="9094788" y="2884488"/>
          <p14:tracePt t="12693" x="9156700" y="2889250"/>
          <p14:tracePt t="12701" x="9201150" y="2895600"/>
          <p14:tracePt t="12709" x="9251950" y="2895600"/>
          <p14:tracePt t="12717" x="9309100" y="2895600"/>
          <p14:tracePt t="12725" x="9331325" y="2895600"/>
          <p14:tracePt t="12733" x="9342438" y="2895600"/>
          <p14:tracePt t="12741" x="9353550" y="2895600"/>
          <p14:tracePt t="12749" x="9371013" y="2895600"/>
          <p14:tracePt t="12757" x="9393238" y="2895600"/>
          <p14:tracePt t="12765" x="9409113" y="2895600"/>
          <p14:tracePt t="12773" x="9448800" y="2895600"/>
          <p14:tracePt t="12781" x="9466263" y="2895600"/>
          <p14:tracePt t="12789" x="9539288" y="2895600"/>
          <p14:tracePt t="12797" x="9590088" y="2895600"/>
          <p14:tracePt t="12805" x="9674225" y="2900363"/>
          <p14:tracePt t="12813" x="9752013" y="2906713"/>
          <p14:tracePt t="12821" x="9836150" y="2911475"/>
          <p14:tracePt t="12830" x="9959975" y="2911475"/>
          <p14:tracePt t="12837" x="10101263" y="2922588"/>
          <p14:tracePt t="12847" x="10240963" y="2922588"/>
          <p14:tracePt t="12853" x="10348913" y="2922588"/>
          <p14:tracePt t="12863" x="10488613" y="2922588"/>
          <p14:tracePt t="12869" x="10545763" y="2922588"/>
          <p14:tracePt t="12880" x="10674350" y="2917825"/>
          <p14:tracePt t="12897" x="10842625" y="2911475"/>
          <p14:tracePt t="12901" x="10893425" y="2911475"/>
          <p14:tracePt t="12909" x="10977563" y="2911475"/>
          <p14:tracePt t="12917" x="11028363" y="2911475"/>
          <p14:tracePt t="12925" x="11083925" y="2911475"/>
          <p14:tracePt t="12933" x="11134725" y="2911475"/>
          <p14:tracePt t="12941" x="11180763" y="2911475"/>
          <p14:tracePt t="12949" x="11202988" y="2911475"/>
          <p14:tracePt t="12957" x="11242675" y="2911475"/>
          <p14:tracePt t="12965" x="11264900" y="2917825"/>
          <p14:tracePt t="12973" x="11304588" y="2917825"/>
          <p14:tracePt t="12981" x="11342688" y="2922588"/>
          <p14:tracePt t="12989" x="11366500" y="2928938"/>
          <p14:tracePt t="12996" x="11422063" y="2933700"/>
          <p14:tracePt t="13005" x="11472863" y="2940050"/>
          <p14:tracePt t="13013" x="11506200" y="2940050"/>
          <p14:tracePt t="13021" x="11557000" y="2940050"/>
          <p14:tracePt t="13030" x="11579225" y="2940050"/>
          <p14:tracePt t="13037" x="11618913" y="2940050"/>
          <p14:tracePt t="13047" x="11647488" y="2940050"/>
          <p14:tracePt t="13053" x="11669713" y="2933700"/>
          <p14:tracePt t="13063" x="11691938" y="2928938"/>
          <p14:tracePt t="13069" x="11703050" y="2922588"/>
          <p14:tracePt t="13077" x="11720513" y="2922588"/>
          <p14:tracePt t="13085" x="11731625" y="2917825"/>
          <p14:tracePt t="13093" x="11736388" y="2911475"/>
          <p14:tracePt t="13109" x="11742738" y="2906713"/>
          <p14:tracePt t="13117" x="11747500" y="2900363"/>
          <p14:tracePt t="13125" x="11747500" y="2895600"/>
          <p14:tracePt t="13133" x="11747500" y="2884488"/>
          <p14:tracePt t="13141" x="11747500" y="2867025"/>
          <p14:tracePt t="13149" x="11747500" y="2860675"/>
          <p14:tracePt t="13157" x="11747500" y="2844800"/>
          <p14:tracePt t="13165" x="11747500" y="2822575"/>
          <p14:tracePt t="13173" x="11747500" y="2805113"/>
          <p14:tracePt t="13181" x="11747500" y="2794000"/>
          <p14:tracePt t="13189" x="11742738" y="2776538"/>
          <p14:tracePt t="13197" x="11731625" y="2749550"/>
          <p14:tracePt t="13205" x="11720513" y="2720975"/>
          <p14:tracePt t="13214" x="11720513" y="2703513"/>
          <p14:tracePt t="13221" x="11703050" y="2681288"/>
          <p14:tracePt t="13232" x="11696700" y="2670175"/>
          <p14:tracePt t="13237" x="11680825" y="2652713"/>
          <p14:tracePt t="13247" x="11663363" y="2630488"/>
          <p14:tracePt t="13253" x="11634788" y="2608263"/>
          <p14:tracePt t="13263" x="11612563" y="2590800"/>
          <p14:tracePt t="13269" x="11579225" y="2568575"/>
          <p14:tracePt t="13277" x="11550650" y="2546350"/>
          <p14:tracePt t="13285" x="11512550" y="2524125"/>
          <p14:tracePt t="13293" x="11466513" y="2495550"/>
          <p14:tracePt t="13303" x="11422063" y="2473325"/>
          <p14:tracePt t="13310" x="11353800" y="2451100"/>
          <p14:tracePt t="13319" x="11309350" y="2433638"/>
          <p14:tracePt t="13325" x="11247438" y="2411413"/>
          <p14:tracePt t="13334" x="11191875" y="2400300"/>
          <p14:tracePt t="13341" x="11129963" y="2389188"/>
          <p14:tracePt t="13349" x="11083925" y="2382838"/>
          <p14:tracePt t="13357" x="11034713" y="2378075"/>
          <p14:tracePt t="13365" x="10983913" y="2371725"/>
          <p14:tracePt t="13373" x="10933113" y="2366963"/>
          <p14:tracePt t="13381" x="10888663" y="2366963"/>
          <p14:tracePt t="13389" x="10826750" y="2360613"/>
          <p14:tracePt t="13399" x="10780713" y="2360613"/>
          <p14:tracePt t="13405" x="10729913" y="2355850"/>
          <p14:tracePt t="13413" x="10685463" y="2355850"/>
          <p14:tracePt t="13421" x="10629900" y="2355850"/>
          <p14:tracePt t="13430" x="10579100" y="2355850"/>
          <p14:tracePt t="13437" x="10539413" y="2355850"/>
          <p14:tracePt t="13447" x="10488613" y="2355850"/>
          <p14:tracePt t="13453" x="10466388" y="2355850"/>
          <p14:tracePt t="13464" x="10421938" y="2355850"/>
          <p14:tracePt t="13469" x="10375900" y="2355850"/>
          <p14:tracePt t="13477" x="10331450" y="2355850"/>
          <p14:tracePt t="13485" x="10287000" y="2360613"/>
          <p14:tracePt t="13493" x="10258425" y="2366963"/>
          <p14:tracePt t="13501" x="10218738" y="2378075"/>
          <p14:tracePt t="13509" x="10196513" y="2382838"/>
          <p14:tracePt t="13517" x="10174288" y="2393950"/>
          <p14:tracePt t="13525" x="10140950" y="2411413"/>
          <p14:tracePt t="13533" x="10123488" y="2422525"/>
          <p14:tracePt t="13541" x="10112375" y="2428875"/>
          <p14:tracePt t="13549" x="10094913" y="2439988"/>
          <p14:tracePt t="13557" x="10079038" y="2444750"/>
          <p14:tracePt t="13565" x="10067925" y="2462213"/>
          <p14:tracePt t="13573" x="10061575" y="2466975"/>
          <p14:tracePt t="13581" x="10039350" y="2484438"/>
          <p14:tracePt t="13589" x="10033000" y="2495550"/>
          <p14:tracePt t="13597" x="10017125" y="2517775"/>
          <p14:tracePt t="13605" x="10010775" y="2528888"/>
          <p14:tracePt t="13615" x="9999663" y="2557463"/>
          <p14:tracePt t="13621" x="9994900" y="2574925"/>
          <p14:tracePt t="13632" x="9994900" y="2586038"/>
          <p14:tracePt t="13637" x="9988550" y="2608263"/>
          <p14:tracePt t="13649" x="9988550" y="2619375"/>
          <p14:tracePt t="13653" x="9988550" y="2652713"/>
          <p14:tracePt t="13664" x="9988550" y="2663825"/>
          <p14:tracePt t="13669" x="9982200" y="2692400"/>
          <p14:tracePt t="13677" x="9982200" y="2709863"/>
          <p14:tracePt t="13685" x="9982200" y="2725738"/>
          <p14:tracePt t="13693" x="9982200" y="2736850"/>
          <p14:tracePt t="13701" x="9988550" y="2760663"/>
          <p14:tracePt t="13709" x="9988550" y="2794000"/>
          <p14:tracePt t="13717" x="9999663" y="2816225"/>
          <p14:tracePt t="13725" x="10010775" y="2844800"/>
          <p14:tracePt t="13733" x="10021888" y="2860675"/>
          <p14:tracePt t="13741" x="10028238" y="2878138"/>
          <p14:tracePt t="13749" x="10039350" y="2906713"/>
          <p14:tracePt t="13757" x="10061575" y="2933700"/>
          <p14:tracePt t="13765" x="10083800" y="2962275"/>
          <p14:tracePt t="13773" x="10106025" y="2979738"/>
          <p14:tracePt t="13781" x="10123488" y="3001963"/>
          <p14:tracePt t="13789" x="10134600" y="3013075"/>
          <p14:tracePt t="13797" x="10179050" y="3041650"/>
          <p14:tracePt t="13805" x="10207625" y="3063875"/>
          <p14:tracePt t="13814" x="10252075" y="3086100"/>
          <p14:tracePt t="13821" x="10280650" y="3097213"/>
          <p14:tracePt t="13830" x="10325100" y="3114675"/>
          <p14:tracePt t="13837" x="10371138" y="3125788"/>
          <p14:tracePt t="13847" x="10421938" y="3148013"/>
          <p14:tracePt t="13853" x="10506075" y="3165475"/>
          <p14:tracePt t="13864" x="10561638" y="3176588"/>
          <p14:tracePt t="13882" x="10696575" y="3203575"/>
          <p14:tracePt t="13885" x="10764838" y="3209925"/>
          <p14:tracePt t="13893" x="10815638" y="3214688"/>
          <p14:tracePt t="13901" x="10860088" y="3214688"/>
          <p14:tracePt t="13909" x="10955338" y="3214688"/>
          <p14:tracePt t="13917" x="11006138" y="3214688"/>
          <p14:tracePt t="13925" x="11056938" y="3214688"/>
          <p14:tracePt t="13933" x="11123613" y="3214688"/>
          <p14:tracePt t="13941" x="11174413" y="3214688"/>
          <p14:tracePt t="13949" x="11214100" y="3214688"/>
          <p14:tracePt t="13957" x="11247438" y="3209925"/>
          <p14:tracePt t="13965" x="11304588" y="3192463"/>
          <p14:tracePt t="13973" x="11326813" y="3181350"/>
          <p14:tracePt t="13981" x="11360150" y="3165475"/>
          <p14:tracePt t="13989" x="11371263" y="3152775"/>
          <p14:tracePt t="13997" x="11388725" y="3141663"/>
          <p14:tracePt t="14005" x="11393488" y="3130550"/>
          <p14:tracePt t="14014" x="11404600" y="3119438"/>
          <p14:tracePt t="14021" x="11415713" y="3097213"/>
          <p14:tracePt t="14031" x="11426825" y="3086100"/>
          <p14:tracePt t="14037" x="11444288" y="3063875"/>
          <p14:tracePt t="14047" x="11455400" y="3046413"/>
          <p14:tracePt t="14053" x="11466513" y="3035300"/>
          <p14:tracePt t="14061" x="11477625" y="3013075"/>
          <p14:tracePt t="14069" x="11488738" y="2995613"/>
          <p14:tracePt t="14077" x="11506200" y="2962275"/>
          <p14:tracePt t="14085" x="11517313" y="2944813"/>
          <p14:tracePt t="14093" x="11523663" y="2933700"/>
          <p14:tracePt t="14101" x="11523663" y="2906713"/>
          <p14:tracePt t="14109" x="11528425" y="2889250"/>
          <p14:tracePt t="14118" x="11528425" y="2871788"/>
          <p14:tracePt t="14125" x="11534775" y="2860675"/>
          <p14:tracePt t="14133" x="11534775" y="2849563"/>
          <p14:tracePt t="14141" x="11534775" y="2844800"/>
          <p14:tracePt t="14149" x="11534775" y="2833688"/>
          <p14:tracePt t="14157" x="11534775" y="2822575"/>
          <p14:tracePt t="14165" x="11528425" y="2809875"/>
          <p14:tracePt t="14173" x="11528425" y="2794000"/>
          <p14:tracePt t="14181" x="11517313" y="2782888"/>
          <p14:tracePt t="14189" x="11512550" y="2765425"/>
          <p14:tracePt t="14197" x="11495088" y="2736850"/>
          <p14:tracePt t="14205" x="11483975" y="2725738"/>
          <p14:tracePt t="14214" x="11466513" y="2698750"/>
          <p14:tracePt t="14221" x="11455400" y="2687638"/>
          <p14:tracePt t="14231" x="11450638" y="2676525"/>
          <p14:tracePt t="14237" x="11439525" y="2663825"/>
          <p14:tracePt t="14248" x="11439525" y="2652713"/>
          <p14:tracePt t="14253" x="11433175" y="2652713"/>
          <p14:tracePt t="14261" x="11426825" y="2641600"/>
          <p14:tracePt t="14277" x="11422063" y="2636838"/>
          <p14:tracePt t="14285" x="11422063" y="2630488"/>
          <p14:tracePt t="14293" x="11415713" y="2625725"/>
          <p14:tracePt t="14301" x="11410950" y="2625725"/>
          <p14:tracePt t="14309" x="11410950" y="2619375"/>
          <p14:tracePt t="14317" x="11404600" y="2619375"/>
          <p14:tracePt t="14325" x="11399838" y="2614613"/>
          <p14:tracePt t="14341" x="11393488" y="2608263"/>
          <p14:tracePt t="14349" x="11388725" y="2601913"/>
          <p14:tracePt t="14366" x="11382375" y="2597150"/>
          <p14:tracePt t="14373" x="11377613" y="2597150"/>
          <p14:tracePt t="14381" x="11371263" y="2597150"/>
          <p14:tracePt t="14389" x="11371263" y="2590800"/>
          <p14:tracePt t="14398" x="11366500" y="2586038"/>
          <p14:tracePt t="14405" x="11360150" y="2586038"/>
          <p14:tracePt t="14416" x="11353800" y="2586038"/>
          <p14:tracePt t="14421" x="11342688" y="2574925"/>
          <p14:tracePt t="14432" x="11326813" y="2574925"/>
          <p14:tracePt t="14437" x="11304588" y="2563813"/>
          <p14:tracePt t="14448" x="11287125" y="2557463"/>
          <p14:tracePt t="14453" x="11247438" y="2546350"/>
          <p14:tracePt t="14461" x="11218863" y="2541588"/>
          <p14:tracePt t="14469" x="11191875" y="2528888"/>
          <p14:tracePt t="14477" x="11152188" y="2524125"/>
          <p14:tracePt t="14485" x="11129963" y="2524125"/>
          <p14:tracePt t="14493" x="11090275" y="2513013"/>
          <p14:tracePt t="14501" x="11045825" y="2506663"/>
          <p14:tracePt t="14509" x="11006138" y="2501900"/>
          <p14:tracePt t="14517" x="10972800" y="2495550"/>
          <p14:tracePt t="14525" x="10922000" y="2490788"/>
          <p14:tracePt t="14533" x="10888663" y="2484438"/>
          <p14:tracePt t="14541" x="10837863" y="2484438"/>
          <p14:tracePt t="14549" x="10820400" y="2479675"/>
          <p14:tracePt t="14557" x="10764838" y="2473325"/>
          <p14:tracePt t="14565" x="10736263" y="2473325"/>
          <p14:tracePt t="14573" x="10702925" y="2466975"/>
          <p14:tracePt t="14582" x="10680700" y="2466975"/>
          <p14:tracePt t="14589" x="10652125" y="2466975"/>
          <p14:tracePt t="14598" x="10634663" y="2466975"/>
          <p14:tracePt t="14605" x="10618788" y="2466975"/>
          <p14:tracePt t="14614" x="10590213" y="2466975"/>
          <p14:tracePt t="14621" x="10561638" y="2466975"/>
          <p14:tracePt t="14631" x="10545763" y="2462213"/>
          <p14:tracePt t="14637" x="10494963" y="2462213"/>
          <p14:tracePt t="14648" x="10477500" y="2455863"/>
          <p14:tracePt t="14653" x="10437813" y="2451100"/>
          <p14:tracePt t="14661" x="10415588" y="2451100"/>
          <p14:tracePt t="14669" x="10393363" y="2444750"/>
          <p14:tracePt t="14677" x="10360025" y="2444750"/>
          <p14:tracePt t="14686" x="10337800" y="2444750"/>
          <p14:tracePt t="14693" x="10320338" y="2444750"/>
          <p14:tracePt t="14701" x="10302875" y="2444750"/>
          <p14:tracePt t="14709" x="10287000" y="2444750"/>
          <p14:tracePt t="14717" x="10264775" y="2444750"/>
          <p14:tracePt t="14725" x="10247313" y="2444750"/>
          <p14:tracePt t="14733" x="10213975" y="2451100"/>
          <p14:tracePt t="14741" x="10196513" y="2455863"/>
          <p14:tracePt t="14749" x="10152063" y="2462213"/>
          <p14:tracePt t="14757" x="10129838" y="2462213"/>
          <p14:tracePt t="14765" x="10112375" y="2466975"/>
          <p14:tracePt t="14773" x="10090150" y="2473325"/>
          <p14:tracePt t="14782" x="10055225" y="2484438"/>
          <p14:tracePt t="14789" x="10039350" y="2484438"/>
          <p14:tracePt t="14798" x="10021888" y="2495550"/>
          <p14:tracePt t="14806" x="10006013" y="2501900"/>
          <p14:tracePt t="14819" x="9988550" y="2513013"/>
          <p14:tracePt t="14821" x="9977438" y="2524125"/>
          <p14:tracePt t="14832" x="9959975" y="2535238"/>
          <p14:tracePt t="14837" x="9955213" y="2546350"/>
          <p14:tracePt t="14845" x="9937750" y="2568575"/>
          <p14:tracePt t="14853" x="9937750" y="2597150"/>
          <p14:tracePt t="14861" x="9937750" y="2608263"/>
          <p14:tracePt t="14869" x="9937750" y="2636838"/>
          <p14:tracePt t="14877" x="9937750" y="2652713"/>
          <p14:tracePt t="14885" x="9937750" y="2670175"/>
          <p14:tracePt t="14898" x="9937750" y="2692400"/>
          <p14:tracePt t="14901" x="9948863" y="2709863"/>
          <p14:tracePt t="14909" x="9966325" y="2743200"/>
          <p14:tracePt t="14917" x="9988550" y="2771775"/>
          <p14:tracePt t="14925" x="10017125" y="2798763"/>
          <p14:tracePt t="14933" x="10050463" y="2827338"/>
          <p14:tracePt t="14941" x="10101263" y="2855913"/>
          <p14:tracePt t="14950" x="10156825" y="2889250"/>
          <p14:tracePt t="14957" x="10229850" y="2911475"/>
          <p14:tracePt t="14965" x="10302875" y="2940050"/>
          <p14:tracePt t="14973" x="10455275" y="2973388"/>
          <p14:tracePt t="14981" x="10572750" y="2995613"/>
          <p14:tracePt t="14989" x="10652125" y="3013075"/>
          <p14:tracePt t="14998" x="10780713" y="3024188"/>
          <p14:tracePt t="15005" x="10922000" y="3035300"/>
          <p14:tracePt t="15015" x="10999788" y="3035300"/>
          <p14:tracePt t="15021" x="11123613" y="3035300"/>
          <p14:tracePt t="15033" x="11218863" y="3035300"/>
          <p14:tracePt t="15037" x="11360150" y="3030538"/>
          <p14:tracePt t="15045" x="11461750" y="3019425"/>
          <p14:tracePt t="15054" x="11545888" y="3001963"/>
          <p14:tracePt t="15061" x="11623675" y="2984500"/>
          <p14:tracePt t="15070" x="11685588" y="2968625"/>
          <p14:tracePt t="15077" x="11725275" y="2944813"/>
          <p14:tracePt t="15085" x="11769725" y="2917825"/>
          <p14:tracePt t="15093" x="11798300" y="2889250"/>
          <p14:tracePt t="15102" x="11815763" y="2878138"/>
          <p14:tracePt t="15109" x="11820525" y="2860675"/>
          <p14:tracePt t="15117" x="11820525" y="2855913"/>
          <p14:tracePt t="15125" x="11820525" y="2849563"/>
          <p14:tracePt t="15133" x="11820525" y="2844800"/>
          <p14:tracePt t="15141" x="11820525" y="2838450"/>
          <p14:tracePt t="15150" x="11820525" y="2833688"/>
          <p14:tracePt t="15157" x="11815763" y="2827338"/>
          <p14:tracePt t="15165" x="11809413" y="2822575"/>
          <p14:tracePt t="15173" x="11804650" y="2809875"/>
          <p14:tracePt t="15182" x="11793538" y="2809875"/>
          <p14:tracePt t="15189" x="11787188" y="2805113"/>
          <p14:tracePt t="15199" x="11776075" y="2805113"/>
          <p14:tracePt t="15205" x="11758613" y="2798763"/>
          <p14:tracePt t="15217" x="11742738" y="2798763"/>
          <p14:tracePt t="15221" x="11720513" y="2798763"/>
          <p14:tracePt t="15232" x="11691938" y="2798763"/>
          <p14:tracePt t="15237" x="11652250" y="2798763"/>
          <p14:tracePt t="15245" x="11568113" y="2816225"/>
          <p14:tracePt t="15253" x="11512550" y="2827338"/>
          <p14:tracePt t="15261" x="11388725" y="2871788"/>
          <p14:tracePt t="15269" x="11276013" y="2922588"/>
          <p14:tracePt t="15277" x="11129963" y="2995613"/>
          <p14:tracePt t="15285" x="10995025" y="3074988"/>
          <p14:tracePt t="15293" x="10871200" y="3152775"/>
          <p14:tracePt t="15301" x="10747375" y="3243263"/>
          <p14:tracePt t="15309" x="10567988" y="3367088"/>
          <p14:tracePt t="15317" x="10437813" y="3462338"/>
          <p14:tracePt t="15325" x="10375900" y="3519488"/>
          <p14:tracePt t="15333" x="10291763" y="3575050"/>
          <p14:tracePt t="15341" x="10258425" y="3597275"/>
          <p14:tracePt t="15349" x="10236200" y="3619500"/>
          <p14:tracePt t="15357" x="10229850" y="3619500"/>
          <p14:tracePt t="15405" x="10236200" y="3619500"/>
          <p14:tracePt t="15413" x="10252075" y="3619500"/>
          <p14:tracePt t="15421" x="10264775" y="3619500"/>
          <p14:tracePt t="15430" x="10287000" y="3614738"/>
          <p14:tracePt t="15437" x="10313988" y="3603625"/>
          <p14:tracePt t="15445" x="10331450" y="3603625"/>
          <p14:tracePt t="15453" x="10342563" y="3597275"/>
          <p14:tracePt t="15461" x="10353675" y="3592513"/>
          <p14:tracePt t="15469" x="10371138" y="3586163"/>
          <p14:tracePt t="15477" x="10382250" y="3586163"/>
          <p14:tracePt t="15486" x="10393363" y="3581400"/>
          <p14:tracePt t="15493" x="10410825" y="3570288"/>
          <p14:tracePt t="15501" x="10415588" y="3570288"/>
          <p14:tracePt t="15509" x="10421938" y="3570288"/>
          <p14:tracePt t="15517" x="10426700" y="3563938"/>
          <p14:tracePt t="15557" x="10421938" y="3563938"/>
          <p14:tracePt t="15565" x="10371138" y="3563938"/>
          <p14:tracePt t="15573" x="10320338" y="3563938"/>
          <p14:tracePt t="15582" x="10240963" y="3563938"/>
          <p14:tracePt t="15589" x="10140950" y="3592513"/>
          <p14:tracePt t="15599" x="9988550" y="3636963"/>
          <p14:tracePt t="15605" x="9847263" y="3676650"/>
          <p14:tracePt t="15615" x="9601200" y="3754438"/>
          <p14:tracePt t="15621" x="9358313" y="3816350"/>
          <p14:tracePt t="15629" x="9112250" y="3913188"/>
          <p14:tracePt t="15637" x="8836025" y="4024313"/>
          <p14:tracePt t="15645" x="8493125" y="4187825"/>
          <p14:tracePt t="15653" x="8194675" y="4340225"/>
          <p14:tracePt t="15661" x="7807325" y="4519613"/>
          <p14:tracePt t="15670" x="7419975" y="4687888"/>
          <p14:tracePt t="15677" x="7019925" y="4845050"/>
          <p14:tracePt t="15686" x="6610350" y="5002213"/>
          <p14:tracePt t="15693" x="6227763" y="5126038"/>
          <p14:tracePt t="15701" x="5834063" y="5245100"/>
          <p14:tracePt t="15709" x="5435600" y="5351463"/>
          <p14:tracePt t="15717" x="5110163" y="5407025"/>
          <p14:tracePt t="15725" x="4856163" y="5453063"/>
          <p14:tracePt t="15733" x="4621213" y="5480050"/>
          <p14:tracePt t="15741" x="4446588" y="5497513"/>
          <p14:tracePt t="15749" x="4305300" y="5508625"/>
          <p14:tracePt t="15757" x="4130675" y="5514975"/>
          <p14:tracePt t="15765" x="4064000" y="5514975"/>
          <p14:tracePt t="15773" x="4013200" y="5514975"/>
          <p14:tracePt t="15782" x="3957638" y="5514975"/>
          <p14:tracePt t="15789" x="3940175" y="5514975"/>
          <p14:tracePt t="15799" x="3935413" y="5514975"/>
          <p14:tracePt t="15805" x="3935413" y="5508625"/>
          <p14:tracePt t="15821" x="3946525" y="5508625"/>
          <p14:tracePt t="15829" x="3962400" y="5508625"/>
          <p14:tracePt t="15837" x="3973513" y="5519738"/>
          <p14:tracePt t="15845" x="3979863" y="5526088"/>
          <p14:tracePt t="15853" x="3979863" y="5530850"/>
          <p14:tracePt t="15861" x="3979863" y="5541963"/>
          <p14:tracePt t="16101" x="3979863" y="5537200"/>
          <p14:tracePt t="16109" x="3979863" y="5519738"/>
          <p14:tracePt t="16117" x="3979863" y="5514975"/>
          <p14:tracePt t="16125" x="3968750" y="5508625"/>
          <p14:tracePt t="16133" x="3929063" y="5492750"/>
          <p14:tracePt t="16141" x="3873500" y="5480050"/>
          <p14:tracePt t="16149" x="3827463" y="5468938"/>
          <p14:tracePt t="16157" x="3754438" y="5453063"/>
          <p14:tracePt t="16166" x="3687763" y="5446713"/>
          <p14:tracePt t="16173" x="3592513" y="5435600"/>
          <p14:tracePt t="16183" x="3524250" y="5424488"/>
          <p14:tracePt t="16189" x="3440113" y="5419725"/>
          <p14:tracePt t="16199" x="3378200" y="5402263"/>
          <p14:tracePt t="16205" x="3305175" y="5395913"/>
          <p14:tracePt t="16216" x="3221038" y="5391150"/>
          <p14:tracePt t="16221" x="3141663" y="5384800"/>
          <p14:tracePt t="16229" x="3063875" y="5373688"/>
          <p14:tracePt t="16238" x="2984500" y="5368925"/>
          <p14:tracePt t="16245" x="2855913" y="5351463"/>
          <p14:tracePt t="16253" x="2787650" y="5345113"/>
          <p14:tracePt t="16261" x="2720975" y="5334000"/>
          <p14:tracePt t="16269" x="2641600" y="5329238"/>
          <p14:tracePt t="16277" x="2574925" y="5318125"/>
          <p14:tracePt t="16285" x="2501900" y="5311775"/>
          <p14:tracePt t="16293" x="2455863" y="5311775"/>
          <p14:tracePt t="16301" x="2360613" y="5307013"/>
          <p14:tracePt t="16309" x="2293938" y="5295900"/>
          <p14:tracePt t="16317" x="2270125" y="5295900"/>
          <p14:tracePt t="16325" x="2203450" y="5295900"/>
          <p14:tracePt t="16333" x="2163763" y="5295900"/>
          <p14:tracePt t="16341" x="2147888" y="5295900"/>
          <p14:tracePt t="16349" x="2119313" y="5295900"/>
          <p14:tracePt t="16357" x="2097088" y="5295900"/>
          <p14:tracePt t="16367" x="2079625" y="5295900"/>
          <p14:tracePt t="16373" x="2062163" y="5295900"/>
          <p14:tracePt t="16383" x="2046288" y="5295900"/>
          <p14:tracePt t="16389" x="2028825" y="5295900"/>
          <p14:tracePt t="16401" x="2024063" y="5295900"/>
          <p14:tracePt t="16405" x="2017713" y="5295900"/>
          <p14:tracePt t="16416" x="2012950" y="5295900"/>
          <p14:tracePt t="16422" x="2006600" y="5300663"/>
          <p14:tracePt t="16429" x="1995488" y="5307013"/>
          <p14:tracePt t="16437" x="1989138" y="5311775"/>
          <p14:tracePt t="16445" x="1978025" y="5322888"/>
          <p14:tracePt t="16453" x="1966913" y="5322888"/>
          <p14:tracePt t="16461" x="1951038" y="5334000"/>
          <p14:tracePt t="16469" x="1939925" y="5340350"/>
          <p14:tracePt t="16477" x="1933575" y="5345113"/>
          <p14:tracePt t="16485" x="1922463" y="5351463"/>
          <p14:tracePt t="16493" x="1916113" y="5351463"/>
          <p14:tracePt t="16501" x="1911350" y="5357813"/>
          <p14:tracePt t="16509" x="1893888" y="5357813"/>
          <p14:tracePt t="16517" x="1889125" y="5362575"/>
          <p14:tracePt t="16525" x="1878013" y="5362575"/>
          <p14:tracePt t="16533" x="1866900" y="5368925"/>
          <p14:tracePt t="16541" x="1849438" y="5373688"/>
          <p14:tracePt t="16550" x="1820863" y="5380038"/>
          <p14:tracePt t="16557" x="1793875" y="5384800"/>
          <p14:tracePt t="16566" x="1758950" y="5391150"/>
          <p14:tracePt t="16573" x="1736725" y="5395913"/>
          <p14:tracePt t="16583" x="1703388" y="5395913"/>
          <p14:tracePt t="16589" x="1681163" y="5407025"/>
          <p14:tracePt t="16599" x="1652588" y="5413375"/>
          <p14:tracePt t="16605" x="1624013" y="5424488"/>
          <p14:tracePt t="16613" x="1601788" y="5430838"/>
          <p14:tracePt t="16621" x="1590675" y="5430838"/>
          <p14:tracePt t="16629" x="1573213" y="5435600"/>
          <p14:tracePt t="16637" x="1562100" y="5435600"/>
          <p14:tracePt t="16645" x="1550988" y="5441950"/>
          <p14:tracePt t="16653" x="1539875" y="5446713"/>
          <p14:tracePt t="16661" x="1535113" y="5446713"/>
          <p14:tracePt t="16669" x="1528763" y="5446713"/>
          <p14:tracePt t="16677" x="1528763" y="5453063"/>
          <p14:tracePt t="16685" x="1524000" y="5453063"/>
          <p14:tracePt t="16749" x="1511300" y="5453063"/>
          <p14:tracePt t="16765" x="1506538" y="5453063"/>
          <p14:tracePt t="16773" x="1495425" y="5453063"/>
          <p14:tracePt t="16781" x="1495425" y="5446713"/>
          <p14:tracePt t="16789" x="1489075" y="5446713"/>
          <p14:tracePt t="16801" x="1484313" y="5446713"/>
          <p14:tracePt t="16805" x="1477963" y="5435600"/>
          <p14:tracePt t="16813" x="1473200" y="5424488"/>
          <p14:tracePt t="16821" x="1455738" y="5407025"/>
          <p14:tracePt t="16829" x="1450975" y="5395913"/>
          <p14:tracePt t="16837" x="1427163" y="5373688"/>
          <p14:tracePt t="16845" x="1411288" y="5362575"/>
          <p14:tracePt t="16853" x="1393825" y="5340350"/>
          <p14:tracePt t="16861" x="1376363" y="5334000"/>
          <p14:tracePt t="16869" x="1376363" y="5322888"/>
          <p14:tracePt t="16883" x="1365250" y="5318125"/>
          <p14:tracePt t="16885" x="1354138" y="5300663"/>
          <p14:tracePt t="16893" x="1343025" y="5284788"/>
          <p14:tracePt t="16901" x="1338263" y="5272088"/>
          <p14:tracePt t="16909" x="1327150" y="5260975"/>
          <p14:tracePt t="16918" x="1327150" y="5249863"/>
          <p14:tracePt t="16925" x="1320800" y="5238750"/>
          <p14:tracePt t="16933" x="1320800" y="5227638"/>
          <p14:tracePt t="16941" x="1320800" y="5216525"/>
          <p14:tracePt t="16951" x="1316038" y="5216525"/>
          <p14:tracePt t="16957" x="1316038" y="5205413"/>
          <p14:tracePt t="16966" x="1316038" y="5194300"/>
          <p14:tracePt t="16973" x="1316038" y="5187950"/>
          <p14:tracePt t="16983" x="1316038" y="5176838"/>
          <p14:tracePt t="16989" x="1316038" y="5172075"/>
          <p14:tracePt t="17000" x="1316038" y="5160963"/>
          <p14:tracePt t="17005" x="1316038" y="5149850"/>
          <p14:tracePt t="17013" x="1316038" y="5137150"/>
          <p14:tracePt t="17021" x="1316038" y="5132388"/>
          <p14:tracePt t="17029" x="1316038" y="5114925"/>
          <p14:tracePt t="17037" x="1316038" y="5099050"/>
          <p14:tracePt t="17045" x="1316038" y="5087938"/>
          <p14:tracePt t="17053" x="1316038" y="5070475"/>
          <p14:tracePt t="17061" x="1316038" y="5059363"/>
          <p14:tracePt t="17069" x="1316038" y="5048250"/>
          <p14:tracePt t="17077" x="1316038" y="5041900"/>
          <p14:tracePt t="17085" x="1316038" y="5037138"/>
          <p14:tracePt t="17093" x="1316038" y="5030788"/>
          <p14:tracePt t="17101" x="1316038" y="5026025"/>
          <p14:tracePt t="17109" x="1316038" y="5019675"/>
          <p14:tracePt t="17117" x="1316038" y="5014913"/>
          <p14:tracePt t="17125" x="1316038" y="5002213"/>
          <p14:tracePt t="17134" x="1316038" y="4997450"/>
          <p14:tracePt t="17141" x="1316038" y="4986338"/>
          <p14:tracePt t="17150" x="1316038" y="4979988"/>
          <p14:tracePt t="17157" x="1316038" y="4964113"/>
          <p14:tracePt t="17168" x="1316038" y="4953000"/>
          <p14:tracePt t="17173" x="1316038" y="4935538"/>
          <p14:tracePt t="17183" x="1316038" y="4924425"/>
          <p14:tracePt t="17189" x="1316038" y="4913313"/>
          <p14:tracePt t="17200" x="1316038" y="4902200"/>
          <p14:tracePt t="17205" x="1316038" y="4895850"/>
          <p14:tracePt t="17293" x="1309688" y="4902200"/>
          <p14:tracePt t="17301" x="1309688" y="4918075"/>
          <p14:tracePt t="17309" x="1309688" y="4935538"/>
          <p14:tracePt t="17316" x="1309688" y="4957763"/>
          <p14:tracePt t="17325" x="1309688" y="4997450"/>
          <p14:tracePt t="17334" x="1309688" y="5014913"/>
          <p14:tracePt t="17341" x="1309688" y="5048250"/>
          <p14:tracePt t="17350" x="1303338" y="5064125"/>
          <p14:tracePt t="17357" x="1298575" y="5103813"/>
          <p14:tracePt t="17367" x="1298575" y="5110163"/>
          <p14:tracePt t="17373" x="1298575" y="5126038"/>
          <p14:tracePt t="17385" x="1292225" y="5149850"/>
          <p14:tracePt t="17389" x="1292225" y="5165725"/>
          <p14:tracePt t="17397" x="1292225" y="5176838"/>
          <p14:tracePt t="17405" x="1292225" y="5187950"/>
          <p14:tracePt t="17413" x="1292225" y="5194300"/>
          <p14:tracePt t="17421" x="1292225" y="5199063"/>
          <p14:tracePt t="17437" x="1298575" y="5205413"/>
          <p14:tracePt t="17445" x="1316038" y="5210175"/>
          <p14:tracePt t="17453" x="1327150" y="5216525"/>
          <p14:tracePt t="17461" x="1360488" y="5227638"/>
          <p14:tracePt t="17473" x="1416050" y="5238750"/>
          <p14:tracePt t="17478" x="1524000" y="5260975"/>
          <p14:tracePt t="17488" x="1635125" y="5278438"/>
          <p14:tracePt t="17494" x="1781175" y="5295900"/>
          <p14:tracePt t="17504" x="2017713" y="5311775"/>
          <p14:tracePt t="17510" x="2247900" y="5322888"/>
          <p14:tracePt t="17520" x="2495550" y="5334000"/>
          <p14:tracePt t="17525" x="2754313" y="5334000"/>
          <p14:tracePt t="17537" x="3024188" y="5334000"/>
          <p14:tracePt t="17541" x="3225800" y="5334000"/>
          <p14:tracePt t="17552" x="3484563" y="5334000"/>
          <p14:tracePt t="17557" x="3765550" y="5307013"/>
          <p14:tracePt t="17568" x="4013200" y="5272088"/>
          <p14:tracePt t="17573" x="4283075" y="5233988"/>
          <p14:tracePt t="17584" x="4524375" y="5172075"/>
          <p14:tracePt t="17589" x="4738688" y="5121275"/>
          <p14:tracePt t="17597" x="4935538" y="5059363"/>
          <p14:tracePt t="17605" x="5075238" y="5014913"/>
          <p14:tracePt t="17613" x="5199063" y="4964113"/>
          <p14:tracePt t="17621" x="5307013" y="4906963"/>
          <p14:tracePt t="17629" x="5373688" y="4856163"/>
          <p14:tracePt t="17637" x="5395913" y="4833938"/>
          <p14:tracePt t="17645" x="5453063" y="4772025"/>
          <p14:tracePt t="17653" x="5475288" y="4727575"/>
          <p14:tracePt t="17661" x="5491163" y="4705350"/>
          <p14:tracePt t="17669" x="5502275" y="4654550"/>
          <p14:tracePt t="17677" x="5508625" y="4632325"/>
          <p14:tracePt t="17685" x="5514975" y="4614863"/>
          <p14:tracePt t="17693" x="5514975" y="4603750"/>
          <p14:tracePt t="17701" x="5514975" y="4592638"/>
          <p14:tracePt t="17709" x="5514975" y="4586288"/>
          <p14:tracePt t="17717" x="5502275" y="4575175"/>
          <p14:tracePt t="17725" x="5497513" y="4564063"/>
          <p14:tracePt t="17735" x="5486400" y="4564063"/>
          <p14:tracePt t="17741" x="5486400" y="4559300"/>
          <p14:tracePt t="17751" x="5480050" y="4559300"/>
          <p14:tracePt t="17757" x="5475288" y="4559300"/>
          <p14:tracePt t="17773" x="5464175" y="4559300"/>
          <p14:tracePt t="17784" x="5457825" y="4570413"/>
          <p14:tracePt t="17789" x="5429250" y="4598988"/>
          <p14:tracePt t="17797" x="5413375" y="4625975"/>
          <p14:tracePt t="17805" x="5402263" y="4643438"/>
          <p14:tracePt t="17813" x="5384800" y="4676775"/>
          <p14:tracePt t="17821" x="5356225" y="4727575"/>
          <p14:tracePt t="17829" x="5345113" y="4749800"/>
          <p14:tracePt t="17837" x="5329238" y="4800600"/>
          <p14:tracePt t="17845" x="5318125" y="4822825"/>
          <p14:tracePt t="17853" x="5300663" y="4862513"/>
          <p14:tracePt t="17861" x="5289550" y="4902200"/>
          <p14:tracePt t="17869" x="5278438" y="4929188"/>
          <p14:tracePt t="17884" x="5272088" y="4964113"/>
          <p14:tracePt t="17885" x="5267325" y="4991100"/>
          <p14:tracePt t="17893" x="5267325" y="5008563"/>
          <p14:tracePt t="17901" x="5267325" y="5026025"/>
          <p14:tracePt t="17909" x="5272088" y="5037138"/>
          <p14:tracePt t="17917" x="5278438" y="5048250"/>
          <p14:tracePt t="17925" x="5283200" y="5053013"/>
          <p14:tracePt t="17936" x="5307013" y="5064125"/>
          <p14:tracePt t="17941" x="5318125" y="5070475"/>
          <p14:tracePt t="17951" x="5334000" y="5070475"/>
          <p14:tracePt t="17957" x="5351463" y="5070475"/>
          <p14:tracePt t="17967" x="5362575" y="5070475"/>
          <p14:tracePt t="17973" x="5384800" y="5064125"/>
          <p14:tracePt t="17984" x="5413375" y="5048250"/>
          <p14:tracePt t="17989" x="5429250" y="5037138"/>
          <p14:tracePt t="17997" x="5440363" y="5026025"/>
          <p14:tracePt t="18005" x="5457825" y="5014913"/>
          <p14:tracePt t="18013" x="5468938" y="4991100"/>
          <p14:tracePt t="18021" x="5486400" y="4979988"/>
          <p14:tracePt t="18029" x="5486400" y="4968875"/>
          <p14:tracePt t="18037" x="5497513" y="4953000"/>
          <p14:tracePt t="18045" x="5497513" y="4935538"/>
          <p14:tracePt t="18053" x="5502275" y="4924425"/>
          <p14:tracePt t="18061" x="5502275" y="4913313"/>
          <p14:tracePt t="18069" x="5502275" y="4906963"/>
          <p14:tracePt t="18125" x="5502275" y="4918075"/>
          <p14:tracePt t="18133" x="5502275" y="4924425"/>
          <p14:tracePt t="18141" x="5508625" y="4935538"/>
          <p14:tracePt t="18149" x="5519738" y="4953000"/>
          <p14:tracePt t="18157" x="5519738" y="4957763"/>
          <p14:tracePt t="18168" x="5526088" y="4968875"/>
          <p14:tracePt t="18173" x="5530850" y="4979988"/>
          <p14:tracePt t="18181" x="5530850" y="4986338"/>
          <p14:tracePt t="18189" x="5541963" y="4997450"/>
          <p14:tracePt t="18197" x="5548313" y="5008563"/>
          <p14:tracePt t="18205" x="5570538" y="5037138"/>
          <p14:tracePt t="18213" x="5581650" y="5053013"/>
          <p14:tracePt t="18221" x="5610225" y="5070475"/>
          <p14:tracePt t="18229" x="5637213" y="5092700"/>
          <p14:tracePt t="18237" x="5676900" y="5121275"/>
          <p14:tracePt t="18245" x="5722938" y="5149850"/>
          <p14:tracePt t="18253" x="5761038" y="5165725"/>
          <p14:tracePt t="18261" x="5800725" y="5176838"/>
          <p14:tracePt t="18269" x="5851525" y="5187950"/>
          <p14:tracePt t="18277" x="5891213" y="5194300"/>
          <p14:tracePt t="18285" x="5935663" y="5194300"/>
          <p14:tracePt t="18293" x="5969000" y="5194300"/>
          <p14:tracePt t="18301" x="6019800" y="5176838"/>
          <p14:tracePt t="18309" x="6065838" y="5149850"/>
          <p14:tracePt t="18318" x="6088063" y="5137150"/>
          <p14:tracePt t="18325" x="6132513" y="5103813"/>
          <p14:tracePt t="18334" x="6143625" y="5092700"/>
          <p14:tracePt t="18341" x="6165850" y="5053013"/>
          <p14:tracePt t="18351" x="6172200" y="5019675"/>
          <p14:tracePt t="18357" x="6176963" y="4979988"/>
          <p14:tracePt t="18368" x="6183313" y="4953000"/>
          <p14:tracePt t="18373" x="6183313" y="4929188"/>
          <p14:tracePt t="18381" x="6183313" y="4913313"/>
          <p14:tracePt t="18389" x="6183313" y="4902200"/>
          <p14:tracePt t="18397" x="6183313" y="4895850"/>
          <p14:tracePt t="18453" x="6183313" y="4902200"/>
          <p14:tracePt t="18461" x="6183313" y="4918075"/>
          <p14:tracePt t="18469" x="6176963" y="4935538"/>
          <p14:tracePt t="18477" x="6172200" y="4946650"/>
          <p14:tracePt t="18485" x="6172200" y="4968875"/>
          <p14:tracePt t="18493" x="6165850" y="5002213"/>
          <p14:tracePt t="18501" x="6165850" y="5030788"/>
          <p14:tracePt t="18509" x="6165850" y="5053013"/>
          <p14:tracePt t="18518" x="6165850" y="5087938"/>
          <p14:tracePt t="18525" x="6176963" y="5137150"/>
          <p14:tracePt t="18535" x="6183313" y="5172075"/>
          <p14:tracePt t="18541" x="6205538" y="5222875"/>
          <p14:tracePt t="18553" x="6211888" y="5249863"/>
          <p14:tracePt t="18557" x="6216650" y="5267325"/>
          <p14:tracePt t="18568" x="6223000" y="5289550"/>
          <p14:tracePt t="18573" x="6227763" y="5307013"/>
          <p14:tracePt t="18581" x="6227763" y="5311775"/>
          <p14:tracePt t="18589" x="6227763" y="5318125"/>
          <p14:tracePt t="18645" x="6227763" y="5300663"/>
          <p14:tracePt t="18653" x="6234113" y="5278438"/>
          <p14:tracePt t="18661" x="6234113" y="5245100"/>
          <p14:tracePt t="18669" x="6234113" y="5210175"/>
          <p14:tracePt t="18677" x="6234113" y="5160963"/>
          <p14:tracePt t="18685" x="6234113" y="5103813"/>
          <p14:tracePt t="18693" x="6234113" y="5053013"/>
          <p14:tracePt t="18701" x="6227763" y="4991100"/>
          <p14:tracePt t="18709" x="6223000" y="4953000"/>
          <p14:tracePt t="18718" x="6205538" y="4902200"/>
          <p14:tracePt t="18725" x="6200775" y="4884738"/>
          <p14:tracePt t="18734" x="6183313" y="4851400"/>
          <p14:tracePt t="18741" x="6172200" y="4833938"/>
          <p14:tracePt t="18753" x="6165850" y="4829175"/>
          <p14:tracePt t="18757" x="6161088" y="4822825"/>
          <p14:tracePt t="18781" x="6154738" y="4822825"/>
          <p14:tracePt t="18789" x="6154738" y="4833938"/>
          <p14:tracePt t="18797" x="6149975" y="4851400"/>
          <p14:tracePt t="18805" x="6138863" y="4867275"/>
          <p14:tracePt t="18813" x="6126163" y="4902200"/>
          <p14:tracePt t="18821" x="6103938" y="4964113"/>
          <p14:tracePt t="18829" x="6081713" y="5014913"/>
          <p14:tracePt t="18837" x="6065838" y="5064125"/>
          <p14:tracePt t="18845" x="6053138" y="5099050"/>
          <p14:tracePt t="18853" x="6042025" y="5149850"/>
          <p14:tracePt t="18861" x="6030913" y="5199063"/>
          <p14:tracePt t="18869" x="6019800" y="5233988"/>
          <p14:tracePt t="18885" x="6008688" y="5272088"/>
          <p14:tracePt t="18893" x="5991225" y="5289550"/>
          <p14:tracePt t="18941" x="5991225" y="5284788"/>
          <p14:tracePt t="18949" x="5997575" y="5267325"/>
          <p14:tracePt t="18957" x="6015038" y="5233988"/>
          <p14:tracePt t="18965" x="6026150" y="5205413"/>
          <p14:tracePt t="18973" x="6048375" y="5149850"/>
          <p14:tracePt t="18981" x="6059488" y="5110163"/>
          <p14:tracePt t="18989" x="6065838" y="5076825"/>
          <p14:tracePt t="18997" x="6070600" y="5026025"/>
          <p14:tracePt t="19006" x="6076950" y="5008563"/>
          <p14:tracePt t="19013" x="6076950" y="4975225"/>
          <p14:tracePt t="19021" x="6076950" y="4946650"/>
          <p14:tracePt t="19029" x="6076950" y="4935538"/>
          <p14:tracePt t="19037" x="6076950" y="4929188"/>
          <p14:tracePt t="19077" x="6070600" y="4935538"/>
          <p14:tracePt t="19085" x="6065838" y="4953000"/>
          <p14:tracePt t="19093" x="6059488" y="4975225"/>
          <p14:tracePt t="19101" x="6059488" y="4991100"/>
          <p14:tracePt t="19109" x="6059488" y="5019675"/>
          <p14:tracePt t="19118" x="6048375" y="5048250"/>
          <p14:tracePt t="19125" x="6042025" y="5070475"/>
          <p14:tracePt t="19135" x="6042025" y="5087938"/>
          <p14:tracePt t="19141" x="6037263" y="5103813"/>
          <p14:tracePt t="19151" x="6037263" y="5121275"/>
          <p14:tracePt t="19157" x="6037263" y="5137150"/>
          <p14:tracePt t="19165" x="6037263" y="5154613"/>
          <p14:tracePt t="19174" x="6037263" y="5165725"/>
          <p14:tracePt t="19181" x="6037263" y="5176838"/>
          <p14:tracePt t="19189" x="6042025" y="5183188"/>
          <p14:tracePt t="19197" x="6048375" y="5183188"/>
          <p14:tracePt t="19205" x="6065838" y="5183188"/>
          <p14:tracePt t="19213" x="6070600" y="5176838"/>
          <p14:tracePt t="19221" x="6088063" y="5172075"/>
          <p14:tracePt t="19229" x="6103938" y="5149850"/>
          <p14:tracePt t="19237" x="6132513" y="5121275"/>
          <p14:tracePt t="19245" x="6154738" y="5087938"/>
          <p14:tracePt t="19253" x="6183313" y="5048250"/>
          <p14:tracePt t="19261" x="6200775" y="5019675"/>
          <p14:tracePt t="19269" x="6216650" y="4986338"/>
          <p14:tracePt t="19277" x="6238875" y="4941888"/>
          <p14:tracePt t="19287" x="6256338" y="4913313"/>
          <p14:tracePt t="19293" x="6273800" y="4879975"/>
          <p14:tracePt t="19301" x="6284913" y="4862513"/>
          <p14:tracePt t="19309" x="6300788" y="4829175"/>
          <p14:tracePt t="19318" x="6318250" y="4818063"/>
          <p14:tracePt t="19325" x="6323013" y="4806950"/>
          <p14:tracePt t="19335" x="6329363" y="4800600"/>
          <p14:tracePt t="19341" x="6340475" y="4794250"/>
          <p14:tracePt t="19357" x="6346825" y="4794250"/>
          <p14:tracePt t="19389" x="6351588" y="4794250"/>
          <p14:tracePt t="19397" x="6351588" y="4806950"/>
          <p14:tracePt t="19405" x="6357938" y="4833938"/>
          <p14:tracePt t="19413" x="6362700" y="4862513"/>
          <p14:tracePt t="19421" x="6373813" y="4891088"/>
          <p14:tracePt t="19429" x="6384925" y="4929188"/>
          <p14:tracePt t="19437" x="6396038" y="4986338"/>
          <p14:tracePt t="19445" x="6408738" y="5037138"/>
          <p14:tracePt t="19453" x="6419850" y="5070475"/>
          <p14:tracePt t="19461" x="6424613" y="5132388"/>
          <p14:tracePt t="19471" x="6424613" y="5160963"/>
          <p14:tracePt t="19477" x="6430963" y="5187950"/>
          <p14:tracePt t="19487" x="6430963" y="5199063"/>
          <p14:tracePt t="19493" x="6430963" y="5222875"/>
          <p14:tracePt t="19502" x="6435725" y="5238750"/>
          <p14:tracePt t="19509" x="6435725" y="5245100"/>
          <p14:tracePt t="19519" x="6435725" y="5249863"/>
          <p14:tracePt t="19573" x="6435725" y="5245100"/>
          <p14:tracePt t="19581" x="6435725" y="5227638"/>
          <p14:tracePt t="19589" x="6442075" y="5205413"/>
          <p14:tracePt t="19597" x="6446838" y="5165725"/>
          <p14:tracePt t="19605" x="6457950" y="5132388"/>
          <p14:tracePt t="19613" x="6464300" y="5110163"/>
          <p14:tracePt t="19621" x="6475413" y="5059363"/>
          <p14:tracePt t="19629" x="6486525" y="5037138"/>
          <p14:tracePt t="19637" x="6497638" y="5008563"/>
          <p14:tracePt t="19645" x="6503988" y="4997450"/>
          <p14:tracePt t="19653" x="6503988" y="4991100"/>
          <p14:tracePt t="19661" x="6503988" y="4986338"/>
          <p14:tracePt t="19693" x="6515100" y="4991100"/>
          <p14:tracePt t="19701" x="6526213" y="5002213"/>
          <p14:tracePt t="19709" x="6537325" y="5014913"/>
          <p14:tracePt t="19720" x="6570663" y="5041900"/>
          <p14:tracePt t="19725" x="6621463" y="5081588"/>
          <p14:tracePt t="19735" x="6694488" y="5126038"/>
          <p14:tracePt t="19741" x="6807200" y="5165725"/>
          <p14:tracePt t="19753" x="6946900" y="5222875"/>
          <p14:tracePt t="19757" x="7092950" y="5245100"/>
          <p14:tracePt t="19765" x="7273925" y="5272088"/>
          <p14:tracePt t="19773" x="7442200" y="5284788"/>
          <p14:tracePt t="19781" x="7643813" y="5295900"/>
          <p14:tracePt t="19789" x="7840663" y="5295900"/>
          <p14:tracePt t="19797" x="7981950" y="5295900"/>
          <p14:tracePt t="19806" x="8183563" y="5289550"/>
          <p14:tracePt t="19813" x="8329613" y="5260975"/>
          <p14:tracePt t="19821" x="8437563" y="5233988"/>
          <p14:tracePt t="19829" x="8566150" y="5183188"/>
          <p14:tracePt t="19837" x="8628063" y="5143500"/>
          <p14:tracePt t="19845" x="8667750" y="5110163"/>
          <p14:tracePt t="19853" x="8701088" y="5064125"/>
          <p14:tracePt t="19861" x="8723313" y="5030788"/>
          <p14:tracePt t="19869" x="8723313" y="5014913"/>
          <p14:tracePt t="19886" x="8729663" y="4997450"/>
          <p14:tracePt t="19909" x="8729663" y="4991100"/>
          <p14:tracePt t="19925" x="8723313" y="4991100"/>
          <p14:tracePt t="19935" x="8718550" y="4986338"/>
          <p14:tracePt t="19941" x="8707438" y="4986338"/>
          <p14:tracePt t="19949" x="8685213" y="4986338"/>
          <p14:tracePt t="19957" x="8661400" y="4986338"/>
          <p14:tracePt t="19965" x="8650288" y="4986338"/>
          <p14:tracePt t="19973" x="8634413" y="4986338"/>
          <p14:tracePt t="19981" x="8612188" y="4991100"/>
          <p14:tracePt t="19990" x="8588375" y="4991100"/>
          <p14:tracePt t="19997" x="8577263" y="4991100"/>
          <p14:tracePt t="20005" x="8566150" y="4991100"/>
          <p14:tracePt t="20013" x="8561388" y="4991100"/>
          <p14:tracePt t="20021" x="8555038" y="4991100"/>
          <p14:tracePt t="20029" x="8550275" y="4991100"/>
          <p14:tracePt t="20037" x="8537575" y="4991100"/>
          <p14:tracePt t="20053" x="8532813" y="4991100"/>
          <p14:tracePt t="20061" x="8532813" y="4986338"/>
          <p14:tracePt t="20071" x="8521700" y="4975225"/>
          <p14:tracePt t="20077" x="8510588" y="4968875"/>
          <p14:tracePt t="20085" x="8488363" y="4946650"/>
          <p14:tracePt t="20093" x="8477250" y="4941888"/>
          <p14:tracePt t="20104" x="8431213" y="4924425"/>
          <p14:tracePt t="20109" x="8408988" y="4918075"/>
          <p14:tracePt t="20119" x="8386763" y="4918075"/>
          <p14:tracePt t="20125" x="8347075" y="4918075"/>
          <p14:tracePt t="20137" x="8324850" y="4918075"/>
          <p14:tracePt t="20141" x="8280400" y="4924425"/>
          <p14:tracePt t="20149" x="8251825" y="4941888"/>
          <p14:tracePt t="20157" x="8218488" y="4957763"/>
          <p14:tracePt t="20165" x="8201025" y="4968875"/>
          <p14:tracePt t="20173" x="8156575" y="5002213"/>
          <p14:tracePt t="20181" x="8145463" y="5019675"/>
          <p14:tracePt t="20189" x="8110538" y="5059363"/>
          <p14:tracePt t="20197" x="8094663" y="5103813"/>
          <p14:tracePt t="20205" x="8088313" y="5126038"/>
          <p14:tracePt t="20213" x="8088313" y="5149850"/>
          <p14:tracePt t="20221" x="8088313" y="5160963"/>
          <p14:tracePt t="20229" x="8088313" y="5165725"/>
          <p14:tracePt t="20277" x="8094663" y="5154613"/>
          <p14:tracePt t="20285" x="8099425" y="5137150"/>
          <p14:tracePt t="20293" x="8105775" y="5114925"/>
          <p14:tracePt t="20302" x="8105775" y="5099050"/>
          <p14:tracePt t="20309" x="8110538" y="5087938"/>
          <p14:tracePt t="20319" x="8116888" y="5070475"/>
          <p14:tracePt t="20325" x="8121650" y="5059363"/>
          <p14:tracePt t="20336" x="8128000" y="5048250"/>
          <p14:tracePt t="20341" x="8134350" y="5041900"/>
          <p14:tracePt t="20349" x="8139113" y="5037138"/>
          <p14:tracePt t="20357" x="8145463" y="5037138"/>
          <p14:tracePt t="20365" x="8150225" y="5037138"/>
          <p14:tracePt t="20373" x="8150225" y="5030788"/>
          <p14:tracePt t="20422" x="8150225" y="5041900"/>
          <p14:tracePt t="20429" x="8145463" y="5048250"/>
          <p14:tracePt t="20437" x="8128000" y="5059363"/>
          <p14:tracePt t="20445" x="8110538" y="5076825"/>
          <p14:tracePt t="20454" x="8072438" y="5103813"/>
          <p14:tracePt t="20461" x="8021638" y="5132388"/>
          <p14:tracePt t="20470" x="7959725" y="5165725"/>
          <p14:tracePt t="20477" x="7824788" y="5233988"/>
          <p14:tracePt t="20486" x="7621588" y="5289550"/>
          <p14:tracePt t="20493" x="7362825" y="5357813"/>
          <p14:tracePt t="20503" x="7054850" y="5402263"/>
          <p14:tracePt t="20509" x="6727825" y="5435600"/>
          <p14:tracePt t="20519" x="6391275" y="5457825"/>
          <p14:tracePt t="20525" x="5991225" y="5468938"/>
          <p14:tracePt t="20536" x="5599113" y="5480050"/>
          <p14:tracePt t="20541" x="5205413" y="5480050"/>
          <p14:tracePt t="20549" x="4895850" y="5480050"/>
          <p14:tracePt t="20559" x="4548188" y="5480050"/>
          <p14:tracePt t="20566" x="4283075" y="5464175"/>
          <p14:tracePt t="20576" x="4008438" y="5430838"/>
          <p14:tracePt t="20581" x="3783013" y="5391150"/>
          <p14:tracePt t="20589" x="3603625" y="5351463"/>
          <p14:tracePt t="20597" x="3468688" y="5318125"/>
          <p14:tracePt t="20605" x="3316288" y="5284788"/>
          <p14:tracePt t="20613" x="3192463" y="5249863"/>
          <p14:tracePt t="20621" x="3130550" y="5233988"/>
          <p14:tracePt t="20629" x="3086100" y="5222875"/>
          <p14:tracePt t="20637" x="3041650" y="5210175"/>
          <p14:tracePt t="20645" x="2984500" y="5199063"/>
          <p14:tracePt t="20654" x="2944813" y="5194300"/>
          <p14:tracePt t="20661" x="2922588" y="5187950"/>
          <p14:tracePt t="20669" x="2878138" y="5183188"/>
          <p14:tracePt t="20677" x="2855913" y="5183188"/>
          <p14:tracePt t="20686" x="2805113" y="5176838"/>
          <p14:tracePt t="20693" x="2771775" y="5176838"/>
          <p14:tracePt t="20703" x="2747963" y="5176838"/>
          <p14:tracePt t="20709" x="2714625" y="5176838"/>
          <p14:tracePt t="20720" x="2692400" y="5183188"/>
          <p14:tracePt t="20725" x="2659063" y="5187950"/>
          <p14:tracePt t="20733" x="2619375" y="5199063"/>
          <p14:tracePt t="20741" x="2590800" y="5205413"/>
          <p14:tracePt t="20749" x="2540000" y="5216525"/>
          <p14:tracePt t="20757" x="2495550" y="5233988"/>
          <p14:tracePt t="20765" x="2455863" y="5249863"/>
          <p14:tracePt t="20774" x="2405063" y="5260975"/>
          <p14:tracePt t="20781" x="2349500" y="5284788"/>
          <p14:tracePt t="20789" x="2320925" y="5300663"/>
          <p14:tracePt t="20797" x="2287588" y="5318125"/>
          <p14:tracePt t="20805" x="2254250" y="5340350"/>
          <p14:tracePt t="20813" x="2220913" y="5351463"/>
          <p14:tracePt t="20821" x="2203450" y="5362575"/>
          <p14:tracePt t="20829" x="2163763" y="5373688"/>
          <p14:tracePt t="20837" x="2141538" y="5373688"/>
          <p14:tracePt t="20845" x="2124075" y="5380038"/>
          <p14:tracePt t="20853" x="2101850" y="5380038"/>
          <p14:tracePt t="20861" x="2085975" y="5380038"/>
          <p14:tracePt t="20871" x="2051050" y="5380038"/>
          <p14:tracePt t="20887" x="2001838" y="5373688"/>
          <p14:tracePt t="20893" x="1955800" y="5368925"/>
          <p14:tracePt t="20903" x="1922463" y="5362575"/>
          <p14:tracePt t="20909" x="1893888" y="5357813"/>
          <p14:tracePt t="20920" x="1838325" y="5351463"/>
          <p14:tracePt t="20925" x="1820863" y="5351463"/>
          <p14:tracePt t="20933" x="1781175" y="5345113"/>
          <p14:tracePt t="20941" x="1765300" y="5345113"/>
          <p14:tracePt t="20949" x="1714500" y="5340350"/>
          <p14:tracePt t="20957" x="1685925" y="5334000"/>
          <p14:tracePt t="20965" x="1674813" y="5334000"/>
          <p14:tracePt t="20973" x="1663700" y="5334000"/>
          <p14:tracePt t="21021" x="1663700" y="5329238"/>
          <p14:tracePt t="21037" x="1670050" y="5329238"/>
          <p14:tracePt t="21061" x="1674813" y="5318125"/>
          <p14:tracePt t="21077" x="1674813" y="5311775"/>
          <p14:tracePt t="21085" x="1674813" y="5307013"/>
          <p14:tracePt t="21093" x="1674813" y="5300663"/>
          <p14:tracePt t="21101" x="1674813" y="5295900"/>
          <p14:tracePt t="21109" x="1674813" y="5278438"/>
          <p14:tracePt t="21120" x="1674813" y="5272088"/>
          <p14:tracePt t="21125" x="1670050" y="5267325"/>
          <p14:tracePt t="21133" x="1663700" y="5256213"/>
          <p14:tracePt t="21142" x="1658938" y="5249863"/>
          <p14:tracePt t="21149" x="1646238" y="5249863"/>
          <p14:tracePt t="21157" x="1641475" y="5249863"/>
          <p14:tracePt t="21165" x="1630363" y="5249863"/>
          <p14:tracePt t="21173" x="1624013" y="5249863"/>
          <p14:tracePt t="21181" x="1608138" y="5249863"/>
          <p14:tracePt t="21189" x="1585913" y="5249863"/>
          <p14:tracePt t="21197" x="1568450" y="5249863"/>
          <p14:tracePt t="21205" x="1550988" y="5249863"/>
          <p14:tracePt t="21213" x="1511300" y="5249863"/>
          <p14:tracePt t="21221" x="1495425" y="5249863"/>
          <p14:tracePt t="21229" x="1462088" y="5249863"/>
          <p14:tracePt t="21236" x="1444625" y="5249863"/>
          <p14:tracePt t="21245" x="1438275" y="5249863"/>
          <p14:tracePt t="21253" x="1416050" y="5249863"/>
          <p14:tracePt t="21261" x="1411288" y="5249863"/>
          <p14:tracePt t="21270" x="1400175" y="5249863"/>
          <p14:tracePt t="21350" x="1393825" y="5249863"/>
          <p14:tracePt t="21365" x="1389063" y="5249863"/>
          <p14:tracePt t="21414" x="1382713" y="5249863"/>
          <p14:tracePt t="21429" x="1376363" y="5249863"/>
          <p14:tracePt t="21445" x="1376363" y="5245100"/>
          <p14:tracePt t="21565" x="1376363" y="5249863"/>
          <p14:tracePt t="21573" x="1376363" y="5256213"/>
          <p14:tracePt t="21581" x="1376363" y="5260975"/>
          <p14:tracePt t="21589" x="1376363" y="5267325"/>
          <p14:tracePt t="21597" x="1376363" y="5272088"/>
          <p14:tracePt t="21605" x="1376363" y="5278438"/>
          <p14:tracePt t="21613" x="1376363" y="5289550"/>
          <p14:tracePt t="21622" x="1376363" y="5295900"/>
          <p14:tracePt t="21629" x="1376363" y="5300663"/>
          <p14:tracePt t="21637" x="1376363" y="5311775"/>
          <p14:tracePt t="21645" x="1376363" y="5322888"/>
          <p14:tracePt t="21654" x="1376363" y="5329238"/>
          <p14:tracePt t="21661" x="1376363" y="5334000"/>
          <p14:tracePt t="21672" x="1376363" y="5340350"/>
          <p14:tracePt t="21687" x="1376363" y="5345113"/>
          <p14:tracePt t="21717" x="1376363" y="5351463"/>
          <p14:tracePt t="21733" x="1376363" y="5357813"/>
          <p14:tracePt t="21749" x="1376363" y="5368925"/>
          <p14:tracePt t="21758" x="1376363" y="5373688"/>
          <p14:tracePt t="21765" x="1376363" y="5380038"/>
          <p14:tracePt t="21773" x="1376363" y="5384800"/>
          <p14:tracePt t="21781" x="1376363" y="5391150"/>
          <p14:tracePt t="21789" x="1376363" y="5395913"/>
          <p14:tracePt t="21805" x="1376363" y="5402263"/>
          <p14:tracePt t="21813" x="1376363" y="5407025"/>
          <p14:tracePt t="21821" x="1376363" y="5413375"/>
          <p14:tracePt t="21829" x="1376363" y="5419725"/>
          <p14:tracePt t="21837" x="1376363" y="5435600"/>
          <p14:tracePt t="21845" x="1376363" y="5441950"/>
          <p14:tracePt t="21854" x="1371600" y="5446713"/>
          <p14:tracePt t="21861" x="1365250" y="5457825"/>
          <p14:tracePt t="21871" x="1365250" y="5468938"/>
          <p14:tracePt t="21888" x="1360488" y="5486400"/>
          <p14:tracePt t="21893" x="1349375" y="5497513"/>
          <p14:tracePt t="21904" x="1349375" y="5508625"/>
          <p14:tracePt t="21909" x="1343025" y="5514975"/>
          <p14:tracePt t="21917" x="1343025" y="5519738"/>
          <p14:tracePt t="21925" x="1338263" y="5526088"/>
          <p14:tracePt t="21933" x="1338263" y="5530850"/>
          <p14:tracePt t="21941" x="1331913" y="5530850"/>
          <p14:tracePt t="21949" x="1331913" y="5537200"/>
          <p14:tracePt t="21965" x="1331913" y="5541963"/>
          <p14:tracePt t="21973" x="1331913" y="5548313"/>
          <p14:tracePt t="21981" x="1327150" y="5548313"/>
          <p14:tracePt t="21989" x="1327150" y="5553075"/>
          <p14:tracePt t="21997" x="1320800" y="5553075"/>
          <p14:tracePt t="22005" x="1320800" y="5559425"/>
          <p14:tracePt t="22021" x="1320800" y="5565775"/>
          <p14:tracePt t="22029" x="1320800" y="5570538"/>
          <p14:tracePt t="22037" x="1316038" y="5570538"/>
          <p14:tracePt t="22054" x="1316038" y="5576888"/>
          <p14:tracePt t="22102" x="1316038" y="5581650"/>
          <p14:tracePt t="22125" x="1316038" y="5588000"/>
          <p14:tracePt t="22133" x="1316038" y="5592763"/>
          <p14:tracePt t="22141" x="1316038" y="5599113"/>
          <p14:tracePt t="22157" x="1316038" y="5603875"/>
          <p14:tracePt t="22165" x="1316038" y="5610225"/>
          <p14:tracePt t="22181" x="1316038" y="5614988"/>
          <p14:tracePt t="22190" x="1316038" y="5621338"/>
          <p14:tracePt t="22197" x="1316038" y="5627688"/>
          <p14:tracePt t="22205" x="1316038" y="5638800"/>
          <p14:tracePt t="22213" x="1316038" y="5643563"/>
          <p14:tracePt t="22221" x="1316038" y="5649913"/>
          <p14:tracePt t="22229" x="1316038" y="5661025"/>
          <p14:tracePt t="22237" x="1316038" y="5676900"/>
          <p14:tracePt t="22245" x="1316038" y="5694363"/>
          <p14:tracePt t="22254" x="1316038" y="5705475"/>
          <p14:tracePt t="22261" x="1316038" y="5722938"/>
          <p14:tracePt t="22272" x="1316038" y="5734050"/>
          <p14:tracePt t="22277" x="1316038" y="5745163"/>
          <p14:tracePt t="22289" x="1309688" y="5749925"/>
          <p14:tracePt t="22293" x="1309688" y="5762625"/>
          <p14:tracePt t="22301" x="1303338" y="5773738"/>
          <p14:tracePt t="22310" x="1303338" y="5778500"/>
          <p14:tracePt t="22317" x="1303338" y="5784850"/>
          <p14:tracePt t="22326" x="1303338" y="5795963"/>
          <p14:tracePt t="22333" x="1298575" y="5800725"/>
          <p14:tracePt t="22341" x="1292225" y="5800725"/>
          <p14:tracePt t="22349" x="1292225" y="5811838"/>
          <p14:tracePt t="22365" x="1292225" y="5818188"/>
          <p14:tracePt t="22381" x="1292225" y="5822950"/>
          <p14:tracePt t="22389" x="1292225" y="5829300"/>
          <p14:tracePt t="22397" x="1287463" y="5829300"/>
          <p14:tracePt t="22413" x="1287463" y="5835650"/>
          <p14:tracePt t="22527" x="1287463" y="5829300"/>
          <p14:tracePt t="22533" x="1287463" y="5822950"/>
          <p14:tracePt t="22542" x="1287463" y="5818188"/>
          <p14:tracePt t="22557" x="1292225" y="5818188"/>
          <p14:tracePt t="22565" x="1292225" y="5811838"/>
          <p14:tracePt t="22573" x="1292225" y="5807075"/>
          <p14:tracePt t="22581" x="1292225" y="5800725"/>
          <p14:tracePt t="22605" x="1292225" y="5795963"/>
          <p14:tracePt t="22629" x="1292225" y="5789613"/>
          <p14:tracePt t="22637" x="1292225" y="5784850"/>
          <p14:tracePt t="23029" x="1292225" y="5789613"/>
          <p14:tracePt t="23037" x="1292225" y="5795963"/>
          <p14:tracePt t="23053" x="1292225" y="5800725"/>
          <p14:tracePt t="23077" x="1292225" y="5807075"/>
          <p14:tracePt t="23087" x="1292225" y="5811838"/>
          <p14:tracePt t="23293" x="1298575" y="5811838"/>
          <p14:tracePt t="23309" x="1303338" y="5807075"/>
          <p14:tracePt t="23326" x="1303338" y="5800725"/>
          <p14:tracePt t="23341" x="1303338" y="5795963"/>
          <p14:tracePt t="23365" x="1309688" y="5795963"/>
          <p14:tracePt t="23373" x="1309688" y="5789613"/>
          <p14:tracePt t="23669" x="1320800" y="5789613"/>
          <p14:tracePt t="23678" x="1327150" y="5795963"/>
          <p14:tracePt t="23685" x="1338263" y="5807075"/>
          <p14:tracePt t="23693" x="1354138" y="5807075"/>
          <p14:tracePt t="23701" x="1371600" y="5811838"/>
          <p14:tracePt t="23709" x="1400175" y="5822950"/>
          <p14:tracePt t="23717" x="1427163" y="5829300"/>
          <p14:tracePt t="23725" x="1466850" y="5835650"/>
          <p14:tracePt t="23733" x="1528763" y="5840413"/>
          <p14:tracePt t="23741" x="1658938" y="5862638"/>
          <p14:tracePt t="23749" x="1820863" y="5891213"/>
          <p14:tracePt t="23757" x="2028825" y="5919788"/>
          <p14:tracePt t="23765" x="2232025" y="5935663"/>
          <p14:tracePt t="23773" x="2484438" y="5981700"/>
          <p14:tracePt t="23781" x="2703513" y="5997575"/>
          <p14:tracePt t="23789" x="2940050" y="6030913"/>
          <p14:tracePt t="23797" x="3203575" y="6065838"/>
          <p14:tracePt t="23805" x="3457575" y="6092825"/>
          <p14:tracePt t="23813" x="3721100" y="6127750"/>
          <p14:tracePt t="23823" x="3935413" y="6138863"/>
          <p14:tracePt t="23829" x="4170363" y="6143625"/>
          <p14:tracePt t="23839" x="4333875" y="6143625"/>
          <p14:tracePt t="23845" x="4473575" y="6143625"/>
          <p14:tracePt t="23855" x="4614863" y="6143625"/>
          <p14:tracePt t="23861" x="4756150" y="6143625"/>
          <p14:tracePt t="23869" x="4833938" y="6138863"/>
          <p14:tracePt t="23889" x="4991100" y="6127750"/>
          <p14:tracePt t="23893" x="5075238" y="6116638"/>
          <p14:tracePt t="23901" x="5172075" y="6105525"/>
          <p14:tracePt t="23909" x="5238750" y="6105525"/>
          <p14:tracePt t="23917" x="5289550" y="6099175"/>
          <p14:tracePt t="23925" x="5345113" y="6099175"/>
          <p14:tracePt t="23933" x="5429250" y="6088063"/>
          <p14:tracePt t="23941" x="5475288" y="6076950"/>
          <p14:tracePt t="23949" x="5537200" y="6054725"/>
          <p14:tracePt t="23957" x="5581650" y="6037263"/>
          <p14:tracePt t="23965" x="5649913" y="6015038"/>
          <p14:tracePt t="23973" x="5699125" y="5997575"/>
          <p14:tracePt t="23981" x="5800725" y="5953125"/>
          <p14:tracePt t="23990" x="5868988" y="5919788"/>
          <p14:tracePt t="23997" x="5918200" y="5902325"/>
          <p14:tracePt t="24005" x="5986463" y="5880100"/>
          <p14:tracePt t="24013" x="6037263" y="5857875"/>
          <p14:tracePt t="24022" x="6076950" y="5846763"/>
          <p14:tracePt t="24029" x="6099175" y="5840413"/>
          <p14:tracePt t="24041" x="6110288" y="5840413"/>
          <p14:tracePt t="24045" x="6138863" y="5835650"/>
          <p14:tracePt t="24055" x="6149975" y="5835650"/>
          <p14:tracePt t="24061" x="6165850" y="5835650"/>
          <p14:tracePt t="24069" x="6176963" y="5835650"/>
          <p14:tracePt t="24085" x="6183313" y="5835650"/>
          <p14:tracePt t="24222" x="6194425" y="5829300"/>
          <p14:tracePt t="24229" x="6205538" y="5829300"/>
          <p14:tracePt t="24237" x="6227763" y="5829300"/>
          <p14:tracePt t="24245" x="6238875" y="5829300"/>
          <p14:tracePt t="24257" x="6261100" y="5829300"/>
          <p14:tracePt t="24262" x="6273800" y="5829300"/>
          <p14:tracePt t="24269" x="6284913" y="5829300"/>
          <p14:tracePt t="24277" x="6296025" y="5829300"/>
          <p14:tracePt t="24285" x="6311900" y="5822950"/>
          <p14:tracePt t="24294" x="6329363" y="5822950"/>
          <p14:tracePt t="24301" x="6340475" y="5822950"/>
          <p14:tracePt t="24309" x="6346825" y="5818188"/>
          <p14:tracePt t="24317" x="6357938" y="5818188"/>
          <p14:tracePt t="24325" x="6369050" y="5818188"/>
          <p14:tracePt t="24341" x="6373813" y="5818188"/>
          <p14:tracePt t="24357" x="6380163" y="5811838"/>
          <p14:tracePt t="24373" x="6391275" y="5807075"/>
          <p14:tracePt t="24381" x="6396038" y="5807075"/>
          <p14:tracePt t="24389" x="6408738" y="5807075"/>
          <p14:tracePt t="24397" x="6419850" y="5807075"/>
          <p14:tracePt t="24407" x="6435725" y="5800725"/>
          <p14:tracePt t="24413" x="6446838" y="5800725"/>
          <p14:tracePt t="24422" x="6457950" y="5800725"/>
          <p14:tracePt t="24429" x="6469063" y="5800725"/>
          <p14:tracePt t="24445" x="6475413" y="5800725"/>
          <p14:tracePt t="24477" x="6481763" y="5800725"/>
          <p14:tracePt t="24485" x="6481763" y="5807075"/>
          <p14:tracePt t="24493" x="6481763" y="5811838"/>
          <p14:tracePt t="24501" x="6481763" y="5829300"/>
          <p14:tracePt t="24509" x="6481763" y="5835650"/>
          <p14:tracePt t="24517" x="6481763" y="5846763"/>
          <p14:tracePt t="24525" x="6481763" y="5862638"/>
          <p14:tracePt t="24533" x="6481763" y="5884863"/>
          <p14:tracePt t="24541" x="6481763" y="5902325"/>
          <p14:tracePt t="24549" x="6481763" y="5924550"/>
          <p14:tracePt t="24557" x="6481763" y="5942013"/>
          <p14:tracePt t="24565" x="6481763" y="5970588"/>
          <p14:tracePt t="24573" x="6481763" y="5981700"/>
          <p14:tracePt t="24581" x="6475413" y="5992813"/>
          <p14:tracePt t="24589" x="6469063" y="5997575"/>
          <p14:tracePt t="24597" x="6469063" y="6008688"/>
          <p14:tracePt t="24608" x="6469063" y="6015038"/>
          <p14:tracePt t="24613" x="6469063" y="6019800"/>
          <p14:tracePt t="24629" x="6469063" y="6026150"/>
          <p14:tracePt t="24677" x="6457950" y="6026150"/>
          <p14:tracePt t="24685" x="6457950" y="6019800"/>
          <p14:tracePt t="24693" x="6453188" y="6019800"/>
          <p14:tracePt t="24701" x="6453188" y="6015038"/>
          <p14:tracePt t="24709" x="6446838" y="6015038"/>
          <p14:tracePt t="24725" x="6442075" y="6008688"/>
          <p14:tracePt t="24733" x="6435725" y="6003925"/>
          <p14:tracePt t="24741" x="6430963" y="5997575"/>
          <p14:tracePt t="24749" x="6419850" y="5986463"/>
          <p14:tracePt t="24758" x="6408738" y="5981700"/>
          <p14:tracePt t="24765" x="6396038" y="5964238"/>
          <p14:tracePt t="24774" x="6391275" y="5953125"/>
          <p14:tracePt t="24781" x="6384925" y="5946775"/>
          <p14:tracePt t="24789" x="6384925" y="5935663"/>
          <p14:tracePt t="24797" x="6380163" y="5924550"/>
          <p14:tracePt t="24806" x="6380163" y="5919788"/>
          <p14:tracePt t="24813" x="6380163" y="5913438"/>
          <p14:tracePt t="24823" x="6380163" y="5908675"/>
          <p14:tracePt t="24829" x="6380163" y="5902325"/>
          <p14:tracePt t="24840" x="6380163" y="5891213"/>
          <p14:tracePt t="24845" x="6380163" y="5884863"/>
          <p14:tracePt t="24853" x="6384925" y="5880100"/>
          <p14:tracePt t="24861" x="6384925" y="5868988"/>
          <p14:tracePt t="24869" x="6384925" y="5862638"/>
          <p14:tracePt t="24890" x="6384925" y="5851525"/>
          <p14:tracePt t="24901" x="6384925" y="5846763"/>
          <p14:tracePt t="25117" x="6391275" y="5846763"/>
          <p14:tracePt t="25125" x="6402388" y="5846763"/>
          <p14:tracePt t="25133" x="6419850" y="5846763"/>
          <p14:tracePt t="25141" x="6435725" y="5846763"/>
          <p14:tracePt t="25149" x="6469063" y="5846763"/>
          <p14:tracePt t="25158" x="6530975" y="5846763"/>
          <p14:tracePt t="25165" x="6577013" y="5851525"/>
          <p14:tracePt t="25173" x="6677025" y="5851525"/>
          <p14:tracePt t="25181" x="6778625" y="5857875"/>
          <p14:tracePt t="25190" x="6919913" y="5868988"/>
          <p14:tracePt t="25197" x="7054850" y="5868988"/>
          <p14:tracePt t="25208" x="7245350" y="5873750"/>
          <p14:tracePt t="25213" x="7408863" y="5873750"/>
          <p14:tracePt t="25225" x="7548563" y="5873750"/>
          <p14:tracePt t="25229" x="7689850" y="5873750"/>
          <p14:tracePt t="25240" x="7807325" y="5857875"/>
          <p14:tracePt t="25245" x="7891463" y="5846763"/>
          <p14:tracePt t="25253" x="7953375" y="5835650"/>
          <p14:tracePt t="25262" x="8004175" y="5822950"/>
          <p14:tracePt t="25269" x="8021638" y="5818188"/>
          <p14:tracePt t="25277" x="8048625" y="5800725"/>
          <p14:tracePt t="25285" x="8061325" y="5795963"/>
          <p14:tracePt t="25301" x="8061325" y="5789613"/>
          <p14:tracePt t="25309" x="8061325" y="5784850"/>
          <p14:tracePt t="25325" x="8061325" y="5778500"/>
          <p14:tracePt t="25333" x="8061325" y="5773738"/>
          <p14:tracePt t="25357" x="8061325" y="5767388"/>
          <p14:tracePt t="25421" x="8061325" y="5762625"/>
          <p14:tracePt t="25429" x="8061325" y="5756275"/>
          <p14:tracePt t="25438" x="8061325" y="5749925"/>
          <p14:tracePt t="25445" x="8061325" y="5745163"/>
          <p14:tracePt t="25453" x="8061325" y="5738813"/>
          <p14:tracePt t="25462" x="8066088" y="5734050"/>
          <p14:tracePt t="25469" x="8072438" y="5722938"/>
          <p14:tracePt t="25478" x="8088313" y="5711825"/>
          <p14:tracePt t="25485" x="8099425" y="5700713"/>
          <p14:tracePt t="25493" x="8116888" y="5688013"/>
          <p14:tracePt t="25501" x="8139113" y="5672138"/>
          <p14:tracePt t="25509" x="8150225" y="5665788"/>
          <p14:tracePt t="25517" x="8156575" y="5654675"/>
          <p14:tracePt t="25525" x="8172450" y="5654675"/>
          <p14:tracePt t="25533" x="8183563" y="5643563"/>
          <p14:tracePt t="25549" x="8189913" y="5638800"/>
          <p14:tracePt t="25565" x="8194675" y="5638800"/>
          <p14:tracePt t="25573" x="8194675" y="5632450"/>
          <p14:tracePt t="25581" x="8194675" y="5627688"/>
          <p14:tracePt t="25590" x="8201025" y="5627688"/>
          <p14:tracePt t="25607" x="8201025" y="5621338"/>
          <p14:tracePt t="25624" x="8201025" y="5614988"/>
          <p14:tracePt t="26181" x="8183563" y="5603875"/>
          <p14:tracePt t="26189" x="8139113" y="5592763"/>
          <p14:tracePt t="26197" x="8083550" y="5576888"/>
          <p14:tracePt t="26205" x="8021638" y="5553075"/>
          <p14:tracePt t="26213" x="7964488" y="5541963"/>
          <p14:tracePt t="26224" x="7920038" y="5537200"/>
          <p14:tracePt t="26229" x="7869238" y="5530850"/>
          <p14:tracePt t="26237" x="7818438" y="5530850"/>
          <p14:tracePt t="26245" x="7778750" y="5526088"/>
          <p14:tracePt t="26253" x="7751763" y="5519738"/>
          <p14:tracePt t="26261" x="7740650" y="5519738"/>
          <p14:tracePt t="26269" x="7718425" y="5508625"/>
          <p14:tracePt t="26277" x="7712075" y="5503863"/>
          <p14:tracePt t="26285" x="7694613" y="5497513"/>
          <p14:tracePt t="26293" x="7689850" y="5497513"/>
          <p14:tracePt t="26301" x="7678738" y="5480050"/>
          <p14:tracePt t="26309" x="7672388" y="5480050"/>
          <p14:tracePt t="26317" x="7667625" y="5468938"/>
          <p14:tracePt t="26325" x="7667625" y="5457825"/>
          <p14:tracePt t="26333" x="7661275" y="5446713"/>
          <p14:tracePt t="26341" x="7661275" y="5435600"/>
          <p14:tracePt t="26349" x="7661275" y="5413375"/>
          <p14:tracePt t="26359" x="7661275" y="5402263"/>
          <p14:tracePt t="26365" x="7661275" y="5391150"/>
          <p14:tracePt t="26374" x="7661275" y="5373688"/>
          <p14:tracePt t="26381" x="7661275" y="5368925"/>
          <p14:tracePt t="26391" x="7661275" y="5362575"/>
          <p14:tracePt t="26397" x="7661275" y="5357813"/>
          <p14:tracePt t="26407" x="7661275" y="5351463"/>
          <p14:tracePt t="26421" x="7661275" y="5345113"/>
          <p14:tracePt t="26429" x="7661275" y="5340350"/>
          <p14:tracePt t="26437" x="7661275" y="5329238"/>
          <p14:tracePt t="26462" x="7661275" y="5322888"/>
          <p14:tracePt t="26501" x="7667625" y="5322888"/>
          <p14:tracePt t="26509" x="7678738" y="5329238"/>
          <p14:tracePt t="26517" x="7678738" y="5351463"/>
          <p14:tracePt t="26525" x="7678738" y="5368925"/>
          <p14:tracePt t="26533" x="7678738" y="5395913"/>
          <p14:tracePt t="26542" x="7656513" y="5413375"/>
          <p14:tracePt t="26549" x="7643813" y="5435600"/>
          <p14:tracePt t="26797" x="7639050" y="5430838"/>
          <p14:tracePt t="26813" x="7632700" y="5424488"/>
          <p14:tracePt t="26821" x="7627938" y="5413375"/>
          <p14:tracePt t="26838" x="7621588" y="5407025"/>
          <p14:tracePt t="26853" x="7610475" y="5402263"/>
          <p14:tracePt t="26861" x="7594600" y="5402263"/>
          <p14:tracePt t="26869" x="7588250" y="5402263"/>
          <p14:tracePt t="26877" x="7554913" y="5402263"/>
          <p14:tracePt t="26892" x="7497763" y="5402263"/>
          <p14:tracePt t="26893" x="7453313" y="5395913"/>
          <p14:tracePt t="26901" x="7397750" y="5395913"/>
          <p14:tracePt t="26909" x="7335838" y="5391150"/>
          <p14:tracePt t="26918" x="7262813" y="5384800"/>
          <p14:tracePt t="26929" x="7178675" y="5380038"/>
          <p14:tracePt t="26934" x="7092950" y="5380038"/>
          <p14:tracePt t="26945" x="7043738" y="5380038"/>
          <p14:tracePt t="26949" x="6942138" y="5368925"/>
          <p14:tracePt t="26958" x="6897688" y="5368925"/>
          <p14:tracePt t="26965" x="6800850" y="5362575"/>
          <p14:tracePt t="26976" x="6756400" y="5357813"/>
          <p14:tracePt t="26981" x="6694488" y="5345113"/>
          <p14:tracePt t="26993" x="6654800" y="5340350"/>
          <p14:tracePt t="26997" x="6627813" y="5334000"/>
          <p14:tracePt t="27008" x="6592888" y="5322888"/>
          <p14:tracePt t="27013" x="6565900" y="5318125"/>
          <p14:tracePt t="27021" x="6548438" y="5311775"/>
          <p14:tracePt t="27029" x="6542088" y="5307013"/>
          <p14:tracePt t="27037" x="6530975" y="5307013"/>
          <p14:tracePt t="27045" x="6526213" y="5300663"/>
          <p14:tracePt t="27229" x="6519863" y="5300663"/>
          <p14:tracePt t="27237" x="6515100" y="5300663"/>
          <p14:tracePt t="27245" x="6503988" y="5300663"/>
          <p14:tracePt t="27253" x="6492875" y="5300663"/>
          <p14:tracePt t="27261" x="6486525" y="5300663"/>
          <p14:tracePt t="27269" x="6481763" y="5300663"/>
          <p14:tracePt t="27277" x="6469063" y="5300663"/>
          <p14:tracePt t="27285" x="6457950" y="5300663"/>
          <p14:tracePt t="27293" x="6446838" y="5300663"/>
          <p14:tracePt t="27301" x="6435725" y="5300663"/>
          <p14:tracePt t="27309" x="6430963" y="5300663"/>
          <p14:tracePt t="27317" x="6413500" y="5300663"/>
          <p14:tracePt t="27325" x="6396038" y="5300663"/>
          <p14:tracePt t="27333" x="6380163" y="5300663"/>
          <p14:tracePt t="27341" x="6369050" y="5300663"/>
          <p14:tracePt t="27349" x="6351588" y="5300663"/>
          <p14:tracePt t="27358" x="6340475" y="5300663"/>
          <p14:tracePt t="27365" x="6329363" y="5300663"/>
          <p14:tracePt t="27375" x="6323013" y="5300663"/>
          <p14:tracePt t="27462" x="6323013" y="5289550"/>
          <p14:tracePt t="27469" x="6323013" y="5284788"/>
          <p14:tracePt t="27477" x="6323013" y="5278438"/>
          <p14:tracePt t="27493" x="6323013" y="5272088"/>
          <p14:tracePt t="27525" x="6323013" y="5267325"/>
          <p14:tracePt t="27621" x="6323013" y="5256213"/>
          <p14:tracePt t="27629" x="6323013" y="5249863"/>
          <p14:tracePt t="27637" x="6323013" y="5245100"/>
          <p14:tracePt t="27645" x="6329363" y="5238750"/>
          <p14:tracePt t="27669" x="6329363" y="5233988"/>
          <p14:tracePt t="27693" x="6329363" y="5227638"/>
          <p14:tracePt t="27717" x="6329363" y="5222875"/>
          <p14:tracePt t="27733" x="6329363" y="5216525"/>
          <p14:tracePt t="27749" x="6329363" y="5205413"/>
          <p14:tracePt t="27773" x="6329363" y="5199063"/>
          <p14:tracePt t="27838" x="6329363" y="5194300"/>
          <p14:tracePt t="27854" x="6329363" y="5187950"/>
          <p14:tracePt t="27865" x="6329363" y="5183188"/>
          <p14:tracePt t="28191" x="6334125" y="5183188"/>
          <p14:tracePt t="28277" x="6334125" y="5187950"/>
          <p14:tracePt t="28301" x="6334125" y="5194300"/>
          <p14:tracePt t="28341" x="6334125" y="5199063"/>
          <p14:tracePt t="28373" x="6323013" y="5205413"/>
          <p14:tracePt t="28381" x="6318250" y="5205413"/>
          <p14:tracePt t="28389" x="6307138" y="5205413"/>
          <p14:tracePt t="28397" x="6284913" y="5210175"/>
          <p14:tracePt t="28405" x="6227763" y="5216525"/>
          <p14:tracePt t="28413" x="6176963" y="5216525"/>
          <p14:tracePt t="28421" x="6053138" y="5216525"/>
          <p14:tracePt t="28430" x="5913438" y="5216525"/>
          <p14:tracePt t="28437" x="5738813" y="5205413"/>
          <p14:tracePt t="28446" x="5541963" y="5194300"/>
          <p14:tracePt t="28454" x="5307013" y="5160963"/>
          <p14:tracePt t="28468" x="4964113" y="5126038"/>
          <p14:tracePt t="28470" x="4687888" y="5110163"/>
          <p14:tracePt t="28477" x="4418013" y="5076825"/>
          <p14:tracePt t="28485" x="4097338" y="5041900"/>
          <p14:tracePt t="28493" x="3800475" y="5019675"/>
          <p14:tracePt t="28501" x="3535363" y="4986338"/>
          <p14:tracePt t="28509" x="3260725" y="4968875"/>
          <p14:tracePt t="28517" x="3052763" y="4935538"/>
          <p14:tracePt t="28526" x="2849563" y="4929188"/>
          <p14:tracePt t="28533" x="2647950" y="4906963"/>
          <p14:tracePt t="28542" x="2501900" y="4891088"/>
          <p14:tracePt t="28549" x="2411413" y="4891088"/>
          <p14:tracePt t="28559" x="2344738" y="4884738"/>
          <p14:tracePt t="28567" x="2282825" y="4884738"/>
          <p14:tracePt t="28581" x="2265363" y="4884738"/>
          <p14:tracePt t="28583" x="2232025" y="4884738"/>
          <p14:tracePt t="28590" x="2220913" y="4891088"/>
          <p14:tracePt t="28614" x="2220913" y="4895850"/>
          <p14:tracePt t="28621" x="2220913" y="4906963"/>
          <p14:tracePt t="28630" x="2225675" y="4924425"/>
          <p14:tracePt t="28637" x="2225675" y="4929188"/>
          <p14:tracePt t="28645" x="2232025" y="4935538"/>
          <p14:tracePt t="28653" x="2232025" y="4953000"/>
          <p14:tracePt t="28661" x="2236788" y="4964113"/>
          <p14:tracePt t="28669" x="2236788" y="4968875"/>
          <p14:tracePt t="28677" x="2236788" y="4975225"/>
          <p14:tracePt t="28685" x="2236788" y="4986338"/>
          <p14:tracePt t="28693" x="2236788" y="4997450"/>
          <p14:tracePt t="28701" x="2232025" y="5002213"/>
          <p14:tracePt t="28709" x="2225675" y="5014913"/>
          <p14:tracePt t="28717" x="2209800" y="5026025"/>
          <p14:tracePt t="28726" x="2203450" y="5030788"/>
          <p14:tracePt t="28733" x="2192338" y="5048250"/>
          <p14:tracePt t="28743" x="2185988" y="5059363"/>
          <p14:tracePt t="28749" x="2174875" y="5070475"/>
          <p14:tracePt t="28759" x="2163763" y="5092700"/>
          <p14:tracePt t="28765" x="2152650" y="5110163"/>
          <p14:tracePt t="28776" x="2141538" y="5132388"/>
          <p14:tracePt t="28781" x="2130425" y="5149850"/>
          <p14:tracePt t="28789" x="2124075" y="5165725"/>
          <p14:tracePt t="28797" x="2101850" y="5187950"/>
          <p14:tracePt t="28805" x="2079625" y="5210175"/>
          <p14:tracePt t="28813" x="2062163" y="5233988"/>
          <p14:tracePt t="28821" x="2046288" y="5249863"/>
          <p14:tracePt t="28829" x="2035175" y="5256213"/>
          <p14:tracePt t="28837" x="2012950" y="5267325"/>
          <p14:tracePt t="28845" x="1989138" y="5272088"/>
          <p14:tracePt t="28853" x="1973263" y="5284788"/>
          <p14:tracePt t="28861" x="1951038" y="5295900"/>
          <p14:tracePt t="28876" x="1922463" y="5318125"/>
          <p14:tracePt t="28885" x="1911350" y="5329238"/>
          <p14:tracePt t="28893" x="1900238" y="5345113"/>
          <p14:tracePt t="28901" x="1889125" y="5373688"/>
          <p14:tracePt t="28909" x="1882775" y="5395913"/>
          <p14:tracePt t="28917" x="1878013" y="5424488"/>
          <p14:tracePt t="28926" x="1871663" y="5441950"/>
          <p14:tracePt t="28933" x="1866900" y="5446713"/>
          <p14:tracePt t="28943" x="1860550" y="5457825"/>
          <p14:tracePt t="28949" x="1860550" y="5464175"/>
          <p14:tracePt t="28960" x="1860550" y="5468938"/>
          <p14:tracePt t="28982" x="1860550" y="5475288"/>
          <p14:tracePt t="28997" x="1860550" y="5480050"/>
          <p14:tracePt t="29014" x="1860550" y="5492750"/>
          <p14:tracePt t="29021" x="1878013" y="5503863"/>
          <p14:tracePt t="29029" x="1889125" y="5526088"/>
          <p14:tracePt t="29037" x="1933575" y="5548313"/>
          <p14:tracePt t="29045" x="1966913" y="5570538"/>
          <p14:tracePt t="29053" x="2012950" y="5592763"/>
          <p14:tracePt t="29061" x="2079625" y="5614988"/>
          <p14:tracePt t="29069" x="2192338" y="5649913"/>
          <p14:tracePt t="29077" x="2270125" y="5672138"/>
          <p14:tracePt t="29085" x="2417763" y="5688013"/>
          <p14:tracePt t="29093" x="2619375" y="5711825"/>
          <p14:tracePt t="29101" x="2827338" y="5738813"/>
          <p14:tracePt t="29110" x="3046413" y="5762625"/>
          <p14:tracePt t="29117" x="3265488" y="5778500"/>
          <p14:tracePt t="29126" x="3495675" y="5800725"/>
          <p14:tracePt t="29133" x="3714750" y="5818188"/>
          <p14:tracePt t="29143" x="3979863" y="5829300"/>
          <p14:tracePt t="29149" x="4254500" y="5851525"/>
          <p14:tracePt t="29160" x="4519613" y="5873750"/>
          <p14:tracePt t="29167" x="4794250" y="5895975"/>
          <p14:tracePt t="29174" x="5059363" y="5902325"/>
          <p14:tracePt t="29183" x="5380038" y="5913438"/>
          <p14:tracePt t="29190" x="5643563" y="5924550"/>
          <p14:tracePt t="29197" x="5857875" y="5924550"/>
          <p14:tracePt t="29205" x="6126163" y="5924550"/>
          <p14:tracePt t="29213" x="6391275" y="5919788"/>
          <p14:tracePt t="29221" x="6627813" y="5891213"/>
          <p14:tracePt t="29229" x="6818313" y="5851525"/>
          <p14:tracePt t="29237" x="7043738" y="5800725"/>
          <p14:tracePt t="29245" x="7189788" y="5745163"/>
          <p14:tracePt t="29253" x="7313613" y="5705475"/>
          <p14:tracePt t="29261" x="7375525" y="5672138"/>
          <p14:tracePt t="29269" x="7470775" y="5621338"/>
          <p14:tracePt t="29277" x="7532688" y="5581650"/>
          <p14:tracePt t="29285" x="7570788" y="5548313"/>
          <p14:tracePt t="29293" x="7616825" y="5519738"/>
          <p14:tracePt t="29301" x="7639050" y="5497513"/>
          <p14:tracePt t="29310" x="7661275" y="5480050"/>
          <p14:tracePt t="29317" x="7672388" y="5464175"/>
          <p14:tracePt t="29326" x="7694613" y="5446713"/>
          <p14:tracePt t="29333" x="7700963" y="5430838"/>
          <p14:tracePt t="29343" x="7700963" y="5413375"/>
          <p14:tracePt t="29349" x="7705725" y="5407025"/>
          <p14:tracePt t="29461" x="7712075" y="5402263"/>
          <p14:tracePt t="29469" x="7718425" y="5402263"/>
          <p14:tracePt t="29477" x="7729538" y="5402263"/>
          <p14:tracePt t="29485" x="7734300" y="5402263"/>
          <p14:tracePt t="29493" x="7740650" y="5402263"/>
          <p14:tracePt t="29525" x="7745413" y="5407025"/>
          <p14:tracePt t="29533" x="7751763" y="5407025"/>
          <p14:tracePt t="29543" x="7756525" y="5413375"/>
          <p14:tracePt t="29549" x="7762875" y="5419725"/>
          <p14:tracePt t="29557" x="7767638" y="5424488"/>
          <p14:tracePt t="29565" x="7778750" y="5430838"/>
          <p14:tracePt t="29573" x="7791450" y="5430838"/>
          <p14:tracePt t="29581" x="7796213" y="5435600"/>
          <p14:tracePt t="29589" x="7807325" y="5435600"/>
          <p14:tracePt t="29597" x="7813675" y="5441950"/>
          <p14:tracePt t="29605" x="7818438" y="5441950"/>
          <p14:tracePt t="29709" x="7824788" y="5446713"/>
          <p14:tracePt t="29741" x="7824788" y="5453063"/>
          <p14:tracePt t="29749" x="7829550" y="5453063"/>
          <p14:tracePt t="29909" x="7829550" y="5457825"/>
          <p14:tracePt t="29917" x="7818438" y="5457825"/>
          <p14:tracePt t="29925" x="7813675" y="5457825"/>
          <p14:tracePt t="29933" x="7807325" y="5457825"/>
          <p14:tracePt t="29945" x="7796213" y="5457825"/>
          <p14:tracePt t="29949" x="7791450" y="5464175"/>
          <p14:tracePt t="29957" x="7778750" y="5468938"/>
          <p14:tracePt t="29965" x="7773988" y="5468938"/>
          <p14:tracePt t="29973" x="7762875" y="5475288"/>
          <p14:tracePt t="29981" x="7762875" y="5480050"/>
          <p14:tracePt t="29989" x="7756525" y="5480050"/>
          <p14:tracePt t="29997" x="7751763" y="5486400"/>
          <p14:tracePt t="30005" x="7745413" y="5486400"/>
          <p14:tracePt t="30021" x="7740650" y="5486400"/>
          <p14:tracePt t="30661" x="7745413" y="5486400"/>
          <p14:tracePt t="30669" x="7762875" y="5475288"/>
          <p14:tracePt t="30677" x="7791450" y="5453063"/>
          <p14:tracePt t="30685" x="7886700" y="5402263"/>
          <p14:tracePt t="30694" x="7970838" y="5357813"/>
          <p14:tracePt t="30701" x="8072438" y="5311775"/>
          <p14:tracePt t="30711" x="8218488" y="5238750"/>
          <p14:tracePt t="30717" x="8470900" y="5114925"/>
          <p14:tracePt t="30728" x="8707438" y="4997450"/>
          <p14:tracePt t="30733" x="8988425" y="4862513"/>
          <p14:tracePt t="30741" x="9258300" y="4733925"/>
          <p14:tracePt t="30749" x="9510713" y="4586288"/>
          <p14:tracePt t="30757" x="9809163" y="4413250"/>
          <p14:tracePt t="30765" x="10101263" y="4227513"/>
          <p14:tracePt t="30773" x="10360025" y="4048125"/>
          <p14:tracePt t="30781" x="10629900" y="3867150"/>
          <p14:tracePt t="30789" x="10842625" y="3727450"/>
          <p14:tracePt t="30797" x="11039475" y="3603625"/>
          <p14:tracePt t="30805" x="11218863" y="3490913"/>
          <p14:tracePt t="30813" x="11342688" y="3417888"/>
          <p14:tracePt t="30821" x="11433175" y="3362325"/>
          <p14:tracePt t="30829" x="11523663" y="3311525"/>
          <p14:tracePt t="30837" x="11561763" y="3287713"/>
          <p14:tracePt t="30845" x="11601450" y="3260725"/>
          <p14:tracePt t="30853" x="11623675" y="3238500"/>
          <p14:tracePt t="30862" x="11634788" y="3227388"/>
          <p14:tracePt t="30893" x="11641138" y="3227388"/>
          <p14:tracePt t="30953" x="11641138" y="3221038"/>
          <p14:tracePt t="30961" x="11641138" y="3214688"/>
          <p14:tracePt t="30966" x="11647488" y="3203575"/>
          <p14:tracePt t="30973" x="11658600" y="3176588"/>
          <p14:tracePt t="30982" x="11663363" y="3148013"/>
          <p14:tracePt t="30989" x="11674475" y="3130550"/>
          <p14:tracePt t="30997" x="11674475" y="3114675"/>
          <p14:tracePt t="31005" x="11674475" y="3092450"/>
          <p14:tracePt t="31012" x="11674475" y="3074988"/>
          <p14:tracePt t="31021" x="11674475" y="3052763"/>
          <p14:tracePt t="31029" x="11647488" y="3024188"/>
          <p14:tracePt t="31037" x="11623675" y="2995613"/>
          <p14:tracePt t="31045" x="11590338" y="2962275"/>
          <p14:tracePt t="31053" x="11545888" y="2933700"/>
          <p14:tracePt t="31061" x="11506200" y="2911475"/>
          <p14:tracePt t="31069" x="11461750" y="2878138"/>
          <p14:tracePt t="31078" x="11404600" y="2849563"/>
          <p14:tracePt t="31085" x="11353800" y="2833688"/>
          <p14:tracePt t="31095" x="11309350" y="2822575"/>
          <p14:tracePt t="31101" x="11291888" y="2809875"/>
          <p14:tracePt t="31111" x="11264900" y="2798763"/>
          <p14:tracePt t="31117" x="11253788" y="2794000"/>
          <p14:tracePt t="31128" x="11247438" y="2794000"/>
          <p14:tracePt t="31149" x="11247438" y="2787650"/>
          <p14:tracePt t="31221" x="11253788" y="2787650"/>
          <p14:tracePt t="31229" x="11258550" y="2787650"/>
          <p14:tracePt t="31237" x="11264900" y="2787650"/>
          <p14:tracePt t="31245" x="11269663" y="2787650"/>
          <p14:tracePt t="31253" x="11280775" y="2782888"/>
          <p14:tracePt t="31261" x="11287125" y="2776538"/>
          <p14:tracePt t="31269" x="11298238" y="2771775"/>
          <p14:tracePt t="31278" x="11309350" y="2765425"/>
          <p14:tracePt t="31285" x="11320463" y="2754313"/>
          <p14:tracePt t="31301" x="11331575" y="2743200"/>
          <p14:tracePt t="31311" x="11342688" y="2732088"/>
          <p14:tracePt t="31317" x="11353800" y="2725738"/>
          <p14:tracePt t="31325" x="11366500" y="2709863"/>
          <p14:tracePt t="31336" x="11366500" y="2703513"/>
          <p14:tracePt t="31343" x="11371263" y="2698750"/>
          <p14:tracePt t="31353" x="11377613" y="2687638"/>
          <p14:tracePt t="31357" x="11377613" y="2681288"/>
          <p14:tracePt t="31373" x="11377613" y="2676525"/>
          <p14:tracePt t="31381" x="11377613" y="2670175"/>
          <p14:tracePt t="31397" x="11377613" y="2663825"/>
          <p14:tracePt t="31405" x="11371263" y="2663825"/>
          <p14:tracePt t="31413" x="11371263" y="2659063"/>
          <p14:tracePt t="31421" x="11366500" y="2659063"/>
          <p14:tracePt t="31429" x="11360150" y="2647950"/>
          <p14:tracePt t="31437" x="11353800" y="2641600"/>
          <p14:tracePt t="31445" x="11342688" y="2636838"/>
          <p14:tracePt t="31453" x="11337925" y="2630488"/>
          <p14:tracePt t="31462" x="11315700" y="2619375"/>
          <p14:tracePt t="31469" x="11298238" y="2614613"/>
          <p14:tracePt t="31478" x="11276013" y="2601913"/>
          <p14:tracePt t="31485" x="11258550" y="2597150"/>
          <p14:tracePt t="31495" x="11214100" y="2579688"/>
          <p14:tracePt t="31501" x="11191875" y="2568575"/>
          <p14:tracePt t="31511" x="11169650" y="2563813"/>
          <p14:tracePt t="31517" x="11134725" y="2552700"/>
          <p14:tracePt t="31526" x="11112500" y="2552700"/>
          <p14:tracePt t="31533" x="11056938" y="2528888"/>
          <p14:tracePt t="31541" x="11034713" y="2528888"/>
          <p14:tracePt t="31549" x="10995025" y="2524125"/>
          <p14:tracePt t="31557" x="10977563" y="2524125"/>
          <p14:tracePt t="31565" x="10933113" y="2517775"/>
          <p14:tracePt t="31573" x="10915650" y="2517775"/>
          <p14:tracePt t="31582" x="10888663" y="2517775"/>
          <p14:tracePt t="31589" x="10871200" y="2517775"/>
          <p14:tracePt t="31597" x="10853738" y="2517775"/>
          <p14:tracePt t="31605" x="10831513" y="2517775"/>
          <p14:tracePt t="31613" x="10809288" y="2517775"/>
          <p14:tracePt t="31621" x="10791825" y="2517775"/>
          <p14:tracePt t="31629" x="10775950" y="2517775"/>
          <p14:tracePt t="31637" x="10758488" y="2517775"/>
          <p14:tracePt t="31645" x="10747375" y="2517775"/>
          <p14:tracePt t="31653" x="10736263" y="2517775"/>
          <p14:tracePt t="31662" x="10725150" y="2517775"/>
          <p14:tracePt t="31669" x="10714038" y="2517775"/>
          <p14:tracePt t="31680" x="10707688" y="2517775"/>
          <p14:tracePt t="31685" x="10691813" y="2517775"/>
          <p14:tracePt t="31695" x="10685463" y="2517775"/>
          <p14:tracePt t="31701" x="10680700" y="2517775"/>
          <p14:tracePt t="31712" x="10674350" y="2517775"/>
          <p14:tracePt t="31717" x="10663238" y="2517775"/>
          <p14:tracePt t="31725" x="10656888" y="2517775"/>
          <p14:tracePt t="31733" x="10645775" y="2517775"/>
          <p14:tracePt t="31741" x="10641013" y="2517775"/>
          <p14:tracePt t="31749" x="10629900" y="2517775"/>
          <p14:tracePt t="31757" x="10618788" y="2517775"/>
          <p14:tracePt t="31766" x="10601325" y="2517775"/>
          <p14:tracePt t="31773" x="10590213" y="2517775"/>
          <p14:tracePt t="31781" x="10579100" y="2517775"/>
          <p14:tracePt t="31789" x="10561638" y="2517775"/>
          <p14:tracePt t="31797" x="10539413" y="2517775"/>
          <p14:tracePt t="31805" x="10517188" y="2524125"/>
          <p14:tracePt t="31813" x="10506075" y="2524125"/>
          <p14:tracePt t="31821" x="10494963" y="2528888"/>
          <p14:tracePt t="31829" x="10466388" y="2535238"/>
          <p14:tracePt t="31837" x="10455275" y="2535238"/>
          <p14:tracePt t="31845" x="10437813" y="2546350"/>
          <p14:tracePt t="31853" x="10410825" y="2552700"/>
          <p14:tracePt t="31862" x="10393363" y="2563813"/>
          <p14:tracePt t="31871" x="10382250" y="2563813"/>
          <p14:tracePt t="31885" x="10360025" y="2574925"/>
          <p14:tracePt t="31888" x="10353675" y="2579688"/>
          <p14:tracePt t="31901" x="10331450" y="2590800"/>
          <p14:tracePt t="31912" x="10320338" y="2597150"/>
          <p14:tracePt t="31917" x="10302875" y="2608263"/>
          <p14:tracePt t="31925" x="10298113" y="2614613"/>
          <p14:tracePt t="31933" x="10280650" y="2625725"/>
          <p14:tracePt t="31941" x="10275888" y="2636838"/>
          <p14:tracePt t="31949" x="10264775" y="2641600"/>
          <p14:tracePt t="31957" x="10258425" y="2659063"/>
          <p14:tracePt t="31966" x="10247313" y="2670175"/>
          <p14:tracePt t="31973" x="10236200" y="2681288"/>
          <p14:tracePt t="31981" x="10236200" y="2687638"/>
          <p14:tracePt t="31989" x="10225088" y="2698750"/>
          <p14:tracePt t="31997" x="10218738" y="2709863"/>
          <p14:tracePt t="32005" x="10213975" y="2714625"/>
          <p14:tracePt t="32013" x="10207625" y="2736850"/>
          <p14:tracePt t="32021" x="10196513" y="2743200"/>
          <p14:tracePt t="32029" x="10190163" y="2754313"/>
          <p14:tracePt t="32037" x="10190163" y="2765425"/>
          <p14:tracePt t="32045" x="10190163" y="2771775"/>
          <p14:tracePt t="32053" x="10185400" y="2782888"/>
          <p14:tracePt t="32064" x="10185400" y="2794000"/>
          <p14:tracePt t="32069" x="10185400" y="2805113"/>
          <p14:tracePt t="32079" x="10185400" y="2822575"/>
          <p14:tracePt t="32085" x="10185400" y="2833688"/>
          <p14:tracePt t="32095" x="10196513" y="2844800"/>
          <p14:tracePt t="32113" x="10213975" y="2867025"/>
          <p14:tracePt t="32117" x="10225088" y="2889250"/>
          <p14:tracePt t="32125" x="10236200" y="2895600"/>
          <p14:tracePt t="32133" x="10252075" y="2911475"/>
          <p14:tracePt t="32141" x="10280650" y="2928938"/>
          <p14:tracePt t="32150" x="10298113" y="2940050"/>
          <p14:tracePt t="32157" x="10325100" y="2957513"/>
          <p14:tracePt t="32165" x="10360025" y="2968625"/>
          <p14:tracePt t="32173" x="10387013" y="2973388"/>
          <p14:tracePt t="32181" x="10415588" y="2984500"/>
          <p14:tracePt t="32189" x="10444163" y="2990850"/>
          <p14:tracePt t="32197" x="10521950" y="3006725"/>
          <p14:tracePt t="32206" x="10550525" y="3006725"/>
          <p14:tracePt t="32220" x="10629900" y="3019425"/>
          <p14:tracePt t="32222" x="10680700" y="3024188"/>
          <p14:tracePt t="32229" x="10736263" y="3030538"/>
          <p14:tracePt t="32237" x="10787063" y="3030538"/>
          <p14:tracePt t="32247" x="10864850" y="3030538"/>
          <p14:tracePt t="32253" x="10910888" y="3030538"/>
          <p14:tracePt t="32262" x="10955338" y="3030538"/>
          <p14:tracePt t="32269" x="11010900" y="3030538"/>
          <p14:tracePt t="32280" x="11061700" y="3030538"/>
          <p14:tracePt t="32285" x="11096625" y="3030538"/>
          <p14:tracePt t="32296" x="11145838" y="3030538"/>
          <p14:tracePt t="32301" x="11169650" y="3030538"/>
          <p14:tracePt t="32309" x="11202988" y="3030538"/>
          <p14:tracePt t="32317" x="11231563" y="3030538"/>
          <p14:tracePt t="32325" x="11236325" y="3030538"/>
          <p14:tracePt t="32333" x="11247438" y="3030538"/>
          <p14:tracePt t="32389" x="11247438" y="3024188"/>
          <p14:tracePt t="32397" x="11247438" y="3019425"/>
          <p14:tracePt t="32405" x="11247438" y="3013075"/>
          <p14:tracePt t="32413" x="11247438" y="3006725"/>
          <p14:tracePt t="32429" x="11242675" y="3001963"/>
          <p14:tracePt t="32437" x="11242675" y="2995613"/>
          <p14:tracePt t="33117" x="11231563" y="3013075"/>
          <p14:tracePt t="33125" x="11218863" y="3035300"/>
          <p14:tracePt t="33133" x="11185525" y="3086100"/>
          <p14:tracePt t="33141" x="11156950" y="3136900"/>
          <p14:tracePt t="33149" x="11112500" y="3192463"/>
          <p14:tracePt t="33157" x="11050588" y="3276600"/>
          <p14:tracePt t="33165" x="10983913" y="3362325"/>
          <p14:tracePt t="33173" x="10864850" y="3519488"/>
          <p14:tracePt t="33181" x="10753725" y="3643313"/>
          <p14:tracePt t="33189" x="10641013" y="3760788"/>
          <p14:tracePt t="33198" x="10488613" y="3913188"/>
          <p14:tracePt t="33205" x="10348913" y="4035425"/>
          <p14:tracePt t="33213" x="10236200" y="4132263"/>
          <p14:tracePt t="33221" x="10072688" y="4267200"/>
          <p14:tracePt t="33230" x="9959975" y="4362450"/>
          <p14:tracePt t="33237" x="9820275" y="4479925"/>
          <p14:tracePt t="33246" x="9696450" y="4564063"/>
          <p14:tracePt t="33253" x="9612313" y="4632325"/>
          <p14:tracePt t="33263" x="9493250" y="4710113"/>
          <p14:tracePt t="33269" x="9415463" y="4760913"/>
          <p14:tracePt t="33280" x="9353550" y="4806950"/>
          <p14:tracePt t="33285" x="9302750" y="4833938"/>
          <p14:tracePt t="33293" x="9240838" y="4879975"/>
          <p14:tracePt t="33301" x="9196388" y="4906963"/>
          <p14:tracePt t="33309" x="9163050" y="4929188"/>
          <p14:tracePt t="33317" x="9134475" y="4946650"/>
          <p14:tracePt t="33325" x="9105900" y="4968875"/>
          <p14:tracePt t="33333" x="9083675" y="4979988"/>
          <p14:tracePt t="33341" x="9061450" y="4991100"/>
          <p14:tracePt t="33349" x="9055100" y="4991100"/>
          <p14:tracePt t="33357" x="9028113" y="5008563"/>
          <p14:tracePt t="33365" x="8999538" y="5019675"/>
          <p14:tracePt t="33374" x="8982075" y="5030788"/>
          <p14:tracePt t="33384" x="8959850" y="5059363"/>
          <p14:tracePt t="33390" x="8931275" y="5087938"/>
          <p14:tracePt t="33402" x="8909050" y="5103813"/>
          <p14:tracePt t="33405" x="8897938" y="5121275"/>
          <p14:tracePt t="33413" x="8858250" y="5154613"/>
          <p14:tracePt t="33421" x="8842375" y="5172075"/>
          <p14:tracePt t="33430" x="8807450" y="5187950"/>
          <p14:tracePt t="33437" x="8791575" y="5205413"/>
          <p14:tracePt t="33448" x="8734425" y="5227638"/>
          <p14:tracePt t="33453" x="8712200" y="5233988"/>
          <p14:tracePt t="33463" x="8685213" y="5245100"/>
          <p14:tracePt t="33469" x="8639175" y="5256213"/>
          <p14:tracePt t="33480" x="8605838" y="5260975"/>
          <p14:tracePt t="33485" x="8594725" y="5260975"/>
          <p14:tracePt t="33493" x="8561388" y="5267325"/>
          <p14:tracePt t="33501" x="8532813" y="5267325"/>
          <p14:tracePt t="33509" x="8521700" y="5267325"/>
          <p14:tracePt t="33518" x="8510588" y="5267325"/>
          <p14:tracePt t="33525" x="8504238" y="5267325"/>
          <p14:tracePt t="33534" x="8493125" y="5267325"/>
          <p14:tracePt t="33549" x="8488363" y="5267325"/>
          <p14:tracePt t="33557" x="8488363" y="5260975"/>
          <p14:tracePt t="33565" x="8482013" y="5256213"/>
          <p14:tracePt t="33581" x="8477250" y="5249863"/>
          <p14:tracePt t="33589" x="8470900" y="5245100"/>
          <p14:tracePt t="33597" x="8459788" y="5238750"/>
          <p14:tracePt t="33605" x="8453438" y="5238750"/>
          <p14:tracePt t="33613" x="8448675" y="5238750"/>
          <p14:tracePt t="33621" x="8437563" y="5233988"/>
          <p14:tracePt t="33637" x="8431213" y="5227638"/>
          <p14:tracePt t="33648" x="8426450" y="5227638"/>
          <p14:tracePt t="33663" x="8420100" y="5227638"/>
          <p14:tracePt t="33685" x="8415338" y="5222875"/>
          <p14:tracePt t="33749" x="8408988" y="5222875"/>
          <p14:tracePt t="33757" x="8408988" y="5216525"/>
          <p14:tracePt t="33765" x="8397875" y="5210175"/>
          <p14:tracePt t="33781" x="8386763" y="5205413"/>
          <p14:tracePt t="33789" x="8380413" y="5199063"/>
          <p14:tracePt t="33797" x="8375650" y="5187950"/>
          <p14:tracePt t="33805" x="8364538" y="5187950"/>
          <p14:tracePt t="33815" x="8358188" y="5176838"/>
          <p14:tracePt t="33821" x="8347075" y="5176838"/>
          <p14:tracePt t="33830" x="8347075" y="5172075"/>
          <p14:tracePt t="33837" x="8342313" y="5172075"/>
          <p14:tracePt t="33847" x="8335963" y="5172075"/>
          <p14:tracePt t="33853" x="8335963" y="5165725"/>
          <p14:tracePt t="34078" x="8329613" y="5165725"/>
          <p14:tracePt t="34085" x="8324850" y="5165725"/>
          <p14:tracePt t="34117" x="8318500" y="5165725"/>
          <p14:tracePt t="34125" x="8318500" y="5160963"/>
          <p14:tracePt t="34133" x="8313738" y="5160963"/>
          <p14:tracePt t="34149" x="8307388" y="5160963"/>
          <p14:tracePt t="34165" x="8302625" y="5160963"/>
          <p14:tracePt t="34278" x="8296275" y="5160963"/>
          <p14:tracePt t="34309" x="8291513" y="5160963"/>
          <p14:tracePt t="34381" x="8285163" y="5160963"/>
          <p14:tracePt t="34798" x="8285163" y="5165725"/>
          <p14:tracePt t="34805" x="8291513" y="5165725"/>
          <p14:tracePt t="34813" x="8296275" y="5172075"/>
          <p14:tracePt t="34821" x="8302625" y="5172075"/>
          <p14:tracePt t="34831" x="8307388" y="5172075"/>
          <p14:tracePt t="34837" x="8313738" y="5176838"/>
          <p14:tracePt t="34848" x="8313738" y="5183188"/>
          <p14:tracePt t="34853" x="8318500" y="5183188"/>
          <p14:tracePt t="34861" x="8324850" y="5183188"/>
          <p14:tracePt t="34871" x="8329613" y="5187950"/>
          <p14:tracePt t="34893" x="8335963" y="5194300"/>
          <p14:tracePt t="34901" x="8342313" y="5194300"/>
          <p14:tracePt t="34917" x="8347075" y="5194300"/>
          <p14:tracePt t="34925" x="8353425" y="5199063"/>
          <p14:tracePt t="34949" x="8353425" y="5205413"/>
          <p14:tracePt t="34957" x="8358188" y="5205413"/>
          <p14:tracePt t="34973" x="8364538" y="5205413"/>
          <p14:tracePt t="34998" x="8369300" y="5205413"/>
          <p14:tracePt t="35006" x="8375650" y="5210175"/>
          <p14:tracePt t="35021" x="8380413" y="5210175"/>
          <p14:tracePt t="35037" x="8386763" y="5210175"/>
          <p14:tracePt t="35049" x="8386763" y="5216525"/>
          <p14:tracePt t="35053" x="8391525" y="5216525"/>
          <p14:tracePt t="35213" x="8397875" y="5216525"/>
          <p14:tracePt t="35253" x="8402638" y="5216525"/>
          <p14:tracePt t="35447" x="8408988" y="5216525"/>
          <p14:tracePt t="35453" x="8420100" y="5216525"/>
          <p14:tracePt t="35461" x="8426450" y="5216525"/>
          <p14:tracePt t="35469" x="8437563" y="5216525"/>
          <p14:tracePt t="35477" x="8464550" y="5216525"/>
          <p14:tracePt t="35485" x="8499475" y="5222875"/>
          <p14:tracePt t="35493" x="8526463" y="5227638"/>
          <p14:tracePt t="35501" x="8555038" y="5233988"/>
          <p14:tracePt t="35509" x="8572500" y="5233988"/>
          <p14:tracePt t="35517" x="8594725" y="5233988"/>
          <p14:tracePt t="35525" x="8612188" y="5233988"/>
          <p14:tracePt t="35534" x="8623300" y="5233988"/>
          <p14:tracePt t="35541" x="8628063" y="5233988"/>
          <p14:tracePt t="35557" x="8634413" y="5233988"/>
          <p14:tracePt t="35933" x="8639175" y="5233988"/>
          <p14:tracePt t="35981" x="8645525" y="5233988"/>
          <p14:tracePt t="36005" x="8650288" y="5233988"/>
          <p14:tracePt t="36237" x="8656638" y="5233988"/>
          <p14:tracePt t="36541" x="8656638" y="5238750"/>
          <p14:tracePt t="36549" x="8661400" y="5238750"/>
          <p14:tracePt t="36565" x="8661400" y="5245100"/>
          <p14:tracePt t="36573" x="8672513" y="5249863"/>
          <p14:tracePt t="36582" x="8685213" y="5256213"/>
          <p14:tracePt t="36589" x="8696325" y="5260975"/>
          <p14:tracePt t="36599" x="8707438" y="5272088"/>
          <p14:tracePt t="36605" x="8729663" y="5284788"/>
          <p14:tracePt t="36616" x="8769350" y="5300663"/>
          <p14:tracePt t="36621" x="8785225" y="5307013"/>
          <p14:tracePt t="36629" x="8842375" y="5334000"/>
          <p14:tracePt t="36638" x="8893175" y="5351463"/>
          <p14:tracePt t="36645" x="8926513" y="5362575"/>
          <p14:tracePt t="36653" x="8982075" y="5380038"/>
          <p14:tracePt t="36661" x="9028113" y="5391150"/>
          <p14:tracePt t="36678" x="9163050" y="5430838"/>
          <p14:tracePt t="36692" x="9212263" y="5446713"/>
          <p14:tracePt t="36693" x="9263063" y="5457825"/>
          <p14:tracePt t="36701" x="9313863" y="5475288"/>
          <p14:tracePt t="36709" x="9347200" y="5480050"/>
          <p14:tracePt t="36718" x="9364663" y="5486400"/>
          <p14:tracePt t="36725" x="9386888" y="5492750"/>
          <p14:tracePt t="36733" x="9398000" y="5497513"/>
          <p14:tracePt t="36741" x="9415463" y="5497513"/>
          <p14:tracePt t="36749" x="9426575" y="5497513"/>
          <p14:tracePt t="36757" x="9431338" y="5497513"/>
          <p14:tracePt t="36767" x="9431338" y="5503863"/>
          <p14:tracePt t="36933" x="9437688" y="5503863"/>
          <p14:tracePt t="36941" x="9437688" y="5514975"/>
          <p14:tracePt t="36957" x="9437688" y="5519738"/>
          <p14:tracePt t="36973" x="9437688" y="5530850"/>
          <p14:tracePt t="36989" x="9431338" y="5537200"/>
          <p14:tracePt t="37005" x="9426575" y="5541963"/>
          <p14:tracePt t="37013" x="9420225" y="5548313"/>
          <p14:tracePt t="37021" x="9415463" y="5559425"/>
          <p14:tracePt t="37029" x="9404350" y="5565775"/>
          <p14:tracePt t="37037" x="9393238" y="5576888"/>
          <p14:tracePt t="37045" x="9364663" y="5581650"/>
          <p14:tracePt t="37053" x="9336088" y="5592763"/>
          <p14:tracePt t="37061" x="9269413" y="5599113"/>
          <p14:tracePt t="37069" x="9201150" y="5603875"/>
          <p14:tracePt t="37077" x="9134475" y="5603875"/>
          <p14:tracePt t="37085" x="9043988" y="5603875"/>
          <p14:tracePt t="37093" x="8904288" y="5603875"/>
          <p14:tracePt t="37101" x="8745538" y="5592763"/>
          <p14:tracePt t="37109" x="8616950" y="5576888"/>
          <p14:tracePt t="37118" x="8459788" y="5559425"/>
          <p14:tracePt t="37125" x="8358188" y="5553075"/>
          <p14:tracePt t="37133" x="8285163" y="5553075"/>
          <p14:tracePt t="37141" x="8223250" y="5553075"/>
          <p14:tracePt t="37150" x="8145463" y="5553075"/>
          <p14:tracePt t="37157" x="8099425" y="5553075"/>
          <p14:tracePt t="37166" x="8043863" y="5548313"/>
          <p14:tracePt t="37173" x="8026400" y="5548313"/>
          <p14:tracePt t="37183" x="7993063" y="5548313"/>
          <p14:tracePt t="37189" x="7970838" y="5548313"/>
          <p14:tracePt t="37199" x="7964488" y="5548313"/>
          <p14:tracePt t="37205" x="7959725" y="5548313"/>
          <p14:tracePt t="37245" x="7964488" y="5548313"/>
          <p14:tracePt t="37253" x="7975600" y="5548313"/>
          <p14:tracePt t="37261" x="8010525" y="5548313"/>
          <p14:tracePt t="37269" x="8026400" y="5548313"/>
          <p14:tracePt t="37277" x="8077200" y="5548313"/>
          <p14:tracePt t="37284" x="8121650" y="5548313"/>
          <p14:tracePt t="37293" x="8201025" y="5548313"/>
          <p14:tracePt t="37301" x="8285163" y="5548313"/>
          <p14:tracePt t="37309" x="8408988" y="5548313"/>
          <p14:tracePt t="37317" x="8532813" y="5548313"/>
          <p14:tracePt t="37325" x="8623300" y="5548313"/>
          <p14:tracePt t="37333" x="8769350" y="5530850"/>
          <p14:tracePt t="37341" x="8886825" y="5514975"/>
          <p14:tracePt t="37351" x="8970963" y="5503863"/>
          <p14:tracePt t="37357" x="9043988" y="5492750"/>
          <p14:tracePt t="37368" x="9128125" y="5480050"/>
          <p14:tracePt t="37373" x="9196388" y="5475288"/>
          <p14:tracePt t="37383" x="9258300" y="5468938"/>
          <p14:tracePt t="37389" x="9280525" y="5464175"/>
          <p14:tracePt t="37400" x="9302750" y="5464175"/>
          <p14:tracePt t="37405" x="9336088" y="5457825"/>
          <p14:tracePt t="37413" x="9347200" y="5457825"/>
          <p14:tracePt t="37421" x="9353550" y="5457825"/>
          <p14:tracePt t="37429" x="9353550" y="5453063"/>
          <p14:tracePt t="37461" x="9358313" y="5453063"/>
          <p14:tracePt t="37470" x="9358313" y="5446713"/>
          <p14:tracePt t="37477" x="9358313" y="5441950"/>
          <p14:tracePt t="37485" x="9358313" y="5435600"/>
          <p14:tracePt t="37493" x="9358313" y="5430838"/>
          <p14:tracePt t="37501" x="9364663" y="5419725"/>
          <p14:tracePt t="37509" x="9371013" y="5413375"/>
          <p14:tracePt t="37517" x="9375775" y="5407025"/>
          <p14:tracePt t="37525" x="9382125" y="5402263"/>
          <p14:tracePt t="37533" x="9386888" y="5395913"/>
          <p14:tracePt t="37541" x="9398000" y="5384800"/>
          <p14:tracePt t="37551" x="9404350" y="5380038"/>
          <p14:tracePt t="37557" x="9409113" y="5368925"/>
          <p14:tracePt t="37566" x="9426575" y="5362575"/>
          <p14:tracePt t="37573" x="9431338" y="5351463"/>
          <p14:tracePt t="37583" x="9444038" y="5345113"/>
          <p14:tracePt t="37589" x="9455150" y="5340350"/>
          <p14:tracePt t="37600" x="9459913" y="5322888"/>
          <p14:tracePt t="37605" x="9477375" y="5318125"/>
          <p14:tracePt t="37613" x="9488488" y="5307013"/>
          <p14:tracePt t="37621" x="9493250" y="5295900"/>
          <p14:tracePt t="37629" x="9504363" y="5284788"/>
          <p14:tracePt t="37637" x="9504363" y="5278438"/>
          <p14:tracePt t="37645" x="9504363" y="5272088"/>
          <p14:tracePt t="37653" x="9504363" y="5267325"/>
          <p14:tracePt t="37661" x="9510713" y="5267325"/>
          <p14:tracePt t="37669" x="9510713" y="5260975"/>
          <p14:tracePt t="37685" x="9510713" y="5256213"/>
          <p14:tracePt t="38485" x="9510713" y="5260975"/>
          <p14:tracePt t="38509" x="9510713" y="5267325"/>
          <p14:tracePt t="38517" x="9504363" y="5267325"/>
          <p14:tracePt t="38525" x="9504363" y="5272088"/>
          <p14:tracePt t="38534" x="9499600" y="5272088"/>
          <p14:tracePt t="38541" x="9499600" y="5278438"/>
          <p14:tracePt t="38565" x="9493250" y="5278438"/>
          <p14:tracePt t="38573" x="9493250" y="5284788"/>
          <p14:tracePt t="38584" x="9488488" y="5284788"/>
          <p14:tracePt t="39229" x="9493250" y="5289550"/>
          <p14:tracePt t="39237" x="9510713" y="5289550"/>
          <p14:tracePt t="39245" x="9521825" y="5295900"/>
          <p14:tracePt t="39253" x="9561513" y="5295900"/>
          <p14:tracePt t="39261" x="9594850" y="5300663"/>
          <p14:tracePt t="39269" x="9645650" y="5307013"/>
          <p14:tracePt t="39277" x="9690100" y="5311775"/>
          <p14:tracePt t="39285" x="9747250" y="5318125"/>
          <p14:tracePt t="39293" x="9798050" y="5318125"/>
          <p14:tracePt t="39301" x="9842500" y="5322888"/>
          <p14:tracePt t="39309" x="9875838" y="5322888"/>
          <p14:tracePt t="39318" x="9904413" y="5322888"/>
          <p14:tracePt t="39325" x="9915525" y="5322888"/>
          <p14:tracePt t="39335" x="9926638" y="5329238"/>
          <p14:tracePt t="39341" x="9932988" y="5329238"/>
          <p14:tracePt t="39453" x="9937750" y="5329238"/>
          <p14:tracePt t="39461" x="9944100" y="5329238"/>
          <p14:tracePt t="39469" x="9966325" y="5329238"/>
          <p14:tracePt t="39477" x="9988550" y="5329238"/>
          <p14:tracePt t="39485" x="10039350" y="5329238"/>
          <p14:tracePt t="39493" x="10090150" y="5329238"/>
          <p14:tracePt t="39501" x="10140950" y="5329238"/>
          <p14:tracePt t="39509" x="10190163" y="5329238"/>
          <p14:tracePt t="39518" x="10236200" y="5329238"/>
          <p14:tracePt t="39525" x="10287000" y="5329238"/>
          <p14:tracePt t="39535" x="10353675" y="5329238"/>
          <p14:tracePt t="39541" x="10426700" y="5329238"/>
          <p14:tracePt t="39552" x="10483850" y="5329238"/>
          <p14:tracePt t="39557" x="10539413" y="5329238"/>
          <p14:tracePt t="39565" x="10594975" y="5329238"/>
          <p14:tracePt t="39573" x="10663238" y="5329238"/>
          <p14:tracePt t="39581" x="10707688" y="5334000"/>
          <p14:tracePt t="39589" x="10758488" y="5334000"/>
          <p14:tracePt t="39597" x="10802938" y="5334000"/>
          <p14:tracePt t="39608" x="10864850" y="5334000"/>
          <p14:tracePt t="39615" x="10933113" y="5334000"/>
          <p14:tracePt t="39624" x="10983913" y="5334000"/>
          <p14:tracePt t="39630" x="11010900" y="5334000"/>
          <p14:tracePt t="39637" x="11039475" y="5334000"/>
          <p14:tracePt t="39645" x="11079163" y="5322888"/>
          <p14:tracePt t="39653" x="11096625" y="5311775"/>
          <p14:tracePt t="39661" x="11112500" y="5300663"/>
          <p14:tracePt t="39669" x="11129963" y="5289550"/>
          <p14:tracePt t="39677" x="11141075" y="5278438"/>
          <p14:tracePt t="39685" x="11145838" y="5278438"/>
          <p14:tracePt t="39693" x="11152188" y="5272088"/>
          <p14:tracePt t="39702" x="11156950" y="5267325"/>
          <p14:tracePt t="39718" x="11156950" y="5260975"/>
          <p14:tracePt t="39736" x="11156950" y="5256213"/>
          <p14:tracePt t="39752" x="11156950" y="5245100"/>
          <p14:tracePt t="39757" x="11156950" y="5238750"/>
          <p14:tracePt t="39765" x="11156950" y="5233988"/>
          <p14:tracePt t="39773" x="11156950" y="5227638"/>
          <p14:tracePt t="39781" x="11152188" y="5227638"/>
          <p14:tracePt t="39821" x="11152188" y="5222875"/>
          <p14:tracePt t="39829" x="11145838" y="5222875"/>
          <p14:tracePt t="39853" x="11141075" y="5216525"/>
          <p14:tracePt t="39861" x="11134725" y="5216525"/>
          <p14:tracePt t="39877" x="11134725" y="5210175"/>
          <p14:tracePt t="40094" x="11129963" y="5210175"/>
          <p14:tracePt t="40109" x="11123613" y="5210175"/>
          <p14:tracePt t="40125" x="11118850" y="5210175"/>
          <p14:tracePt t="40141" x="11112500" y="5210175"/>
          <p14:tracePt t="40157" x="11107738" y="5210175"/>
          <p14:tracePt t="40173" x="11101388" y="5210175"/>
          <p14:tracePt t="40517" x="11101388" y="5205413"/>
          <p14:tracePt t="40525" x="11101388" y="5187950"/>
          <p14:tracePt t="40534" x="11112500" y="5172075"/>
          <p14:tracePt t="40541" x="11118850" y="5132388"/>
          <p14:tracePt t="40549" x="11134725" y="5087938"/>
          <p14:tracePt t="40557" x="11145838" y="5037138"/>
          <p14:tracePt t="40565" x="11163300" y="4986338"/>
          <p14:tracePt t="40573" x="11180763" y="4924425"/>
          <p14:tracePt t="40581" x="11191875" y="4867275"/>
          <p14:tracePt t="40589" x="11207750" y="4783138"/>
          <p14:tracePt t="40597" x="11214100" y="4699000"/>
          <p14:tracePt t="40605" x="11214100" y="4637088"/>
          <p14:tracePt t="40613" x="11214100" y="4552950"/>
          <p14:tracePt t="40621" x="11202988" y="4479925"/>
          <p14:tracePt t="40629" x="11185525" y="4418013"/>
          <p14:tracePt t="40637" x="11174413" y="4362450"/>
          <p14:tracePt t="40645" x="11129963" y="4289425"/>
          <p14:tracePt t="40653" x="11096625" y="4249738"/>
          <p14:tracePt t="40661" x="11050588" y="4210050"/>
          <p14:tracePt t="40669" x="10977563" y="4170363"/>
          <p14:tracePt t="40677" x="10893425" y="4132263"/>
          <p14:tracePt t="40686" x="10820400" y="4108450"/>
          <p14:tracePt t="40693" x="10718800" y="4092575"/>
          <p14:tracePt t="40702" x="10572750" y="4064000"/>
          <p14:tracePt t="40709" x="10426700" y="4048125"/>
          <p14:tracePt t="40719" x="10225088" y="4035425"/>
          <p14:tracePt t="40725" x="10010775" y="4035425"/>
          <p14:tracePt t="40736" x="9813925" y="4035425"/>
          <p14:tracePt t="40741" x="9482138" y="4035425"/>
          <p14:tracePt t="40749" x="9145588" y="4035425"/>
          <p14:tracePt t="40757" x="8824913" y="4035425"/>
          <p14:tracePt t="40765" x="8504238" y="4052888"/>
          <p14:tracePt t="40773" x="8150225" y="4064000"/>
          <p14:tracePt t="40781" x="7767638" y="4097338"/>
          <p14:tracePt t="40789" x="7413625" y="4137025"/>
          <p14:tracePt t="40797" x="7105650" y="4165600"/>
          <p14:tracePt t="40805" x="6778625" y="4198938"/>
          <p14:tracePt t="40813" x="6570663" y="4232275"/>
          <p14:tracePt t="40821" x="6289675" y="4260850"/>
          <p14:tracePt t="40829" x="6110288" y="4300538"/>
          <p14:tracePt t="40837" x="5902325" y="4340225"/>
          <p14:tracePt t="40845" x="5767388" y="4367213"/>
          <p14:tracePt t="40853" x="5621338" y="4402138"/>
          <p14:tracePt t="40861" x="5514975" y="4424363"/>
          <p14:tracePt t="40869" x="5446713" y="4435475"/>
          <p14:tracePt t="40887" x="5318125" y="4468813"/>
          <p14:tracePt t="40893" x="5272088" y="4479925"/>
          <p14:tracePt t="40902" x="5245100" y="4491038"/>
          <p14:tracePt t="40909" x="5232400" y="4491038"/>
          <p14:tracePt t="40919" x="5227638" y="4502150"/>
          <p14:tracePt t="40941" x="5227638" y="4508500"/>
          <p14:tracePt t="40949" x="5238750" y="4508500"/>
          <p14:tracePt t="40965" x="5249863" y="4508500"/>
          <p14:tracePt t="40973" x="5256213" y="4508500"/>
          <p14:tracePt t="40981" x="5267325" y="4508500"/>
          <p14:tracePt t="40989" x="5272088" y="4508500"/>
          <p14:tracePt t="41069" x="5278438" y="4508500"/>
          <p14:tracePt t="55917" x="5283200" y="4508500"/>
          <p14:tracePt t="55926" x="5300663" y="4508500"/>
          <p14:tracePt t="55934" x="5340350" y="4508500"/>
          <p14:tracePt t="55942" x="5395913" y="4508500"/>
          <p14:tracePt t="55950" x="5526088" y="4530725"/>
          <p14:tracePt t="55958" x="5676900" y="4564063"/>
          <p14:tracePt t="55966" x="5845175" y="4621213"/>
          <p14:tracePt t="55974" x="6076950" y="4716463"/>
          <p14:tracePt t="55982" x="6296025" y="4811713"/>
          <p14:tracePt t="55990" x="6530975" y="4906963"/>
          <p14:tracePt t="55998" x="6751638" y="5014913"/>
          <p14:tracePt t="56006" x="7004050" y="5132388"/>
          <p14:tracePt t="56015" x="7194550" y="5210175"/>
          <p14:tracePt t="56022" x="7413625" y="5307013"/>
          <p14:tracePt t="56031" x="7661275" y="5391150"/>
          <p14:tracePt t="56038" x="7840663" y="5453063"/>
          <p14:tracePt t="56050" x="8037513" y="5497513"/>
          <p14:tracePt t="56054" x="8223250" y="5559425"/>
          <p14:tracePt t="56065" x="8375650" y="5592763"/>
          <p14:tracePt t="56070" x="8515350" y="5638800"/>
          <p14:tracePt t="56078" x="8667750" y="5672138"/>
          <p14:tracePt t="56086" x="8802688" y="5705475"/>
          <p14:tracePt t="56094" x="8886825" y="5716588"/>
          <p14:tracePt t="56101" x="8953500" y="5727700"/>
          <p14:tracePt t="56110" x="9015413" y="5738813"/>
          <p14:tracePt t="56117" x="9061450" y="5738813"/>
          <p14:tracePt t="56125" x="9112250" y="5745163"/>
          <p14:tracePt t="56135" x="9156700" y="5745163"/>
          <p14:tracePt t="56141" x="9212263" y="5749925"/>
          <p14:tracePt t="56149" x="9263063" y="5749925"/>
          <p14:tracePt t="56158" x="9296400" y="5749925"/>
          <p14:tracePt t="56166" x="9324975" y="5749925"/>
          <p14:tracePt t="56174" x="9347200" y="5749925"/>
          <p14:tracePt t="56181" x="9358313" y="5745163"/>
          <p14:tracePt t="56190" x="9364663" y="5745163"/>
          <p14:tracePt t="56198" x="9371013" y="5738813"/>
          <p14:tracePt t="56206" x="9382125" y="5738813"/>
          <p14:tracePt t="56215" x="9382125" y="5734050"/>
          <p14:tracePt t="56232" x="9386888" y="5734050"/>
          <p14:tracePt t="56238" x="9386888" y="5727700"/>
          <p14:tracePt t="56248" x="9386888" y="5722938"/>
          <p14:tracePt t="56254" x="9386888" y="5711825"/>
          <p14:tracePt t="56265" x="9386888" y="5700713"/>
          <p14:tracePt t="56270" x="9382125" y="5676900"/>
          <p14:tracePt t="56278" x="9358313" y="5654675"/>
          <p14:tracePt t="56285" x="9336088" y="5638800"/>
          <p14:tracePt t="56294" x="9302750" y="5614988"/>
          <p14:tracePt t="56302" x="9269413" y="5603875"/>
          <p14:tracePt t="56310" x="9229725" y="5592763"/>
          <p14:tracePt t="56317" x="9163050" y="5576888"/>
          <p14:tracePt t="56326" x="9101138" y="5553075"/>
          <p14:tracePt t="56334" x="9028113" y="5537200"/>
          <p14:tracePt t="56342" x="8942388" y="5526088"/>
          <p14:tracePt t="56350" x="8864600" y="5514975"/>
          <p14:tracePt t="56358" x="8774113" y="5503863"/>
          <p14:tracePt t="56366" x="8701088" y="5503863"/>
          <p14:tracePt t="56374" x="8616950" y="5497513"/>
          <p14:tracePt t="56382" x="8543925" y="5497513"/>
          <p14:tracePt t="56390" x="8488363" y="5497513"/>
          <p14:tracePt t="56398" x="8397875" y="5492750"/>
          <p14:tracePt t="56406" x="8329613" y="5492750"/>
          <p14:tracePt t="56417" x="8285163" y="5492750"/>
          <p14:tracePt t="56421" x="8234363" y="5492750"/>
          <p14:tracePt t="56432" x="8207375" y="5492750"/>
          <p14:tracePt t="56438" x="8183563" y="5492750"/>
          <p14:tracePt t="56450" x="8172450" y="5492750"/>
          <p14:tracePt t="56454" x="8161338" y="5497513"/>
          <p14:tracePt t="56462" x="8156575" y="5497513"/>
          <p14:tracePt t="56549" x="8156575" y="5503863"/>
          <p14:tracePt t="56557" x="8161338" y="5503863"/>
          <p14:tracePt t="56566" x="8167688" y="5503863"/>
          <p14:tracePt t="56581" x="8172450" y="5508625"/>
          <p14:tracePt t="56630" x="8172450" y="5497513"/>
          <p14:tracePt t="56637" x="8178800" y="5492750"/>
          <p14:tracePt t="56647" x="8178800" y="5480050"/>
          <p14:tracePt t="56654" x="8183563" y="5457825"/>
          <p14:tracePt t="56662" x="8183563" y="5446713"/>
          <p14:tracePt t="56669" x="8189913" y="5430838"/>
          <p14:tracePt t="56677" x="8189913" y="5413375"/>
          <p14:tracePt t="56686" x="8189913" y="5395913"/>
          <p14:tracePt t="56693" x="8189913" y="5384800"/>
          <p14:tracePt t="56701" x="8194675" y="5368925"/>
          <p14:tracePt t="56710" x="8194675" y="5357813"/>
          <p14:tracePt t="56718" x="8194675" y="5351463"/>
          <p14:tracePt t="56726" x="8194675" y="5340350"/>
          <p14:tracePt t="56734" x="8194675" y="5322888"/>
          <p14:tracePt t="56742" x="8194675" y="5307013"/>
          <p14:tracePt t="56750" x="8194675" y="5295900"/>
          <p14:tracePt t="56758" x="8194675" y="5284788"/>
          <p14:tracePt t="56765" x="8194675" y="5260975"/>
          <p14:tracePt t="56774" x="8194675" y="5245100"/>
          <p14:tracePt t="56782" x="8194675" y="5238750"/>
          <p14:tracePt t="56789" x="8194675" y="5222875"/>
          <p14:tracePt t="56800" x="8194675" y="5210175"/>
          <p14:tracePt t="56806" x="8194675" y="5199063"/>
          <p14:tracePt t="56815" x="8194675" y="5194300"/>
          <p14:tracePt t="56821" x="8194675" y="5187950"/>
          <p14:tracePt t="56902" x="8189913" y="5187950"/>
          <p14:tracePt t="56973" x="8189913" y="5183188"/>
          <p14:tracePt t="56989" x="8183563" y="5176838"/>
          <p14:tracePt t="57006" x="8178800" y="5172075"/>
          <p14:tracePt t="57101" x="8178800" y="5165725"/>
          <p14:tracePt t="57110" x="8172450" y="51657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Distribution of</a:t>
            </a:r>
            <a:r>
              <a:rPr lang="el-GR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GB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MRI Units </a:t>
            </a:r>
            <a:endParaRPr lang="en-GB" sz="3600" dirty="0">
              <a:solidFill>
                <a:srgbClr val="0070C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5AB52-EC55-E84E-BA46-6EECB36B6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420" y="1702920"/>
            <a:ext cx="10702380" cy="710707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In several areas where MRI scanner is available, mostly islands, which means that patients that need a scan must travel.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200CFEF2-0AFC-4641-9B07-A016BD42F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935" y="6465153"/>
            <a:ext cx="1033616" cy="2564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909F6D-D274-46D9-9095-03616D1121F6}"/>
              </a:ext>
            </a:extLst>
          </p:cNvPr>
          <p:cNvSpPr txBox="1"/>
          <p:nvPr/>
        </p:nvSpPr>
        <p:spPr>
          <a:xfrm>
            <a:off x="817418" y="5937146"/>
            <a:ext cx="6097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1400">
                <a:solidFill>
                  <a:srgbClr val="002060"/>
                </a:solidFill>
                <a:effectLst/>
                <a:latin typeface="Poppins" pitchFamily="2" charset="0"/>
                <a:ea typeface="Calibri" panose="020F0502020204030204" pitchFamily="34" charset="0"/>
                <a:cs typeface="Poppins" pitchFamily="2" charset="0"/>
              </a:defRPr>
            </a:lvl1pPr>
          </a:lstStyle>
          <a:p>
            <a:r>
              <a:rPr lang="en-GB" dirty="0"/>
              <a:t>Regional sector distribution of MRI exams per 1000 inhabitants, 2016</a:t>
            </a:r>
            <a:endParaRPr lang="el-GR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1892316"/>
              </p:ext>
            </p:extLst>
          </p:nvPr>
        </p:nvGraphicFramePr>
        <p:xfrm>
          <a:off x="346364" y="2632446"/>
          <a:ext cx="11457709" cy="3239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84DF44A-F7AB-4E3C-91AC-ED76FB82E2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66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57"/>
    </mc:Choice>
    <mc:Fallback>
      <p:transition spd="slow" advTm="36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651" x="4648200" y="6500813"/>
          <p14:tracePt t="8736" x="5176838" y="6723063"/>
          <p14:tracePt t="8744" x="5559425" y="6616700"/>
          <p14:tracePt t="8752" x="5964238" y="6492875"/>
          <p14:tracePt t="8760" x="6334125" y="6362700"/>
          <p14:tracePt t="8768" x="6824663" y="6178550"/>
          <p14:tracePt t="8776" x="7256463" y="5992813"/>
          <p14:tracePt t="8784" x="7700963" y="5778500"/>
          <p14:tracePt t="8792" x="8150225" y="5530850"/>
          <p14:tracePt t="8800" x="8526463" y="5295900"/>
          <p14:tracePt t="8808" x="8893175" y="5081588"/>
          <p14:tracePt t="8816" x="9240838" y="4851400"/>
          <p14:tracePt t="8824" x="9528175" y="4665663"/>
          <p14:tracePt t="8833" x="9798050" y="4497388"/>
          <p14:tracePt t="8840" x="10010775" y="4373563"/>
          <p14:tracePt t="8848" x="10174288" y="4271963"/>
          <p14:tracePt t="8856" x="10309225" y="4205288"/>
          <p14:tracePt t="8864" x="10426700" y="4143375"/>
          <p14:tracePt t="8872" x="10472738" y="4114800"/>
          <p14:tracePt t="8881" x="10521950" y="4092575"/>
          <p14:tracePt t="8899" x="10556875" y="4059238"/>
          <p14:tracePt t="8904" x="10561638" y="4052888"/>
          <p14:tracePt t="8961" x="10561638" y="4048125"/>
          <p14:tracePt t="8968" x="10561638" y="4041775"/>
          <p14:tracePt t="8976" x="10561638" y="4035425"/>
          <p14:tracePt t="8984" x="10550525" y="4030663"/>
          <p14:tracePt t="8992" x="10545763" y="4019550"/>
          <p14:tracePt t="9000" x="10539413" y="4013200"/>
          <p14:tracePt t="9008" x="10528300" y="4002088"/>
          <p14:tracePt t="9016" x="10517188" y="3997325"/>
          <p14:tracePt t="9024" x="10510838" y="3986213"/>
          <p14:tracePt t="9033" x="10488613" y="3973513"/>
          <p14:tracePt t="9040" x="10483850" y="3962400"/>
          <p14:tracePt t="9048" x="10472738" y="3946525"/>
          <p14:tracePt t="9056" x="10448925" y="3895725"/>
          <p14:tracePt t="9065" x="10437813" y="3878263"/>
          <p14:tracePt t="9072" x="10415588" y="3822700"/>
          <p14:tracePt t="9081" x="10398125" y="3765550"/>
          <p14:tracePt t="9088" x="10393363" y="3749675"/>
          <p14:tracePt t="9098" x="10393363" y="3727450"/>
          <p14:tracePt t="9104" x="10393363" y="3709988"/>
          <p14:tracePt t="9115" x="10393363" y="3692525"/>
          <p14:tracePt t="9120" x="10398125" y="3670300"/>
          <p14:tracePt t="9128" x="10410825" y="3648075"/>
          <p14:tracePt t="9136" x="10426700" y="3614738"/>
          <p14:tracePt t="9144" x="10437813" y="3586163"/>
          <p14:tracePt t="9152" x="10448925" y="3557588"/>
          <p14:tracePt t="9160" x="10455275" y="3535363"/>
          <p14:tracePt t="9169" x="10466388" y="3524250"/>
          <p14:tracePt t="9176" x="10472738" y="3513138"/>
          <p14:tracePt t="9184" x="10483850" y="3502025"/>
          <p14:tracePt t="9192" x="10488613" y="3490913"/>
          <p14:tracePt t="9200" x="10488613" y="3484563"/>
          <p14:tracePt t="9208" x="10494963" y="3468688"/>
          <p14:tracePt t="9216" x="10494963" y="3451225"/>
          <p14:tracePt t="9224" x="10494963" y="3440113"/>
          <p14:tracePt t="9232" x="10494963" y="3422650"/>
          <p14:tracePt t="9240" x="10494963" y="3411538"/>
          <p14:tracePt t="9248" x="10483850" y="3384550"/>
          <p14:tracePt t="9256" x="10455275" y="3355975"/>
          <p14:tracePt t="9265" x="10426700" y="3333750"/>
          <p14:tracePt t="9272" x="10398125" y="3316288"/>
          <p14:tracePt t="9282" x="10371138" y="3294063"/>
          <p14:tracePt t="9288" x="10353675" y="3276600"/>
          <p14:tracePt t="9298" x="10331450" y="3260725"/>
          <p14:tracePt t="9304" x="10298113" y="3227388"/>
          <p14:tracePt t="9315" x="10264775" y="3203575"/>
          <p14:tracePt t="9320" x="10252075" y="3198813"/>
          <p14:tracePt t="9328" x="10207625" y="3181350"/>
          <p14:tracePt t="9337" x="10185400" y="3176588"/>
          <p14:tracePt t="9344" x="10145713" y="3165475"/>
          <p14:tracePt t="9352" x="10061575" y="3152775"/>
          <p14:tracePt t="9360" x="10010775" y="3148013"/>
          <p14:tracePt t="9369" x="9932988" y="3141663"/>
          <p14:tracePt t="9376" x="9875838" y="3141663"/>
          <p14:tracePt t="9384" x="9842500" y="3141663"/>
          <p14:tracePt t="9392" x="9798050" y="3141663"/>
          <p14:tracePt t="9400" x="9752013" y="3141663"/>
          <p14:tracePt t="9408" x="9736138" y="3152775"/>
          <p14:tracePt t="9416" x="9713913" y="3165475"/>
          <p14:tracePt t="9424" x="9701213" y="3176588"/>
          <p14:tracePt t="9433" x="9690100" y="3192463"/>
          <p14:tracePt t="9440" x="9674225" y="3209925"/>
          <p14:tracePt t="9449" x="9652000" y="3238500"/>
          <p14:tracePt t="9456" x="9645650" y="3260725"/>
          <p14:tracePt t="9465" x="9645650" y="3287713"/>
          <p14:tracePt t="9472" x="9645650" y="3305175"/>
          <p14:tracePt t="9482" x="9645650" y="3333750"/>
          <p14:tracePt t="9488" x="9663113" y="3349625"/>
          <p14:tracePt t="9499" x="9690100" y="3395663"/>
          <p14:tracePt t="9504" x="9718675" y="3411538"/>
          <p14:tracePt t="9515" x="9780588" y="3451225"/>
          <p14:tracePt t="9520" x="9825038" y="3473450"/>
          <p14:tracePt t="9528" x="9904413" y="3495675"/>
          <p14:tracePt t="9536" x="9959975" y="3502025"/>
          <p14:tracePt t="9544" x="10055225" y="3519488"/>
          <p14:tracePt t="9552" x="10134600" y="3519488"/>
          <p14:tracePt t="9560" x="10236200" y="3519488"/>
          <p14:tracePt t="9569" x="10348913" y="3519488"/>
          <p14:tracePt t="9576" x="10483850" y="3519488"/>
          <p14:tracePt t="9584" x="10567988" y="3508375"/>
          <p14:tracePt t="9592" x="10729913" y="3490913"/>
          <p14:tracePt t="9600" x="10815638" y="3479800"/>
          <p14:tracePt t="9608" x="10871200" y="3473450"/>
          <p14:tracePt t="9616" x="10955338" y="3451225"/>
          <p14:tracePt t="9624" x="10999788" y="3440113"/>
          <p14:tracePt t="9632" x="11056938" y="3429000"/>
          <p14:tracePt t="9640" x="11096625" y="3411538"/>
          <p14:tracePt t="9650" x="11112500" y="3395663"/>
          <p14:tracePt t="9656" x="11123613" y="3389313"/>
          <p14:tracePt t="9665" x="11129963" y="3373438"/>
          <p14:tracePt t="9672" x="11134725" y="3362325"/>
          <p14:tracePt t="9682" x="11134725" y="3349625"/>
          <p14:tracePt t="9688" x="11141075" y="3338513"/>
          <p14:tracePt t="9698" x="11141075" y="3327400"/>
          <p14:tracePt t="9704" x="11141075" y="3322638"/>
          <p14:tracePt t="9712" x="11141075" y="3316288"/>
          <p14:tracePt t="9728" x="11145838" y="3311525"/>
          <p14:tracePt t="9864" x="11145838" y="3316288"/>
          <p14:tracePt t="9881" x="11145838" y="3322638"/>
          <p14:tracePt t="9888" x="11145838" y="3333750"/>
          <p14:tracePt t="9904" x="11145838" y="3338513"/>
          <p14:tracePt t="10249" x="11145838" y="3349625"/>
          <p14:tracePt t="10256" x="11156950" y="3373438"/>
          <p14:tracePt t="10264" x="11163300" y="3389313"/>
          <p14:tracePt t="10272" x="11169650" y="3446463"/>
          <p14:tracePt t="10282" x="11169650" y="3462338"/>
          <p14:tracePt t="10288" x="11169650" y="3484563"/>
          <p14:tracePt t="10696" x="11169650" y="3479800"/>
          <p14:tracePt t="10704" x="11174413" y="3473450"/>
          <p14:tracePt t="10712" x="11174413" y="3462338"/>
          <p14:tracePt t="10721" x="11180763" y="3457575"/>
          <p14:tracePt t="10728" x="11180763" y="3446463"/>
          <p14:tracePt t="10737" x="11180763" y="3435350"/>
          <p14:tracePt t="10744" x="11180763" y="3429000"/>
          <p14:tracePt t="10752" x="11185525" y="3422650"/>
          <p14:tracePt t="10784" x="11174413" y="3422650"/>
          <p14:tracePt t="10792" x="11145838" y="3422650"/>
          <p14:tracePt t="10800" x="11090275" y="3422650"/>
          <p14:tracePt t="10808" x="11028363" y="3429000"/>
          <p14:tracePt t="10816" x="10842625" y="3462338"/>
          <p14:tracePt t="10824" x="10579100" y="3495675"/>
          <p14:tracePt t="10833" x="10236200" y="3541713"/>
          <p14:tracePt t="10840" x="9831388" y="3586163"/>
          <p14:tracePt t="10850" x="9386888" y="3648075"/>
          <p14:tracePt t="10856" x="8774113" y="3709988"/>
          <p14:tracePt t="10866" x="8178800" y="3778250"/>
          <p14:tracePt t="10872" x="7566025" y="3851275"/>
          <p14:tracePt t="10883" x="6992938" y="3929063"/>
          <p14:tracePt t="10900" x="5873750" y="4081463"/>
          <p14:tracePt t="10904" x="5345113" y="4194175"/>
          <p14:tracePt t="10912" x="4924425" y="4289425"/>
          <p14:tracePt t="10920" x="4592638" y="4356100"/>
          <p14:tracePt t="10928" x="4311650" y="4402138"/>
          <p14:tracePt t="10936" x="4137025" y="4418013"/>
          <p14:tracePt t="10944" x="3990975" y="4446588"/>
          <p14:tracePt t="10952" x="3900488" y="4464050"/>
          <p14:tracePt t="10960" x="3849688" y="4479925"/>
          <p14:tracePt t="10968" x="3800475" y="4513263"/>
          <p14:tracePt t="10976" x="3776663" y="4524375"/>
          <p14:tracePt t="10984" x="3771900" y="4548188"/>
          <p14:tracePt t="10992" x="3771900" y="4570413"/>
          <p14:tracePt t="11000" x="3800475" y="4598988"/>
          <p14:tracePt t="11008" x="3822700" y="4610100"/>
          <p14:tracePt t="11018" x="3833813" y="4625975"/>
          <p14:tracePt t="11209" x="3833813" y="4621213"/>
          <p14:tracePt t="11216" x="3827463" y="4614863"/>
          <p14:tracePt t="11224" x="3827463" y="4603750"/>
          <p14:tracePt t="11233" x="3827463" y="4598988"/>
          <p14:tracePt t="11240" x="3822700" y="4598988"/>
          <p14:tracePt t="11250" x="3816350" y="4598988"/>
          <p14:tracePt t="11256" x="3811588" y="4598988"/>
          <p14:tracePt t="11266" x="3800475" y="4598988"/>
          <p14:tracePt t="11274" x="3771900" y="4598988"/>
          <p14:tracePt t="11290" x="3659188" y="4598988"/>
          <p14:tracePt t="11297" x="3586163" y="4598988"/>
          <p14:tracePt t="11305" x="3462338" y="4598988"/>
          <p14:tracePt t="11312" x="3287713" y="4598988"/>
          <p14:tracePt t="11320" x="3057525" y="4575175"/>
          <p14:tracePt t="11328" x="2820988" y="4552950"/>
          <p14:tracePt t="11336" x="2601913" y="4537075"/>
          <p14:tracePt t="11344" x="2378075" y="4537075"/>
          <p14:tracePt t="11352" x="2159000" y="4524375"/>
          <p14:tracePt t="11360" x="1944688" y="4524375"/>
          <p14:tracePt t="11368" x="1809750" y="4524375"/>
          <p14:tracePt t="11376" x="1619250" y="4530725"/>
          <p14:tracePt t="11385" x="1477963" y="4548188"/>
          <p14:tracePt t="11392" x="1376363" y="4559300"/>
          <p14:tracePt t="11400" x="1316038" y="4575175"/>
          <p14:tracePt t="11408" x="1258888" y="4586288"/>
          <p14:tracePt t="11418" x="1219200" y="4598988"/>
          <p14:tracePt t="11424" x="1208088" y="4603750"/>
          <p14:tracePt t="11435" x="1203325" y="4614863"/>
          <p14:tracePt t="11451" x="1203325" y="4621213"/>
          <p14:tracePt t="11456" x="1203325" y="4625975"/>
          <p14:tracePt t="11467" x="1208088" y="4632325"/>
          <p14:tracePt t="11472" x="1225550" y="4643438"/>
          <p14:tracePt t="11481" x="1230313" y="4648200"/>
          <p14:tracePt t="11488" x="1236663" y="4654550"/>
          <p14:tracePt t="11504" x="1243013" y="4654550"/>
          <p14:tracePt t="11512" x="1243013" y="4659313"/>
          <p14:tracePt t="11521" x="1243013" y="4665663"/>
          <p14:tracePt t="11537" x="1247775" y="4672013"/>
          <p14:tracePt t="11544" x="1247775" y="4683125"/>
          <p14:tracePt t="11552" x="1247775" y="4687888"/>
          <p14:tracePt t="11560" x="1247775" y="4699000"/>
          <p14:tracePt t="11568" x="1254125" y="4705350"/>
          <p14:tracePt t="11576" x="1254125" y="4716463"/>
          <p14:tracePt t="11584" x="1258888" y="4721225"/>
          <p14:tracePt t="11592" x="1265238" y="4727575"/>
          <p14:tracePt t="11600" x="1276350" y="4738688"/>
          <p14:tracePt t="11608" x="1281113" y="4745038"/>
          <p14:tracePt t="11617" x="1287463" y="4745038"/>
          <p14:tracePt t="11696" x="1292225" y="4745038"/>
          <p14:tracePt t="11712" x="1298575" y="4745038"/>
          <p14:tracePt t="11720" x="1298575" y="4738688"/>
          <p14:tracePt t="11768" x="1298575" y="4733925"/>
          <p14:tracePt t="11816" x="1298575" y="4727575"/>
          <p14:tracePt t="11832" x="1303338" y="4727575"/>
          <p14:tracePt t="11840" x="1303338" y="4721225"/>
          <p14:tracePt t="11848" x="1303338" y="4716463"/>
          <p14:tracePt t="11856" x="1303338" y="4710113"/>
          <p14:tracePt t="11867" x="1303338" y="4705350"/>
          <p14:tracePt t="11872" x="1303338" y="4687888"/>
          <p14:tracePt t="11880" x="1303338" y="4683125"/>
          <p14:tracePt t="11888" x="1303338" y="4676775"/>
          <p14:tracePt t="11901" x="1303338" y="4665663"/>
          <p14:tracePt t="11905" x="1303338" y="4654550"/>
          <p14:tracePt t="11921" x="1303338" y="4648200"/>
          <p14:tracePt t="11952" x="1303338" y="4643438"/>
          <p14:tracePt t="11960" x="1303338" y="4637088"/>
          <p14:tracePt t="11968" x="1303338" y="4632325"/>
          <p14:tracePt t="11976" x="1303338" y="4621213"/>
          <p14:tracePt t="11985" x="1303338" y="4610100"/>
          <p14:tracePt t="11992" x="1303338" y="4598988"/>
          <p14:tracePt t="12000" x="1303338" y="4586288"/>
          <p14:tracePt t="12008" x="1303338" y="4581525"/>
          <p14:tracePt t="12017" x="1303338" y="4570413"/>
          <p14:tracePt t="12024" x="1303338" y="4559300"/>
          <p14:tracePt t="12034" x="1303338" y="4548188"/>
          <p14:tracePt t="12040" x="1303338" y="4537075"/>
          <p14:tracePt t="12050" x="1303338" y="4524375"/>
          <p14:tracePt t="12056" x="1303338" y="4513263"/>
          <p14:tracePt t="12064" x="1303338" y="4497388"/>
          <p14:tracePt t="12072" x="1303338" y="4479925"/>
          <p14:tracePt t="12080" x="1303338" y="4457700"/>
          <p14:tracePt t="12091" x="1303338" y="4435475"/>
          <p14:tracePt t="12097" x="1303338" y="4413250"/>
          <p14:tracePt t="12105" x="1309688" y="4378325"/>
          <p14:tracePt t="12112" x="1316038" y="4362450"/>
          <p14:tracePt t="12120" x="1320800" y="4322763"/>
          <p14:tracePt t="12128" x="1320800" y="4289425"/>
          <p14:tracePt t="12136" x="1320800" y="4260850"/>
          <p14:tracePt t="12144" x="1320800" y="4221163"/>
          <p14:tracePt t="12152" x="1320800" y="4194175"/>
          <p14:tracePt t="12160" x="1320800" y="4170363"/>
          <p14:tracePt t="12168" x="1320800" y="4132263"/>
          <p14:tracePt t="12176" x="1327150" y="4097338"/>
          <p14:tracePt t="12184" x="1327150" y="4075113"/>
          <p14:tracePt t="12192" x="1331913" y="4059238"/>
          <p14:tracePt t="12200" x="1331913" y="4052888"/>
          <p14:tracePt t="12208" x="1338263" y="4035425"/>
          <p14:tracePt t="12217" x="1338263" y="4024313"/>
          <p14:tracePt t="12224" x="1338263" y="4013200"/>
          <p14:tracePt t="12234" x="1338263" y="4008438"/>
          <p14:tracePt t="12240" x="1338263" y="4002088"/>
          <p14:tracePt t="12251" x="1338263" y="3997325"/>
          <p14:tracePt t="12256" x="1338263" y="3986213"/>
          <p14:tracePt t="12264" x="1338263" y="3979863"/>
          <p14:tracePt t="12272" x="1331913" y="3968750"/>
          <p14:tracePt t="12280" x="1327150" y="3951288"/>
          <p14:tracePt t="12288" x="1327150" y="3946525"/>
          <p14:tracePt t="12296" x="1327150" y="3935413"/>
          <p14:tracePt t="12304" x="1320800" y="3929063"/>
          <p14:tracePt t="12312" x="1316038" y="3917950"/>
          <p14:tracePt t="12320" x="1316038" y="3900488"/>
          <p14:tracePt t="12329" x="1316038" y="3889375"/>
          <p14:tracePt t="12338" x="1316038" y="3884613"/>
          <p14:tracePt t="12345" x="1309688" y="3867150"/>
          <p14:tracePt t="12357" x="1303338" y="3851275"/>
          <p14:tracePt t="12360" x="1298575" y="3838575"/>
          <p14:tracePt t="12368" x="1298575" y="3833813"/>
          <p14:tracePt t="12376" x="1292225" y="3822700"/>
          <p14:tracePt t="12384" x="1287463" y="3811588"/>
          <p14:tracePt t="12392" x="1287463" y="3800475"/>
          <p14:tracePt t="12401" x="1281113" y="3789363"/>
          <p14:tracePt t="12409" x="1276350" y="3771900"/>
          <p14:tracePt t="12417" x="1276350" y="3760788"/>
          <p14:tracePt t="12424" x="1270000" y="3749675"/>
          <p14:tracePt t="12434" x="1270000" y="3727450"/>
          <p14:tracePt t="12440" x="1265238" y="3709988"/>
          <p14:tracePt t="12451" x="1258888" y="3692525"/>
          <p14:tracePt t="12456" x="1258888" y="3681413"/>
          <p14:tracePt t="12464" x="1254125" y="3665538"/>
          <p14:tracePt t="12472" x="1254125" y="3659188"/>
          <p14:tracePt t="12480" x="1254125" y="3654425"/>
          <p14:tracePt t="12624" x="1254125" y="3648075"/>
          <p14:tracePt t="12672" x="1258888" y="3648075"/>
          <p14:tracePt t="12688" x="1270000" y="3654425"/>
          <p14:tracePt t="12696" x="1276350" y="3665538"/>
          <p14:tracePt t="12704" x="1287463" y="3676650"/>
          <p14:tracePt t="12712" x="1287463" y="3692525"/>
          <p14:tracePt t="12720" x="1298575" y="3727450"/>
          <p14:tracePt t="12728" x="1309688" y="3760788"/>
          <p14:tracePt t="12736" x="1316038" y="3794125"/>
          <p14:tracePt t="12744" x="1320800" y="3827463"/>
          <p14:tracePt t="12752" x="1327150" y="3884613"/>
          <p14:tracePt t="12760" x="1331913" y="3951288"/>
          <p14:tracePt t="12769" x="1331913" y="4030663"/>
          <p14:tracePt t="12776" x="1338263" y="4108450"/>
          <p14:tracePt t="12785" x="1349375" y="4181475"/>
          <p14:tracePt t="12792" x="1354138" y="4249738"/>
          <p14:tracePt t="12803" x="1360488" y="4294188"/>
          <p14:tracePt t="12808" x="1371600" y="4356100"/>
          <p14:tracePt t="12818" x="1382713" y="4413250"/>
          <p14:tracePt t="12824" x="1393825" y="4464050"/>
          <p14:tracePt t="12834" x="1400175" y="4497388"/>
          <p14:tracePt t="12840" x="1411288" y="4548188"/>
          <p14:tracePt t="12848" x="1422400" y="4581525"/>
          <p14:tracePt t="12856" x="1433513" y="4625975"/>
          <p14:tracePt t="12864" x="1444625" y="4676775"/>
          <p14:tracePt t="12885" x="1462088" y="4745038"/>
          <p14:tracePt t="12888" x="1473200" y="4800600"/>
          <p14:tracePt t="12896" x="1477963" y="4822825"/>
          <p14:tracePt t="12904" x="1489075" y="4879975"/>
          <p14:tracePt t="12912" x="1500188" y="4924425"/>
          <p14:tracePt t="12920" x="1528763" y="4991100"/>
          <p14:tracePt t="12928" x="1546225" y="5041900"/>
          <p14:tracePt t="12936" x="1562100" y="5087938"/>
          <p14:tracePt t="12944" x="1579563" y="5137150"/>
          <p14:tracePt t="12952" x="1601788" y="5176838"/>
          <p14:tracePt t="12960" x="1630363" y="5216525"/>
          <p14:tracePt t="12968" x="1663700" y="5249863"/>
          <p14:tracePt t="12976" x="1719263" y="5300663"/>
          <p14:tracePt t="12984" x="1765300" y="5334000"/>
          <p14:tracePt t="12992" x="1831975" y="5368925"/>
          <p14:tracePt t="13001" x="1882775" y="5391150"/>
          <p14:tracePt t="13008" x="1984375" y="5419725"/>
          <p14:tracePt t="13018" x="2057400" y="5435600"/>
          <p14:tracePt t="13024" x="2141538" y="5446713"/>
          <p14:tracePt t="13034" x="2270125" y="5464175"/>
          <p14:tracePt t="13040" x="2400300" y="5475288"/>
          <p14:tracePt t="13048" x="2513013" y="5480050"/>
          <p14:tracePt t="13056" x="2636838" y="5486400"/>
          <p14:tracePt t="13064" x="2747963" y="5497513"/>
          <p14:tracePt t="13073" x="2855913" y="5497513"/>
          <p14:tracePt t="13080" x="3001963" y="5514975"/>
          <p14:tracePt t="13088" x="3148013" y="5530850"/>
          <p14:tracePt t="13096" x="3294063" y="5548313"/>
          <p14:tracePt t="13104" x="3433763" y="5565775"/>
          <p14:tracePt t="13112" x="3513138" y="5570538"/>
          <p14:tracePt t="13119" x="3636963" y="5588000"/>
          <p14:tracePt t="13128" x="3727450" y="5599113"/>
          <p14:tracePt t="13136" x="3838575" y="5614988"/>
          <p14:tracePt t="13144" x="3906838" y="5614988"/>
          <p14:tracePt t="13153" x="3951288" y="5614988"/>
          <p14:tracePt t="13160" x="3997325" y="5614988"/>
          <p14:tracePt t="13168" x="4030663" y="5614988"/>
          <p14:tracePt t="13176" x="4041775" y="5610225"/>
          <p14:tracePt t="13186" x="4052888" y="5599113"/>
          <p14:tracePt t="13192" x="4057650" y="5592763"/>
          <p14:tracePt t="13201" x="4064000" y="5588000"/>
          <p14:tracePt t="13208" x="4070350" y="5576888"/>
          <p14:tracePt t="13218" x="4075113" y="5570538"/>
          <p14:tracePt t="13224" x="4081463" y="5559425"/>
          <p14:tracePt t="13235" x="4092575" y="5537200"/>
          <p14:tracePt t="13240" x="4097338" y="5526088"/>
          <p14:tracePt t="13248" x="4103688" y="5503863"/>
          <p14:tracePt t="13257" x="4108450" y="5486400"/>
          <p14:tracePt t="13264" x="4114800" y="5464175"/>
          <p14:tracePt t="13272" x="4119563" y="5435600"/>
          <p14:tracePt t="13280" x="4119563" y="5402263"/>
          <p14:tracePt t="13288" x="4119563" y="5345113"/>
          <p14:tracePt t="13296" x="4119563" y="5307013"/>
          <p14:tracePt t="13304" x="4119563" y="5260975"/>
          <p14:tracePt t="13312" x="4119563" y="5233988"/>
          <p14:tracePt t="13320" x="4119563" y="5205413"/>
          <p14:tracePt t="13328" x="4119563" y="5172075"/>
          <p14:tracePt t="13336" x="4119563" y="5165725"/>
          <p14:tracePt t="13344" x="4125913" y="5149850"/>
          <p14:tracePt t="13352" x="4130675" y="5137150"/>
          <p14:tracePt t="13360" x="4137025" y="5132388"/>
          <p14:tracePt t="13368" x="4143375" y="5126038"/>
          <p14:tracePt t="13376" x="4148138" y="5121275"/>
          <p14:tracePt t="13386" x="4159250" y="5114925"/>
          <p14:tracePt t="13392" x="4176713" y="5110163"/>
          <p14:tracePt t="13402" x="4187825" y="5110163"/>
          <p14:tracePt t="13408" x="4205288" y="5099050"/>
          <p14:tracePt t="13418" x="4238625" y="5092700"/>
          <p14:tracePt t="13424" x="4283075" y="5087938"/>
          <p14:tracePt t="13435" x="4338638" y="5081588"/>
          <p14:tracePt t="13440" x="4367213" y="5076825"/>
          <p14:tracePt t="13448" x="4424363" y="5070475"/>
          <p14:tracePt t="13456" x="4468813" y="5064125"/>
          <p14:tracePt t="13464" x="4508500" y="5053013"/>
          <p14:tracePt t="13472" x="4530725" y="5048250"/>
          <p14:tracePt t="13480" x="4541838" y="5041900"/>
          <p14:tracePt t="13489" x="4570413" y="5019675"/>
          <p14:tracePt t="13496" x="4575175" y="5014913"/>
          <p14:tracePt t="13504" x="4586288" y="5002213"/>
          <p14:tracePt t="13512" x="4592638" y="4975225"/>
          <p14:tracePt t="13520" x="4603750" y="4946650"/>
          <p14:tracePt t="13528" x="4603750" y="4913313"/>
          <p14:tracePt t="13536" x="4603750" y="4862513"/>
          <p14:tracePt t="13544" x="4603750" y="4806950"/>
          <p14:tracePt t="13552" x="4592638" y="4760913"/>
          <p14:tracePt t="13560" x="4586288" y="4745038"/>
          <p14:tracePt t="13568" x="4586288" y="4721225"/>
          <p14:tracePt t="13576" x="4581525" y="4705350"/>
          <p14:tracePt t="13585" x="4581525" y="4694238"/>
          <p14:tracePt t="13616" x="4581525" y="4687888"/>
          <p14:tracePt t="13633" x="4575175" y="4683125"/>
          <p14:tracePt t="13640" x="4575175" y="4676775"/>
          <p14:tracePt t="13657" x="4570413" y="4672013"/>
          <p14:tracePt t="13664" x="4564063" y="4672013"/>
          <p14:tracePt t="13672" x="4559300" y="4665663"/>
          <p14:tracePt t="13680" x="4552950" y="4665663"/>
          <p14:tracePt t="13688" x="4548188" y="4665663"/>
          <p14:tracePt t="13696" x="4535488" y="4665663"/>
          <p14:tracePt t="13704" x="4524375" y="4672013"/>
          <p14:tracePt t="13712" x="4519613" y="4676775"/>
          <p14:tracePt t="13720" x="4508500" y="4683125"/>
          <p14:tracePt t="13728" x="4491038" y="4699000"/>
          <p14:tracePt t="13736" x="4479925" y="4710113"/>
          <p14:tracePt t="13744" x="4462463" y="4727575"/>
          <p14:tracePt t="13752" x="4451350" y="4733925"/>
          <p14:tracePt t="13760" x="4440238" y="4745038"/>
          <p14:tracePt t="13768" x="4429125" y="4756150"/>
          <p14:tracePt t="13776" x="4418013" y="4767263"/>
          <p14:tracePt t="13786" x="4413250" y="4778375"/>
          <p14:tracePt t="13792" x="4406900" y="4794250"/>
          <p14:tracePt t="13802" x="4406900" y="4800600"/>
          <p14:tracePt t="13808" x="4406900" y="4806950"/>
          <p14:tracePt t="13818" x="4406900" y="4811713"/>
          <p14:tracePt t="13824" x="4406900" y="4818063"/>
          <p14:tracePt t="13832" x="4406900" y="4822825"/>
          <p14:tracePt t="13928" x="4406900" y="4811713"/>
          <p14:tracePt t="13936" x="4418013" y="4806950"/>
          <p14:tracePt t="13944" x="4435475" y="4783138"/>
          <p14:tracePt t="13953" x="4440238" y="4778375"/>
          <p14:tracePt t="13961" x="4451350" y="4767263"/>
          <p14:tracePt t="14952" x="4462463" y="4767263"/>
          <p14:tracePt t="14960" x="4479925" y="4767263"/>
          <p14:tracePt t="14967" x="4497388" y="4767263"/>
          <p14:tracePt t="14976" x="4513263" y="4767263"/>
          <p14:tracePt t="14986" x="4535488" y="4772025"/>
          <p14:tracePt t="14992" x="4541838" y="4778375"/>
          <p14:tracePt t="15003" x="4548188" y="4783138"/>
          <p14:tracePt t="15008" x="4548188" y="4800600"/>
          <p14:tracePt t="15016" x="4548188" y="4840288"/>
          <p14:tracePt t="15024" x="4524375" y="4884738"/>
          <p14:tracePt t="15032" x="4497388" y="4935538"/>
          <p14:tracePt t="15041" x="4468813" y="4968875"/>
          <p14:tracePt t="15344" x="4473575" y="4975225"/>
          <p14:tracePt t="15352" x="4497388" y="4975225"/>
          <p14:tracePt t="15360" x="4513263" y="4975225"/>
          <p14:tracePt t="15371" x="4524375" y="4975225"/>
          <p14:tracePt t="15376" x="4535488" y="4968875"/>
          <p14:tracePt t="15387" x="4552950" y="4946650"/>
          <p14:tracePt t="15392" x="4559300" y="4929188"/>
          <p14:tracePt t="15401" x="4564063" y="4918075"/>
          <p14:tracePt t="15408" x="4564063" y="4906963"/>
          <p14:tracePt t="15416" x="4564063" y="4895850"/>
          <p14:tracePt t="15425" x="4564063" y="4891088"/>
          <p14:tracePt t="15432" x="4552950" y="4879975"/>
          <p14:tracePt t="15440" x="4548188" y="4867275"/>
          <p14:tracePt t="15448" x="4535488" y="4862513"/>
          <p14:tracePt t="15457" x="4524375" y="4833938"/>
          <p14:tracePt t="15464" x="4513263" y="4822825"/>
          <p14:tracePt t="15472" x="4508500" y="4800600"/>
          <p14:tracePt t="15480" x="4508500" y="4789488"/>
          <p14:tracePt t="15488" x="4508500" y="4778375"/>
          <p14:tracePt t="15496" x="4508500" y="4772025"/>
          <p14:tracePt t="15506" x="4508500" y="4767263"/>
          <p14:tracePt t="15512" x="4508500" y="4756150"/>
          <p14:tracePt t="15521" x="4513263" y="4749800"/>
          <p14:tracePt t="15529" x="4513263" y="4738688"/>
          <p14:tracePt t="15544" x="4513263" y="4733925"/>
          <p14:tracePt t="15584" x="4513263" y="4727575"/>
          <p14:tracePt t="15648" x="4508500" y="4733925"/>
          <p14:tracePt t="15656" x="4497388" y="4738688"/>
          <p14:tracePt t="15664" x="4491038" y="4756150"/>
          <p14:tracePt t="15672" x="4479925" y="4767263"/>
          <p14:tracePt t="15680" x="4468813" y="4772025"/>
          <p14:tracePt t="15689" x="4462463" y="4789488"/>
          <p14:tracePt t="15696" x="4440238" y="4806950"/>
          <p14:tracePt t="15704" x="4435475" y="4811713"/>
          <p14:tracePt t="15713" x="4424363" y="4833938"/>
          <p14:tracePt t="15720" x="4418013" y="4845050"/>
          <p14:tracePt t="15728" x="4418013" y="4856163"/>
          <p14:tracePt t="15737" x="4418013" y="4873625"/>
          <p14:tracePt t="15744" x="4418013" y="4884738"/>
          <p14:tracePt t="15754" x="4424363" y="4895850"/>
          <p14:tracePt t="15760" x="4446588" y="4918075"/>
          <p14:tracePt t="15772" x="4468813" y="4941888"/>
          <p14:tracePt t="15777" x="4513263" y="4968875"/>
          <p14:tracePt t="15789" x="4559300" y="4991100"/>
          <p14:tracePt t="15792" x="4614863" y="5026025"/>
          <p14:tracePt t="15804" x="4670425" y="5053013"/>
          <p14:tracePt t="15808" x="4732338" y="5087938"/>
          <p14:tracePt t="15816" x="4811713" y="5110163"/>
          <p14:tracePt t="15824" x="4895850" y="5149850"/>
          <p14:tracePt t="15832" x="4946650" y="5160963"/>
          <p14:tracePt t="15841" x="5013325" y="5176838"/>
          <p14:tracePt t="15848" x="5081588" y="5183188"/>
          <p14:tracePt t="15856" x="5132388" y="5187950"/>
          <p14:tracePt t="15865" x="5159375" y="5187950"/>
          <p14:tracePt t="15872" x="5176838" y="5187950"/>
          <p14:tracePt t="15893" x="5199063" y="5187950"/>
          <p14:tracePt t="15896" x="5210175" y="5176838"/>
          <p14:tracePt t="15904" x="5216525" y="5172075"/>
          <p14:tracePt t="15912" x="5221288" y="5165725"/>
          <p14:tracePt t="15921" x="5227638" y="5160963"/>
          <p14:tracePt t="15928" x="5227638" y="5154613"/>
          <p14:tracePt t="15939" x="5232400" y="5149850"/>
          <p14:tracePt t="15944" x="5238750" y="5143500"/>
          <p14:tracePt t="15955" x="5245100" y="5132388"/>
          <p14:tracePt t="15960" x="5256213" y="5126038"/>
          <p14:tracePt t="15970" x="5272088" y="5114925"/>
          <p14:tracePt t="15977" x="5283200" y="5103813"/>
          <p14:tracePt t="15987" x="5329238" y="5087938"/>
          <p14:tracePt t="15992" x="5356225" y="5076825"/>
          <p14:tracePt t="16004" x="5407025" y="5059363"/>
          <p14:tracePt t="16008" x="5446713" y="5041900"/>
          <p14:tracePt t="16016" x="5464175" y="5037138"/>
          <p14:tracePt t="16025" x="5497513" y="5026025"/>
          <p14:tracePt t="16032" x="5526088" y="5002213"/>
          <p14:tracePt t="16040" x="5537200" y="4991100"/>
          <p14:tracePt t="16048" x="5541963" y="4979988"/>
          <p14:tracePt t="16056" x="5553075" y="4964113"/>
          <p14:tracePt t="16065" x="5559425" y="4957763"/>
          <p14:tracePt t="16073" x="5559425" y="4941888"/>
          <p14:tracePt t="16080" x="5564188" y="4918075"/>
          <p14:tracePt t="16089" x="5564188" y="4902200"/>
          <p14:tracePt t="16096" x="5564188" y="4891088"/>
          <p14:tracePt t="16104" x="5564188" y="4867275"/>
          <p14:tracePt t="16112" x="5559425" y="4833938"/>
          <p14:tracePt t="16121" x="5559425" y="4822825"/>
          <p14:tracePt t="16128" x="5559425" y="4800600"/>
          <p14:tracePt t="16137" x="5559425" y="4789488"/>
          <p14:tracePt t="16144" x="5559425" y="4772025"/>
          <p14:tracePt t="16155" x="5570538" y="4760913"/>
          <p14:tracePt t="16160" x="5575300" y="4733925"/>
          <p14:tracePt t="16171" x="5581650" y="4721225"/>
          <p14:tracePt t="16177" x="5599113" y="4694238"/>
          <p14:tracePt t="16184" x="5599113" y="4683125"/>
          <p14:tracePt t="16192" x="5614988" y="4648200"/>
          <p14:tracePt t="16200" x="5621338" y="4643438"/>
          <p14:tracePt t="16208" x="5626100" y="4625975"/>
          <p14:tracePt t="16216" x="5637213" y="4598988"/>
          <p14:tracePt t="16225" x="5643563" y="4581525"/>
          <p14:tracePt t="16232" x="5643563" y="4564063"/>
          <p14:tracePt t="16241" x="5643563" y="4559300"/>
          <p14:tracePt t="16248" x="5643563" y="4548188"/>
          <p14:tracePt t="16256" x="5643563" y="4541838"/>
          <p14:tracePt t="16304" x="5632450" y="4552950"/>
          <p14:tracePt t="16312" x="5621338" y="4575175"/>
          <p14:tracePt t="16320" x="5603875" y="4610100"/>
          <p14:tracePt t="16328" x="5592763" y="4648200"/>
          <p14:tracePt t="16338" x="5581650" y="4705350"/>
          <p14:tracePt t="16344" x="5575300" y="4749800"/>
          <p14:tracePt t="16354" x="5570538" y="4806950"/>
          <p14:tracePt t="16360" x="5570538" y="4862513"/>
          <p14:tracePt t="16373" x="5570538" y="4918075"/>
          <p14:tracePt t="16376" x="5570538" y="4968875"/>
          <p14:tracePt t="16384" x="5570538" y="5019675"/>
          <p14:tracePt t="16393" x="5581650" y="5059363"/>
          <p14:tracePt t="16400" x="5588000" y="5087938"/>
          <p14:tracePt t="16408" x="5599113" y="5103813"/>
          <p14:tracePt t="16417" x="5621338" y="5137150"/>
          <p14:tracePt t="16424" x="5649913" y="5154613"/>
          <p14:tracePt t="16432" x="5688013" y="5172075"/>
          <p14:tracePt t="16441" x="5722938" y="5176838"/>
          <p14:tracePt t="16448" x="5767388" y="5183188"/>
          <p14:tracePt t="16456" x="5795963" y="5183188"/>
          <p14:tracePt t="16464" x="5840413" y="5183188"/>
          <p14:tracePt t="16472" x="5880100" y="5176838"/>
          <p14:tracePt t="16480" x="5907088" y="5172075"/>
          <p14:tracePt t="16488" x="5953125" y="5149850"/>
          <p14:tracePt t="16496" x="5991225" y="5126038"/>
          <p14:tracePt t="16505" x="6030913" y="5087938"/>
          <p14:tracePt t="16512" x="6059488" y="5048250"/>
          <p14:tracePt t="16521" x="6076950" y="5019675"/>
          <p14:tracePt t="16529" x="6099175" y="4946650"/>
          <p14:tracePt t="16539" x="6110288" y="4891088"/>
          <p14:tracePt t="16544" x="6126163" y="4829175"/>
          <p14:tracePt t="16560" x="6138863" y="4733925"/>
          <p14:tracePt t="16571" x="6138863" y="4672013"/>
          <p14:tracePt t="16576" x="6138863" y="4643438"/>
          <p14:tracePt t="16584" x="6138863" y="4625975"/>
          <p14:tracePt t="16593" x="6138863" y="4603750"/>
          <p14:tracePt t="16600" x="6132513" y="4603750"/>
          <p14:tracePt t="16608" x="6132513" y="4598988"/>
          <p14:tracePt t="16617" x="6121400" y="4586288"/>
          <p14:tracePt t="16625" x="6115050" y="4581525"/>
          <p14:tracePt t="16632" x="6110288" y="4581525"/>
          <p14:tracePt t="16696" x="6110288" y="4592638"/>
          <p14:tracePt t="16704" x="6110288" y="4603750"/>
          <p14:tracePt t="16713" x="6110288" y="4614863"/>
          <p14:tracePt t="16723" x="6110288" y="4625975"/>
          <p14:tracePt t="16728" x="6110288" y="4637088"/>
          <p14:tracePt t="16738" x="6110288" y="4654550"/>
          <p14:tracePt t="16744" x="6099175" y="4665663"/>
          <p14:tracePt t="16755" x="6088063" y="4694238"/>
          <p14:tracePt t="16760" x="6076950" y="4710113"/>
          <p14:tracePt t="16771" x="6065838" y="4721225"/>
          <p14:tracePt t="16776" x="6053138" y="4749800"/>
          <p14:tracePt t="16784" x="6042025" y="4756150"/>
          <p14:tracePt t="16792" x="6026150" y="4772025"/>
          <p14:tracePt t="16801" x="6015038" y="4783138"/>
          <p14:tracePt t="16808" x="6003925" y="4789488"/>
          <p14:tracePt t="16826" x="5997575" y="4789488"/>
          <p14:tracePt t="17009" x="5991225" y="4794250"/>
          <p14:tracePt t="17024" x="5986463" y="4800600"/>
          <p14:tracePt t="17033" x="5986463" y="4818063"/>
          <p14:tracePt t="17040" x="5986463" y="4822825"/>
          <p14:tracePt t="17048" x="5980113" y="4833938"/>
          <p14:tracePt t="17057" x="5980113" y="4840288"/>
          <p14:tracePt t="17064" x="5980113" y="4856163"/>
          <p14:tracePt t="17072" x="5980113" y="4862513"/>
          <p14:tracePt t="17080" x="5980113" y="4873625"/>
          <p14:tracePt t="17089" x="5997575" y="4884738"/>
          <p14:tracePt t="17096" x="6003925" y="4891088"/>
          <p14:tracePt t="17104" x="6026150" y="4902200"/>
          <p14:tracePt t="17112" x="6053138" y="4906963"/>
          <p14:tracePt t="17124" x="6065838" y="4906963"/>
          <p14:tracePt t="17128" x="6103938" y="4918075"/>
          <p14:tracePt t="17139" x="6121400" y="4918075"/>
          <p14:tracePt t="17145" x="6138863" y="4918075"/>
          <p14:tracePt t="17156" x="6143625" y="4918075"/>
          <p14:tracePt t="17160" x="6154738" y="4918075"/>
          <p14:tracePt t="17168" x="6161088" y="4906963"/>
          <p14:tracePt t="17176" x="6161088" y="4902200"/>
          <p14:tracePt t="17192" x="6165850" y="4891088"/>
          <p14:tracePt t="17200" x="6165850" y="4884738"/>
          <p14:tracePt t="17209" x="6172200" y="4873625"/>
          <p14:tracePt t="17216" x="6172200" y="4862513"/>
          <p14:tracePt t="17225" x="6172200" y="4856163"/>
          <p14:tracePt t="17233" x="6172200" y="4851400"/>
          <p14:tracePt t="17240" x="6176963" y="4845050"/>
          <p14:tracePt t="17256" x="6183313" y="4845050"/>
          <p14:tracePt t="17264" x="6183313" y="4840288"/>
          <p14:tracePt t="17272" x="6194425" y="4840288"/>
          <p14:tracePt t="17280" x="6205538" y="4840288"/>
          <p14:tracePt t="17288" x="6211888" y="4840288"/>
          <p14:tracePt t="17297" x="6223000" y="4840288"/>
          <p14:tracePt t="17305" x="6245225" y="4840288"/>
          <p14:tracePt t="17312" x="6261100" y="4840288"/>
          <p14:tracePt t="17321" x="6278563" y="4845050"/>
          <p14:tracePt t="17328" x="6300788" y="4845050"/>
          <p14:tracePt t="17338" x="6323013" y="4845050"/>
          <p14:tracePt t="17344" x="6334125" y="4845050"/>
          <p14:tracePt t="17355" x="6340475" y="4845050"/>
          <p14:tracePt t="17361" x="6346825" y="4845050"/>
          <p14:tracePt t="17378" x="6351588" y="4845050"/>
          <p14:tracePt t="17792" x="6357938" y="4845050"/>
          <p14:tracePt t="17800" x="6362700" y="4845050"/>
          <p14:tracePt t="18753" x="6362700" y="4851400"/>
          <p14:tracePt t="18760" x="6362700" y="4856163"/>
          <p14:tracePt t="18769" x="6362700" y="4873625"/>
          <p14:tracePt t="18777" x="6357938" y="4873625"/>
          <p14:tracePt t="18784" x="6357938" y="4879975"/>
          <p14:tracePt t="18800" x="6357938" y="4884738"/>
          <p14:tracePt t="18809" x="6357938" y="4891088"/>
          <p14:tracePt t="18816" x="6357938" y="4902200"/>
          <p14:tracePt t="18832" x="6357938" y="4906963"/>
          <p14:tracePt t="18841" x="6357938" y="4913313"/>
          <p14:tracePt t="18848" x="6357938" y="4918075"/>
          <p14:tracePt t="18856" x="6362700" y="4924425"/>
          <p14:tracePt t="18864" x="6369050" y="4929188"/>
          <p14:tracePt t="18873" x="6373813" y="4935538"/>
          <p14:tracePt t="18891" x="6380163" y="4946650"/>
          <p14:tracePt t="18896" x="6384925" y="4953000"/>
          <p14:tracePt t="18912" x="6384925" y="4957763"/>
          <p14:tracePt t="18913" x="6396038" y="4964113"/>
          <p14:tracePt t="18923" x="6402388" y="4975225"/>
          <p14:tracePt t="18928" x="6408738" y="4979988"/>
          <p14:tracePt t="18940" x="6419850" y="4991100"/>
          <p14:tracePt t="18944" x="6424613" y="4991100"/>
          <p14:tracePt t="18952" x="6442075" y="5002213"/>
          <p14:tracePt t="18962" x="6453188" y="5008563"/>
          <p14:tracePt t="18968" x="6464300" y="5014913"/>
          <p14:tracePt t="18976" x="6475413" y="5019675"/>
          <p14:tracePt t="18984" x="6497638" y="5026025"/>
          <p14:tracePt t="18992" x="6530975" y="5030788"/>
          <p14:tracePt t="19000" x="6554788" y="5030788"/>
          <p14:tracePt t="19008" x="6599238" y="5037138"/>
          <p14:tracePt t="19016" x="6654800" y="5048250"/>
          <p14:tracePt t="19025" x="6705600" y="5053013"/>
          <p14:tracePt t="19032" x="6751638" y="5059363"/>
          <p14:tracePt t="19041" x="6811963" y="5064125"/>
          <p14:tracePt t="19049" x="6884988" y="5064125"/>
          <p14:tracePt t="19058" x="6970713" y="5070475"/>
          <p14:tracePt t="19064" x="7015163" y="5070475"/>
          <p14:tracePt t="19074" x="7077075" y="5070475"/>
          <p14:tracePt t="19080" x="7127875" y="5070475"/>
          <p14:tracePt t="19094" x="7161213" y="5064125"/>
          <p14:tracePt t="19097" x="7200900" y="5048250"/>
          <p14:tracePt t="19106" x="7216775" y="5030788"/>
          <p14:tracePt t="19112" x="7234238" y="5019675"/>
          <p14:tracePt t="19123" x="7240588" y="5002213"/>
          <p14:tracePt t="19128" x="7245350" y="4991100"/>
          <p14:tracePt t="19140" x="7245350" y="4968875"/>
          <p14:tracePt t="19145" x="7245350" y="4953000"/>
          <p14:tracePt t="19152" x="7245350" y="4941888"/>
          <p14:tracePt t="19161" x="7245350" y="4929188"/>
          <p14:tracePt t="19168" x="7245350" y="4924425"/>
          <p14:tracePt t="19177" x="7245350" y="4913313"/>
          <p14:tracePt t="19184" x="7245350" y="4906963"/>
          <p14:tracePt t="19194" x="7240588" y="4906963"/>
          <p14:tracePt t="19200" x="7240588" y="4902200"/>
          <p14:tracePt t="19208" x="7240588" y="4895850"/>
          <p14:tracePt t="19232" x="7240588" y="4891088"/>
          <p14:tracePt t="19256" x="7245350" y="4884738"/>
          <p14:tracePt t="19265" x="7256463" y="4879975"/>
          <p14:tracePt t="19274" x="7267575" y="4879975"/>
          <p14:tracePt t="19281" x="7273925" y="4873625"/>
          <p14:tracePt t="19290" x="7289800" y="4867275"/>
          <p14:tracePt t="19297" x="7302500" y="4867275"/>
          <p14:tracePt t="19308" x="7307263" y="4867275"/>
          <p14:tracePt t="19312" x="7318375" y="4862513"/>
          <p14:tracePt t="19323" x="7324725" y="4862513"/>
          <p14:tracePt t="19328" x="7335838" y="4856163"/>
          <p14:tracePt t="19345" x="7340600" y="4856163"/>
          <p14:tracePt t="19353" x="7346950" y="4851400"/>
          <p14:tracePt t="19360" x="7346950" y="4845050"/>
          <p14:tracePt t="19369" x="7351713" y="4845050"/>
          <p14:tracePt t="19384" x="7358063" y="4840288"/>
          <p14:tracePt t="19401" x="7362825" y="4833938"/>
          <p14:tracePt t="19408" x="7369175" y="4833938"/>
          <p14:tracePt t="19425" x="7375525" y="4833938"/>
          <p14:tracePt t="19432" x="7380288" y="4829175"/>
          <p14:tracePt t="19440" x="7386638" y="4829175"/>
          <p14:tracePt t="19464" x="7391400" y="4829175"/>
          <p14:tracePt t="19473" x="7391400" y="4822825"/>
          <p14:tracePt t="19601" x="7397750" y="4822825"/>
          <p14:tracePt t="19608" x="7402513" y="4822825"/>
          <p14:tracePt t="19617" x="7408863" y="4822825"/>
          <p14:tracePt t="19625" x="7413625" y="4822825"/>
          <p14:tracePt t="19640" x="7424738" y="4818063"/>
          <p14:tracePt t="19657" x="7431088" y="4818063"/>
          <p14:tracePt t="19664" x="7435850" y="4811713"/>
          <p14:tracePt t="19673" x="7442200" y="4806950"/>
          <p14:tracePt t="19681" x="7448550" y="4806950"/>
          <p14:tracePt t="19697" x="7448550" y="4800600"/>
          <p14:tracePt t="19708" x="7453313" y="4800600"/>
          <p14:tracePt t="19712" x="7453313" y="4794250"/>
          <p14:tracePt t="19720" x="7459663" y="4794250"/>
          <p14:tracePt t="19729" x="7464425" y="4783138"/>
          <p14:tracePt t="19744" x="7470775" y="4778375"/>
          <p14:tracePt t="19762" x="7470775" y="4772025"/>
          <p14:tracePt t="19776" x="7475538" y="4760913"/>
          <p14:tracePt t="19792" x="7475538" y="4756150"/>
          <p14:tracePt t="19808" x="7475538" y="4745038"/>
          <p14:tracePt t="19832" x="7475538" y="4738688"/>
          <p14:tracePt t="19856" x="7470775" y="4738688"/>
          <p14:tracePt t="19872" x="7470775" y="4733925"/>
          <p14:tracePt t="19897" x="7459663" y="4733925"/>
          <p14:tracePt t="19912" x="7453313" y="4733925"/>
          <p14:tracePt t="19925" x="7448550" y="4733925"/>
          <p14:tracePt t="19935" x="7442200" y="4733925"/>
          <p14:tracePt t="19936" x="7435850" y="4733925"/>
          <p14:tracePt t="19945" x="7419975" y="4738688"/>
          <p14:tracePt t="19952" x="7419975" y="4745038"/>
          <p14:tracePt t="19960" x="7408863" y="4749800"/>
          <p14:tracePt t="19968" x="7397750" y="4760913"/>
          <p14:tracePt t="19977" x="7397750" y="4767263"/>
          <p14:tracePt t="19984" x="7397750" y="4772025"/>
          <p14:tracePt t="19992" x="7391400" y="4783138"/>
          <p14:tracePt t="20000" x="7391400" y="4800600"/>
          <p14:tracePt t="20008" x="7391400" y="4806950"/>
          <p14:tracePt t="20017" x="7391400" y="4822825"/>
          <p14:tracePt t="20024" x="7397750" y="4829175"/>
          <p14:tracePt t="20032" x="7402513" y="4840288"/>
          <p14:tracePt t="20042" x="7408863" y="4845050"/>
          <p14:tracePt t="20049" x="7419975" y="4856163"/>
          <p14:tracePt t="20057" x="7424738" y="4862513"/>
          <p14:tracePt t="20064" x="7431088" y="4873625"/>
          <p14:tracePt t="20073" x="7442200" y="4884738"/>
          <p14:tracePt t="20081" x="7448550" y="4891088"/>
          <p14:tracePt t="20090" x="7453313" y="4895850"/>
          <p14:tracePt t="20193" x="7459663" y="4895850"/>
          <p14:tracePt t="20200" x="7464425" y="4895850"/>
          <p14:tracePt t="20209" x="7470775" y="4895850"/>
          <p14:tracePt t="20217" x="7481888" y="4891088"/>
          <p14:tracePt t="20225" x="7486650" y="4884738"/>
          <p14:tracePt t="20232" x="7497763" y="4873625"/>
          <p14:tracePt t="20240" x="7504113" y="4867275"/>
          <p14:tracePt t="20248" x="7515225" y="4862513"/>
          <p14:tracePt t="20257" x="7521575" y="4851400"/>
          <p14:tracePt t="20264" x="7526338" y="4840288"/>
          <p14:tracePt t="20274" x="7532688" y="4829175"/>
          <p14:tracePt t="20281" x="7543800" y="4811713"/>
          <p14:tracePt t="20291" x="7548563" y="4794250"/>
          <p14:tracePt t="20297" x="7548563" y="4778375"/>
          <p14:tracePt t="20307" x="7548563" y="4767263"/>
          <p14:tracePt t="20313" x="7554913" y="4760913"/>
          <p14:tracePt t="20320" x="7554913" y="4749800"/>
          <p14:tracePt t="20330" x="7554913" y="4738688"/>
          <p14:tracePt t="20339" x="7554913" y="4727575"/>
          <p14:tracePt t="20348" x="7554913" y="4721225"/>
          <p14:tracePt t="20353" x="7554913" y="4705350"/>
          <p14:tracePt t="20360" x="7554913" y="4699000"/>
          <p14:tracePt t="20369" x="7554913" y="4687888"/>
          <p14:tracePt t="20376" x="7554913" y="4676775"/>
          <p14:tracePt t="20400" x="7554913" y="4672013"/>
          <p14:tracePt t="20425" x="7554913" y="4665663"/>
          <p14:tracePt t="20432" x="7548563" y="4659313"/>
          <p14:tracePt t="20496" x="7543800" y="4659313"/>
          <p14:tracePt t="20505" x="7537450" y="4665663"/>
          <p14:tracePt t="20512" x="7532688" y="4672013"/>
          <p14:tracePt t="20522" x="7526338" y="4683125"/>
          <p14:tracePt t="20528" x="7515225" y="4699000"/>
          <p14:tracePt t="20536" x="7510463" y="4710113"/>
          <p14:tracePt t="20545" x="7510463" y="4721225"/>
          <p14:tracePt t="20553" x="7504113" y="4738688"/>
          <p14:tracePt t="20560" x="7497763" y="4756150"/>
          <p14:tracePt t="20569" x="7497763" y="4767263"/>
          <p14:tracePt t="20576" x="7497763" y="4783138"/>
          <p14:tracePt t="20585" x="7497763" y="4789488"/>
          <p14:tracePt t="20592" x="7497763" y="4794250"/>
          <p14:tracePt t="20601" x="7497763" y="4800600"/>
          <p14:tracePt t="21114" x="7497763" y="4806950"/>
          <p14:tracePt t="21120" x="7504113" y="4822825"/>
          <p14:tracePt t="21129" x="7510463" y="4829175"/>
          <p14:tracePt t="21136" x="7526338" y="4845050"/>
          <p14:tracePt t="21145" x="7526338" y="4867275"/>
          <p14:tracePt t="21152" x="7526338" y="4891088"/>
          <p14:tracePt t="21410" x="7435850" y="4879975"/>
          <p14:tracePt t="21416" x="7289800" y="4856163"/>
          <p14:tracePt t="21425" x="7019925" y="4800600"/>
          <p14:tracePt t="21432" x="6694488" y="4745038"/>
          <p14:tracePt t="21441" x="6307138" y="4710113"/>
          <p14:tracePt t="21449" x="5918200" y="4648200"/>
          <p14:tracePt t="21459" x="5486400" y="4603750"/>
          <p14:tracePt t="21464" x="5041900" y="4552950"/>
          <p14:tracePt t="21475" x="4552950" y="4502150"/>
          <p14:tracePt t="21480" x="4057650" y="4440238"/>
          <p14:tracePt t="21488" x="3579813" y="4395788"/>
          <p14:tracePt t="21497" x="3136900" y="4344988"/>
          <p14:tracePt t="21504" x="2720975" y="4311650"/>
          <p14:tracePt t="21513" x="2320925" y="4260850"/>
          <p14:tracePt t="21521" x="2012950" y="4232275"/>
          <p14:tracePt t="21528" x="1787525" y="4198938"/>
          <p14:tracePt t="21536" x="1557338" y="4181475"/>
          <p14:tracePt t="21546" x="1376363" y="4154488"/>
          <p14:tracePt t="21552" x="1254125" y="4143375"/>
          <p14:tracePt t="21560" x="1192213" y="4137025"/>
          <p14:tracePt t="21568" x="1163638" y="4137025"/>
          <p14:tracePt t="21577" x="1146175" y="4132263"/>
          <p14:tracePt t="21616" x="1163638" y="4137025"/>
          <p14:tracePt t="21624" x="1181100" y="4137025"/>
          <p14:tracePt t="21634" x="1192213" y="4148138"/>
          <p14:tracePt t="21641" x="1203325" y="4154488"/>
          <p14:tracePt t="21648" x="1208088" y="4154488"/>
          <p14:tracePt t="21658" x="1214438" y="4165600"/>
          <p14:tracePt t="21676" x="1219200" y="4170363"/>
          <p14:tracePt t="21693" x="1225550" y="4170363"/>
          <p14:tracePt t="21704" x="1225550" y="4176713"/>
          <p14:tracePt t="21752" x="1225550" y="4181475"/>
          <p14:tracePt t="21760" x="1225550" y="4187825"/>
          <p14:tracePt t="21769" x="1230313" y="4194175"/>
          <p14:tracePt t="21776" x="1243013" y="4198938"/>
          <p14:tracePt t="21784" x="1243013" y="4205288"/>
          <p14:tracePt t="21793" x="1258888" y="4216400"/>
          <p14:tracePt t="21801" x="1281113" y="4227513"/>
          <p14:tracePt t="21809" x="1292225" y="4232275"/>
          <p14:tracePt t="21817" x="1303338" y="4238625"/>
          <p14:tracePt t="21825" x="1320800" y="4243388"/>
          <p14:tracePt t="21833" x="1331913" y="4249738"/>
          <p14:tracePt t="21843" x="1343025" y="4249738"/>
          <p14:tracePt t="21849" x="1349375" y="4256088"/>
          <p14:tracePt t="21858" x="1360488" y="4256088"/>
          <p14:tracePt t="21864" x="1365250" y="4256088"/>
          <p14:tracePt t="21877" x="1365250" y="4260850"/>
          <p14:tracePt t="21893" x="1371600" y="4267200"/>
          <p14:tracePt t="21905" x="1376363" y="4271963"/>
          <p14:tracePt t="21921" x="1382713" y="4283075"/>
          <p14:tracePt t="21928" x="1389063" y="4294188"/>
          <p14:tracePt t="21938" x="1400175" y="4305300"/>
          <p14:tracePt t="21947" x="1404938" y="4311650"/>
          <p14:tracePt t="21952" x="1411288" y="4329113"/>
          <p14:tracePt t="21960" x="1422400" y="4340225"/>
          <p14:tracePt t="21969" x="1427163" y="4351338"/>
          <p14:tracePt t="21976" x="1427163" y="4356100"/>
          <p14:tracePt t="21984" x="1433513" y="4373563"/>
          <p14:tracePt t="21993" x="1438275" y="4391025"/>
          <p14:tracePt t="22000" x="1438275" y="4406900"/>
          <p14:tracePt t="22009" x="1438275" y="4418013"/>
          <p14:tracePt t="22017" x="1438275" y="4440238"/>
          <p14:tracePt t="22025" x="1438275" y="4451350"/>
          <p14:tracePt t="22032" x="1438275" y="4479925"/>
          <p14:tracePt t="22042" x="1444625" y="4513263"/>
          <p14:tracePt t="22049" x="1444625" y="4541838"/>
          <p14:tracePt t="22059" x="1444625" y="4559300"/>
          <p14:tracePt t="22065" x="1455738" y="4603750"/>
          <p14:tracePt t="22075" x="1462088" y="4632325"/>
          <p14:tracePt t="22081" x="1466850" y="4648200"/>
          <p14:tracePt t="22092" x="1477963" y="4687888"/>
          <p14:tracePt t="22097" x="1484313" y="4721225"/>
          <p14:tracePt t="22105" x="1489075" y="4738688"/>
          <p14:tracePt t="22113" x="1500188" y="4783138"/>
          <p14:tracePt t="22121" x="1511300" y="4818063"/>
          <p14:tracePt t="22129" x="1524000" y="4856163"/>
          <p14:tracePt t="22136" x="1524000" y="4873625"/>
          <p14:tracePt t="22145" x="1546225" y="4929188"/>
          <p14:tracePt t="22152" x="1557338" y="4953000"/>
          <p14:tracePt t="22160" x="1579563" y="5002213"/>
          <p14:tracePt t="22169" x="1597025" y="5037138"/>
          <p14:tracePt t="22176" x="1612900" y="5059363"/>
          <p14:tracePt t="22184" x="1624013" y="5087938"/>
          <p14:tracePt t="22193" x="1635125" y="5103813"/>
          <p14:tracePt t="22200" x="1641475" y="5114925"/>
          <p14:tracePt t="22209" x="1641475" y="5121275"/>
          <p14:tracePt t="22217" x="1641475" y="5126038"/>
          <p14:tracePt t="22226" x="1641475" y="5132388"/>
          <p14:tracePt t="22248" x="1641475" y="5137150"/>
          <p14:tracePt t="22761" x="1635125" y="5137150"/>
          <p14:tracePt t="23105" x="1630363" y="5137150"/>
          <p14:tracePt t="23112" x="1624013" y="5137150"/>
          <p14:tracePt t="23129" x="1619250" y="5137150"/>
          <p14:tracePt t="23145" x="1612900" y="5137150"/>
          <p14:tracePt t="23360" x="1612900" y="5132388"/>
          <p14:tracePt t="23368" x="1619250" y="5132388"/>
          <p14:tracePt t="23377" x="1630363" y="5132388"/>
          <p14:tracePt t="23384" x="1635125" y="5132388"/>
          <p14:tracePt t="23393" x="1641475" y="5132388"/>
          <p14:tracePt t="23401" x="1646238" y="5132388"/>
          <p14:tracePt t="23410" x="1652588" y="5132388"/>
          <p14:tracePt t="23417" x="1658938" y="5132388"/>
          <p14:tracePt t="23545" x="1663700" y="5132388"/>
          <p14:tracePt t="23553" x="1674813" y="5132388"/>
          <p14:tracePt t="23560" x="1685925" y="5132388"/>
          <p14:tracePt t="23568" x="1719263" y="5132388"/>
          <p14:tracePt t="23577" x="1743075" y="5132388"/>
          <p14:tracePt t="23584" x="1820863" y="5143500"/>
          <p14:tracePt t="23593" x="1893888" y="5154613"/>
          <p14:tracePt t="23601" x="2024063" y="5172075"/>
          <p14:tracePt t="23610" x="2197100" y="5199063"/>
          <p14:tracePt t="23616" x="2360613" y="5216525"/>
          <p14:tracePt t="23627" x="2590800" y="5233988"/>
          <p14:tracePt t="23633" x="2760663" y="5233988"/>
          <p14:tracePt t="23643" x="3035300" y="5233988"/>
          <p14:tracePt t="23648" x="3265488" y="5233988"/>
          <p14:tracePt t="23656" x="3490913" y="5233988"/>
          <p14:tracePt t="23665" x="3771900" y="5222875"/>
          <p14:tracePt t="23672" x="3973513" y="5187950"/>
          <p14:tracePt t="23680" x="4227513" y="5160963"/>
          <p14:tracePt t="23689" x="4462463" y="5126038"/>
          <p14:tracePt t="23697" x="4681538" y="5110163"/>
          <p14:tracePt t="23705" x="4816475" y="5110163"/>
          <p14:tracePt t="23712" x="5002213" y="5110163"/>
          <p14:tracePt t="23720" x="5143500" y="5110163"/>
          <p14:tracePt t="23729" x="5227638" y="5114925"/>
          <p14:tracePt t="23736" x="5300663" y="5132388"/>
          <p14:tracePt t="23744" x="5345113" y="5137150"/>
          <p14:tracePt t="23753" x="5362575" y="5137150"/>
          <p14:tracePt t="23985" x="5351463" y="5137150"/>
          <p14:tracePt t="23993" x="5340350" y="5137150"/>
          <p14:tracePt t="24000" x="5329238" y="5137150"/>
          <p14:tracePt t="24011" x="5294313" y="5137150"/>
          <p14:tracePt t="24016" x="5260975" y="5132388"/>
          <p14:tracePt t="24027" x="5210175" y="5121275"/>
          <p14:tracePt t="24033" x="5126038" y="5103813"/>
          <p14:tracePt t="24044" x="4997450" y="5092700"/>
          <p14:tracePt t="24049" x="4851400" y="5076825"/>
          <p14:tracePt t="24057" x="4676775" y="5053013"/>
          <p14:tracePt t="24065" x="4486275" y="5026025"/>
          <p14:tracePt t="24073" x="4294188" y="5008563"/>
          <p14:tracePt t="24081" x="4125913" y="4997450"/>
          <p14:tracePt t="24089" x="3979863" y="4979988"/>
          <p14:tracePt t="24097" x="3895725" y="4979988"/>
          <p14:tracePt t="24105" x="3805238" y="4968875"/>
          <p14:tracePt t="24114" x="3743325" y="4964113"/>
          <p14:tracePt t="24121" x="3681413" y="4957763"/>
          <p14:tracePt t="24128" x="3636963" y="4957763"/>
          <p14:tracePt t="24136" x="3619500" y="4957763"/>
          <p14:tracePt t="24145" x="3608388" y="4957763"/>
          <p14:tracePt t="24153" x="3603625" y="4953000"/>
          <p14:tracePt t="24233" x="3608388" y="4953000"/>
          <p14:tracePt t="24249" x="3614738" y="4953000"/>
          <p14:tracePt t="24265" x="3619500" y="4953000"/>
          <p14:tracePt t="24272" x="3625850" y="4953000"/>
          <p14:tracePt t="24282" x="3630613" y="4957763"/>
          <p14:tracePt t="24289" x="3636963" y="4964113"/>
          <p14:tracePt t="24297" x="3641725" y="4968875"/>
          <p14:tracePt t="24305" x="3654425" y="4975225"/>
          <p14:tracePt t="24313" x="3670300" y="4986338"/>
          <p14:tracePt t="24321" x="3687763" y="4991100"/>
          <p14:tracePt t="24329" x="3698875" y="5002213"/>
          <p14:tracePt t="24337" x="3721100" y="5014913"/>
          <p14:tracePt t="24345" x="3732213" y="5030788"/>
          <p14:tracePt t="24353" x="3738563" y="5037138"/>
          <p14:tracePt t="24361" x="3754438" y="5048250"/>
          <p14:tracePt t="24369" x="3765550" y="5070475"/>
          <p14:tracePt t="24377" x="3776663" y="5092700"/>
          <p14:tracePt t="24385" x="3783013" y="5103813"/>
          <p14:tracePt t="24395" x="3800475" y="5126038"/>
          <p14:tracePt t="24401" x="3811588" y="5137150"/>
          <p14:tracePt t="24411" x="3811588" y="5154613"/>
          <p14:tracePt t="24417" x="3816350" y="5154613"/>
          <p14:tracePt t="24473" x="3816350" y="5149850"/>
          <p14:tracePt t="24489" x="3816350" y="5143500"/>
          <p14:tracePt t="24505" x="3816350" y="5137150"/>
          <p14:tracePt t="24512" x="3822700" y="5132388"/>
          <p14:tracePt t="24521" x="3822700" y="5121275"/>
          <p14:tracePt t="24529" x="3827463" y="5110163"/>
          <p14:tracePt t="24545" x="3827463" y="5099050"/>
          <p14:tracePt t="24553" x="3833813" y="5099050"/>
          <p14:tracePt t="24562" x="3838575" y="5092700"/>
          <p14:tracePt t="24585" x="3844925" y="5081588"/>
          <p14:tracePt t="24601" x="3844925" y="5076825"/>
          <p14:tracePt t="24611" x="3844925" y="5070475"/>
          <p14:tracePt t="24617" x="3849688" y="5070475"/>
          <p14:tracePt t="24627" x="3849688" y="5064125"/>
          <p14:tracePt t="24640" x="3849688" y="5059363"/>
          <p14:tracePt t="24657" x="3849688" y="5053013"/>
          <p14:tracePt t="24673" x="3849688" y="5048250"/>
          <p14:tracePt t="24681" x="3849688" y="5041900"/>
          <p14:tracePt t="24689" x="3849688" y="5037138"/>
          <p14:tracePt t="24697" x="3856038" y="5037138"/>
          <p14:tracePt t="24705" x="3856038" y="5026025"/>
          <p14:tracePt t="24713" x="3856038" y="5019675"/>
          <p14:tracePt t="24721" x="3856038" y="5008563"/>
          <p14:tracePt t="24729" x="3856038" y="4991100"/>
          <p14:tracePt t="24737" x="3856038" y="4986338"/>
          <p14:tracePt t="24746" x="3862388" y="4968875"/>
          <p14:tracePt t="24753" x="3862388" y="4964113"/>
          <p14:tracePt t="24763" x="3862388" y="4941888"/>
          <p14:tracePt t="24769" x="3867150" y="4913313"/>
          <p14:tracePt t="24779" x="3867150" y="4895850"/>
          <p14:tracePt t="24785" x="3873500" y="4873625"/>
          <p14:tracePt t="24794" x="3873500" y="4856163"/>
          <p14:tracePt t="24801" x="3873500" y="4840288"/>
          <p14:tracePt t="24811" x="3873500" y="4833938"/>
          <p14:tracePt t="24817" x="3873500" y="4822825"/>
          <p14:tracePt t="24827" x="3873500" y="4811713"/>
          <p14:tracePt t="24833" x="3878263" y="4806950"/>
          <p14:tracePt t="24844" x="3878263" y="4800600"/>
          <p14:tracePt t="24849" x="3884613" y="4794250"/>
          <p14:tracePt t="24865" x="3889375" y="4783138"/>
          <p14:tracePt t="24873" x="3895725" y="4783138"/>
          <p14:tracePt t="24892" x="3906838" y="4767263"/>
          <p14:tracePt t="24898" x="3906838" y="4760913"/>
          <p14:tracePt t="24905" x="3906838" y="4756150"/>
          <p14:tracePt t="24913" x="3911600" y="4749800"/>
          <p14:tracePt t="24921" x="3911600" y="4745038"/>
          <p14:tracePt t="24977" x="3917950" y="4745038"/>
          <p14:tracePt t="24985" x="3917950" y="4749800"/>
          <p14:tracePt t="24993" x="3922713" y="4767263"/>
          <p14:tracePt t="25001" x="3922713" y="4800600"/>
          <p14:tracePt t="25011" x="3922713" y="4818063"/>
          <p14:tracePt t="25017" x="3922713" y="4833938"/>
          <p14:tracePt t="25028" x="3922713" y="4845050"/>
          <p14:tracePt t="25033" x="3922713" y="4862513"/>
          <p14:tracePt t="25041" x="3922713" y="4873625"/>
          <p14:tracePt t="25049" x="3922713" y="4879975"/>
          <p14:tracePt t="25057" x="3922713" y="4891088"/>
          <p14:tracePt t="25073" x="3922713" y="4895850"/>
          <p14:tracePt t="25201" x="3922713" y="4902200"/>
          <p14:tracePt t="25232" x="3922713" y="4906963"/>
          <p14:tracePt t="25241" x="3922713" y="4913313"/>
          <p14:tracePt t="25330" x="3929063" y="4906963"/>
          <p14:tracePt t="25336" x="3935413" y="4891088"/>
          <p14:tracePt t="25345" x="3940175" y="4879975"/>
          <p14:tracePt t="25353" x="3951288" y="4862513"/>
          <p14:tracePt t="25361" x="3962400" y="4822825"/>
          <p14:tracePt t="25369" x="3968750" y="4806950"/>
          <p14:tracePt t="25378" x="3979863" y="4767263"/>
          <p14:tracePt t="25385" x="3979863" y="4749800"/>
          <p14:tracePt t="25395" x="3984625" y="4721225"/>
          <p14:tracePt t="25401" x="3984625" y="4705350"/>
          <p14:tracePt t="25411" x="3990975" y="4683125"/>
          <p14:tracePt t="25417" x="3997325" y="4676775"/>
          <p14:tracePt t="25441" x="3997325" y="4672013"/>
          <p14:tracePt t="25513" x="4002088" y="4683125"/>
          <p14:tracePt t="25521" x="4008438" y="4687888"/>
          <p14:tracePt t="25529" x="4008438" y="4699000"/>
          <p14:tracePt t="25537" x="4013200" y="4710113"/>
          <p14:tracePt t="25545" x="4013200" y="4721225"/>
          <p14:tracePt t="25553" x="4013200" y="4738688"/>
          <p14:tracePt t="25561" x="4013200" y="4756150"/>
          <p14:tracePt t="25568" x="4013200" y="4767263"/>
          <p14:tracePt t="25578" x="4013200" y="4794250"/>
          <p14:tracePt t="25585" x="4013200" y="4806950"/>
          <p14:tracePt t="25595" x="4013200" y="4833938"/>
          <p14:tracePt t="25600" x="4013200" y="4851400"/>
          <p14:tracePt t="25612" x="4013200" y="4862513"/>
          <p14:tracePt t="25617" x="4013200" y="4867275"/>
          <p14:tracePt t="25625" x="4013200" y="4884738"/>
          <p14:tracePt t="25633" x="4013200" y="4891088"/>
          <p14:tracePt t="25641" x="4013200" y="4902200"/>
          <p14:tracePt t="25649" x="4013200" y="4913313"/>
          <p14:tracePt t="25656" x="4013200" y="4924425"/>
          <p14:tracePt t="25665" x="4013200" y="4941888"/>
          <p14:tracePt t="25673" x="4013200" y="4953000"/>
          <p14:tracePt t="25681" x="4013200" y="4968875"/>
          <p14:tracePt t="25688" x="4013200" y="4975225"/>
          <p14:tracePt t="25697" x="4013200" y="4979988"/>
          <p14:tracePt t="25705" x="4013200" y="4986338"/>
          <p14:tracePt t="25713" x="4019550" y="4986338"/>
          <p14:tracePt t="25729" x="4019550" y="4991100"/>
          <p14:tracePt t="25840" x="4024313" y="4991100"/>
          <p14:tracePt t="25849" x="4030663" y="4991100"/>
          <p14:tracePt t="25857" x="4030663" y="4979988"/>
          <p14:tracePt t="25865" x="4041775" y="4975225"/>
          <p14:tracePt t="25875" x="4046538" y="4964113"/>
          <p14:tracePt t="25881" x="4057650" y="4935538"/>
          <p14:tracePt t="25888" x="4064000" y="4918075"/>
          <p14:tracePt t="25897" x="4070350" y="4884738"/>
          <p14:tracePt t="25905" x="4081463" y="4862513"/>
          <p14:tracePt t="25913" x="4086225" y="4840288"/>
          <p14:tracePt t="25921" x="4086225" y="4806950"/>
          <p14:tracePt t="25929" x="4092575" y="4783138"/>
          <p14:tracePt t="25937" x="4092575" y="4760913"/>
          <p14:tracePt t="25945" x="4092575" y="4745038"/>
          <p14:tracePt t="25953" x="4092575" y="4721225"/>
          <p14:tracePt t="25963" x="4092575" y="4710113"/>
          <p14:tracePt t="25969" x="4092575" y="4694238"/>
          <p14:tracePt t="25978" x="4092575" y="4676775"/>
          <p14:tracePt t="25985" x="4092575" y="4659313"/>
          <p14:tracePt t="25997" x="4092575" y="4654550"/>
          <p14:tracePt t="26001" x="4092575" y="4648200"/>
          <p14:tracePt t="26168" x="4092575" y="4654550"/>
          <p14:tracePt t="26264" x="4092575" y="4659313"/>
          <p14:tracePt t="26281" x="4092575" y="4672013"/>
          <p14:tracePt t="26321" x="4092575" y="4676775"/>
          <p14:tracePt t="26505" x="4092575" y="4687888"/>
          <p14:tracePt t="26514" x="4092575" y="4705350"/>
          <p14:tracePt t="26520" x="4092575" y="4733925"/>
          <p14:tracePt t="26529" x="4092575" y="4745038"/>
          <p14:tracePt t="26537" x="4097338" y="4778375"/>
          <p14:tracePt t="26545" x="4097338" y="4800600"/>
          <p14:tracePt t="26552" x="4103688" y="4822825"/>
          <p14:tracePt t="26562" x="4103688" y="4833938"/>
          <p14:tracePt t="26569" x="4103688" y="4862513"/>
          <p14:tracePt t="26579" x="4103688" y="4879975"/>
          <p14:tracePt t="26585" x="4103688" y="4891088"/>
          <p14:tracePt t="26596" x="4103688" y="4906963"/>
          <p14:tracePt t="26600" x="4103688" y="4918075"/>
          <p14:tracePt t="26609" x="4103688" y="4929188"/>
          <p14:tracePt t="26617" x="4103688" y="4941888"/>
          <p14:tracePt t="26624" x="4103688" y="4953000"/>
          <p14:tracePt t="26634" x="4103688" y="4957763"/>
          <p14:tracePt t="26641" x="4103688" y="4968875"/>
          <p14:tracePt t="26649" x="4103688" y="4979988"/>
          <p14:tracePt t="26657" x="4103688" y="4986338"/>
          <p14:tracePt t="26665" x="4103688" y="4991100"/>
          <p14:tracePt t="26672" x="4103688" y="4997450"/>
          <p14:tracePt t="26681" x="4103688" y="5002213"/>
          <p14:tracePt t="26810" x="4103688" y="4997450"/>
          <p14:tracePt t="26816" x="4103688" y="4991100"/>
          <p14:tracePt t="26833" x="4103688" y="4986338"/>
          <p14:tracePt t="26873" x="4103688" y="4979988"/>
          <p14:tracePt t="27345" x="4103688" y="4975225"/>
          <p14:tracePt t="27353" x="4097338" y="4964113"/>
          <p14:tracePt t="27361" x="4097338" y="4957763"/>
          <p14:tracePt t="27369" x="4097338" y="4953000"/>
          <p14:tracePt t="27379" x="4097338" y="4941888"/>
          <p14:tracePt t="27385" x="4092575" y="4924425"/>
          <p14:tracePt t="27393" x="4092575" y="4913313"/>
          <p14:tracePt t="27401" x="4092575" y="4906963"/>
          <p14:tracePt t="27409" x="4092575" y="4895850"/>
          <p14:tracePt t="27417" x="4092575" y="4891088"/>
          <p14:tracePt t="27425" x="4092575" y="4884738"/>
          <p14:tracePt t="27433" x="4092575" y="4879975"/>
          <p14:tracePt t="27441" x="4092575" y="4873625"/>
          <p14:tracePt t="27449" x="4092575" y="4867275"/>
          <p14:tracePt t="27457" x="4092575" y="4862513"/>
          <p14:tracePt t="27473" x="4092575" y="4856163"/>
          <p14:tracePt t="27481" x="4092575" y="4851400"/>
          <p14:tracePt t="27489" x="4092575" y="4840288"/>
          <p14:tracePt t="27497" x="4092575" y="4829175"/>
          <p14:tracePt t="27505" x="4086225" y="4818063"/>
          <p14:tracePt t="27513" x="4086225" y="4811713"/>
          <p14:tracePt t="27521" x="4086225" y="4806950"/>
          <p14:tracePt t="27530" x="4086225" y="4800600"/>
          <p14:tracePt t="27561" x="4086225" y="4794250"/>
          <p14:tracePt t="27593" x="4086225" y="4789488"/>
          <p14:tracePt t="27625" x="4086225" y="4783138"/>
          <p14:tracePt t="27641" x="4081463" y="4778375"/>
          <p14:tracePt t="27721" x="4075113" y="4772025"/>
          <p14:tracePt t="27753" x="4075113" y="4767263"/>
          <p14:tracePt t="27769" x="4070350" y="4767263"/>
          <p14:tracePt t="27849" x="4070350" y="4789488"/>
          <p14:tracePt t="27857" x="4070350" y="4806950"/>
          <p14:tracePt t="27866" x="4070350" y="4829175"/>
          <p14:tracePt t="27873" x="4070350" y="4845050"/>
          <p14:tracePt t="27881" x="4070350" y="4884738"/>
          <p14:tracePt t="27889" x="4070350" y="4902200"/>
          <p14:tracePt t="27897" x="4070350" y="4918075"/>
          <p14:tracePt t="27905" x="4070350" y="4935538"/>
          <p14:tracePt t="27913" x="4070350" y="4946650"/>
          <p14:tracePt t="27921" x="4064000" y="4964113"/>
          <p14:tracePt t="27930" x="4064000" y="4968875"/>
          <p14:tracePt t="27937" x="4064000" y="4979988"/>
          <p14:tracePt t="27969" x="4064000" y="4986338"/>
          <p14:tracePt t="28041" x="4052888" y="4997450"/>
          <p14:tracePt t="28049" x="4041775" y="5008563"/>
          <p14:tracePt t="28057" x="4019550" y="5019675"/>
          <p14:tracePt t="28289" x="4030663" y="5014913"/>
          <p14:tracePt t="28297" x="4035425" y="5002213"/>
          <p14:tracePt t="28305" x="4041775" y="4997450"/>
          <p14:tracePt t="28314" x="4052888" y="4997450"/>
          <p14:tracePt t="28337" x="4057650" y="4997450"/>
          <p14:tracePt t="28347" x="4057650" y="5008563"/>
          <p14:tracePt t="28353" x="4070350" y="5014913"/>
          <p14:tracePt t="28364" x="4075113" y="5019675"/>
          <p14:tracePt t="28369" x="4086225" y="5026025"/>
          <p14:tracePt t="28377" x="4092575" y="5026025"/>
          <p14:tracePt t="28386" x="4097338" y="5026025"/>
          <p14:tracePt t="28393" x="4108450" y="5030788"/>
          <p14:tracePt t="28401" x="4119563" y="5030788"/>
          <p14:tracePt t="28409" x="4143375" y="5037138"/>
          <p14:tracePt t="28417" x="4159250" y="5037138"/>
          <p14:tracePt t="28425" x="4176713" y="5037138"/>
          <p14:tracePt t="28433" x="4205288" y="5037138"/>
          <p14:tracePt t="28441" x="4227513" y="5041900"/>
          <p14:tracePt t="28449" x="4271963" y="5041900"/>
          <p14:tracePt t="28457" x="4316413" y="5048250"/>
          <p14:tracePt t="28465" x="4344988" y="5053013"/>
          <p14:tracePt t="28473" x="4384675" y="5059363"/>
          <p14:tracePt t="28482" x="4406900" y="5059363"/>
          <p14:tracePt t="28489" x="4435475" y="5064125"/>
          <p14:tracePt t="28497" x="4451350" y="5064125"/>
          <p14:tracePt t="28505" x="4462463" y="5064125"/>
          <p14:tracePt t="28515" x="4468813" y="5064125"/>
          <p14:tracePt t="28521" x="4473575" y="5064125"/>
          <p14:tracePt t="28609" x="4479925" y="5064125"/>
          <p14:tracePt t="28617" x="4497388" y="5064125"/>
          <p14:tracePt t="28625" x="4502150" y="5064125"/>
          <p14:tracePt t="28633" x="4524375" y="5064125"/>
          <p14:tracePt t="28641" x="4541838" y="5064125"/>
          <p14:tracePt t="28649" x="4586288" y="5070475"/>
          <p14:tracePt t="28657" x="4621213" y="5076825"/>
          <p14:tracePt t="28665" x="4648200" y="5076825"/>
          <p14:tracePt t="28673" x="4694238" y="5087938"/>
          <p14:tracePt t="28681" x="4727575" y="5092700"/>
          <p14:tracePt t="28689" x="4760913" y="5103813"/>
          <p14:tracePt t="28699" x="4783138" y="5110163"/>
          <p14:tracePt t="28705" x="4816475" y="5121275"/>
          <p14:tracePt t="28714" x="4829175" y="5126038"/>
          <p14:tracePt t="28721" x="4840288" y="5132388"/>
          <p14:tracePt t="28732" x="4851400" y="5143500"/>
          <p14:tracePt t="28737" x="4856163" y="5154613"/>
          <p14:tracePt t="28753" x="4856163" y="5160963"/>
          <p14:tracePt t="28764" x="4856163" y="5172075"/>
          <p14:tracePt t="28771" x="4862513" y="5183188"/>
          <p14:tracePt t="28778" x="4862513" y="5187950"/>
          <p14:tracePt t="28787" x="4862513" y="5199063"/>
          <p14:tracePt t="28793" x="4862513" y="5210175"/>
          <p14:tracePt t="28801" x="4862513" y="5216525"/>
          <p14:tracePt t="28809" x="4862513" y="5227638"/>
          <p14:tracePt t="28817" x="4862513" y="5238750"/>
          <p14:tracePt t="28825" x="4856163" y="5256213"/>
          <p14:tracePt t="28833" x="4851400" y="5260975"/>
          <p14:tracePt t="28841" x="4840288" y="5272088"/>
          <p14:tracePt t="28849" x="4829175" y="5284788"/>
          <p14:tracePt t="28857" x="4822825" y="5295900"/>
          <p14:tracePt t="28865" x="4811713" y="5300663"/>
          <p14:tracePt t="28881" x="4783138" y="5295900"/>
          <p14:tracePt t="28889" x="4772025" y="5278438"/>
          <p14:tracePt t="28898" x="4772025" y="5272088"/>
          <p14:tracePt t="29098" x="4760913" y="5278438"/>
          <p14:tracePt t="29105" x="4756150" y="5284788"/>
          <p14:tracePt t="29113" x="4743450" y="5295900"/>
          <p14:tracePt t="29121" x="4721225" y="5318125"/>
          <p14:tracePt t="29131" x="4710113" y="5322888"/>
          <p14:tracePt t="29137" x="4699000" y="5340350"/>
          <p14:tracePt t="29148" x="4687888" y="5357813"/>
          <p14:tracePt t="29153" x="4676775" y="5368925"/>
          <p14:tracePt t="29161" x="4665663" y="5384800"/>
          <p14:tracePt t="29170" x="4643438" y="5413375"/>
          <p14:tracePt t="29177" x="4632325" y="5430838"/>
          <p14:tracePt t="29185" x="4614863" y="5441950"/>
          <p14:tracePt t="29193" x="4608513" y="5446713"/>
          <p14:tracePt t="29202" x="4597400" y="5464175"/>
          <p14:tracePt t="29209" x="4586288" y="5468938"/>
          <p14:tracePt t="29219" x="4581525" y="5475288"/>
          <p14:tracePt t="29225" x="4575175" y="5475288"/>
          <p14:tracePt t="29233" x="4575175" y="5480050"/>
          <p14:tracePt t="29241" x="4570413" y="5480050"/>
          <p14:tracePt t="29257" x="4564063" y="5486400"/>
          <p14:tracePt t="29457" x="4564063" y="5480050"/>
          <p14:tracePt t="29465" x="4570413" y="5475288"/>
          <p14:tracePt t="29473" x="4575175" y="5464175"/>
          <p14:tracePt t="29481" x="4575175" y="5453063"/>
          <p14:tracePt t="29753" x="4575175" y="5446713"/>
          <p14:tracePt t="29769" x="4570413" y="5441950"/>
          <p14:tracePt t="29777" x="4570413" y="5435600"/>
          <p14:tracePt t="29785" x="4564063" y="5435600"/>
          <p14:tracePt t="29793" x="4564063" y="5430838"/>
          <p14:tracePt t="29817" x="4564063" y="5424488"/>
          <p14:tracePt t="29841" x="4564063" y="5419725"/>
          <p14:tracePt t="29857" x="4564063" y="5413375"/>
          <p14:tracePt t="30114" x="4564063" y="5407025"/>
          <p14:tracePt t="30130" x="4570413" y="5395913"/>
          <p14:tracePt t="30145" x="4575175" y="5395913"/>
          <p14:tracePt t="30153" x="4575175" y="5391150"/>
          <p14:tracePt t="30361" x="4575175" y="5395913"/>
          <p14:tracePt t="30369" x="4570413" y="5402263"/>
          <p14:tracePt t="30385" x="4570413" y="5407025"/>
          <p14:tracePt t="30417" x="4570413" y="5413375"/>
          <p14:tracePt t="30465" x="4564063" y="5413375"/>
          <p14:tracePt t="30489" x="4564063" y="5419725"/>
          <p14:tracePt t="30554" x="4559300" y="5419725"/>
          <p14:tracePt t="30561" x="4559300" y="5424488"/>
          <p14:tracePt t="30633" x="4552950" y="5424488"/>
          <p14:tracePt t="30641" x="4548188" y="5424488"/>
          <p14:tracePt t="30649" x="4548188" y="5430838"/>
          <p14:tracePt t="30657" x="4535488" y="5435600"/>
          <p14:tracePt t="30665" x="4535488" y="5441950"/>
          <p14:tracePt t="30673" x="4530725" y="5446713"/>
          <p14:tracePt t="30690" x="4524375" y="5457825"/>
          <p14:tracePt t="30707" x="4524375" y="5464175"/>
          <p14:tracePt t="30717" x="4519613" y="5464175"/>
          <p14:tracePt t="30721" x="4519613" y="5468938"/>
          <p14:tracePt t="30729" x="4513263" y="5468938"/>
          <p14:tracePt t="30985" x="4513263" y="5475288"/>
          <p14:tracePt t="31025" x="4513263" y="5480050"/>
          <p14:tracePt t="31033" x="4513263" y="5486400"/>
          <p14:tracePt t="31113" x="4508500" y="5486400"/>
          <p14:tracePt t="31137" x="4502150" y="5475288"/>
          <p14:tracePt t="31145" x="4502150" y="5457825"/>
          <p14:tracePt t="31154" x="4502150" y="5441950"/>
          <p14:tracePt t="31161" x="4497388" y="5419725"/>
          <p14:tracePt t="31169" x="4497388" y="5402263"/>
          <p14:tracePt t="31177" x="4491038" y="5357813"/>
          <p14:tracePt t="31185" x="4491038" y="5334000"/>
          <p14:tracePt t="31193" x="4491038" y="5278438"/>
          <p14:tracePt t="31201" x="4491038" y="5260975"/>
          <p14:tracePt t="35851" x="4473575" y="5249863"/>
          <p14:tracePt t="35857" x="4451350" y="5233988"/>
          <p14:tracePt t="35865" x="4418013" y="5199063"/>
          <p14:tracePt t="35884" x="4243388" y="5019675"/>
          <p14:tracePt t="35889" x="4064000" y="4783138"/>
          <p14:tracePt t="35897" x="3816350" y="4479925"/>
          <p14:tracePt t="35905" x="3513138" y="4154488"/>
          <p14:tracePt t="35913" x="3163888" y="3765550"/>
          <p14:tracePt t="35921" x="2760663" y="3344863"/>
          <p14:tracePt t="35929" x="2309813" y="2911475"/>
          <p14:tracePt t="35937" x="1889125" y="2462213"/>
          <p14:tracePt t="35945" x="1685925" y="1911350"/>
          <p14:tracePt t="35953" x="1612900" y="1404938"/>
          <p14:tracePt t="35961" x="1612900" y="842963"/>
          <p14:tracePt t="35970" x="1612900" y="3429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Expenditure for CT</a:t>
            </a:r>
            <a:endParaRPr lang="en-GB" sz="3600" dirty="0">
              <a:solidFill>
                <a:srgbClr val="0070C0"/>
              </a:solidFill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200CFEF2-0AFC-4641-9B07-A016BD42F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935" y="6465153"/>
            <a:ext cx="1033616" cy="25649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DAAC712-27D9-4CC0-81BB-7E4B76AC8D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537710"/>
              </p:ext>
            </p:extLst>
          </p:nvPr>
        </p:nvGraphicFramePr>
        <p:xfrm>
          <a:off x="2774056" y="2446328"/>
          <a:ext cx="6643887" cy="3238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9000">
                  <a:extLst>
                    <a:ext uri="{9D8B030D-6E8A-4147-A177-3AD203B41FA5}">
                      <a16:colId xmlns:a16="http://schemas.microsoft.com/office/drawing/2014/main" val="2997126552"/>
                    </a:ext>
                  </a:extLst>
                </a:gridCol>
                <a:gridCol w="1109611">
                  <a:extLst>
                    <a:ext uri="{9D8B030D-6E8A-4147-A177-3AD203B41FA5}">
                      <a16:colId xmlns:a16="http://schemas.microsoft.com/office/drawing/2014/main" val="2723603813"/>
                    </a:ext>
                  </a:extLst>
                </a:gridCol>
                <a:gridCol w="576851">
                  <a:extLst>
                    <a:ext uri="{9D8B030D-6E8A-4147-A177-3AD203B41FA5}">
                      <a16:colId xmlns:a16="http://schemas.microsoft.com/office/drawing/2014/main" val="1620990653"/>
                    </a:ext>
                  </a:extLst>
                </a:gridCol>
                <a:gridCol w="1109611">
                  <a:extLst>
                    <a:ext uri="{9D8B030D-6E8A-4147-A177-3AD203B41FA5}">
                      <a16:colId xmlns:a16="http://schemas.microsoft.com/office/drawing/2014/main" val="728168017"/>
                    </a:ext>
                  </a:extLst>
                </a:gridCol>
                <a:gridCol w="576851">
                  <a:extLst>
                    <a:ext uri="{9D8B030D-6E8A-4147-A177-3AD203B41FA5}">
                      <a16:colId xmlns:a16="http://schemas.microsoft.com/office/drawing/2014/main" val="1713153681"/>
                    </a:ext>
                  </a:extLst>
                </a:gridCol>
                <a:gridCol w="1109611">
                  <a:extLst>
                    <a:ext uri="{9D8B030D-6E8A-4147-A177-3AD203B41FA5}">
                      <a16:colId xmlns:a16="http://schemas.microsoft.com/office/drawing/2014/main" val="581857523"/>
                    </a:ext>
                  </a:extLst>
                </a:gridCol>
                <a:gridCol w="776176">
                  <a:extLst>
                    <a:ext uri="{9D8B030D-6E8A-4147-A177-3AD203B41FA5}">
                      <a16:colId xmlns:a16="http://schemas.microsoft.com/office/drawing/2014/main" val="2960535640"/>
                    </a:ext>
                  </a:extLst>
                </a:gridCol>
                <a:gridCol w="776176">
                  <a:extLst>
                    <a:ext uri="{9D8B030D-6E8A-4147-A177-3AD203B41FA5}">
                      <a16:colId xmlns:a16="http://schemas.microsoft.com/office/drawing/2014/main" val="3012200002"/>
                    </a:ext>
                  </a:extLst>
                </a:gridCol>
              </a:tblGrid>
              <a:tr h="58072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Year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Total EOPYY expenditure per year (€)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EOPYY charges per exam (€)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094564"/>
                  </a:ext>
                </a:extLst>
              </a:tr>
              <a:tr h="334992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Public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Private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Total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Public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Private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88211146"/>
                  </a:ext>
                </a:extLst>
              </a:tr>
              <a:tr h="5807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2013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13 069 053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15%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75 531 702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85%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88 600 755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236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152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97677208"/>
                  </a:ext>
                </a:extLst>
              </a:tr>
              <a:tr h="5807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2014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13 958 605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15%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81 694 905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85%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95 653 510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234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153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44905706"/>
                  </a:ext>
                </a:extLst>
              </a:tr>
              <a:tr h="5807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2015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13 766 343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14%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85 126 315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86%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98 892 659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237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153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2561524"/>
                  </a:ext>
                </a:extLst>
              </a:tr>
              <a:tr h="5807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2016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14 053 203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15%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76 843 713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85%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90 896 916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236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effectLst/>
                        </a:rPr>
                        <a:t>125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0874925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443AC20-1F75-4D51-BB1C-5B2DF68C0F00}"/>
              </a:ext>
            </a:extLst>
          </p:cNvPr>
          <p:cNvSpPr txBox="1"/>
          <p:nvPr/>
        </p:nvSpPr>
        <p:spPr>
          <a:xfrm>
            <a:off x="2545931" y="5727032"/>
            <a:ext cx="7100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1800" b="1" i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</a:t>
            </a:r>
            <a:r>
              <a:rPr lang="en-GB" sz="18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data provided by </a:t>
            </a:r>
            <a:r>
              <a:rPr lang="en-GB" sz="1800" b="1" dirty="0" err="1">
                <a:solidFill>
                  <a:srgbClr val="4F81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EOPYY</a:t>
            </a:r>
            <a:r>
              <a:rPr lang="en-GB" sz="18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b="1" i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(National Organization for Healthcare Provision)</a:t>
            </a:r>
            <a:endParaRPr lang="el-GR" sz="1800" b="1" i="1" dirty="0">
              <a:solidFill>
                <a:srgbClr val="4F81B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EB656DC-FDBD-4E4C-924A-37D679585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07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07"/>
    </mc:Choice>
    <mc:Fallback>
      <p:transition spd="slow" advTm="36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68" x="9010650" y="3170238"/>
          <p14:tracePt t="4076" x="8993188" y="3170238"/>
          <p14:tracePt t="4084" x="8966200" y="3165475"/>
          <p14:tracePt t="4092" x="8942388" y="3152775"/>
          <p14:tracePt t="4100" x="8915400" y="3148013"/>
          <p14:tracePt t="4108" x="8904288" y="3141663"/>
          <p14:tracePt t="4116" x="8893175" y="3141663"/>
          <p14:tracePt t="4124" x="8886825" y="3136900"/>
          <p14:tracePt t="4221" x="8886825" y="3130550"/>
          <p14:tracePt t="4230" x="8886825" y="3125788"/>
          <p14:tracePt t="4236" x="8897938" y="3119438"/>
          <p14:tracePt t="4245" x="8909050" y="3108325"/>
          <p14:tracePt t="4252" x="8926513" y="3103563"/>
          <p14:tracePt t="4260" x="8926513" y="3097213"/>
          <p14:tracePt t="4284" x="8915400" y="3092450"/>
          <p14:tracePt t="4292" x="8869363" y="3086100"/>
          <p14:tracePt t="4300" x="8734425" y="3086100"/>
          <p14:tracePt t="4308" x="8521700" y="3086100"/>
          <p14:tracePt t="4316" x="8178800" y="3125788"/>
          <p14:tracePt t="4324" x="7791450" y="3198813"/>
          <p14:tracePt t="4332" x="7397750" y="3305175"/>
          <p14:tracePt t="4340" x="6959600" y="3429000"/>
          <p14:tracePt t="4348" x="6592888" y="3519488"/>
          <p14:tracePt t="4356" x="6289675" y="3608388"/>
          <p14:tracePt t="4364" x="6042025" y="3687763"/>
          <p14:tracePt t="4372" x="5829300" y="3765550"/>
          <p14:tracePt t="4380" x="5699125" y="3822700"/>
          <p14:tracePt t="4388" x="5570538" y="3878263"/>
          <p14:tracePt t="4396" x="5475288" y="3940175"/>
          <p14:tracePt t="4404" x="5440363" y="3968750"/>
          <p14:tracePt t="4411" x="5395913" y="4008438"/>
          <p14:tracePt t="4420" x="5373688" y="4035425"/>
          <p14:tracePt t="4428" x="5356225" y="4052888"/>
          <p14:tracePt t="4436" x="5356225" y="4059238"/>
          <p14:tracePt t="4500" x="5356225" y="4064000"/>
          <p14:tracePt t="4508" x="5356225" y="4070350"/>
          <p14:tracePt t="4524" x="5373688" y="4081463"/>
          <p14:tracePt t="4532" x="5380038" y="4086225"/>
          <p14:tracePt t="4540" x="5380038" y="4092575"/>
          <p14:tracePt t="4556" x="5367338" y="4092575"/>
          <p14:tracePt t="4564" x="5329238" y="4097338"/>
          <p14:tracePt t="4572" x="5272088" y="4103688"/>
          <p14:tracePt t="4580" x="5210175" y="4103688"/>
          <p14:tracePt t="4588" x="5159375" y="4103688"/>
          <p14:tracePt t="4596" x="5110163" y="4103688"/>
          <p14:tracePt t="4604" x="5086350" y="4103688"/>
          <p14:tracePt t="4612" x="5075238" y="4103688"/>
          <p14:tracePt t="4660" x="5075238" y="4114800"/>
          <p14:tracePt t="4668" x="5064125" y="4121150"/>
          <p14:tracePt t="4676" x="5048250" y="4132263"/>
          <p14:tracePt t="4685" x="5019675" y="4148138"/>
          <p14:tracePt t="4692" x="4986338" y="4165600"/>
          <p14:tracePt t="4700" x="4940300" y="4187825"/>
          <p14:tracePt t="4708" x="4884738" y="4205288"/>
          <p14:tracePt t="4716" x="4789488" y="4227513"/>
          <p14:tracePt t="4724" x="4694238" y="4256088"/>
          <p14:tracePt t="4732" x="4548188" y="4278313"/>
          <p14:tracePt t="4972" x="4541838" y="4271963"/>
          <p14:tracePt t="4981" x="4535488" y="4271963"/>
          <p14:tracePt t="4988" x="4524375" y="4260850"/>
          <p14:tracePt t="4996" x="4519613" y="4260850"/>
          <p14:tracePt t="5004" x="4508500" y="4256088"/>
          <p14:tracePt t="5012" x="4497388" y="4249738"/>
          <p14:tracePt t="5021" x="4491038" y="4249738"/>
          <p14:tracePt t="5031" x="4479925" y="4238625"/>
          <p14:tracePt t="5046" x="4473575" y="4227513"/>
          <p14:tracePt t="5053" x="4473575" y="4216400"/>
          <p14:tracePt t="5060" x="4473575" y="4194175"/>
          <p14:tracePt t="5068" x="4473575" y="4181475"/>
          <p14:tracePt t="5076" x="4457700" y="4154488"/>
          <p14:tracePt t="5084" x="4429125" y="4143375"/>
          <p14:tracePt t="5092" x="4400550" y="4132263"/>
          <p14:tracePt t="5100" x="4356100" y="4114800"/>
          <p14:tracePt t="5108" x="4316413" y="4103688"/>
          <p14:tracePt t="5116" x="4289425" y="4092575"/>
          <p14:tracePt t="5124" x="4249738" y="4075113"/>
          <p14:tracePt t="5132" x="4216400" y="4064000"/>
          <p14:tracePt t="5140" x="4198938" y="4059238"/>
          <p14:tracePt t="5148" x="4170363" y="4052888"/>
          <p14:tracePt t="5156" x="4143375" y="4035425"/>
          <p14:tracePt t="5164" x="4137025" y="4030663"/>
          <p14:tracePt t="5172" x="4119563" y="4024313"/>
          <p14:tracePt t="5180" x="4092575" y="4013200"/>
          <p14:tracePt t="5188" x="4081463" y="4002088"/>
          <p14:tracePt t="5196" x="4070350" y="3997325"/>
          <p14:tracePt t="5204" x="4057650" y="3986213"/>
          <p14:tracePt t="5212" x="4052888" y="3986213"/>
          <p14:tracePt t="5268" x="4052888" y="3979863"/>
          <p14:tracePt t="5276" x="4052888" y="3973513"/>
          <p14:tracePt t="5284" x="4052888" y="3968750"/>
          <p14:tracePt t="5292" x="4057650" y="3946525"/>
          <p14:tracePt t="5300" x="4057650" y="3940175"/>
          <p14:tracePt t="5308" x="4070350" y="3929063"/>
          <p14:tracePt t="5316" x="4070350" y="3917950"/>
          <p14:tracePt t="5324" x="4075113" y="3900488"/>
          <p14:tracePt t="5332" x="4081463" y="3895725"/>
          <p14:tracePt t="5340" x="4086225" y="3889375"/>
          <p14:tracePt t="5348" x="4086225" y="3884613"/>
          <p14:tracePt t="5356" x="4092575" y="3878263"/>
          <p14:tracePt t="5364" x="4092575" y="3867150"/>
          <p14:tracePt t="5372" x="4092575" y="3862388"/>
          <p14:tracePt t="5380" x="4097338" y="3856038"/>
          <p14:tracePt t="5388" x="4097338" y="3851275"/>
          <p14:tracePt t="5395" x="4103688" y="3838575"/>
          <p14:tracePt t="5412" x="4103688" y="3833813"/>
          <p14:tracePt t="5429" x="4103688" y="3827463"/>
          <p14:tracePt t="5436" x="4103688" y="3822700"/>
          <p14:tracePt t="5470" x="4103688" y="3816350"/>
          <p14:tracePt t="5709" x="4108450" y="3811588"/>
          <p14:tracePt t="5716" x="4114800" y="3805238"/>
          <p14:tracePt t="5724" x="4114800" y="3800475"/>
          <p14:tracePt t="5732" x="4119563" y="3794125"/>
          <p14:tracePt t="5740" x="4125913" y="3789363"/>
          <p14:tracePt t="5748" x="4137025" y="3778250"/>
          <p14:tracePt t="5756" x="4159250" y="3771900"/>
          <p14:tracePt t="5764" x="4170363" y="3760788"/>
          <p14:tracePt t="5772" x="4205288" y="3738563"/>
          <p14:tracePt t="5780" x="4232275" y="3732213"/>
          <p14:tracePt t="5788" x="4278313" y="3716338"/>
          <p14:tracePt t="5796" x="4333875" y="3705225"/>
          <p14:tracePt t="5804" x="4400550" y="3692525"/>
          <p14:tracePt t="5813" x="4446588" y="3687763"/>
          <p14:tracePt t="5820" x="4497388" y="3687763"/>
          <p14:tracePt t="5828" x="4541838" y="3681413"/>
          <p14:tracePt t="5836" x="4570413" y="3681413"/>
          <p14:tracePt t="5844" x="4603750" y="3681413"/>
          <p14:tracePt t="5852" x="4625975" y="3681413"/>
          <p14:tracePt t="5860" x="4659313" y="3681413"/>
          <p14:tracePt t="5868" x="4670425" y="3681413"/>
          <p14:tracePt t="5876" x="4676775" y="3681413"/>
          <p14:tracePt t="5895" x="4681538" y="3681413"/>
          <p14:tracePt t="6028" x="4687888" y="3681413"/>
          <p14:tracePt t="6036" x="4694238" y="3676650"/>
          <p14:tracePt t="6044" x="4705350" y="3670300"/>
          <p14:tracePt t="6052" x="4710113" y="3665538"/>
          <p14:tracePt t="6060" x="4716463" y="3659188"/>
          <p14:tracePt t="6068" x="4732338" y="3654425"/>
          <p14:tracePt t="6076" x="4743450" y="3654425"/>
          <p14:tracePt t="6084" x="4743450" y="3648075"/>
          <p14:tracePt t="6092" x="4756150" y="3643313"/>
          <p14:tracePt t="6245" x="4756150" y="3636963"/>
          <p14:tracePt t="6284" x="4749800" y="3636963"/>
          <p14:tracePt t="6292" x="4743450" y="3630613"/>
          <p14:tracePt t="6308" x="4732338" y="3630613"/>
          <p14:tracePt t="6332" x="4727575" y="3630613"/>
          <p14:tracePt t="6644" x="4721225" y="3630613"/>
          <p14:tracePt t="6652" x="4721225" y="3625850"/>
          <p14:tracePt t="6660" x="4716463" y="3625850"/>
          <p14:tracePt t="6668" x="4710113" y="3625850"/>
          <p14:tracePt t="6684" x="4705350" y="3619500"/>
          <p14:tracePt t="6692" x="4699000" y="3619500"/>
          <p14:tracePt t="6700" x="4694238" y="3619500"/>
          <p14:tracePt t="6708" x="4687888" y="3619500"/>
          <p14:tracePt t="6724" x="4681538" y="3619500"/>
          <p14:tracePt t="6740" x="4676775" y="3619500"/>
          <p14:tracePt t="6748" x="4670425" y="3619500"/>
          <p14:tracePt t="6763" x="4665663" y="3619500"/>
          <p14:tracePt t="6780" x="4659313" y="3619500"/>
          <p14:tracePt t="6788" x="4654550" y="3619500"/>
          <p14:tracePt t="6797" x="4648200" y="3619500"/>
          <p14:tracePt t="6804" x="4643438" y="3619500"/>
          <p14:tracePt t="6812" x="4637088" y="3614738"/>
          <p14:tracePt t="6821" x="4632325" y="3614738"/>
          <p14:tracePt t="6829" x="4625975" y="3614738"/>
          <p14:tracePt t="6846" x="4621213" y="3614738"/>
          <p14:tracePt t="6860" x="4614863" y="3614738"/>
          <p14:tracePt t="6879" x="4608513" y="3614738"/>
          <p14:tracePt t="6893" x="4603750" y="3614738"/>
          <p14:tracePt t="6918" x="4597400" y="3614738"/>
          <p14:tracePt t="6932" x="4592638" y="3614738"/>
          <p14:tracePt t="7252" x="4586288" y="3614738"/>
          <p14:tracePt t="7268" x="4581525" y="3614738"/>
          <p14:tracePt t="7284" x="4570413" y="3614738"/>
          <p14:tracePt t="7292" x="4564063" y="3614738"/>
          <p14:tracePt t="7300" x="4559300" y="3614738"/>
          <p14:tracePt t="7308" x="4552950" y="3614738"/>
          <p14:tracePt t="7316" x="4548188" y="3614738"/>
          <p14:tracePt t="7324" x="4541838" y="3614738"/>
          <p14:tracePt t="7332" x="4541838" y="3619500"/>
          <p14:tracePt t="7340" x="4535488" y="3619500"/>
          <p14:tracePt t="7356" x="4530725" y="3619500"/>
          <p14:tracePt t="7372" x="4524375" y="3625850"/>
          <p14:tracePt t="7388" x="4519613" y="3625850"/>
          <p14:tracePt t="7397" x="4519613" y="3630613"/>
          <p14:tracePt t="7404" x="4513263" y="3630613"/>
          <p14:tracePt t="7412" x="4513263" y="3636963"/>
          <p14:tracePt t="7420" x="4513263" y="3643313"/>
          <p14:tracePt t="7428" x="4508500" y="3643313"/>
          <p14:tracePt t="7436" x="4502150" y="3648075"/>
          <p14:tracePt t="7444" x="4502150" y="3654425"/>
          <p14:tracePt t="7452" x="4502150" y="3659188"/>
          <p14:tracePt t="7460" x="4497388" y="3665538"/>
          <p14:tracePt t="7468" x="4497388" y="3670300"/>
          <p14:tracePt t="7476" x="4497388" y="3676650"/>
          <p14:tracePt t="7484" x="4497388" y="3681413"/>
          <p14:tracePt t="7492" x="4491038" y="3687763"/>
          <p14:tracePt t="7500" x="4491038" y="3698875"/>
          <p14:tracePt t="7508" x="4491038" y="3705225"/>
          <p14:tracePt t="7524" x="4491038" y="3709988"/>
          <p14:tracePt t="7532" x="4491038" y="3716338"/>
          <p14:tracePt t="7540" x="4491038" y="3721100"/>
          <p14:tracePt t="7548" x="4491038" y="3727450"/>
          <p14:tracePt t="7556" x="4491038" y="3732213"/>
          <p14:tracePt t="7564" x="4491038" y="3738563"/>
          <p14:tracePt t="7572" x="4486275" y="3738563"/>
          <p14:tracePt t="7581" x="4486275" y="3749675"/>
          <p14:tracePt t="7588" x="4486275" y="3754438"/>
          <p14:tracePt t="7596" x="4486275" y="3760788"/>
          <p14:tracePt t="7604" x="4479925" y="3771900"/>
          <p14:tracePt t="7620" x="4479925" y="3778250"/>
          <p14:tracePt t="7628" x="4473575" y="3789363"/>
          <p14:tracePt t="7636" x="4473575" y="3794125"/>
          <p14:tracePt t="7644" x="4473575" y="3800475"/>
          <p14:tracePt t="7652" x="4473575" y="3811588"/>
          <p14:tracePt t="7660" x="4473575" y="3822700"/>
          <p14:tracePt t="7669" x="4473575" y="3827463"/>
          <p14:tracePt t="7676" x="4468813" y="3833813"/>
          <p14:tracePt t="7684" x="4468813" y="3844925"/>
          <p14:tracePt t="7692" x="4462463" y="3862388"/>
          <p14:tracePt t="7700" x="4457700" y="3873500"/>
          <p14:tracePt t="7708" x="4457700" y="3889375"/>
          <p14:tracePt t="7716" x="4451350" y="3900488"/>
          <p14:tracePt t="7724" x="4446588" y="3917950"/>
          <p14:tracePt t="7732" x="4435475" y="3951288"/>
          <p14:tracePt t="7740" x="4429125" y="3973513"/>
          <p14:tracePt t="7747" x="4424363" y="3997325"/>
          <p14:tracePt t="7756" x="4413250" y="4024313"/>
          <p14:tracePt t="7764" x="4400550" y="4059238"/>
          <p14:tracePt t="7772" x="4384675" y="4086225"/>
          <p14:tracePt t="7781" x="4367213" y="4132263"/>
          <p14:tracePt t="7788" x="4356100" y="4154488"/>
          <p14:tracePt t="7796" x="4333875" y="4205288"/>
          <p14:tracePt t="7804" x="4316413" y="4238625"/>
          <p14:tracePt t="7812" x="4305300" y="4267200"/>
          <p14:tracePt t="7820" x="4289425" y="4316413"/>
          <p14:tracePt t="7828" x="4283075" y="4333875"/>
          <p14:tracePt t="7836" x="4265613" y="4391025"/>
          <p14:tracePt t="7844" x="4260850" y="4424363"/>
          <p14:tracePt t="7852" x="4249738" y="4457700"/>
          <p14:tracePt t="7860" x="4238625" y="4502150"/>
          <p14:tracePt t="7868" x="4227513" y="4541838"/>
          <p14:tracePt t="7876" x="4221163" y="4564063"/>
          <p14:tracePt t="7884" x="4210050" y="4598988"/>
          <p14:tracePt t="7892" x="4205288" y="4632325"/>
          <p14:tracePt t="7900" x="4192588" y="4672013"/>
          <p14:tracePt t="7909" x="4187825" y="4687888"/>
          <p14:tracePt t="7916" x="4187825" y="4705350"/>
          <p14:tracePt t="7925" x="4181475" y="4716463"/>
          <p14:tracePt t="7933" x="4176713" y="4738688"/>
          <p14:tracePt t="7940" x="4170363" y="4756150"/>
          <p14:tracePt t="7947" x="4170363" y="4772025"/>
          <p14:tracePt t="7956" x="4165600" y="4783138"/>
          <p14:tracePt t="7964" x="4159250" y="4818063"/>
          <p14:tracePt t="7972" x="4154488" y="4833938"/>
          <p14:tracePt t="7981" x="4143375" y="4856163"/>
          <p14:tracePt t="7988" x="4143375" y="4873625"/>
          <p14:tracePt t="7996" x="4130675" y="4902200"/>
          <p14:tracePt t="8004" x="4125913" y="4924425"/>
          <p14:tracePt t="8012" x="4119563" y="4935538"/>
          <p14:tracePt t="8020" x="4114800" y="4953000"/>
          <p14:tracePt t="8028" x="4108450" y="4964113"/>
          <p14:tracePt t="8036" x="4097338" y="4979988"/>
          <p14:tracePt t="8044" x="4097338" y="4997450"/>
          <p14:tracePt t="8052" x="4092575" y="5008563"/>
          <p14:tracePt t="8060" x="4092575" y="5019675"/>
          <p14:tracePt t="8069" x="4086225" y="5030788"/>
          <p14:tracePt t="8076" x="4081463" y="5041900"/>
          <p14:tracePt t="8084" x="4081463" y="5059363"/>
          <p14:tracePt t="8092" x="4081463" y="5064125"/>
          <p14:tracePt t="8100" x="4081463" y="5081588"/>
          <p14:tracePt t="8108" x="4081463" y="5110163"/>
          <p14:tracePt t="8116" x="4075113" y="5126038"/>
          <p14:tracePt t="8124" x="4070350" y="5143500"/>
          <p14:tracePt t="8132" x="4064000" y="5154613"/>
          <p14:tracePt t="8140" x="4064000" y="5172075"/>
          <p14:tracePt t="8148" x="4057650" y="5194300"/>
          <p14:tracePt t="8156" x="4052888" y="5210175"/>
          <p14:tracePt t="8164" x="4052888" y="5222875"/>
          <p14:tracePt t="8181" x="4046538" y="5233988"/>
          <p14:tracePt t="8188" x="4046538" y="5245100"/>
          <p14:tracePt t="8196" x="4046538" y="5260975"/>
          <p14:tracePt t="8204" x="4046538" y="5272088"/>
          <p14:tracePt t="8212" x="4046538" y="5278438"/>
          <p14:tracePt t="8220" x="4046538" y="5284788"/>
          <p14:tracePt t="8228" x="4046538" y="5295900"/>
          <p14:tracePt t="8236" x="4046538" y="5300663"/>
          <p14:tracePt t="8244" x="4046538" y="5307013"/>
          <p14:tracePt t="8252" x="4046538" y="5311775"/>
          <p14:tracePt t="8260" x="4052888" y="5311775"/>
          <p14:tracePt t="8268" x="4057650" y="5318125"/>
          <p14:tracePt t="8284" x="4064000" y="5329238"/>
          <p14:tracePt t="8300" x="4064000" y="5334000"/>
          <p14:tracePt t="8308" x="4070350" y="5345113"/>
          <p14:tracePt t="8316" x="4075113" y="5351463"/>
          <p14:tracePt t="8326" x="4075113" y="5362575"/>
          <p14:tracePt t="8335" x="4081463" y="5362575"/>
          <p14:tracePt t="8341" x="4081463" y="5368925"/>
          <p14:tracePt t="8358" x="4086225" y="5380038"/>
          <p14:tracePt t="8364" x="4092575" y="5384800"/>
          <p14:tracePt t="8380" x="4097338" y="5395913"/>
          <p14:tracePt t="8388" x="4103688" y="5402263"/>
          <p14:tracePt t="8396" x="4108450" y="5407025"/>
          <p14:tracePt t="8404" x="4114800" y="5413375"/>
          <p14:tracePt t="8412" x="4125913" y="5424488"/>
          <p14:tracePt t="8420" x="4130675" y="5424488"/>
          <p14:tracePt t="8428" x="4143375" y="5430838"/>
          <p14:tracePt t="8437" x="4143375" y="5435600"/>
          <p14:tracePt t="8445" x="4148138" y="5435600"/>
          <p14:tracePt t="8455" x="4170363" y="5441950"/>
          <p14:tracePt t="8462" x="4170363" y="5446713"/>
          <p14:tracePt t="8470" x="4181475" y="5446713"/>
          <p14:tracePt t="8476" x="4192588" y="5446713"/>
          <p14:tracePt t="8485" x="4210050" y="5446713"/>
          <p14:tracePt t="8492" x="4227513" y="5446713"/>
          <p14:tracePt t="8500" x="4238625" y="5453063"/>
          <p14:tracePt t="8508" x="4254500" y="5453063"/>
          <p14:tracePt t="8516" x="4271963" y="5453063"/>
          <p14:tracePt t="8524" x="4289425" y="5453063"/>
          <p14:tracePt t="8532" x="4300538" y="5453063"/>
          <p14:tracePt t="8540" x="4311650" y="5453063"/>
          <p14:tracePt t="8556" x="4322763" y="5446713"/>
          <p14:tracePt t="8572" x="4327525" y="5441950"/>
          <p14:tracePt t="8583" x="4327525" y="5430838"/>
          <p14:tracePt t="8588" x="4327525" y="5424488"/>
          <p14:tracePt t="8597" x="4327525" y="5419725"/>
          <p14:tracePt t="8604" x="4327525" y="5395913"/>
          <p14:tracePt t="8612" x="4327525" y="5380038"/>
          <p14:tracePt t="8620" x="4327525" y="5368925"/>
          <p14:tracePt t="8628" x="4316413" y="5340350"/>
          <p14:tracePt t="8636" x="4305300" y="5322888"/>
          <p14:tracePt t="8644" x="4294188" y="5300663"/>
          <p14:tracePt t="8652" x="4283075" y="5289550"/>
          <p14:tracePt t="8660" x="4260850" y="5267325"/>
          <p14:tracePt t="8668" x="4232275" y="5249863"/>
          <p14:tracePt t="8676" x="4205288" y="5233988"/>
          <p14:tracePt t="8684" x="4181475" y="5216525"/>
          <p14:tracePt t="8692" x="4130675" y="5187950"/>
          <p14:tracePt t="8700" x="4097338" y="5172075"/>
          <p14:tracePt t="8708" x="4075113" y="5154613"/>
          <p14:tracePt t="8716" x="4024313" y="5137150"/>
          <p14:tracePt t="8724" x="4002088" y="5126038"/>
          <p14:tracePt t="8732" x="3951288" y="5110163"/>
          <p14:tracePt t="8740" x="3929063" y="5103813"/>
          <p14:tracePt t="8748" x="3895725" y="5092700"/>
          <p14:tracePt t="8756" x="3873500" y="5087938"/>
          <p14:tracePt t="8765" x="3838575" y="5081588"/>
          <p14:tracePt t="8772" x="3816350" y="5076825"/>
          <p14:tracePt t="8780" x="3800475" y="5076825"/>
          <p14:tracePt t="8788" x="3783013" y="5076825"/>
          <p14:tracePt t="8796" x="3771900" y="5076825"/>
          <p14:tracePt t="8804" x="3760788" y="5076825"/>
          <p14:tracePt t="8812" x="3749675" y="5081588"/>
          <p14:tracePt t="8821" x="3738563" y="5081588"/>
          <p14:tracePt t="8828" x="3732213" y="5092700"/>
          <p14:tracePt t="8836" x="3714750" y="5099050"/>
          <p14:tracePt t="8844" x="3703638" y="5114925"/>
          <p14:tracePt t="8852" x="3698875" y="5114925"/>
          <p14:tracePt t="8860" x="3676650" y="5143500"/>
          <p14:tracePt t="8868" x="3665538" y="5149850"/>
          <p14:tracePt t="8882" x="3648075" y="5165725"/>
          <p14:tracePt t="8884" x="3636963" y="5187950"/>
          <p14:tracePt t="8892" x="3630613" y="5194300"/>
          <p14:tracePt t="8900" x="3619500" y="5210175"/>
          <p14:tracePt t="8908" x="3608388" y="5222875"/>
          <p14:tracePt t="8916" x="3592513" y="5233988"/>
          <p14:tracePt t="8924" x="3586163" y="5245100"/>
          <p14:tracePt t="8932" x="3579813" y="5256213"/>
          <p14:tracePt t="8941" x="3568700" y="5267325"/>
          <p14:tracePt t="8948" x="3563938" y="5278438"/>
          <p14:tracePt t="8956" x="3557588" y="5295900"/>
          <p14:tracePt t="8965" x="3552825" y="5311775"/>
          <p14:tracePt t="8972" x="3552825" y="5318125"/>
          <p14:tracePt t="8980" x="3552825" y="5334000"/>
          <p14:tracePt t="8988" x="3552825" y="5340350"/>
          <p14:tracePt t="8997" x="3563938" y="5357813"/>
          <p14:tracePt t="9004" x="3568700" y="5373688"/>
          <p14:tracePt t="9012" x="3579813" y="5384800"/>
          <p14:tracePt t="9021" x="3586163" y="5391150"/>
          <p14:tracePt t="9028" x="3597275" y="5407025"/>
          <p14:tracePt t="9036" x="3614738" y="5413375"/>
          <p14:tracePt t="9045" x="3619500" y="5424488"/>
          <p14:tracePt t="9052" x="3641725" y="5435600"/>
          <p14:tracePt t="9060" x="3665538" y="5453063"/>
          <p14:tracePt t="9068" x="3681413" y="5457825"/>
          <p14:tracePt t="9076" x="3709988" y="5468938"/>
          <p14:tracePt t="9084" x="3732213" y="5480050"/>
          <p14:tracePt t="9092" x="3771900" y="5497513"/>
          <p14:tracePt t="9100" x="3822700" y="5514975"/>
          <p14:tracePt t="9109" x="3838575" y="5519738"/>
          <p14:tracePt t="9116" x="3889375" y="5526088"/>
          <p14:tracePt t="9124" x="3906838" y="5530850"/>
          <p14:tracePt t="9132" x="3935413" y="5537200"/>
          <p14:tracePt t="9140" x="3962400" y="5541963"/>
          <p14:tracePt t="9149" x="3990975" y="5548313"/>
          <p14:tracePt t="9156" x="4013200" y="5548313"/>
          <p14:tracePt t="9165" x="4030663" y="5553075"/>
          <p14:tracePt t="9172" x="4046538" y="5559425"/>
          <p14:tracePt t="9182" x="4064000" y="5565775"/>
          <p14:tracePt t="9188" x="4086225" y="5570538"/>
          <p14:tracePt t="9196" x="4103688" y="5570538"/>
          <p14:tracePt t="9204" x="4119563" y="5576888"/>
          <p14:tracePt t="9212" x="4137025" y="5581650"/>
          <p14:tracePt t="9220" x="4154488" y="5581650"/>
          <p14:tracePt t="9228" x="4170363" y="5581650"/>
          <p14:tracePt t="9237" x="4181475" y="5581650"/>
          <p14:tracePt t="9244" x="4192588" y="5581650"/>
          <p14:tracePt t="9252" x="4205288" y="5581650"/>
          <p14:tracePt t="9261" x="4221163" y="5581650"/>
          <p14:tracePt t="9268" x="4243388" y="5588000"/>
          <p14:tracePt t="9276" x="4260850" y="5588000"/>
          <p14:tracePt t="9285" x="4278313" y="5588000"/>
          <p14:tracePt t="9292" x="4300538" y="5592763"/>
          <p14:tracePt t="9300" x="4322763" y="5592763"/>
          <p14:tracePt t="9308" x="4338638" y="5592763"/>
          <p14:tracePt t="9316" x="4351338" y="5592763"/>
          <p14:tracePt t="9324" x="4362450" y="5592763"/>
          <p14:tracePt t="9332" x="4373563" y="5592763"/>
          <p14:tracePt t="9340" x="4378325" y="5592763"/>
          <p14:tracePt t="9349" x="4389438" y="5592763"/>
          <p14:tracePt t="9366" x="4395788" y="5592763"/>
          <p14:tracePt t="9372" x="4400550" y="5588000"/>
          <p14:tracePt t="9388" x="4406900" y="5588000"/>
          <p14:tracePt t="9396" x="4413250" y="5588000"/>
          <p14:tracePt t="9412" x="4418013" y="5588000"/>
          <p14:tracePt t="9428" x="4429125" y="5588000"/>
          <p14:tracePt t="9445" x="4435475" y="5588000"/>
          <p14:tracePt t="9452" x="4446588" y="5588000"/>
          <p14:tracePt t="9460" x="4451350" y="5588000"/>
          <p14:tracePt t="9476" x="4462463" y="5588000"/>
          <p14:tracePt t="9493" x="4468813" y="5588000"/>
          <p14:tracePt t="9516" x="4473575" y="5588000"/>
          <p14:tracePt t="9525" x="4479925" y="5588000"/>
          <p14:tracePt t="9572" x="4486275" y="5588000"/>
          <p14:tracePt t="9589" x="4491038" y="5581650"/>
          <p14:tracePt t="9604" x="4497388" y="5581650"/>
          <p14:tracePt t="9612" x="4502150" y="5576888"/>
          <p14:tracePt t="9620" x="4508500" y="5570538"/>
          <p14:tracePt t="9629" x="4513263" y="5570538"/>
          <p14:tracePt t="9637" x="4519613" y="5570538"/>
          <p14:tracePt t="9644" x="4519613" y="5565775"/>
          <p14:tracePt t="9652" x="4524375" y="5565775"/>
          <p14:tracePt t="9660" x="4530725" y="5559425"/>
          <p14:tracePt t="9668" x="4535488" y="5559425"/>
          <p14:tracePt t="9676" x="4535488" y="5553075"/>
          <p14:tracePt t="9684" x="4541838" y="5548313"/>
          <p14:tracePt t="9693" x="4541838" y="5541963"/>
          <p14:tracePt t="9700" x="4548188" y="5541963"/>
          <p14:tracePt t="9708" x="4548188" y="5530850"/>
          <p14:tracePt t="9724" x="4552950" y="5526088"/>
          <p14:tracePt t="9732" x="4559300" y="5519738"/>
          <p14:tracePt t="9740" x="4559300" y="5508625"/>
          <p14:tracePt t="9749" x="4570413" y="5497513"/>
          <p14:tracePt t="9756" x="4581525" y="5492750"/>
          <p14:tracePt t="9764" x="4586288" y="5480050"/>
          <p14:tracePt t="9772" x="4608513" y="5464175"/>
          <p14:tracePt t="9780" x="4625975" y="5441950"/>
          <p14:tracePt t="9788" x="4632325" y="5441950"/>
          <p14:tracePt t="9796" x="4659313" y="5419725"/>
          <p14:tracePt t="9805" x="4670425" y="5413375"/>
          <p14:tracePt t="9812" x="4681538" y="5402263"/>
          <p14:tracePt t="9820" x="4687888" y="5395913"/>
          <p14:tracePt t="9829" x="4699000" y="5391150"/>
          <p14:tracePt t="9844" x="4705350" y="5391150"/>
          <p14:tracePt t="9852" x="4705350" y="5384800"/>
          <p14:tracePt t="9860" x="4710113" y="5384800"/>
          <p14:tracePt t="9869" x="4710113" y="5380038"/>
          <p14:tracePt t="9892" x="4710113" y="5373688"/>
          <p14:tracePt t="9916" x="4710113" y="5362575"/>
          <p14:tracePt t="9924" x="4710113" y="5357813"/>
          <p14:tracePt t="9933" x="4710113" y="5351463"/>
          <p14:tracePt t="9941" x="4710113" y="5345113"/>
          <p14:tracePt t="9948" x="4710113" y="5329238"/>
          <p14:tracePt t="9956" x="4705350" y="5322888"/>
          <p14:tracePt t="9964" x="4699000" y="5318125"/>
          <p14:tracePt t="9972" x="4699000" y="5307013"/>
          <p14:tracePt t="9980" x="4694238" y="5300663"/>
          <p14:tracePt t="9989" x="4687888" y="5295900"/>
          <p14:tracePt t="9996" x="4687888" y="5284788"/>
          <p14:tracePt t="10004" x="4676775" y="5278438"/>
          <p14:tracePt t="10012" x="4676775" y="5267325"/>
          <p14:tracePt t="10020" x="4670425" y="5260975"/>
          <p14:tracePt t="10028" x="4665663" y="5249863"/>
          <p14:tracePt t="10036" x="4659313" y="5238750"/>
          <p14:tracePt t="10044" x="4659313" y="5222875"/>
          <p14:tracePt t="10052" x="4659313" y="5205413"/>
          <p14:tracePt t="10060" x="4654550" y="5187950"/>
          <p14:tracePt t="10069" x="4654550" y="5172075"/>
          <p14:tracePt t="10076" x="4654550" y="5154613"/>
          <p14:tracePt t="10084" x="4654550" y="5143500"/>
          <p14:tracePt t="10093" x="4654550" y="5137150"/>
          <p14:tracePt t="10100" x="4654550" y="5121275"/>
          <p14:tracePt t="10108" x="4654550" y="5099050"/>
          <p14:tracePt t="10117" x="4648200" y="5081588"/>
          <p14:tracePt t="10124" x="4648200" y="5059363"/>
          <p14:tracePt t="10133" x="4643438" y="5041900"/>
          <p14:tracePt t="10141" x="4643438" y="5030788"/>
          <p14:tracePt t="10148" x="4643438" y="5014913"/>
          <p14:tracePt t="10157" x="4643438" y="5008563"/>
          <p14:tracePt t="10180" x="4643438" y="5002213"/>
          <p14:tracePt t="10191" x="4643438" y="4997450"/>
          <p14:tracePt t="10205" x="4643438" y="4991100"/>
          <p14:tracePt t="10212" x="4643438" y="4986338"/>
          <p14:tracePt t="10228" x="4643438" y="4979988"/>
          <p14:tracePt t="10237" x="4643438" y="4975225"/>
          <p14:tracePt t="10380" x="4643438" y="4979988"/>
          <p14:tracePt t="10388" x="4643438" y="4991100"/>
          <p14:tracePt t="10396" x="4643438" y="4997450"/>
          <p14:tracePt t="10405" x="4648200" y="5008563"/>
          <p14:tracePt t="10412" x="4648200" y="5026025"/>
          <p14:tracePt t="10420" x="4648200" y="5037138"/>
          <p14:tracePt t="10428" x="4648200" y="5059363"/>
          <p14:tracePt t="10436" x="4648200" y="5092700"/>
          <p14:tracePt t="10444" x="4648200" y="5110163"/>
          <p14:tracePt t="10452" x="4648200" y="5137150"/>
          <p14:tracePt t="10460" x="4648200" y="5165725"/>
          <p14:tracePt t="10468" x="4648200" y="5199063"/>
          <p14:tracePt t="10476" x="4648200" y="5222875"/>
          <p14:tracePt t="10484" x="4648200" y="5227638"/>
          <p14:tracePt t="10492" x="4648200" y="5245100"/>
          <p14:tracePt t="10501" x="4648200" y="5249863"/>
          <p14:tracePt t="10508" x="4643438" y="5260975"/>
          <p14:tracePt t="10516" x="4637088" y="5260975"/>
          <p14:tracePt t="10525" x="4621213" y="5267325"/>
          <p14:tracePt t="10534" x="4559300" y="5267325"/>
          <p14:tracePt t="10773" x="4559300" y="5272088"/>
          <p14:tracePt t="10781" x="4559300" y="5278438"/>
          <p14:tracePt t="10788" x="4559300" y="5284788"/>
          <p14:tracePt t="10796" x="4559300" y="5295900"/>
          <p14:tracePt t="10812" x="4559300" y="5300663"/>
          <p14:tracePt t="10820" x="4564063" y="5300663"/>
          <p14:tracePt t="10828" x="4570413" y="5300663"/>
          <p14:tracePt t="10836" x="4575175" y="5300663"/>
          <p14:tracePt t="10861" x="4581525" y="5307013"/>
          <p14:tracePt t="11028" x="4575175" y="5307013"/>
          <p14:tracePt t="11044" x="4575175" y="5311775"/>
          <p14:tracePt t="11052" x="4575175" y="5318125"/>
          <p14:tracePt t="11236" x="4575175" y="5322888"/>
          <p14:tracePt t="11252" x="4575175" y="5329238"/>
          <p14:tracePt t="11261" x="4575175" y="5334000"/>
          <p14:tracePt t="11268" x="4570413" y="5340350"/>
          <p14:tracePt t="11285" x="4570413" y="5345113"/>
          <p14:tracePt t="11300" x="4570413" y="5351463"/>
          <p14:tracePt t="11308" x="4570413" y="5357813"/>
          <p14:tracePt t="11324" x="4570413" y="5362575"/>
          <p14:tracePt t="11332" x="4570413" y="5368925"/>
          <p14:tracePt t="11357" x="4570413" y="5380038"/>
          <p14:tracePt t="11380" x="4570413" y="5384800"/>
          <p14:tracePt t="11389" x="4570413" y="5391150"/>
          <p14:tracePt t="11397" x="4570413" y="5395913"/>
          <p14:tracePt t="11412" x="4570413" y="5402263"/>
          <p14:tracePt t="11421" x="4570413" y="5407025"/>
          <p14:tracePt t="11436" x="4570413" y="5413375"/>
          <p14:tracePt t="11445" x="4570413" y="5419725"/>
          <p14:tracePt t="11452" x="4570413" y="5424488"/>
          <p14:tracePt t="11476" x="4570413" y="5430838"/>
          <p14:tracePt t="11485" x="4570413" y="5435600"/>
          <p14:tracePt t="11508" x="4570413" y="5441950"/>
          <p14:tracePt t="11525" x="4570413" y="5446713"/>
          <p14:tracePt t="11532" x="4570413" y="5453063"/>
          <p14:tracePt t="11540" x="4564063" y="5457825"/>
          <p14:tracePt t="11549" x="4564063" y="5464175"/>
          <p14:tracePt t="11556" x="4564063" y="5468938"/>
          <p14:tracePt t="11564" x="4564063" y="5475288"/>
          <p14:tracePt t="11573" x="4564063" y="5486400"/>
          <p14:tracePt t="11580" x="4559300" y="5486400"/>
          <p14:tracePt t="11588" x="4559300" y="5492750"/>
          <p14:tracePt t="11613" x="4559300" y="5497513"/>
          <p14:tracePt t="11709" x="4564063" y="5497513"/>
          <p14:tracePt t="11724" x="4564063" y="5503863"/>
          <p14:tracePt t="11734" x="4570413" y="5503863"/>
          <p14:tracePt t="11748" x="4575175" y="5503863"/>
          <p14:tracePt t="11757" x="4575175" y="5508625"/>
          <p14:tracePt t="11772" x="4581525" y="5508625"/>
          <p14:tracePt t="11781" x="4586288" y="5508625"/>
          <p14:tracePt t="11796" x="4592638" y="5508625"/>
          <p14:tracePt t="11805" x="4597400" y="5514975"/>
          <p14:tracePt t="11812" x="4603750" y="5514975"/>
          <p14:tracePt t="11820" x="4608513" y="5514975"/>
          <p14:tracePt t="11829" x="4621213" y="5514975"/>
          <p14:tracePt t="11836" x="4625975" y="5519738"/>
          <p14:tracePt t="11844" x="4643438" y="5526088"/>
          <p14:tracePt t="11853" x="4648200" y="5526088"/>
          <p14:tracePt t="11860" x="4654550" y="5526088"/>
          <p14:tracePt t="11868" x="4659313" y="5530850"/>
          <p14:tracePt t="11885" x="4670425" y="5537200"/>
          <p14:tracePt t="11892" x="4676775" y="5537200"/>
          <p14:tracePt t="11909" x="4681538" y="5537200"/>
          <p14:tracePt t="11924" x="4681538" y="5541963"/>
          <p14:tracePt t="11932" x="4687888" y="5541963"/>
          <p14:tracePt t="11972" x="4694238" y="5541963"/>
          <p14:tracePt t="11996" x="4699000" y="5541963"/>
          <p14:tracePt t="12021" x="4705350" y="5541963"/>
          <p14:tracePt t="12044" x="4710113" y="5541963"/>
          <p14:tracePt t="12052" x="4716463" y="5541963"/>
          <p14:tracePt t="12068" x="4721225" y="5541963"/>
          <p14:tracePt t="12076" x="4727575" y="5541963"/>
          <p14:tracePt t="12085" x="4732338" y="5541963"/>
          <p14:tracePt t="12092" x="4743450" y="5541963"/>
          <p14:tracePt t="12102" x="4760913" y="5537200"/>
          <p14:tracePt t="12109" x="4772025" y="5530850"/>
          <p14:tracePt t="12116" x="4789488" y="5526088"/>
          <p14:tracePt t="12124" x="4805363" y="5519738"/>
          <p14:tracePt t="12133" x="4840288" y="5508625"/>
          <p14:tracePt t="12140" x="4851400" y="5497513"/>
          <p14:tracePt t="12148" x="4895850" y="5486400"/>
          <p14:tracePt t="12157" x="4906963" y="5480050"/>
          <p14:tracePt t="12164" x="4929188" y="5468938"/>
          <p14:tracePt t="12172" x="4940300" y="5464175"/>
          <p14:tracePt t="12181" x="4951413" y="5464175"/>
          <p14:tracePt t="12188" x="4964113" y="5453063"/>
          <p14:tracePt t="12196" x="4968875" y="5453063"/>
          <p14:tracePt t="12204" x="4979988" y="5441950"/>
          <p14:tracePt t="12213" x="4991100" y="5435600"/>
          <p14:tracePt t="12220" x="4997450" y="5419725"/>
          <p14:tracePt t="12228" x="5008563" y="5407025"/>
          <p14:tracePt t="12237" x="5019675" y="5391150"/>
          <p14:tracePt t="12244" x="5030788" y="5362575"/>
          <p14:tracePt t="12252" x="5041900" y="5351463"/>
          <p14:tracePt t="12261" x="5048250" y="5322888"/>
          <p14:tracePt t="12268" x="5059363" y="5295900"/>
          <p14:tracePt t="12276" x="5075238" y="5256213"/>
          <p14:tracePt t="12285" x="5086350" y="5222875"/>
          <p14:tracePt t="12292" x="5099050" y="5194300"/>
          <p14:tracePt t="12300" x="5110163" y="5172075"/>
          <p14:tracePt t="12309" x="5114925" y="5149850"/>
          <p14:tracePt t="12316" x="5121275" y="5126038"/>
          <p14:tracePt t="12324" x="5121275" y="5110163"/>
          <p14:tracePt t="12333" x="5126038" y="5087938"/>
          <p14:tracePt t="12340" x="5126038" y="5064125"/>
          <p14:tracePt t="12348" x="5126038" y="5048250"/>
          <p14:tracePt t="12356" x="5126038" y="5019675"/>
          <p14:tracePt t="12365" x="5132388" y="4997450"/>
          <p14:tracePt t="12372" x="5132388" y="4946650"/>
          <p14:tracePt t="12380" x="5132388" y="4902200"/>
          <p14:tracePt t="12389" x="5132388" y="4845050"/>
          <p14:tracePt t="12396" x="5132388" y="4794250"/>
          <p14:tracePt t="12404" x="5132388" y="4745038"/>
          <p14:tracePt t="12413" x="5132388" y="4687888"/>
          <p14:tracePt t="12420" x="5132388" y="4637088"/>
          <p14:tracePt t="12428" x="5132388" y="4570413"/>
          <p14:tracePt t="12437" x="5132388" y="4530725"/>
          <p14:tracePt t="12444" x="5132388" y="4497388"/>
          <p14:tracePt t="12452" x="5132388" y="4440238"/>
          <p14:tracePt t="12461" x="5132388" y="4402138"/>
          <p14:tracePt t="12468" x="5126038" y="4378325"/>
          <p14:tracePt t="12476" x="5114925" y="4329113"/>
          <p14:tracePt t="12484" x="5103813" y="4271963"/>
          <p14:tracePt t="12492" x="5092700" y="4232275"/>
          <p14:tracePt t="12500" x="5081588" y="4176713"/>
          <p14:tracePt t="12508" x="5081588" y="4154488"/>
          <p14:tracePt t="12518" x="5075238" y="4086225"/>
          <p14:tracePt t="12524" x="5070475" y="4048125"/>
          <p14:tracePt t="12532" x="5070475" y="3997325"/>
          <p14:tracePt t="12541" x="5070475" y="3968750"/>
          <p14:tracePt t="12548" x="5070475" y="3935413"/>
          <p14:tracePt t="12556" x="5070475" y="3889375"/>
          <p14:tracePt t="12565" x="5070475" y="3873500"/>
          <p14:tracePt t="12572" x="5070475" y="3851275"/>
          <p14:tracePt t="12580" x="5070475" y="3833813"/>
          <p14:tracePt t="12589" x="5070475" y="3811588"/>
          <p14:tracePt t="12596" x="5064125" y="3800475"/>
          <p14:tracePt t="12604" x="5059363" y="3789363"/>
          <p14:tracePt t="12613" x="5053013" y="3771900"/>
          <p14:tracePt t="12620" x="5053013" y="3760788"/>
          <p14:tracePt t="12628" x="5048250" y="3732213"/>
          <p14:tracePt t="12636" x="5037138" y="3692525"/>
          <p14:tracePt t="12645" x="5030788" y="3665538"/>
          <p14:tracePt t="12652" x="5013325" y="3614738"/>
          <p14:tracePt t="12660" x="5002213" y="3592513"/>
          <p14:tracePt t="12669" x="4986338" y="3552825"/>
          <p14:tracePt t="12676" x="4968875" y="3530600"/>
          <p14:tracePt t="12685" x="4946650" y="3484563"/>
          <p14:tracePt t="12693" x="4935538" y="3462338"/>
          <p14:tracePt t="12700" x="4929188" y="3451225"/>
          <p14:tracePt t="12708" x="4918075" y="3446463"/>
          <p14:tracePt t="12718" x="4918075" y="3440113"/>
          <p14:tracePt t="12732" x="4918075" y="3435350"/>
          <p14:tracePt t="12741" x="4913313" y="3435350"/>
          <p14:tracePt t="12748" x="4913313" y="3429000"/>
          <p14:tracePt t="12756" x="4906963" y="3422650"/>
          <p14:tracePt t="12765" x="4902200" y="3411538"/>
          <p14:tracePt t="12772" x="4895850" y="3411538"/>
          <p14:tracePt t="12780" x="4884738" y="3400425"/>
          <p14:tracePt t="12789" x="4873625" y="3395663"/>
          <p14:tracePt t="12796" x="4862513" y="3389313"/>
          <p14:tracePt t="12804" x="4851400" y="3384550"/>
          <p14:tracePt t="12813" x="4840288" y="3384550"/>
          <p14:tracePt t="12820" x="4833938" y="3378200"/>
          <p14:tracePt t="12828" x="4822825" y="3373438"/>
          <p14:tracePt t="12836" x="4816475" y="3373438"/>
          <p14:tracePt t="12845" x="4805363" y="3373438"/>
          <p14:tracePt t="12852" x="4800600" y="3367088"/>
          <p14:tracePt t="12860" x="4794250" y="3367088"/>
          <p14:tracePt t="12868" x="4789488" y="3367088"/>
          <p14:tracePt t="12876" x="4783138" y="3367088"/>
          <p14:tracePt t="12885" x="4778375" y="3367088"/>
          <p14:tracePt t="12893" x="4772025" y="3367088"/>
          <p14:tracePt t="12908" x="4767263" y="3362325"/>
          <p14:tracePt t="12924" x="4760913" y="3362325"/>
          <p14:tracePt t="12932" x="4743450" y="3362325"/>
          <p14:tracePt t="12941" x="4732338" y="3362325"/>
          <p14:tracePt t="12948" x="4727575" y="3362325"/>
          <p14:tracePt t="12956" x="4716463" y="3373438"/>
          <p14:tracePt t="12965" x="4699000" y="3378200"/>
          <p14:tracePt t="12972" x="4694238" y="3378200"/>
          <p14:tracePt t="12980" x="4676775" y="3378200"/>
          <p14:tracePt t="12988" x="4665663" y="3378200"/>
          <p14:tracePt t="12997" x="4654550" y="3384550"/>
          <p14:tracePt t="13004" x="4643438" y="3384550"/>
          <p14:tracePt t="13021" x="4637088" y="3389313"/>
          <p14:tracePt t="13028" x="4632325" y="3389313"/>
          <p14:tracePt t="13045" x="4625975" y="3395663"/>
          <p14:tracePt t="13052" x="4621213" y="3395663"/>
          <p14:tracePt t="13060" x="4621213" y="3406775"/>
          <p14:tracePt t="13069" x="4608513" y="3406775"/>
          <p14:tracePt t="13076" x="4608513" y="3417888"/>
          <p14:tracePt t="13085" x="4603750" y="3417888"/>
          <p14:tracePt t="13092" x="4597400" y="3429000"/>
          <p14:tracePt t="13108" x="4592638" y="3435350"/>
          <p14:tracePt t="13117" x="4592638" y="3446463"/>
          <p14:tracePt t="13124" x="4586288" y="3451225"/>
          <p14:tracePt t="13132" x="4581525" y="3457575"/>
          <p14:tracePt t="13148" x="4581525" y="3462338"/>
          <p14:tracePt t="13157" x="4575175" y="3462338"/>
          <p14:tracePt t="13164" x="4575175" y="3468688"/>
          <p14:tracePt t="13172" x="4575175" y="3473450"/>
          <p14:tracePt t="13180" x="4575175" y="3479800"/>
          <p14:tracePt t="13188" x="4570413" y="3484563"/>
          <p14:tracePt t="13197" x="4564063" y="3495675"/>
          <p14:tracePt t="13204" x="4559300" y="3502025"/>
          <p14:tracePt t="13212" x="4552950" y="3508375"/>
          <p14:tracePt t="13221" x="4541838" y="3524250"/>
          <p14:tracePt t="13228" x="4530725" y="3530600"/>
          <p14:tracePt t="13237" x="4524375" y="3541713"/>
          <p14:tracePt t="13244" x="4513263" y="3552825"/>
          <p14:tracePt t="13252" x="4502150" y="3570288"/>
          <p14:tracePt t="13260" x="4497388" y="3575050"/>
          <p14:tracePt t="13269" x="4486275" y="3586163"/>
          <p14:tracePt t="13276" x="4473575" y="3597275"/>
          <p14:tracePt t="13284" x="4468813" y="3603625"/>
          <p14:tracePt t="13293" x="4457700" y="3614738"/>
          <p14:tracePt t="13300" x="4451350" y="3619500"/>
          <p14:tracePt t="13309" x="4440238" y="3625850"/>
          <p14:tracePt t="13316" x="4435475" y="3630613"/>
          <p14:tracePt t="13325" x="4424363" y="3648075"/>
          <p14:tracePt t="13332" x="4418013" y="3659188"/>
          <p14:tracePt t="13340" x="4413250" y="3670300"/>
          <p14:tracePt t="13349" x="4406900" y="3687763"/>
          <p14:tracePt t="13356" x="4400550" y="3705225"/>
          <p14:tracePt t="13365" x="4389438" y="3732213"/>
          <p14:tracePt t="13372" x="4384675" y="3743325"/>
          <p14:tracePt t="13380" x="4373563" y="3771900"/>
          <p14:tracePt t="13389" x="4367213" y="3800475"/>
          <p14:tracePt t="13396" x="4367213" y="3811588"/>
          <p14:tracePt t="13404" x="4362450" y="3827463"/>
          <p14:tracePt t="13413" x="4351338" y="3862388"/>
          <p14:tracePt t="13420" x="4344988" y="3900488"/>
          <p14:tracePt t="13429" x="4338638" y="3924300"/>
          <p14:tracePt t="13436" x="4333875" y="3957638"/>
          <p14:tracePt t="13445" x="4322763" y="4002088"/>
          <p14:tracePt t="13453" x="4311650" y="4048125"/>
          <p14:tracePt t="13461" x="4300538" y="4097338"/>
          <p14:tracePt t="13469" x="4283075" y="4170363"/>
          <p14:tracePt t="13476" x="4265613" y="4232275"/>
          <p14:tracePt t="13485" x="4238625" y="4333875"/>
          <p14:tracePt t="13492" x="4232275" y="4384675"/>
          <p14:tracePt t="13500" x="4221163" y="4457700"/>
          <p14:tracePt t="13511" x="4210050" y="4537075"/>
          <p14:tracePt t="13518" x="4198938" y="4603750"/>
          <p14:tracePt t="13527" x="4192588" y="4654550"/>
          <p14:tracePt t="13533" x="4187825" y="4710113"/>
          <p14:tracePt t="13542" x="4181475" y="4756150"/>
          <p14:tracePt t="13548" x="4176713" y="4778375"/>
          <p14:tracePt t="13556" x="4170363" y="4811713"/>
          <p14:tracePt t="13565" x="4170363" y="4840288"/>
          <p14:tracePt t="13572" x="4170363" y="4862513"/>
          <p14:tracePt t="13580" x="4170363" y="4879975"/>
          <p14:tracePt t="13589" x="4170363" y="4902200"/>
          <p14:tracePt t="13596" x="4170363" y="4941888"/>
          <p14:tracePt t="13605" x="4170363" y="4964113"/>
          <p14:tracePt t="13612" x="4170363" y="4997450"/>
          <p14:tracePt t="13620" x="4170363" y="5026025"/>
          <p14:tracePt t="13628" x="4170363" y="5037138"/>
          <p14:tracePt t="13637" x="4170363" y="5059363"/>
          <p14:tracePt t="13644" x="4170363" y="5070475"/>
          <p14:tracePt t="13652" x="4170363" y="5081588"/>
          <p14:tracePt t="13661" x="4176713" y="5087938"/>
          <p14:tracePt t="13669" x="4176713" y="5099050"/>
          <p14:tracePt t="13676" x="4181475" y="5103813"/>
          <p14:tracePt t="13685" x="4181475" y="5110163"/>
          <p14:tracePt t="13692" x="4181475" y="5114925"/>
          <p14:tracePt t="13700" x="4181475" y="5126038"/>
          <p14:tracePt t="13717" x="4187825" y="5137150"/>
          <p14:tracePt t="13725" x="4187825" y="5143500"/>
          <p14:tracePt t="13732" x="4192588" y="5143500"/>
          <p14:tracePt t="13741" x="4192588" y="5149850"/>
          <p14:tracePt t="13748" x="4192588" y="5154613"/>
          <p14:tracePt t="13909" x="4192588" y="5160963"/>
          <p14:tracePt t="13924" x="4192588" y="5165725"/>
          <p14:tracePt t="13940" x="4192588" y="5172075"/>
          <p14:tracePt t="13948" x="4192588" y="5176838"/>
          <p14:tracePt t="13956" x="4192588" y="5183188"/>
          <p14:tracePt t="13965" x="4192588" y="5187950"/>
          <p14:tracePt t="13980" x="4192588" y="5194300"/>
          <p14:tracePt t="13988" x="4198938" y="5194300"/>
          <p14:tracePt t="13996" x="4198938" y="5199063"/>
          <p14:tracePt t="14021" x="4198938" y="5205413"/>
          <p14:tracePt t="14028" x="4198938" y="5210175"/>
          <p14:tracePt t="14052" x="4205288" y="5210175"/>
          <p14:tracePt t="14060" x="4205288" y="5216525"/>
          <p14:tracePt t="14069" x="4205288" y="5222875"/>
          <p14:tracePt t="14076" x="4205288" y="5227638"/>
          <p14:tracePt t="14084" x="4210050" y="5238750"/>
          <p14:tracePt t="14092" x="4216400" y="5245100"/>
          <p14:tracePt t="14100" x="4216400" y="5249863"/>
          <p14:tracePt t="14110" x="4216400" y="5256213"/>
          <p14:tracePt t="14116" x="4216400" y="5260975"/>
          <p14:tracePt t="14125" x="4221163" y="5267325"/>
          <p14:tracePt t="14140" x="4227513" y="5278438"/>
          <p14:tracePt t="14156" x="4232275" y="5289550"/>
          <p14:tracePt t="14164" x="4238625" y="5295900"/>
          <p14:tracePt t="14180" x="4243388" y="5300663"/>
          <p14:tracePt t="14188" x="4249738" y="5307013"/>
          <p14:tracePt t="14196" x="4254500" y="5307013"/>
          <p14:tracePt t="14205" x="4260850" y="5307013"/>
          <p14:tracePt t="14212" x="4265613" y="5311775"/>
          <p14:tracePt t="14221" x="4271963" y="5311775"/>
          <p14:tracePt t="14245" x="4278313" y="5311775"/>
          <p14:tracePt t="14284" x="4278313" y="5318125"/>
          <p14:tracePt t="14300" x="4283075" y="5322888"/>
          <p14:tracePt t="14316" x="4283075" y="5329238"/>
          <p14:tracePt t="14325" x="4283075" y="5334000"/>
          <p14:tracePt t="14333" x="4289425" y="5340350"/>
          <p14:tracePt t="14340" x="4294188" y="5345113"/>
          <p14:tracePt t="14349" x="4300538" y="5351463"/>
          <p14:tracePt t="14356" x="4316413" y="5368925"/>
          <p14:tracePt t="14364" x="4316413" y="5380038"/>
          <p14:tracePt t="14373" x="4327525" y="5391150"/>
          <p14:tracePt t="14380" x="4333875" y="5402263"/>
          <p14:tracePt t="14388" x="4344988" y="5413375"/>
          <p14:tracePt t="14396" x="4356100" y="5424488"/>
          <p14:tracePt t="14405" x="4362450" y="5435600"/>
          <p14:tracePt t="14413" x="4367213" y="5441950"/>
          <p14:tracePt t="14421" x="4373563" y="5446713"/>
          <p14:tracePt t="14428" x="4384675" y="5457825"/>
          <p14:tracePt t="14436" x="4389438" y="5464175"/>
          <p14:tracePt t="14445" x="4400550" y="5475288"/>
          <p14:tracePt t="14453" x="4413250" y="5486400"/>
          <p14:tracePt t="14460" x="4418013" y="5492750"/>
          <p14:tracePt t="14469" x="4429125" y="5503863"/>
          <p14:tracePt t="14476" x="4440238" y="5508625"/>
          <p14:tracePt t="14484" x="4451350" y="5514975"/>
          <p14:tracePt t="14493" x="4462463" y="5519738"/>
          <p14:tracePt t="14500" x="4473575" y="5519738"/>
          <p14:tracePt t="14509" x="4486275" y="5519738"/>
          <p14:tracePt t="14517" x="4491038" y="5526088"/>
          <p14:tracePt t="14524" x="4502150" y="5526088"/>
          <p14:tracePt t="14533" x="4519613" y="5526088"/>
          <p14:tracePt t="14541" x="4535488" y="5526088"/>
          <p14:tracePt t="14548" x="4552950" y="5526088"/>
          <p14:tracePt t="14557" x="4564063" y="5526088"/>
          <p14:tracePt t="14564" x="4581525" y="5519738"/>
          <p14:tracePt t="14573" x="4592638" y="5514975"/>
          <p14:tracePt t="14580" x="4614863" y="5497513"/>
          <p14:tracePt t="14588" x="4643438" y="5480050"/>
          <p14:tracePt t="14598" x="4659313" y="5475288"/>
          <p14:tracePt t="14605" x="4676775" y="5464175"/>
          <p14:tracePt t="14612" x="4694238" y="5453063"/>
          <p14:tracePt t="14622" x="4727575" y="5435600"/>
          <p14:tracePt t="14629" x="4749800" y="5419725"/>
          <p14:tracePt t="14637" x="4772025" y="5402263"/>
          <p14:tracePt t="14644" x="4800600" y="5380038"/>
          <p14:tracePt t="14653" x="4805363" y="5362575"/>
          <p14:tracePt t="14660" x="4822825" y="5340350"/>
          <p14:tracePt t="14668" x="4833938" y="5318125"/>
          <p14:tracePt t="14677" x="4851400" y="5260975"/>
          <p14:tracePt t="14684" x="4856163" y="5227638"/>
          <p14:tracePt t="14692" x="4867275" y="5183188"/>
          <p14:tracePt t="14701" x="4867275" y="5154613"/>
          <p14:tracePt t="14709" x="4873625" y="5099050"/>
          <p14:tracePt t="14716" x="4878388" y="5059363"/>
          <p14:tracePt t="14725" x="4878388" y="5030788"/>
          <p14:tracePt t="14732" x="4884738" y="4975225"/>
          <p14:tracePt t="14740" x="4884738" y="4946650"/>
          <p14:tracePt t="14749" x="4884738" y="4895850"/>
          <p14:tracePt t="14756" x="4884738" y="4840288"/>
          <p14:tracePt t="14764" x="4884738" y="4789488"/>
          <p14:tracePt t="14772" x="4884738" y="4733925"/>
          <p14:tracePt t="14781" x="4884738" y="4654550"/>
          <p14:tracePt t="14788" x="4884738" y="4592638"/>
          <p14:tracePt t="14796" x="4884738" y="4541838"/>
          <p14:tracePt t="14805" x="4884738" y="4491038"/>
          <p14:tracePt t="14812" x="4884738" y="4457700"/>
          <p14:tracePt t="14820" x="4884738" y="4429125"/>
          <p14:tracePt t="14829" x="4884738" y="4395788"/>
          <p14:tracePt t="14836" x="4884738" y="4367213"/>
          <p14:tracePt t="14844" x="4889500" y="4311650"/>
          <p14:tracePt t="14852" x="4889500" y="4256088"/>
          <p14:tracePt t="14861" x="4889500" y="4198938"/>
          <p14:tracePt t="14868" x="4889500" y="4148138"/>
          <p14:tracePt t="14876" x="4889500" y="4075113"/>
          <p14:tracePt t="14885" x="4889500" y="3990975"/>
          <p14:tracePt t="14892" x="4889500" y="3924300"/>
          <p14:tracePt t="14899" x="4889500" y="3851275"/>
          <p14:tracePt t="14909" x="4889500" y="3771900"/>
          <p14:tracePt t="14916" x="4889500" y="3692525"/>
          <p14:tracePt t="14924" x="4884738" y="3643313"/>
          <p14:tracePt t="14933" x="4867275" y="3575050"/>
          <p14:tracePt t="14940" x="4862513" y="3535363"/>
          <p14:tracePt t="14948" x="4856163" y="3508375"/>
          <p14:tracePt t="14957" x="4851400" y="3473450"/>
          <p14:tracePt t="14964" x="4840288" y="3446463"/>
          <p14:tracePt t="14972" x="4833938" y="3435350"/>
          <p14:tracePt t="14981" x="4829175" y="3422650"/>
          <p14:tracePt t="14988" x="4829175" y="3411538"/>
          <p14:tracePt t="14997" x="4822825" y="3406775"/>
          <p14:tracePt t="15004" x="4816475" y="3395663"/>
          <p14:tracePt t="15012" x="4811713" y="3395663"/>
          <p14:tracePt t="15021" x="4805363" y="3389313"/>
          <p14:tracePt t="15037" x="4800600" y="3384550"/>
          <p14:tracePt t="15045" x="4794250" y="3378200"/>
          <p14:tracePt t="15052" x="4789488" y="3378200"/>
          <p14:tracePt t="15060" x="4772025" y="3367088"/>
          <p14:tracePt t="15070" x="4767263" y="3362325"/>
          <p14:tracePt t="15076" x="4760913" y="3355975"/>
          <p14:tracePt t="15084" x="4749800" y="3349625"/>
          <p14:tracePt t="15093" x="4738688" y="3344863"/>
          <p14:tracePt t="15100" x="4727575" y="3338513"/>
          <p14:tracePt t="15108" x="4716463" y="3338513"/>
          <p14:tracePt t="15117" x="4710113" y="3338513"/>
          <p14:tracePt t="15125" x="4705350" y="3333750"/>
          <p14:tracePt t="15132" x="4694238" y="3333750"/>
          <p14:tracePt t="15141" x="4681538" y="3333750"/>
          <p14:tracePt t="15149" x="4665663" y="3333750"/>
          <p14:tracePt t="15157" x="4621213" y="3333750"/>
          <p14:tracePt t="15164" x="4597400" y="3333750"/>
          <p14:tracePt t="15172" x="4552950" y="3338513"/>
          <p14:tracePt t="15181" x="4502150" y="3344863"/>
          <p14:tracePt t="15188" x="4462463" y="3349625"/>
          <p14:tracePt t="15204" x="4429125" y="3355975"/>
          <p14:tracePt t="15205" x="4362450" y="3362325"/>
          <p14:tracePt t="15212" x="4344988" y="3367088"/>
          <p14:tracePt t="15220" x="4300538" y="3373438"/>
          <p14:tracePt t="15229" x="4243388" y="3378200"/>
          <p14:tracePt t="15237" x="4216400" y="3384550"/>
          <p14:tracePt t="15245" x="4181475" y="3389313"/>
          <p14:tracePt t="15252" x="4159250" y="3389313"/>
          <p14:tracePt t="15260" x="4137025" y="3389313"/>
          <p14:tracePt t="15268" x="4119563" y="3395663"/>
          <p14:tracePt t="15277" x="4108450" y="3400425"/>
          <p14:tracePt t="15285" x="4086225" y="3411538"/>
          <p14:tracePt t="15293" x="4070350" y="3422650"/>
          <p14:tracePt t="15301" x="4052888" y="3435350"/>
          <p14:tracePt t="15308" x="4024313" y="3462338"/>
          <p14:tracePt t="15317" x="3979863" y="3508375"/>
          <p14:tracePt t="15324" x="3946525" y="3541713"/>
          <p14:tracePt t="15332" x="3911600" y="3592513"/>
          <p14:tracePt t="15341" x="3878263" y="3643313"/>
          <p14:tracePt t="15349" x="3838575" y="3709988"/>
          <p14:tracePt t="15356" x="3816350" y="3760788"/>
          <p14:tracePt t="15365" x="3794125" y="3816350"/>
          <p14:tracePt t="15372" x="3765550" y="3884613"/>
          <p14:tracePt t="15380" x="3749675" y="3935413"/>
          <p14:tracePt t="15390" x="3738563" y="3979863"/>
          <p14:tracePt t="15396" x="3727450" y="4059238"/>
          <p14:tracePt t="15404" x="3721100" y="4103688"/>
          <p14:tracePt t="15413" x="3714750" y="4159250"/>
          <p14:tracePt t="15421" x="3714750" y="4216400"/>
          <p14:tracePt t="15428" x="3714750" y="4305300"/>
          <p14:tracePt t="15437" x="3714750" y="4402138"/>
          <p14:tracePt t="15444" x="3727450" y="4486275"/>
          <p14:tracePt t="15452" x="3738563" y="4564063"/>
          <p14:tracePt t="15461" x="3765550" y="4694238"/>
          <p14:tracePt t="15468" x="3789363" y="4800600"/>
          <p14:tracePt t="15476" x="3805238" y="4873625"/>
          <p14:tracePt t="15485" x="3822700" y="4941888"/>
          <p14:tracePt t="15493" x="3844925" y="5019675"/>
          <p14:tracePt t="15501" x="3862388" y="5081588"/>
          <p14:tracePt t="15509" x="3878263" y="5126038"/>
          <p14:tracePt t="15517" x="3911600" y="5187950"/>
          <p14:tracePt t="15525" x="3940175" y="5238750"/>
          <p14:tracePt t="15533" x="3962400" y="5278438"/>
          <p14:tracePt t="15541" x="3984625" y="5307013"/>
          <p14:tracePt t="15549" x="4013200" y="5334000"/>
          <p14:tracePt t="15557" x="4030663" y="5351463"/>
          <p14:tracePt t="15564" x="4075113" y="5391150"/>
          <p14:tracePt t="15573" x="4103688" y="5407025"/>
          <p14:tracePt t="15580" x="4119563" y="5419725"/>
          <p14:tracePt t="15588" x="4125913" y="5430838"/>
          <p14:tracePt t="15597" x="4137025" y="5435600"/>
          <p14:tracePt t="15605" x="4137025" y="5441950"/>
          <p14:tracePt t="15621" x="4137025" y="5446713"/>
          <p14:tracePt t="15637" x="4137025" y="5453063"/>
          <p14:tracePt t="15644" x="4143375" y="5457825"/>
          <p14:tracePt t="15654" x="4148138" y="5468938"/>
          <p14:tracePt t="15660" x="4154488" y="5475288"/>
          <p14:tracePt t="15669" x="4165600" y="5475288"/>
          <p14:tracePt t="15677" x="4170363" y="5475288"/>
          <p14:tracePt t="15684" x="4181475" y="5457825"/>
          <p14:tracePt t="15694" x="4192588" y="5441950"/>
          <p14:tracePt t="15700" x="4192588" y="5424488"/>
          <p14:tracePt t="15709" x="4192588" y="5402263"/>
          <p14:tracePt t="15924" x="4181475" y="5402263"/>
          <p14:tracePt t="15942" x="4176713" y="5402263"/>
          <p14:tracePt t="15949" x="4176713" y="5407025"/>
          <p14:tracePt t="15957" x="4170363" y="5407025"/>
          <p14:tracePt t="15964" x="4165600" y="5413375"/>
          <p14:tracePt t="15981" x="4165600" y="5424488"/>
          <p14:tracePt t="16005" x="4165600" y="5430838"/>
          <p14:tracePt t="16021" x="4165600" y="5435600"/>
          <p14:tracePt t="16061" x="4165600" y="5441950"/>
          <p14:tracePt t="16069" x="4165600" y="5446713"/>
          <p14:tracePt t="16092" x="4165600" y="5453063"/>
          <p14:tracePt t="16101" x="4170363" y="5453063"/>
          <p14:tracePt t="16117" x="4176713" y="5453063"/>
          <p14:tracePt t="16125" x="4176713" y="5457825"/>
          <p14:tracePt t="16212" x="4181475" y="5464175"/>
          <p14:tracePt t="16228" x="4181475" y="5468938"/>
          <p14:tracePt t="16245" x="4187825" y="5468938"/>
          <p14:tracePt t="16261" x="4187825" y="5475288"/>
          <p14:tracePt t="16285" x="4192588" y="5475288"/>
          <p14:tracePt t="16309" x="4198938" y="5480050"/>
          <p14:tracePt t="16317" x="4210050" y="5480050"/>
          <p14:tracePt t="16325" x="4216400" y="5480050"/>
          <p14:tracePt t="16333" x="4221163" y="5480050"/>
          <p14:tracePt t="16340" x="4232275" y="5480050"/>
          <p14:tracePt t="16348" x="4243388" y="5480050"/>
          <p14:tracePt t="16357" x="4249738" y="5480050"/>
          <p14:tracePt t="16364" x="4254500" y="5480050"/>
          <p14:tracePt t="16653" x="4249738" y="5480050"/>
          <p14:tracePt t="16668" x="4243388" y="5480050"/>
          <p14:tracePt t="16684" x="4238625" y="5480050"/>
          <p14:tracePt t="16695" x="4232275" y="5480050"/>
          <p14:tracePt t="16757" x="4227513" y="5480050"/>
          <p14:tracePt t="16780" x="4227513" y="5486400"/>
          <p14:tracePt t="16845" x="4227513" y="5492750"/>
          <p14:tracePt t="16860" x="4227513" y="5497513"/>
          <p14:tracePt t="16877" x="4227513" y="5503863"/>
          <p14:tracePt t="16892" x="4227513" y="5508625"/>
          <p14:tracePt t="16900" x="4227513" y="5514975"/>
          <p14:tracePt t="16917" x="4227513" y="5519738"/>
          <p14:tracePt t="16925" x="4232275" y="5526088"/>
          <p14:tracePt t="16933" x="4238625" y="5530850"/>
          <p14:tracePt t="16941" x="4238625" y="5537200"/>
          <p14:tracePt t="16949" x="4238625" y="5541963"/>
          <p14:tracePt t="16957" x="4243388" y="5548313"/>
          <p14:tracePt t="16965" x="4249738" y="5553075"/>
          <p14:tracePt t="16973" x="4254500" y="5559425"/>
          <p14:tracePt t="16981" x="4260850" y="5565775"/>
          <p14:tracePt t="16989" x="4283075" y="5581650"/>
          <p14:tracePt t="16999" x="4322763" y="5610225"/>
          <p14:tracePt t="17008" x="4356100" y="5627688"/>
          <p14:tracePt t="17013" x="4418013" y="5649913"/>
          <p14:tracePt t="17020" x="4473575" y="5676900"/>
          <p14:tracePt t="17028" x="4524375" y="5688013"/>
          <p14:tracePt t="17037" x="4597400" y="5705475"/>
          <p14:tracePt t="17044" x="4694238" y="5727700"/>
          <p14:tracePt t="17052" x="4760913" y="5738813"/>
          <p14:tracePt t="17061" x="4867275" y="5762625"/>
          <p14:tracePt t="17068" x="4935538" y="5767388"/>
          <p14:tracePt t="17076" x="5037138" y="5789613"/>
          <p14:tracePt t="17085" x="5103813" y="5800725"/>
          <p14:tracePt t="17092" x="5199063" y="5822950"/>
          <p14:tracePt t="17100" x="5289550" y="5840413"/>
          <p14:tracePt t="17109" x="5391150" y="5862638"/>
          <p14:tracePt t="17117" x="5514975" y="5891213"/>
          <p14:tracePt t="17125" x="5588000" y="5902325"/>
          <p14:tracePt t="17133" x="5637213" y="5908675"/>
          <p14:tracePt t="17141" x="5734050" y="5919788"/>
          <p14:tracePt t="17149" x="5800725" y="5924550"/>
          <p14:tracePt t="17157" x="5868988" y="5930900"/>
          <p14:tracePt t="17165" x="5913438" y="5930900"/>
          <p14:tracePt t="17173" x="5969000" y="5930900"/>
          <p14:tracePt t="17181" x="6008688" y="5930900"/>
          <p14:tracePt t="17188" x="6037263" y="5930900"/>
          <p14:tracePt t="17197" x="6048375" y="5930900"/>
          <p14:tracePt t="17205" x="6065838" y="5930900"/>
          <p14:tracePt t="17213" x="6081713" y="5930900"/>
          <p14:tracePt t="17220" x="6092825" y="5930900"/>
          <p14:tracePt t="17229" x="6103938" y="5930900"/>
          <p14:tracePt t="17236" x="6115050" y="5930900"/>
          <p14:tracePt t="17244" x="6132513" y="5930900"/>
          <p14:tracePt t="17253" x="6143625" y="5930900"/>
          <p14:tracePt t="17260" x="6154738" y="5930900"/>
          <p14:tracePt t="17268" x="6165850" y="5930900"/>
          <p14:tracePt t="17277" x="6183313" y="5919788"/>
          <p14:tracePt t="17284" x="6216650" y="5902325"/>
          <p14:tracePt t="17292" x="6238875" y="5895975"/>
          <p14:tracePt t="17301" x="6256338" y="5884863"/>
          <p14:tracePt t="17309" x="6273800" y="5873750"/>
          <p14:tracePt t="17317" x="6289675" y="5873750"/>
          <p14:tracePt t="17324" x="6318250" y="5862638"/>
          <p14:tracePt t="17332" x="6329363" y="5857875"/>
          <p14:tracePt t="17341" x="6351588" y="5846763"/>
          <p14:tracePt t="17348" x="6362700" y="5846763"/>
          <p14:tracePt t="17356" x="6369050" y="5835650"/>
          <p14:tracePt t="17365" x="6373813" y="5829300"/>
          <p14:tracePt t="17372" x="6373813" y="5822950"/>
          <p14:tracePt t="17380" x="6373813" y="5811838"/>
          <p14:tracePt t="17389" x="6373813" y="5800725"/>
          <p14:tracePt t="17397" x="6373813" y="5795963"/>
          <p14:tracePt t="17405" x="6373813" y="5784850"/>
          <p14:tracePt t="17413" x="6373813" y="5778500"/>
          <p14:tracePt t="17422" x="6373813" y="5762625"/>
          <p14:tracePt t="17429" x="6373813" y="5756275"/>
          <p14:tracePt t="17437" x="6373813" y="5745163"/>
          <p14:tracePt t="17445" x="6373813" y="5734050"/>
          <p14:tracePt t="17453" x="6369050" y="5716588"/>
          <p14:tracePt t="17461" x="6369050" y="5705475"/>
          <p14:tracePt t="17469" x="6362700" y="5694363"/>
          <p14:tracePt t="17477" x="6351588" y="5676900"/>
          <p14:tracePt t="17485" x="6346825" y="5665788"/>
          <p14:tracePt t="17493" x="6346825" y="5654675"/>
          <p14:tracePt t="17501" x="6340475" y="5649913"/>
          <p14:tracePt t="17509" x="6340475" y="5632450"/>
          <p14:tracePt t="17517" x="6334125" y="5627688"/>
          <p14:tracePt t="17525" x="6329363" y="5621338"/>
          <p14:tracePt t="17533" x="6323013" y="5603875"/>
          <p14:tracePt t="17541" x="6323013" y="5599113"/>
          <p14:tracePt t="17549" x="6318250" y="5588000"/>
          <p14:tracePt t="17557" x="6318250" y="5581650"/>
          <p14:tracePt t="17581" x="6318250" y="5576888"/>
          <p14:tracePt t="17589" x="6318250" y="5570538"/>
          <p14:tracePt t="17605" x="6318250" y="5565775"/>
          <p14:tracePt t="17613" x="6318250" y="5559425"/>
          <p14:tracePt t="17629" x="6318250" y="5553075"/>
          <p14:tracePt t="17637" x="6318250" y="5548313"/>
          <p14:tracePt t="17693" x="6311900" y="5541963"/>
          <p14:tracePt t="17701" x="6300788" y="5541963"/>
          <p14:tracePt t="17708" x="6289675" y="5530850"/>
          <p14:tracePt t="17716" x="6278563" y="5526088"/>
          <p14:tracePt t="17725" x="6267450" y="5519738"/>
          <p14:tracePt t="17732" x="6245225" y="5503863"/>
          <p14:tracePt t="17740" x="6238875" y="5497513"/>
          <p14:tracePt t="17749" x="6223000" y="5486400"/>
          <p14:tracePt t="17756" x="6205538" y="5475288"/>
          <p14:tracePt t="17764" x="6183313" y="5464175"/>
          <p14:tracePt t="17773" x="6149975" y="5441950"/>
          <p14:tracePt t="17781" x="6121400" y="5424488"/>
          <p14:tracePt t="17789" x="6076950" y="5407025"/>
          <p14:tracePt t="17796" x="6019800" y="5391150"/>
          <p14:tracePt t="17804" x="5969000" y="5373688"/>
          <p14:tracePt t="17813" x="5918200" y="5362575"/>
          <p14:tracePt t="17820" x="5857875" y="5351463"/>
          <p14:tracePt t="17828" x="5822950" y="5345113"/>
          <p14:tracePt t="17837" x="5772150" y="5340350"/>
          <p14:tracePt t="17844" x="5745163" y="5334000"/>
          <p14:tracePt t="17852" x="5710238" y="5334000"/>
          <p14:tracePt t="17861" x="5688013" y="5329238"/>
          <p14:tracePt t="17869" x="5672138" y="5329238"/>
          <p14:tracePt t="17877" x="5649913" y="5329238"/>
          <p14:tracePt t="17889" x="5610225" y="5329238"/>
          <p14:tracePt t="17892" x="5592763" y="5334000"/>
          <p14:tracePt t="17901" x="5553075" y="5345113"/>
          <p14:tracePt t="17908" x="5526088" y="5351463"/>
          <p14:tracePt t="17916" x="5519738" y="5357813"/>
          <p14:tracePt t="17925" x="5508625" y="5362575"/>
          <p14:tracePt t="17932" x="5502275" y="5362575"/>
          <p14:tracePt t="17989" x="5514975" y="5362575"/>
          <p14:tracePt t="17996" x="5530850" y="5362575"/>
          <p14:tracePt t="18005" x="5548313" y="5351463"/>
          <p14:tracePt t="18012" x="5564188" y="5351463"/>
          <p14:tracePt t="18020" x="5603875" y="5340350"/>
          <p14:tracePt t="18029" x="5637213" y="5334000"/>
          <p14:tracePt t="18036" x="5661025" y="5322888"/>
          <p14:tracePt t="18044" x="5683250" y="5318125"/>
          <p14:tracePt t="18054" x="5727700" y="5307013"/>
          <p14:tracePt t="18062" x="5761038" y="5295900"/>
          <p14:tracePt t="18069" x="5783263" y="5284788"/>
          <p14:tracePt t="18076" x="5818188" y="5267325"/>
          <p14:tracePt t="18084" x="5840413" y="5260975"/>
          <p14:tracePt t="18093" x="5891213" y="5233988"/>
          <p14:tracePt t="18100" x="5924550" y="5205413"/>
          <p14:tracePt t="18108" x="5946775" y="5176838"/>
          <p14:tracePt t="18117" x="5991225" y="5126038"/>
          <p14:tracePt t="18124" x="6026150" y="5064125"/>
          <p14:tracePt t="18132" x="6065838" y="4997450"/>
          <p14:tracePt t="18141" x="6092825" y="4924425"/>
          <p14:tracePt t="18149" x="6126163" y="4833938"/>
          <p14:tracePt t="18157" x="6161088" y="4716463"/>
          <p14:tracePt t="18164" x="6172200" y="4637088"/>
          <p14:tracePt t="18172" x="6194425" y="4541838"/>
          <p14:tracePt t="18181" x="6200775" y="4457700"/>
          <p14:tracePt t="18188" x="6205538" y="4406900"/>
          <p14:tracePt t="18196" x="6205538" y="4316413"/>
          <p14:tracePt t="18206" x="6205538" y="4232275"/>
          <p14:tracePt t="18213" x="6205538" y="4170363"/>
          <p14:tracePt t="18221" x="6205538" y="4121150"/>
          <p14:tracePt t="18228" x="6205538" y="4070350"/>
          <p14:tracePt t="18236" x="6200775" y="4013200"/>
          <p14:tracePt t="18245" x="6194425" y="3946525"/>
          <p14:tracePt t="18252" x="6183313" y="3895725"/>
          <p14:tracePt t="18260" x="6183313" y="3873500"/>
          <p14:tracePt t="18269" x="6176963" y="3816350"/>
          <p14:tracePt t="18276" x="6172200" y="3771900"/>
          <p14:tracePt t="18284" x="6172200" y="3749675"/>
          <p14:tracePt t="18293" x="6165850" y="3721100"/>
          <p14:tracePt t="18301" x="6161088" y="3709988"/>
          <p14:tracePt t="18309" x="6161088" y="3692525"/>
          <p14:tracePt t="18316" x="6154738" y="3687763"/>
          <p14:tracePt t="18324" x="6154738" y="3676650"/>
          <p14:tracePt t="18333" x="6154738" y="3659188"/>
          <p14:tracePt t="18340" x="6149975" y="3636963"/>
          <p14:tracePt t="18348" x="6138863" y="3614738"/>
          <p14:tracePt t="18357" x="6132513" y="3603625"/>
          <p14:tracePt t="18365" x="6121400" y="3575050"/>
          <p14:tracePt t="18372" x="6121400" y="3557588"/>
          <p14:tracePt t="18380" x="6115050" y="3541713"/>
          <p14:tracePt t="18390" x="6103938" y="3530600"/>
          <p14:tracePt t="18397" x="6103938" y="3519488"/>
          <p14:tracePt t="18407" x="6099175" y="3508375"/>
          <p14:tracePt t="18413" x="6092825" y="3495675"/>
          <p14:tracePt t="18421" x="6088063" y="3484563"/>
          <p14:tracePt t="18429" x="6088063" y="3479800"/>
          <p14:tracePt t="18437" x="6081713" y="3473450"/>
          <p14:tracePt t="18445" x="6076950" y="3468688"/>
          <p14:tracePt t="18452" x="6070600" y="3457575"/>
          <p14:tracePt t="18461" x="6065838" y="3440113"/>
          <p14:tracePt t="18468" x="6053138" y="3435350"/>
          <p14:tracePt t="18476" x="6053138" y="3429000"/>
          <p14:tracePt t="18485" x="6048375" y="3411538"/>
          <p14:tracePt t="18492" x="6030913" y="3400425"/>
          <p14:tracePt t="18500" x="6026150" y="3395663"/>
          <p14:tracePt t="18509" x="6019800" y="3378200"/>
          <p14:tracePt t="18517" x="6008688" y="3373438"/>
          <p14:tracePt t="18525" x="5991225" y="3362325"/>
          <p14:tracePt t="18532" x="5980113" y="3355975"/>
          <p14:tracePt t="18541" x="5975350" y="3349625"/>
          <p14:tracePt t="18549" x="5964238" y="3344863"/>
          <p14:tracePt t="18557" x="5953125" y="3333750"/>
          <p14:tracePt t="18565" x="5942013" y="3333750"/>
          <p14:tracePt t="18573" x="5930900" y="3327400"/>
          <p14:tracePt t="18580" x="5924550" y="3322638"/>
          <p14:tracePt t="18590" x="5913438" y="3322638"/>
          <p14:tracePt t="18597" x="5907088" y="3322638"/>
          <p14:tracePt t="18605" x="5902325" y="3322638"/>
          <p14:tracePt t="18612" x="5895975" y="3322638"/>
          <p14:tracePt t="18621" x="5880100" y="3322638"/>
          <p14:tracePt t="18629" x="5862638" y="3322638"/>
          <p14:tracePt t="18636" x="5845175" y="3322638"/>
          <p14:tracePt t="18646" x="5829300" y="3322638"/>
          <p14:tracePt t="18652" x="5795963" y="3322638"/>
          <p14:tracePt t="18660" x="5778500" y="3322638"/>
          <p14:tracePt t="18669" x="5734050" y="3322638"/>
          <p14:tracePt t="18677" x="5716588" y="3322638"/>
          <p14:tracePt t="18685" x="5672138" y="3322638"/>
          <p14:tracePt t="18692" x="5637213" y="3322638"/>
          <p14:tracePt t="18700" x="5610225" y="3322638"/>
          <p14:tracePt t="18709" x="5588000" y="3322638"/>
          <p14:tracePt t="18717" x="5559425" y="3322638"/>
          <p14:tracePt t="18725" x="5541963" y="3327400"/>
          <p14:tracePt t="18732" x="5537200" y="3327400"/>
          <p14:tracePt t="18741" x="5519738" y="3333750"/>
          <p14:tracePt t="18749" x="5514975" y="3333750"/>
          <p14:tracePt t="18757" x="5502275" y="3333750"/>
          <p14:tracePt t="18765" x="5497513" y="3333750"/>
          <p14:tracePt t="18773" x="5491163" y="3338513"/>
          <p14:tracePt t="18781" x="5480050" y="3344863"/>
          <p14:tracePt t="18797" x="5468938" y="3349625"/>
          <p14:tracePt t="18813" x="5464175" y="3362325"/>
          <p14:tracePt t="18820" x="5453063" y="3362325"/>
          <p14:tracePt t="18828" x="5446713" y="3373438"/>
          <p14:tracePt t="18837" x="5435600" y="3378200"/>
          <p14:tracePt t="18845" x="5429250" y="3389313"/>
          <p14:tracePt t="18853" x="5424488" y="3395663"/>
          <p14:tracePt t="18860" x="5407025" y="3406775"/>
          <p14:tracePt t="18869" x="5395913" y="3429000"/>
          <p14:tracePt t="18877" x="5384800" y="3451225"/>
          <p14:tracePt t="18890" x="5373688" y="3468688"/>
          <p14:tracePt t="18893" x="5367338" y="3490913"/>
          <p14:tracePt t="18901" x="5356225" y="3530600"/>
          <p14:tracePt t="18908" x="5351463" y="3552825"/>
          <p14:tracePt t="18917" x="5345113" y="3597275"/>
          <p14:tracePt t="18925" x="5340350" y="3625850"/>
          <p14:tracePt t="18933" x="5334000" y="3676650"/>
          <p14:tracePt t="18940" x="5334000" y="3709988"/>
          <p14:tracePt t="18948" x="5329238" y="3732213"/>
          <p14:tracePt t="18957" x="5329238" y="3754438"/>
          <p14:tracePt t="18964" x="5329238" y="3778250"/>
          <p14:tracePt t="18973" x="5322888" y="3805238"/>
          <p14:tracePt t="18981" x="5322888" y="3822700"/>
          <p14:tracePt t="18988" x="5318125" y="3851275"/>
          <p14:tracePt t="18997" x="5318125" y="3873500"/>
          <p14:tracePt t="19004" x="5318125" y="3900488"/>
          <p14:tracePt t="19013" x="5311775" y="3940175"/>
          <p14:tracePt t="19021" x="5311775" y="3973513"/>
          <p14:tracePt t="19029" x="5311775" y="4002088"/>
          <p14:tracePt t="19036" x="5311775" y="4048125"/>
          <p14:tracePt t="19045" x="5311775" y="4086225"/>
          <p14:tracePt t="19052" x="5311775" y="4121150"/>
          <p14:tracePt t="19060" x="5311775" y="4154488"/>
          <p14:tracePt t="19069" x="5311775" y="4181475"/>
          <p14:tracePt t="19077" x="5311775" y="4216400"/>
          <p14:tracePt t="19085" x="5311775" y="4238625"/>
          <p14:tracePt t="19093" x="5311775" y="4289425"/>
          <p14:tracePt t="19101" x="5311775" y="4322763"/>
          <p14:tracePt t="19108" x="5311775" y="4351338"/>
          <p14:tracePt t="19117" x="5311775" y="4402138"/>
          <p14:tracePt t="19125" x="5311775" y="4440238"/>
          <p14:tracePt t="19133" x="5318125" y="4468813"/>
          <p14:tracePt t="19141" x="5329238" y="4519613"/>
          <p14:tracePt t="19148" x="5351463" y="4581525"/>
          <p14:tracePt t="19156" x="5356225" y="4621213"/>
          <p14:tracePt t="19165" x="5367338" y="4665663"/>
          <p14:tracePt t="19173" x="5384800" y="4705350"/>
          <p14:tracePt t="19181" x="5391150" y="4745038"/>
          <p14:tracePt t="19190" x="5395913" y="4778375"/>
          <p14:tracePt t="19196" x="5407025" y="4822825"/>
          <p14:tracePt t="19204" x="5413375" y="4856163"/>
          <p14:tracePt t="19213" x="5418138" y="4895850"/>
          <p14:tracePt t="19221" x="5418138" y="4918075"/>
          <p14:tracePt t="19229" x="5418138" y="4941888"/>
          <p14:tracePt t="19237" x="5418138" y="4964113"/>
          <p14:tracePt t="19246" x="5424488" y="4979988"/>
          <p14:tracePt t="19252" x="5424488" y="5019675"/>
          <p14:tracePt t="19261" x="5429250" y="5041900"/>
          <p14:tracePt t="19268" x="5429250" y="5076825"/>
          <p14:tracePt t="19276" x="5435600" y="5103813"/>
          <p14:tracePt t="19285" x="5435600" y="5137150"/>
          <p14:tracePt t="19293" x="5440363" y="5165725"/>
          <p14:tracePt t="19301" x="5440363" y="5183188"/>
          <p14:tracePt t="19309" x="5446713" y="5216525"/>
          <p14:tracePt t="19317" x="5457825" y="5238750"/>
          <p14:tracePt t="19324" x="5457825" y="5256213"/>
          <p14:tracePt t="19333" x="5468938" y="5278438"/>
          <p14:tracePt t="19340" x="5480050" y="5295900"/>
          <p14:tracePt t="19349" x="5486400" y="5311775"/>
          <p14:tracePt t="19357" x="5497513" y="5334000"/>
          <p14:tracePt t="19365" x="5508625" y="5351463"/>
          <p14:tracePt t="19373" x="5519738" y="5368925"/>
          <p14:tracePt t="19381" x="5530850" y="5384800"/>
          <p14:tracePt t="19388" x="5537200" y="5391150"/>
          <p14:tracePt t="19397" x="5548313" y="5402263"/>
          <p14:tracePt t="19405" x="5564188" y="5419725"/>
          <p14:tracePt t="19413" x="5599113" y="5446713"/>
          <p14:tracePt t="19421" x="5626100" y="5464175"/>
          <p14:tracePt t="19428" x="5649913" y="5468938"/>
          <p14:tracePt t="19437" x="5705475" y="5503863"/>
          <p14:tracePt t="19445" x="5761038" y="5526088"/>
          <p14:tracePt t="19453" x="5783263" y="5537200"/>
          <p14:tracePt t="19460" x="5851525" y="5553075"/>
          <p14:tracePt t="19469" x="5902325" y="5565775"/>
          <p14:tracePt t="19477" x="5935663" y="5576888"/>
          <p14:tracePt t="19485" x="5980113" y="5581650"/>
          <p14:tracePt t="19492" x="6003925" y="5581650"/>
          <p14:tracePt t="19501" x="6053138" y="5588000"/>
          <p14:tracePt t="19509" x="6092825" y="5592763"/>
          <p14:tracePt t="19517" x="6115050" y="5592763"/>
          <p14:tracePt t="19525" x="6132513" y="5592763"/>
          <p14:tracePt t="19533" x="6154738" y="5592763"/>
          <p14:tracePt t="19541" x="6176963" y="5581650"/>
          <p14:tracePt t="19549" x="6205538" y="5553075"/>
          <p14:tracePt t="19557" x="6234113" y="5514975"/>
          <p14:tracePt t="19565" x="6256338" y="5464175"/>
          <p14:tracePt t="19572" x="6284913" y="5407025"/>
          <p14:tracePt t="19581" x="6311900" y="5300663"/>
          <p14:tracePt t="19589" x="6334125" y="5194300"/>
          <p14:tracePt t="19598" x="6357938" y="5064125"/>
          <p14:tracePt t="19605" x="6369050" y="4953000"/>
          <p14:tracePt t="19613" x="6373813" y="4884738"/>
          <p14:tracePt t="19621" x="6373813" y="4783138"/>
          <p14:tracePt t="19629" x="6373813" y="4705350"/>
          <p14:tracePt t="19637" x="6373813" y="4654550"/>
          <p14:tracePt t="19646" x="6373813" y="4632325"/>
          <p14:tracePt t="19653" x="6373813" y="4610100"/>
          <p14:tracePt t="19661" x="6362700" y="4570413"/>
          <p14:tracePt t="19669" x="6351588" y="4548188"/>
          <p14:tracePt t="19677" x="6334125" y="4508500"/>
          <p14:tracePt t="19684" x="6323013" y="4486275"/>
          <p14:tracePt t="19693" x="6307138" y="4457700"/>
          <p14:tracePt t="19701" x="6284913" y="4406900"/>
          <p14:tracePt t="19709" x="6273800" y="4384675"/>
          <p14:tracePt t="19717" x="6256338" y="4329113"/>
          <p14:tracePt t="19724" x="6249988" y="4311650"/>
          <p14:tracePt t="19733" x="6238875" y="4271963"/>
          <p14:tracePt t="19740" x="6238875" y="4249738"/>
          <p14:tracePt t="19749" x="6238875" y="4243388"/>
          <p14:tracePt t="19757" x="6238875" y="4227513"/>
          <p14:tracePt t="19764" x="6238875" y="4221163"/>
          <p14:tracePt t="19789" x="6238875" y="4216400"/>
          <p14:tracePt t="20053" x="6234113" y="4227513"/>
          <p14:tracePt t="20061" x="6234113" y="4260850"/>
          <p14:tracePt t="20069" x="6234113" y="4283075"/>
          <p14:tracePt t="20077" x="6234113" y="4322763"/>
          <p14:tracePt t="20085" x="6238875" y="4367213"/>
          <p14:tracePt t="20092" x="6256338" y="4406900"/>
          <p14:tracePt t="20101" x="6273800" y="4468813"/>
          <p14:tracePt t="20107" x="6296025" y="4513263"/>
          <p14:tracePt t="20117" x="6318250" y="4559300"/>
          <p14:tracePt t="20125" x="6340475" y="4586288"/>
          <p14:tracePt t="20133" x="6369050" y="4610100"/>
          <p14:tracePt t="20141" x="6419850" y="4672013"/>
          <p14:tracePt t="20149" x="6442075" y="4694238"/>
          <p14:tracePt t="20157" x="6475413" y="4749800"/>
          <p14:tracePt t="20165" x="6492875" y="4783138"/>
          <p14:tracePt t="20174" x="6497638" y="4794250"/>
          <p14:tracePt t="20373" x="6497638" y="4800600"/>
          <p14:tracePt t="20381" x="6497638" y="4806950"/>
          <p14:tracePt t="20391" x="6497638" y="4811713"/>
          <p14:tracePt t="20400" x="6497638" y="4822825"/>
          <p14:tracePt t="20405" x="6497638" y="4833938"/>
          <p14:tracePt t="20412" x="6497638" y="4845050"/>
          <p14:tracePt t="20421" x="6497638" y="4862513"/>
          <p14:tracePt t="20429" x="6497638" y="4895850"/>
          <p14:tracePt t="20437" x="6497638" y="4929188"/>
          <p14:tracePt t="20445" x="6492875" y="4968875"/>
          <p14:tracePt t="20453" x="6492875" y="4997450"/>
          <p14:tracePt t="20461" x="6492875" y="5059363"/>
          <p14:tracePt t="20469" x="6492875" y="5110163"/>
          <p14:tracePt t="20477" x="6492875" y="5160963"/>
          <p14:tracePt t="20485" x="6492875" y="5205413"/>
          <p14:tracePt t="20492" x="6492875" y="5260975"/>
          <p14:tracePt t="20501" x="6497638" y="5307013"/>
          <p14:tracePt t="20509" x="6515100" y="5362575"/>
          <p14:tracePt t="20517" x="6526213" y="5407025"/>
          <p14:tracePt t="20525" x="6537325" y="5446713"/>
          <p14:tracePt t="20533" x="6548438" y="5468938"/>
          <p14:tracePt t="20541" x="6565900" y="5519738"/>
          <p14:tracePt t="20549" x="6581775" y="5537200"/>
          <p14:tracePt t="20556" x="6610350" y="5570538"/>
          <p14:tracePt t="20565" x="6627813" y="5588000"/>
          <p14:tracePt t="20573" x="6650038" y="5610225"/>
          <p14:tracePt t="20581" x="6661150" y="5621338"/>
          <p14:tracePt t="20589" x="6683375" y="5632450"/>
          <p14:tracePt t="20597" x="6694488" y="5643563"/>
          <p14:tracePt t="20605" x="6716713" y="5661025"/>
          <p14:tracePt t="20613" x="6723063" y="5672138"/>
          <p14:tracePt t="20620" x="6745288" y="5683250"/>
          <p14:tracePt t="20629" x="6756400" y="5694363"/>
          <p14:tracePt t="20637" x="6767513" y="5700713"/>
          <p14:tracePt t="20645" x="6773863" y="5705475"/>
          <p14:tracePt t="20652" x="6784975" y="5711825"/>
          <p14:tracePt t="20661" x="6789738" y="5711825"/>
          <p14:tracePt t="20669" x="6796088" y="5711825"/>
          <p14:tracePt t="20677" x="6807200" y="5711825"/>
          <p14:tracePt t="20684" x="6811963" y="5716588"/>
          <p14:tracePt t="20693" x="6818313" y="5716588"/>
          <p14:tracePt t="20700" x="6829425" y="5716588"/>
          <p14:tracePt t="20709" x="6840538" y="5716588"/>
          <p14:tracePt t="20717" x="6846888" y="5716588"/>
          <p14:tracePt t="20725" x="6858000" y="5722938"/>
          <p14:tracePt t="20733" x="6869113" y="5727700"/>
          <p14:tracePt t="20741" x="6884988" y="5727700"/>
          <p14:tracePt t="20749" x="6897688" y="5727700"/>
          <p14:tracePt t="20759" x="6919913" y="5727700"/>
          <p14:tracePt t="20764" x="6946900" y="5734050"/>
          <p14:tracePt t="20773" x="6975475" y="5738813"/>
          <p14:tracePt t="20781" x="7019925" y="5738813"/>
          <p14:tracePt t="20789" x="7043738" y="5738813"/>
          <p14:tracePt t="20797" x="7092950" y="5749925"/>
          <p14:tracePt t="20804" x="7127875" y="5756275"/>
          <p14:tracePt t="20813" x="7150100" y="5762625"/>
          <p14:tracePt t="20821" x="7183438" y="5767388"/>
          <p14:tracePt t="20828" x="7216775" y="5773738"/>
          <p14:tracePt t="20837" x="7227888" y="5778500"/>
          <p14:tracePt t="20845" x="7240588" y="5778500"/>
          <p14:tracePt t="20853" x="7251700" y="5784850"/>
          <p14:tracePt t="20861" x="7256463" y="5789613"/>
          <p14:tracePt t="20875" x="7267575" y="5789613"/>
          <p14:tracePt t="20877" x="7267575" y="5795963"/>
          <p14:tracePt t="20974" x="7273925" y="5795963"/>
          <p14:tracePt t="20981" x="7278688" y="5795963"/>
          <p14:tracePt t="20989" x="7285038" y="5795963"/>
          <p14:tracePt t="20996" x="7289800" y="5795963"/>
          <p14:tracePt t="21005" x="7296150" y="5789613"/>
          <p14:tracePt t="21013" x="7302500" y="5789613"/>
          <p14:tracePt t="21029" x="7307263" y="5784850"/>
          <p14:tracePt t="21037" x="7313613" y="5784850"/>
          <p14:tracePt t="21053" x="7313613" y="5778500"/>
          <p14:tracePt t="21061" x="7318375" y="5778500"/>
          <p14:tracePt t="21152" x="7324725" y="5778500"/>
          <p14:tracePt t="21165" x="7329488" y="5778500"/>
          <p14:tracePt t="21173" x="7335838" y="5778500"/>
          <p14:tracePt t="21181" x="7340600" y="5778500"/>
          <p14:tracePt t="21188" x="7358063" y="5778500"/>
          <p14:tracePt t="21200" x="7375525" y="5778500"/>
          <p14:tracePt t="21206" x="7391400" y="5778500"/>
          <p14:tracePt t="21214" x="7397750" y="5778500"/>
          <p14:tracePt t="21221" x="7408863" y="5778500"/>
          <p14:tracePt t="21229" x="7419975" y="5778500"/>
          <p14:tracePt t="21237" x="7424738" y="5778500"/>
          <p14:tracePt t="21245" x="7435850" y="5778500"/>
          <p14:tracePt t="21404" x="7435850" y="5773738"/>
          <p14:tracePt t="21462" x="7435850" y="5767388"/>
          <p14:tracePt t="21476" x="7435850" y="5762625"/>
          <p14:tracePt t="21485" x="7435850" y="5756275"/>
          <p14:tracePt t="21493" x="7435850" y="5749925"/>
          <p14:tracePt t="21509" x="7435850" y="5738813"/>
          <p14:tracePt t="21517" x="7435850" y="5727700"/>
          <p14:tracePt t="21525" x="7424738" y="5700713"/>
          <p14:tracePt t="21533" x="7408863" y="5665788"/>
          <p14:tracePt t="21540" x="7386638" y="5621338"/>
          <p14:tracePt t="21549" x="7362825" y="5570538"/>
          <p14:tracePt t="21557" x="7329488" y="5508625"/>
          <p14:tracePt t="21565" x="7302500" y="5446713"/>
          <p14:tracePt t="21573" x="7278688" y="5391150"/>
          <p14:tracePt t="21581" x="7262813" y="5334000"/>
          <p14:tracePt t="21589" x="7251700" y="5284788"/>
          <p14:tracePt t="21597" x="7245350" y="5227638"/>
          <p14:tracePt t="21604" x="7245350" y="5176838"/>
          <p14:tracePt t="21613" x="7245350" y="5126038"/>
          <p14:tracePt t="21621" x="7245350" y="5076825"/>
          <p14:tracePt t="21629" x="7245350" y="5019675"/>
          <p14:tracePt t="21637" x="7251700" y="4935538"/>
          <p14:tracePt t="21645" x="7256463" y="4879975"/>
          <p14:tracePt t="21653" x="7256463" y="4794250"/>
          <p14:tracePt t="21661" x="7256463" y="4705350"/>
          <p14:tracePt t="21668" x="7256463" y="4643438"/>
          <p14:tracePt t="21677" x="7256463" y="4592638"/>
          <p14:tracePt t="21685" x="7256463" y="4564063"/>
          <p14:tracePt t="21692" x="7256463" y="4552950"/>
          <p14:tracePt t="21742" x="7256463" y="4570413"/>
          <p14:tracePt t="21749" x="7256463" y="4598988"/>
          <p14:tracePt t="21757" x="7251700" y="4659313"/>
          <p14:tracePt t="21765" x="7245350" y="4710113"/>
          <p14:tracePt t="21773" x="7245350" y="4772025"/>
          <p14:tracePt t="21782" x="7240588" y="4833938"/>
          <p14:tracePt t="21789" x="7234238" y="4884738"/>
          <p14:tracePt t="21798" x="7227888" y="4941888"/>
          <p14:tracePt t="21805" x="7216775" y="4968875"/>
          <p14:tracePt t="21813" x="7200900" y="5026025"/>
          <p14:tracePt t="21821" x="7189788" y="5053013"/>
          <p14:tracePt t="21829" x="7172325" y="5092700"/>
          <p14:tracePt t="21837" x="7161213" y="5110163"/>
          <p14:tracePt t="21845" x="7154863" y="5121275"/>
          <p14:tracePt t="21853" x="7150100" y="5137150"/>
          <p14:tracePt t="21861" x="7143750" y="5149850"/>
          <p14:tracePt t="21869" x="7138988" y="5154613"/>
          <p14:tracePt t="21877" x="7132638" y="5183188"/>
          <p14:tracePt t="21893" x="7121525" y="5227638"/>
          <p14:tracePt t="21901" x="7116763" y="5245100"/>
          <p14:tracePt t="21909" x="7110413" y="5284788"/>
          <p14:tracePt t="21917" x="7105650" y="5307013"/>
          <p14:tracePt t="21926" x="7105650" y="5322888"/>
          <p14:tracePt t="21933" x="7099300" y="5340350"/>
          <p14:tracePt t="21941" x="7099300" y="5351463"/>
          <p14:tracePt t="21950" x="7092950" y="5368925"/>
          <p14:tracePt t="21957" x="7092950" y="5373688"/>
          <p14:tracePt t="22253" x="7088188" y="5373688"/>
          <p14:tracePt t="22294" x="7081838" y="5373688"/>
          <p14:tracePt t="22333" x="7077075" y="5373688"/>
          <p14:tracePt t="22389" x="7077075" y="5368925"/>
          <p14:tracePt t="22413" x="7081838" y="5368925"/>
          <p14:tracePt t="22437" x="7088188" y="5368925"/>
          <p14:tracePt t="22453" x="7088188" y="5362575"/>
          <p14:tracePt t="22597" x="7081838" y="5357813"/>
          <p14:tracePt t="22605" x="7077075" y="5351463"/>
          <p14:tracePt t="22613" x="7070725" y="5351463"/>
          <p14:tracePt t="22621" x="7065963" y="5345113"/>
          <p14:tracePt t="22629" x="7059613" y="5340350"/>
          <p14:tracePt t="22637" x="7048500" y="5340350"/>
          <p14:tracePt t="22645" x="7048500" y="5334000"/>
          <p14:tracePt t="22653" x="7037388" y="5329238"/>
          <p14:tracePt t="22661" x="7032625" y="5329238"/>
          <p14:tracePt t="22677" x="7026275" y="5322888"/>
          <p14:tracePt t="22845" x="7019925" y="5322888"/>
          <p14:tracePt t="22989" x="7008813" y="5322888"/>
          <p14:tracePt t="22999" x="6992938" y="5322888"/>
          <p14:tracePt t="23006" x="6959600" y="5322888"/>
          <p14:tracePt t="23017" x="6902450" y="5329238"/>
          <p14:tracePt t="23022" x="6829425" y="5329238"/>
          <p14:tracePt t="23029" x="6738938" y="5329238"/>
          <p14:tracePt t="23037" x="6554788" y="5329238"/>
          <p14:tracePt t="23045" x="6413500" y="5329238"/>
          <p14:tracePt t="23053" x="6194425" y="5318125"/>
          <p14:tracePt t="23061" x="5953125" y="5307013"/>
          <p14:tracePt t="23069" x="5734050" y="5289550"/>
          <p14:tracePt t="23076" x="5508625" y="5256213"/>
          <p14:tracePt t="23085" x="5278438" y="5238750"/>
          <p14:tracePt t="23094" x="5041900" y="5205413"/>
          <p14:tracePt t="23101" x="4867275" y="5187950"/>
          <p14:tracePt t="23110" x="4727575" y="5176838"/>
          <p14:tracePt t="23117" x="4581525" y="5160963"/>
          <p14:tracePt t="23125" x="4468813" y="5154613"/>
          <p14:tracePt t="23133" x="4400550" y="5154613"/>
          <p14:tracePt t="23141" x="4362450" y="5154613"/>
          <p14:tracePt t="23149" x="4311650" y="5154613"/>
          <p14:tracePt t="23157" x="4283075" y="5165725"/>
          <p14:tracePt t="23165" x="4265613" y="5183188"/>
          <p14:tracePt t="23173" x="4254500" y="5194300"/>
          <p14:tracePt t="23181" x="4249738" y="5199063"/>
          <p14:tracePt t="23189" x="4249738" y="5205413"/>
          <p14:tracePt t="23197" x="4243388" y="5222875"/>
          <p14:tracePt t="23205" x="4243388" y="5227638"/>
          <p14:tracePt t="23213" x="4243388" y="5238750"/>
          <p14:tracePt t="23221" x="4243388" y="5245100"/>
          <p14:tracePt t="23229" x="4232275" y="5256213"/>
          <p14:tracePt t="23237" x="4221163" y="5260975"/>
          <p14:tracePt t="23245" x="4210050" y="5267325"/>
          <p14:tracePt t="23253" x="4176713" y="5278438"/>
          <p14:tracePt t="23261" x="4148138" y="5278438"/>
          <p14:tracePt t="23269" x="4125913" y="5284788"/>
          <p14:tracePt t="23277" x="4064000" y="5284788"/>
          <p14:tracePt t="23285" x="4019550" y="5284788"/>
          <p14:tracePt t="23293" x="3940175" y="5284788"/>
          <p14:tracePt t="23301" x="3844925" y="5289550"/>
          <p14:tracePt t="23309" x="3771900" y="5289550"/>
          <p14:tracePt t="23317" x="3687763" y="5289550"/>
          <p14:tracePt t="23325" x="3614738" y="5295900"/>
          <p14:tracePt t="23333" x="3530600" y="5307013"/>
          <p14:tracePt t="23341" x="3451225" y="5322888"/>
          <p14:tracePt t="23349" x="3384550" y="5340350"/>
          <p14:tracePt t="23357" x="3322638" y="5357813"/>
          <p14:tracePt t="23365" x="3271838" y="5373688"/>
          <p14:tracePt t="23373" x="3238500" y="5384800"/>
          <p14:tracePt t="23381" x="3192463" y="5402263"/>
          <p14:tracePt t="23389" x="3136900" y="5419725"/>
          <p14:tracePt t="23397" x="3125788" y="5419725"/>
          <p14:tracePt t="23405" x="3086100" y="5430838"/>
          <p14:tracePt t="23413" x="3063875" y="5435600"/>
          <p14:tracePt t="23421" x="3024188" y="5446713"/>
          <p14:tracePt t="23429" x="3006725" y="5446713"/>
          <p14:tracePt t="23437" x="2995613" y="5453063"/>
          <p14:tracePt t="23445" x="2984500" y="5453063"/>
          <p14:tracePt t="23453" x="2973388" y="5457825"/>
          <p14:tracePt t="23469" x="2968625" y="5464175"/>
          <p14:tracePt t="23485" x="2962275" y="5464175"/>
          <p14:tracePt t="23493" x="2955925" y="5468938"/>
          <p14:tracePt t="23509" x="2951163" y="5475288"/>
          <p14:tracePt t="23517" x="2951163" y="5480050"/>
          <p14:tracePt t="23525" x="2940050" y="5486400"/>
          <p14:tracePt t="23533" x="2933700" y="5492750"/>
          <p14:tracePt t="23541" x="2928938" y="5503863"/>
          <p14:tracePt t="23557" x="2928938" y="5508625"/>
          <p14:tracePt t="23661" x="2933700" y="5508625"/>
          <p14:tracePt t="23669" x="2940050" y="5508625"/>
          <p14:tracePt t="23677" x="2951163" y="5508625"/>
          <p14:tracePt t="23685" x="2979738" y="5514975"/>
          <p14:tracePt t="23694" x="3028950" y="5514975"/>
          <p14:tracePt t="23701" x="3079750" y="5519738"/>
          <p14:tracePt t="23709" x="3148013" y="5526088"/>
          <p14:tracePt t="23718" x="3221038" y="5530850"/>
          <p14:tracePt t="23725" x="3338513" y="5541963"/>
          <p14:tracePt t="23733" x="3541713" y="5565775"/>
          <p14:tracePt t="23741" x="3743325" y="5581650"/>
          <p14:tracePt t="23749" x="4024313" y="5603875"/>
          <p14:tracePt t="23757" x="4300538" y="5614988"/>
          <p14:tracePt t="23765" x="4637088" y="5638800"/>
          <p14:tracePt t="23773" x="4964113" y="5672138"/>
          <p14:tracePt t="23781" x="5260975" y="5705475"/>
          <p14:tracePt t="23789" x="5553075" y="5738813"/>
          <p14:tracePt t="23797" x="5834063" y="5767388"/>
          <p14:tracePt t="23805" x="6070600" y="5800725"/>
          <p14:tracePt t="23813" x="6289675" y="5818188"/>
          <p14:tracePt t="23821" x="6481763" y="5851525"/>
          <p14:tracePt t="23829" x="6621463" y="5857875"/>
          <p14:tracePt t="23837" x="6762750" y="5868988"/>
          <p14:tracePt t="23845" x="6840538" y="5873750"/>
          <p14:tracePt t="23853" x="6908800" y="5873750"/>
          <p14:tracePt t="23861" x="6931025" y="5873750"/>
          <p14:tracePt t="23869" x="6953250" y="5873750"/>
          <p14:tracePt t="23877" x="6975475" y="5873750"/>
          <p14:tracePt t="23895" x="6992938" y="5862638"/>
          <p14:tracePt t="23901" x="6997700" y="5862638"/>
          <p14:tracePt t="23909" x="7004050" y="5857875"/>
          <p14:tracePt t="23925" x="7008813" y="5851525"/>
          <p14:tracePt t="23933" x="7015163" y="5851525"/>
          <p14:tracePt t="23941" x="7019925" y="5846763"/>
          <p14:tracePt t="23949" x="7032625" y="5846763"/>
          <p14:tracePt t="23957" x="7037388" y="5840413"/>
          <p14:tracePt t="23965" x="7043738" y="5840413"/>
          <p14:tracePt t="23973" x="7054850" y="5835650"/>
          <p14:tracePt t="23981" x="7059613" y="5835650"/>
          <p14:tracePt t="23989" x="7065963" y="5829300"/>
          <p14:tracePt t="23997" x="7077075" y="5822950"/>
          <p14:tracePt t="24005" x="7081838" y="5818188"/>
          <p14:tracePt t="24013" x="7092950" y="5811838"/>
          <p14:tracePt t="24022" x="7099300" y="5811838"/>
          <p14:tracePt t="24029" x="7105650" y="5811838"/>
          <p14:tracePt t="24037" x="7116763" y="5807075"/>
          <p14:tracePt t="24045" x="7132638" y="5807075"/>
          <p14:tracePt t="24053" x="7143750" y="5800725"/>
          <p14:tracePt t="24060" x="7154863" y="5795963"/>
          <p14:tracePt t="24069" x="7167563" y="5795963"/>
          <p14:tracePt t="24077" x="7178675" y="5795963"/>
          <p14:tracePt t="24085" x="7194550" y="5784850"/>
          <p14:tracePt t="24094" x="7212013" y="5778500"/>
          <p14:tracePt t="24101" x="7216775" y="5778500"/>
          <p14:tracePt t="24109" x="7223125" y="5773738"/>
          <p14:tracePt t="24117" x="7234238" y="5773738"/>
          <p14:tracePt t="24133" x="7240588" y="5767388"/>
          <p14:tracePt t="24181" x="7251700" y="5767388"/>
          <p14:tracePt t="24197" x="7256463" y="5767388"/>
          <p14:tracePt t="24213" x="7267575" y="5762625"/>
          <p14:tracePt t="24229" x="7273925" y="5762625"/>
          <p14:tracePt t="24237" x="7285038" y="5762625"/>
          <p14:tracePt t="24245" x="7296150" y="5756275"/>
          <p14:tracePt t="24253" x="7307263" y="5756275"/>
          <p14:tracePt t="24261" x="7313613" y="5756275"/>
          <p14:tracePt t="24269" x="7324725" y="5756275"/>
          <p14:tracePt t="24277" x="7329488" y="5756275"/>
          <p14:tracePt t="24285" x="7335838" y="5756275"/>
          <p14:tracePt t="24301" x="7340600" y="5756275"/>
          <p14:tracePt t="24413" x="7346950" y="5756275"/>
          <p14:tracePt t="24437" x="7346950" y="5749925"/>
          <p14:tracePt t="24565" x="7335838" y="5749925"/>
          <p14:tracePt t="24573" x="7313613" y="5745163"/>
          <p14:tracePt t="24581" x="7302500" y="5745163"/>
          <p14:tracePt t="24589" x="7273925" y="5738813"/>
          <p14:tracePt t="24597" x="7251700" y="5727700"/>
          <p14:tracePt t="24605" x="7223125" y="5716588"/>
          <p14:tracePt t="24613" x="7194550" y="5705475"/>
          <p14:tracePt t="24622" x="7178675" y="5700713"/>
          <p14:tracePt t="24629" x="7154863" y="5688013"/>
          <p14:tracePt t="24637" x="7138988" y="5683250"/>
          <p14:tracePt t="24644" x="7127875" y="5676900"/>
          <p14:tracePt t="24653" x="7121525" y="5672138"/>
          <p14:tracePt t="24661" x="7110413" y="5665788"/>
          <p14:tracePt t="24669" x="7105650" y="5661025"/>
          <p14:tracePt t="24678" x="7099300" y="5661025"/>
          <p14:tracePt t="24685" x="7099300" y="5654675"/>
          <p14:tracePt t="24693" x="7092950" y="5649913"/>
          <p14:tracePt t="24701" x="7092950" y="5643563"/>
          <p14:tracePt t="24709" x="7088188" y="5638800"/>
          <p14:tracePt t="24717" x="7081838" y="5638800"/>
          <p14:tracePt t="24725" x="7081838" y="5632450"/>
          <p14:tracePt t="24733" x="7081838" y="5627688"/>
          <p14:tracePt t="24798" x="7081838" y="5621338"/>
          <p14:tracePt t="24829" x="7081838" y="5614988"/>
          <p14:tracePt t="24837" x="7088188" y="5614988"/>
          <p14:tracePt t="24869" x="7092950" y="5614988"/>
          <p14:tracePt t="25053" x="7092950" y="5610225"/>
          <p14:tracePt t="25101" x="7099300" y="5610225"/>
          <p14:tracePt t="25125" x="7099300" y="5603875"/>
          <p14:tracePt t="25189" x="7110413" y="5603875"/>
          <p14:tracePt t="25205" x="7116763" y="5603875"/>
          <p14:tracePt t="25213" x="7132638" y="5603875"/>
          <p14:tracePt t="25221" x="7138988" y="5603875"/>
          <p14:tracePt t="25229" x="7143750" y="5603875"/>
          <p14:tracePt t="25237" x="7150100" y="5603875"/>
          <p14:tracePt t="25405" x="7143750" y="5603875"/>
          <p14:tracePt t="25422" x="7138988" y="5603875"/>
          <p14:tracePt t="25429" x="7132638" y="5603875"/>
          <p14:tracePt t="25437" x="7127875" y="5603875"/>
          <p14:tracePt t="25477" x="7127875" y="5610225"/>
          <p14:tracePt t="25517" x="7127875" y="5614988"/>
          <p14:tracePt t="25805" x="7127875" y="5621338"/>
          <p14:tracePt t="25813" x="7121525" y="5621338"/>
          <p14:tracePt t="25821" x="7121525" y="5627688"/>
          <p14:tracePt t="25869" x="7121525" y="5632450"/>
          <p14:tracePt t="26245" x="7116763" y="5632450"/>
          <p14:tracePt t="26965" x="7116763" y="5638800"/>
          <p14:tracePt t="26989" x="7116763" y="5643563"/>
          <p14:tracePt t="27005" x="7116763" y="5649913"/>
          <p14:tracePt t="27125" x="7116763" y="5654675"/>
          <p14:tracePt t="27813" x="7121525" y="5654675"/>
          <p14:tracePt t="27837" x="7127875" y="5661025"/>
          <p14:tracePt t="27853" x="7132638" y="5661025"/>
          <p14:tracePt t="27941" x="7138988" y="5661025"/>
          <p14:tracePt t="27981" x="7138988" y="5672138"/>
          <p14:tracePt t="27989" x="7127875" y="5683250"/>
          <p14:tracePt t="27997" x="7105650" y="5700713"/>
          <p14:tracePt t="28005" x="7059613" y="5727700"/>
          <p14:tracePt t="28014" x="7019925" y="5756275"/>
          <p14:tracePt t="28021" x="6897688" y="5822950"/>
          <p14:tracePt t="28029" x="6723063" y="5884863"/>
          <p14:tracePt t="28037" x="6526213" y="5935663"/>
          <p14:tracePt t="28045" x="6300788" y="5975350"/>
          <p14:tracePt t="28053" x="6019800" y="6008688"/>
          <p14:tracePt t="28061" x="5745163" y="6030913"/>
          <p14:tracePt t="28069" x="5514975" y="6030913"/>
          <p14:tracePt t="28077" x="5300663" y="6030913"/>
          <p14:tracePt t="28085" x="5103813" y="6030913"/>
          <p14:tracePt t="28093" x="4979988" y="6030913"/>
          <p14:tracePt t="28101" x="4929188" y="6030913"/>
          <p14:tracePt t="28109" x="4851400" y="6030913"/>
          <p14:tracePt t="28117" x="4811713" y="6026150"/>
          <p14:tracePt t="28125" x="4800600" y="6019800"/>
          <p14:tracePt t="28157" x="4805363" y="6019800"/>
          <p14:tracePt t="28165" x="4816475" y="6019800"/>
          <p14:tracePt t="28173" x="4829175" y="6019800"/>
          <p14:tracePt t="28180" x="4840288" y="6019800"/>
          <p14:tracePt t="28189" x="4851400" y="6019800"/>
          <p14:tracePt t="28197" x="4867275" y="6026150"/>
          <p14:tracePt t="28205" x="4884738" y="6026150"/>
          <p14:tracePt t="28215" x="4906963" y="6030913"/>
          <p14:tracePt t="28221" x="4924425" y="6030913"/>
          <p14:tracePt t="28229" x="4940300" y="6037263"/>
          <p14:tracePt t="28238" x="4946650" y="6037263"/>
          <p14:tracePt t="28414" x="4951413" y="6037263"/>
          <p14:tracePt t="28421" x="4964113" y="6037263"/>
          <p14:tracePt t="28429" x="4975225" y="6037263"/>
          <p14:tracePt t="28437" x="4991100" y="6037263"/>
          <p14:tracePt t="28445" x="5024438" y="6043613"/>
          <p14:tracePt t="28453" x="5048250" y="6048375"/>
          <p14:tracePt t="28461" x="5086350" y="6059488"/>
          <p14:tracePt t="28469" x="5103813" y="6065838"/>
          <p14:tracePt t="28477" x="5114925" y="6065838"/>
          <p14:tracePt t="28485" x="5148263" y="6070600"/>
          <p14:tracePt t="28492" x="5187950" y="6081713"/>
          <p14:tracePt t="28501" x="5216525" y="6088063"/>
          <p14:tracePt t="28509" x="5256213" y="6099175"/>
          <p14:tracePt t="28517" x="5300663" y="6105525"/>
          <p14:tracePt t="28525" x="5322888" y="6110288"/>
          <p14:tracePt t="28533" x="5367338" y="6116638"/>
          <p14:tracePt t="28541" x="5418138" y="6121400"/>
          <p14:tracePt t="28549" x="5468938" y="6127750"/>
          <p14:tracePt t="28557" x="5514975" y="6132513"/>
          <p14:tracePt t="28565" x="5553075" y="6138863"/>
          <p14:tracePt t="28573" x="5570538" y="6138863"/>
          <p14:tracePt t="28581" x="5603875" y="6143625"/>
          <p14:tracePt t="28589" x="5621338" y="6143625"/>
          <p14:tracePt t="28598" x="5637213" y="6149975"/>
          <p14:tracePt t="28605" x="5654675" y="6149975"/>
          <p14:tracePt t="28613" x="5676900" y="6154738"/>
          <p14:tracePt t="28621" x="5688013" y="6154738"/>
          <p14:tracePt t="28629" x="5716588" y="6161088"/>
          <p14:tracePt t="28637" x="5727700" y="6165850"/>
          <p14:tracePt t="28645" x="5734050" y="6165850"/>
          <p14:tracePt t="28653" x="5738813" y="6165850"/>
          <p14:tracePt t="28660" x="5749925" y="6165850"/>
          <p14:tracePt t="28917" x="5761038" y="6172200"/>
          <p14:tracePt t="28925" x="5772150" y="6178550"/>
          <p14:tracePt t="28941" x="5778500" y="6178550"/>
          <p14:tracePt t="28989" x="5783263" y="6178550"/>
          <p14:tracePt t="29005" x="5789613" y="6178550"/>
          <p14:tracePt t="29013" x="5795963" y="6178550"/>
          <p14:tracePt t="29021" x="5795963" y="6172200"/>
          <p14:tracePt t="29029" x="5800725" y="6172200"/>
          <p14:tracePt t="29037" x="5807075" y="6172200"/>
          <p14:tracePt t="29045" x="5811838" y="6172200"/>
          <p14:tracePt t="29053" x="5822950" y="6172200"/>
          <p14:tracePt t="29069" x="5834063" y="6172200"/>
          <p14:tracePt t="29077" x="5845175" y="6172200"/>
          <p14:tracePt t="29085" x="5873750" y="6172200"/>
          <p14:tracePt t="29093" x="5895975" y="6172200"/>
          <p14:tracePt t="29101" x="5924550" y="6172200"/>
          <p14:tracePt t="29109" x="5935663" y="6172200"/>
          <p14:tracePt t="29117" x="5964238" y="6172200"/>
          <p14:tracePt t="29125" x="5986463" y="6172200"/>
          <p14:tracePt t="29133" x="6037263" y="6172200"/>
          <p14:tracePt t="29147" x="6053138" y="6172200"/>
          <p14:tracePt t="29150" x="6088063" y="6172200"/>
          <p14:tracePt t="29157" x="6121400" y="6172200"/>
          <p14:tracePt t="29165" x="6138863" y="6172200"/>
          <p14:tracePt t="29173" x="6172200" y="6172200"/>
          <p14:tracePt t="29181" x="6188075" y="6178550"/>
          <p14:tracePt t="29189" x="6211888" y="6178550"/>
          <p14:tracePt t="29197" x="6245225" y="6183313"/>
          <p14:tracePt t="29205" x="6261100" y="6189663"/>
          <p14:tracePt t="29213" x="6278563" y="6189663"/>
          <p14:tracePt t="29221" x="6318250" y="6194425"/>
          <p14:tracePt t="29229" x="6351588" y="6200775"/>
          <p14:tracePt t="29237" x="6391275" y="6205538"/>
          <p14:tracePt t="29245" x="6408738" y="6205538"/>
          <p14:tracePt t="29253" x="6457950" y="6211888"/>
          <p14:tracePt t="29261" x="6508750" y="6223000"/>
          <p14:tracePt t="29269" x="6537325" y="6234113"/>
          <p14:tracePt t="29277" x="6588125" y="6245225"/>
          <p14:tracePt t="29285" x="6616700" y="6256338"/>
          <p14:tracePt t="29293" x="6627813" y="6273800"/>
          <p14:tracePt t="29301" x="6632575" y="6284913"/>
          <p14:tracePt t="29309" x="6632575" y="6296025"/>
          <p14:tracePt t="29565" x="6638925" y="6296025"/>
          <p14:tracePt t="29573" x="6643688" y="6296025"/>
          <p14:tracePt t="29582" x="6654800" y="6289675"/>
          <p14:tracePt t="29589" x="6677025" y="6278563"/>
          <p14:tracePt t="29597" x="6700838" y="6267450"/>
          <p14:tracePt t="29605" x="6751638" y="6245225"/>
          <p14:tracePt t="29613" x="6796088" y="6234113"/>
          <p14:tracePt t="29621" x="6880225" y="6223000"/>
          <p14:tracePt t="29629" x="6942138" y="6216650"/>
          <p14:tracePt t="29637" x="6986588" y="6211888"/>
          <p14:tracePt t="29645" x="7077075" y="6211888"/>
          <p14:tracePt t="29653" x="7138988" y="6211888"/>
          <p14:tracePt t="29660" x="7212013" y="6211888"/>
          <p14:tracePt t="29669" x="7278688" y="6211888"/>
          <p14:tracePt t="29677" x="7346950" y="6211888"/>
          <p14:tracePt t="29685" x="7435850" y="6211888"/>
          <p14:tracePt t="29693" x="7510463" y="6211888"/>
          <p14:tracePt t="29701" x="7554913" y="6211888"/>
          <p14:tracePt t="29708" x="7610475" y="6211888"/>
          <p14:tracePt t="29717" x="7661275" y="6211888"/>
          <p14:tracePt t="29725" x="7705725" y="6211888"/>
          <p14:tracePt t="29733" x="7756525" y="6211888"/>
          <p14:tracePt t="29741" x="7773988" y="6211888"/>
          <p14:tracePt t="29748" x="7802563" y="6211888"/>
          <p14:tracePt t="29757" x="7813675" y="6211888"/>
          <p14:tracePt t="29765" x="7829550" y="6211888"/>
          <p14:tracePt t="29773" x="7847013" y="6205538"/>
          <p14:tracePt t="29782" x="7853363" y="6205538"/>
          <p14:tracePt t="29797" x="7858125" y="6200775"/>
          <p14:tracePt t="29805" x="7864475" y="6200775"/>
          <p14:tracePt t="29821" x="7869238" y="6194425"/>
          <p14:tracePt t="29837" x="7880350" y="6189663"/>
          <p14:tracePt t="29845" x="7897813" y="6178550"/>
          <p14:tracePt t="29853" x="7908925" y="6178550"/>
          <p14:tracePt t="29861" x="7937500" y="6178550"/>
          <p14:tracePt t="29869" x="7959725" y="6178550"/>
          <p14:tracePt t="29877" x="7970838" y="6178550"/>
          <p14:tracePt t="29885" x="8004175" y="6178550"/>
          <p14:tracePt t="29899" x="8048625" y="6178550"/>
          <p14:tracePt t="29901" x="8099425" y="6189663"/>
          <p14:tracePt t="29909" x="8150225" y="6194425"/>
          <p14:tracePt t="29917" x="8189913" y="6200775"/>
          <p14:tracePt t="29925" x="8229600" y="6211888"/>
          <p14:tracePt t="29933" x="8274050" y="6227763"/>
          <p14:tracePt t="29941" x="8296275" y="6238875"/>
          <p14:tracePt t="29949" x="8318500" y="6251575"/>
          <p14:tracePt t="29957" x="8329613" y="6267450"/>
          <p14:tracePt t="29965" x="8329613" y="6278563"/>
          <p14:tracePt t="30213" x="8335963" y="6278563"/>
          <p14:tracePt t="30221" x="8347075" y="6278563"/>
          <p14:tracePt t="30229" x="8347075" y="6273800"/>
          <p14:tracePt t="30237" x="8353425" y="6273800"/>
          <p14:tracePt t="30245" x="8364538" y="6267450"/>
          <p14:tracePt t="30253" x="8375650" y="6262688"/>
          <p14:tracePt t="30261" x="8391525" y="6251575"/>
          <p14:tracePt t="30269" x="8402638" y="6245225"/>
          <p14:tracePt t="30276" x="8426450" y="6234113"/>
          <p14:tracePt t="30285" x="8431213" y="6234113"/>
          <p14:tracePt t="30292" x="8437563" y="6227763"/>
          <p14:tracePt t="30301" x="8442325" y="6227763"/>
          <p14:tracePt t="30317" x="8453438" y="6223000"/>
          <p14:tracePt t="30325" x="8459788" y="6216650"/>
          <p14:tracePt t="30332" x="8464550" y="6216650"/>
          <p14:tracePt t="30341" x="8470900" y="6216650"/>
          <p14:tracePt t="30349" x="8477250" y="6211888"/>
          <p14:tracePt t="30453" x="8482013" y="6205538"/>
          <p14:tracePt t="30469" x="8482013" y="6200775"/>
          <p14:tracePt t="30509" x="8488363" y="6194425"/>
          <p14:tracePt t="30541" x="8493125" y="6194425"/>
          <p14:tracePt t="30549" x="8499475" y="6189663"/>
          <p14:tracePt t="30557" x="8510588" y="6183313"/>
          <p14:tracePt t="30566" x="8521700" y="6183313"/>
          <p14:tracePt t="30573" x="8543925" y="6178550"/>
          <p14:tracePt t="30581" x="8555038" y="6172200"/>
          <p14:tracePt t="30589" x="8577263" y="6172200"/>
          <p14:tracePt t="30597" x="8616950" y="6165850"/>
          <p14:tracePt t="30605" x="8639175" y="6165850"/>
          <p14:tracePt t="30613" x="8661400" y="6165850"/>
          <p14:tracePt t="30621" x="8718550" y="6165850"/>
          <p14:tracePt t="30629" x="8740775" y="6165850"/>
          <p14:tracePt t="30637" x="8791575" y="6165850"/>
          <p14:tracePt t="30644" x="8820150" y="6165850"/>
          <p14:tracePt t="30653" x="8847138" y="6165850"/>
          <p14:tracePt t="30661" x="8869363" y="6165850"/>
          <p14:tracePt t="30669" x="8886825" y="6165850"/>
          <p14:tracePt t="30677" x="8915400" y="6165850"/>
          <p14:tracePt t="30685" x="8937625" y="6165850"/>
          <p14:tracePt t="30693" x="8953500" y="6161088"/>
          <p14:tracePt t="30701" x="8970963" y="6161088"/>
          <p14:tracePt t="30709" x="8993188" y="6161088"/>
          <p14:tracePt t="30717" x="9010650" y="6161088"/>
          <p14:tracePt t="30725" x="9028113" y="6154738"/>
          <p14:tracePt t="30732" x="9043988" y="6154738"/>
          <p14:tracePt t="30741" x="9066213" y="6149975"/>
          <p14:tracePt t="30749" x="9088438" y="6149975"/>
          <p14:tracePt t="30757" x="9105900" y="6149975"/>
          <p14:tracePt t="30765" x="9123363" y="6143625"/>
          <p14:tracePt t="30773" x="9150350" y="6138863"/>
          <p14:tracePt t="30781" x="9178925" y="6132513"/>
          <p14:tracePt t="30789" x="9196388" y="6132513"/>
          <p14:tracePt t="30797" x="9212263" y="6132513"/>
          <p14:tracePt t="30805" x="9223375" y="6132513"/>
          <p14:tracePt t="30813" x="9240838" y="6132513"/>
          <p14:tracePt t="30821" x="9251950" y="6127750"/>
          <p14:tracePt t="30829" x="9263063" y="6127750"/>
          <p14:tracePt t="30837" x="9269413" y="6127750"/>
          <p14:tracePt t="30845" x="9280525" y="6121400"/>
          <p14:tracePt t="30853" x="9291638" y="6121400"/>
          <p14:tracePt t="30861" x="9296400" y="6121400"/>
          <p14:tracePt t="30869" x="9302750" y="6116638"/>
          <p14:tracePt t="30877" x="9309100" y="6116638"/>
          <p14:tracePt t="30899" x="9313863" y="6116638"/>
          <p14:tracePt t="30917" x="9313863" y="6110288"/>
          <p14:tracePt t="31021" x="9320213" y="6110288"/>
          <p14:tracePt t="31069" x="9324975" y="6110288"/>
          <p14:tracePt t="31085" x="9331325" y="6110288"/>
          <p14:tracePt t="31093" x="9336088" y="6110288"/>
          <p14:tracePt t="31101" x="9342438" y="6110288"/>
          <p14:tracePt t="31109" x="9347200" y="6110288"/>
          <p14:tracePt t="31117" x="9353550" y="6110288"/>
          <p14:tracePt t="31125" x="9364663" y="6105525"/>
          <p14:tracePt t="31181" x="9342438" y="6099175"/>
          <p14:tracePt t="31189" x="9296400" y="6099175"/>
          <p14:tracePt t="31197" x="9223375" y="6092825"/>
          <p14:tracePt t="31205" x="9088438" y="6070600"/>
          <p14:tracePt t="31213" x="8948738" y="6054725"/>
          <p14:tracePt t="31221" x="8751888" y="6003925"/>
          <p14:tracePt t="31229" x="8526463" y="5964238"/>
          <p14:tracePt t="31237" x="8329613" y="5924550"/>
          <p14:tracePt t="31245" x="8121650" y="5873750"/>
          <p14:tracePt t="31253" x="7926388" y="5822950"/>
          <p14:tracePt t="31261" x="7791450" y="5800725"/>
          <p14:tracePt t="31269" x="7689850" y="5778500"/>
          <p14:tracePt t="31277" x="7632700" y="5767388"/>
          <p14:tracePt t="31285" x="7610475" y="5762625"/>
          <p14:tracePt t="31292" x="7583488" y="5749925"/>
          <p14:tracePt t="31357" x="7588250" y="5749925"/>
          <p14:tracePt t="31414" x="7583488" y="5749925"/>
          <p14:tracePt t="31501" x="7577138" y="5749925"/>
          <p14:tracePt t="31533" x="7570788" y="5749925"/>
          <p14:tracePt t="31550" x="7566025" y="5749925"/>
          <p14:tracePt t="31789" x="7570788" y="5749925"/>
          <p14:tracePt t="31797" x="7577138" y="5749925"/>
          <p14:tracePt t="31805" x="7583488" y="5749925"/>
          <p14:tracePt t="31837" x="7583488" y="5745163"/>
          <p14:tracePt t="31861" x="7583488" y="5738813"/>
          <p14:tracePt t="31869" x="7583488" y="5734050"/>
          <p14:tracePt t="31885" x="7583488" y="5727700"/>
          <p14:tracePt t="31909" x="7583488" y="5722938"/>
          <p14:tracePt t="31925" x="7577138" y="5722938"/>
          <p14:tracePt t="31957" x="7570788" y="5722938"/>
          <p14:tracePt t="32206" x="7559675" y="5722938"/>
          <p14:tracePt t="32213" x="7543800" y="5716588"/>
          <p14:tracePt t="32221" x="7526338" y="5711825"/>
          <p14:tracePt t="32229" x="7504113" y="5711825"/>
          <p14:tracePt t="32237" x="7459663" y="5700713"/>
          <p14:tracePt t="32245" x="7435850" y="5694363"/>
          <p14:tracePt t="32253" x="7386638" y="5683250"/>
          <p14:tracePt t="32261" x="7351713" y="5672138"/>
          <p14:tracePt t="32269" x="7324725" y="5665788"/>
          <p14:tracePt t="32277" x="7302500" y="5661025"/>
          <p14:tracePt t="32285" x="7278688" y="5649913"/>
          <p14:tracePt t="32293" x="7267575" y="5643563"/>
          <p14:tracePt t="32300" x="7256463" y="5643563"/>
          <p14:tracePt t="32309" x="7251700" y="5632450"/>
          <p14:tracePt t="32317" x="7245350" y="5632450"/>
          <p14:tracePt t="32349" x="7245350" y="5627688"/>
          <p14:tracePt t="32389" x="7245350" y="5632450"/>
          <p14:tracePt t="32605" x="7245350" y="5627688"/>
          <p14:tracePt t="32621" x="7245350" y="5621338"/>
          <p14:tracePt t="32661" x="7240588" y="5621338"/>
          <p14:tracePt t="32677" x="7234238" y="5621338"/>
          <p14:tracePt t="32685" x="7227888" y="5621338"/>
          <p14:tracePt t="32693" x="7227888" y="5614988"/>
          <p14:tracePt t="32701" x="7223125" y="5614988"/>
          <p14:tracePt t="32885" x="7223125" y="5621338"/>
          <p14:tracePt t="32997" x="7216775" y="5621338"/>
          <p14:tracePt t="33013" x="7212013" y="5621338"/>
          <p14:tracePt t="33021" x="7205663" y="5621338"/>
          <p14:tracePt t="33029" x="7200900" y="5621338"/>
          <p14:tracePt t="33037" x="7194550" y="5621338"/>
          <p14:tracePt t="33045" x="7189788" y="5614988"/>
          <p14:tracePt t="33053" x="7178675" y="5614988"/>
          <p14:tracePt t="33061" x="7161213" y="5614988"/>
          <p14:tracePt t="33069" x="7154863" y="5610225"/>
          <p14:tracePt t="33077" x="7138988" y="5603875"/>
          <p14:tracePt t="33085" x="7132638" y="5603875"/>
          <p14:tracePt t="33093" x="7121525" y="5603875"/>
          <p14:tracePt t="33101" x="7105650" y="5603875"/>
          <p14:tracePt t="33109" x="7099300" y="5603875"/>
          <p14:tracePt t="33118" x="7092950" y="5603875"/>
          <p14:tracePt t="33133" x="7088188" y="5603875"/>
          <p14:tracePt t="33189" x="7077075" y="5603875"/>
          <p14:tracePt t="33205" x="7070725" y="5603875"/>
          <p14:tracePt t="33213" x="7059613" y="5603875"/>
          <p14:tracePt t="33221" x="7048500" y="5603875"/>
          <p14:tracePt t="33237" x="7043738" y="5603875"/>
          <p14:tracePt t="33245" x="7037388" y="5603875"/>
          <p14:tracePt t="33253" x="7032625" y="5603875"/>
          <p14:tracePt t="33269" x="7026275" y="5603875"/>
          <p14:tracePt t="33285" x="7019925" y="5603875"/>
          <p14:tracePt t="33302" x="7015163" y="5603875"/>
          <p14:tracePt t="33319" x="7008813" y="5603875"/>
          <p14:tracePt t="33333" x="7004050" y="5603875"/>
          <p14:tracePt t="33381" x="6997700" y="5603875"/>
          <p14:tracePt t="33389" x="6992938" y="5603875"/>
          <p14:tracePt t="33405" x="6986588" y="5603875"/>
          <p14:tracePt t="33413" x="6981825" y="5603875"/>
          <p14:tracePt t="33429" x="6970713" y="5603875"/>
          <p14:tracePt t="33445" x="6964363" y="5603875"/>
          <p14:tracePt t="33453" x="6959600" y="5603875"/>
          <p14:tracePt t="33461" x="6953250" y="5603875"/>
          <p14:tracePt t="33477" x="6946900" y="5603875"/>
          <p14:tracePt t="33485" x="6942138" y="5603875"/>
          <p14:tracePt t="33493" x="6935788" y="5603875"/>
          <p14:tracePt t="33502" x="6931025" y="5603875"/>
          <p14:tracePt t="33517" x="6924675" y="5603875"/>
          <p14:tracePt t="33525" x="6919913" y="5603875"/>
          <p14:tracePt t="33533" x="6913563" y="5603875"/>
          <p14:tracePt t="33565" x="6908800" y="5603875"/>
          <p14:tracePt t="33573" x="6908800" y="5599113"/>
          <p14:tracePt t="34021" x="6902450" y="5599113"/>
          <p14:tracePt t="34341" x="6908800" y="5599113"/>
          <p14:tracePt t="34349" x="6908800" y="5592763"/>
          <p14:tracePt t="34365" x="6908800" y="5588000"/>
          <p14:tracePt t="34373" x="6913563" y="5588000"/>
          <p14:tracePt t="34421" x="6913563" y="5581650"/>
          <p14:tracePt t="34453" x="6913563" y="5576888"/>
          <p14:tracePt t="34461" x="6919913" y="5576888"/>
          <p14:tracePt t="34477" x="6919913" y="5570538"/>
          <p14:tracePt t="34485" x="6924675" y="5570538"/>
          <p14:tracePt t="34493" x="6924675" y="5565775"/>
          <p14:tracePt t="34517" x="6924675" y="5559425"/>
          <p14:tracePt t="34629" x="6919913" y="5559425"/>
          <p14:tracePt t="34645" x="6913563" y="5559425"/>
          <p14:tracePt t="34653" x="6908800" y="5559425"/>
          <p14:tracePt t="34669" x="6902450" y="5559425"/>
          <p14:tracePt t="34685" x="6897688" y="5559425"/>
          <p14:tracePt t="34813" x="6902450" y="5559425"/>
          <p14:tracePt t="34821" x="6908800" y="5559425"/>
          <p14:tracePt t="34837" x="6919913" y="5559425"/>
          <p14:tracePt t="34845" x="6931025" y="5559425"/>
          <p14:tracePt t="34853" x="6942138" y="5559425"/>
          <p14:tracePt t="34861" x="6964363" y="5559425"/>
          <p14:tracePt t="34869" x="6981825" y="5559425"/>
          <p14:tracePt t="34877" x="6997700" y="5565775"/>
          <p14:tracePt t="34887" x="7019925" y="5565775"/>
          <p14:tracePt t="34903" x="7054850" y="5570538"/>
          <p14:tracePt t="34909" x="7070725" y="5576888"/>
          <p14:tracePt t="34917" x="7081838" y="5576888"/>
          <p14:tracePt t="34925" x="7092950" y="5576888"/>
          <p14:tracePt t="34933" x="7099300" y="5581650"/>
          <p14:tracePt t="34949" x="7105650" y="5581650"/>
          <p14:tracePt t="34957" x="7105650" y="5588000"/>
          <p14:tracePt t="35293" x="7110413" y="5588000"/>
          <p14:tracePt t="35389" x="7116763" y="5588000"/>
          <p14:tracePt t="35397" x="7121525" y="5588000"/>
          <p14:tracePt t="35733" x="7127875" y="5588000"/>
          <p14:tracePt t="35757" x="7127875" y="5581650"/>
          <p14:tracePt t="35781" x="7132638" y="5581650"/>
          <p14:tracePt t="35941" x="7132638" y="5576888"/>
          <p14:tracePt t="35957" x="7132638" y="557053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Expenditure for MRI</a:t>
            </a:r>
            <a:endParaRPr lang="en-GB" sz="3600" dirty="0">
              <a:solidFill>
                <a:srgbClr val="0070C0"/>
              </a:solidFill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200CFEF2-0AFC-4641-9B07-A016BD42F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935" y="6465153"/>
            <a:ext cx="1033616" cy="25649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0C2499B-7370-429A-B335-DC62BFD5FB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839785"/>
              </p:ext>
            </p:extLst>
          </p:nvPr>
        </p:nvGraphicFramePr>
        <p:xfrm>
          <a:off x="2734238" y="2488439"/>
          <a:ext cx="6723523" cy="32385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6300">
                  <a:extLst>
                    <a:ext uri="{9D8B030D-6E8A-4147-A177-3AD203B41FA5}">
                      <a16:colId xmlns:a16="http://schemas.microsoft.com/office/drawing/2014/main" val="2342687058"/>
                    </a:ext>
                  </a:extLst>
                </a:gridCol>
                <a:gridCol w="1122911">
                  <a:extLst>
                    <a:ext uri="{9D8B030D-6E8A-4147-A177-3AD203B41FA5}">
                      <a16:colId xmlns:a16="http://schemas.microsoft.com/office/drawing/2014/main" val="3494866300"/>
                    </a:ext>
                  </a:extLst>
                </a:gridCol>
                <a:gridCol w="583765">
                  <a:extLst>
                    <a:ext uri="{9D8B030D-6E8A-4147-A177-3AD203B41FA5}">
                      <a16:colId xmlns:a16="http://schemas.microsoft.com/office/drawing/2014/main" val="3424011767"/>
                    </a:ext>
                  </a:extLst>
                </a:gridCol>
                <a:gridCol w="1122911">
                  <a:extLst>
                    <a:ext uri="{9D8B030D-6E8A-4147-A177-3AD203B41FA5}">
                      <a16:colId xmlns:a16="http://schemas.microsoft.com/office/drawing/2014/main" val="1887422651"/>
                    </a:ext>
                  </a:extLst>
                </a:gridCol>
                <a:gridCol w="583765">
                  <a:extLst>
                    <a:ext uri="{9D8B030D-6E8A-4147-A177-3AD203B41FA5}">
                      <a16:colId xmlns:a16="http://schemas.microsoft.com/office/drawing/2014/main" val="2140501239"/>
                    </a:ext>
                  </a:extLst>
                </a:gridCol>
                <a:gridCol w="1122911">
                  <a:extLst>
                    <a:ext uri="{9D8B030D-6E8A-4147-A177-3AD203B41FA5}">
                      <a16:colId xmlns:a16="http://schemas.microsoft.com/office/drawing/2014/main" val="2270706989"/>
                    </a:ext>
                  </a:extLst>
                </a:gridCol>
                <a:gridCol w="785480">
                  <a:extLst>
                    <a:ext uri="{9D8B030D-6E8A-4147-A177-3AD203B41FA5}">
                      <a16:colId xmlns:a16="http://schemas.microsoft.com/office/drawing/2014/main" val="518432960"/>
                    </a:ext>
                  </a:extLst>
                </a:gridCol>
                <a:gridCol w="785480">
                  <a:extLst>
                    <a:ext uri="{9D8B030D-6E8A-4147-A177-3AD203B41FA5}">
                      <a16:colId xmlns:a16="http://schemas.microsoft.com/office/drawing/2014/main" val="3922693305"/>
                    </a:ext>
                  </a:extLst>
                </a:gridCol>
              </a:tblGrid>
              <a:tr h="580720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Year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Total EOPYY expenditure per year (€)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EOPYY charges per exam (€)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186835"/>
                  </a:ext>
                </a:extLst>
              </a:tr>
              <a:tr h="334993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Public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Private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Total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Public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Private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06568606"/>
                  </a:ext>
                </a:extLst>
              </a:tr>
              <a:tr h="5807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2013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17 470 577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33%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35 009 926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67%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52 480 503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68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44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4428758"/>
                  </a:ext>
                </a:extLst>
              </a:tr>
              <a:tr h="5807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2014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18 495 464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33%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36 723 221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67%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55 218 685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68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44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8342031"/>
                  </a:ext>
                </a:extLst>
              </a:tr>
              <a:tr h="5807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2015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17 636 519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33%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35 674 458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67%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53 310 977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68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45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0444209"/>
                  </a:ext>
                </a:extLst>
              </a:tr>
              <a:tr h="5807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2016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16 908 803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30%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38 753 036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70%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55 661 839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</a:rPr>
                        <a:t>67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effectLst/>
                        </a:rPr>
                        <a:t>46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4171122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AD04C90-7A1E-499F-9FEA-0ACE935FEBDC}"/>
              </a:ext>
            </a:extLst>
          </p:cNvPr>
          <p:cNvSpPr txBox="1"/>
          <p:nvPr/>
        </p:nvSpPr>
        <p:spPr>
          <a:xfrm>
            <a:off x="2545931" y="5727032"/>
            <a:ext cx="7100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1800" b="1" i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</a:t>
            </a:r>
            <a:r>
              <a:rPr lang="en-GB" sz="18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data provided by </a:t>
            </a:r>
            <a:r>
              <a:rPr lang="en-GB" sz="1800" b="1" dirty="0" err="1">
                <a:solidFill>
                  <a:srgbClr val="4F81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EOPYY</a:t>
            </a:r>
            <a:r>
              <a:rPr lang="en-GB" sz="18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b="1" i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(National Organization for Healthcare Provision)</a:t>
            </a:r>
            <a:endParaRPr lang="el-GR" sz="1800" b="1" i="1" dirty="0">
              <a:solidFill>
                <a:srgbClr val="4F81B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213C86F-F833-4EF4-B494-588FF8DED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36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70"/>
    </mc:Choice>
    <mc:Fallback>
      <p:transition spd="slow" advTm="33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82" x="7127875" y="5570538"/>
          <p14:tracePt t="1139" x="7116763" y="5581650"/>
          <p14:tracePt t="1146" x="7105650" y="5592763"/>
          <p14:tracePt t="1154" x="7070725" y="5621338"/>
          <p14:tracePt t="1162" x="7026275" y="5654675"/>
          <p14:tracePt t="1170" x="6992938" y="5676900"/>
          <p14:tracePt t="1331" x="6992938" y="5672138"/>
          <p14:tracePt t="1346" x="6986588" y="5665788"/>
          <p14:tracePt t="1362" x="6981825" y="5665788"/>
          <p14:tracePt t="1370" x="6981825" y="5661025"/>
          <p14:tracePt t="1394" x="6981825" y="5654675"/>
          <p14:tracePt t="1402" x="6981825" y="5649913"/>
          <p14:tracePt t="1434" x="6975475" y="5643563"/>
          <p14:tracePt t="1458" x="6975475" y="5638800"/>
          <p14:tracePt t="1482" x="6975475" y="5632450"/>
          <p14:tracePt t="1579" x="6970713" y="5632450"/>
          <p14:tracePt t="1594" x="6959600" y="5643563"/>
          <p14:tracePt t="1610" x="6953250" y="5661025"/>
          <p14:tracePt t="1618" x="6953250" y="5665788"/>
          <p14:tracePt t="1626" x="6946900" y="5676900"/>
          <p14:tracePt t="1634" x="6946900" y="5683250"/>
          <p14:tracePt t="1642" x="6946900" y="5688013"/>
          <p14:tracePt t="1650" x="6942138" y="5694363"/>
          <p14:tracePt t="1666" x="6942138" y="5700713"/>
          <p14:tracePt t="1682" x="6942138" y="5705475"/>
          <p14:tracePt t="1842" x="6946900" y="5711825"/>
          <p14:tracePt t="1850" x="6953250" y="5711825"/>
          <p14:tracePt t="1858" x="6970713" y="5711825"/>
          <p14:tracePt t="1865" x="6975475" y="5711825"/>
          <p14:tracePt t="1874" x="6986588" y="5711825"/>
          <p14:tracePt t="1882" x="6997700" y="5711825"/>
          <p14:tracePt t="1890" x="7004050" y="5727700"/>
          <p14:tracePt t="2146" x="7008813" y="5722938"/>
          <p14:tracePt t="2162" x="7008813" y="5716588"/>
          <p14:tracePt t="2194" x="7008813" y="5711825"/>
          <p14:tracePt t="2210" x="7008813" y="5700713"/>
          <p14:tracePt t="2234" x="7008813" y="5694363"/>
          <p14:tracePt t="2250" x="7008813" y="5688013"/>
          <p14:tracePt t="2282" x="7008813" y="5683250"/>
          <p14:tracePt t="2322" x="7008813" y="5676900"/>
          <p14:tracePt t="2330" x="7008813" y="5672138"/>
          <p14:tracePt t="2346" x="7008813" y="5661025"/>
          <p14:tracePt t="2354" x="7008813" y="5654675"/>
          <p14:tracePt t="2362" x="7008813" y="5649913"/>
          <p14:tracePt t="2370" x="7008813" y="5643563"/>
          <p14:tracePt t="2386" x="7008813" y="5632450"/>
          <p14:tracePt t="2394" x="7008813" y="5614988"/>
          <p14:tracePt t="2402" x="7015163" y="5610225"/>
          <p14:tracePt t="2410" x="7019925" y="5599113"/>
          <p14:tracePt t="2418" x="7019925" y="5592763"/>
          <p14:tracePt t="2426" x="7019925" y="5581650"/>
          <p14:tracePt t="2434" x="7019925" y="5576888"/>
          <p14:tracePt t="2442" x="7019925" y="5565775"/>
          <p14:tracePt t="2450" x="7019925" y="5553075"/>
          <p14:tracePt t="2466" x="7019925" y="5541963"/>
          <p14:tracePt t="2474" x="7019925" y="5526088"/>
          <p14:tracePt t="2483" x="7015163" y="5519738"/>
          <p14:tracePt t="2490" x="6997700" y="5503863"/>
          <p14:tracePt t="2498" x="6992938" y="5497513"/>
          <p14:tracePt t="2506" x="6981825" y="5486400"/>
          <p14:tracePt t="2514" x="6975475" y="5480050"/>
          <p14:tracePt t="2522" x="6970713" y="5468938"/>
          <p14:tracePt t="2538" x="6964363" y="5468938"/>
          <p14:tracePt t="2546" x="6964363" y="5464175"/>
          <p14:tracePt t="2554" x="6959600" y="5464175"/>
          <p14:tracePt t="2570" x="6946900" y="5464175"/>
          <p14:tracePt t="2586" x="6942138" y="5464175"/>
          <p14:tracePt t="2594" x="6935788" y="5464175"/>
          <p14:tracePt t="2602" x="6931025" y="5464175"/>
          <p14:tracePt t="2618" x="6924675" y="5464175"/>
          <p14:tracePt t="2626" x="6924675" y="5468938"/>
          <p14:tracePt t="2634" x="6919913" y="5468938"/>
          <p14:tracePt t="2642" x="6919913" y="5475288"/>
          <p14:tracePt t="2650" x="6913563" y="5475288"/>
          <p14:tracePt t="2658" x="6908800" y="5475288"/>
          <p14:tracePt t="2667" x="6908800" y="5480050"/>
          <p14:tracePt t="2674" x="6902450" y="5486400"/>
          <p14:tracePt t="2683" x="6902450" y="5492750"/>
          <p14:tracePt t="2690" x="6902450" y="5497513"/>
          <p14:tracePt t="2698" x="6897688" y="5503863"/>
          <p14:tracePt t="2706" x="6897688" y="5508625"/>
          <p14:tracePt t="2714" x="6891338" y="5514975"/>
          <p14:tracePt t="2722" x="6891338" y="5519738"/>
          <p14:tracePt t="2746" x="6891338" y="5526088"/>
          <p14:tracePt t="2787" x="6884988" y="5530850"/>
          <p14:tracePt t="2802" x="6880225" y="5541963"/>
          <p14:tracePt t="2810" x="6873875" y="5548313"/>
          <p14:tracePt t="2818" x="6873875" y="5553075"/>
          <p14:tracePt t="2826" x="6873875" y="5559425"/>
          <p14:tracePt t="2834" x="6869113" y="5565775"/>
          <p14:tracePt t="2842" x="6862763" y="5576888"/>
          <p14:tracePt t="2850" x="6862763" y="5581650"/>
          <p14:tracePt t="2858" x="6862763" y="5588000"/>
          <p14:tracePt t="2866" x="6862763" y="5592763"/>
          <p14:tracePt t="2874" x="6862763" y="5599113"/>
          <p14:tracePt t="2884" x="6862763" y="5603875"/>
          <p14:tracePt t="2898" x="6862763" y="5610225"/>
          <p14:tracePt t="2922" x="6862763" y="5614988"/>
          <p14:tracePt t="2965" x="6869113" y="5614988"/>
          <p14:tracePt t="2994" x="6873875" y="5614988"/>
          <p14:tracePt t="3002" x="6880225" y="5614988"/>
          <p14:tracePt t="3010" x="6884988" y="5614988"/>
          <p14:tracePt t="3018" x="6884988" y="5621338"/>
          <p14:tracePt t="3026" x="6897688" y="5621338"/>
          <p14:tracePt t="3034" x="6902450" y="5621338"/>
          <p14:tracePt t="3042" x="6908800" y="5621338"/>
          <p14:tracePt t="3050" x="6919913" y="5627688"/>
          <p14:tracePt t="3058" x="6924675" y="5632450"/>
          <p14:tracePt t="3067" x="6935788" y="5632450"/>
          <p14:tracePt t="3074" x="6953250" y="5643563"/>
          <p14:tracePt t="3082" x="6981825" y="5654675"/>
          <p14:tracePt t="3090" x="6997700" y="5654675"/>
          <p14:tracePt t="3098" x="7015163" y="5661025"/>
          <p14:tracePt t="3106" x="7059613" y="5676900"/>
          <p14:tracePt t="3114" x="7092950" y="5683250"/>
          <p14:tracePt t="3122" x="7127875" y="5688013"/>
          <p14:tracePt t="3130" x="7150100" y="5688013"/>
          <p14:tracePt t="3138" x="7189788" y="5694363"/>
          <p14:tracePt t="3146" x="7205663" y="5694363"/>
          <p14:tracePt t="3154" x="7223125" y="5694363"/>
          <p14:tracePt t="3162" x="7251700" y="5694363"/>
          <p14:tracePt t="3170" x="7267575" y="5694363"/>
          <p14:tracePt t="3178" x="7278688" y="5694363"/>
          <p14:tracePt t="3186" x="7302500" y="5694363"/>
          <p14:tracePt t="3195" x="7313613" y="5694363"/>
          <p14:tracePt t="3202" x="7318375" y="5694363"/>
          <p14:tracePt t="3210" x="7329488" y="5694363"/>
          <p14:tracePt t="3218" x="7335838" y="5694363"/>
          <p14:tracePt t="3226" x="7340600" y="5688013"/>
          <p14:tracePt t="3242" x="7346950" y="5688013"/>
          <p14:tracePt t="3251" x="7351713" y="5688013"/>
          <p14:tracePt t="3258" x="7351713" y="5683250"/>
          <p14:tracePt t="3267" x="7362825" y="5683250"/>
          <p14:tracePt t="3282" x="7369175" y="5676900"/>
          <p14:tracePt t="3290" x="7380288" y="5676900"/>
          <p14:tracePt t="3298" x="7391400" y="5676900"/>
          <p14:tracePt t="3306" x="7402513" y="5672138"/>
          <p14:tracePt t="3314" x="7413625" y="5665788"/>
          <p14:tracePt t="3322" x="7424738" y="5665788"/>
          <p14:tracePt t="3330" x="7431088" y="5665788"/>
          <p14:tracePt t="3338" x="7442200" y="5661025"/>
          <p14:tracePt t="3346" x="7453313" y="5654675"/>
          <p14:tracePt t="3354" x="7459663" y="5654675"/>
          <p14:tracePt t="3362" x="7464425" y="5654675"/>
          <p14:tracePt t="3370" x="7475538" y="5649913"/>
          <p14:tracePt t="3378" x="7475538" y="5643563"/>
          <p14:tracePt t="3386" x="7481888" y="5643563"/>
          <p14:tracePt t="3394" x="7486650" y="5638800"/>
          <p14:tracePt t="3402" x="7493000" y="5638800"/>
          <p14:tracePt t="3410" x="7493000" y="5632450"/>
          <p14:tracePt t="3418" x="7493000" y="5627688"/>
          <p14:tracePt t="3426" x="7497763" y="5627688"/>
          <p14:tracePt t="3434" x="7497763" y="5621338"/>
          <p14:tracePt t="3442" x="7510463" y="5603875"/>
          <p14:tracePt t="3450" x="7515225" y="5592763"/>
          <p14:tracePt t="3458" x="7515225" y="5581650"/>
          <p14:tracePt t="3467" x="7521575" y="5570538"/>
          <p14:tracePt t="3474" x="7526338" y="5559425"/>
          <p14:tracePt t="3482" x="7532688" y="5537200"/>
          <p14:tracePt t="3490" x="7537450" y="5508625"/>
          <p14:tracePt t="3498" x="7537450" y="5497513"/>
          <p14:tracePt t="3506" x="7543800" y="5464175"/>
          <p14:tracePt t="3514" x="7548563" y="5446713"/>
          <p14:tracePt t="3522" x="7548563" y="5435600"/>
          <p14:tracePt t="3530" x="7548563" y="5424488"/>
          <p14:tracePt t="3539" x="7554913" y="5413375"/>
          <p14:tracePt t="3546" x="7554913" y="5407025"/>
          <p14:tracePt t="3554" x="7554913" y="5402263"/>
          <p14:tracePt t="3562" x="7554913" y="5395913"/>
          <p14:tracePt t="3586" x="7554913" y="5391150"/>
          <p14:tracePt t="3610" x="7554913" y="5384800"/>
          <p14:tracePt t="3618" x="7554913" y="5373688"/>
          <p14:tracePt t="3634" x="7548563" y="5368925"/>
          <p14:tracePt t="3642" x="7548563" y="5362575"/>
          <p14:tracePt t="3650" x="7543800" y="5362575"/>
          <p14:tracePt t="3658" x="7537450" y="5357813"/>
          <p14:tracePt t="3667" x="7526338" y="5351463"/>
          <p14:tracePt t="3674" x="7510463" y="5345113"/>
          <p14:tracePt t="3682" x="7486650" y="5334000"/>
          <p14:tracePt t="3690" x="7481888" y="5334000"/>
          <p14:tracePt t="3698" x="7464425" y="5322888"/>
          <p14:tracePt t="3706" x="7448550" y="5318125"/>
          <p14:tracePt t="3714" x="7413625" y="5307013"/>
          <p14:tracePt t="3722" x="7397750" y="5300663"/>
          <p14:tracePt t="3730" x="7362825" y="5295900"/>
          <p14:tracePt t="3738" x="7335838" y="5284788"/>
          <p14:tracePt t="3746" x="7307263" y="5278438"/>
          <p14:tracePt t="3754" x="7273925" y="5267325"/>
          <p14:tracePt t="3762" x="7227888" y="5260975"/>
          <p14:tracePt t="3770" x="7172325" y="5249863"/>
          <p14:tracePt t="3778" x="7138988" y="5245100"/>
          <p14:tracePt t="3786" x="7099300" y="5238750"/>
          <p14:tracePt t="3794" x="7043738" y="5233988"/>
          <p14:tracePt t="3802" x="6992938" y="5222875"/>
          <p14:tracePt t="3810" x="6959600" y="5216525"/>
          <p14:tracePt t="3818" x="6935788" y="5216525"/>
          <p14:tracePt t="3826" x="6891338" y="5210175"/>
          <p14:tracePt t="3834" x="6869113" y="5210175"/>
          <p14:tracePt t="3842" x="6835775" y="5205413"/>
          <p14:tracePt t="3851" x="6818313" y="5205413"/>
          <p14:tracePt t="3858" x="6807200" y="5205413"/>
          <p14:tracePt t="3866" x="6796088" y="5205413"/>
          <p14:tracePt t="3874" x="6789738" y="5205413"/>
          <p14:tracePt t="3938" x="6784975" y="5205413"/>
          <p14:tracePt t="3954" x="6778625" y="5216525"/>
          <p14:tracePt t="3971" x="6778625" y="5222875"/>
          <p14:tracePt t="3978" x="6773863" y="5233988"/>
          <p14:tracePt t="3994" x="6767513" y="5245100"/>
          <p14:tracePt t="4002" x="6767513" y="5256213"/>
          <p14:tracePt t="4010" x="6762750" y="5267325"/>
          <p14:tracePt t="4018" x="6762750" y="5272088"/>
          <p14:tracePt t="4026" x="6762750" y="5284788"/>
          <p14:tracePt t="4034" x="6756400" y="5295900"/>
          <p14:tracePt t="4042" x="6756400" y="5307013"/>
          <p14:tracePt t="4051" x="6751638" y="5318125"/>
          <p14:tracePt t="4058" x="6738938" y="5334000"/>
          <p14:tracePt t="4066" x="6738938" y="5351463"/>
          <p14:tracePt t="4074" x="6738938" y="5362575"/>
          <p14:tracePt t="4082" x="6727825" y="5395913"/>
          <p14:tracePt t="4090" x="6727825" y="5407025"/>
          <p14:tracePt t="4098" x="6727825" y="5430838"/>
          <p14:tracePt t="4106" x="6727825" y="5457825"/>
          <p14:tracePt t="4114" x="6727825" y="5468938"/>
          <p14:tracePt t="4122" x="6727825" y="5486400"/>
          <p14:tracePt t="4130" x="6727825" y="5503863"/>
          <p14:tracePt t="4138" x="6738938" y="5514975"/>
          <p14:tracePt t="4146" x="6745288" y="5526088"/>
          <p14:tracePt t="4154" x="6745288" y="5530850"/>
          <p14:tracePt t="4162" x="6745288" y="5541963"/>
          <p14:tracePt t="4170" x="6745288" y="5548313"/>
          <p14:tracePt t="4178" x="6751638" y="5553075"/>
          <p14:tracePt t="4186" x="6751638" y="5565775"/>
          <p14:tracePt t="4194" x="6756400" y="5570538"/>
          <p14:tracePt t="4202" x="6756400" y="5576888"/>
          <p14:tracePt t="4210" x="6756400" y="5581650"/>
          <p14:tracePt t="4218" x="6756400" y="5588000"/>
          <p14:tracePt t="4226" x="6756400" y="5592763"/>
          <p14:tracePt t="4251" x="6762750" y="5599113"/>
          <p14:tracePt t="4266" x="6762750" y="5603875"/>
          <p14:tracePt t="4274" x="6767513" y="5610225"/>
          <p14:tracePt t="4298" x="6767513" y="5614988"/>
          <p14:tracePt t="4322" x="6773863" y="5614988"/>
          <p14:tracePt t="4330" x="6773863" y="5621338"/>
          <p14:tracePt t="4363" x="6773863" y="5627688"/>
          <p14:tracePt t="4370" x="6773863" y="5632450"/>
          <p14:tracePt t="4386" x="6778625" y="5632450"/>
          <p14:tracePt t="4402" x="6778625" y="5638800"/>
          <p14:tracePt t="4426" x="6778625" y="5643563"/>
          <p14:tracePt t="4450" x="6778625" y="5649913"/>
          <p14:tracePt t="4467" x="6778625" y="5654675"/>
          <p14:tracePt t="4490" x="6778625" y="5661025"/>
          <p14:tracePt t="4506" x="6778625" y="5665788"/>
          <p14:tracePt t="4522" x="6778625" y="5672138"/>
          <p14:tracePt t="4538" x="6784975" y="5672138"/>
          <p14:tracePt t="4818" x="6784975" y="5676900"/>
          <p14:tracePt t="4826" x="6784975" y="5683250"/>
          <p14:tracePt t="4850" x="6784975" y="5688013"/>
          <p14:tracePt t="4858" x="6789738" y="5688013"/>
          <p14:tracePt t="4874" x="6796088" y="5694363"/>
          <p14:tracePt t="4890" x="6800850" y="5700713"/>
          <p14:tracePt t="4898" x="6800850" y="5705475"/>
          <p14:tracePt t="4914" x="6807200" y="5705475"/>
          <p14:tracePt t="4922" x="6807200" y="5711825"/>
          <p14:tracePt t="4946" x="6811963" y="5711825"/>
          <p14:tracePt t="4954" x="6811963" y="5716588"/>
          <p14:tracePt t="4978" x="6818313" y="5716588"/>
          <p14:tracePt t="5002" x="6818313" y="5722938"/>
          <p14:tracePt t="5018" x="6818313" y="5727700"/>
          <p14:tracePt t="5058" x="6824663" y="5727700"/>
          <p14:tracePt t="5314" x="6824663" y="5722938"/>
          <p14:tracePt t="5322" x="6811963" y="5716588"/>
          <p14:tracePt t="5330" x="6807200" y="5705475"/>
          <p14:tracePt t="5338" x="6807200" y="5694363"/>
          <p14:tracePt t="5346" x="6800850" y="5676900"/>
          <p14:tracePt t="5354" x="6800850" y="5665788"/>
          <p14:tracePt t="6914" x="6807200" y="5665788"/>
          <p14:tracePt t="6922" x="6811963" y="5665788"/>
          <p14:tracePt t="6930" x="6818313" y="5665788"/>
          <p14:tracePt t="6938" x="6829425" y="5665788"/>
          <p14:tracePt t="6946" x="6835775" y="5665788"/>
          <p14:tracePt t="6954" x="6846888" y="5665788"/>
          <p14:tracePt t="6970" x="6851650" y="5665788"/>
          <p14:tracePt t="7450" x="6862763" y="5672138"/>
          <p14:tracePt t="7458" x="6873875" y="5683250"/>
          <p14:tracePt t="7466" x="6891338" y="5711825"/>
          <p14:tracePt t="7474" x="6913563" y="5738813"/>
          <p14:tracePt t="7482" x="6946900" y="5767388"/>
          <p14:tracePt t="7490" x="6959600" y="5778500"/>
          <p14:tracePt t="7498" x="6975475" y="5789613"/>
          <p14:tracePt t="7818" x="6970713" y="5789613"/>
          <p14:tracePt t="7826" x="6953250" y="5789613"/>
          <p14:tracePt t="7834" x="6931025" y="5789613"/>
          <p14:tracePt t="7842" x="6884988" y="5789613"/>
          <p14:tracePt t="7850" x="6796088" y="5789613"/>
          <p14:tracePt t="7858" x="6650038" y="5789613"/>
          <p14:tracePt t="7866" x="6542088" y="5789613"/>
          <p14:tracePt t="7874" x="6284913" y="5778500"/>
          <p14:tracePt t="7882" x="6099175" y="5778500"/>
          <p14:tracePt t="7890" x="5822950" y="5767388"/>
          <p14:tracePt t="7898" x="5564188" y="5767388"/>
          <p14:tracePt t="7906" x="5300663" y="5756275"/>
          <p14:tracePt t="7914" x="5030788" y="5756275"/>
          <p14:tracePt t="7922" x="4800600" y="5756275"/>
          <p14:tracePt t="7930" x="4586288" y="5756275"/>
          <p14:tracePt t="7938" x="4446588" y="5756275"/>
          <p14:tracePt t="7946" x="4322763" y="5749925"/>
          <p14:tracePt t="7954" x="4227513" y="5745163"/>
          <p14:tracePt t="7962" x="4159250" y="5738813"/>
          <p14:tracePt t="7970" x="4108450" y="5734050"/>
          <p14:tracePt t="7988" x="4052888" y="5734050"/>
          <p14:tracePt t="7994" x="4035425" y="5734050"/>
          <p14:tracePt t="8010" x="4030663" y="5734050"/>
          <p14:tracePt t="8050" x="4030663" y="5738813"/>
          <p14:tracePt t="8058" x="4024313" y="5738813"/>
          <p14:tracePt t="8066" x="4024313" y="5745163"/>
          <p14:tracePt t="8082" x="4019550" y="5749925"/>
          <p14:tracePt t="8098" x="4013200" y="5749925"/>
          <p14:tracePt t="9516" x="4019550" y="5749925"/>
          <p14:tracePt t="9522" x="4030663" y="5749925"/>
          <p14:tracePt t="9530" x="4041775" y="5749925"/>
          <p14:tracePt t="9539" x="4052888" y="5749925"/>
          <p14:tracePt t="9546" x="4075113" y="5749925"/>
          <p14:tracePt t="9555" x="4092575" y="5749925"/>
          <p14:tracePt t="9562" x="4108450" y="5749925"/>
          <p14:tracePt t="9570" x="4154488" y="5756275"/>
          <p14:tracePt t="9578" x="4187825" y="5756275"/>
          <p14:tracePt t="9586" x="4232275" y="5756275"/>
          <p14:tracePt t="9594" x="4265613" y="5756275"/>
          <p14:tracePt t="9602" x="4294188" y="5762625"/>
          <p14:tracePt t="9610" x="4344988" y="5762625"/>
          <p14:tracePt t="9618" x="4367213" y="5762625"/>
          <p14:tracePt t="9626" x="4413250" y="5762625"/>
          <p14:tracePt t="9634" x="4429125" y="5762625"/>
          <p14:tracePt t="9642" x="4462463" y="5762625"/>
          <p14:tracePt t="9650" x="4479925" y="5762625"/>
          <p14:tracePt t="9658" x="4497388" y="5762625"/>
          <p14:tracePt t="9666" x="4508500" y="5762625"/>
          <p14:tracePt t="9674" x="4513263" y="5762625"/>
          <p14:tracePt t="9858" x="4519613" y="5762625"/>
          <p14:tracePt t="9866" x="4524375" y="5762625"/>
          <p14:tracePt t="9874" x="4530725" y="5762625"/>
          <p14:tracePt t="9882" x="4535488" y="5762625"/>
          <p14:tracePt t="9890" x="4541838" y="5762625"/>
          <p14:tracePt t="9898" x="4552950" y="5762625"/>
          <p14:tracePt t="9905" x="4564063" y="5762625"/>
          <p14:tracePt t="9914" x="4581525" y="5767388"/>
          <p14:tracePt t="9922" x="4592638" y="5773738"/>
          <p14:tracePt t="9930" x="4614863" y="5773738"/>
          <p14:tracePt t="9939" x="4632325" y="5773738"/>
          <p14:tracePt t="9946" x="4643438" y="5773738"/>
          <p14:tracePt t="9954" x="4654550" y="5773738"/>
          <p14:tracePt t="9963" x="4681538" y="5778500"/>
          <p14:tracePt t="9970" x="4699000" y="5778500"/>
          <p14:tracePt t="9978" x="4716463" y="5778500"/>
          <p14:tracePt t="9989" x="4727575" y="5778500"/>
          <p14:tracePt t="9994" x="4756150" y="5778500"/>
          <p14:tracePt t="10002" x="4783138" y="5784850"/>
          <p14:tracePt t="10010" x="4816475" y="5789613"/>
          <p14:tracePt t="10018" x="4840288" y="5789613"/>
          <p14:tracePt t="10026" x="4889500" y="5789613"/>
          <p14:tracePt t="10034" x="4935538" y="5789613"/>
          <p14:tracePt t="10042" x="4991100" y="5789613"/>
          <p14:tracePt t="10050" x="5037138" y="5789613"/>
          <p14:tracePt t="10058" x="5086350" y="5789613"/>
          <p14:tracePt t="10066" x="5154613" y="5789613"/>
          <p14:tracePt t="10074" x="5205413" y="5789613"/>
          <p14:tracePt t="10082" x="5260975" y="5789613"/>
          <p14:tracePt t="10090" x="5329238" y="5795963"/>
          <p14:tracePt t="10098" x="5380038" y="5800725"/>
          <p14:tracePt t="10106" x="5424488" y="5811838"/>
          <p14:tracePt t="10114" x="5468938" y="5822950"/>
          <p14:tracePt t="10123" x="5491163" y="5840413"/>
          <p14:tracePt t="10130" x="5497513" y="5851525"/>
          <p14:tracePt t="10139" x="5497513" y="5857875"/>
          <p14:tracePt t="10371" x="5514975" y="5857875"/>
          <p14:tracePt t="10379" x="5526088" y="5862638"/>
          <p14:tracePt t="10388" x="5541963" y="5862638"/>
          <p14:tracePt t="10396" x="5570538" y="5862638"/>
          <p14:tracePt t="10403" x="5588000" y="5862638"/>
          <p14:tracePt t="10411" x="5610225" y="5857875"/>
          <p14:tracePt t="10418" x="5621338" y="5857875"/>
          <p14:tracePt t="10426" x="5637213" y="5851525"/>
          <p14:tracePt t="10434" x="5654675" y="5851525"/>
          <p14:tracePt t="10442" x="5676900" y="5851525"/>
          <p14:tracePt t="10450" x="5716588" y="5851525"/>
          <p14:tracePt t="10458" x="5734050" y="5851525"/>
          <p14:tracePt t="10466" x="5749925" y="5851525"/>
          <p14:tracePt t="10474" x="5767388" y="5851525"/>
          <p14:tracePt t="10483" x="5778500" y="5851525"/>
          <p14:tracePt t="10492" x="5789613" y="5851525"/>
          <p14:tracePt t="10500" x="5789613" y="5846763"/>
          <p14:tracePt t="10507" x="5795963" y="5846763"/>
          <p14:tracePt t="10514" x="5800725" y="5846763"/>
          <p14:tracePt t="10594" x="5800725" y="5840413"/>
          <p14:tracePt t="10610" x="5807075" y="5835650"/>
          <p14:tracePt t="10618" x="5818188" y="5829300"/>
          <p14:tracePt t="10626" x="5822950" y="5822950"/>
          <p14:tracePt t="10634" x="5834063" y="5818188"/>
          <p14:tracePt t="10642" x="5862638" y="5800725"/>
          <p14:tracePt t="10650" x="5884863" y="5784850"/>
          <p14:tracePt t="10658" x="5907088" y="5778500"/>
          <p14:tracePt t="10666" x="5930900" y="5767388"/>
          <p14:tracePt t="10674" x="5969000" y="5756275"/>
          <p14:tracePt t="10682" x="6019800" y="5738813"/>
          <p14:tracePt t="10690" x="6065838" y="5727700"/>
          <p14:tracePt t="10698" x="6110288" y="5722938"/>
          <p14:tracePt t="10706" x="6149975" y="5711825"/>
          <p14:tracePt t="10714" x="6194425" y="5705475"/>
          <p14:tracePt t="10723" x="6234113" y="5694363"/>
          <p14:tracePt t="10730" x="6273800" y="5688013"/>
          <p14:tracePt t="10738" x="6300788" y="5676900"/>
          <p14:tracePt t="10746" x="6340475" y="5672138"/>
          <p14:tracePt t="10754" x="6357938" y="5661025"/>
          <p14:tracePt t="10762" x="6362700" y="5661025"/>
          <p14:tracePt t="10770" x="6380163" y="5654675"/>
          <p14:tracePt t="10778" x="6391275" y="5649913"/>
          <p14:tracePt t="10786" x="6396038" y="5643563"/>
          <p14:tracePt t="10794" x="6402388" y="5643563"/>
          <p14:tracePt t="10802" x="6402388" y="5638800"/>
          <p14:tracePt t="10810" x="6408738" y="5632450"/>
          <p14:tracePt t="10826" x="6413500" y="5632450"/>
          <p14:tracePt t="10842" x="6413500" y="5627688"/>
          <p14:tracePt t="10858" x="6419850" y="5621338"/>
          <p14:tracePt t="10866" x="6424613" y="5621338"/>
          <p14:tracePt t="10882" x="6430963" y="5610225"/>
          <p14:tracePt t="10890" x="6442075" y="5610225"/>
          <p14:tracePt t="10898" x="6453188" y="5603875"/>
          <p14:tracePt t="10907" x="6464300" y="5599113"/>
          <p14:tracePt t="10914" x="6475413" y="5592763"/>
          <p14:tracePt t="10923" x="6492875" y="5592763"/>
          <p14:tracePt t="10930" x="6508750" y="5592763"/>
          <p14:tracePt t="10938" x="6515100" y="5592763"/>
          <p14:tracePt t="10946" x="6519863" y="5592763"/>
          <p14:tracePt t="10954" x="6530975" y="5588000"/>
          <p14:tracePt t="10962" x="6542088" y="5588000"/>
          <p14:tracePt t="10974" x="6554788" y="5588000"/>
          <p14:tracePt t="10978" x="6559550" y="5588000"/>
          <p14:tracePt t="10986" x="6565900" y="5588000"/>
          <p14:tracePt t="10994" x="6577013" y="5581650"/>
          <p14:tracePt t="11002" x="6581775" y="5581650"/>
          <p14:tracePt t="11010" x="6588125" y="5581650"/>
          <p14:tracePt t="11018" x="6599238" y="5581650"/>
          <p14:tracePt t="11026" x="6599238" y="5576888"/>
          <p14:tracePt t="11034" x="6604000" y="5576888"/>
          <p14:tracePt t="11042" x="6610350" y="5570538"/>
          <p14:tracePt t="11050" x="6616700" y="5565775"/>
          <p14:tracePt t="11058" x="6616700" y="5559425"/>
          <p14:tracePt t="11066" x="6621463" y="5559425"/>
          <p14:tracePt t="11074" x="6621463" y="5553075"/>
          <p14:tracePt t="11082" x="6621463" y="5548313"/>
          <p14:tracePt t="11098" x="6621463" y="5537200"/>
          <p14:tracePt t="11107" x="6621463" y="5530850"/>
          <p14:tracePt t="11114" x="6621463" y="5519738"/>
          <p14:tracePt t="11123" x="6621463" y="5514975"/>
          <p14:tracePt t="11130" x="6621463" y="5503863"/>
          <p14:tracePt t="11138" x="6621463" y="5492750"/>
          <p14:tracePt t="11146" x="6621463" y="5480050"/>
          <p14:tracePt t="11154" x="6621463" y="5468938"/>
          <p14:tracePt t="11162" x="6621463" y="5457825"/>
          <p14:tracePt t="11170" x="6621463" y="5453063"/>
          <p14:tracePt t="11178" x="6621463" y="5424488"/>
          <p14:tracePt t="11186" x="6621463" y="5407025"/>
          <p14:tracePt t="11194" x="6621463" y="5402263"/>
          <p14:tracePt t="11202" x="6616700" y="5395913"/>
          <p14:tracePt t="11210" x="6610350" y="5373688"/>
          <p14:tracePt t="11218" x="6604000" y="5362575"/>
          <p14:tracePt t="11226" x="6592888" y="5357813"/>
          <p14:tracePt t="11234" x="6592888" y="5351463"/>
          <p14:tracePt t="11242" x="6581775" y="5334000"/>
          <p14:tracePt t="11250" x="6577013" y="5322888"/>
          <p14:tracePt t="11258" x="6565900" y="5311775"/>
          <p14:tracePt t="11266" x="6565900" y="5307013"/>
          <p14:tracePt t="11274" x="6559550" y="5307013"/>
          <p14:tracePt t="11282" x="6554788" y="5300663"/>
          <p14:tracePt t="11290" x="6548438" y="5295900"/>
          <p14:tracePt t="11298" x="6542088" y="5295900"/>
          <p14:tracePt t="11306" x="6537325" y="5289550"/>
          <p14:tracePt t="11322" x="6530975" y="5289550"/>
          <p14:tracePt t="11330" x="6515100" y="5284788"/>
          <p14:tracePt t="11338" x="6508750" y="5284788"/>
          <p14:tracePt t="11346" x="6497638" y="5278438"/>
          <p14:tracePt t="11354" x="6486525" y="5272088"/>
          <p14:tracePt t="11362" x="6475413" y="5272088"/>
          <p14:tracePt t="11370" x="6457950" y="5272088"/>
          <p14:tracePt t="11378" x="6442075" y="5267325"/>
          <p14:tracePt t="11386" x="6424613" y="5260975"/>
          <p14:tracePt t="11394" x="6408738" y="5256213"/>
          <p14:tracePt t="11402" x="6384925" y="5256213"/>
          <p14:tracePt t="11410" x="6369050" y="5256213"/>
          <p14:tracePt t="11418" x="6362700" y="5256213"/>
          <p14:tracePt t="11426" x="6346825" y="5256213"/>
          <p14:tracePt t="11434" x="6323013" y="5249863"/>
          <p14:tracePt t="11442" x="6307138" y="5249863"/>
          <p14:tracePt t="11450" x="6289675" y="5249863"/>
          <p14:tracePt t="11458" x="6273800" y="5245100"/>
          <p14:tracePt t="11466" x="6261100" y="5245100"/>
          <p14:tracePt t="11474" x="6249988" y="5245100"/>
          <p14:tracePt t="11482" x="6245225" y="5245100"/>
          <p14:tracePt t="11490" x="6238875" y="5245100"/>
          <p14:tracePt t="11498" x="6223000" y="5245100"/>
          <p14:tracePt t="11507" x="6216650" y="5245100"/>
          <p14:tracePt t="11514" x="6211888" y="5245100"/>
          <p14:tracePt t="11522" x="6205538" y="5245100"/>
          <p14:tracePt t="11530" x="6194425" y="5245100"/>
          <p14:tracePt t="11538" x="6188075" y="5245100"/>
          <p14:tracePt t="11547" x="6172200" y="5245100"/>
          <p14:tracePt t="11554" x="6161088" y="5238750"/>
          <p14:tracePt t="11562" x="6149975" y="5238750"/>
          <p14:tracePt t="11570" x="6126163" y="5238750"/>
          <p14:tracePt t="11578" x="6110288" y="5238750"/>
          <p14:tracePt t="11586" x="6092825" y="5238750"/>
          <p14:tracePt t="11594" x="6081713" y="5238750"/>
          <p14:tracePt t="11602" x="6048375" y="5238750"/>
          <p14:tracePt t="11610" x="6042025" y="5238750"/>
          <p14:tracePt t="11618" x="6026150" y="5238750"/>
          <p14:tracePt t="11626" x="6008688" y="5238750"/>
          <p14:tracePt t="11634" x="5997575" y="5238750"/>
          <p14:tracePt t="11642" x="5986463" y="5238750"/>
          <p14:tracePt t="11650" x="5969000" y="5238750"/>
          <p14:tracePt t="11658" x="5957888" y="5238750"/>
          <p14:tracePt t="11666" x="5946775" y="5238750"/>
          <p14:tracePt t="11673" x="5930900" y="5238750"/>
          <p14:tracePt t="11682" x="5913438" y="5238750"/>
          <p14:tracePt t="11690" x="5902325" y="5238750"/>
          <p14:tracePt t="11698" x="5884863" y="5238750"/>
          <p14:tracePt t="11707" x="5873750" y="5238750"/>
          <p14:tracePt t="11714" x="5868988" y="5238750"/>
          <p14:tracePt t="11722" x="5851525" y="5238750"/>
          <p14:tracePt t="11730" x="5829300" y="5238750"/>
          <p14:tracePt t="11738" x="5811838" y="5238750"/>
          <p14:tracePt t="11746" x="5800725" y="5238750"/>
          <p14:tracePt t="11754" x="5789613" y="5238750"/>
          <p14:tracePt t="11763" x="5772150" y="5238750"/>
          <p14:tracePt t="11770" x="5761038" y="5238750"/>
          <p14:tracePt t="11778" x="5745163" y="5238750"/>
          <p14:tracePt t="11786" x="5727700" y="5238750"/>
          <p14:tracePt t="11794" x="5710238" y="5238750"/>
          <p14:tracePt t="11802" x="5705475" y="5238750"/>
          <p14:tracePt t="11810" x="5694363" y="5238750"/>
          <p14:tracePt t="11818" x="5683250" y="5233988"/>
          <p14:tracePt t="11826" x="5672138" y="5233988"/>
          <p14:tracePt t="11834" x="5661025" y="5233988"/>
          <p14:tracePt t="11842" x="5654675" y="5233988"/>
          <p14:tracePt t="11850" x="5649913" y="5233988"/>
          <p14:tracePt t="11858" x="5643563" y="5233988"/>
          <p14:tracePt t="11866" x="5626100" y="5233988"/>
          <p14:tracePt t="11874" x="5614988" y="5233988"/>
          <p14:tracePt t="11882" x="5599113" y="5233988"/>
          <p14:tracePt t="11890" x="5588000" y="5233988"/>
          <p14:tracePt t="11898" x="5575300" y="5233988"/>
          <p14:tracePt t="11907" x="5564188" y="5233988"/>
          <p14:tracePt t="11914" x="5553075" y="5233988"/>
          <p14:tracePt t="11922" x="5541963" y="5233988"/>
          <p14:tracePt t="11930" x="5530850" y="5233988"/>
          <p14:tracePt t="11938" x="5519738" y="5233988"/>
          <p14:tracePt t="11946" x="5514975" y="5233988"/>
          <p14:tracePt t="11954" x="5502275" y="5233988"/>
          <p14:tracePt t="11962" x="5497513" y="5233988"/>
          <p14:tracePt t="11974" x="5480050" y="5233988"/>
          <p14:tracePt t="11978" x="5475288" y="5233988"/>
          <p14:tracePt t="11986" x="5468938" y="5233988"/>
          <p14:tracePt t="11994" x="5457825" y="5233988"/>
          <p14:tracePt t="12002" x="5446713" y="5233988"/>
          <p14:tracePt t="12010" x="5435600" y="5233988"/>
          <p14:tracePt t="12018" x="5429250" y="5233988"/>
          <p14:tracePt t="12026" x="5413375" y="5233988"/>
          <p14:tracePt t="12034" x="5407025" y="5233988"/>
          <p14:tracePt t="12042" x="5402263" y="5233988"/>
          <p14:tracePt t="12050" x="5391150" y="5233988"/>
          <p14:tracePt t="12058" x="5380038" y="5233988"/>
          <p14:tracePt t="12066" x="5373688" y="5233988"/>
          <p14:tracePt t="12074" x="5367338" y="5233988"/>
          <p14:tracePt t="12082" x="5356225" y="5233988"/>
          <p14:tracePt t="12090" x="5351463" y="5233988"/>
          <p14:tracePt t="12098" x="5345113" y="5233988"/>
          <p14:tracePt t="12106" x="5334000" y="5233988"/>
          <p14:tracePt t="12114" x="5329238" y="5233988"/>
          <p14:tracePt t="12131" x="5318125" y="5233988"/>
          <p14:tracePt t="12146" x="5311775" y="5233988"/>
          <p14:tracePt t="12154" x="5307013" y="5238750"/>
          <p14:tracePt t="12162" x="5300663" y="5238750"/>
          <p14:tracePt t="12170" x="5294313" y="5245100"/>
          <p14:tracePt t="12178" x="5289550" y="5245100"/>
          <p14:tracePt t="12186" x="5278438" y="5256213"/>
          <p14:tracePt t="12194" x="5267325" y="5260975"/>
          <p14:tracePt t="12202" x="5260975" y="5267325"/>
          <p14:tracePt t="12210" x="5249863" y="5272088"/>
          <p14:tracePt t="12218" x="5245100" y="5278438"/>
          <p14:tracePt t="12226" x="5238750" y="5284788"/>
          <p14:tracePt t="12234" x="5221288" y="5289550"/>
          <p14:tracePt t="12250" x="5216525" y="5295900"/>
          <p14:tracePt t="12258" x="5210175" y="5295900"/>
          <p14:tracePt t="12266" x="5205413" y="5295900"/>
          <p14:tracePt t="12274" x="5205413" y="5300663"/>
          <p14:tracePt t="12282" x="5199063" y="5307013"/>
          <p14:tracePt t="12298" x="5194300" y="5307013"/>
          <p14:tracePt t="12306" x="5187950" y="5311775"/>
          <p14:tracePt t="12322" x="5183188" y="5318125"/>
          <p14:tracePt t="12338" x="5176838" y="5322888"/>
          <p14:tracePt t="12346" x="5176838" y="5329238"/>
          <p14:tracePt t="12354" x="5172075" y="5334000"/>
          <p14:tracePt t="12362" x="5165725" y="5340350"/>
          <p14:tracePt t="12370" x="5165725" y="5345113"/>
          <p14:tracePt t="12379" x="5165725" y="5362575"/>
          <p14:tracePt t="12386" x="5165725" y="5368925"/>
          <p14:tracePt t="12395" x="5165725" y="5380038"/>
          <p14:tracePt t="12403" x="5165725" y="5384800"/>
          <p14:tracePt t="12411" x="5165725" y="5395913"/>
          <p14:tracePt t="12418" x="5165725" y="5407025"/>
          <p14:tracePt t="12426" x="5165725" y="5413375"/>
          <p14:tracePt t="12434" x="5165725" y="5419725"/>
          <p14:tracePt t="12442" x="5165725" y="5424488"/>
          <p14:tracePt t="12450" x="5165725" y="5430838"/>
          <p14:tracePt t="12457" x="5165725" y="5435600"/>
          <p14:tracePt t="12466" x="5165725" y="5441950"/>
          <p14:tracePt t="12474" x="5165725" y="5446713"/>
          <p14:tracePt t="12482" x="5159375" y="5457825"/>
          <p14:tracePt t="12491" x="5159375" y="5468938"/>
          <p14:tracePt t="12498" x="5154613" y="5475288"/>
          <p14:tracePt t="12506" x="5154613" y="5480050"/>
          <p14:tracePt t="12514" x="5154613" y="5492750"/>
          <p14:tracePt t="12522" x="5154613" y="5503863"/>
          <p14:tracePt t="12530" x="5148263" y="5508625"/>
          <p14:tracePt t="12538" x="5148263" y="5514975"/>
          <p14:tracePt t="12546" x="5148263" y="5526088"/>
          <p14:tracePt t="12554" x="5148263" y="5530850"/>
          <p14:tracePt t="12562" x="5148263" y="5541963"/>
          <p14:tracePt t="12570" x="5148263" y="5548313"/>
          <p14:tracePt t="12578" x="5148263" y="5559425"/>
          <p14:tracePt t="12586" x="5148263" y="5565775"/>
          <p14:tracePt t="12594" x="5148263" y="5570538"/>
          <p14:tracePt t="12610" x="5148263" y="5576888"/>
          <p14:tracePt t="12618" x="5148263" y="5581650"/>
          <p14:tracePt t="12626" x="5148263" y="5588000"/>
          <p14:tracePt t="12634" x="5148263" y="5592763"/>
          <p14:tracePt t="12642" x="5154613" y="5599113"/>
          <p14:tracePt t="12650" x="5154613" y="5610225"/>
          <p14:tracePt t="12657" x="5165725" y="5621338"/>
          <p14:tracePt t="12666" x="5172075" y="5632450"/>
          <p14:tracePt t="12674" x="5183188" y="5638800"/>
          <p14:tracePt t="12682" x="5183188" y="5643563"/>
          <p14:tracePt t="12691" x="5194300" y="5643563"/>
          <p14:tracePt t="12698" x="5194300" y="5654675"/>
          <p14:tracePt t="12706" x="5205413" y="5661025"/>
          <p14:tracePt t="12722" x="5210175" y="5661025"/>
          <p14:tracePt t="12738" x="5210175" y="5665788"/>
          <p14:tracePt t="12762" x="5216525" y="5665788"/>
          <p14:tracePt t="12786" x="5216525" y="5672138"/>
          <p14:tracePt t="12794" x="5221288" y="5672138"/>
          <p14:tracePt t="12802" x="5227638" y="5676900"/>
          <p14:tracePt t="12818" x="5232400" y="5676900"/>
          <p14:tracePt t="12834" x="5238750" y="5683250"/>
          <p14:tracePt t="12842" x="5245100" y="5683250"/>
          <p14:tracePt t="12851" x="5249863" y="5688013"/>
          <p14:tracePt t="12860" x="5260975" y="5688013"/>
          <p14:tracePt t="12875" x="5272088" y="5688013"/>
          <p14:tracePt t="12882" x="5278438" y="5688013"/>
          <p14:tracePt t="12890" x="5289550" y="5688013"/>
          <p14:tracePt t="12898" x="5300663" y="5688013"/>
          <p14:tracePt t="12906" x="5307013" y="5688013"/>
          <p14:tracePt t="12914" x="5311775" y="5688013"/>
          <p14:tracePt t="12922" x="5329238" y="5688013"/>
          <p14:tracePt t="12930" x="5334000" y="5688013"/>
          <p14:tracePt t="12938" x="5340350" y="5688013"/>
          <p14:tracePt t="12946" x="5345113" y="5688013"/>
          <p14:tracePt t="12954" x="5356225" y="5688013"/>
          <p14:tracePt t="12962" x="5367338" y="5688013"/>
          <p14:tracePt t="12975" x="5373688" y="5688013"/>
          <p14:tracePt t="12978" x="5380038" y="5688013"/>
          <p14:tracePt t="12986" x="5391150" y="5688013"/>
          <p14:tracePt t="12994" x="5395913" y="5688013"/>
          <p14:tracePt t="13002" x="5402263" y="5694363"/>
          <p14:tracePt t="13010" x="5407025" y="5694363"/>
          <p14:tracePt t="13018" x="5413375" y="5694363"/>
          <p14:tracePt t="13026" x="5418138" y="5694363"/>
          <p14:tracePt t="13034" x="5424488" y="5694363"/>
          <p14:tracePt t="13050" x="5429250" y="5700713"/>
          <p14:tracePt t="13058" x="5435600" y="5700713"/>
          <p14:tracePt t="13075" x="5440363" y="5700713"/>
          <p14:tracePt t="13082" x="5446713" y="5700713"/>
          <p14:tracePt t="13098" x="5453063" y="5705475"/>
          <p14:tracePt t="13106" x="5457825" y="5705475"/>
          <p14:tracePt t="13130" x="5464175" y="5705475"/>
          <p14:tracePt t="13155" x="5468938" y="5705475"/>
          <p14:tracePt t="13170" x="5475288" y="5705475"/>
          <p14:tracePt t="13186" x="5480050" y="5705475"/>
          <p14:tracePt t="13194" x="5486400" y="5705475"/>
          <p14:tracePt t="13210" x="5497513" y="5705475"/>
          <p14:tracePt t="13218" x="5502275" y="5705475"/>
          <p14:tracePt t="13226" x="5508625" y="5705475"/>
          <p14:tracePt t="13234" x="5514975" y="5711825"/>
          <p14:tracePt t="13242" x="5519738" y="5711825"/>
          <p14:tracePt t="13250" x="5526088" y="5711825"/>
          <p14:tracePt t="13258" x="5530850" y="5711825"/>
          <p14:tracePt t="13275" x="5541963" y="5711825"/>
          <p14:tracePt t="13290" x="5548313" y="5711825"/>
          <p14:tracePt t="13298" x="5553075" y="5711825"/>
          <p14:tracePt t="13306" x="5559425" y="5716588"/>
          <p14:tracePt t="13314" x="5564188" y="5716588"/>
          <p14:tracePt t="13322" x="5570538" y="5716588"/>
          <p14:tracePt t="13331" x="5575300" y="5722938"/>
          <p14:tracePt t="13338" x="5588000" y="5722938"/>
          <p14:tracePt t="13346" x="5599113" y="5722938"/>
          <p14:tracePt t="13354" x="5610225" y="5722938"/>
          <p14:tracePt t="13362" x="5614988" y="5722938"/>
          <p14:tracePt t="13370" x="5626100" y="5722938"/>
          <p14:tracePt t="13378" x="5643563" y="5722938"/>
          <p14:tracePt t="13386" x="5654675" y="5722938"/>
          <p14:tracePt t="13394" x="5672138" y="5722938"/>
          <p14:tracePt t="13402" x="5688013" y="5722938"/>
          <p14:tracePt t="13410" x="5694363" y="5722938"/>
          <p14:tracePt t="13418" x="5710238" y="5722938"/>
          <p14:tracePt t="13426" x="5734050" y="5722938"/>
          <p14:tracePt t="13434" x="5745163" y="5722938"/>
          <p14:tracePt t="13442" x="5772150" y="5722938"/>
          <p14:tracePt t="13450" x="5795963" y="5722938"/>
          <p14:tracePt t="13458" x="5829300" y="5727700"/>
          <p14:tracePt t="13466" x="5851525" y="5727700"/>
          <p14:tracePt t="13475" x="5868988" y="5727700"/>
          <p14:tracePt t="13483" x="5907088" y="5727700"/>
          <p14:tracePt t="13491" x="5930900" y="5727700"/>
          <p14:tracePt t="13499" x="5946775" y="5727700"/>
          <p14:tracePt t="13506" x="5986463" y="5727700"/>
          <p14:tracePt t="13514" x="6008688" y="5727700"/>
          <p14:tracePt t="13522" x="6059488" y="5727700"/>
          <p14:tracePt t="13530" x="6081713" y="5727700"/>
          <p14:tracePt t="13538" x="6099175" y="5727700"/>
          <p14:tracePt t="13546" x="6138863" y="5727700"/>
          <p14:tracePt t="13554" x="6154738" y="5727700"/>
          <p14:tracePt t="13562" x="6176963" y="5727700"/>
          <p14:tracePt t="13572" x="6200775" y="5727700"/>
          <p14:tracePt t="13580" x="6216650" y="5727700"/>
          <p14:tracePt t="13587" x="6227763" y="5727700"/>
          <p14:tracePt t="13595" x="6234113" y="5727700"/>
          <p14:tracePt t="13602" x="6245225" y="5727700"/>
          <p14:tracePt t="13610" x="6256338" y="5727700"/>
          <p14:tracePt t="13618" x="6261100" y="5727700"/>
          <p14:tracePt t="13626" x="6267450" y="5727700"/>
          <p14:tracePt t="13634" x="6278563" y="5727700"/>
          <p14:tracePt t="13642" x="6284913" y="5727700"/>
          <p14:tracePt t="13650" x="6296025" y="5727700"/>
          <p14:tracePt t="13658" x="6307138" y="5727700"/>
          <p14:tracePt t="13666" x="6323013" y="5722938"/>
          <p14:tracePt t="13675" x="6334125" y="5722938"/>
          <p14:tracePt t="13682" x="6357938" y="5722938"/>
          <p14:tracePt t="13690" x="6380163" y="5716588"/>
          <p14:tracePt t="13698" x="6396038" y="5716588"/>
          <p14:tracePt t="13706" x="6413500" y="5716588"/>
          <p14:tracePt t="13714" x="6430963" y="5716588"/>
          <p14:tracePt t="13722" x="6442075" y="5716588"/>
          <p14:tracePt t="13730" x="6457950" y="5716588"/>
          <p14:tracePt t="13738" x="6469063" y="5716588"/>
          <p14:tracePt t="13746" x="6486525" y="5716588"/>
          <p14:tracePt t="13754" x="6497638" y="5716588"/>
          <p14:tracePt t="13762" x="6508750" y="5711825"/>
          <p14:tracePt t="13770" x="6515100" y="5711825"/>
          <p14:tracePt t="13778" x="6526213" y="5711825"/>
          <p14:tracePt t="13786" x="6530975" y="5705475"/>
          <p14:tracePt t="13794" x="6537325" y="5705475"/>
          <p14:tracePt t="13810" x="6542088" y="5705475"/>
          <p14:tracePt t="13818" x="6542088" y="5700713"/>
          <p14:tracePt t="13826" x="6548438" y="5700713"/>
          <p14:tracePt t="13834" x="6548438" y="5694363"/>
          <p14:tracePt t="13842" x="6554788" y="5688013"/>
          <p14:tracePt t="13859" x="6554788" y="5683250"/>
          <p14:tracePt t="13866" x="6559550" y="5676900"/>
          <p14:tracePt t="13874" x="6559550" y="5665788"/>
          <p14:tracePt t="13882" x="6565900" y="5654675"/>
          <p14:tracePt t="13890" x="6570663" y="5649913"/>
          <p14:tracePt t="13898" x="6570663" y="5643563"/>
          <p14:tracePt t="13906" x="6577013" y="5632450"/>
          <p14:tracePt t="13914" x="6577013" y="5627688"/>
          <p14:tracePt t="13922" x="6581775" y="5621338"/>
          <p14:tracePt t="13930" x="6588125" y="5610225"/>
          <p14:tracePt t="13938" x="6588125" y="5603875"/>
          <p14:tracePt t="13946" x="6592888" y="5592763"/>
          <p14:tracePt t="13954" x="6599238" y="5581650"/>
          <p14:tracePt t="13962" x="6599238" y="5576888"/>
          <p14:tracePt t="13970" x="6599238" y="5570538"/>
          <p14:tracePt t="13978" x="6599238" y="5565775"/>
          <p14:tracePt t="13992" x="6604000" y="5548313"/>
          <p14:tracePt t="13994" x="6604000" y="5537200"/>
          <p14:tracePt t="14002" x="6610350" y="5530850"/>
          <p14:tracePt t="14010" x="6610350" y="5519738"/>
          <p14:tracePt t="14018" x="6610350" y="5508625"/>
          <p14:tracePt t="14025" x="6616700" y="5503863"/>
          <p14:tracePt t="14034" x="6621463" y="5497513"/>
          <p14:tracePt t="14042" x="6621463" y="5492750"/>
          <p14:tracePt t="14059" x="6621463" y="5480050"/>
          <p14:tracePt t="14067" x="6627813" y="5475288"/>
          <p14:tracePt t="14074" x="6627813" y="5468938"/>
          <p14:tracePt t="14082" x="6632575" y="5457825"/>
          <p14:tracePt t="14090" x="6632575" y="5453063"/>
          <p14:tracePt t="14099" x="6632575" y="5446713"/>
          <p14:tracePt t="14108" x="6632575" y="5441950"/>
          <p14:tracePt t="14115" x="6632575" y="5435600"/>
          <p14:tracePt t="14123" x="6632575" y="5430838"/>
          <p14:tracePt t="14130" x="6632575" y="5419725"/>
          <p14:tracePt t="14138" x="6632575" y="5407025"/>
          <p14:tracePt t="14146" x="6627813" y="5395913"/>
          <p14:tracePt t="14154" x="6621463" y="5380038"/>
          <p14:tracePt t="14162" x="6610350" y="5368925"/>
          <p14:tracePt t="14170" x="6604000" y="5357813"/>
          <p14:tracePt t="14178" x="6599238" y="5345113"/>
          <p14:tracePt t="14186" x="6588125" y="5340350"/>
          <p14:tracePt t="14194" x="6581775" y="5334000"/>
          <p14:tracePt t="14202" x="6577013" y="5322888"/>
          <p14:tracePt t="14210" x="6565900" y="5318125"/>
          <p14:tracePt t="14218" x="6559550" y="5311775"/>
          <p14:tracePt t="14226" x="6548438" y="5307013"/>
          <p14:tracePt t="14234" x="6542088" y="5300663"/>
          <p14:tracePt t="14242" x="6537325" y="5300663"/>
          <p14:tracePt t="14250" x="6519863" y="5295900"/>
          <p14:tracePt t="14259" x="6508750" y="5289550"/>
          <p14:tracePt t="14266" x="6492875" y="5284788"/>
          <p14:tracePt t="14274" x="6475413" y="5284788"/>
          <p14:tracePt t="14282" x="6469063" y="5278438"/>
          <p14:tracePt t="14290" x="6453188" y="5278438"/>
          <p14:tracePt t="14298" x="6430963" y="5278438"/>
          <p14:tracePt t="14306" x="6413500" y="5278438"/>
          <p14:tracePt t="14314" x="6402388" y="5278438"/>
          <p14:tracePt t="14322" x="6391275" y="5278438"/>
          <p14:tracePt t="14330" x="6369050" y="5278438"/>
          <p14:tracePt t="14338" x="6351588" y="5278438"/>
          <p14:tracePt t="14346" x="6340475" y="5278438"/>
          <p14:tracePt t="14354" x="6323013" y="5278438"/>
          <p14:tracePt t="14362" x="6300788" y="5278438"/>
          <p14:tracePt t="14370" x="6284913" y="5278438"/>
          <p14:tracePt t="14378" x="6267450" y="5272088"/>
          <p14:tracePt t="14386" x="6249988" y="5272088"/>
          <p14:tracePt t="14394" x="6227763" y="5272088"/>
          <p14:tracePt t="14402" x="6211888" y="5267325"/>
          <p14:tracePt t="14410" x="6194425" y="5267325"/>
          <p14:tracePt t="14418" x="6176963" y="5267325"/>
          <p14:tracePt t="14426" x="6154738" y="5267325"/>
          <p14:tracePt t="14434" x="6138863" y="5267325"/>
          <p14:tracePt t="14442" x="6121400" y="5267325"/>
          <p14:tracePt t="14450" x="6115050" y="5267325"/>
          <p14:tracePt t="14460" x="6099175" y="5267325"/>
          <p14:tracePt t="14466" x="6081713" y="5260975"/>
          <p14:tracePt t="14474" x="6065838" y="5260975"/>
          <p14:tracePt t="14482" x="6042025" y="5256213"/>
          <p14:tracePt t="14490" x="6030913" y="5256213"/>
          <p14:tracePt t="14498" x="6008688" y="5256213"/>
          <p14:tracePt t="14506" x="5991225" y="5249863"/>
          <p14:tracePt t="14514" x="5969000" y="5249863"/>
          <p14:tracePt t="14522" x="5942013" y="5245100"/>
          <p14:tracePt t="14530" x="5918200" y="5245100"/>
          <p14:tracePt t="14538" x="5902325" y="5245100"/>
          <p14:tracePt t="14546" x="5884863" y="5245100"/>
          <p14:tracePt t="14554" x="5862638" y="5245100"/>
          <p14:tracePt t="14562" x="5845175" y="5245100"/>
          <p14:tracePt t="14570" x="5829300" y="5245100"/>
          <p14:tracePt t="14578" x="5811838" y="5245100"/>
          <p14:tracePt t="14586" x="5789613" y="5245100"/>
          <p14:tracePt t="14594" x="5772150" y="5245100"/>
          <p14:tracePt t="14602" x="5756275" y="5245100"/>
          <p14:tracePt t="14610" x="5745163" y="5245100"/>
          <p14:tracePt t="14618" x="5727700" y="5245100"/>
          <p14:tracePt t="14626" x="5710238" y="5245100"/>
          <p14:tracePt t="14634" x="5694363" y="5245100"/>
          <p14:tracePt t="14643" x="5672138" y="5245100"/>
          <p14:tracePt t="14650" x="5654675" y="5238750"/>
          <p14:tracePt t="14658" x="5643563" y="5238750"/>
          <p14:tracePt t="14666" x="5632450" y="5238750"/>
          <p14:tracePt t="14674" x="5614988" y="5233988"/>
          <p14:tracePt t="14682" x="5599113" y="5233988"/>
          <p14:tracePt t="14690" x="5588000" y="5227638"/>
          <p14:tracePt t="14699" x="5575300" y="5227638"/>
          <p14:tracePt t="14706" x="5559425" y="5227638"/>
          <p14:tracePt t="14714" x="5553075" y="5227638"/>
          <p14:tracePt t="14722" x="5541963" y="5227638"/>
          <p14:tracePt t="14730" x="5530850" y="5227638"/>
          <p14:tracePt t="14738" x="5526088" y="5227638"/>
          <p14:tracePt t="14754" x="5519738" y="5227638"/>
          <p14:tracePt t="14762" x="5514975" y="5222875"/>
          <p14:tracePt t="14778" x="5508625" y="5222875"/>
          <p14:tracePt t="14786" x="5502275" y="5222875"/>
          <p14:tracePt t="14802" x="5497513" y="5222875"/>
          <p14:tracePt t="14810" x="5491163" y="5222875"/>
          <p14:tracePt t="14818" x="5486400" y="5222875"/>
          <p14:tracePt t="14826" x="5475288" y="5222875"/>
          <p14:tracePt t="14834" x="5468938" y="5222875"/>
          <p14:tracePt t="14843" x="5464175" y="5222875"/>
          <p14:tracePt t="14850" x="5457825" y="5222875"/>
          <p14:tracePt t="14858" x="5453063" y="5222875"/>
          <p14:tracePt t="14866" x="5446713" y="5222875"/>
          <p14:tracePt t="14874" x="5440363" y="5222875"/>
          <p14:tracePt t="14882" x="5435600" y="5222875"/>
          <p14:tracePt t="14898" x="5429250" y="5222875"/>
          <p14:tracePt t="14906" x="5424488" y="5222875"/>
          <p14:tracePt t="14986" x="5418138" y="5222875"/>
          <p14:tracePt t="15010" x="5413375" y="5222875"/>
          <p14:tracePt t="15026" x="5407025" y="5222875"/>
          <p14:tracePt t="15034" x="5402263" y="5222875"/>
          <p14:tracePt t="15042" x="5391150" y="5222875"/>
          <p14:tracePt t="15058" x="5384800" y="5222875"/>
          <p14:tracePt t="15066" x="5380038" y="5222875"/>
          <p14:tracePt t="15074" x="5373688" y="5222875"/>
          <p14:tracePt t="15082" x="5367338" y="5222875"/>
          <p14:tracePt t="15090" x="5362575" y="5222875"/>
          <p14:tracePt t="15098" x="5356225" y="5222875"/>
          <p14:tracePt t="15106" x="5351463" y="5222875"/>
          <p14:tracePt t="15114" x="5345113" y="5222875"/>
          <p14:tracePt t="15122" x="5340350" y="5222875"/>
          <p14:tracePt t="15130" x="5334000" y="5222875"/>
          <p14:tracePt t="15138" x="5322888" y="5222875"/>
          <p14:tracePt t="15146" x="5318125" y="5222875"/>
          <p14:tracePt t="15154" x="5311775" y="5222875"/>
          <p14:tracePt t="15162" x="5300663" y="5222875"/>
          <p14:tracePt t="15170" x="5294313" y="5222875"/>
          <p14:tracePt t="15178" x="5289550" y="5222875"/>
          <p14:tracePt t="15186" x="5283200" y="5222875"/>
          <p14:tracePt t="15194" x="5272088" y="5222875"/>
          <p14:tracePt t="15202" x="5260975" y="5222875"/>
          <p14:tracePt t="15211" x="5256213" y="5222875"/>
          <p14:tracePt t="15218" x="5245100" y="5222875"/>
          <p14:tracePt t="15226" x="5232400" y="5222875"/>
          <p14:tracePt t="15234" x="5221288" y="5222875"/>
          <p14:tracePt t="15244" x="5216525" y="5222875"/>
          <p14:tracePt t="15251" x="5210175" y="5222875"/>
          <p14:tracePt t="15258" x="5205413" y="5222875"/>
          <p14:tracePt t="15266" x="5199063" y="5222875"/>
          <p14:tracePt t="15274" x="5194300" y="5222875"/>
          <p14:tracePt t="15282" x="5187950" y="5233988"/>
          <p14:tracePt t="15298" x="5176838" y="5245100"/>
          <p14:tracePt t="15306" x="5172075" y="5256213"/>
          <p14:tracePt t="15314" x="5154613" y="5272088"/>
          <p14:tracePt t="15322" x="5148263" y="5284788"/>
          <p14:tracePt t="15330" x="5137150" y="5295900"/>
          <p14:tracePt t="15338" x="5132388" y="5311775"/>
          <p14:tracePt t="15346" x="5121275" y="5322888"/>
          <p14:tracePt t="15354" x="5114925" y="5334000"/>
          <p14:tracePt t="15362" x="5110163" y="5340350"/>
          <p14:tracePt t="15370" x="5103813" y="5357813"/>
          <p14:tracePt t="15379" x="5103813" y="5373688"/>
          <p14:tracePt t="15386" x="5099050" y="5384800"/>
          <p14:tracePt t="15395" x="5099050" y="5395913"/>
          <p14:tracePt t="15402" x="5092700" y="5407025"/>
          <p14:tracePt t="15410" x="5092700" y="5419725"/>
          <p14:tracePt t="15418" x="5086350" y="5435600"/>
          <p14:tracePt t="15427" x="5086350" y="5441950"/>
          <p14:tracePt t="15434" x="5086350" y="5453063"/>
          <p14:tracePt t="15442" x="5086350" y="5464175"/>
          <p14:tracePt t="15450" x="5086350" y="5475288"/>
          <p14:tracePt t="15458" x="5086350" y="5486400"/>
          <p14:tracePt t="15466" x="5086350" y="5497513"/>
          <p14:tracePt t="15474" x="5086350" y="5503863"/>
          <p14:tracePt t="15482" x="5092700" y="5514975"/>
          <p14:tracePt t="15490" x="5099050" y="5526088"/>
          <p14:tracePt t="15498" x="5114925" y="5537200"/>
          <p14:tracePt t="15506" x="5126038" y="5548313"/>
          <p14:tracePt t="15515" x="5143500" y="5553075"/>
          <p14:tracePt t="15525" x="5183188" y="5576888"/>
          <p14:tracePt t="15532" x="5216525" y="5592763"/>
          <p14:tracePt t="15539" x="5267325" y="5610225"/>
          <p14:tracePt t="15546" x="5311775" y="5632450"/>
          <p14:tracePt t="15554" x="5367338" y="5654675"/>
          <p14:tracePt t="15562" x="5413375" y="5665788"/>
          <p14:tracePt t="15570" x="5475288" y="5683250"/>
          <p14:tracePt t="15578" x="5519738" y="5694363"/>
          <p14:tracePt t="15586" x="5570538" y="5705475"/>
          <p14:tracePt t="15594" x="5637213" y="5722938"/>
          <p14:tracePt t="15602" x="5699125" y="5727700"/>
          <p14:tracePt t="15610" x="5749925" y="5734050"/>
          <p14:tracePt t="15618" x="5789613" y="5734050"/>
          <p14:tracePt t="15627" x="5834063" y="5738813"/>
          <p14:tracePt t="15634" x="5857875" y="5738813"/>
          <p14:tracePt t="15642" x="5884863" y="5738813"/>
          <p14:tracePt t="15650" x="5918200" y="5738813"/>
          <p14:tracePt t="15658" x="5942013" y="5738813"/>
          <p14:tracePt t="15666" x="5953125" y="5738813"/>
          <p14:tracePt t="15674" x="5964238" y="5738813"/>
          <p14:tracePt t="15682" x="5980113" y="5738813"/>
          <p14:tracePt t="15690" x="5991225" y="5738813"/>
          <p14:tracePt t="15698" x="6008688" y="5738813"/>
          <p14:tracePt t="15706" x="6026150" y="5738813"/>
          <p14:tracePt t="15714" x="6042025" y="5738813"/>
          <p14:tracePt t="15722" x="6065838" y="5738813"/>
          <p14:tracePt t="15730" x="6081713" y="5738813"/>
          <p14:tracePt t="15738" x="6126163" y="5738813"/>
          <p14:tracePt t="15746" x="6149975" y="5738813"/>
          <p14:tracePt t="15754" x="6200775" y="5738813"/>
          <p14:tracePt t="15762" x="6238875" y="5738813"/>
          <p14:tracePt t="15770" x="6261100" y="5745163"/>
          <p14:tracePt t="15778" x="6318250" y="5745163"/>
          <p14:tracePt t="15786" x="6334125" y="5745163"/>
          <p14:tracePt t="15793" x="6380163" y="5745163"/>
          <p14:tracePt t="15802" x="6430963" y="5745163"/>
          <p14:tracePt t="15810" x="6446838" y="5745163"/>
          <p14:tracePt t="15818" x="6492875" y="5745163"/>
          <p14:tracePt t="15827" x="6515100" y="5738813"/>
          <p14:tracePt t="15834" x="6542088" y="5734050"/>
          <p14:tracePt t="15842" x="6577013" y="5734050"/>
          <p14:tracePt t="15850" x="6588125" y="5727700"/>
          <p14:tracePt t="15858" x="6599238" y="5722938"/>
          <p14:tracePt t="15866" x="6616700" y="5711825"/>
          <p14:tracePt t="15874" x="6627813" y="5705475"/>
          <p14:tracePt t="15882" x="6632575" y="5694363"/>
          <p14:tracePt t="15890" x="6643688" y="5683250"/>
          <p14:tracePt t="15898" x="6643688" y="5676900"/>
          <p14:tracePt t="15906" x="6650038" y="5665788"/>
          <p14:tracePt t="15914" x="6654800" y="5661025"/>
          <p14:tracePt t="15922" x="6654800" y="5654675"/>
          <p14:tracePt t="15930" x="6654800" y="5643563"/>
          <p14:tracePt t="15938" x="6654800" y="5632450"/>
          <p14:tracePt t="15946" x="6654800" y="5627688"/>
          <p14:tracePt t="15954" x="6654800" y="5614988"/>
          <p14:tracePt t="15962" x="6661150" y="5610225"/>
          <p14:tracePt t="15970" x="6661150" y="5592763"/>
          <p14:tracePt t="15978" x="6661150" y="5576888"/>
          <p14:tracePt t="15995" x="6661150" y="5559425"/>
          <p14:tracePt t="16002" x="6661150" y="5541963"/>
          <p14:tracePt t="16011" x="6661150" y="5537200"/>
          <p14:tracePt t="16018" x="6661150" y="5526088"/>
          <p14:tracePt t="16027" x="6661150" y="5519738"/>
          <p14:tracePt t="16034" x="6661150" y="5514975"/>
          <p14:tracePt t="16042" x="6661150" y="5508625"/>
          <p14:tracePt t="16050" x="6661150" y="5503863"/>
          <p14:tracePt t="16066" x="6661150" y="5497513"/>
          <p14:tracePt t="16074" x="6654800" y="5492750"/>
          <p14:tracePt t="16098" x="6650038" y="5492750"/>
          <p14:tracePt t="16114" x="6650038" y="5486400"/>
          <p14:tracePt t="16307" x="6643688" y="5486400"/>
          <p14:tracePt t="16314" x="6643688" y="5480050"/>
          <p14:tracePt t="16330" x="6638925" y="5480050"/>
          <p14:tracePt t="16338" x="6632575" y="5480050"/>
          <p14:tracePt t="16354" x="6627813" y="5480050"/>
          <p14:tracePt t="16362" x="6604000" y="5480050"/>
          <p14:tracePt t="16370" x="6588125" y="5480050"/>
          <p14:tracePt t="16378" x="6565900" y="5480050"/>
          <p14:tracePt t="16386" x="6515100" y="5497513"/>
          <p14:tracePt t="16394" x="6464300" y="5508625"/>
          <p14:tracePt t="16402" x="6380163" y="5530850"/>
          <p14:tracePt t="16410" x="6273800" y="5553075"/>
          <p14:tracePt t="16418" x="6154738" y="5588000"/>
          <p14:tracePt t="16426" x="6008688" y="5610225"/>
          <p14:tracePt t="16434" x="5783263" y="5643563"/>
          <p14:tracePt t="16442" x="5688013" y="5649913"/>
          <p14:tracePt t="16762" x="5683250" y="5649913"/>
          <p14:tracePt t="16778" x="5676900" y="5643563"/>
          <p14:tracePt t="16786" x="5661025" y="5643563"/>
          <p14:tracePt t="16794" x="5632450" y="5638800"/>
          <p14:tracePt t="16802" x="5588000" y="5638800"/>
          <p14:tracePt t="16811" x="5514975" y="5627688"/>
          <p14:tracePt t="16818" x="5440363" y="5614988"/>
          <p14:tracePt t="16826" x="5380038" y="5610225"/>
          <p14:tracePt t="16835" x="5311775" y="5599113"/>
          <p14:tracePt t="16842" x="5183188" y="5581650"/>
          <p14:tracePt t="16851" x="5099050" y="5570538"/>
          <p14:tracePt t="16858" x="5019675" y="5559425"/>
          <p14:tracePt t="16866" x="4946650" y="5548313"/>
          <p14:tracePt t="16874" x="4878388" y="5541963"/>
          <p14:tracePt t="16882" x="4833938" y="5537200"/>
          <p14:tracePt t="16890" x="4789488" y="5530850"/>
          <p14:tracePt t="16898" x="4727575" y="5526088"/>
          <p14:tracePt t="16906" x="4699000" y="5519738"/>
          <p14:tracePt t="16914" x="4670425" y="5514975"/>
          <p14:tracePt t="16922" x="4654550" y="5514975"/>
          <p14:tracePt t="16930" x="4637088" y="5514975"/>
          <p14:tracePt t="16938" x="4632325" y="5514975"/>
          <p14:tracePt t="16946" x="4621213" y="5514975"/>
          <p14:tracePt t="16962" x="4614863" y="5514975"/>
          <p14:tracePt t="17402" x="4614863" y="5508625"/>
          <p14:tracePt t="17418" x="4614863" y="5503863"/>
          <p14:tracePt t="17426" x="4621213" y="5503863"/>
          <p14:tracePt t="17442" x="4621213" y="5497513"/>
          <p14:tracePt t="17458" x="4625975" y="5497513"/>
          <p14:tracePt t="17474" x="4632325" y="5492750"/>
          <p14:tracePt t="17482" x="4632325" y="5486400"/>
          <p14:tracePt t="17490" x="4632325" y="5480050"/>
          <p14:tracePt t="17506" x="4632325" y="5475288"/>
          <p14:tracePt t="17514" x="4637088" y="5475288"/>
          <p14:tracePt t="17522" x="4637088" y="5464175"/>
          <p14:tracePt t="17538" x="4637088" y="5457825"/>
          <p14:tracePt t="17546" x="4637088" y="5446713"/>
          <p14:tracePt t="17554" x="4637088" y="5441950"/>
          <p14:tracePt t="17562" x="4632325" y="5430838"/>
          <p14:tracePt t="17570" x="4632325" y="5419725"/>
          <p14:tracePt t="17578" x="4621213" y="5407025"/>
          <p14:tracePt t="17586" x="4608513" y="5395913"/>
          <p14:tracePt t="17595" x="4597400" y="5384800"/>
          <p14:tracePt t="17602" x="4586288" y="5380038"/>
          <p14:tracePt t="17610" x="4564063" y="5362575"/>
          <p14:tracePt t="17618" x="4548188" y="5357813"/>
          <p14:tracePt t="17626" x="4530725" y="5345113"/>
          <p14:tracePt t="17634" x="4497388" y="5329238"/>
          <p14:tracePt t="17642" x="4473575" y="5322888"/>
          <p14:tracePt t="17650" x="4451350" y="5311775"/>
          <p14:tracePt t="17658" x="4418013" y="5295900"/>
          <p14:tracePt t="17666" x="4395788" y="5284788"/>
          <p14:tracePt t="17674" x="4378325" y="5278438"/>
          <p14:tracePt t="17682" x="4362450" y="5278438"/>
          <p14:tracePt t="17690" x="4338638" y="5267325"/>
          <p14:tracePt t="17698" x="4305300" y="5256213"/>
          <p14:tracePt t="17706" x="4294188" y="5249863"/>
          <p14:tracePt t="17714" x="4278313" y="5249863"/>
          <p14:tracePt t="17722" x="4260850" y="5238750"/>
          <p14:tracePt t="17730" x="4243388" y="5233988"/>
          <p14:tracePt t="17739" x="4210050" y="5222875"/>
          <p14:tracePt t="17747" x="4192588" y="5216525"/>
          <p14:tracePt t="17755" x="4165600" y="5210175"/>
          <p14:tracePt t="17765" x="4154488" y="5210175"/>
          <p14:tracePt t="17770" x="4119563" y="5199063"/>
          <p14:tracePt t="17779" x="4103688" y="5194300"/>
          <p14:tracePt t="17786" x="4086225" y="5187950"/>
          <p14:tracePt t="17794" x="4057650" y="5183188"/>
          <p14:tracePt t="17802" x="4046538" y="5183188"/>
          <p14:tracePt t="17811" x="4013200" y="5176838"/>
          <p14:tracePt t="17818" x="3997325" y="5176838"/>
          <p14:tracePt t="17826" x="3979863" y="5172075"/>
          <p14:tracePt t="17834" x="3957638" y="5172075"/>
          <p14:tracePt t="17842" x="3940175" y="5165725"/>
          <p14:tracePt t="17850" x="3929063" y="5165725"/>
          <p14:tracePt t="17858" x="3906838" y="5160963"/>
          <p14:tracePt t="17866" x="3889375" y="5160963"/>
          <p14:tracePt t="17874" x="3862388" y="5160963"/>
          <p14:tracePt t="17882" x="3844925" y="5160963"/>
          <p14:tracePt t="17890" x="3833813" y="5154613"/>
          <p14:tracePt t="17898" x="3811588" y="5154613"/>
          <p14:tracePt t="17906" x="3776663" y="5149850"/>
          <p14:tracePt t="17914" x="3749675" y="5143500"/>
          <p14:tracePt t="17922" x="3727450" y="5137150"/>
          <p14:tracePt t="17930" x="3692525" y="5137150"/>
          <p14:tracePt t="17938" x="3681413" y="5132388"/>
          <p14:tracePt t="17946" x="3654425" y="5132388"/>
          <p14:tracePt t="17954" x="3625850" y="5126038"/>
          <p14:tracePt t="17962" x="3597275" y="5126038"/>
          <p14:tracePt t="17970" x="3575050" y="5126038"/>
          <p14:tracePt t="17978" x="3563938" y="5121275"/>
          <p14:tracePt t="17986" x="3530600" y="5121275"/>
          <p14:tracePt t="17994" x="3506788" y="5114925"/>
          <p14:tracePt t="18002" x="3484563" y="5114925"/>
          <p14:tracePt t="18010" x="3468688" y="5114925"/>
          <p14:tracePt t="18018" x="3446463" y="5114925"/>
          <p14:tracePt t="18026" x="3440113" y="5114925"/>
          <p14:tracePt t="18034" x="3422650" y="5114925"/>
          <p14:tracePt t="18042" x="3411538" y="5114925"/>
          <p14:tracePt t="18050" x="3395663" y="5114925"/>
          <p14:tracePt t="18058" x="3384550" y="5114925"/>
          <p14:tracePt t="18067" x="3378200" y="5114925"/>
          <p14:tracePt t="18082" x="3367088" y="5114925"/>
          <p14:tracePt t="18090" x="3360738" y="5114925"/>
          <p14:tracePt t="18098" x="3355975" y="5114925"/>
          <p14:tracePt t="18114" x="3349625" y="5114925"/>
          <p14:tracePt t="18122" x="3349625" y="5121275"/>
          <p14:tracePt t="18130" x="3338513" y="5126038"/>
          <p14:tracePt t="18138" x="3333750" y="5132388"/>
          <p14:tracePt t="18146" x="3327400" y="5143500"/>
          <p14:tracePt t="18154" x="3316288" y="5149850"/>
          <p14:tracePt t="18162" x="3305175" y="5160963"/>
          <p14:tracePt t="18170" x="3294063" y="5172075"/>
          <p14:tracePt t="18179" x="3265488" y="5187950"/>
          <p14:tracePt t="18186" x="3254375" y="5199063"/>
          <p14:tracePt t="18194" x="3243263" y="5210175"/>
          <p14:tracePt t="18202" x="3232150" y="5222875"/>
          <p14:tracePt t="18210" x="3225800" y="5227638"/>
          <p14:tracePt t="18218" x="3221038" y="5238750"/>
          <p14:tracePt t="18226" x="3209925" y="5256213"/>
          <p14:tracePt t="18234" x="3209925" y="5260975"/>
          <p14:tracePt t="18242" x="3209925" y="5267325"/>
          <p14:tracePt t="18251" x="3209925" y="5278438"/>
          <p14:tracePt t="18258" x="3209925" y="5295900"/>
          <p14:tracePt t="18266" x="3209925" y="5300663"/>
          <p14:tracePt t="18274" x="3209925" y="5307013"/>
          <p14:tracePt t="18282" x="3214688" y="5318125"/>
          <p14:tracePt t="18290" x="3214688" y="5334000"/>
          <p14:tracePt t="18298" x="3225800" y="5362575"/>
          <p14:tracePt t="18306" x="3232150" y="5380038"/>
          <p14:tracePt t="18314" x="3249613" y="5407025"/>
          <p14:tracePt t="18322" x="3254375" y="5419725"/>
          <p14:tracePt t="18330" x="3276600" y="5441950"/>
          <p14:tracePt t="18338" x="3276600" y="5453063"/>
          <p14:tracePt t="18346" x="3298825" y="5468938"/>
          <p14:tracePt t="18354" x="3311525" y="5480050"/>
          <p14:tracePt t="18362" x="3322638" y="5497513"/>
          <p14:tracePt t="18370" x="3338513" y="5508625"/>
          <p14:tracePt t="18379" x="3344863" y="5514975"/>
          <p14:tracePt t="18386" x="3367088" y="5530850"/>
          <p14:tracePt t="18394" x="3389313" y="5553075"/>
          <p14:tracePt t="18402" x="3417888" y="5570538"/>
          <p14:tracePt t="18410" x="3446463" y="5581650"/>
          <p14:tracePt t="18418" x="3462338" y="5592763"/>
          <p14:tracePt t="18426" x="3490913" y="5610225"/>
          <p14:tracePt t="18434" x="3535363" y="5632450"/>
          <p14:tracePt t="18442" x="3563938" y="5649913"/>
          <p14:tracePt t="18450" x="3586163" y="5661025"/>
          <p14:tracePt t="18458" x="3619500" y="5672138"/>
          <p14:tracePt t="18466" x="3648075" y="5676900"/>
          <p14:tracePt t="18474" x="3681413" y="5688013"/>
          <p14:tracePt t="18482" x="3703638" y="5694363"/>
          <p14:tracePt t="18490" x="3721100" y="5694363"/>
          <p14:tracePt t="18498" x="3760788" y="5705475"/>
          <p14:tracePt t="18506" x="3789363" y="5711825"/>
          <p14:tracePt t="18514" x="3816350" y="5716588"/>
          <p14:tracePt t="18522" x="3844925" y="5722938"/>
          <p14:tracePt t="18530" x="3873500" y="5727700"/>
          <p14:tracePt t="18538" x="3906838" y="5734050"/>
          <p14:tracePt t="18546" x="3929063" y="5734050"/>
          <p14:tracePt t="18554" x="3973513" y="5738813"/>
          <p14:tracePt t="18562" x="4024313" y="5756275"/>
          <p14:tracePt t="18570" x="4057650" y="5762625"/>
          <p14:tracePt t="18578" x="4092575" y="5762625"/>
          <p14:tracePt t="18586" x="4114800" y="5762625"/>
          <p14:tracePt t="18594" x="4130675" y="5762625"/>
          <p14:tracePt t="18602" x="4154488" y="5767388"/>
          <p14:tracePt t="18610" x="4165600" y="5767388"/>
          <p14:tracePt t="18618" x="4181475" y="5767388"/>
          <p14:tracePt t="18626" x="4192588" y="5767388"/>
          <p14:tracePt t="18634" x="4198938" y="5767388"/>
          <p14:tracePt t="18642" x="4210050" y="5767388"/>
          <p14:tracePt t="18650" x="4221163" y="5767388"/>
          <p14:tracePt t="18658" x="4232275" y="5767388"/>
          <p14:tracePt t="18666" x="4243388" y="5767388"/>
          <p14:tracePt t="18674" x="4260850" y="5767388"/>
          <p14:tracePt t="18682" x="4271963" y="5767388"/>
          <p14:tracePt t="18690" x="4289425" y="5767388"/>
          <p14:tracePt t="18698" x="4311650" y="5767388"/>
          <p14:tracePt t="18706" x="4333875" y="5767388"/>
          <p14:tracePt t="18714" x="4356100" y="5767388"/>
          <p14:tracePt t="18722" x="4395788" y="5767388"/>
          <p14:tracePt t="18730" x="4418013" y="5767388"/>
          <p14:tracePt t="18738" x="4440238" y="5767388"/>
          <p14:tracePt t="18746" x="4479925" y="5767388"/>
          <p14:tracePt t="18754" x="4502150" y="5767388"/>
          <p14:tracePt t="18763" x="4524375" y="5767388"/>
          <p14:tracePt t="18770" x="4552950" y="5767388"/>
          <p14:tracePt t="18778" x="4581525" y="5767388"/>
          <p14:tracePt t="18786" x="4592638" y="5767388"/>
          <p14:tracePt t="18794" x="4603750" y="5767388"/>
          <p14:tracePt t="18802" x="4614863" y="5767388"/>
          <p14:tracePt t="18810" x="4621213" y="5767388"/>
          <p14:tracePt t="18818" x="4625975" y="5767388"/>
          <p14:tracePt t="18826" x="4637088" y="5767388"/>
          <p14:tracePt t="18842" x="4643438" y="5767388"/>
          <p14:tracePt t="18850" x="4648200" y="5767388"/>
          <p14:tracePt t="18858" x="4654550" y="5762625"/>
          <p14:tracePt t="18866" x="4659313" y="5762625"/>
          <p14:tracePt t="18874" x="4670425" y="5749925"/>
          <p14:tracePt t="18882" x="4681538" y="5749925"/>
          <p14:tracePt t="18890" x="4694238" y="5738813"/>
          <p14:tracePt t="18898" x="4699000" y="5734050"/>
          <p14:tracePt t="18906" x="4716463" y="5716588"/>
          <p14:tracePt t="18914" x="4721225" y="5716588"/>
          <p14:tracePt t="18922" x="4727575" y="5705475"/>
          <p14:tracePt t="18930" x="4738688" y="5705475"/>
          <p14:tracePt t="18938" x="4749800" y="5688013"/>
          <p14:tracePt t="18946" x="4756150" y="5683250"/>
          <p14:tracePt t="18954" x="4767263" y="5676900"/>
          <p14:tracePt t="18963" x="4772025" y="5672138"/>
          <p14:tracePt t="18970" x="4783138" y="5661025"/>
          <p14:tracePt t="18995" x="4789488" y="5654675"/>
          <p14:tracePt t="19019" x="4794250" y="5649913"/>
          <p14:tracePt t="19042" x="4794250" y="5643563"/>
          <p14:tracePt t="19050" x="4794250" y="5638800"/>
          <p14:tracePt t="19058" x="4800600" y="5632450"/>
          <p14:tracePt t="19066" x="4805363" y="5632450"/>
          <p14:tracePt t="19074" x="4805363" y="5627688"/>
          <p14:tracePt t="19082" x="4811713" y="5621338"/>
          <p14:tracePt t="19090" x="4811713" y="5614988"/>
          <p14:tracePt t="19098" x="4822825" y="5610225"/>
          <p14:tracePt t="19106" x="4822825" y="5603875"/>
          <p14:tracePt t="19114" x="4829175" y="5599113"/>
          <p14:tracePt t="19130" x="4829175" y="5592763"/>
          <p14:tracePt t="19138" x="4833938" y="5588000"/>
          <p14:tracePt t="19146" x="4840288" y="5581650"/>
          <p14:tracePt t="19163" x="4840288" y="5570538"/>
          <p14:tracePt t="19178" x="4845050" y="5565775"/>
          <p14:tracePt t="19195" x="4845050" y="5553075"/>
          <p14:tracePt t="19210" x="4851400" y="5548313"/>
          <p14:tracePt t="19218" x="4851400" y="5537200"/>
          <p14:tracePt t="19226" x="4851400" y="5526088"/>
          <p14:tracePt t="19234" x="4851400" y="5519738"/>
          <p14:tracePt t="19242" x="4856163" y="5508625"/>
          <p14:tracePt t="19250" x="4856163" y="5497513"/>
          <p14:tracePt t="19266" x="4856163" y="5492750"/>
          <p14:tracePt t="19274" x="4856163" y="5486400"/>
          <p14:tracePt t="19282" x="4856163" y="5480050"/>
          <p14:tracePt t="19298" x="4856163" y="5475288"/>
          <p14:tracePt t="19306" x="4856163" y="5468938"/>
          <p14:tracePt t="19314" x="4856163" y="5464175"/>
          <p14:tracePt t="19322" x="4856163" y="5457825"/>
          <p14:tracePt t="19330" x="4856163" y="5446713"/>
          <p14:tracePt t="19338" x="4851400" y="5441950"/>
          <p14:tracePt t="19346" x="4851400" y="5430838"/>
          <p14:tracePt t="19354" x="4845050" y="5430838"/>
          <p14:tracePt t="19364" x="4840288" y="5424488"/>
          <p14:tracePt t="19370" x="4833938" y="5419725"/>
          <p14:tracePt t="19378" x="4822825" y="5413375"/>
          <p14:tracePt t="19394" x="4816475" y="5407025"/>
          <p14:tracePt t="19418" x="4811713" y="5407025"/>
          <p14:tracePt t="19458" x="4811713" y="5402263"/>
          <p14:tracePt t="19466" x="4811713" y="5395913"/>
          <p14:tracePt t="19474" x="4816475" y="5391150"/>
          <p14:tracePt t="19490" x="4822825" y="5384800"/>
          <p14:tracePt t="19498" x="4822825" y="5380038"/>
          <p14:tracePt t="19506" x="4833938" y="5368925"/>
          <p14:tracePt t="19522" x="4840288" y="5362575"/>
          <p14:tracePt t="19530" x="4845050" y="5362575"/>
          <p14:tracePt t="19578" x="4845050" y="5368925"/>
          <p14:tracePt t="19587" x="4829175" y="5380038"/>
          <p14:tracePt t="19594" x="4822825" y="5380038"/>
          <p14:tracePt t="19866" x="4829175" y="5380038"/>
          <p14:tracePt t="19882" x="4829175" y="5368925"/>
          <p14:tracePt t="19890" x="4833938" y="5357813"/>
          <p14:tracePt t="19898" x="4840288" y="5345113"/>
          <p14:tracePt t="19906" x="4845050" y="5340350"/>
          <p14:tracePt t="19914" x="4845050" y="5322888"/>
          <p14:tracePt t="19922" x="4851400" y="5300663"/>
          <p14:tracePt t="19931" x="4856163" y="5284788"/>
          <p14:tracePt t="19938" x="4856163" y="5249863"/>
          <p14:tracePt t="19947" x="4856163" y="5227638"/>
          <p14:tracePt t="19954" x="4851400" y="5176838"/>
          <p14:tracePt t="19962" x="4851400" y="5154613"/>
          <p14:tracePt t="19981" x="4845050" y="5081588"/>
          <p14:tracePt t="19986" x="4840288" y="5030788"/>
          <p14:tracePt t="19994" x="4833938" y="4986338"/>
          <p14:tracePt t="20003" x="4833938" y="4964113"/>
          <p14:tracePt t="20010" x="4822825" y="4906963"/>
          <p14:tracePt t="20018" x="4816475" y="4856163"/>
          <p14:tracePt t="20026" x="4811713" y="4800600"/>
          <p14:tracePt t="20034" x="4800600" y="4778375"/>
          <p14:tracePt t="20042" x="4794250" y="4733925"/>
          <p14:tracePt t="20050" x="4783138" y="4694238"/>
          <p14:tracePt t="20058" x="4783138" y="4659313"/>
          <p14:tracePt t="20066" x="4783138" y="4614863"/>
          <p14:tracePt t="20074" x="4783138" y="4586288"/>
          <p14:tracePt t="20082" x="4783138" y="4552950"/>
          <p14:tracePt t="20090" x="4783138" y="4537075"/>
          <p14:tracePt t="20098" x="4783138" y="4491038"/>
          <p14:tracePt t="20106" x="4783138" y="4468813"/>
          <p14:tracePt t="20114" x="4783138" y="4424363"/>
          <p14:tracePt t="20122" x="4783138" y="4395788"/>
          <p14:tracePt t="20130" x="4783138" y="4344988"/>
          <p14:tracePt t="20138" x="4783138" y="4322763"/>
          <p14:tracePt t="20148" x="4783138" y="4283075"/>
          <p14:tracePt t="20154" x="4783138" y="4243388"/>
          <p14:tracePt t="20162" x="4778375" y="4227513"/>
          <p14:tracePt t="20170" x="4767263" y="4187825"/>
          <p14:tracePt t="20178" x="4756150" y="4165600"/>
          <p14:tracePt t="20186" x="4756150" y="4148138"/>
          <p14:tracePt t="20194" x="4756150" y="4137025"/>
          <p14:tracePt t="20202" x="4749800" y="4132263"/>
          <p14:tracePt t="20210" x="4743450" y="4114800"/>
          <p14:tracePt t="20218" x="4738688" y="4108450"/>
          <p14:tracePt t="20226" x="4738688" y="4097338"/>
          <p14:tracePt t="20234" x="4738688" y="4086225"/>
          <p14:tracePt t="20242" x="4738688" y="4081463"/>
          <p14:tracePt t="20250" x="4738688" y="4070350"/>
          <p14:tracePt t="20258" x="4732338" y="4059238"/>
          <p14:tracePt t="20266" x="4732338" y="4052888"/>
          <p14:tracePt t="20274" x="4732338" y="4041775"/>
          <p14:tracePt t="20282" x="4732338" y="4035425"/>
          <p14:tracePt t="20290" x="4727575" y="4019550"/>
          <p14:tracePt t="20298" x="4727575" y="4008438"/>
          <p14:tracePt t="20306" x="4727575" y="3997325"/>
          <p14:tracePt t="20314" x="4727575" y="3986213"/>
          <p14:tracePt t="20322" x="4727575" y="3979863"/>
          <p14:tracePt t="20330" x="4721225" y="3962400"/>
          <p14:tracePt t="20338" x="4721225" y="3957638"/>
          <p14:tracePt t="20348" x="4721225" y="3951288"/>
          <p14:tracePt t="20354" x="4716463" y="3940175"/>
          <p14:tracePt t="20362" x="4716463" y="3935413"/>
          <p14:tracePt t="20370" x="4716463" y="3929063"/>
          <p14:tracePt t="20378" x="4710113" y="3924300"/>
          <p14:tracePt t="20450" x="4705350" y="3929063"/>
          <p14:tracePt t="20458" x="4705350" y="3940175"/>
          <p14:tracePt t="20466" x="4694238" y="3957638"/>
          <p14:tracePt t="20474" x="4681538" y="3997325"/>
          <p14:tracePt t="20482" x="4681538" y="4030663"/>
          <p14:tracePt t="20490" x="4676775" y="4052888"/>
          <p14:tracePt t="20498" x="4670425" y="4070350"/>
          <p14:tracePt t="20506" x="4670425" y="4092575"/>
          <p14:tracePt t="20514" x="4670425" y="4108450"/>
          <p14:tracePt t="20522" x="4670425" y="4121150"/>
          <p14:tracePt t="20531" x="4670425" y="4137025"/>
          <p14:tracePt t="20538" x="4670425" y="4165600"/>
          <p14:tracePt t="20546" x="4670425" y="4181475"/>
          <p14:tracePt t="20554" x="4670425" y="4205288"/>
          <p14:tracePt t="20562" x="4670425" y="4216400"/>
          <p14:tracePt t="20570" x="4670425" y="4232275"/>
          <p14:tracePt t="20578" x="4670425" y="4256088"/>
          <p14:tracePt t="20586" x="4670425" y="4271963"/>
          <p14:tracePt t="20594" x="4670425" y="4289425"/>
          <p14:tracePt t="20602" x="4670425" y="4305300"/>
          <p14:tracePt t="20610" x="4670425" y="4316413"/>
          <p14:tracePt t="20618" x="4670425" y="4333875"/>
          <p14:tracePt t="20626" x="4670425" y="4356100"/>
          <p14:tracePt t="20634" x="4665663" y="4378325"/>
          <p14:tracePt t="20642" x="4665663" y="4395788"/>
          <p14:tracePt t="20650" x="4659313" y="4418013"/>
          <p14:tracePt t="20658" x="4654550" y="4475163"/>
          <p14:tracePt t="20666" x="4654550" y="4508500"/>
          <p14:tracePt t="20674" x="4648200" y="4541838"/>
          <p14:tracePt t="20682" x="4648200" y="4564063"/>
          <p14:tracePt t="20690" x="4643438" y="4621213"/>
          <p14:tracePt t="20698" x="4643438" y="4643438"/>
          <p14:tracePt t="20706" x="4643438" y="4659313"/>
          <p14:tracePt t="20714" x="4643438" y="4676775"/>
          <p14:tracePt t="20722" x="4643438" y="4687888"/>
          <p14:tracePt t="20731" x="4643438" y="4694238"/>
          <p14:tracePt t="20738" x="4643438" y="4705350"/>
          <p14:tracePt t="20746" x="4643438" y="4710113"/>
          <p14:tracePt t="20754" x="4643438" y="4727575"/>
          <p14:tracePt t="20762" x="4643438" y="4733925"/>
          <p14:tracePt t="20770" x="4643438" y="4745038"/>
          <p14:tracePt t="20778" x="4643438" y="4760913"/>
          <p14:tracePt t="20786" x="4643438" y="4778375"/>
          <p14:tracePt t="20794" x="4643438" y="4806950"/>
          <p14:tracePt t="20802" x="4643438" y="4822825"/>
          <p14:tracePt t="20810" x="4643438" y="4840288"/>
          <p14:tracePt t="20818" x="4643438" y="4862513"/>
          <p14:tracePt t="20826" x="4643438" y="4879975"/>
          <p14:tracePt t="20834" x="4643438" y="4884738"/>
          <p14:tracePt t="20842" x="4643438" y="4895850"/>
          <p14:tracePt t="20850" x="4637088" y="4906963"/>
          <p14:tracePt t="20858" x="4637088" y="4918075"/>
          <p14:tracePt t="20866" x="4637088" y="4929188"/>
          <p14:tracePt t="20874" x="4637088" y="4935538"/>
          <p14:tracePt t="20882" x="4632325" y="4953000"/>
          <p14:tracePt t="20890" x="4632325" y="4964113"/>
          <p14:tracePt t="20898" x="4632325" y="4975225"/>
          <p14:tracePt t="20906" x="4632325" y="4986338"/>
          <p14:tracePt t="20915" x="4632325" y="4991100"/>
          <p14:tracePt t="20922" x="4632325" y="5002213"/>
          <p14:tracePt t="20931" x="4632325" y="5008563"/>
          <p14:tracePt t="20938" x="4632325" y="5019675"/>
          <p14:tracePt t="20946" x="4632325" y="5026025"/>
          <p14:tracePt t="20954" x="4632325" y="5037138"/>
          <p14:tracePt t="20962" x="4632325" y="5053013"/>
          <p14:tracePt t="20981" x="4637088" y="5092700"/>
          <p14:tracePt t="20987" x="4637088" y="5099050"/>
          <p14:tracePt t="20994" x="4637088" y="5114925"/>
          <p14:tracePt t="21002" x="4637088" y="5137150"/>
          <p14:tracePt t="21010" x="4632325" y="5154613"/>
          <p14:tracePt t="21018" x="4632325" y="5172075"/>
          <p14:tracePt t="21026" x="4621213" y="5194300"/>
          <p14:tracePt t="21034" x="4608513" y="5205413"/>
          <p14:tracePt t="21042" x="4608513" y="5210175"/>
          <p14:tracePt t="21050" x="4603750" y="5222875"/>
          <p14:tracePt t="21058" x="4597400" y="5222875"/>
          <p14:tracePt t="21074" x="4592638" y="5222875"/>
          <p14:tracePt t="21090" x="4581525" y="5216525"/>
          <p14:tracePt t="21098" x="4570413" y="5194300"/>
          <p14:tracePt t="21106" x="4548188" y="5143500"/>
          <p14:tracePt t="21115" x="4519613" y="5099050"/>
          <p14:tracePt t="21122" x="4497388" y="5048250"/>
          <p14:tracePt t="21131" x="4457700" y="4979988"/>
          <p14:tracePt t="21138" x="4413250" y="4879975"/>
          <p14:tracePt t="21146" x="4384675" y="4800600"/>
          <p14:tracePt t="21154" x="4362450" y="4721225"/>
          <p14:tracePt t="21162" x="4344988" y="4659313"/>
          <p14:tracePt t="21170" x="4333875" y="4519613"/>
          <p14:tracePt t="21178" x="4333875" y="4464050"/>
          <p14:tracePt t="21186" x="4333875" y="4378325"/>
          <p14:tracePt t="21194" x="4338638" y="4294188"/>
          <p14:tracePt t="21202" x="4344988" y="4243388"/>
          <p14:tracePt t="21210" x="4362450" y="4170363"/>
          <p14:tracePt t="21218" x="4367213" y="4154488"/>
          <p14:tracePt t="21226" x="4384675" y="4103688"/>
          <p14:tracePt t="21234" x="4395788" y="4075113"/>
          <p14:tracePt t="21242" x="4400550" y="4064000"/>
          <p14:tracePt t="21250" x="4406900" y="4052888"/>
          <p14:tracePt t="21266" x="4406900" y="4048125"/>
          <p14:tracePt t="21306" x="4406900" y="4059238"/>
          <p14:tracePt t="21314" x="4406900" y="4075113"/>
          <p14:tracePt t="21322" x="4406900" y="4121150"/>
          <p14:tracePt t="21330" x="4400550" y="4148138"/>
          <p14:tracePt t="21338" x="4400550" y="4210050"/>
          <p14:tracePt t="21346" x="4400550" y="4271963"/>
          <p14:tracePt t="21354" x="4400550" y="4329113"/>
          <p14:tracePt t="21362" x="4395788" y="4391025"/>
          <p14:tracePt t="21370" x="4395788" y="4451350"/>
          <p14:tracePt t="21378" x="4395788" y="4524375"/>
          <p14:tracePt t="21386" x="4384675" y="4586288"/>
          <p14:tracePt t="21394" x="4384675" y="4632325"/>
          <p14:tracePt t="21402" x="4384675" y="4699000"/>
          <p14:tracePt t="21410" x="4384675" y="4721225"/>
          <p14:tracePt t="21418" x="4384675" y="4778375"/>
          <p14:tracePt t="21426" x="4384675" y="4818063"/>
          <p14:tracePt t="21434" x="4378325" y="4845050"/>
          <p14:tracePt t="21442" x="4378325" y="4891088"/>
          <p14:tracePt t="21450" x="4378325" y="4913313"/>
          <p14:tracePt t="21458" x="4378325" y="4941888"/>
          <p14:tracePt t="21466" x="4378325" y="4979988"/>
          <p14:tracePt t="21474" x="4378325" y="5002213"/>
          <p14:tracePt t="21482" x="4378325" y="5019675"/>
          <p14:tracePt t="21490" x="4378325" y="5059363"/>
          <p14:tracePt t="21498" x="4378325" y="5092700"/>
          <p14:tracePt t="21506" x="4378325" y="5110163"/>
          <p14:tracePt t="21515" x="4389438" y="5154613"/>
          <p14:tracePt t="21522" x="4400550" y="5183188"/>
          <p14:tracePt t="21530" x="4424363" y="5216525"/>
          <p14:tracePt t="21538" x="4451350" y="5245100"/>
          <p14:tracePt t="21546" x="4473575" y="5256213"/>
          <p14:tracePt t="21554" x="4519613" y="5289550"/>
          <p14:tracePt t="21562" x="4548188" y="5295900"/>
          <p14:tracePt t="21570" x="4614863" y="5318125"/>
          <p14:tracePt t="21578" x="4676775" y="5322888"/>
          <p14:tracePt t="21586" x="4727575" y="5329238"/>
          <p14:tracePt t="21594" x="4811713" y="5340350"/>
          <p14:tracePt t="21602" x="4889500" y="5345113"/>
          <p14:tracePt t="21610" x="4991100" y="5362575"/>
          <p14:tracePt t="21618" x="5059363" y="5368925"/>
          <p14:tracePt t="21626" x="5159375" y="5391150"/>
          <p14:tracePt t="21634" x="5227638" y="5402263"/>
          <p14:tracePt t="21642" x="5356225" y="5413375"/>
          <p14:tracePt t="21650" x="5457825" y="5430838"/>
          <p14:tracePt t="21658" x="5599113" y="5446713"/>
          <p14:tracePt t="21666" x="5699125" y="5464175"/>
          <p14:tracePt t="21674" x="5789613" y="5475288"/>
          <p14:tracePt t="21682" x="5868988" y="5480050"/>
          <p14:tracePt t="21690" x="6008688" y="5486400"/>
          <p14:tracePt t="21699" x="6059488" y="5486400"/>
          <p14:tracePt t="21706" x="6138863" y="5486400"/>
          <p14:tracePt t="21715" x="6183313" y="5486400"/>
          <p14:tracePt t="21722" x="6249988" y="5486400"/>
          <p14:tracePt t="21730" x="6296025" y="5486400"/>
          <p14:tracePt t="21738" x="6334125" y="5486400"/>
          <p14:tracePt t="21746" x="6369050" y="5486400"/>
          <p14:tracePt t="21755" x="6384925" y="5492750"/>
          <p14:tracePt t="21762" x="6396038" y="5497513"/>
          <p14:tracePt t="21771" x="6419850" y="5497513"/>
          <p14:tracePt t="21778" x="6424613" y="5503863"/>
          <p14:tracePt t="21786" x="6430963" y="5503863"/>
          <p14:tracePt t="21802" x="6442075" y="5497513"/>
          <p14:tracePt t="21818" x="6446838" y="5492750"/>
          <p14:tracePt t="21826" x="6453188" y="5475288"/>
          <p14:tracePt t="21834" x="6453188" y="5468938"/>
          <p14:tracePt t="21842" x="6457950" y="5468938"/>
          <p14:tracePt t="21930" x="6475413" y="5464175"/>
          <p14:tracePt t="21938" x="6503988" y="5464175"/>
          <p14:tracePt t="21946" x="6581775" y="5464175"/>
          <p14:tracePt t="21954" x="6650038" y="5480050"/>
          <p14:tracePt t="21962" x="6778625" y="5519738"/>
          <p14:tracePt t="21970" x="6862763" y="5541963"/>
          <p14:tracePt t="21978" x="6942138" y="5570538"/>
          <p14:tracePt t="21998" x="7054850" y="5621338"/>
          <p14:tracePt t="22002" x="7077075" y="5638800"/>
          <p14:tracePt t="22010" x="7081838" y="5649913"/>
          <p14:tracePt t="22275" x="7088188" y="5649913"/>
          <p14:tracePt t="22290" x="7092950" y="5643563"/>
          <p14:tracePt t="22322" x="7092950" y="5638800"/>
          <p14:tracePt t="22338" x="7099300" y="5638800"/>
          <p14:tracePt t="22346" x="7099300" y="5632450"/>
          <p14:tracePt t="22354" x="7110413" y="5632450"/>
          <p14:tracePt t="22362" x="7116763" y="5627688"/>
          <p14:tracePt t="22370" x="7116763" y="5621338"/>
          <p14:tracePt t="22378" x="7121525" y="5621338"/>
          <p14:tracePt t="22394" x="7127875" y="5621338"/>
          <p14:tracePt t="22418" x="7127875" y="5614988"/>
          <p14:tracePt t="22434" x="7132638" y="5614988"/>
          <p14:tracePt t="22482" x="7138988" y="5614988"/>
          <p14:tracePt t="22499" x="7143750" y="5614988"/>
          <p14:tracePt t="22514" x="7150100" y="5610225"/>
          <p14:tracePt t="22530" x="7154863" y="5610225"/>
          <p14:tracePt t="22570" x="7161213" y="5610225"/>
          <p14:tracePt t="22586" x="7167563" y="5610225"/>
          <p14:tracePt t="22594" x="7167563" y="5603875"/>
          <p14:tracePt t="22610" x="7172325" y="5603875"/>
          <p14:tracePt t="22626" x="7178675" y="5603875"/>
          <p14:tracePt t="22650" x="7183438" y="5603875"/>
          <p14:tracePt t="22682" x="7189788" y="5603875"/>
          <p14:tracePt t="22714" x="7194550" y="5603875"/>
          <p14:tracePt t="22730" x="7205663" y="5610225"/>
          <p14:tracePt t="22738" x="7212013" y="5610225"/>
          <p14:tracePt t="22746" x="7216775" y="5610225"/>
          <p14:tracePt t="22754" x="7223125" y="5610225"/>
          <p14:tracePt t="22762" x="7240588" y="5610225"/>
          <p14:tracePt t="22770" x="7256463" y="5614988"/>
          <p14:tracePt t="22778" x="7273925" y="5614988"/>
          <p14:tracePt t="22786" x="7289800" y="5621338"/>
          <p14:tracePt t="22794" x="7307263" y="5621338"/>
          <p14:tracePt t="22802" x="7329488" y="5627688"/>
          <p14:tracePt t="22810" x="7346950" y="5627688"/>
          <p14:tracePt t="22818" x="7362825" y="5627688"/>
          <p14:tracePt t="22826" x="7380288" y="5627688"/>
          <p14:tracePt t="22834" x="7397750" y="5632450"/>
          <p14:tracePt t="22842" x="7408863" y="5632450"/>
          <p14:tracePt t="22850" x="7413625" y="5632450"/>
          <p14:tracePt t="22858" x="7419975" y="5632450"/>
          <p14:tracePt t="22874" x="7424738" y="5632450"/>
          <p14:tracePt t="22883" x="7431088" y="5632450"/>
          <p14:tracePt t="22890" x="7435850" y="5632450"/>
          <p14:tracePt t="22906" x="7448550" y="5632450"/>
          <p14:tracePt t="22914" x="7459663" y="5632450"/>
          <p14:tracePt t="22922" x="7470775" y="5632450"/>
          <p14:tracePt t="22930" x="7486650" y="5632450"/>
          <p14:tracePt t="22938" x="7504113" y="5632450"/>
          <p14:tracePt t="22946" x="7521575" y="5627688"/>
          <p14:tracePt t="22955" x="7543800" y="5627688"/>
          <p14:tracePt t="22962" x="7548563" y="5627688"/>
          <p14:tracePt t="22970" x="7566025" y="5621338"/>
          <p14:tracePt t="22978" x="7583488" y="5614988"/>
          <p14:tracePt t="22986" x="7594600" y="5614988"/>
          <p14:tracePt t="22994" x="7599363" y="5614988"/>
          <p14:tracePt t="23002" x="7605713" y="5614988"/>
          <p14:tracePt t="23010" x="7610475" y="5614988"/>
          <p14:tracePt t="23026" x="7616825" y="5610225"/>
          <p14:tracePt t="23034" x="7621588" y="5610225"/>
          <p14:tracePt t="23050" x="7627938" y="5610225"/>
          <p14:tracePt t="23058" x="7627938" y="5603875"/>
          <p14:tracePt t="23066" x="7632700" y="5603875"/>
          <p14:tracePt t="23075" x="7643813" y="5599113"/>
          <p14:tracePt t="23090" x="7656513" y="5599113"/>
          <p14:tracePt t="23106" x="7661275" y="5592763"/>
          <p14:tracePt t="23114" x="7667625" y="5592763"/>
          <p14:tracePt t="23130" x="7672388" y="5592763"/>
          <p14:tracePt t="23186" x="7678738" y="5588000"/>
          <p14:tracePt t="23202" x="7689850" y="5588000"/>
          <p14:tracePt t="23210" x="7689850" y="5581650"/>
          <p14:tracePt t="23218" x="7700963" y="5581650"/>
          <p14:tracePt t="23226" x="7705725" y="5581650"/>
          <p14:tracePt t="23234" x="7718425" y="5581650"/>
          <p14:tracePt t="23242" x="7718425" y="5576888"/>
          <p14:tracePt t="23250" x="7723188" y="5576888"/>
          <p14:tracePt t="23258" x="7729538" y="5576888"/>
          <p14:tracePt t="23266" x="7734300" y="5570538"/>
          <p14:tracePt t="23274" x="7740650" y="5565775"/>
          <p14:tracePt t="23290" x="7745413" y="5559425"/>
          <p14:tracePt t="23306" x="7751763" y="5548313"/>
          <p14:tracePt t="23322" x="7756525" y="5541963"/>
          <p14:tracePt t="23330" x="7756525" y="5530850"/>
          <p14:tracePt t="23338" x="7756525" y="5526088"/>
          <p14:tracePt t="23346" x="7756525" y="5519738"/>
          <p14:tracePt t="23354" x="7762875" y="5514975"/>
          <p14:tracePt t="23370" x="7762875" y="5508625"/>
          <p14:tracePt t="23378" x="7762875" y="5503863"/>
          <p14:tracePt t="23386" x="7762875" y="5497513"/>
          <p14:tracePt t="23394" x="7762875" y="5486400"/>
          <p14:tracePt t="23402" x="7762875" y="5480050"/>
          <p14:tracePt t="23410" x="7762875" y="5475288"/>
          <p14:tracePt t="23418" x="7762875" y="5468938"/>
          <p14:tracePt t="23434" x="7762875" y="5464175"/>
          <p14:tracePt t="23451" x="7762875" y="5457825"/>
          <p14:tracePt t="23458" x="7762875" y="5453063"/>
          <p14:tracePt t="23467" x="7756525" y="5441950"/>
          <p14:tracePt t="23474" x="7751763" y="5424488"/>
          <p14:tracePt t="23483" x="7745413" y="5413375"/>
          <p14:tracePt t="23490" x="7740650" y="5407025"/>
          <p14:tracePt t="23498" x="7734300" y="5395913"/>
          <p14:tracePt t="23506" x="7723188" y="5384800"/>
          <p14:tracePt t="23514" x="7718425" y="5373688"/>
          <p14:tracePt t="23522" x="7705725" y="5357813"/>
          <p14:tracePt t="23530" x="7694613" y="5351463"/>
          <p14:tracePt t="23538" x="7683500" y="5329238"/>
          <p14:tracePt t="23546" x="7672388" y="5318125"/>
          <p14:tracePt t="23554" x="7661275" y="5307013"/>
          <p14:tracePt t="23562" x="7650163" y="5300663"/>
          <p14:tracePt t="23570" x="7643813" y="5295900"/>
          <p14:tracePt t="23578" x="7639050" y="5289550"/>
          <p14:tracePt t="23586" x="7632700" y="5289550"/>
          <p14:tracePt t="23594" x="7632700" y="5284788"/>
          <p14:tracePt t="23602" x="7627938" y="5284788"/>
          <p14:tracePt t="23618" x="7621588" y="5284788"/>
          <p14:tracePt t="23626" x="7616825" y="5278438"/>
          <p14:tracePt t="23634" x="7610475" y="5278438"/>
          <p14:tracePt t="23642" x="7605713" y="5278438"/>
          <p14:tracePt t="23650" x="7599363" y="5272088"/>
          <p14:tracePt t="23658" x="7588250" y="5272088"/>
          <p14:tracePt t="23667" x="7583488" y="5272088"/>
          <p14:tracePt t="23674" x="7559675" y="5272088"/>
          <p14:tracePt t="23683" x="7543800" y="5272088"/>
          <p14:tracePt t="23691" x="7537450" y="5272088"/>
          <p14:tracePt t="23698" x="7515225" y="5272088"/>
          <p14:tracePt t="23706" x="7497763" y="5272088"/>
          <p14:tracePt t="23714" x="7481888" y="5272088"/>
          <p14:tracePt t="23722" x="7453313" y="5272088"/>
          <p14:tracePt t="23730" x="7424738" y="5267325"/>
          <p14:tracePt t="23738" x="7408863" y="5267325"/>
          <p14:tracePt t="23746" x="7386638" y="5256213"/>
          <p14:tracePt t="23754" x="7351713" y="5249863"/>
          <p14:tracePt t="23762" x="7329488" y="5249863"/>
          <p14:tracePt t="23770" x="7318375" y="5245100"/>
          <p14:tracePt t="23778" x="7296150" y="5245100"/>
          <p14:tracePt t="23786" x="7267575" y="5245100"/>
          <p14:tracePt t="23794" x="7240588" y="5238750"/>
          <p14:tracePt t="23802" x="7227888" y="5238750"/>
          <p14:tracePt t="23810" x="7200900" y="5233988"/>
          <p14:tracePt t="23818" x="7178675" y="5233988"/>
          <p14:tracePt t="23826" x="7167563" y="5227638"/>
          <p14:tracePt t="23834" x="7143750" y="5227638"/>
          <p14:tracePt t="23842" x="7127875" y="5222875"/>
          <p14:tracePt t="23850" x="7110413" y="5222875"/>
          <p14:tracePt t="23858" x="7088188" y="5222875"/>
          <p14:tracePt t="23867" x="7077075" y="5222875"/>
          <p14:tracePt t="23874" x="7048500" y="5222875"/>
          <p14:tracePt t="23882" x="7026275" y="5216525"/>
          <p14:tracePt t="23890" x="7004050" y="5216525"/>
          <p14:tracePt t="23898" x="6986588" y="5216525"/>
          <p14:tracePt t="23906" x="6964363" y="5216525"/>
          <p14:tracePt t="23914" x="6931025" y="5216525"/>
          <p14:tracePt t="23922" x="6913563" y="5216525"/>
          <p14:tracePt t="23930" x="6908800" y="5216525"/>
          <p14:tracePt t="23938" x="6891338" y="5216525"/>
          <p14:tracePt t="23946" x="6873875" y="5222875"/>
          <p14:tracePt t="23954" x="6858000" y="5227638"/>
          <p14:tracePt t="23962" x="6835775" y="5245100"/>
          <p14:tracePt t="23970" x="6818313" y="5249863"/>
          <p14:tracePt t="23978" x="6800850" y="5260975"/>
          <p14:tracePt t="23986" x="6773863" y="5267325"/>
          <p14:tracePt t="23994" x="6756400" y="5284788"/>
          <p14:tracePt t="24002" x="6745288" y="5289550"/>
          <p14:tracePt t="24010" x="6711950" y="5300663"/>
          <p14:tracePt t="24018" x="6689725" y="5318125"/>
          <p14:tracePt t="24026" x="6665913" y="5334000"/>
          <p14:tracePt t="24034" x="6632575" y="5351463"/>
          <p14:tracePt t="24042" x="6604000" y="5368925"/>
          <p14:tracePt t="24051" x="6570663" y="5395913"/>
          <p14:tracePt t="24058" x="6559550" y="5402263"/>
          <p14:tracePt t="24068" x="6530975" y="5424488"/>
          <p14:tracePt t="24074" x="6508750" y="5441950"/>
          <p14:tracePt t="24082" x="6497638" y="5457825"/>
          <p14:tracePt t="24090" x="6464300" y="5480050"/>
          <p14:tracePt t="24098" x="6446838" y="5492750"/>
          <p14:tracePt t="24107" x="6446838" y="5497513"/>
          <p14:tracePt t="24114" x="6442075" y="5503863"/>
          <p14:tracePt t="24122" x="6435725" y="5503863"/>
          <p14:tracePt t="24306" x="6430963" y="5503863"/>
          <p14:tracePt t="24314" x="6402388" y="5514975"/>
          <p14:tracePt t="24322" x="6351588" y="5519738"/>
          <p14:tracePt t="24330" x="6245225" y="5541963"/>
          <p14:tracePt t="24338" x="6172200" y="5553075"/>
          <p14:tracePt t="24346" x="6065838" y="5576888"/>
          <p14:tracePt t="24354" x="5964238" y="5592763"/>
          <p14:tracePt t="24362" x="5845175" y="5614988"/>
          <p14:tracePt t="24370" x="5722938" y="5638800"/>
          <p14:tracePt t="24378" x="5621338" y="5654675"/>
          <p14:tracePt t="24386" x="5514975" y="5683250"/>
          <p14:tracePt t="24394" x="5424488" y="5705475"/>
          <p14:tracePt t="24402" x="5380038" y="5716588"/>
          <p14:tracePt t="24410" x="5318125" y="5727700"/>
          <p14:tracePt t="24418" x="5267325" y="5738813"/>
          <p14:tracePt t="24426" x="5227638" y="5749925"/>
          <p14:tracePt t="24434" x="5199063" y="5762625"/>
          <p14:tracePt t="24442" x="5187950" y="5773738"/>
          <p14:tracePt t="24451" x="5183188" y="5778500"/>
          <p14:tracePt t="24458" x="5183188" y="5784850"/>
          <p14:tracePt t="24466" x="5176838" y="5795963"/>
          <p14:tracePt t="24482" x="5176838" y="5800725"/>
          <p14:tracePt t="24490" x="5176838" y="5807075"/>
          <p14:tracePt t="24498" x="5176838" y="5811838"/>
          <p14:tracePt t="24514" x="5176838" y="5818188"/>
          <p14:tracePt t="24522" x="5183188" y="5818188"/>
          <p14:tracePt t="24530" x="5183188" y="5822950"/>
          <p14:tracePt t="24546" x="5187950" y="5829300"/>
          <p14:tracePt t="24562" x="5194300" y="5829300"/>
          <p14:tracePt t="24570" x="5194300" y="5835650"/>
          <p14:tracePt t="24578" x="5205413" y="5835650"/>
          <p14:tracePt t="24586" x="5216525" y="5840413"/>
          <p14:tracePt t="24594" x="5227638" y="5840413"/>
          <p14:tracePt t="24602" x="5238750" y="5846763"/>
          <p14:tracePt t="24610" x="5256213" y="5851525"/>
          <p14:tracePt t="24618" x="5283200" y="5857875"/>
          <p14:tracePt t="24626" x="5300663" y="5862638"/>
          <p14:tracePt t="24634" x="5318125" y="5862638"/>
          <p14:tracePt t="24642" x="5329238" y="5868988"/>
          <p14:tracePt t="24651" x="5334000" y="5880100"/>
          <p14:tracePt t="24802" x="5322888" y="5873750"/>
          <p14:tracePt t="24810" x="5318125" y="5868988"/>
          <p14:tracePt t="24818" x="5311775" y="5857875"/>
          <p14:tracePt t="24826" x="5307013" y="5857875"/>
          <p14:tracePt t="24834" x="5300663" y="5857875"/>
          <p14:tracePt t="24852" x="5311775" y="5857875"/>
          <p14:tracePt t="24858" x="5334000" y="5857875"/>
          <p14:tracePt t="24866" x="5345113" y="5857875"/>
          <p14:tracePt t="24874" x="5362575" y="5857875"/>
          <p14:tracePt t="24882" x="5367338" y="5862638"/>
          <p14:tracePt t="24898" x="5373688" y="5868988"/>
          <p14:tracePt t="24906" x="5380038" y="5873750"/>
          <p14:tracePt t="24914" x="5391150" y="5880100"/>
          <p14:tracePt t="24922" x="5402263" y="5891213"/>
          <p14:tracePt t="24930" x="5429250" y="5902325"/>
          <p14:tracePt t="24938" x="5468938" y="5919788"/>
          <p14:tracePt t="24946" x="5530850" y="5930900"/>
          <p14:tracePt t="24954" x="5603875" y="5942013"/>
          <p14:tracePt t="24962" x="5688013" y="5946775"/>
          <p14:tracePt t="24970" x="5818188" y="5964238"/>
          <p14:tracePt t="24985" x="5964238" y="5981700"/>
          <p14:tracePt t="24986" x="6103938" y="5986463"/>
          <p14:tracePt t="24994" x="6245225" y="5997575"/>
          <p14:tracePt t="25002" x="6357938" y="6015038"/>
          <p14:tracePt t="25010" x="6457950" y="6019800"/>
          <p14:tracePt t="25018" x="6542088" y="6030913"/>
          <p14:tracePt t="25026" x="6604000" y="6043613"/>
          <p14:tracePt t="25034" x="6672263" y="6048375"/>
          <p14:tracePt t="25042" x="6716713" y="6065838"/>
          <p14:tracePt t="25051" x="6773863" y="6076950"/>
          <p14:tracePt t="25058" x="6811963" y="6081713"/>
          <p14:tracePt t="25066" x="6829425" y="6081713"/>
          <p14:tracePt t="25074" x="6869113" y="6092825"/>
          <p14:tracePt t="25082" x="6880225" y="6092825"/>
          <p14:tracePt t="25090" x="6891338" y="6092825"/>
          <p14:tracePt t="25098" x="6897688" y="6092825"/>
          <p14:tracePt t="25106" x="6902450" y="6092825"/>
          <p14:tracePt t="25122" x="6908800" y="6092825"/>
          <p14:tracePt t="25130" x="6913563" y="6092825"/>
          <p14:tracePt t="25186" x="6919913" y="6092825"/>
          <p14:tracePt t="25194" x="6931025" y="6099175"/>
          <p14:tracePt t="25202" x="6946900" y="6110288"/>
          <p14:tracePt t="25210" x="6986588" y="6121400"/>
          <p14:tracePt t="25218" x="7008813" y="6127750"/>
          <p14:tracePt t="25226" x="7065963" y="6132513"/>
          <p14:tracePt t="25235" x="7138988" y="6143625"/>
          <p14:tracePt t="25242" x="7183438" y="6154738"/>
          <p14:tracePt t="25250" x="7267575" y="6161088"/>
          <p14:tracePt t="25258" x="7351713" y="6165850"/>
          <p14:tracePt t="25266" x="7431088" y="6172200"/>
          <p14:tracePt t="25274" x="7515225" y="6172200"/>
          <p14:tracePt t="25282" x="7594600" y="6178550"/>
          <p14:tracePt t="25290" x="7683500" y="6178550"/>
          <p14:tracePt t="25298" x="7824788" y="6178550"/>
          <p14:tracePt t="25306" x="7891463" y="6178550"/>
          <p14:tracePt t="25314" x="7981950" y="6178550"/>
          <p14:tracePt t="25322" x="8043863" y="6172200"/>
          <p14:tracePt t="25330" x="8099425" y="6165850"/>
          <p14:tracePt t="25338" x="8145463" y="6161088"/>
          <p14:tracePt t="25346" x="8189913" y="6154738"/>
          <p14:tracePt t="25354" x="8240713" y="6149975"/>
          <p14:tracePt t="25362" x="8262938" y="6143625"/>
          <p14:tracePt t="25370" x="8296275" y="6138863"/>
          <p14:tracePt t="25378" x="8313738" y="6138863"/>
          <p14:tracePt t="25386" x="8324850" y="6138863"/>
          <p14:tracePt t="25394" x="8335963" y="6138863"/>
          <p14:tracePt t="25402" x="8347075" y="6138863"/>
          <p14:tracePt t="25410" x="8358188" y="6138863"/>
          <p14:tracePt t="25418" x="8369300" y="6138863"/>
          <p14:tracePt t="25426" x="8380413" y="6138863"/>
          <p14:tracePt t="25435" x="8402638" y="6138863"/>
          <p14:tracePt t="25442" x="8426450" y="6138863"/>
          <p14:tracePt t="25450" x="8448675" y="6143625"/>
          <p14:tracePt t="25458" x="8504238" y="6154738"/>
          <p14:tracePt t="25466" x="8550275" y="6172200"/>
          <p14:tracePt t="25474" x="8583613" y="6178550"/>
          <p14:tracePt t="25482" x="8628063" y="6194425"/>
          <p14:tracePt t="25490" x="8661400" y="6200775"/>
          <p14:tracePt t="25498" x="8667750" y="6200775"/>
          <p14:tracePt t="25722" x="8685213" y="6205538"/>
          <p14:tracePt t="25730" x="8707438" y="6211888"/>
          <p14:tracePt t="25738" x="8718550" y="6216650"/>
          <p14:tracePt t="25746" x="8729663" y="6216650"/>
          <p14:tracePt t="25762" x="8729663" y="6223000"/>
          <p14:tracePt t="25794" x="8723313" y="6223000"/>
          <p14:tracePt t="25802" x="8718550" y="6223000"/>
          <p14:tracePt t="25810" x="8707438" y="6227763"/>
          <p14:tracePt t="25818" x="8696325" y="6227763"/>
          <p14:tracePt t="25826" x="8661400" y="6227763"/>
          <p14:tracePt t="25836" x="8634413" y="6227763"/>
          <p14:tracePt t="25842" x="8572500" y="6216650"/>
          <p14:tracePt t="25850" x="8515350" y="6205538"/>
          <p14:tracePt t="25858" x="8431213" y="6189663"/>
          <p14:tracePt t="25866" x="8353425" y="6178550"/>
          <p14:tracePt t="25874" x="8269288" y="6154738"/>
          <p14:tracePt t="25882" x="8116888" y="6121400"/>
          <p14:tracePt t="25890" x="8015288" y="6099175"/>
          <p14:tracePt t="25898" x="7937500" y="6076950"/>
          <p14:tracePt t="25906" x="7853363" y="6059488"/>
          <p14:tracePt t="25914" x="7773988" y="6037263"/>
          <p14:tracePt t="25922" x="7723188" y="6019800"/>
          <p14:tracePt t="25930" x="7667625" y="6008688"/>
          <p14:tracePt t="25938" x="7632700" y="5997575"/>
          <p14:tracePt t="25946" x="7588250" y="5981700"/>
          <p14:tracePt t="25954" x="7554913" y="5975350"/>
          <p14:tracePt t="25962" x="7543800" y="5970588"/>
          <p14:tracePt t="25970" x="7532688" y="5964238"/>
          <p14:tracePt t="25986" x="7510463" y="5953125"/>
          <p14:tracePt t="25994" x="7504113" y="5946775"/>
          <p14:tracePt t="26002" x="7504113" y="5942013"/>
          <p14:tracePt t="26019" x="7504113" y="5935663"/>
          <p14:tracePt t="26026" x="7504113" y="5924550"/>
          <p14:tracePt t="26034" x="7504113" y="5919788"/>
          <p14:tracePt t="26042" x="7504113" y="5908675"/>
          <p14:tracePt t="26050" x="7504113" y="5891213"/>
          <p14:tracePt t="26058" x="7504113" y="5873750"/>
          <p14:tracePt t="26066" x="7504113" y="5857875"/>
          <p14:tracePt t="26074" x="7504113" y="5840413"/>
          <p14:tracePt t="26082" x="7504113" y="5822950"/>
          <p14:tracePt t="26090" x="7504113" y="5811838"/>
          <p14:tracePt t="26098" x="7497763" y="5800725"/>
          <p14:tracePt t="26106" x="7497763" y="5789613"/>
          <p14:tracePt t="26114" x="7493000" y="5789613"/>
          <p14:tracePt t="26122" x="7486650" y="5778500"/>
          <p14:tracePt t="26138" x="7486650" y="5773738"/>
          <p14:tracePt t="26154" x="7481888" y="5773738"/>
          <p14:tracePt t="26274" x="7481888" y="5767388"/>
          <p14:tracePt t="26298" x="7481888" y="5762625"/>
          <p14:tracePt t="26306" x="7481888" y="5756275"/>
          <p14:tracePt t="26314" x="7486650" y="5756275"/>
          <p14:tracePt t="26322" x="7486650" y="5749925"/>
          <p14:tracePt t="26330" x="7493000" y="5749925"/>
          <p14:tracePt t="26338" x="7497763" y="5745163"/>
          <p14:tracePt t="26346" x="7504113" y="5745163"/>
          <p14:tracePt t="26354" x="7504113" y="5738813"/>
          <p14:tracePt t="26362" x="7510463" y="5734050"/>
          <p14:tracePt t="26370" x="7515225" y="5727700"/>
          <p14:tracePt t="26378" x="7521575" y="5727700"/>
          <p14:tracePt t="26386" x="7526338" y="5716588"/>
          <p14:tracePt t="26394" x="7537450" y="5711825"/>
          <p14:tracePt t="26402" x="7537450" y="5705475"/>
          <p14:tracePt t="26410" x="7548563" y="5700713"/>
          <p14:tracePt t="26434" x="7554913" y="5700713"/>
          <p14:tracePt t="26450" x="7554913" y="5694363"/>
          <p14:tracePt t="26458" x="7559675" y="5694363"/>
          <p14:tracePt t="26514" x="7566025" y="5694363"/>
          <p14:tracePt t="26563" x="7570788" y="5688013"/>
          <p14:tracePt t="26586" x="7577138" y="5683250"/>
          <p14:tracePt t="26594" x="7577138" y="5676900"/>
          <p14:tracePt t="26602" x="7583488" y="5676900"/>
          <p14:tracePt t="26619" x="7588250" y="5676900"/>
          <p14:tracePt t="26626" x="7594600" y="5676900"/>
          <p14:tracePt t="26634" x="7599363" y="5672138"/>
          <p14:tracePt t="26650" x="7605713" y="5672138"/>
          <p14:tracePt t="26658" x="7610475" y="5672138"/>
          <p14:tracePt t="26666" x="7616825" y="5672138"/>
          <p14:tracePt t="26674" x="7621588" y="5672138"/>
          <p14:tracePt t="26682" x="7627938" y="5672138"/>
          <p14:tracePt t="26690" x="7632700" y="5672138"/>
          <p14:tracePt t="26698" x="7639050" y="5672138"/>
          <p14:tracePt t="26706" x="7650163" y="5672138"/>
          <p14:tracePt t="26722" x="7656513" y="5672138"/>
          <p14:tracePt t="26786" x="7656513" y="5665788"/>
          <p14:tracePt t="26794" x="7656513" y="5661025"/>
          <p14:tracePt t="26802" x="7661275" y="5661025"/>
          <p14:tracePt t="26810" x="7661275" y="5654675"/>
          <p14:tracePt t="26819" x="7667625" y="5654675"/>
          <p14:tracePt t="26826" x="7667625" y="5649913"/>
          <p14:tracePt t="26842" x="7667625" y="5638800"/>
          <p14:tracePt t="26859" x="7672388" y="5632450"/>
          <p14:tracePt t="26866" x="7672388" y="5627688"/>
          <p14:tracePt t="26874" x="7678738" y="5621338"/>
          <p14:tracePt t="26882" x="7678738" y="5610225"/>
          <p14:tracePt t="26898" x="7683500" y="5603875"/>
          <p14:tracePt t="26914" x="7689850" y="5599113"/>
          <p14:tracePt t="26938" x="7689850" y="5588000"/>
          <p14:tracePt t="26954" x="7689850" y="5581650"/>
          <p14:tracePt t="26962" x="7689850" y="5570538"/>
          <p14:tracePt t="26970" x="7689850" y="5565775"/>
          <p14:tracePt t="26978" x="7689850" y="5553075"/>
          <p14:tracePt t="26986" x="7689850" y="5548313"/>
          <p14:tracePt t="26994" x="7689850" y="5537200"/>
          <p14:tracePt t="27003" x="7689850" y="5530850"/>
          <p14:tracePt t="27010" x="7689850" y="5526088"/>
          <p14:tracePt t="27018" x="7689850" y="5519738"/>
          <p14:tracePt t="27026" x="7683500" y="5514975"/>
          <p14:tracePt t="27034" x="7683500" y="5508625"/>
          <p14:tracePt t="27042" x="7683500" y="5497513"/>
          <p14:tracePt t="27050" x="7683500" y="5492750"/>
          <p14:tracePt t="27058" x="7683500" y="5486400"/>
          <p14:tracePt t="27066" x="7678738" y="5480050"/>
          <p14:tracePt t="27082" x="7678738" y="5468938"/>
          <p14:tracePt t="27090" x="7672388" y="5457825"/>
          <p14:tracePt t="27098" x="7672388" y="5453063"/>
          <p14:tracePt t="27106" x="7672388" y="5441950"/>
          <p14:tracePt t="27114" x="7667625" y="5430838"/>
          <p14:tracePt t="27122" x="7661275" y="5419725"/>
          <p14:tracePt t="27130" x="7656513" y="5402263"/>
          <p14:tracePt t="27138" x="7656513" y="5395913"/>
          <p14:tracePt t="27147" x="7656513" y="5391150"/>
          <p14:tracePt t="27162" x="7656513" y="5384800"/>
          <p14:tracePt t="27242" x="7650163" y="5384800"/>
          <p14:tracePt t="27250" x="7643813" y="5373688"/>
          <p14:tracePt t="27258" x="7639050" y="5373688"/>
          <p14:tracePt t="27266" x="7627938" y="5362575"/>
          <p14:tracePt t="27274" x="7621588" y="5357813"/>
          <p14:tracePt t="27282" x="7605713" y="5345113"/>
          <p14:tracePt t="27290" x="7594600" y="5340350"/>
          <p14:tracePt t="27298" x="7566025" y="5322888"/>
          <p14:tracePt t="27306" x="7532688" y="5300663"/>
          <p14:tracePt t="27314" x="7515225" y="5295900"/>
          <p14:tracePt t="27322" x="7486650" y="5284788"/>
          <p14:tracePt t="27330" x="7464425" y="5272088"/>
          <p14:tracePt t="27338" x="7453313" y="5267325"/>
          <p14:tracePt t="27346" x="7424738" y="5256213"/>
          <p14:tracePt t="27354" x="7408863" y="5249863"/>
          <p14:tracePt t="27362" x="7397750" y="5245100"/>
          <p14:tracePt t="27369" x="7386638" y="5238750"/>
          <p14:tracePt t="27378" x="7375525" y="5238750"/>
          <p14:tracePt t="27386" x="7358063" y="5233988"/>
          <p14:tracePt t="27394" x="7340600" y="5233988"/>
          <p14:tracePt t="27403" x="7329488" y="5227638"/>
          <p14:tracePt t="27410" x="7307263" y="5227638"/>
          <p14:tracePt t="27418" x="7285038" y="5227638"/>
          <p14:tracePt t="27426" x="7273925" y="5227638"/>
          <p14:tracePt t="27434" x="7256463" y="5227638"/>
          <p14:tracePt t="27442" x="7227888" y="5227638"/>
          <p14:tracePt t="27450" x="7205663" y="5227638"/>
          <p14:tracePt t="27458" x="7189788" y="5227638"/>
          <p14:tracePt t="27466" x="7178675" y="5227638"/>
          <p14:tracePt t="27474" x="7161213" y="5227638"/>
          <p14:tracePt t="27482" x="7150100" y="5227638"/>
          <p14:tracePt t="27490" x="7132638" y="5227638"/>
          <p14:tracePt t="27498" x="7127875" y="5227638"/>
          <p14:tracePt t="27506" x="7121525" y="5233988"/>
          <p14:tracePt t="27514" x="7116763" y="5233988"/>
          <p14:tracePt t="27538" x="7110413" y="5233988"/>
          <p14:tracePt t="27554" x="7105650" y="5233988"/>
          <p14:tracePt t="27562" x="7099300" y="5238750"/>
          <p14:tracePt t="27570" x="7092950" y="5238750"/>
          <p14:tracePt t="27578" x="7088188" y="5238750"/>
          <p14:tracePt t="27587" x="7077075" y="5238750"/>
          <p14:tracePt t="27594" x="7065963" y="5238750"/>
          <p14:tracePt t="27603" x="7054850" y="5238750"/>
          <p14:tracePt t="27610" x="7032625" y="5238750"/>
          <p14:tracePt t="27618" x="7015163" y="5238750"/>
          <p14:tracePt t="27626" x="7004050" y="5238750"/>
          <p14:tracePt t="27634" x="6992938" y="5238750"/>
          <p14:tracePt t="27642" x="6981825" y="5238750"/>
          <p14:tracePt t="27650" x="6970713" y="5238750"/>
          <p14:tracePt t="27658" x="6959600" y="5238750"/>
          <p14:tracePt t="27666" x="6946900" y="5245100"/>
          <p14:tracePt t="27674" x="6935788" y="5245100"/>
          <p14:tracePt t="27682" x="6931025" y="5245100"/>
          <p14:tracePt t="27690" x="6924675" y="5245100"/>
          <p14:tracePt t="27698" x="6913563" y="5245100"/>
          <p14:tracePt t="27706" x="6908800" y="5245100"/>
          <p14:tracePt t="27714" x="6897688" y="5245100"/>
          <p14:tracePt t="27722" x="6884988" y="5245100"/>
          <p14:tracePt t="27730" x="6873875" y="5245100"/>
          <p14:tracePt t="27738" x="6869113" y="5245100"/>
          <p14:tracePt t="27746" x="6862763" y="5245100"/>
          <p14:tracePt t="27754" x="6851650" y="5245100"/>
          <p14:tracePt t="27762" x="6846888" y="5245100"/>
          <p14:tracePt t="27770" x="6840538" y="5245100"/>
          <p14:tracePt t="27778" x="6835775" y="5245100"/>
          <p14:tracePt t="27787" x="6829425" y="5238750"/>
          <p14:tracePt t="27794" x="6824663" y="5238750"/>
          <p14:tracePt t="27802" x="6818313" y="5238750"/>
          <p14:tracePt t="27826" x="6807200" y="5238750"/>
          <p14:tracePt t="27842" x="6800850" y="5238750"/>
          <p14:tracePt t="27850" x="6789738" y="5238750"/>
          <p14:tracePt t="27858" x="6784975" y="5238750"/>
          <p14:tracePt t="27866" x="6778625" y="5238750"/>
          <p14:tracePt t="27874" x="6773863" y="5238750"/>
          <p14:tracePt t="27882" x="6767513" y="5238750"/>
          <p14:tracePt t="27890" x="6762750" y="5238750"/>
          <p14:tracePt t="27898" x="6751638" y="5245100"/>
          <p14:tracePt t="27906" x="6745288" y="5249863"/>
          <p14:tracePt t="27914" x="6734175" y="5256213"/>
          <p14:tracePt t="27922" x="6727825" y="5260975"/>
          <p14:tracePt t="27930" x="6723063" y="5267325"/>
          <p14:tracePt t="27938" x="6711950" y="5272088"/>
          <p14:tracePt t="27946" x="6705600" y="5278438"/>
          <p14:tracePt t="27954" x="6700838" y="5284788"/>
          <p14:tracePt t="27963" x="6694488" y="5289550"/>
          <p14:tracePt t="27970" x="6689725" y="5295900"/>
          <p14:tracePt t="27978" x="6689725" y="5300663"/>
          <p14:tracePt t="27987" x="6683375" y="5307013"/>
          <p14:tracePt t="27994" x="6677025" y="5318125"/>
          <p14:tracePt t="28010" x="6672263" y="5322888"/>
          <p14:tracePt t="28018" x="6672263" y="5329238"/>
          <p14:tracePt t="28026" x="6665913" y="5334000"/>
          <p14:tracePt t="28034" x="6665913" y="5345113"/>
          <p14:tracePt t="28042" x="6665913" y="5351463"/>
          <p14:tracePt t="28050" x="6665913" y="5362575"/>
          <p14:tracePt t="28058" x="6665913" y="5368925"/>
          <p14:tracePt t="28066" x="6665913" y="5380038"/>
          <p14:tracePt t="28074" x="6665913" y="5391150"/>
          <p14:tracePt t="28082" x="6665913" y="5402263"/>
          <p14:tracePt t="28090" x="6665913" y="5413375"/>
          <p14:tracePt t="28098" x="6665913" y="5430838"/>
          <p14:tracePt t="28106" x="6665913" y="5441950"/>
          <p14:tracePt t="28114" x="6665913" y="5453063"/>
          <p14:tracePt t="28122" x="6672263" y="5475288"/>
          <p14:tracePt t="28130" x="6672263" y="5480050"/>
          <p14:tracePt t="28138" x="6677025" y="5492750"/>
          <p14:tracePt t="28146" x="6683375" y="5508625"/>
          <p14:tracePt t="28154" x="6683375" y="5519738"/>
          <p14:tracePt t="28162" x="6694488" y="5537200"/>
          <p14:tracePt t="28170" x="6694488" y="5541963"/>
          <p14:tracePt t="28178" x="6700838" y="5548313"/>
          <p14:tracePt t="28187" x="6705600" y="5559425"/>
          <p14:tracePt t="28194" x="6711950" y="5565775"/>
          <p14:tracePt t="28202" x="6716713" y="5570538"/>
          <p14:tracePt t="28210" x="6723063" y="5581650"/>
          <p14:tracePt t="28226" x="6727825" y="5592763"/>
          <p14:tracePt t="28234" x="6734175" y="5599113"/>
          <p14:tracePt t="28242" x="6734175" y="5603875"/>
          <p14:tracePt t="28250" x="6745288" y="5614988"/>
          <p14:tracePt t="28258" x="6745288" y="5621338"/>
          <p14:tracePt t="28266" x="6751638" y="5627688"/>
          <p14:tracePt t="28274" x="6756400" y="5638800"/>
          <p14:tracePt t="28282" x="6762750" y="5643563"/>
          <p14:tracePt t="28290" x="6767513" y="5643563"/>
          <p14:tracePt t="28298" x="6773863" y="5649913"/>
          <p14:tracePt t="28674" x="6778625" y="5649913"/>
          <p14:tracePt t="28682" x="6784975" y="5649913"/>
          <p14:tracePt t="28690" x="6784975" y="5654675"/>
          <p14:tracePt t="28706" x="6789738" y="5654675"/>
          <p14:tracePt t="28746" x="6796088" y="5654675"/>
          <p14:tracePt t="28778" x="6800850" y="5654675"/>
          <p14:tracePt t="28810" x="6807200" y="5654675"/>
          <p14:tracePt t="28898" x="6811963" y="5661025"/>
          <p14:tracePt t="28923" x="6818313" y="5665788"/>
          <p14:tracePt t="28938" x="6824663" y="5665788"/>
          <p14:tracePt t="28954" x="6829425" y="5665788"/>
          <p14:tracePt t="29066" x="6835775" y="5665788"/>
          <p14:tracePt t="29074" x="6846888" y="5665788"/>
          <p14:tracePt t="29082" x="6858000" y="5665788"/>
          <p14:tracePt t="29090" x="6869113" y="5665788"/>
          <p14:tracePt t="29098" x="6884988" y="5665788"/>
          <p14:tracePt t="29106" x="6891338" y="5665788"/>
          <p14:tracePt t="29114" x="6908800" y="5665788"/>
          <p14:tracePt t="29122" x="6924675" y="5665788"/>
          <p14:tracePt t="29130" x="6942138" y="5665788"/>
          <p14:tracePt t="29137" x="6953250" y="5665788"/>
          <p14:tracePt t="29146" x="6964363" y="5665788"/>
          <p14:tracePt t="29155" x="6970713" y="5665788"/>
          <p14:tracePt t="29162" x="6975475" y="5665788"/>
          <p14:tracePt t="29243" x="6975475" y="5672138"/>
          <p14:tracePt t="29250" x="6981825" y="5672138"/>
          <p14:tracePt t="29282" x="6986588" y="5672138"/>
          <p14:tracePt t="29474" x="6992938" y="5672138"/>
          <p14:tracePt t="29482" x="6992938" y="5676900"/>
          <p14:tracePt t="29570" x="7004050" y="5676900"/>
          <p14:tracePt t="29586" x="7008813" y="5676900"/>
          <p14:tracePt t="29594" x="7026275" y="5676900"/>
          <p14:tracePt t="29602" x="7032625" y="5676900"/>
          <p14:tracePt t="29610" x="7037388" y="5676900"/>
          <p14:tracePt t="29618" x="7048500" y="5672138"/>
          <p14:tracePt t="29626" x="7054850" y="5672138"/>
          <p14:tracePt t="29634" x="7059613" y="5672138"/>
          <p14:tracePt t="29650" x="7065963" y="5672138"/>
          <p14:tracePt t="29666" x="7065963" y="5665788"/>
          <p14:tracePt t="29754" x="7065963" y="5661025"/>
          <p14:tracePt t="29786" x="7065963" y="5654675"/>
          <p14:tracePt t="29818" x="7065963" y="5649913"/>
          <p14:tracePt t="29826" x="7070725" y="5649913"/>
          <p14:tracePt t="30242" x="7070725" y="5643563"/>
          <p14:tracePt t="30266" x="7070725" y="5638800"/>
          <p14:tracePt t="30290" x="7070725" y="5632450"/>
          <p14:tracePt t="30306" x="7070725" y="5627688"/>
          <p14:tracePt t="30482" x="7077075" y="5627688"/>
          <p14:tracePt t="30490" x="7081838" y="5627688"/>
          <p14:tracePt t="30498" x="7092950" y="5627688"/>
          <p14:tracePt t="30506" x="7099300" y="5627688"/>
          <p14:tracePt t="30514" x="7110413" y="5638800"/>
          <p14:tracePt t="30730" x="7116763" y="5638800"/>
          <p14:tracePt t="30739" x="7121525" y="5638800"/>
          <p14:tracePt t="30755" x="7127875" y="5638800"/>
          <p14:tracePt t="30762" x="7132638" y="5638800"/>
          <p14:tracePt t="30770" x="7138988" y="5638800"/>
          <p14:tracePt t="30787" x="7143750" y="5638800"/>
          <p14:tracePt t="30946" x="7143750" y="5632450"/>
          <p14:tracePt t="30954" x="7154863" y="5632450"/>
          <p14:tracePt t="30970" x="7161213" y="5627688"/>
          <p14:tracePt t="30978" x="7178675" y="5627688"/>
          <p14:tracePt t="30986" x="7200900" y="5621338"/>
          <p14:tracePt t="30994" x="7223125" y="5621338"/>
          <p14:tracePt t="31002" x="7267575" y="5621338"/>
          <p14:tracePt t="31010" x="7307263" y="5621338"/>
          <p14:tracePt t="31018" x="7375525" y="5621338"/>
          <p14:tracePt t="31026" x="7424738" y="5621338"/>
          <p14:tracePt t="31034" x="7486650" y="5621338"/>
          <p14:tracePt t="31042" x="7532688" y="5621338"/>
          <p14:tracePt t="31050" x="7583488" y="5621338"/>
          <p14:tracePt t="31058" x="7627938" y="5621338"/>
          <p14:tracePt t="31066" x="7683500" y="5621338"/>
          <p14:tracePt t="31074" x="7740650" y="5627688"/>
          <p14:tracePt t="31082" x="7773988" y="5627688"/>
          <p14:tracePt t="31090" x="7802563" y="5632450"/>
          <p14:tracePt t="31098" x="7835900" y="5632450"/>
          <p14:tracePt t="31106" x="7847013" y="5632450"/>
          <p14:tracePt t="31114" x="7858125" y="5632450"/>
          <p14:tracePt t="31123" x="7864475" y="5632450"/>
          <p14:tracePt t="31202" x="7869238" y="5627688"/>
          <p14:tracePt t="31210" x="7880350" y="5621338"/>
          <p14:tracePt t="31218" x="7886700" y="5610225"/>
          <p14:tracePt t="31226" x="7897813" y="5603875"/>
          <p14:tracePt t="31234" x="7902575" y="5592763"/>
          <p14:tracePt t="31242" x="7913688" y="5581650"/>
          <p14:tracePt t="31250" x="7920038" y="5565775"/>
          <p14:tracePt t="31258" x="7926388" y="5553075"/>
          <p14:tracePt t="31266" x="7931150" y="5541963"/>
          <p14:tracePt t="31274" x="7931150" y="5519738"/>
          <p14:tracePt t="31282" x="7931150" y="5497513"/>
          <p14:tracePt t="31290" x="7931150" y="5486400"/>
          <p14:tracePt t="31298" x="7931150" y="5464175"/>
          <p14:tracePt t="31306" x="7926388" y="5446713"/>
          <p14:tracePt t="31314" x="7908925" y="5430838"/>
          <p14:tracePt t="31323" x="7886700" y="5402263"/>
          <p14:tracePt t="31330" x="7847013" y="5373688"/>
          <p14:tracePt t="31338" x="7824788" y="5357813"/>
          <p14:tracePt t="31346" x="7762875" y="5318125"/>
          <p14:tracePt t="31354" x="7705725" y="5295900"/>
          <p14:tracePt t="31363" x="7616825" y="5260975"/>
          <p14:tracePt t="31370" x="7515225" y="5222875"/>
          <p14:tracePt t="31379" x="7408863" y="5194300"/>
          <p14:tracePt t="31386" x="7273925" y="5160963"/>
          <p14:tracePt t="31394" x="7121525" y="5121275"/>
          <p14:tracePt t="31402" x="6913563" y="5070475"/>
          <p14:tracePt t="31410" x="6738938" y="5053013"/>
          <p14:tracePt t="31418" x="6559550" y="5026025"/>
          <p14:tracePt t="31426" x="6373813" y="5008563"/>
          <p14:tracePt t="31434" x="6165850" y="4986338"/>
          <p14:tracePt t="31442" x="5953125" y="4986338"/>
          <p14:tracePt t="31450" x="5767388" y="4979988"/>
          <p14:tracePt t="31458" x="5553075" y="4979988"/>
          <p14:tracePt t="31466" x="5373688" y="4979988"/>
          <p14:tracePt t="31474" x="5154613" y="4979988"/>
          <p14:tracePt t="31482" x="4935538" y="5014913"/>
          <p14:tracePt t="31490" x="4743450" y="5030788"/>
          <p14:tracePt t="31498" x="4570413" y="5059363"/>
          <p14:tracePt t="31506" x="4395788" y="5076825"/>
          <p14:tracePt t="31514" x="4265613" y="5092700"/>
          <p14:tracePt t="31523" x="4165600" y="5110163"/>
          <p14:tracePt t="31530" x="4013200" y="5132388"/>
          <p14:tracePt t="31538" x="3940175" y="5149850"/>
          <p14:tracePt t="31546" x="3873500" y="5160963"/>
          <p14:tracePt t="31554" x="3827463" y="5172075"/>
          <p14:tracePt t="31562" x="3771900" y="5183188"/>
          <p14:tracePt t="31570" x="3727450" y="5199063"/>
          <p14:tracePt t="31578" x="3709988" y="5210175"/>
          <p14:tracePt t="31586" x="3687763" y="5216525"/>
          <p14:tracePt t="31594" x="3681413" y="5227638"/>
          <p14:tracePt t="31602" x="3670300" y="5233988"/>
          <p14:tracePt t="31610" x="3665538" y="5245100"/>
          <p14:tracePt t="31618" x="3659188" y="5249863"/>
          <p14:tracePt t="31626" x="3648075" y="5256213"/>
          <p14:tracePt t="31634" x="3641725" y="5267325"/>
          <p14:tracePt t="31650" x="3630613" y="5278438"/>
          <p14:tracePt t="31658" x="3619500" y="5278438"/>
          <p14:tracePt t="31666" x="3603625" y="5289550"/>
          <p14:tracePt t="31674" x="3592513" y="5295900"/>
          <p14:tracePt t="31682" x="3575050" y="5295900"/>
          <p14:tracePt t="31689" x="3563938" y="5300663"/>
          <p14:tracePt t="31698" x="3546475" y="5307013"/>
          <p14:tracePt t="31706" x="3535363" y="5307013"/>
          <p14:tracePt t="31714" x="3519488" y="5311775"/>
          <p14:tracePt t="31723" x="3490913" y="5322888"/>
          <p14:tracePt t="31730" x="3473450" y="5322888"/>
          <p14:tracePt t="31738" x="3433763" y="5334000"/>
          <p14:tracePt t="31746" x="3400425" y="5345113"/>
          <p14:tracePt t="31754" x="3355975" y="5368925"/>
          <p14:tracePt t="31762" x="3316288" y="5380038"/>
          <p14:tracePt t="31770" x="3282950" y="5395913"/>
          <p14:tracePt t="31778" x="3225800" y="5419725"/>
          <p14:tracePt t="31786" x="3163888" y="5435600"/>
          <p14:tracePt t="31794" x="3136900" y="5446713"/>
          <p14:tracePt t="31802" x="3097213" y="5457825"/>
          <p14:tracePt t="31810" x="3068638" y="5464175"/>
          <p14:tracePt t="31818" x="3028950" y="5475288"/>
          <p14:tracePt t="31826" x="3013075" y="5475288"/>
          <p14:tracePt t="31834" x="3001963" y="5480050"/>
          <p14:tracePt t="31842" x="2995613" y="5486400"/>
          <p14:tracePt t="31850" x="2990850" y="5486400"/>
          <p14:tracePt t="31986" x="2990850" y="5492750"/>
          <p14:tracePt t="31994" x="2995613" y="5492750"/>
          <p14:tracePt t="32002" x="3001963" y="5492750"/>
          <p14:tracePt t="32010" x="3006725" y="5497513"/>
          <p14:tracePt t="32018" x="3017838" y="5497513"/>
          <p14:tracePt t="32026" x="3024188" y="5497513"/>
          <p14:tracePt t="32034" x="3028950" y="5503863"/>
          <p14:tracePt t="32042" x="3041650" y="5503863"/>
          <p14:tracePt t="32050" x="3052763" y="5508625"/>
          <p14:tracePt t="32058" x="3057525" y="5508625"/>
          <p14:tracePt t="32066" x="3063875" y="5508625"/>
          <p14:tracePt t="32074" x="3074988" y="5508625"/>
          <p14:tracePt t="32082" x="3079750" y="5508625"/>
          <p14:tracePt t="32090" x="3086100" y="5508625"/>
          <p14:tracePt t="32098" x="3090863" y="5508625"/>
          <p14:tracePt t="32107" x="3097213" y="5508625"/>
          <p14:tracePt t="32114" x="3103563" y="5508625"/>
          <p14:tracePt t="32555" x="3108325" y="5508625"/>
          <p14:tracePt t="32642" x="3108325" y="5519738"/>
          <p14:tracePt t="32651" x="3108325" y="5526088"/>
          <p14:tracePt t="32658" x="3108325" y="5530850"/>
          <p14:tracePt t="32666" x="3108325" y="55372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Results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5AB52-EC55-E84E-BA46-6EECB36B6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420" y="1726422"/>
            <a:ext cx="10702380" cy="14024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Poppins" pitchFamily="2" charset="0"/>
                <a:cs typeface="Poppins" pitchFamily="2" charset="0"/>
              </a:rPr>
              <a:t>In terms of number of acts</a:t>
            </a:r>
          </a:p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Poppins" pitchFamily="2" charset="0"/>
                <a:cs typeface="Poppins" pitchFamily="2" charset="0"/>
              </a:rPr>
              <a:t>since 2008</a:t>
            </a:r>
            <a:r>
              <a:rPr lang="el-GR" sz="1600" dirty="0">
                <a:solidFill>
                  <a:schemeClr val="bg2">
                    <a:lumMod val="25000"/>
                  </a:schemeClr>
                </a:solidFill>
                <a:latin typeface="Poppins" pitchFamily="2" charset="0"/>
                <a:cs typeface="Poppins" pitchFamily="2" charset="0"/>
              </a:rPr>
              <a:t>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Poppins" pitchFamily="2" charset="0"/>
                <a:cs typeface="Poppins" pitchFamily="2" charset="0"/>
              </a:rPr>
              <a:t>a great reduce was seen due to the economic crisis </a:t>
            </a:r>
          </a:p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Poppins" pitchFamily="2" charset="0"/>
                <a:cs typeface="Poppins" pitchFamily="2" charset="0"/>
              </a:rPr>
              <a:t>from 2013 to 2017 a general </a:t>
            </a:r>
            <a:r>
              <a:rPr lang="en-US" sz="1600" u="sng" dirty="0">
                <a:solidFill>
                  <a:schemeClr val="bg2">
                    <a:lumMod val="25000"/>
                  </a:schemeClr>
                </a:solidFill>
                <a:latin typeface="Poppins" pitchFamily="2" charset="0"/>
                <a:cs typeface="Poppins" pitchFamily="2" charset="0"/>
              </a:rPr>
              <a:t>increasing trend is noticed in the case of MRI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Poppins" pitchFamily="2" charset="0"/>
                <a:cs typeface="Poppins" pitchFamily="2" charset="0"/>
              </a:rPr>
              <a:t>, resulting to a total cost increase of 22%, while in the case of </a:t>
            </a:r>
            <a:r>
              <a:rPr lang="en-US" sz="1600" u="sng" dirty="0">
                <a:solidFill>
                  <a:schemeClr val="bg2">
                    <a:lumMod val="25000"/>
                  </a:schemeClr>
                </a:solidFill>
                <a:latin typeface="Poppins" pitchFamily="2" charset="0"/>
                <a:cs typeface="Poppins" pitchFamily="2" charset="0"/>
              </a:rPr>
              <a:t>CT the number of exams remains stable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Poppins" pitchFamily="2" charset="0"/>
                <a:cs typeface="Poppins" pitchFamily="2" charset="0"/>
              </a:rPr>
              <a:t>.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200CFEF2-0AFC-4641-9B07-A016BD42F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935" y="6465153"/>
            <a:ext cx="1033616" cy="2564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FC1A51-A4A5-4881-8C1C-1246E844AC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671" y="3128879"/>
            <a:ext cx="6504657" cy="3201282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664B265-E74F-4D27-92B8-70E30B008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89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32"/>
    </mc:Choice>
    <mc:Fallback>
      <p:transition spd="slow" advTm="32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42" x="4705350" y="6505575"/>
          <p14:tracePt t="6420" x="4603750" y="6762750"/>
          <p14:tracePt t="6427" x="4676775" y="6643688"/>
          <p14:tracePt t="6435" x="4738688" y="6515100"/>
          <p14:tracePt t="6443" x="4811713" y="6340475"/>
          <p14:tracePt t="6452" x="4895850" y="6149975"/>
          <p14:tracePt t="6459" x="5013325" y="5884863"/>
          <p14:tracePt t="6467" x="5081588" y="5711825"/>
          <p14:tracePt t="6476" x="5143500" y="5570538"/>
          <p14:tracePt t="6483" x="5210175" y="5413375"/>
          <p14:tracePt t="6491" x="5272088" y="5278438"/>
          <p14:tracePt t="6500" x="5329238" y="5110163"/>
          <p14:tracePt t="6507" x="5356225" y="5030788"/>
          <p14:tracePt t="6516" x="5373688" y="4964113"/>
          <p14:tracePt t="6524" x="5380038" y="4906963"/>
          <p14:tracePt t="6531" x="5380038" y="4851400"/>
          <p14:tracePt t="6540" x="5380038" y="4811713"/>
          <p14:tracePt t="6547" x="5380038" y="4789488"/>
          <p14:tracePt t="6555" x="5380038" y="4778375"/>
          <p14:tracePt t="6564" x="5380038" y="4772025"/>
          <p14:tracePt t="6629" x="5367338" y="4772025"/>
          <p14:tracePt t="6635" x="5362575" y="4772025"/>
          <p14:tracePt t="6643" x="5351463" y="4778375"/>
          <p14:tracePt t="6651" x="5334000" y="4794250"/>
          <p14:tracePt t="6660" x="5322888" y="4806950"/>
          <p14:tracePt t="6667" x="5307013" y="4818063"/>
          <p14:tracePt t="6675" x="5283200" y="4845050"/>
          <p14:tracePt t="6684" x="5267325" y="4867275"/>
          <p14:tracePt t="6691" x="5245100" y="4895850"/>
          <p14:tracePt t="6700" x="5221288" y="4913313"/>
          <p14:tracePt t="6707" x="5187950" y="4946650"/>
          <p14:tracePt t="6717" x="5165725" y="4979988"/>
          <p14:tracePt t="6723" x="5143500" y="5008563"/>
          <p14:tracePt t="6734" x="5121275" y="5041900"/>
          <p14:tracePt t="6739" x="5099050" y="5076825"/>
          <p14:tracePt t="6748" x="5070475" y="5121275"/>
          <p14:tracePt t="6755" x="5041900" y="5165725"/>
          <p14:tracePt t="6763" x="5030788" y="5194300"/>
          <p14:tracePt t="6771" x="5013325" y="5227638"/>
          <p14:tracePt t="6780" x="4997450" y="5260975"/>
          <p14:tracePt t="6787" x="4991100" y="5284788"/>
          <p14:tracePt t="6795" x="4986338" y="5295900"/>
          <p14:tracePt t="6804" x="4986338" y="5300663"/>
          <p14:tracePt t="6811" x="4986338" y="5307013"/>
          <p14:tracePt t="6820" x="4991100" y="5311775"/>
          <p14:tracePt t="6827" x="4997450" y="5322888"/>
          <p14:tracePt t="6835" x="5002213" y="5322888"/>
          <p14:tracePt t="6844" x="5013325" y="5322888"/>
          <p14:tracePt t="6851" x="5024438" y="5322888"/>
          <p14:tracePt t="6860" x="5037138" y="5322888"/>
          <p14:tracePt t="6867" x="5053013" y="5300663"/>
          <p14:tracePt t="6875" x="5070475" y="5289550"/>
          <p14:tracePt t="6885" x="5103813" y="5238750"/>
          <p14:tracePt t="6900" x="5165725" y="5126038"/>
          <p14:tracePt t="6907" x="5183188" y="5076825"/>
          <p14:tracePt t="6915" x="5227638" y="4975225"/>
          <p14:tracePt t="6923" x="5245100" y="4906963"/>
          <p14:tracePt t="6932" x="5272088" y="4767263"/>
          <p14:tracePt t="6939" x="5311775" y="4541838"/>
          <p14:tracePt t="6947" x="5329238" y="4340225"/>
          <p14:tracePt t="6956" x="5351463" y="4148138"/>
          <p14:tracePt t="6963" x="5356225" y="3990975"/>
          <p14:tracePt t="6971" x="5373688" y="3833813"/>
          <p14:tracePt t="6980" x="5373688" y="3749675"/>
          <p14:tracePt t="6987" x="5373688" y="3692525"/>
          <p14:tracePt t="6995" x="5373688" y="3636963"/>
          <p14:tracePt t="7004" x="5373688" y="3608388"/>
          <p14:tracePt t="7011" x="5373688" y="3563938"/>
          <p14:tracePt t="7019" x="5362575" y="3508375"/>
          <p14:tracePt t="7028" x="5356225" y="3484563"/>
          <p14:tracePt t="7035" x="5351463" y="3457575"/>
          <p14:tracePt t="7043" x="5340350" y="3429000"/>
          <p14:tracePt t="7052" x="5329238" y="3395663"/>
          <p14:tracePt t="7059" x="5318125" y="3384550"/>
          <p14:tracePt t="7067" x="5311775" y="3367088"/>
          <p14:tracePt t="7076" x="5307013" y="3367088"/>
          <p14:tracePt t="7083" x="5300663" y="3355975"/>
          <p14:tracePt t="7091" x="5294313" y="3355975"/>
          <p14:tracePt t="7107" x="5283200" y="3349625"/>
          <p14:tracePt t="7123" x="5278438" y="3349625"/>
          <p14:tracePt t="7131" x="5272088" y="3349625"/>
          <p14:tracePt t="7140" x="5272088" y="3344863"/>
          <p14:tracePt t="7147" x="5267325" y="3344863"/>
          <p14:tracePt t="7156" x="5260975" y="3344863"/>
          <p14:tracePt t="7163" x="5249863" y="3344863"/>
          <p14:tracePt t="7172" x="5232400" y="3344863"/>
          <p14:tracePt t="7179" x="5199063" y="3349625"/>
          <p14:tracePt t="7187" x="5183188" y="3355975"/>
          <p14:tracePt t="7197" x="5137150" y="3378200"/>
          <p14:tracePt t="7203" x="5103813" y="3395663"/>
          <p14:tracePt t="7211" x="5070475" y="3417888"/>
          <p14:tracePt t="7220" x="5037138" y="3440113"/>
          <p14:tracePt t="7227" x="5008563" y="3457575"/>
          <p14:tracePt t="7235" x="4975225" y="3495675"/>
          <p14:tracePt t="7244" x="4935538" y="3535363"/>
          <p14:tracePt t="7251" x="4902200" y="3570288"/>
          <p14:tracePt t="7259" x="4867275" y="3614738"/>
          <p14:tracePt t="7268" x="4822825" y="3659188"/>
          <p14:tracePt t="7275" x="4794250" y="3705225"/>
          <p14:tracePt t="7284" x="4778375" y="3727450"/>
          <p14:tracePt t="7292" x="4756150" y="3783013"/>
          <p14:tracePt t="7300" x="4738688" y="3833813"/>
          <p14:tracePt t="7307" x="4727575" y="3862388"/>
          <p14:tracePt t="7317" x="4705350" y="3940175"/>
          <p14:tracePt t="7323" x="4694238" y="3990975"/>
          <p14:tracePt t="7331" x="4687888" y="4048125"/>
          <p14:tracePt t="7340" x="4676775" y="4121150"/>
          <p14:tracePt t="7347" x="4670425" y="4181475"/>
          <p14:tracePt t="7355" x="4665663" y="4232275"/>
          <p14:tracePt t="7364" x="4665663" y="4329113"/>
          <p14:tracePt t="7371" x="4659313" y="4406900"/>
          <p14:tracePt t="7379" x="4659313" y="4468813"/>
          <p14:tracePt t="7387" x="4659313" y="4519613"/>
          <p14:tracePt t="7396" x="4659313" y="4603750"/>
          <p14:tracePt t="7403" x="4659313" y="4659313"/>
          <p14:tracePt t="7411" x="4659313" y="4721225"/>
          <p14:tracePt t="7420" x="4659313" y="4772025"/>
          <p14:tracePt t="7427" x="4659313" y="4829175"/>
          <p14:tracePt t="7435" x="4659313" y="4873625"/>
          <p14:tracePt t="7444" x="4659313" y="4902200"/>
          <p14:tracePt t="7451" x="4659313" y="4953000"/>
          <p14:tracePt t="7460" x="4659313" y="5014913"/>
          <p14:tracePt t="7467" x="4659313" y="5048250"/>
          <p14:tracePt t="7475" x="4665663" y="5103813"/>
          <p14:tracePt t="7484" x="4670425" y="5160963"/>
          <p14:tracePt t="7491" x="4676775" y="5205413"/>
          <p14:tracePt t="7499" x="4681538" y="5238750"/>
          <p14:tracePt t="7508" x="4687888" y="5289550"/>
          <p14:tracePt t="7515" x="4687888" y="5311775"/>
          <p14:tracePt t="7523" x="4694238" y="5351463"/>
          <p14:tracePt t="7531" x="4699000" y="5384800"/>
          <p14:tracePt t="7541" x="4705350" y="5407025"/>
          <p14:tracePt t="7547" x="4716463" y="5441950"/>
          <p14:tracePt t="7556" x="4721225" y="5468938"/>
          <p14:tracePt t="7563" x="4738688" y="5497513"/>
          <p14:tracePt t="7571" x="4756150" y="5526088"/>
          <p14:tracePt t="7580" x="4778375" y="5553075"/>
          <p14:tracePt t="7587" x="4789488" y="5559425"/>
          <p14:tracePt t="7596" x="4805363" y="5576888"/>
          <p14:tracePt t="7603" x="4816475" y="5576888"/>
          <p14:tracePt t="7611" x="4833938" y="5576888"/>
          <p14:tracePt t="7619" x="4856163" y="5581650"/>
          <p14:tracePt t="7628" x="4884738" y="5581650"/>
          <p14:tracePt t="7635" x="4913313" y="5581650"/>
          <p14:tracePt t="7644" x="4940300" y="5576888"/>
          <p14:tracePt t="7651" x="4968875" y="5570538"/>
          <p14:tracePt t="7659" x="4997450" y="5565775"/>
          <p14:tracePt t="7668" x="5002213" y="5565775"/>
          <p14:tracePt t="7675" x="5041900" y="5565775"/>
          <p14:tracePt t="7684" x="5064125" y="5565775"/>
          <p14:tracePt t="7691" x="5075238" y="5565775"/>
          <p14:tracePt t="7701" x="5099050" y="5565775"/>
          <p14:tracePt t="7707" x="5110163" y="5565775"/>
          <p14:tracePt t="7715" x="5114925" y="5565775"/>
          <p14:tracePt t="7724" x="5126038" y="5565775"/>
          <p14:tracePt t="7740" x="5132388" y="5565775"/>
          <p14:tracePt t="7763" x="5137150" y="5565775"/>
          <p14:tracePt t="7772" x="5143500" y="5559425"/>
          <p14:tracePt t="7779" x="5143500" y="5553075"/>
          <p14:tracePt t="7787" x="5154613" y="5541963"/>
          <p14:tracePt t="7797" x="5159375" y="5519738"/>
          <p14:tracePt t="7803" x="5172075" y="5486400"/>
          <p14:tracePt t="7811" x="5199063" y="5424488"/>
          <p14:tracePt t="7819" x="5210175" y="5368925"/>
          <p14:tracePt t="7828" x="5227638" y="5284788"/>
          <p14:tracePt t="7835" x="5245100" y="5222875"/>
          <p14:tracePt t="7843" x="5256213" y="5081588"/>
          <p14:tracePt t="7852" x="5272088" y="4953000"/>
          <p14:tracePt t="7859" x="5283200" y="4840288"/>
          <p14:tracePt t="7867" x="5289550" y="4699000"/>
          <p14:tracePt t="7876" x="5289550" y="4610100"/>
          <p14:tracePt t="7885" x="5289550" y="4524375"/>
          <p14:tracePt t="7891" x="5289550" y="4435475"/>
          <p14:tracePt t="7901" x="5289550" y="4351338"/>
          <p14:tracePt t="7907" x="5289550" y="4260850"/>
          <p14:tracePt t="7915" x="5283200" y="4198938"/>
          <p14:tracePt t="7924" x="5260975" y="4081463"/>
          <p14:tracePt t="7931" x="5238750" y="4002088"/>
          <p14:tracePt t="7939" x="5227638" y="3935413"/>
          <p14:tracePt t="7948" x="5216525" y="3884613"/>
          <p14:tracePt t="7955" x="5205413" y="3833813"/>
          <p14:tracePt t="7963" x="5205413" y="3783013"/>
          <p14:tracePt t="7972" x="5205413" y="3771900"/>
          <p14:tracePt t="7979" x="5205413" y="3743325"/>
          <p14:tracePt t="7988" x="5205413" y="3732213"/>
          <p14:tracePt t="7995" x="5205413" y="3721100"/>
          <p14:tracePt t="8004" x="5205413" y="3709988"/>
          <p14:tracePt t="8011" x="5205413" y="3705225"/>
          <p14:tracePt t="8020" x="5205413" y="3692525"/>
          <p14:tracePt t="8027" x="5205413" y="3681413"/>
          <p14:tracePt t="8035" x="5205413" y="3670300"/>
          <p14:tracePt t="8044" x="5205413" y="3654425"/>
          <p14:tracePt t="8051" x="5205413" y="3636963"/>
          <p14:tracePt t="8059" x="5205413" y="3614738"/>
          <p14:tracePt t="8068" x="5205413" y="3603625"/>
          <p14:tracePt t="8075" x="5205413" y="3592513"/>
          <p14:tracePt t="8084" x="5199063" y="3586163"/>
          <p14:tracePt t="8091" x="5199063" y="3575050"/>
          <p14:tracePt t="8107" x="5199063" y="3570288"/>
          <p14:tracePt t="8115" x="5194300" y="3570288"/>
          <p14:tracePt t="8125" x="5194300" y="3563938"/>
          <p14:tracePt t="8139" x="5187950" y="3563938"/>
          <p14:tracePt t="8163" x="5183188" y="3563938"/>
          <p14:tracePt t="8179" x="5176838" y="3563938"/>
          <p14:tracePt t="8187" x="5172075" y="3570288"/>
          <p14:tracePt t="8195" x="5165725" y="3570288"/>
          <p14:tracePt t="8204" x="5154613" y="3581400"/>
          <p14:tracePt t="8211" x="5148263" y="3581400"/>
          <p14:tracePt t="8220" x="5137150" y="3592513"/>
          <p14:tracePt t="8227" x="5110163" y="3597275"/>
          <p14:tracePt t="8235" x="5092700" y="3608388"/>
          <p14:tracePt t="8244" x="5075238" y="3619500"/>
          <p14:tracePt t="8251" x="5059363" y="3619500"/>
          <p14:tracePt t="8260" x="5041900" y="3625850"/>
          <p14:tracePt t="8268" x="5019675" y="3636963"/>
          <p14:tracePt t="8276" x="5008563" y="3643313"/>
          <p14:tracePt t="8283" x="4997450" y="3643313"/>
          <p14:tracePt t="8291" x="4979988" y="3659188"/>
          <p14:tracePt t="8301" x="4957763" y="3670300"/>
          <p14:tracePt t="8309" x="4951413" y="3676650"/>
          <p14:tracePt t="8317" x="4935538" y="3698875"/>
          <p14:tracePt t="8326" x="4929188" y="3716338"/>
          <p14:tracePt t="8331" x="4918075" y="3732213"/>
          <p14:tracePt t="8340" x="4913313" y="3749675"/>
          <p14:tracePt t="8347" x="4913313" y="3765550"/>
          <p14:tracePt t="8356" x="4906963" y="3783013"/>
          <p14:tracePt t="8363" x="4906963" y="3805238"/>
          <p14:tracePt t="8371" x="4906963" y="3822700"/>
          <p14:tracePt t="8380" x="4902200" y="3833813"/>
          <p14:tracePt t="8387" x="4902200" y="3851275"/>
          <p14:tracePt t="8395" x="4902200" y="3873500"/>
          <p14:tracePt t="8404" x="4902200" y="3889375"/>
          <p14:tracePt t="8411" x="4902200" y="3906838"/>
          <p14:tracePt t="8420" x="4902200" y="3935413"/>
          <p14:tracePt t="8427" x="4902200" y="3968750"/>
          <p14:tracePt t="8435" x="4902200" y="3979863"/>
          <p14:tracePt t="8444" x="4902200" y="4019550"/>
          <p14:tracePt t="8451" x="4902200" y="4035425"/>
          <p14:tracePt t="8460" x="4902200" y="4075113"/>
          <p14:tracePt t="8468" x="4902200" y="4114800"/>
          <p14:tracePt t="8475" x="4902200" y="4154488"/>
          <p14:tracePt t="8484" x="4902200" y="4181475"/>
          <p14:tracePt t="8491" x="4902200" y="4227513"/>
          <p14:tracePt t="8501" x="4902200" y="4271963"/>
          <p14:tracePt t="8507" x="4902200" y="4289425"/>
          <p14:tracePt t="8516" x="4902200" y="4344988"/>
          <p14:tracePt t="8524" x="4902200" y="4395788"/>
          <p14:tracePt t="8531" x="4902200" y="4429125"/>
          <p14:tracePt t="8541" x="4902200" y="4479925"/>
          <p14:tracePt t="8548" x="4902200" y="4530725"/>
          <p14:tracePt t="8556" x="4902200" y="4586288"/>
          <p14:tracePt t="8564" x="4902200" y="4614863"/>
          <p14:tracePt t="8571" x="4902200" y="4665663"/>
          <p14:tracePt t="8580" x="4895850" y="4721225"/>
          <p14:tracePt t="8587" x="4889500" y="4749800"/>
          <p14:tracePt t="8596" x="4884738" y="4783138"/>
          <p14:tracePt t="8604" x="4884738" y="4811713"/>
          <p14:tracePt t="8611" x="4878388" y="4845050"/>
          <p14:tracePt t="8619" x="4873625" y="4884738"/>
          <p14:tracePt t="8628" x="4873625" y="4913313"/>
          <p14:tracePt t="8635" x="4873625" y="4957763"/>
          <p14:tracePt t="8643" x="4873625" y="4975225"/>
          <p14:tracePt t="8651" x="4873625" y="5002213"/>
          <p14:tracePt t="8660" x="4867275" y="5030788"/>
          <p14:tracePt t="8668" x="4867275" y="5037138"/>
          <p14:tracePt t="8675" x="4867275" y="5053013"/>
          <p14:tracePt t="8685" x="4867275" y="5064125"/>
          <p14:tracePt t="8692" x="4867275" y="5076825"/>
          <p14:tracePt t="8701" x="4867275" y="5087938"/>
          <p14:tracePt t="8708" x="4867275" y="5092700"/>
          <p14:tracePt t="8716" x="4867275" y="5103813"/>
          <p14:tracePt t="8725" x="4867275" y="5110163"/>
          <p14:tracePt t="8731" x="4867275" y="5114925"/>
          <p14:tracePt t="8741" x="4873625" y="5121275"/>
          <p14:tracePt t="8748" x="4884738" y="5132388"/>
          <p14:tracePt t="8755" x="4884738" y="5137150"/>
          <p14:tracePt t="8764" x="4895850" y="5143500"/>
          <p14:tracePt t="8771" x="4902200" y="5160963"/>
          <p14:tracePt t="8780" x="4913313" y="5172075"/>
          <p14:tracePt t="8787" x="4913313" y="5176838"/>
          <p14:tracePt t="8796" x="4924425" y="5187950"/>
          <p14:tracePt t="8804" x="4929188" y="5199063"/>
          <p14:tracePt t="8812" x="4940300" y="5205413"/>
          <p14:tracePt t="8819" x="4946650" y="5216525"/>
          <p14:tracePt t="8829" x="4951413" y="5222875"/>
          <p14:tracePt t="8835" x="4957763" y="5227638"/>
          <p14:tracePt t="8844" x="4964113" y="5233988"/>
          <p14:tracePt t="8851" x="4968875" y="5238750"/>
          <p14:tracePt t="8859" x="4975225" y="5245100"/>
          <p14:tracePt t="8868" x="4979988" y="5249863"/>
          <p14:tracePt t="8885" x="4986338" y="5249863"/>
          <p14:tracePt t="8892" x="4991100" y="5256213"/>
          <p14:tracePt t="8908" x="4997450" y="5256213"/>
          <p14:tracePt t="8931" x="5002213" y="5256213"/>
          <p14:tracePt t="8963" x="5008563" y="5256213"/>
          <p14:tracePt t="8980" x="5013325" y="5256213"/>
          <p14:tracePt t="8988" x="5019675" y="5256213"/>
          <p14:tracePt t="8996" x="5024438" y="5256213"/>
          <p14:tracePt t="9003" x="5030788" y="5256213"/>
          <p14:tracePt t="9012" x="5041900" y="5256213"/>
          <p14:tracePt t="9028" x="5048250" y="5256213"/>
          <p14:tracePt t="9035" x="5059363" y="5256213"/>
          <p14:tracePt t="9044" x="5070475" y="5256213"/>
          <p14:tracePt t="9051" x="5075238" y="5256213"/>
          <p14:tracePt t="9060" x="5086350" y="5256213"/>
          <p14:tracePt t="9067" x="5099050" y="5256213"/>
          <p14:tracePt t="9075" x="5110163" y="5256213"/>
          <p14:tracePt t="9085" x="5114925" y="5256213"/>
          <p14:tracePt t="9092" x="5121275" y="5256213"/>
          <p14:tracePt t="9099" x="5132388" y="5256213"/>
          <p14:tracePt t="9108" x="5148263" y="5256213"/>
          <p14:tracePt t="9115" x="5159375" y="5256213"/>
          <p14:tracePt t="9124" x="5165725" y="5256213"/>
          <p14:tracePt t="9132" x="5176838" y="5245100"/>
          <p14:tracePt t="9140" x="5194300" y="5233988"/>
          <p14:tracePt t="9148" x="5199063" y="5222875"/>
          <p14:tracePt t="9155" x="5210175" y="5210175"/>
          <p14:tracePt t="9163" x="5221288" y="5199063"/>
          <p14:tracePt t="9172" x="5227638" y="5187950"/>
          <p14:tracePt t="9179" x="5232400" y="5187950"/>
          <p14:tracePt t="9317" x="5238750" y="5183188"/>
          <p14:tracePt t="9324" x="5238750" y="5176838"/>
          <p14:tracePt t="9331" x="5245100" y="5172075"/>
          <p14:tracePt t="9341" x="5245100" y="5165725"/>
          <p14:tracePt t="9347" x="5245100" y="5160963"/>
          <p14:tracePt t="9363" x="5245100" y="5154613"/>
          <p14:tracePt t="9371" x="5245100" y="5149850"/>
          <p14:tracePt t="9387" x="5245100" y="5137150"/>
          <p14:tracePt t="9396" x="5245100" y="5126038"/>
          <p14:tracePt t="9404" x="5245100" y="5114925"/>
          <p14:tracePt t="9412" x="5245100" y="5103813"/>
          <p14:tracePt t="9420" x="5245100" y="5099050"/>
          <p14:tracePt t="10509" x="5245100" y="5087938"/>
          <p14:tracePt t="10515" x="5245100" y="5076825"/>
          <p14:tracePt t="10523" x="5238750" y="5064125"/>
          <p14:tracePt t="10532" x="5232400" y="5037138"/>
          <p14:tracePt t="10540" x="5232400" y="5026025"/>
          <p14:tracePt t="10548" x="5232400" y="5019675"/>
          <p14:tracePt t="10700" x="5232400" y="5014913"/>
          <p14:tracePt t="10708" x="5238750" y="5002213"/>
          <p14:tracePt t="10716" x="5245100" y="4997450"/>
          <p14:tracePt t="10724" x="5249863" y="4986338"/>
          <p14:tracePt t="10732" x="5256213" y="4979988"/>
          <p14:tracePt t="10740" x="5260975" y="4968875"/>
          <p14:tracePt t="10765" x="5260975" y="4964113"/>
          <p14:tracePt t="10780" x="5267325" y="4953000"/>
          <p14:tracePt t="10787" x="5272088" y="4953000"/>
          <p14:tracePt t="10796" x="5278438" y="4946650"/>
          <p14:tracePt t="10803" x="5283200" y="4935538"/>
          <p14:tracePt t="10811" x="5294313" y="4929188"/>
          <p14:tracePt t="10820" x="5318125" y="4918075"/>
          <p14:tracePt t="10828" x="5340350" y="4906963"/>
          <p14:tracePt t="10836" x="5373688" y="4895850"/>
          <p14:tracePt t="10843" x="5380038" y="4895850"/>
          <p14:tracePt t="10851" x="5391150" y="4895850"/>
          <p14:tracePt t="10860" x="5391150" y="4884738"/>
          <p14:tracePt t="11197" x="5384800" y="4884738"/>
          <p14:tracePt t="11204" x="5380038" y="4884738"/>
          <p14:tracePt t="11212" x="5373688" y="4884738"/>
          <p14:tracePt t="11236" x="5367338" y="4884738"/>
          <p14:tracePt t="11252" x="5362575" y="4879975"/>
          <p14:tracePt t="11259" x="5356225" y="4879975"/>
          <p14:tracePt t="11268" x="5351463" y="4873625"/>
          <p14:tracePt t="11276" x="5340350" y="4867275"/>
          <p14:tracePt t="11283" x="5329238" y="4862513"/>
          <p14:tracePt t="11292" x="5322888" y="4856163"/>
          <p14:tracePt t="11300" x="5294313" y="4833938"/>
          <p14:tracePt t="11307" x="5272088" y="4822825"/>
          <p14:tracePt t="11316" x="5245100" y="4806950"/>
          <p14:tracePt t="11324" x="5194300" y="4767263"/>
          <p14:tracePt t="11332" x="5137150" y="4733925"/>
          <p14:tracePt t="11340" x="5064125" y="4676775"/>
          <p14:tracePt t="11348" x="4940300" y="4598988"/>
          <p14:tracePt t="11357" x="4805363" y="4519613"/>
          <p14:tracePt t="11364" x="4654550" y="4413250"/>
          <p14:tracePt t="11372" x="4468813" y="4289425"/>
          <p14:tracePt t="11380" x="4289425" y="4159250"/>
          <p14:tracePt t="11388" x="4052888" y="3979863"/>
          <p14:tracePt t="11397" x="3811588" y="3800475"/>
          <p14:tracePt t="11404" x="3579813" y="3625850"/>
          <p14:tracePt t="11412" x="3287713" y="3429000"/>
          <p14:tracePt t="11420" x="3063875" y="3276600"/>
          <p14:tracePt t="11428" x="2833688" y="3136900"/>
          <p14:tracePt t="11437" x="2597150" y="3019425"/>
          <p14:tracePt t="11444" x="2433638" y="2933700"/>
          <p14:tracePt t="11452" x="2293938" y="2878138"/>
          <p14:tracePt t="11460" x="2209800" y="2838450"/>
          <p14:tracePt t="11468" x="2147888" y="2809875"/>
          <p14:tracePt t="11477" x="2090738" y="2782888"/>
          <p14:tracePt t="11484" x="2057400" y="2760663"/>
          <p14:tracePt t="11492" x="2046288" y="2749550"/>
          <p14:tracePt t="11500" x="2024063" y="2736850"/>
          <p14:tracePt t="11508" x="2012950" y="2720975"/>
          <p14:tracePt t="11516" x="2006600" y="2720975"/>
          <p14:tracePt t="11524" x="2001838" y="2714625"/>
          <p14:tracePt t="11532" x="1995488" y="2714625"/>
          <p14:tracePt t="11605" x="1989138" y="2725738"/>
          <p14:tracePt t="11612" x="1984375" y="2732088"/>
          <p14:tracePt t="11620" x="1984375" y="2736850"/>
          <p14:tracePt t="11637" x="1978025" y="2736850"/>
          <p14:tracePt t="11652" x="1978025" y="2743200"/>
          <p14:tracePt t="11677" x="1973263" y="2743200"/>
          <p14:tracePt t="11683" x="1966913" y="2736850"/>
          <p14:tracePt t="11692" x="1966913" y="2725738"/>
          <p14:tracePt t="11700" x="1955800" y="2720975"/>
          <p14:tracePt t="11708" x="1955800" y="2714625"/>
          <p14:tracePt t="11715" x="1951038" y="2703513"/>
          <p14:tracePt t="11724" x="1944688" y="2687638"/>
          <p14:tracePt t="11740" x="1944688" y="2676525"/>
          <p14:tracePt t="11748" x="1944688" y="2663825"/>
          <p14:tracePt t="11756" x="1944688" y="2652713"/>
          <p14:tracePt t="11764" x="1951038" y="2647950"/>
          <p14:tracePt t="11773" x="1955800" y="2636838"/>
          <p14:tracePt t="11783" x="1973263" y="2630488"/>
          <p14:tracePt t="11790" x="1989138" y="2625725"/>
          <p14:tracePt t="11797" x="2028825" y="2608263"/>
          <p14:tracePt t="11804" x="2057400" y="2601913"/>
          <p14:tracePt t="11812" x="2108200" y="2590800"/>
          <p14:tracePt t="11821" x="2185988" y="2586038"/>
          <p14:tracePt t="11828" x="2243138" y="2579688"/>
          <p14:tracePt t="11836" x="2338388" y="2579688"/>
          <p14:tracePt t="11844" x="2400300" y="2579688"/>
          <p14:tracePt t="11852" x="2528888" y="2579688"/>
          <p14:tracePt t="11860" x="2608263" y="2579688"/>
          <p14:tracePt t="11867" x="2692400" y="2579688"/>
          <p14:tracePt t="11876" x="2771775" y="2579688"/>
          <p14:tracePt t="11884" x="2827338" y="2579688"/>
          <p14:tracePt t="11904" x="2955925" y="2579688"/>
          <p14:tracePt t="11908" x="3017838" y="2579688"/>
          <p14:tracePt t="11916" x="3057525" y="2579688"/>
          <p14:tracePt t="11924" x="3103563" y="2586038"/>
          <p14:tracePt t="11932" x="3148013" y="2590800"/>
          <p14:tracePt t="11940" x="3187700" y="2590800"/>
          <p14:tracePt t="11948" x="3225800" y="2590800"/>
          <p14:tracePt t="11955" x="3243263" y="2590800"/>
          <p14:tracePt t="11964" x="3287713" y="2590800"/>
          <p14:tracePt t="11972" x="3327400" y="2590800"/>
          <p14:tracePt t="11980" x="3378200" y="2597150"/>
          <p14:tracePt t="11987" x="3411538" y="2601913"/>
          <p14:tracePt t="11996" x="3446463" y="2619375"/>
          <p14:tracePt t="12004" x="3468688" y="2641600"/>
          <p14:tracePt t="12012" x="3473450" y="2647950"/>
          <p14:tracePt t="12252" x="3479800" y="2636838"/>
          <p14:tracePt t="12260" x="3490913" y="2630488"/>
          <p14:tracePt t="12268" x="3495675" y="2625725"/>
          <p14:tracePt t="12276" x="3506788" y="2614613"/>
          <p14:tracePt t="12284" x="3519488" y="2608263"/>
          <p14:tracePt t="12292" x="3519488" y="2601913"/>
          <p14:tracePt t="12300" x="3530600" y="2597150"/>
          <p14:tracePt t="12308" x="3552825" y="2579688"/>
          <p14:tracePt t="12316" x="3568700" y="2574925"/>
          <p14:tracePt t="12325" x="3614738" y="2546350"/>
          <p14:tracePt t="12332" x="3659188" y="2524125"/>
          <p14:tracePt t="12340" x="3714750" y="2506663"/>
          <p14:tracePt t="12348" x="3800475" y="2484438"/>
          <p14:tracePt t="12356" x="3884613" y="2479675"/>
          <p14:tracePt t="12364" x="3968750" y="2466975"/>
          <p14:tracePt t="12372" x="4046538" y="2462213"/>
          <p14:tracePt t="12380" x="4130675" y="2451100"/>
          <p14:tracePt t="12388" x="4260850" y="2439988"/>
          <p14:tracePt t="12396" x="4322763" y="2433638"/>
          <p14:tracePt t="12404" x="4413250" y="2428875"/>
          <p14:tracePt t="12412" x="4491038" y="2422525"/>
          <p14:tracePt t="12421" x="4564063" y="2422525"/>
          <p14:tracePt t="12428" x="4643438" y="2422525"/>
          <p14:tracePt t="12436" x="4721225" y="2422525"/>
          <p14:tracePt t="12444" x="4772025" y="2422525"/>
          <p14:tracePt t="12452" x="4851400" y="2422525"/>
          <p14:tracePt t="12460" x="4918075" y="2422525"/>
          <p14:tracePt t="12468" x="4979988" y="2433638"/>
          <p14:tracePt t="12476" x="5024438" y="2439988"/>
          <p14:tracePt t="12484" x="5103813" y="2444750"/>
          <p14:tracePt t="12492" x="5154613" y="2451100"/>
          <p14:tracePt t="12500" x="5199063" y="2455863"/>
          <p14:tracePt t="12508" x="5256213" y="2455863"/>
          <p14:tracePt t="12515" x="5283200" y="2455863"/>
          <p14:tracePt t="12524" x="5329238" y="2455863"/>
          <p14:tracePt t="12532" x="5373688" y="2451100"/>
          <p14:tracePt t="12540" x="5424488" y="2433638"/>
          <p14:tracePt t="12548" x="5486400" y="2411413"/>
          <p14:tracePt t="12556" x="5519738" y="2393950"/>
          <p14:tracePt t="12563" x="5570538" y="2371725"/>
          <p14:tracePt t="12573" x="5588000" y="2371725"/>
          <p14:tracePt t="12580" x="5643563" y="2349500"/>
          <p14:tracePt t="12588" x="5654675" y="2349500"/>
          <p14:tracePt t="12596" x="5676900" y="2349500"/>
          <p14:tracePt t="12603" x="5683250" y="2349500"/>
          <p14:tracePt t="12612" x="5683250" y="2344738"/>
          <p14:tracePt t="12708" x="5688013" y="2344738"/>
          <p14:tracePt t="12717" x="5694363" y="2344738"/>
          <p14:tracePt t="12724" x="5710238" y="2344738"/>
          <p14:tracePt t="12732" x="5734050" y="2349500"/>
          <p14:tracePt t="12740" x="5767388" y="2360613"/>
          <p14:tracePt t="12748" x="5795963" y="2378075"/>
          <p14:tracePt t="12755" x="5845175" y="2393950"/>
          <p14:tracePt t="12764" x="5891213" y="2417763"/>
          <p14:tracePt t="12772" x="5918200" y="2433638"/>
          <p14:tracePt t="12780" x="5986463" y="2451100"/>
          <p14:tracePt t="12788" x="6037263" y="2462213"/>
          <p14:tracePt t="12796" x="6088063" y="2473325"/>
          <p14:tracePt t="12803" x="6138863" y="2473325"/>
          <p14:tracePt t="12812" x="6165850" y="2473325"/>
          <p14:tracePt t="12820" x="6216650" y="2473325"/>
          <p14:tracePt t="12828" x="6238875" y="2473325"/>
          <p14:tracePt t="12836" x="6267450" y="2473325"/>
          <p14:tracePt t="12844" x="6296025" y="2473325"/>
          <p14:tracePt t="12852" x="6300788" y="2473325"/>
          <p14:tracePt t="12860" x="6311900" y="2466975"/>
          <p14:tracePt t="12867" x="6318250" y="2462213"/>
          <p14:tracePt t="12887" x="6323013" y="2462213"/>
          <p14:tracePt t="12892" x="6329363" y="2462213"/>
          <p14:tracePt t="12900" x="6334125" y="2462213"/>
          <p14:tracePt t="12908" x="6351588" y="2462213"/>
          <p14:tracePt t="12916" x="6362700" y="2473325"/>
          <p14:tracePt t="12924" x="6380163" y="2490788"/>
          <p14:tracePt t="12932" x="6419850" y="2535238"/>
          <p14:tracePt t="12940" x="6430963" y="2563813"/>
          <p14:tracePt t="12948" x="6430963" y="2579688"/>
          <p14:tracePt t="12956" x="6430963" y="2590800"/>
          <p14:tracePt t="13157" x="6424613" y="2586038"/>
          <p14:tracePt t="13164" x="6413500" y="2579688"/>
          <p14:tracePt t="13172" x="6402388" y="2579688"/>
          <p14:tracePt t="13179" x="6391275" y="2579688"/>
          <p14:tracePt t="13188" x="6373813" y="2579688"/>
          <p14:tracePt t="13196" x="6346825" y="2586038"/>
          <p14:tracePt t="13205" x="6340475" y="2597150"/>
          <p14:tracePt t="13212" x="6329363" y="2619375"/>
          <p14:tracePt t="13220" x="6318250" y="2652713"/>
          <p14:tracePt t="13227" x="6307138" y="2714625"/>
          <p14:tracePt t="13236" x="6300788" y="2765425"/>
          <p14:tracePt t="13244" x="6300788" y="2827338"/>
          <p14:tracePt t="13252" x="6300788" y="2917825"/>
          <p14:tracePt t="13260" x="6300788" y="2995613"/>
          <p14:tracePt t="13268" x="6318250" y="3148013"/>
          <p14:tracePt t="13276" x="6346825" y="3311525"/>
          <p14:tracePt t="13284" x="6362700" y="3457575"/>
          <p14:tracePt t="13291" x="6391275" y="3676650"/>
          <p14:tracePt t="13300" x="6430963" y="3884613"/>
          <p14:tracePt t="13308" x="6457950" y="4035425"/>
          <p14:tracePt t="13316" x="6508750" y="4243388"/>
          <p14:tracePt t="13324" x="6542088" y="4378325"/>
          <p14:tracePt t="13332" x="6570663" y="4486275"/>
          <p14:tracePt t="13339" x="6604000" y="4570413"/>
          <p14:tracePt t="13348" x="6643688" y="4654550"/>
          <p14:tracePt t="13356" x="6665913" y="4699000"/>
          <p14:tracePt t="13364" x="6689725" y="4749800"/>
          <p14:tracePt t="13372" x="6711950" y="4789488"/>
          <p14:tracePt t="13380" x="6751638" y="4833938"/>
          <p14:tracePt t="13389" x="6762750" y="4840288"/>
          <p14:tracePt t="13396" x="6784975" y="4862513"/>
          <p14:tracePt t="13403" x="6796088" y="4862513"/>
          <p14:tracePt t="13412" x="6811963" y="4873625"/>
          <p14:tracePt t="13428" x="6818313" y="4873625"/>
          <p14:tracePt t="13476" x="6811963" y="4862513"/>
          <p14:tracePt t="13756" x="6818313" y="4862513"/>
          <p14:tracePt t="13763" x="6818313" y="4867275"/>
          <p14:tracePt t="13773" x="6818313" y="4873625"/>
          <p14:tracePt t="13781" x="6818313" y="4884738"/>
          <p14:tracePt t="13789" x="6824663" y="4902200"/>
          <p14:tracePt t="13796" x="6835775" y="4918075"/>
          <p14:tracePt t="13804" x="6840538" y="4929188"/>
          <p14:tracePt t="13812" x="6851650" y="4941888"/>
          <p14:tracePt t="13820" x="6858000" y="4957763"/>
          <p14:tracePt t="13827" x="6869113" y="4968875"/>
          <p14:tracePt t="13836" x="6873875" y="4991100"/>
          <p14:tracePt t="13844" x="6880225" y="5002213"/>
          <p14:tracePt t="13852" x="6884988" y="5014913"/>
          <p14:tracePt t="13860" x="6897688" y="5037138"/>
          <p14:tracePt t="13868" x="6902450" y="5048250"/>
          <p14:tracePt t="13876" x="6908800" y="5064125"/>
          <p14:tracePt t="13884" x="6919913" y="5081588"/>
          <p14:tracePt t="13892" x="6931025" y="5103813"/>
          <p14:tracePt t="13906" x="6935788" y="5126038"/>
          <p14:tracePt t="13908" x="6942138" y="5143500"/>
          <p14:tracePt t="13916" x="6946900" y="5154613"/>
          <p14:tracePt t="13924" x="6953250" y="5172075"/>
          <p14:tracePt t="13932" x="6953250" y="5183188"/>
          <p14:tracePt t="13940" x="6959600" y="5194300"/>
          <p14:tracePt t="13948" x="6970713" y="5205413"/>
          <p14:tracePt t="13956" x="6970713" y="5216525"/>
          <p14:tracePt t="13964" x="6975475" y="5216525"/>
          <p14:tracePt t="13972" x="6975475" y="5222875"/>
          <p14:tracePt t="13980" x="6981825" y="5222875"/>
          <p14:tracePt t="13989" x="6986588" y="5222875"/>
          <p14:tracePt t="14004" x="6992938" y="5227638"/>
          <p14:tracePt t="14028" x="6992938" y="5233988"/>
          <p14:tracePt t="14036" x="6997700" y="5233988"/>
          <p14:tracePt t="14052" x="6997700" y="5238750"/>
          <p14:tracePt t="14133" x="6992938" y="5238750"/>
          <p14:tracePt t="14140" x="6964363" y="5233988"/>
          <p14:tracePt t="14148" x="6913563" y="5199063"/>
          <p14:tracePt t="14156" x="6858000" y="5172075"/>
          <p14:tracePt t="14164" x="6800850" y="5132388"/>
          <p14:tracePt t="14172" x="6683375" y="5064125"/>
          <p14:tracePt t="14180" x="6548438" y="4979988"/>
          <p14:tracePt t="14190" x="6430963" y="4902200"/>
          <p14:tracePt t="14196" x="6245225" y="4794250"/>
          <p14:tracePt t="14204" x="6110288" y="4710113"/>
          <p14:tracePt t="14212" x="5991225" y="4632325"/>
          <p14:tracePt t="14220" x="5902325" y="4581525"/>
          <p14:tracePt t="14228" x="5807075" y="4513263"/>
          <p14:tracePt t="14236" x="5749925" y="4479925"/>
          <p14:tracePt t="14244" x="5722938" y="4457700"/>
          <p14:tracePt t="14252" x="5665788" y="4413250"/>
          <p14:tracePt t="14260" x="5654675" y="4402138"/>
          <p14:tracePt t="14268" x="5621338" y="4367213"/>
          <p14:tracePt t="14276" x="5603875" y="4340225"/>
          <p14:tracePt t="14284" x="5588000" y="4316413"/>
          <p14:tracePt t="14292" x="5570538" y="4289425"/>
          <p14:tracePt t="14300" x="5570538" y="4278313"/>
          <p14:tracePt t="14308" x="5559425" y="4249738"/>
          <p14:tracePt t="14316" x="5553075" y="4238625"/>
          <p14:tracePt t="14324" x="5553075" y="4221163"/>
          <p14:tracePt t="14332" x="5541963" y="4210050"/>
          <p14:tracePt t="14340" x="5537200" y="4198938"/>
          <p14:tracePt t="14348" x="5530850" y="4187825"/>
          <p14:tracePt t="14356" x="5519738" y="4170363"/>
          <p14:tracePt t="14364" x="5514975" y="4159250"/>
          <p14:tracePt t="14373" x="5508625" y="4154488"/>
          <p14:tracePt t="14380" x="5497513" y="4137025"/>
          <p14:tracePt t="14389" x="5491163" y="4132263"/>
          <p14:tracePt t="14396" x="5486400" y="4121150"/>
          <p14:tracePt t="14404" x="5475288" y="4114800"/>
          <p14:tracePt t="14412" x="5468938" y="4103688"/>
          <p14:tracePt t="14420" x="5457825" y="4092575"/>
          <p14:tracePt t="14428" x="5446713" y="4070350"/>
          <p14:tracePt t="14436" x="5418138" y="4048125"/>
          <p14:tracePt t="14444" x="5395913" y="4024313"/>
          <p14:tracePt t="14452" x="5380038" y="4002088"/>
          <p14:tracePt t="14460" x="5362575" y="3990975"/>
          <p14:tracePt t="14468" x="5334000" y="3962400"/>
          <p14:tracePt t="14476" x="5318125" y="3946525"/>
          <p14:tracePt t="14485" x="5289550" y="3917950"/>
          <p14:tracePt t="14493" x="5278438" y="3906838"/>
          <p14:tracePt t="14501" x="5256213" y="3895725"/>
          <p14:tracePt t="14509" x="5245100" y="3889375"/>
          <p14:tracePt t="14517" x="5227638" y="3873500"/>
          <p14:tracePt t="14525" x="5205413" y="3867150"/>
          <p14:tracePt t="14533" x="5199063" y="3862388"/>
          <p14:tracePt t="14541" x="5183188" y="3851275"/>
          <p14:tracePt t="14549" x="5172075" y="3851275"/>
          <p14:tracePt t="14557" x="5159375" y="3844925"/>
          <p14:tracePt t="14564" x="5148263" y="3838575"/>
          <p14:tracePt t="14573" x="5143500" y="3838575"/>
          <p14:tracePt t="14580" x="5137150" y="3833813"/>
          <p14:tracePt t="14596" x="5137150" y="3827463"/>
          <p14:tracePt t="14604" x="5132388" y="3827463"/>
          <p14:tracePt t="14611" x="5126038" y="3822700"/>
          <p14:tracePt t="14620" x="5126038" y="3816350"/>
          <p14:tracePt t="14628" x="5121275" y="3811588"/>
          <p14:tracePt t="14645" x="5114925" y="3811588"/>
          <p14:tracePt t="14652" x="5110163" y="3811588"/>
          <p14:tracePt t="14669" x="5103813" y="3811588"/>
          <p14:tracePt t="14684" x="5099050" y="3811588"/>
          <p14:tracePt t="14716" x="5092700" y="3811588"/>
          <p14:tracePt t="14876" x="5086350" y="3811588"/>
          <p14:tracePt t="14908" x="5086350" y="3816350"/>
          <p14:tracePt t="14916" x="5086350" y="3827463"/>
          <p14:tracePt t="14924" x="5099050" y="3862388"/>
          <p14:tracePt t="14932" x="5121275" y="3889375"/>
          <p14:tracePt t="14940" x="5143500" y="3906838"/>
          <p14:tracePt t="14948" x="5194300" y="3973513"/>
          <p14:tracePt t="14957" x="5249863" y="4030663"/>
          <p14:tracePt t="14963" x="5318125" y="4092575"/>
          <p14:tracePt t="14973" x="5413375" y="4170363"/>
          <p14:tracePt t="14980" x="5514975" y="4249738"/>
          <p14:tracePt t="14988" x="5637213" y="4340225"/>
          <p14:tracePt t="14996" x="5761038" y="4440238"/>
          <p14:tracePt t="15004" x="5884863" y="4530725"/>
          <p14:tracePt t="15012" x="5980113" y="4592638"/>
          <p14:tracePt t="15020" x="6103938" y="4676775"/>
          <p14:tracePt t="15028" x="6238875" y="4772025"/>
          <p14:tracePt t="15036" x="6334125" y="4833938"/>
          <p14:tracePt t="15044" x="6424613" y="4884738"/>
          <p14:tracePt t="15052" x="6515100" y="4946650"/>
          <p14:tracePt t="15060" x="6616700" y="5002213"/>
          <p14:tracePt t="15068" x="6672263" y="5030788"/>
          <p14:tracePt t="15076" x="6723063" y="5053013"/>
          <p14:tracePt t="15084" x="6762750" y="5070475"/>
          <p14:tracePt t="15092" x="6784975" y="5087938"/>
          <p14:tracePt t="15101" x="6811963" y="5103813"/>
          <p14:tracePt t="15108" x="6840538" y="5126038"/>
          <p14:tracePt t="15116" x="6858000" y="5143500"/>
          <p14:tracePt t="15124" x="6884988" y="5172075"/>
          <p14:tracePt t="15132" x="6902450" y="5187950"/>
          <p14:tracePt t="15140" x="6913563" y="5205413"/>
          <p14:tracePt t="15148" x="6931025" y="5227638"/>
          <p14:tracePt t="15156" x="6942138" y="5238750"/>
          <p14:tracePt t="15164" x="6946900" y="5245100"/>
          <p14:tracePt t="15173" x="6953250" y="5260975"/>
          <p14:tracePt t="15180" x="6959600" y="5267325"/>
          <p14:tracePt t="15188" x="6964363" y="5272088"/>
          <p14:tracePt t="15197" x="6964363" y="5284788"/>
          <p14:tracePt t="15204" x="6970713" y="5284788"/>
          <p14:tracePt t="15212" x="6970713" y="5289550"/>
          <p14:tracePt t="15220" x="6975475" y="5307013"/>
          <p14:tracePt t="15228" x="6975475" y="5311775"/>
          <p14:tracePt t="15236" x="6986588" y="5329238"/>
          <p14:tracePt t="15244" x="7004050" y="5351463"/>
          <p14:tracePt t="15252" x="7008813" y="5362575"/>
          <p14:tracePt t="15260" x="7019925" y="5373688"/>
          <p14:tracePt t="15268" x="7032625" y="5384800"/>
          <p14:tracePt t="15276" x="7054850" y="5402263"/>
          <p14:tracePt t="15284" x="7065963" y="5407025"/>
          <p14:tracePt t="15292" x="7077075" y="5413375"/>
          <p14:tracePt t="15300" x="7081838" y="5413375"/>
          <p14:tracePt t="15308" x="7088188" y="5413375"/>
          <p14:tracePt t="15597" x="7092950" y="5413375"/>
          <p14:tracePt t="15604" x="7092950" y="5419725"/>
          <p14:tracePt t="15612" x="7105650" y="5419725"/>
          <p14:tracePt t="15620" x="7110413" y="5419725"/>
          <p14:tracePt t="15636" x="7116763" y="5419725"/>
          <p14:tracePt t="15644" x="7121525" y="5419725"/>
          <p14:tracePt t="15660" x="7127875" y="5419725"/>
          <p14:tracePt t="15797" x="7132638" y="5419725"/>
          <p14:tracePt t="15829" x="7138988" y="5419725"/>
          <p14:tracePt t="15836" x="7143750" y="5419725"/>
          <p14:tracePt t="15860" x="7150100" y="5419725"/>
          <p14:tracePt t="15900" x="7154863" y="5419725"/>
          <p14:tracePt t="15908" x="7154863" y="5413375"/>
          <p14:tracePt t="15932" x="7161213" y="5413375"/>
          <p14:tracePt t="15940" x="7161213" y="5407025"/>
          <p14:tracePt t="15948" x="7167563" y="5407025"/>
          <p14:tracePt t="15997" x="7167563" y="5402263"/>
          <p14:tracePt t="16004" x="7172325" y="5402263"/>
          <p14:tracePt t="16068" x="7178675" y="5402263"/>
          <p14:tracePt t="16076" x="7178675" y="5395913"/>
          <p14:tracePt t="16100" x="7178675" y="5391150"/>
          <p14:tracePt t="16108" x="7183438" y="5391150"/>
          <p14:tracePt t="16116" x="7183438" y="5384800"/>
          <p14:tracePt t="16133" x="7189788" y="5384800"/>
          <p14:tracePt t="16148" x="7189788" y="5380038"/>
          <p14:tracePt t="16164" x="7189788" y="5373688"/>
          <p14:tracePt t="16180" x="7189788" y="5362575"/>
          <p14:tracePt t="16188" x="7189788" y="5351463"/>
          <p14:tracePt t="16204" x="7189788" y="5345113"/>
          <p14:tracePt t="16213" x="7189788" y="5329238"/>
          <p14:tracePt t="16220" x="7189788" y="5322888"/>
          <p14:tracePt t="16236" x="7189788" y="5311775"/>
          <p14:tracePt t="16244" x="7189788" y="5300663"/>
          <p14:tracePt t="16252" x="7183438" y="5289550"/>
          <p14:tracePt t="16260" x="7178675" y="5278438"/>
          <p14:tracePt t="16268" x="7178675" y="5267325"/>
          <p14:tracePt t="16276" x="7172325" y="5260975"/>
          <p14:tracePt t="16284" x="7172325" y="5256213"/>
          <p14:tracePt t="16316" x="7167563" y="5249863"/>
          <p14:tracePt t="16340" x="7161213" y="5238750"/>
          <p14:tracePt t="16356" x="7161213" y="5233988"/>
          <p14:tracePt t="16364" x="7154863" y="5233988"/>
          <p14:tracePt t="16372" x="7150100" y="5233988"/>
          <p14:tracePt t="16404" x="7150100" y="5227638"/>
          <p14:tracePt t="16428" x="7143750" y="5227638"/>
          <p14:tracePt t="16444" x="7138988" y="5227638"/>
          <p14:tracePt t="16452" x="7132638" y="5222875"/>
          <p14:tracePt t="16460" x="7127875" y="5222875"/>
          <p14:tracePt t="16468" x="7121525" y="5216525"/>
          <p14:tracePt t="16476" x="7116763" y="5216525"/>
          <p14:tracePt t="16484" x="7110413" y="5216525"/>
          <p14:tracePt t="16492" x="7092950" y="5216525"/>
          <p14:tracePt t="16500" x="7088188" y="5210175"/>
          <p14:tracePt t="16508" x="7077075" y="5210175"/>
          <p14:tracePt t="16516" x="7070725" y="5210175"/>
          <p14:tracePt t="16524" x="7065963" y="5205413"/>
          <p14:tracePt t="16532" x="7059613" y="5205413"/>
          <p14:tracePt t="16541" x="7054850" y="5205413"/>
          <p14:tracePt t="16556" x="7048500" y="5205413"/>
          <p14:tracePt t="16572" x="7043738" y="5205413"/>
          <p14:tracePt t="16604" x="7037388" y="5205413"/>
          <p14:tracePt t="16621" x="7032625" y="5205413"/>
          <p14:tracePt t="16677" x="7026275" y="5205413"/>
          <p14:tracePt t="16700" x="7026275" y="5210175"/>
          <p14:tracePt t="16709" x="7019925" y="5210175"/>
          <p14:tracePt t="16716" x="7019925" y="5216525"/>
          <p14:tracePt t="16724" x="7015163" y="5216525"/>
          <p14:tracePt t="16741" x="7015163" y="5222875"/>
          <p14:tracePt t="16756" x="7008813" y="5227638"/>
          <p14:tracePt t="16780" x="7008813" y="5233988"/>
          <p14:tracePt t="16788" x="7004050" y="5233988"/>
          <p14:tracePt t="16796" x="7004050" y="5238750"/>
          <p14:tracePt t="16812" x="7004050" y="5245100"/>
          <p14:tracePt t="16820" x="6997700" y="5249863"/>
          <p14:tracePt t="16828" x="6992938" y="5256213"/>
          <p14:tracePt t="16836" x="6992938" y="5260975"/>
          <p14:tracePt t="16852" x="6992938" y="5272088"/>
          <p14:tracePt t="16868" x="6986588" y="5278438"/>
          <p14:tracePt t="16876" x="6986588" y="5289550"/>
          <p14:tracePt t="16892" x="6981825" y="5300663"/>
          <p14:tracePt t="16901" x="6981825" y="5311775"/>
          <p14:tracePt t="16908" x="6981825" y="5318125"/>
          <p14:tracePt t="16918" x="6981825" y="5322888"/>
          <p14:tracePt t="16928" x="6981825" y="5334000"/>
          <p14:tracePt t="16933" x="6981825" y="5340350"/>
          <p14:tracePt t="16940" x="6981825" y="5345113"/>
          <p14:tracePt t="16948" x="6981825" y="5357813"/>
          <p14:tracePt t="16956" x="6981825" y="5362575"/>
          <p14:tracePt t="16964" x="6986588" y="5362575"/>
          <p14:tracePt t="16972" x="6986588" y="5373688"/>
          <p14:tracePt t="16980" x="6992938" y="5380038"/>
          <p14:tracePt t="16988" x="6997700" y="5384800"/>
          <p14:tracePt t="16996" x="7008813" y="5384800"/>
          <p14:tracePt t="17004" x="7008813" y="5395913"/>
          <p14:tracePt t="17012" x="7019925" y="5402263"/>
          <p14:tracePt t="17020" x="7026275" y="5407025"/>
          <p14:tracePt t="17028" x="7032625" y="5413375"/>
          <p14:tracePt t="17044" x="7037388" y="5413375"/>
          <p14:tracePt t="17052" x="7043738" y="5419725"/>
          <p14:tracePt t="17068" x="7048500" y="5419725"/>
          <p14:tracePt t="17076" x="7054850" y="5419725"/>
          <p14:tracePt t="17084" x="7059613" y="5419725"/>
          <p14:tracePt t="17092" x="7065963" y="5419725"/>
          <p14:tracePt t="17100" x="7070725" y="5419725"/>
          <p14:tracePt t="17108" x="7077075" y="5419725"/>
          <p14:tracePt t="17125" x="7081838" y="5419725"/>
          <p14:tracePt t="17132" x="7088188" y="5419725"/>
          <p14:tracePt t="17159" x="7092950" y="5419725"/>
          <p14:tracePt t="17167" x="7099300" y="5419725"/>
          <p14:tracePt t="17188" x="7105650" y="5419725"/>
          <p14:tracePt t="17221" x="7110413" y="5419725"/>
          <p14:tracePt t="17277" x="7116763" y="5419725"/>
          <p14:tracePt t="17284" x="7121525" y="5419725"/>
          <p14:tracePt t="17292" x="7121525" y="5413375"/>
          <p14:tracePt t="17308" x="7127875" y="5413375"/>
          <p14:tracePt t="17548" x="7132638" y="5413375"/>
          <p14:tracePt t="17572" x="7138988" y="5413375"/>
          <p14:tracePt t="17580" x="7143750" y="5413375"/>
          <p14:tracePt t="17620" x="7150100" y="5413375"/>
          <p14:tracePt t="17628" x="7150100" y="5407025"/>
          <p14:tracePt t="17765" x="7143750" y="5413375"/>
          <p14:tracePt t="17772" x="7127875" y="5419725"/>
          <p14:tracePt t="17780" x="7092950" y="5430838"/>
          <p14:tracePt t="17788" x="7048500" y="5446713"/>
          <p14:tracePt t="17796" x="6953250" y="5468938"/>
          <p14:tracePt t="17804" x="6873875" y="5480050"/>
          <p14:tracePt t="17812" x="6751638" y="5480050"/>
          <p14:tracePt t="17820" x="6537325" y="5480050"/>
          <p14:tracePt t="17828" x="6284913" y="5435600"/>
          <p14:tracePt t="17836" x="6015038" y="5391150"/>
          <p14:tracePt t="17844" x="5807075" y="5351463"/>
          <p14:tracePt t="17852" x="5599113" y="5322888"/>
          <p14:tracePt t="17860" x="5446713" y="5289550"/>
          <p14:tracePt t="17868" x="5318125" y="5260975"/>
          <p14:tracePt t="17877" x="5176838" y="5227638"/>
          <p14:tracePt t="17892" x="5030788" y="5194300"/>
          <p14:tracePt t="17900" x="4991100" y="5183188"/>
          <p14:tracePt t="17909" x="4975225" y="5183188"/>
          <p14:tracePt t="17941" x="4979988" y="5183188"/>
          <p14:tracePt t="17948" x="4986338" y="5176838"/>
          <p14:tracePt t="17956" x="4991100" y="5176838"/>
          <p14:tracePt t="17964" x="5002213" y="5172075"/>
          <p14:tracePt t="18014" x="5002213" y="5165725"/>
          <p14:tracePt t="18028" x="5002213" y="5160963"/>
          <p14:tracePt t="18052" x="4997450" y="5160963"/>
          <p14:tracePt t="18117" x="4991100" y="5160963"/>
          <p14:tracePt t="18124" x="4991100" y="5165725"/>
          <p14:tracePt t="18132" x="4991100" y="5176838"/>
          <p14:tracePt t="18140" x="4991100" y="5183188"/>
          <p14:tracePt t="18148" x="4991100" y="5194300"/>
          <p14:tracePt t="18156" x="4991100" y="5199063"/>
          <p14:tracePt t="18164" x="4991100" y="5216525"/>
          <p14:tracePt t="18172" x="4997450" y="5222875"/>
          <p14:tracePt t="18180" x="5008563" y="5227638"/>
          <p14:tracePt t="18188" x="5013325" y="5233988"/>
          <p14:tracePt t="18196" x="5024438" y="5245100"/>
          <p14:tracePt t="18204" x="5041900" y="5249863"/>
          <p14:tracePt t="18212" x="5048250" y="5256213"/>
          <p14:tracePt t="18220" x="5053013" y="5260975"/>
          <p14:tracePt t="18228" x="5064125" y="5272088"/>
          <p14:tracePt t="18236" x="5070475" y="5278438"/>
          <p14:tracePt t="18244" x="5070475" y="5284788"/>
          <p14:tracePt t="18252" x="5075238" y="5284788"/>
          <p14:tracePt t="18260" x="5075238" y="5289550"/>
          <p14:tracePt t="18325" x="5075238" y="5295900"/>
          <p14:tracePt t="18444" x="5081588" y="5300663"/>
          <p14:tracePt t="18452" x="5086350" y="5300663"/>
          <p14:tracePt t="18460" x="5110163" y="5311775"/>
          <p14:tracePt t="18469" x="5148263" y="5322888"/>
          <p14:tracePt t="18477" x="5194300" y="5340350"/>
          <p14:tracePt t="18484" x="5249863" y="5351463"/>
          <p14:tracePt t="18492" x="5334000" y="5380038"/>
          <p14:tracePt t="18500" x="5440363" y="5402263"/>
          <p14:tracePt t="18508" x="5548313" y="5430838"/>
          <p14:tracePt t="18516" x="5654675" y="5453063"/>
          <p14:tracePt t="18524" x="5800725" y="5492750"/>
          <p14:tracePt t="18532" x="5953125" y="5514975"/>
          <p14:tracePt t="18540" x="6099175" y="5541963"/>
          <p14:tracePt t="18548" x="6289675" y="5559425"/>
          <p14:tracePt t="18556" x="6384925" y="5576888"/>
          <p14:tracePt t="18564" x="6530975" y="5581650"/>
          <p14:tracePt t="18572" x="6654800" y="5592763"/>
          <p14:tracePt t="18580" x="6738938" y="5599113"/>
          <p14:tracePt t="18589" x="6796088" y="5599113"/>
          <p14:tracePt t="18597" x="6862763" y="5599113"/>
          <p14:tracePt t="18605" x="6908800" y="5599113"/>
          <p14:tracePt t="18614" x="6931025" y="5599113"/>
          <p14:tracePt t="18620" x="6964363" y="5599113"/>
          <p14:tracePt t="18628" x="6986588" y="5599113"/>
          <p14:tracePt t="18636" x="7008813" y="5599113"/>
          <p14:tracePt t="18644" x="7026275" y="5599113"/>
          <p14:tracePt t="18654" x="7032625" y="5599113"/>
          <p14:tracePt t="18662" x="7043738" y="5599113"/>
          <p14:tracePt t="18669" x="7059613" y="5599113"/>
          <p14:tracePt t="18678" x="7065963" y="5599113"/>
          <p14:tracePt t="18684" x="7070725" y="5599113"/>
          <p14:tracePt t="18693" x="7081838" y="5603875"/>
          <p14:tracePt t="18700" x="7099300" y="5610225"/>
          <p14:tracePt t="18708" x="7121525" y="5614988"/>
          <p14:tracePt t="18717" x="7138988" y="5621338"/>
          <p14:tracePt t="18724" x="7150100" y="5621338"/>
          <p14:tracePt t="18732" x="7172325" y="5627688"/>
          <p14:tracePt t="18740" x="7183438" y="5632450"/>
          <p14:tracePt t="18748" x="7200900" y="5632450"/>
          <p14:tracePt t="18764" x="7205663" y="5632450"/>
          <p14:tracePt t="18772" x="7212013" y="5632450"/>
          <p14:tracePt t="18780" x="7212013" y="5638800"/>
          <p14:tracePt t="18804" x="7216775" y="5638800"/>
          <p14:tracePt t="19020" x="7216775" y="5632450"/>
          <p14:tracePt t="19037" x="7216775" y="5621338"/>
          <p14:tracePt t="19052" x="7216775" y="5614988"/>
          <p14:tracePt t="19070" x="7216775" y="5610225"/>
          <p14:tracePt t="19079" x="7212013" y="5610225"/>
          <p14:tracePt t="19095" x="7212013" y="5603875"/>
          <p14:tracePt t="19108" x="7212013" y="5599113"/>
          <p14:tracePt t="19116" x="7205663" y="5599113"/>
          <p14:tracePt t="19124" x="7205663" y="5592763"/>
          <p14:tracePt t="19132" x="7200900" y="5592763"/>
          <p14:tracePt t="19140" x="7194550" y="5588000"/>
          <p14:tracePt t="19148" x="7189788" y="5581650"/>
          <p14:tracePt t="19156" x="7183438" y="5581650"/>
          <p14:tracePt t="19164" x="7178675" y="5576888"/>
          <p14:tracePt t="19172" x="7167563" y="5570538"/>
          <p14:tracePt t="19181" x="7161213" y="5565775"/>
          <p14:tracePt t="19188" x="7154863" y="5559425"/>
          <p14:tracePt t="19197" x="7150100" y="5559425"/>
          <p14:tracePt t="19204" x="7138988" y="5559425"/>
          <p14:tracePt t="19237" x="7132638" y="5559425"/>
          <p14:tracePt t="19300" x="7127875" y="5559425"/>
          <p14:tracePt t="19309" x="7121525" y="5559425"/>
          <p14:tracePt t="19316" x="7116763" y="5559425"/>
          <p14:tracePt t="19324" x="7110413" y="5559425"/>
          <p14:tracePt t="19332" x="7105650" y="5559425"/>
          <p14:tracePt t="19340" x="7099300" y="5559425"/>
          <p14:tracePt t="19348" x="7088188" y="5559425"/>
          <p14:tracePt t="19356" x="7081838" y="5559425"/>
          <p14:tracePt t="19364" x="7077075" y="5565775"/>
          <p14:tracePt t="19372" x="7065963" y="5565775"/>
          <p14:tracePt t="19380" x="7059613" y="5565775"/>
          <p14:tracePt t="19388" x="7054850" y="5565775"/>
          <p14:tracePt t="19396" x="7043738" y="5565775"/>
          <p14:tracePt t="19413" x="7037388" y="5565775"/>
          <p14:tracePt t="19420" x="7032625" y="5565775"/>
          <p14:tracePt t="19429" x="7026275" y="5570538"/>
          <p14:tracePt t="19445" x="7019925" y="5576888"/>
          <p14:tracePt t="19460" x="7015163" y="5576888"/>
          <p14:tracePt t="19484" x="7008813" y="5581650"/>
          <p14:tracePt t="19500" x="7004050" y="5588000"/>
          <p14:tracePt t="19508" x="7004050" y="5592763"/>
          <p14:tracePt t="19516" x="7004050" y="5599113"/>
          <p14:tracePt t="19524" x="7004050" y="5603875"/>
          <p14:tracePt t="19540" x="7004050" y="5614988"/>
          <p14:tracePt t="19548" x="7004050" y="5621338"/>
          <p14:tracePt t="19556" x="7004050" y="5627688"/>
          <p14:tracePt t="19564" x="7004050" y="5632450"/>
          <p14:tracePt t="19580" x="7004050" y="5643563"/>
          <p14:tracePt t="19596" x="7004050" y="5649913"/>
          <p14:tracePt t="19612" x="7004050" y="5654675"/>
          <p14:tracePt t="19636" x="7004050" y="5661025"/>
          <p14:tracePt t="19660" x="7004050" y="5665788"/>
          <p14:tracePt t="19677" x="7004050" y="5672138"/>
          <p14:tracePt t="19684" x="7004050" y="5676900"/>
          <p14:tracePt t="19704" x="7004050" y="5688013"/>
          <p14:tracePt t="19718" x="7008813" y="5694363"/>
          <p14:tracePt t="19724" x="7008813" y="5700713"/>
          <p14:tracePt t="19732" x="7008813" y="5705475"/>
          <p14:tracePt t="19740" x="7015163" y="5711825"/>
          <p14:tracePt t="19756" x="7015163" y="5716588"/>
          <p14:tracePt t="19764" x="7019925" y="5722938"/>
          <p14:tracePt t="19780" x="7026275" y="5727700"/>
          <p14:tracePt t="19796" x="7032625" y="5734050"/>
          <p14:tracePt t="19812" x="7032625" y="5738813"/>
          <p14:tracePt t="19820" x="7032625" y="5745163"/>
          <p14:tracePt t="19828" x="7037388" y="5745163"/>
          <p14:tracePt t="19844" x="7043738" y="5749925"/>
          <p14:tracePt t="19852" x="7048500" y="5749925"/>
          <p14:tracePt t="19868" x="7054850" y="5756275"/>
          <p14:tracePt t="19877" x="7059613" y="5756275"/>
          <p14:tracePt t="19894" x="7065963" y="5762625"/>
          <p14:tracePt t="19900" x="7070725" y="5762625"/>
          <p14:tracePt t="19916" x="7077075" y="5767388"/>
          <p14:tracePt t="19924" x="7081838" y="5767388"/>
          <p14:tracePt t="19932" x="7088188" y="5767388"/>
          <p14:tracePt t="19948" x="7092950" y="5767388"/>
          <p14:tracePt t="19956" x="7092950" y="5773738"/>
          <p14:tracePt t="20006" x="7099300" y="5773738"/>
          <p14:tracePt t="20029" x="7105650" y="5773738"/>
          <p14:tracePt t="20036" x="7110413" y="5773738"/>
          <p14:tracePt t="20052" x="7116763" y="5773738"/>
          <p14:tracePt t="20068" x="7121525" y="5773738"/>
          <p14:tracePt t="20092" x="7127875" y="5773738"/>
          <p14:tracePt t="20116" x="7132638" y="5773738"/>
          <p14:tracePt t="20124" x="7138988" y="5773738"/>
          <p14:tracePt t="20148" x="7143750" y="5773738"/>
          <p14:tracePt t="20164" x="7150100" y="5773738"/>
          <p14:tracePt t="20172" x="7150100" y="5767388"/>
          <p14:tracePt t="20180" x="7154863" y="5767388"/>
          <p14:tracePt t="20188" x="7161213" y="5762625"/>
          <p14:tracePt t="20204" x="7167563" y="5756275"/>
          <p14:tracePt t="20220" x="7167563" y="5749925"/>
          <p14:tracePt t="20228" x="7172325" y="5749925"/>
          <p14:tracePt t="20236" x="7172325" y="5738813"/>
          <p14:tracePt t="20252" x="7172325" y="5734050"/>
          <p14:tracePt t="20261" x="7172325" y="5722938"/>
          <p14:tracePt t="20268" x="7172325" y="5716588"/>
          <p14:tracePt t="20276" x="7172325" y="5711825"/>
          <p14:tracePt t="20284" x="7172325" y="5700713"/>
          <p14:tracePt t="20301" x="7172325" y="5694363"/>
          <p14:tracePt t="20308" x="7172325" y="5688013"/>
          <p14:tracePt t="20316" x="7172325" y="5683250"/>
          <p14:tracePt t="20324" x="7172325" y="5676900"/>
          <p14:tracePt t="20332" x="7172325" y="5672138"/>
          <p14:tracePt t="20340" x="7167563" y="5665788"/>
          <p14:tracePt t="20348" x="7161213" y="5654675"/>
          <p14:tracePt t="20356" x="7154863" y="5649913"/>
          <p14:tracePt t="20365" x="7143750" y="5643563"/>
          <p14:tracePt t="20372" x="7138988" y="5632450"/>
          <p14:tracePt t="20380" x="7132638" y="5627688"/>
          <p14:tracePt t="20388" x="7121525" y="5614988"/>
          <p14:tracePt t="20396" x="7116763" y="5610225"/>
          <p14:tracePt t="20404" x="7110413" y="5603875"/>
          <p14:tracePt t="20645" x="7110413" y="5614988"/>
          <p14:tracePt t="20652" x="7099300" y="5614988"/>
          <p14:tracePt t="20661" x="7092950" y="5621338"/>
          <p14:tracePt t="20902" x="7092950" y="5627688"/>
          <p14:tracePt t="20908" x="7099300" y="5627688"/>
          <p14:tracePt t="21205" x="7105650" y="5627688"/>
          <p14:tracePt t="21228" x="7105650" y="5632450"/>
          <p14:tracePt t="21236" x="7105650" y="5638800"/>
          <p14:tracePt t="21269" x="7105650" y="5643563"/>
          <p14:tracePt t="21533" x="7110413" y="5638800"/>
          <p14:tracePt t="21540" x="7110413" y="5627688"/>
          <p14:tracePt t="21548" x="7116763" y="5614988"/>
          <p14:tracePt t="21556" x="7116763" y="5610225"/>
          <p14:tracePt t="21572" x="7110413" y="5603875"/>
          <p14:tracePt t="21580" x="7092950" y="5599113"/>
          <p14:tracePt t="21588" x="7077075" y="5599113"/>
          <p14:tracePt t="21852" x="7077075" y="5592763"/>
          <p14:tracePt t="21862" x="7077075" y="5588000"/>
          <p14:tracePt t="21879" x="7077075" y="5581650"/>
          <p14:tracePt t="21887" x="7077075" y="5576888"/>
          <p14:tracePt t="21895" x="7077075" y="5570538"/>
          <p14:tracePt t="21900" x="7077075" y="5565775"/>
          <p14:tracePt t="21908" x="7077075" y="5559425"/>
          <p14:tracePt t="21916" x="7077075" y="5553075"/>
          <p14:tracePt t="21964" x="7077075" y="5548313"/>
          <p14:tracePt t="21972" x="7077075" y="5537200"/>
          <p14:tracePt t="21980" x="7077075" y="5530850"/>
          <p14:tracePt t="21988" x="7077075" y="5519738"/>
          <p14:tracePt t="21996" x="7077075" y="5514975"/>
          <p14:tracePt t="22004" x="7077075" y="5503863"/>
          <p14:tracePt t="22012" x="7077075" y="5486400"/>
          <p14:tracePt t="22020" x="7077075" y="5468938"/>
          <p14:tracePt t="22029" x="7077075" y="5453063"/>
          <p14:tracePt t="22036" x="7070725" y="5430838"/>
          <p14:tracePt t="22044" x="7070725" y="5419725"/>
          <p14:tracePt t="22052" x="7065963" y="5395913"/>
          <p14:tracePt t="22060" x="7059613" y="5384800"/>
          <p14:tracePt t="22068" x="7054850" y="5373688"/>
          <p14:tracePt t="22300" x="7054850" y="5368925"/>
          <p14:tracePt t="22316" x="7054850" y="5362575"/>
          <p14:tracePt t="22324" x="7054850" y="5357813"/>
          <p14:tracePt t="22348" x="7054850" y="5351463"/>
          <p14:tracePt t="22381" x="7054850" y="5345113"/>
          <p14:tracePt t="22549" x="7054850" y="5351463"/>
          <p14:tracePt t="22669" x="7059613" y="5351463"/>
          <p14:tracePt t="22716" x="7065963" y="5351463"/>
          <p14:tracePt t="22732" x="7065963" y="5345113"/>
          <p14:tracePt t="22740" x="7070725" y="5345113"/>
          <p14:tracePt t="22764" x="7077075" y="5340350"/>
          <p14:tracePt t="22780" x="7077075" y="5334000"/>
          <p14:tracePt t="22796" x="7081838" y="5334000"/>
          <p14:tracePt t="22805" x="7088188" y="5334000"/>
          <p14:tracePt t="22828" x="7088188" y="5329238"/>
          <p14:tracePt t="22836" x="7092950" y="5329238"/>
          <p14:tracePt t="22868" x="7099300" y="5322888"/>
          <p14:tracePt t="23229" x="7105650" y="5322888"/>
          <p14:tracePt t="23493" x="7110413" y="5322888"/>
          <p14:tracePt t="23509" x="7110413" y="5329238"/>
          <p14:tracePt t="23957" x="7110413" y="5334000"/>
          <p14:tracePt t="23964" x="7116763" y="5340350"/>
          <p14:tracePt t="23972" x="7116763" y="5345113"/>
          <p14:tracePt t="23996" x="7116763" y="5351463"/>
          <p14:tracePt t="24005" x="7116763" y="5357813"/>
          <p14:tracePt t="24109" x="7116763" y="5362575"/>
          <p14:tracePt t="24492" x="7116763" y="5357813"/>
          <p14:tracePt t="24500" x="7116763" y="5351463"/>
          <p14:tracePt t="24516" x="7116763" y="5345113"/>
          <p14:tracePt t="24524" x="7116763" y="5340350"/>
          <p14:tracePt t="24540" x="7121525" y="5334000"/>
          <p14:tracePt t="24548" x="7121525" y="5329238"/>
          <p14:tracePt t="24580" x="7127875" y="5322888"/>
          <p14:tracePt t="24598" x="7132638" y="5322888"/>
          <p14:tracePt t="24606" x="7132638" y="5318125"/>
          <p14:tracePt t="24678" x="7138988" y="5318125"/>
          <p14:tracePt t="24686" x="7143750" y="5322888"/>
          <p14:tracePt t="24693" x="7150100" y="5329238"/>
          <p14:tracePt t="24702" x="7150100" y="5334000"/>
          <p14:tracePt t="24709" x="7154863" y="5334000"/>
          <p14:tracePt t="24716" x="7154863" y="5340350"/>
          <p14:tracePt t="24724" x="7161213" y="5345113"/>
          <p14:tracePt t="24732" x="7167563" y="5345113"/>
          <p14:tracePt t="24788" x="7172325" y="5345113"/>
          <p14:tracePt t="24796" x="7178675" y="5345113"/>
          <p14:tracePt t="24804" x="7189788" y="5334000"/>
          <p14:tracePt t="24812" x="7200900" y="5322888"/>
          <p14:tracePt t="24820" x="7212013" y="5311775"/>
          <p14:tracePt t="24828" x="7216775" y="5307013"/>
          <p14:tracePt t="24836" x="7245350" y="5289550"/>
          <p14:tracePt t="24844" x="7256463" y="5284788"/>
          <p14:tracePt t="24852" x="7273925" y="5284788"/>
          <p14:tracePt t="24860" x="7302500" y="5278438"/>
          <p14:tracePt t="24868" x="7324725" y="5278438"/>
          <p14:tracePt t="24881" x="7358063" y="5278438"/>
          <p14:tracePt t="24884" x="7397750" y="5284788"/>
          <p14:tracePt t="24893" x="7424738" y="5289550"/>
          <p14:tracePt t="24901" x="7464425" y="5300663"/>
          <p14:tracePt t="24910" x="7486650" y="5311775"/>
          <p14:tracePt t="24918" x="7526338" y="5322888"/>
          <p14:tracePt t="24924" x="7554913" y="5334000"/>
          <p14:tracePt t="24932" x="7570788" y="5340350"/>
          <p14:tracePt t="24940" x="7588250" y="5345113"/>
          <p14:tracePt t="24956" x="7599363" y="5345113"/>
          <p14:tracePt t="25044" x="7599363" y="5334000"/>
          <p14:tracePt t="25052" x="7605713" y="5334000"/>
          <p14:tracePt t="25060" x="7610475" y="5322888"/>
          <p14:tracePt t="25068" x="7616825" y="5322888"/>
          <p14:tracePt t="25076" x="7621588" y="5322888"/>
          <p14:tracePt t="25084" x="7627938" y="5318125"/>
          <p14:tracePt t="25092" x="7632700" y="5318125"/>
          <p14:tracePt t="25108" x="7643813" y="5318125"/>
          <p14:tracePt t="25124" x="7650163" y="5318125"/>
          <p14:tracePt t="25132" x="7656513" y="5322888"/>
          <p14:tracePt t="25140" x="7661275" y="5322888"/>
          <p14:tracePt t="25148" x="7667625" y="5329238"/>
          <p14:tracePt t="25156" x="7667625" y="5334000"/>
          <p14:tracePt t="25164" x="7672388" y="5334000"/>
          <p14:tracePt t="25172" x="7678738" y="5334000"/>
          <p14:tracePt t="25181" x="7683500" y="5334000"/>
          <p14:tracePt t="25188" x="7689850" y="5340350"/>
          <p14:tracePt t="25196" x="7694613" y="5340350"/>
          <p14:tracePt t="25204" x="7700963" y="5340350"/>
          <p14:tracePt t="25212" x="7705725" y="5340350"/>
          <p14:tracePt t="25221" x="7712075" y="5340350"/>
          <p14:tracePt t="25229" x="7723188" y="5340350"/>
          <p14:tracePt t="25237" x="7734300" y="5334000"/>
          <p14:tracePt t="25244" x="7751763" y="5334000"/>
          <p14:tracePt t="25252" x="7756525" y="5329238"/>
          <p14:tracePt t="25260" x="7767638" y="5329238"/>
          <p14:tracePt t="25268" x="7778750" y="5329238"/>
          <p14:tracePt t="25276" x="7791450" y="5329238"/>
          <p14:tracePt t="25284" x="7802563" y="5329238"/>
          <p14:tracePt t="25292" x="7813675" y="5334000"/>
          <p14:tracePt t="25300" x="7824788" y="5334000"/>
          <p14:tracePt t="25308" x="7840663" y="5345113"/>
          <p14:tracePt t="25316" x="7853363" y="5351463"/>
          <p14:tracePt t="25324" x="7864475" y="5357813"/>
          <p14:tracePt t="25332" x="7875588" y="5362575"/>
          <p14:tracePt t="25340" x="7886700" y="5362575"/>
          <p14:tracePt t="25348" x="7891463" y="5368925"/>
          <p14:tracePt t="25356" x="7897813" y="5368925"/>
          <p14:tracePt t="25365" x="7908925" y="5368925"/>
          <p14:tracePt t="25380" x="7913688" y="5368925"/>
          <p14:tracePt t="25388" x="7920038" y="5368925"/>
          <p14:tracePt t="25396" x="7926388" y="5368925"/>
          <p14:tracePt t="25404" x="7931150" y="5368925"/>
          <p14:tracePt t="25420" x="7942263" y="5368925"/>
          <p14:tracePt t="25428" x="7948613" y="5362575"/>
          <p14:tracePt t="25436" x="7953375" y="5362575"/>
          <p14:tracePt t="25444" x="7964488" y="5362575"/>
          <p14:tracePt t="25452" x="7970838" y="5357813"/>
          <p14:tracePt t="25460" x="7981950" y="5357813"/>
          <p14:tracePt t="25468" x="7986713" y="5357813"/>
          <p14:tracePt t="25476" x="7999413" y="5357813"/>
          <p14:tracePt t="25484" x="8010525" y="5357813"/>
          <p14:tracePt t="25492" x="8032750" y="5357813"/>
          <p14:tracePt t="25500" x="8037513" y="5357813"/>
          <p14:tracePt t="25508" x="8066088" y="5357813"/>
          <p14:tracePt t="25516" x="8077200" y="5357813"/>
          <p14:tracePt t="25524" x="8094663" y="5357813"/>
          <p14:tracePt t="25532" x="8110538" y="5357813"/>
          <p14:tracePt t="25540" x="8128000" y="5357813"/>
          <p14:tracePt t="25548" x="8139113" y="5357813"/>
          <p14:tracePt t="25556" x="8150225" y="5351463"/>
          <p14:tracePt t="25565" x="8167688" y="5351463"/>
          <p14:tracePt t="25572" x="8172450" y="5345113"/>
          <p14:tracePt t="25580" x="8183563" y="5334000"/>
          <p14:tracePt t="25588" x="8189913" y="5334000"/>
          <p14:tracePt t="25596" x="8201025" y="5322888"/>
          <p14:tracePt t="25612" x="8207375" y="5322888"/>
          <p14:tracePt t="25620" x="8207375" y="5318125"/>
          <p14:tracePt t="25733" x="8212138" y="5318125"/>
          <p14:tracePt t="25748" x="8218488" y="5318125"/>
          <p14:tracePt t="25765" x="8223250" y="5318125"/>
          <p14:tracePt t="25893" x="8223250" y="5334000"/>
          <p14:tracePt t="25900" x="8223250" y="5345113"/>
          <p14:tracePt t="25908" x="8218488" y="5351463"/>
          <p14:tracePt t="25916" x="8212138" y="5368925"/>
          <p14:tracePt t="25924" x="8194675" y="5384800"/>
          <p14:tracePt t="25932" x="8189913" y="5391150"/>
          <p14:tracePt t="25940" x="8161338" y="5407025"/>
          <p14:tracePt t="25949" x="8134350" y="5424488"/>
          <p14:tracePt t="25956" x="8105775" y="5424488"/>
          <p14:tracePt t="25964" x="8054975" y="5446713"/>
          <p14:tracePt t="25972" x="8010525" y="5453063"/>
          <p14:tracePt t="25980" x="7897813" y="5453063"/>
          <p14:tracePt t="25988" x="7785100" y="5453063"/>
          <p14:tracePt t="25996" x="7650163" y="5453063"/>
          <p14:tracePt t="26005" x="7510463" y="5446713"/>
          <p14:tracePt t="26012" x="7386638" y="5446713"/>
          <p14:tracePt t="26020" x="7245350" y="5446713"/>
          <p14:tracePt t="26028" x="7154863" y="5446713"/>
          <p14:tracePt t="26036" x="7077075" y="5446713"/>
          <p14:tracePt t="26044" x="7026275" y="5446713"/>
          <p14:tracePt t="26052" x="6975475" y="5446713"/>
          <p14:tracePt t="26061" x="6931025" y="5446713"/>
          <p14:tracePt t="26068" x="6908800" y="5446713"/>
          <p14:tracePt t="26076" x="6891338" y="5446713"/>
          <p14:tracePt t="26141" x="6897688" y="5446713"/>
          <p14:tracePt t="26149" x="6897688" y="5453063"/>
          <p14:tracePt t="26156" x="6902450" y="5453063"/>
          <p14:tracePt t="26188" x="6902450" y="5457825"/>
          <p14:tracePt t="26196" x="6908800" y="5464175"/>
          <p14:tracePt t="26212" x="6919913" y="5468938"/>
          <p14:tracePt t="26220" x="6924675" y="5468938"/>
          <p14:tracePt t="26228" x="6935788" y="5475288"/>
          <p14:tracePt t="26236" x="6946900" y="5480050"/>
          <p14:tracePt t="26244" x="6953250" y="5480050"/>
          <p14:tracePt t="26252" x="6959600" y="5480050"/>
          <p14:tracePt t="26260" x="6964363" y="5480050"/>
          <p14:tracePt t="26292" x="6959600" y="5468938"/>
          <p14:tracePt t="26300" x="6946900" y="5457825"/>
          <p14:tracePt t="26308" x="6891338" y="5402263"/>
          <p14:tracePt t="26316" x="6846888" y="5357813"/>
          <p14:tracePt t="26324" x="6773863" y="5289550"/>
          <p14:tracePt t="26332" x="6677025" y="5227638"/>
          <p14:tracePt t="26340" x="6588125" y="5172075"/>
          <p14:tracePt t="26349" x="6469063" y="5103813"/>
          <p14:tracePt t="26356" x="6323013" y="5030788"/>
          <p14:tracePt t="26364" x="6132513" y="4941888"/>
          <p14:tracePt t="26373" x="5957888" y="4851400"/>
          <p14:tracePt t="26380" x="5738813" y="4760913"/>
          <p14:tracePt t="26389" x="5575300" y="4683125"/>
          <p14:tracePt t="26396" x="5311775" y="4575175"/>
          <p14:tracePt t="26404" x="5110163" y="4491038"/>
          <p14:tracePt t="26412" x="4902200" y="4402138"/>
          <p14:tracePt t="26420" x="4687888" y="4316413"/>
          <p14:tracePt t="26428" x="4524375" y="4238625"/>
          <p14:tracePt t="26436" x="4322763" y="4148138"/>
          <p14:tracePt t="26444" x="4086225" y="4052888"/>
          <p14:tracePt t="26452" x="3895725" y="3962400"/>
          <p14:tracePt t="26460" x="3721100" y="3884613"/>
          <p14:tracePt t="26468" x="3575050" y="3811588"/>
          <p14:tracePt t="26476" x="3473450" y="3765550"/>
          <p14:tracePt t="26484" x="3384550" y="3716338"/>
          <p14:tracePt t="26492" x="3294063" y="3659188"/>
          <p14:tracePt t="26500" x="3238500" y="3625850"/>
          <p14:tracePt t="26508" x="3176588" y="3581400"/>
          <p14:tracePt t="26516" x="3125788" y="3535363"/>
          <p14:tracePt t="26524" x="3086100" y="3508375"/>
          <p14:tracePt t="26532" x="3028950" y="3462338"/>
          <p14:tracePt t="26540" x="2990850" y="3435350"/>
          <p14:tracePt t="26549" x="2944813" y="3411538"/>
          <p14:tracePt t="26556" x="2906713" y="3389313"/>
          <p14:tracePt t="26564" x="2889250" y="3378200"/>
          <p14:tracePt t="26572" x="2860675" y="3367088"/>
          <p14:tracePt t="26580" x="2833688" y="3362325"/>
          <p14:tracePt t="26588" x="2798763" y="3355975"/>
          <p14:tracePt t="26596" x="2754313" y="3349625"/>
          <p14:tracePt t="26605" x="2720975" y="3349625"/>
          <p14:tracePt t="26612" x="2670175" y="3349625"/>
          <p14:tracePt t="26621" x="2619375" y="3344863"/>
          <p14:tracePt t="26628" x="2557463" y="3333750"/>
          <p14:tracePt t="26636" x="2513013" y="3327400"/>
          <p14:tracePt t="26644" x="2433638" y="3316288"/>
          <p14:tracePt t="26652" x="2366963" y="3300413"/>
          <p14:tracePt t="26660" x="2327275" y="3282950"/>
          <p14:tracePt t="26668" x="2282825" y="3265488"/>
          <p14:tracePt t="26676" x="2236788" y="3243263"/>
          <p14:tracePt t="26684" x="2220913" y="3238500"/>
          <p14:tracePt t="26692" x="2185988" y="3221038"/>
          <p14:tracePt t="26700" x="2163763" y="3203575"/>
          <p14:tracePt t="26708" x="2141538" y="3192463"/>
          <p14:tracePt t="26716" x="2108200" y="3181350"/>
          <p14:tracePt t="26724" x="2090738" y="3176588"/>
          <p14:tracePt t="26732" x="2062163" y="3170238"/>
          <p14:tracePt t="26740" x="2046288" y="3165475"/>
          <p14:tracePt t="26748" x="2012950" y="3159125"/>
          <p14:tracePt t="26756" x="2001838" y="3159125"/>
          <p14:tracePt t="26764" x="1978025" y="3152775"/>
          <p14:tracePt t="26772" x="1962150" y="3148013"/>
          <p14:tracePt t="26780" x="1944688" y="3148013"/>
          <p14:tracePt t="26788" x="1927225" y="3141663"/>
          <p14:tracePt t="26796" x="1911350" y="3141663"/>
          <p14:tracePt t="26804" x="1900238" y="3141663"/>
          <p14:tracePt t="26812" x="1889125" y="3141663"/>
          <p14:tracePt t="26820" x="1882775" y="3141663"/>
          <p14:tracePt t="26828" x="1871663" y="3136900"/>
          <p14:tracePt t="26836" x="1860550" y="3130550"/>
          <p14:tracePt t="26852" x="1854200" y="3130550"/>
          <p14:tracePt t="26972" x="1854200" y="3125788"/>
          <p14:tracePt t="26980" x="1866900" y="3119438"/>
          <p14:tracePt t="26988" x="1889125" y="3119438"/>
          <p14:tracePt t="26996" x="1911350" y="3119438"/>
          <p14:tracePt t="27004" x="1939925" y="3119438"/>
          <p14:tracePt t="27012" x="1995488" y="3119438"/>
          <p14:tracePt t="27020" x="2097088" y="3119438"/>
          <p14:tracePt t="27028" x="2185988" y="3119438"/>
          <p14:tracePt t="27036" x="2298700" y="3119438"/>
          <p14:tracePt t="27044" x="2439988" y="3119438"/>
          <p14:tracePt t="27052" x="2608263" y="3119438"/>
          <p14:tracePt t="27060" x="2743200" y="3119438"/>
          <p14:tracePt t="27068" x="2838450" y="3119438"/>
          <p14:tracePt t="27077" x="2973388" y="3119438"/>
          <p14:tracePt t="27084" x="3052763" y="3119438"/>
          <p14:tracePt t="27092" x="3119438" y="3119438"/>
          <p14:tracePt t="27100" x="3148013" y="3119438"/>
          <p14:tracePt t="27109" x="3159125" y="3119438"/>
          <p14:tracePt t="27132" x="3152775" y="3119438"/>
          <p14:tracePt t="27140" x="3125788" y="3119438"/>
          <p14:tracePt t="27148" x="3090863" y="3119438"/>
          <p14:tracePt t="27156" x="3013075" y="3119438"/>
          <p14:tracePt t="27164" x="2951163" y="3119438"/>
          <p14:tracePt t="27172" x="2849563" y="3119438"/>
          <p14:tracePt t="27180" x="2736850" y="3114675"/>
          <p14:tracePt t="27188" x="2590800" y="3097213"/>
          <p14:tracePt t="27196" x="2513013" y="3092450"/>
          <p14:tracePt t="27206" x="2382838" y="3079750"/>
          <p14:tracePt t="27212" x="2287588" y="3074988"/>
          <p14:tracePt t="27220" x="2203450" y="3068638"/>
          <p14:tracePt t="27228" x="2130425" y="3063875"/>
          <p14:tracePt t="27236" x="2085975" y="3063875"/>
          <p14:tracePt t="27244" x="2035175" y="3057525"/>
          <p14:tracePt t="27252" x="1995488" y="3057525"/>
          <p14:tracePt t="27260" x="1984375" y="3057525"/>
          <p14:tracePt t="27268" x="1973263" y="3057525"/>
          <p14:tracePt t="27300" x="1973263" y="3063875"/>
          <p14:tracePt t="27308" x="1973263" y="3068638"/>
          <p14:tracePt t="27316" x="1989138" y="3079750"/>
          <p14:tracePt t="27324" x="2017713" y="3092450"/>
          <p14:tracePt t="27333" x="2057400" y="3114675"/>
          <p14:tracePt t="27340" x="2112963" y="3125788"/>
          <p14:tracePt t="27348" x="2185988" y="3148013"/>
          <p14:tracePt t="27356" x="2247900" y="3159125"/>
          <p14:tracePt t="27364" x="2276475" y="3170238"/>
          <p14:tracePt t="27629" x="2270125" y="3170238"/>
          <p14:tracePt t="27660" x="2265363" y="3165475"/>
          <p14:tracePt t="27668" x="2265363" y="3159125"/>
          <p14:tracePt t="27676" x="2259013" y="3159125"/>
          <p14:tracePt t="27684" x="2254250" y="3159125"/>
          <p14:tracePt t="27692" x="2247900" y="3152775"/>
          <p14:tracePt t="27700" x="2232025" y="3152775"/>
          <p14:tracePt t="27708" x="2209800" y="3141663"/>
          <p14:tracePt t="27717" x="2185988" y="3136900"/>
          <p14:tracePt t="27724" x="2163763" y="3130550"/>
          <p14:tracePt t="27733" x="2136775" y="3125788"/>
          <p14:tracePt t="27740" x="2119313" y="3119438"/>
          <p14:tracePt t="27748" x="2101850" y="3119438"/>
          <p14:tracePt t="27756" x="2090738" y="3114675"/>
          <p14:tracePt t="27764" x="2079625" y="3108325"/>
          <p14:tracePt t="27772" x="2057400" y="3103563"/>
          <p14:tracePt t="27780" x="2051050" y="3103563"/>
          <p14:tracePt t="27788" x="2039938" y="3097213"/>
          <p14:tracePt t="27796" x="2035175" y="3092450"/>
          <p14:tracePt t="27804" x="2017713" y="3092450"/>
          <p14:tracePt t="27812" x="1989138" y="3086100"/>
          <p14:tracePt t="27821" x="1978025" y="3086100"/>
          <p14:tracePt t="27828" x="1951038" y="3079750"/>
          <p14:tracePt t="27836" x="1933575" y="3079750"/>
          <p14:tracePt t="27844" x="1893888" y="3074988"/>
          <p14:tracePt t="27852" x="1878013" y="3074988"/>
          <p14:tracePt t="27860" x="1831975" y="3063875"/>
          <p14:tracePt t="27868" x="1798638" y="3057525"/>
          <p14:tracePt t="27876" x="1736725" y="3052763"/>
          <p14:tracePt t="27884" x="1714500" y="3046413"/>
          <p14:tracePt t="27901" x="1646238" y="3035300"/>
          <p14:tracePt t="27908" x="1590675" y="3030538"/>
          <p14:tracePt t="27917" x="1550988" y="3024188"/>
          <p14:tracePt t="27924" x="1539875" y="3019425"/>
          <p14:tracePt t="27933" x="1511300" y="3019425"/>
          <p14:tracePt t="27940" x="1495425" y="3019425"/>
          <p14:tracePt t="27948" x="1489075" y="3019425"/>
          <p14:tracePt t="27956" x="1473200" y="3013075"/>
          <p14:tracePt t="27964" x="1466850" y="3013075"/>
          <p14:tracePt t="27980" x="1455738" y="3006725"/>
          <p14:tracePt t="27996" x="1450975" y="3006725"/>
          <p14:tracePt t="28004" x="1444625" y="3006725"/>
          <p14:tracePt t="28012" x="1438275" y="3006725"/>
          <p14:tracePt t="28020" x="1427163" y="3001963"/>
          <p14:tracePt t="28028" x="1411288" y="2995613"/>
          <p14:tracePt t="28036" x="1393825" y="2990850"/>
          <p14:tracePt t="28044" x="1382713" y="2990850"/>
          <p14:tracePt t="28052" x="1360488" y="2990850"/>
          <p14:tracePt t="28060" x="1343025" y="2990850"/>
          <p14:tracePt t="28068" x="1320800" y="2984500"/>
          <p14:tracePt t="28076" x="1298575" y="2979738"/>
          <p14:tracePt t="28084" x="1281113" y="2979738"/>
          <p14:tracePt t="28092" x="1247775" y="2973388"/>
          <p14:tracePt t="28100" x="1230313" y="2968625"/>
          <p14:tracePt t="28108" x="1185863" y="2962275"/>
          <p14:tracePt t="28117" x="1163638" y="2957513"/>
          <p14:tracePt t="28124" x="1123950" y="2951163"/>
          <p14:tracePt t="28132" x="1090613" y="2944813"/>
          <p14:tracePt t="28141" x="1073150" y="2944813"/>
          <p14:tracePt t="28148" x="1050925" y="2944813"/>
          <p14:tracePt t="28156" x="1035050" y="2940050"/>
          <p14:tracePt t="28164" x="1022350" y="2940050"/>
          <p14:tracePt t="28172" x="1017588" y="2940050"/>
          <p14:tracePt t="28180" x="1006475" y="2940050"/>
          <p14:tracePt t="28189" x="1000125" y="2933700"/>
          <p14:tracePt t="28207" x="995363" y="2933700"/>
          <p14:tracePt t="28220" x="989013" y="2933700"/>
          <p14:tracePt t="28309" x="984250" y="2933700"/>
          <p14:tracePt t="28324" x="973138" y="2933700"/>
          <p14:tracePt t="28332" x="966788" y="2928938"/>
          <p14:tracePt t="28340" x="955675" y="2928938"/>
          <p14:tracePt t="28348" x="944563" y="2928938"/>
          <p14:tracePt t="28356" x="933450" y="2922588"/>
          <p14:tracePt t="28364" x="915988" y="2922588"/>
          <p14:tracePt t="28372" x="900113" y="2917825"/>
          <p14:tracePt t="28380" x="882650" y="2917825"/>
          <p14:tracePt t="28388" x="876300" y="2911475"/>
          <p14:tracePt t="28396" x="860425" y="2906713"/>
          <p14:tracePt t="28404" x="849313" y="2906713"/>
          <p14:tracePt t="28412" x="838200" y="2900363"/>
          <p14:tracePt t="28420" x="820738" y="2895600"/>
          <p14:tracePt t="28428" x="809625" y="2889250"/>
          <p14:tracePt t="28436" x="803275" y="2889250"/>
          <p14:tracePt t="28444" x="787400" y="2878138"/>
          <p14:tracePt t="28452" x="781050" y="2871788"/>
          <p14:tracePt t="28460" x="769938" y="2871788"/>
          <p14:tracePt t="28468" x="765175" y="2867025"/>
          <p14:tracePt t="28476" x="752475" y="2860675"/>
          <p14:tracePt t="28484" x="747713" y="2860675"/>
          <p14:tracePt t="28501" x="736600" y="2860675"/>
          <p14:tracePt t="28508" x="730250" y="2860675"/>
          <p14:tracePt t="28516" x="730250" y="2855913"/>
          <p14:tracePt t="28524" x="725488" y="2855913"/>
          <p14:tracePt t="28532" x="719138" y="2855913"/>
          <p14:tracePt t="28540" x="714375" y="2855913"/>
          <p14:tracePt t="28556" x="708025" y="2855913"/>
          <p14:tracePt t="28564" x="703263" y="2855913"/>
          <p14:tracePt t="28573" x="696913" y="2855913"/>
          <p14:tracePt t="28580" x="692150" y="2855913"/>
          <p14:tracePt t="28588" x="685800" y="2855913"/>
          <p14:tracePt t="28604" x="679450" y="2855913"/>
          <p14:tracePt t="28628" x="674688" y="2855913"/>
          <p14:tracePt t="28644" x="663575" y="2855913"/>
          <p14:tracePt t="28660" x="657225" y="2855913"/>
          <p14:tracePt t="28668" x="652463" y="2855913"/>
          <p14:tracePt t="28676" x="646113" y="2855913"/>
          <p14:tracePt t="28684" x="641350" y="2855913"/>
          <p14:tracePt t="28701" x="630238" y="2855913"/>
          <p14:tracePt t="28718" x="623888" y="2855913"/>
          <p14:tracePt t="28724" x="612775" y="2855913"/>
          <p14:tracePt t="28732" x="606425" y="2855913"/>
          <p14:tracePt t="28924" x="601663" y="2860675"/>
          <p14:tracePt t="28956" x="601663" y="2867025"/>
          <p14:tracePt t="29085" x="606425" y="2867025"/>
          <p14:tracePt t="29092" x="623888" y="2871788"/>
          <p14:tracePt t="29101" x="652463" y="2871788"/>
          <p14:tracePt t="29108" x="685800" y="2878138"/>
          <p14:tracePt t="29116" x="736600" y="2884488"/>
          <p14:tracePt t="29124" x="803275" y="2889250"/>
          <p14:tracePt t="29132" x="860425" y="2895600"/>
          <p14:tracePt t="29140" x="904875" y="2900363"/>
          <p14:tracePt t="29148" x="955675" y="2900363"/>
          <p14:tracePt t="29157" x="1039813" y="2906713"/>
          <p14:tracePt t="29164" x="1108075" y="2906713"/>
          <p14:tracePt t="29172" x="1157288" y="2906713"/>
          <p14:tracePt t="29180" x="1219200" y="2911475"/>
          <p14:tracePt t="29188" x="1258888" y="2911475"/>
          <p14:tracePt t="29196" x="1303338" y="2917825"/>
          <p14:tracePt t="29204" x="1365250" y="2922588"/>
          <p14:tracePt t="29212" x="1404938" y="2928938"/>
          <p14:tracePt t="29220" x="1427163" y="2928938"/>
          <p14:tracePt t="29228" x="1477963" y="2933700"/>
          <p14:tracePt t="29236" x="1495425" y="2933700"/>
          <p14:tracePt t="29245" x="1524000" y="2940050"/>
          <p14:tracePt t="29252" x="1539875" y="2940050"/>
          <p14:tracePt t="29260" x="1557338" y="2940050"/>
          <p14:tracePt t="29268" x="1568450" y="2940050"/>
          <p14:tracePt t="29276" x="1585913" y="2940050"/>
          <p14:tracePt t="29284" x="1590675" y="2940050"/>
          <p14:tracePt t="29292" x="1601788" y="2940050"/>
          <p14:tracePt t="29300" x="1608138" y="2940050"/>
          <p14:tracePt t="29308" x="1619250" y="2940050"/>
          <p14:tracePt t="29429" x="1624013" y="2940050"/>
          <p14:tracePt t="29436" x="1624013" y="2933700"/>
          <p14:tracePt t="29452" x="1635125" y="2933700"/>
          <p14:tracePt t="29468" x="1641475" y="2933700"/>
          <p14:tracePt t="29476" x="1652588" y="2933700"/>
          <p14:tracePt t="29492" x="1663700" y="2933700"/>
          <p14:tracePt t="29500" x="1670050" y="2933700"/>
          <p14:tracePt t="29508" x="1685925" y="2933700"/>
          <p14:tracePt t="29516" x="1692275" y="2933700"/>
          <p14:tracePt t="29540" x="1697038" y="2933700"/>
          <p14:tracePt t="29548" x="1703388" y="2933700"/>
          <p14:tracePt t="29580" x="1708150" y="2933700"/>
          <p14:tracePt t="29606" x="1714500" y="2933700"/>
          <p14:tracePt t="29629" x="1719263" y="2933700"/>
          <p14:tracePt t="29749" x="1725613" y="2933700"/>
          <p14:tracePt t="29772" x="1731963" y="2933700"/>
          <p14:tracePt t="29804" x="1736725" y="2933700"/>
          <p14:tracePt t="29820" x="1747838" y="2933700"/>
          <p14:tracePt t="29828" x="1758950" y="2933700"/>
          <p14:tracePt t="29836" x="1765300" y="2933700"/>
          <p14:tracePt t="29844" x="1770063" y="2933700"/>
          <p14:tracePt t="29852" x="1781175" y="2933700"/>
          <p14:tracePt t="29868" x="1787525" y="2933700"/>
          <p14:tracePt t="29876" x="1798638" y="2933700"/>
          <p14:tracePt t="29885" x="1804988" y="2933700"/>
          <p14:tracePt t="29892" x="1809750" y="2933700"/>
          <p14:tracePt t="29900" x="1816100" y="2933700"/>
          <p14:tracePt t="29916" x="1827213" y="2933700"/>
          <p14:tracePt t="29932" x="1831975" y="2933700"/>
          <p14:tracePt t="30037" x="1838325" y="2933700"/>
          <p14:tracePt t="30044" x="1849438" y="2933700"/>
          <p14:tracePt t="30052" x="1866900" y="2933700"/>
          <p14:tracePt t="30060" x="1889125" y="2944813"/>
          <p14:tracePt t="30069" x="1922463" y="2957513"/>
          <p14:tracePt t="30076" x="1978025" y="2984500"/>
          <p14:tracePt t="30084" x="2039938" y="3019425"/>
          <p14:tracePt t="30093" x="2101850" y="3057525"/>
          <p14:tracePt t="30100" x="2254250" y="3159125"/>
          <p14:tracePt t="30108" x="2422525" y="3294063"/>
          <p14:tracePt t="30116" x="2641600" y="3468688"/>
          <p14:tracePt t="30124" x="2855913" y="3625850"/>
          <p14:tracePt t="30132" x="3090863" y="3805238"/>
          <p14:tracePt t="30140" x="3349625" y="4008438"/>
          <p14:tracePt t="30148" x="3579813" y="4170363"/>
          <p14:tracePt t="30156" x="3838575" y="4367213"/>
          <p14:tracePt t="30164" x="4086225" y="4541838"/>
          <p14:tracePt t="30172" x="4362450" y="4727575"/>
          <p14:tracePt t="30180" x="4614863" y="4884738"/>
          <p14:tracePt t="30188" x="4889500" y="5053013"/>
          <p14:tracePt t="30196" x="5114925" y="5183188"/>
          <p14:tracePt t="30204" x="5318125" y="5272088"/>
          <p14:tracePt t="30212" x="5526088" y="5368925"/>
          <p14:tracePt t="30220" x="5699125" y="5441950"/>
          <p14:tracePt t="30228" x="5857875" y="5519738"/>
          <p14:tracePt t="30236" x="5986463" y="5581650"/>
          <p14:tracePt t="30244" x="6110288" y="5649913"/>
          <p14:tracePt t="30253" x="6172200" y="5683250"/>
          <p14:tracePt t="30260" x="6234113" y="5716588"/>
          <p14:tracePt t="30269" x="6289675" y="5749925"/>
          <p14:tracePt t="30276" x="6329363" y="5767388"/>
          <p14:tracePt t="30284" x="6351588" y="5767388"/>
          <p14:tracePt t="30292" x="6369050" y="5767388"/>
          <p14:tracePt t="30300" x="6380163" y="5767388"/>
          <p14:tracePt t="30308" x="6396038" y="5767388"/>
          <p14:tracePt t="30316" x="6402388" y="5767388"/>
          <p14:tracePt t="30324" x="6413500" y="5762625"/>
          <p14:tracePt t="30332" x="6424613" y="5756275"/>
          <p14:tracePt t="30340" x="6430963" y="5745163"/>
          <p14:tracePt t="30348" x="6435725" y="5745163"/>
          <p14:tracePt t="30356" x="6446838" y="5738813"/>
          <p14:tracePt t="30364" x="6453188" y="5738813"/>
          <p14:tracePt t="30373" x="6469063" y="5734050"/>
          <p14:tracePt t="30380" x="6508750" y="5734050"/>
          <p14:tracePt t="30388" x="6526213" y="5734050"/>
          <p14:tracePt t="30396" x="6565900" y="5727700"/>
          <p14:tracePt t="30404" x="6588125" y="5727700"/>
          <p14:tracePt t="30412" x="6610350" y="5727700"/>
          <p14:tracePt t="30420" x="6643688" y="5727700"/>
          <p14:tracePt t="30428" x="6672263" y="5727700"/>
          <p14:tracePt t="30436" x="6694488" y="5727700"/>
          <p14:tracePt t="30444" x="6716713" y="5727700"/>
          <p14:tracePt t="30452" x="6762750" y="5727700"/>
          <p14:tracePt t="30460" x="6811963" y="5734050"/>
          <p14:tracePt t="30469" x="6858000" y="5745163"/>
          <p14:tracePt t="30476" x="6902450" y="5756275"/>
          <p14:tracePt t="30485" x="6942138" y="5762625"/>
          <p14:tracePt t="30492" x="6975475" y="5762625"/>
          <p14:tracePt t="30500" x="7008813" y="5762625"/>
          <p14:tracePt t="30508" x="7048500" y="5767388"/>
          <p14:tracePt t="30516" x="7081838" y="5767388"/>
          <p14:tracePt t="30524" x="7110413" y="5767388"/>
          <p14:tracePt t="30532" x="7121525" y="5773738"/>
          <p14:tracePt t="30540" x="7143750" y="5773738"/>
          <p14:tracePt t="30548" x="7154863" y="5773738"/>
          <p14:tracePt t="30556" x="7167563" y="5773738"/>
          <p14:tracePt t="30612" x="7167563" y="5762625"/>
          <p14:tracePt t="30636" x="7167563" y="5756275"/>
          <p14:tracePt t="30660" x="7172325" y="5749925"/>
          <p14:tracePt t="30676" x="7183438" y="5745163"/>
          <p14:tracePt t="30692" x="7189788" y="5738813"/>
          <p14:tracePt t="30700" x="7194550" y="5738813"/>
          <p14:tracePt t="30708" x="7200900" y="5738813"/>
          <p14:tracePt t="30716" x="7212013" y="5738813"/>
          <p14:tracePt t="30724" x="7227888" y="5734050"/>
          <p14:tracePt t="30732" x="7245350" y="5734050"/>
          <p14:tracePt t="30740" x="7262813" y="5734050"/>
          <p14:tracePt t="30748" x="7285038" y="5734050"/>
          <p14:tracePt t="30756" x="7313613" y="5734050"/>
          <p14:tracePt t="30764" x="7335838" y="5734050"/>
          <p14:tracePt t="30772" x="7358063" y="5734050"/>
          <p14:tracePt t="30780" x="7375525" y="5734050"/>
          <p14:tracePt t="30788" x="7391400" y="5734050"/>
          <p14:tracePt t="30796" x="7413625" y="5734050"/>
          <p14:tracePt t="30804" x="7448550" y="5734050"/>
          <p14:tracePt t="30812" x="7470775" y="5734050"/>
          <p14:tracePt t="30820" x="7486650" y="5734050"/>
          <p14:tracePt t="30828" x="7504113" y="5734050"/>
          <p14:tracePt t="30836" x="7521575" y="5734050"/>
          <p14:tracePt t="30844" x="7548563" y="5722938"/>
          <p14:tracePt t="30852" x="7570788" y="5716588"/>
          <p14:tracePt t="30860" x="7588250" y="5711825"/>
          <p14:tracePt t="30868" x="7610475" y="5700713"/>
          <p14:tracePt t="30876" x="7632700" y="5694363"/>
          <p14:tracePt t="30884" x="7643813" y="5694363"/>
          <p14:tracePt t="30902" x="7705725" y="5672138"/>
          <p14:tracePt t="30909" x="7734300" y="5672138"/>
          <p14:tracePt t="30916" x="7762875" y="5665788"/>
          <p14:tracePt t="30924" x="7785100" y="5661025"/>
          <p14:tracePt t="30932" x="7818438" y="5661025"/>
          <p14:tracePt t="30940" x="7847013" y="5661025"/>
          <p14:tracePt t="30948" x="7869238" y="5661025"/>
          <p14:tracePt t="30956" x="7926388" y="5661025"/>
          <p14:tracePt t="30964" x="7948613" y="5661025"/>
          <p14:tracePt t="30972" x="7999413" y="5661025"/>
          <p14:tracePt t="30980" x="8032750" y="5661025"/>
          <p14:tracePt t="30988" x="8054975" y="5661025"/>
          <p14:tracePt t="30996" x="8099425" y="5654675"/>
          <p14:tracePt t="31004" x="8116888" y="5649913"/>
          <p14:tracePt t="31012" x="8128000" y="5649913"/>
          <p14:tracePt t="31020" x="8145463" y="5643563"/>
          <p14:tracePt t="31028" x="8156575" y="5638800"/>
          <p14:tracePt t="31036" x="8161338" y="5632450"/>
          <p14:tracePt t="31044" x="8167688" y="5632450"/>
          <p14:tracePt t="31052" x="8167688" y="5627688"/>
          <p14:tracePt t="31060" x="8172450" y="5627688"/>
          <p14:tracePt t="31068" x="8178800" y="5627688"/>
          <p14:tracePt t="31076" x="8183563" y="5621338"/>
          <p14:tracePt t="31084" x="8189913" y="5614988"/>
          <p14:tracePt t="31092" x="8194675" y="5614988"/>
          <p14:tracePt t="31100" x="8201025" y="5614988"/>
          <p14:tracePt t="31108" x="8201025" y="5610225"/>
          <p14:tracePt t="31116" x="8212138" y="5610225"/>
          <p14:tracePt t="31124" x="8218488" y="5599113"/>
          <p14:tracePt t="31132" x="8223250" y="5592763"/>
          <p14:tracePt t="31140" x="8240713" y="5592763"/>
          <p14:tracePt t="31148" x="8245475" y="5588000"/>
          <p14:tracePt t="31156" x="8251825" y="5588000"/>
          <p14:tracePt t="31269" x="8251825" y="5581650"/>
          <p14:tracePt t="31365" x="8251825" y="5576888"/>
          <p14:tracePt t="31388" x="8251825" y="557053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615908"/>
          </a:xfrm>
        </p:spPr>
        <p:txBody>
          <a:bodyPr anchor="t">
            <a:norm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Conclusion</a:t>
            </a:r>
            <a:endParaRPr lang="en-GB" sz="3600" dirty="0">
              <a:solidFill>
                <a:srgbClr val="0070C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5AB52-EC55-E84E-BA46-6EECB36B6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420" y="1726422"/>
            <a:ext cx="10702380" cy="41533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l-GR" sz="1600" dirty="0">
              <a:solidFill>
                <a:schemeClr val="bg2">
                  <a:lumMod val="25000"/>
                </a:schemeClr>
              </a:solidFill>
              <a:latin typeface="Poppins" pitchFamily="2" charset="0"/>
              <a:cs typeface="Poppins" pitchFamily="2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1">
                    <a:lumMod val="75000"/>
                  </a:schemeClr>
                </a:solidFill>
                <a:latin typeface="Poppins" pitchFamily="2" charset="0"/>
                <a:cs typeface="Poppins" pitchFamily="2" charset="0"/>
              </a:rPr>
              <a:t>Private/Public Sector:</a:t>
            </a:r>
          </a:p>
          <a:p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Poppins" pitchFamily="2" charset="0"/>
                <a:cs typeface="Poppins" pitchFamily="2" charset="0"/>
              </a:rPr>
              <a:t>Private sector is 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Poppins" pitchFamily="2" charset="0"/>
                <a:cs typeface="Poppins" pitchFamily="2" charset="0"/>
              </a:rPr>
              <a:t>more present 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Poppins" pitchFamily="2" charset="0"/>
                <a:cs typeface="Poppins" pitchFamily="2" charset="0"/>
              </a:rPr>
              <a:t>than the public </a:t>
            </a:r>
          </a:p>
          <a:p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Poppins" pitchFamily="2" charset="0"/>
                <a:cs typeface="Poppins" pitchFamily="2" charset="0"/>
              </a:rPr>
              <a:t>Private Sector is 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Poppins" pitchFamily="2" charset="0"/>
                <a:cs typeface="Poppins" pitchFamily="2" charset="0"/>
              </a:rPr>
              <a:t>the only provider 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Poppins" pitchFamily="2" charset="0"/>
                <a:cs typeface="Poppins" pitchFamily="2" charset="0"/>
              </a:rPr>
              <a:t>of CT and MRI diagnostic imaging services in some smaller cities in central Greece and some islands</a:t>
            </a:r>
          </a:p>
          <a:p>
            <a:pPr marL="0" indent="0">
              <a:buNone/>
            </a:pPr>
            <a:endParaRPr lang="en-GB" sz="1600" dirty="0">
              <a:solidFill>
                <a:schemeClr val="bg2">
                  <a:lumMod val="25000"/>
                </a:schemeClr>
              </a:solidFill>
              <a:latin typeface="Poppins" pitchFamily="2" charset="0"/>
              <a:cs typeface="Poppins" pitchFamily="2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1">
                    <a:lumMod val="75000"/>
                  </a:schemeClr>
                </a:solidFill>
                <a:latin typeface="Poppins" pitchFamily="2" charset="0"/>
                <a:cs typeface="Poppins" pitchFamily="2" charset="0"/>
              </a:rPr>
              <a:t>Coverage: </a:t>
            </a:r>
          </a:p>
          <a:p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Poppins" pitchFamily="2" charset="0"/>
                <a:cs typeface="Poppins" pitchFamily="2" charset="0"/>
              </a:rPr>
              <a:t>Particularly poor in the Aegean Sea islands </a:t>
            </a:r>
          </a:p>
          <a:p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Poppins" pitchFamily="2" charset="0"/>
                <a:cs typeface="Poppins" pitchFamily="2" charset="0"/>
              </a:rPr>
              <a:t>Most islands lack 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Poppins" pitchFamily="2" charset="0"/>
                <a:cs typeface="Poppins" pitchFamily="2" charset="0"/>
              </a:rPr>
              <a:t>modern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Poppins" pitchFamily="2" charset="0"/>
                <a:cs typeface="Poppins" pitchFamily="2" charset="0"/>
              </a:rPr>
              <a:t> diagnostic imaging equipment</a:t>
            </a:r>
          </a:p>
          <a:p>
            <a:pPr marL="0" indent="0">
              <a:buNone/>
            </a:pPr>
            <a:endParaRPr lang="en-GB" sz="1600" b="1" dirty="0">
              <a:solidFill>
                <a:schemeClr val="accent1">
                  <a:lumMod val="75000"/>
                </a:schemeClr>
              </a:solidFill>
              <a:latin typeface="Poppins" pitchFamily="2" charset="0"/>
              <a:cs typeface="Poppins" pitchFamily="2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chemeClr val="accent1">
                    <a:lumMod val="75000"/>
                  </a:schemeClr>
                </a:solidFill>
                <a:latin typeface="Poppins" pitchFamily="2" charset="0"/>
                <a:cs typeface="Poppins" pitchFamily="2" charset="0"/>
              </a:rPr>
              <a:t>Cost of Use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Poppins" pitchFamily="2" charset="0"/>
                <a:cs typeface="Poppins" pitchFamily="2" charset="0"/>
              </a:rPr>
              <a:t>: 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Large discrepancies in the number of exams performed per 100 000 inhabitants in the different regional sectors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some indications of overuse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Poppins" pitchFamily="2" charset="0"/>
              <a:cs typeface="Poppins" pitchFamily="2" charset="0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200CFEF2-0AFC-4641-9B07-A016BD42F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935" y="6465153"/>
            <a:ext cx="1033616" cy="25649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E577EB8-0014-4CD8-AB30-5F83F662D3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48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23"/>
    </mc:Choice>
    <mc:Fallback>
      <p:transition spd="slow" advTm="37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34" x="8245475" y="5570538"/>
          <p14:tracePt t="2405" x="8229600" y="5565775"/>
          <p14:tracePt t="2413" x="8172450" y="5548313"/>
          <p14:tracePt t="2421" x="8043863" y="5508625"/>
          <p14:tracePt t="2429" x="7829550" y="5457825"/>
          <p14:tracePt t="2437" x="7470775" y="5384800"/>
          <p14:tracePt t="2445" x="7070725" y="5329238"/>
          <p14:tracePt t="2453" x="6665913" y="5284788"/>
          <p14:tracePt t="2462" x="6289675" y="5210175"/>
          <p14:tracePt t="2469" x="5997575" y="5165725"/>
          <p14:tracePt t="2477" x="5665788" y="5110163"/>
          <p14:tracePt t="2485" x="5429250" y="5070475"/>
          <p14:tracePt t="2493" x="5148263" y="5037138"/>
          <p14:tracePt t="2501" x="4884738" y="5014913"/>
          <p14:tracePt t="2509" x="4643438" y="5014913"/>
          <p14:tracePt t="2517" x="4367213" y="5014913"/>
          <p14:tracePt t="2525" x="4092575" y="5014913"/>
          <p14:tracePt t="2533" x="3878263" y="5014913"/>
          <p14:tracePt t="2541" x="3603625" y="5014913"/>
          <p14:tracePt t="2549" x="3389313" y="5014913"/>
          <p14:tracePt t="2557" x="3209925" y="5014913"/>
          <p14:tracePt t="2565" x="3079750" y="5008563"/>
          <p14:tracePt t="2574" x="2984500" y="5002213"/>
          <p14:tracePt t="2581" x="2917825" y="4986338"/>
          <p14:tracePt t="2589" x="2838450" y="4975225"/>
          <p14:tracePt t="2597" x="2771775" y="4953000"/>
          <p14:tracePt t="2605" x="2725738" y="4935538"/>
          <p14:tracePt t="2613" x="2674938" y="4906963"/>
          <p14:tracePt t="2621" x="2652713" y="4891088"/>
          <p14:tracePt t="2629" x="2601913" y="4867275"/>
          <p14:tracePt t="2637" x="2574925" y="4851400"/>
          <p14:tracePt t="2645" x="2557463" y="4840288"/>
          <p14:tracePt t="2653" x="2506663" y="4806950"/>
          <p14:tracePt t="2662" x="2484438" y="4794250"/>
          <p14:tracePt t="2669" x="2462213" y="4772025"/>
          <p14:tracePt t="2677" x="2451100" y="4767263"/>
          <p14:tracePt t="2685" x="2439988" y="4756150"/>
          <p14:tracePt t="2749" x="2433638" y="4749800"/>
          <p14:tracePt t="2757" x="2428875" y="4745038"/>
          <p14:tracePt t="2765" x="2422525" y="4745038"/>
          <p14:tracePt t="2773" x="2417763" y="4733925"/>
          <p14:tracePt t="2781" x="2417763" y="4716463"/>
          <p14:tracePt t="2789" x="2417763" y="4694238"/>
          <p14:tracePt t="2797" x="2433638" y="4672013"/>
          <p14:tracePt t="2805" x="2451100" y="4648200"/>
          <p14:tracePt t="2813" x="2501900" y="4610100"/>
          <p14:tracePt t="2821" x="2528888" y="4592638"/>
          <p14:tracePt t="2829" x="2546350" y="4575175"/>
          <p14:tracePt t="2837" x="2568575" y="4564063"/>
          <p14:tracePt t="2853" x="2574925" y="4559300"/>
          <p14:tracePt t="3005" x="2574925" y="4552950"/>
          <p14:tracePt t="3013" x="2574925" y="4541838"/>
          <p14:tracePt t="3021" x="2568575" y="4524375"/>
          <p14:tracePt t="3029" x="2568575" y="4513263"/>
          <p14:tracePt t="3037" x="2563813" y="4475163"/>
          <p14:tracePt t="3046" x="2563813" y="4424363"/>
          <p14:tracePt t="3053" x="2568575" y="4391025"/>
          <p14:tracePt t="3061" x="2597150" y="4340225"/>
          <p14:tracePt t="3069" x="2619375" y="4289425"/>
          <p14:tracePt t="3077" x="2641600" y="4243388"/>
          <p14:tracePt t="3085" x="2652713" y="4205288"/>
          <p14:tracePt t="3093" x="2687638" y="4121150"/>
          <p14:tracePt t="3101" x="2703513" y="4059238"/>
          <p14:tracePt t="3109" x="2720975" y="4002088"/>
          <p14:tracePt t="3117" x="2736850" y="3913188"/>
          <p14:tracePt t="3125" x="2747963" y="3838575"/>
          <p14:tracePt t="3133" x="2754313" y="3743325"/>
          <p14:tracePt t="3141" x="2771775" y="3630613"/>
          <p14:tracePt t="3149" x="2787650" y="3530600"/>
          <p14:tracePt t="3157" x="2794000" y="3400425"/>
          <p14:tracePt t="3165" x="2809875" y="3300413"/>
          <p14:tracePt t="3173" x="2820988" y="3187700"/>
          <p14:tracePt t="3181" x="2833688" y="3114675"/>
          <p14:tracePt t="3189" x="2838450" y="3019425"/>
          <p14:tracePt t="3197" x="2844800" y="2968625"/>
          <p14:tracePt t="3205" x="2855913" y="2871788"/>
          <p14:tracePt t="3213" x="2860675" y="2816225"/>
          <p14:tracePt t="3221" x="2867025" y="2765425"/>
          <p14:tracePt t="3230" x="2871788" y="2720975"/>
          <p14:tracePt t="3237" x="2878138" y="2663825"/>
          <p14:tracePt t="3246" x="2882900" y="2619375"/>
          <p14:tracePt t="3253" x="2895600" y="2586038"/>
          <p14:tracePt t="3261" x="2900363" y="2574925"/>
          <p14:tracePt t="3269" x="2906713" y="2568575"/>
          <p14:tracePt t="3277" x="2911475" y="2552700"/>
          <p14:tracePt t="3285" x="2917825" y="2541588"/>
          <p14:tracePt t="3341" x="2922588" y="2541588"/>
          <p14:tracePt t="3357" x="2928938" y="2552700"/>
          <p14:tracePt t="3365" x="2933700" y="2557463"/>
          <p14:tracePt t="3373" x="2940050" y="2563813"/>
          <p14:tracePt t="3421" x="2940050" y="2568575"/>
          <p14:tracePt t="3429" x="2940050" y="2574925"/>
          <p14:tracePt t="3446" x="2944813" y="2579688"/>
          <p14:tracePt t="3462" x="2951163" y="2586038"/>
          <p14:tracePt t="3477" x="2955925" y="2590800"/>
          <p14:tracePt t="3542" x="2962275" y="2590800"/>
          <p14:tracePt t="3557" x="2973388" y="2590800"/>
          <p14:tracePt t="3565" x="2979738" y="2590800"/>
          <p14:tracePt t="3581" x="2984500" y="2590800"/>
          <p14:tracePt t="3597" x="2990850" y="2590800"/>
          <p14:tracePt t="3621" x="2995613" y="2590800"/>
          <p14:tracePt t="3629" x="3001963" y="2590800"/>
          <p14:tracePt t="3637" x="3006725" y="2590800"/>
          <p14:tracePt t="6877" x="3013075" y="2590800"/>
          <p14:tracePt t="6885" x="3028950" y="2579688"/>
          <p14:tracePt t="6893" x="3079750" y="2557463"/>
          <p14:tracePt t="6901" x="3159125" y="2517775"/>
          <p14:tracePt t="6909" x="3384550" y="2411413"/>
          <p14:tracePt t="6917" x="3636963" y="2287588"/>
          <p14:tracePt t="6925" x="3884613" y="2181225"/>
          <p14:tracePt t="6933" x="4143375" y="2097088"/>
          <p14:tracePt t="6941" x="4254500" y="2085975"/>
          <p14:tracePt t="6950" x="4289425" y="2124075"/>
          <p14:tracePt t="6957" x="4265613" y="2220913"/>
          <p14:tracePt t="6966" x="4159250" y="2320925"/>
          <p14:tracePt t="6973" x="4024313" y="2406650"/>
          <p14:tracePt t="6981" x="3878263" y="2428875"/>
          <p14:tracePt t="6989" x="3732213" y="2411413"/>
          <p14:tracePt t="6997" x="3608388" y="2320925"/>
          <p14:tracePt t="7005" x="3490913" y="2214563"/>
          <p14:tracePt t="7821" x="3490913" y="2220913"/>
          <p14:tracePt t="7829" x="3506788" y="2243138"/>
          <p14:tracePt t="7837" x="3530600" y="2265363"/>
          <p14:tracePt t="7845" x="3546475" y="2293938"/>
          <p14:tracePt t="7853" x="3557588" y="2316163"/>
          <p14:tracePt t="7861" x="3557588" y="2333625"/>
          <p14:tracePt t="7869" x="3557588" y="2344738"/>
          <p14:tracePt t="7877" x="3557588" y="2371725"/>
          <p14:tracePt t="7885" x="3541713" y="2411413"/>
          <p14:tracePt t="7893" x="3530600" y="2428875"/>
          <p14:tracePt t="7901" x="3513138" y="2455863"/>
          <p14:tracePt t="7909" x="3506788" y="2466975"/>
          <p14:tracePt t="7917" x="3495675" y="2490788"/>
          <p14:tracePt t="7925" x="3479800" y="2524125"/>
          <p14:tracePt t="7933" x="3462338" y="2552700"/>
          <p14:tracePt t="7941" x="3457575" y="2574925"/>
          <p14:tracePt t="7950" x="3429000" y="2619375"/>
          <p14:tracePt t="7957" x="3411538" y="2659063"/>
          <p14:tracePt t="7965" x="3400425" y="2698750"/>
          <p14:tracePt t="7973" x="3378200" y="2749550"/>
          <p14:tracePt t="7981" x="3367088" y="2782888"/>
          <p14:tracePt t="7989" x="3349625" y="2827338"/>
          <p14:tracePt t="7997" x="3338513" y="2855913"/>
          <p14:tracePt t="8005" x="3322638" y="2900363"/>
          <p14:tracePt t="8017" x="3305175" y="2933700"/>
          <p14:tracePt t="8021" x="3287713" y="2962275"/>
          <p14:tracePt t="8029" x="3271838" y="2984500"/>
          <p14:tracePt t="8037" x="3260725" y="3006725"/>
          <p14:tracePt t="8045" x="3243263" y="3024188"/>
          <p14:tracePt t="8053" x="3238500" y="3035300"/>
          <p14:tracePt t="8061" x="3225800" y="3041650"/>
          <p14:tracePt t="8069" x="3225800" y="3046413"/>
          <p14:tracePt t="8261" x="3232150" y="3041650"/>
          <p14:tracePt t="8269" x="3238500" y="3041650"/>
          <p14:tracePt t="8277" x="3238500" y="3035300"/>
          <p14:tracePt t="8293" x="3243263" y="3035300"/>
          <p14:tracePt t="8301" x="3243263" y="3030538"/>
          <p14:tracePt t="8309" x="3249613" y="3030538"/>
          <p14:tracePt t="8317" x="3249613" y="3019425"/>
          <p14:tracePt t="8325" x="3254375" y="3013075"/>
          <p14:tracePt t="8333" x="3254375" y="3006725"/>
          <p14:tracePt t="8341" x="3254375" y="2990850"/>
          <p14:tracePt t="8350" x="3249613" y="2973388"/>
          <p14:tracePt t="8357" x="3238500" y="2944813"/>
          <p14:tracePt t="8365" x="3232150" y="2928938"/>
          <p14:tracePt t="8373" x="3225800" y="2906713"/>
          <p14:tracePt t="8381" x="3221038" y="2889250"/>
          <p14:tracePt t="8389" x="3221038" y="2860675"/>
          <p14:tracePt t="8397" x="3221038" y="2855913"/>
          <p14:tracePt t="8405" x="3221038" y="2849563"/>
          <p14:tracePt t="9053" x="3221038" y="2855913"/>
          <p14:tracePt t="9061" x="3225800" y="2860675"/>
          <p14:tracePt t="9069" x="3232150" y="2867025"/>
          <p14:tracePt t="9077" x="3232150" y="2871788"/>
          <p14:tracePt t="9085" x="3243263" y="2878138"/>
          <p14:tracePt t="9093" x="3254375" y="2889250"/>
          <p14:tracePt t="9101" x="3260725" y="2895600"/>
          <p14:tracePt t="9109" x="3305175" y="2900363"/>
          <p14:tracePt t="9117" x="3322638" y="2906713"/>
          <p14:tracePt t="9125" x="3367088" y="2917825"/>
          <p14:tracePt t="9134" x="3433763" y="2928938"/>
          <p14:tracePt t="9141" x="3495675" y="2933700"/>
          <p14:tracePt t="9149" x="3579813" y="2957513"/>
          <p14:tracePt t="9157" x="3659188" y="2968625"/>
          <p14:tracePt t="9165" x="3743325" y="2984500"/>
          <p14:tracePt t="9173" x="3827463" y="2995613"/>
          <p14:tracePt t="9181" x="3911600" y="3006725"/>
          <p14:tracePt t="9189" x="3990975" y="3024188"/>
          <p14:tracePt t="9197" x="4035425" y="3030538"/>
          <p14:tracePt t="9205" x="4119563" y="3041650"/>
          <p14:tracePt t="9213" x="4159250" y="3046413"/>
          <p14:tracePt t="9221" x="4205288" y="3046413"/>
          <p14:tracePt t="9229" x="4232275" y="3046413"/>
          <p14:tracePt t="9237" x="4254500" y="3046413"/>
          <p14:tracePt t="9245" x="4271963" y="3046413"/>
          <p14:tracePt t="9253" x="4283075" y="3046413"/>
          <p14:tracePt t="9773" x="4289425" y="3046413"/>
          <p14:tracePt t="9797" x="4294188" y="3046413"/>
          <p14:tracePt t="9805" x="4300538" y="3046413"/>
          <p14:tracePt t="9813" x="4311650" y="3046413"/>
          <p14:tracePt t="9829" x="4316413" y="3046413"/>
          <p14:tracePt t="9837" x="4327525" y="3046413"/>
          <p14:tracePt t="9845" x="4333875" y="3046413"/>
          <p14:tracePt t="9853" x="4338638" y="3046413"/>
          <p14:tracePt t="9869" x="4344988" y="3041650"/>
          <p14:tracePt t="9893" x="4351338" y="3035300"/>
          <p14:tracePt t="10141" x="4356100" y="3035300"/>
          <p14:tracePt t="10149" x="4367213" y="3035300"/>
          <p14:tracePt t="10157" x="4378325" y="3024188"/>
          <p14:tracePt t="10165" x="4389438" y="3024188"/>
          <p14:tracePt t="10173" x="4406900" y="3019425"/>
          <p14:tracePt t="10181" x="4418013" y="3019425"/>
          <p14:tracePt t="10189" x="4429125" y="3013075"/>
          <p14:tracePt t="10197" x="4446588" y="3006725"/>
          <p14:tracePt t="10205" x="4457700" y="3006725"/>
          <p14:tracePt t="10213" x="4468813" y="3006725"/>
          <p14:tracePt t="10221" x="4479925" y="3001963"/>
          <p14:tracePt t="10229" x="4497388" y="2995613"/>
          <p14:tracePt t="10245" x="4502150" y="2995613"/>
          <p14:tracePt t="10261" x="4508500" y="2995613"/>
          <p14:tracePt t="10318" x="4508500" y="2990850"/>
          <p14:tracePt t="10325" x="4513263" y="2990850"/>
          <p14:tracePt t="10333" x="4519613" y="2984500"/>
          <p14:tracePt t="10349" x="4530725" y="2979738"/>
          <p14:tracePt t="10365" x="4535488" y="2973388"/>
          <p14:tracePt t="10373" x="4535488" y="2968625"/>
          <p14:tracePt t="10381" x="4548188" y="2968625"/>
          <p14:tracePt t="10398" x="4552950" y="2962275"/>
          <p14:tracePt t="10413" x="4564063" y="2962275"/>
          <p14:tracePt t="10421" x="4564063" y="2957513"/>
          <p14:tracePt t="10429" x="4570413" y="2957513"/>
          <p14:tracePt t="10445" x="4575175" y="2957513"/>
          <p14:tracePt t="10453" x="4581525" y="2951163"/>
          <p14:tracePt t="10461" x="4586288" y="2951163"/>
          <p14:tracePt t="10469" x="4597400" y="2951163"/>
          <p14:tracePt t="10477" x="4603750" y="2951163"/>
          <p14:tracePt t="10485" x="4614863" y="2951163"/>
          <p14:tracePt t="10493" x="4625975" y="2951163"/>
          <p14:tracePt t="10502" x="4654550" y="2951163"/>
          <p14:tracePt t="10509" x="4676775" y="2951163"/>
          <p14:tracePt t="10517" x="4699000" y="2957513"/>
          <p14:tracePt t="10525" x="4716463" y="2957513"/>
          <p14:tracePt t="10533" x="4738688" y="2968625"/>
          <p14:tracePt t="10541" x="4749800" y="2973388"/>
          <p14:tracePt t="10549" x="4767263" y="2979738"/>
          <p14:tracePt t="10557" x="4772025" y="2979738"/>
          <p14:tracePt t="10565" x="4778375" y="2984500"/>
          <p14:tracePt t="10573" x="4789488" y="2984500"/>
          <p14:tracePt t="10581" x="4805363" y="2990850"/>
          <p14:tracePt t="10589" x="4816475" y="2990850"/>
          <p14:tracePt t="10597" x="4822825" y="2990850"/>
          <p14:tracePt t="10605" x="4829175" y="2990850"/>
          <p14:tracePt t="10613" x="4840288" y="2990850"/>
          <p14:tracePt t="10629" x="4851400" y="2990850"/>
          <p14:tracePt t="10637" x="4856163" y="2990850"/>
          <p14:tracePt t="10645" x="4873625" y="2990850"/>
          <p14:tracePt t="10653" x="4878388" y="2990850"/>
          <p14:tracePt t="10661" x="4884738" y="2990850"/>
          <p14:tracePt t="10669" x="4889500" y="2990850"/>
          <p14:tracePt t="10685" x="4895850" y="2990850"/>
          <p14:tracePt t="10709" x="4902200" y="2990850"/>
          <p14:tracePt t="10725" x="4906963" y="2990850"/>
          <p14:tracePt t="10805" x="4913313" y="2990850"/>
          <p14:tracePt t="10813" x="4918075" y="2990850"/>
          <p14:tracePt t="10822" x="4924425" y="2990850"/>
          <p14:tracePt t="10829" x="4935538" y="2984500"/>
          <p14:tracePt t="10837" x="4940300" y="2979738"/>
          <p14:tracePt t="10845" x="4946650" y="2979738"/>
          <p14:tracePt t="10853" x="4964113" y="2968625"/>
          <p14:tracePt t="10869" x="4968875" y="2962275"/>
          <p14:tracePt t="10893" x="4968875" y="2957513"/>
          <p14:tracePt t="11045" x="4975225" y="2957513"/>
          <p14:tracePt t="11069" x="4979988" y="2957513"/>
          <p14:tracePt t="11654" x="4975225" y="2957513"/>
          <p14:tracePt t="11661" x="4964113" y="2968625"/>
          <p14:tracePt t="11669" x="4946650" y="2973388"/>
          <p14:tracePt t="11677" x="4895850" y="3006725"/>
          <p14:tracePt t="11686" x="4845050" y="3030538"/>
          <p14:tracePt t="11693" x="4783138" y="3052763"/>
          <p14:tracePt t="11701" x="4716463" y="3074988"/>
          <p14:tracePt t="11709" x="4637088" y="3097213"/>
          <p14:tracePt t="11717" x="4491038" y="3130550"/>
          <p14:tracePt t="11725" x="4373563" y="3159125"/>
          <p14:tracePt t="11733" x="4238625" y="3176588"/>
          <p14:tracePt t="11741" x="4108450" y="3187700"/>
          <p14:tracePt t="11749" x="3968750" y="3209925"/>
          <p14:tracePt t="11757" x="3867150" y="3214688"/>
          <p14:tracePt t="11765" x="3754438" y="3227388"/>
          <p14:tracePt t="11773" x="3692525" y="3227388"/>
          <p14:tracePt t="11781" x="3641725" y="3238500"/>
          <p14:tracePt t="11789" x="3586163" y="3238500"/>
          <p14:tracePt t="11797" x="3557588" y="3238500"/>
          <p14:tracePt t="11805" x="3552825" y="3238500"/>
          <p14:tracePt t="11821" x="3546475" y="3238500"/>
          <p14:tracePt t="12205" x="3541713" y="3238500"/>
          <p14:tracePt t="12213" x="3535363" y="3238500"/>
          <p14:tracePt t="13303" x="3530600" y="3238500"/>
          <p14:tracePt t="13317" x="3519488" y="3238500"/>
          <p14:tracePt t="13333" x="3513138" y="3238500"/>
          <p14:tracePt t="13349" x="3506788" y="3238500"/>
          <p14:tracePt t="13365" x="3506788" y="3232150"/>
          <p14:tracePt t="13373" x="3502025" y="3232150"/>
          <p14:tracePt t="13542" x="3502025" y="3227388"/>
          <p14:tracePt t="13549" x="3502025" y="3221038"/>
          <p14:tracePt t="13557" x="3495675" y="3214688"/>
          <p14:tracePt t="13565" x="3495675" y="3209925"/>
          <p14:tracePt t="13589" x="3495675" y="3203575"/>
          <p14:tracePt t="13613" x="3490913" y="3198813"/>
          <p14:tracePt t="13621" x="3490913" y="3192463"/>
          <p14:tracePt t="13654" x="3490913" y="3187700"/>
          <p14:tracePt t="13677" x="3490913" y="3181350"/>
          <p14:tracePt t="13861" x="3490913" y="3176588"/>
          <p14:tracePt t="14037" x="3490913" y="3170238"/>
          <p14:tracePt t="14053" x="3490913" y="3165475"/>
          <p14:tracePt t="14061" x="3495675" y="3165475"/>
          <p14:tracePt t="14085" x="3495675" y="3159125"/>
          <p14:tracePt t="15381" x="3495675" y="3170238"/>
          <p14:tracePt t="15390" x="3495675" y="3187700"/>
          <p14:tracePt t="15397" x="3490913" y="3232150"/>
          <p14:tracePt t="15405" x="3484563" y="3265488"/>
          <p14:tracePt t="15413" x="3479800" y="3300413"/>
          <p14:tracePt t="15421" x="3468688" y="3333750"/>
          <p14:tracePt t="15429" x="3462338" y="3362325"/>
          <p14:tracePt t="15437" x="3446463" y="3411538"/>
          <p14:tracePt t="15445" x="3440113" y="3446463"/>
          <p14:tracePt t="15453" x="3429000" y="3479800"/>
          <p14:tracePt t="15461" x="3411538" y="3530600"/>
          <p14:tracePt t="15469" x="3395663" y="3570288"/>
          <p14:tracePt t="15477" x="3378200" y="3603625"/>
          <p14:tracePt t="15485" x="3367088" y="3630613"/>
          <p14:tracePt t="15493" x="3349625" y="3665538"/>
          <p14:tracePt t="15501" x="3338513" y="3681413"/>
          <p14:tracePt t="15509" x="3322638" y="3709988"/>
          <p14:tracePt t="15517" x="3316288" y="3721100"/>
          <p14:tracePt t="15525" x="3311525" y="3732213"/>
          <p14:tracePt t="15533" x="3311525" y="3738563"/>
          <p14:tracePt t="15541" x="3311525" y="3749675"/>
          <p14:tracePt t="15565" x="3316288" y="3749675"/>
          <p14:tracePt t="15573" x="3327400" y="3738563"/>
          <p14:tracePt t="15581" x="3360738" y="3716338"/>
          <p14:tracePt t="15589" x="3371850" y="3709988"/>
          <p14:tracePt t="15693" x="3371850" y="3705225"/>
          <p14:tracePt t="15701" x="3378200" y="3698875"/>
          <p14:tracePt t="15709" x="3378200" y="3687763"/>
          <p14:tracePt t="15717" x="3378200" y="3681413"/>
          <p14:tracePt t="15725" x="3371850" y="3681413"/>
          <p14:tracePt t="15734" x="3355975" y="3681413"/>
          <p14:tracePt t="15749" x="3338513" y="3681413"/>
          <p14:tracePt t="15757" x="3316288" y="3687763"/>
          <p14:tracePt t="15765" x="3287713" y="3698875"/>
          <p14:tracePt t="15774" x="3254375" y="3721100"/>
          <p14:tracePt t="15781" x="3221038" y="3743325"/>
          <p14:tracePt t="15789" x="3187700" y="3760788"/>
          <p14:tracePt t="15797" x="3141663" y="3789363"/>
          <p14:tracePt t="15806" x="3086100" y="3822700"/>
          <p14:tracePt t="15813" x="3035300" y="3851275"/>
          <p14:tracePt t="15821" x="2968625" y="3889375"/>
          <p14:tracePt t="15830" x="2906713" y="3913188"/>
          <p14:tracePt t="15837" x="2833688" y="3946525"/>
          <p14:tracePt t="15845" x="2747963" y="3968750"/>
          <p14:tracePt t="15853" x="2670175" y="3986213"/>
          <p14:tracePt t="15861" x="2586038" y="3997325"/>
          <p14:tracePt t="15869" x="2513013" y="4008438"/>
          <p14:tracePt t="15877" x="2439988" y="4019550"/>
          <p14:tracePt t="15885" x="2382838" y="4024313"/>
          <p14:tracePt t="15893" x="2309813" y="4041775"/>
          <p14:tracePt t="15901" x="2259013" y="4048125"/>
          <p14:tracePt t="15909" x="2236788" y="4059238"/>
          <p14:tracePt t="15917" x="2203450" y="4064000"/>
          <p14:tracePt t="15925" x="2197100" y="4064000"/>
          <p14:tracePt t="15933" x="2192338" y="4070350"/>
          <p14:tracePt t="15941" x="2185988" y="4070350"/>
          <p14:tracePt t="15949" x="2181225" y="4070350"/>
          <p14:tracePt t="16173" x="2174875" y="4070350"/>
          <p14:tracePt t="16181" x="2163763" y="4070350"/>
          <p14:tracePt t="16190" x="2159000" y="4070350"/>
          <p14:tracePt t="16197" x="2152650" y="4070350"/>
          <p14:tracePt t="16205" x="2141538" y="4064000"/>
          <p14:tracePt t="16213" x="2130425" y="4059238"/>
          <p14:tracePt t="16221" x="2124075" y="4059238"/>
          <p14:tracePt t="16229" x="2112963" y="4059238"/>
          <p14:tracePt t="16245" x="2108200" y="4059238"/>
          <p14:tracePt t="16253" x="2101850" y="4052888"/>
          <p14:tracePt t="16261" x="2097088" y="4052888"/>
          <p14:tracePt t="16269" x="2090738" y="4052888"/>
          <p14:tracePt t="16277" x="2085975" y="4048125"/>
          <p14:tracePt t="16285" x="2079625" y="4048125"/>
          <p14:tracePt t="16293" x="2062163" y="4048125"/>
          <p14:tracePt t="16301" x="2046288" y="4041775"/>
          <p14:tracePt t="16309" x="2035175" y="4041775"/>
          <p14:tracePt t="16317" x="2024063" y="4035425"/>
          <p14:tracePt t="16325" x="2006600" y="4030663"/>
          <p14:tracePt t="16333" x="1995488" y="4030663"/>
          <p14:tracePt t="16341" x="1984375" y="4030663"/>
          <p14:tracePt t="16349" x="1966913" y="4024313"/>
          <p14:tracePt t="16356" x="1955800" y="4019550"/>
          <p14:tracePt t="16365" x="1944688" y="4019550"/>
          <p14:tracePt t="16373" x="1933575" y="4013200"/>
          <p14:tracePt t="16381" x="1922463" y="4013200"/>
          <p14:tracePt t="16390" x="1905000" y="4013200"/>
          <p14:tracePt t="16397" x="1893888" y="4013200"/>
          <p14:tracePt t="16405" x="1878013" y="4013200"/>
          <p14:tracePt t="16413" x="1866900" y="4013200"/>
          <p14:tracePt t="16421" x="1860550" y="4013200"/>
          <p14:tracePt t="16429" x="1854200" y="4013200"/>
          <p14:tracePt t="16437" x="1849438" y="4013200"/>
          <p14:tracePt t="16445" x="1849438" y="4008438"/>
          <p14:tracePt t="16478" x="1849438" y="4002088"/>
          <p14:tracePt t="16485" x="1849438" y="3997325"/>
          <p14:tracePt t="16493" x="1849438" y="3979863"/>
          <p14:tracePt t="16501" x="1849438" y="3968750"/>
          <p14:tracePt t="16509" x="1860550" y="3951288"/>
          <p14:tracePt t="16701" x="1866900" y="3951288"/>
          <p14:tracePt t="16709" x="1871663" y="3951288"/>
          <p14:tracePt t="16717" x="1871663" y="3946525"/>
          <p14:tracePt t="16741" x="1878013" y="3946525"/>
          <p14:tracePt t="16773" x="1871663" y="3946525"/>
          <p14:tracePt t="16789" x="1866900" y="3951288"/>
          <p14:tracePt t="16797" x="1854200" y="3951288"/>
          <p14:tracePt t="16805" x="1843088" y="3957638"/>
          <p14:tracePt t="16813" x="1838325" y="3962400"/>
          <p14:tracePt t="16821" x="1831975" y="3968750"/>
          <p14:tracePt t="16829" x="1809750" y="3968750"/>
          <p14:tracePt t="16837" x="1781175" y="3973513"/>
          <p14:tracePt t="16845" x="1754188" y="3979863"/>
          <p14:tracePt t="16853" x="1719263" y="3986213"/>
          <p14:tracePt t="16861" x="1670050" y="3986213"/>
          <p14:tracePt t="16869" x="1646238" y="3986213"/>
          <p14:tracePt t="16877" x="1597025" y="3986213"/>
          <p14:tracePt t="16885" x="1550988" y="3986213"/>
          <p14:tracePt t="16893" x="1535113" y="3986213"/>
          <p14:tracePt t="16901" x="1495425" y="3986213"/>
          <p14:tracePt t="16909" x="1462088" y="3986213"/>
          <p14:tracePt t="16917" x="1427163" y="3986213"/>
          <p14:tracePt t="16925" x="1416050" y="3986213"/>
          <p14:tracePt t="16933" x="1393825" y="3986213"/>
          <p14:tracePt t="16941" x="1376363" y="3986213"/>
          <p14:tracePt t="16949" x="1365250" y="3990975"/>
          <p14:tracePt t="16957" x="1354138" y="3990975"/>
          <p14:tracePt t="16965" x="1343025" y="3990975"/>
          <p14:tracePt t="16981" x="1331913" y="3997325"/>
          <p14:tracePt t="17006" x="1327150" y="3997325"/>
          <p14:tracePt t="17053" x="1327150" y="4002088"/>
          <p14:tracePt t="17061" x="1327150" y="4008438"/>
          <p14:tracePt t="17069" x="1327150" y="4013200"/>
          <p14:tracePt t="17085" x="1327150" y="4019550"/>
          <p14:tracePt t="17101" x="1327150" y="4024313"/>
          <p14:tracePt t="17109" x="1327150" y="4030663"/>
          <p14:tracePt t="17205" x="1327150" y="4024313"/>
          <p14:tracePt t="17213" x="1327150" y="4013200"/>
          <p14:tracePt t="17221" x="1338263" y="3986213"/>
          <p14:tracePt t="17229" x="1349375" y="3957638"/>
          <p14:tracePt t="17237" x="1354138" y="3935413"/>
          <p14:tracePt t="17246" x="1360488" y="3906838"/>
          <p14:tracePt t="17253" x="1360488" y="3895725"/>
          <p14:tracePt t="17261" x="1371600" y="3862388"/>
          <p14:tracePt t="17269" x="1376363" y="3827463"/>
          <p14:tracePt t="17277" x="1376363" y="3783013"/>
          <p14:tracePt t="17285" x="1376363" y="3754438"/>
          <p14:tracePt t="17293" x="1376363" y="3716338"/>
          <p14:tracePt t="17301" x="1365250" y="3681413"/>
          <p14:tracePt t="17309" x="1360488" y="3665538"/>
          <p14:tracePt t="17317" x="1349375" y="3654425"/>
          <p14:tracePt t="17325" x="1343025" y="3643313"/>
          <p14:tracePt t="17333" x="1343025" y="3636963"/>
          <p14:tracePt t="17533" x="1343025" y="3648075"/>
          <p14:tracePt t="17541" x="1343025" y="3659188"/>
          <p14:tracePt t="17549" x="1343025" y="3676650"/>
          <p14:tracePt t="17557" x="1343025" y="3687763"/>
          <p14:tracePt t="17565" x="1343025" y="3716338"/>
          <p14:tracePt t="17573" x="1343025" y="3738563"/>
          <p14:tracePt t="17581" x="1349375" y="3778250"/>
          <p14:tracePt t="17589" x="1354138" y="3805238"/>
          <p14:tracePt t="17597" x="1382713" y="3867150"/>
          <p14:tracePt t="17605" x="1400175" y="3889375"/>
          <p14:tracePt t="17613" x="1427163" y="3924300"/>
          <p14:tracePt t="17621" x="1462088" y="3973513"/>
          <p14:tracePt t="17629" x="1495425" y="4002088"/>
          <p14:tracePt t="17637" x="1517650" y="4019550"/>
          <p14:tracePt t="17645" x="1557338" y="4048125"/>
          <p14:tracePt t="17653" x="1597025" y="4059238"/>
          <p14:tracePt t="17661" x="1624013" y="4070350"/>
          <p14:tracePt t="17669" x="1646238" y="4081463"/>
          <p14:tracePt t="17677" x="1658938" y="4081463"/>
          <p14:tracePt t="17685" x="1663700" y="4081463"/>
          <p14:tracePt t="17765" x="1670050" y="4081463"/>
          <p14:tracePt t="17773" x="1674813" y="4081463"/>
          <p14:tracePt t="17781" x="1685925" y="4081463"/>
          <p14:tracePt t="17789" x="1697038" y="4081463"/>
          <p14:tracePt t="17797" x="1714500" y="4081463"/>
          <p14:tracePt t="17805" x="1754188" y="4075113"/>
          <p14:tracePt t="17813" x="1781175" y="4070350"/>
          <p14:tracePt t="17821" x="1798638" y="4070350"/>
          <p14:tracePt t="17830" x="1831975" y="4059238"/>
          <p14:tracePt t="17837" x="1854200" y="4041775"/>
          <p14:tracePt t="17845" x="1866900" y="4035425"/>
          <p14:tracePt t="17853" x="1878013" y="4019550"/>
          <p14:tracePt t="17861" x="1882775" y="4008438"/>
          <p14:tracePt t="17869" x="1882775" y="3997325"/>
          <p14:tracePt t="17877" x="1882775" y="3990975"/>
          <p14:tracePt t="17885" x="1878013" y="3968750"/>
          <p14:tracePt t="17893" x="1871663" y="3951288"/>
          <p14:tracePt t="17901" x="1843088" y="3935413"/>
          <p14:tracePt t="17909" x="1827213" y="3917950"/>
          <p14:tracePt t="17917" x="1776413" y="3889375"/>
          <p14:tracePt t="17925" x="1758950" y="3878263"/>
          <p14:tracePt t="17933" x="1708150" y="3856038"/>
          <p14:tracePt t="17941" x="1670050" y="3827463"/>
          <p14:tracePt t="17949" x="1624013" y="3800475"/>
          <p14:tracePt t="17958" x="1579563" y="3778250"/>
          <p14:tracePt t="17965" x="1546225" y="3754438"/>
          <p14:tracePt t="17973" x="1524000" y="3738563"/>
          <p14:tracePt t="17981" x="1495425" y="3727450"/>
          <p14:tracePt t="17989" x="1484313" y="3721100"/>
          <p14:tracePt t="17998" x="1462088" y="3705225"/>
          <p14:tracePt t="18008" x="1450975" y="3698875"/>
          <p14:tracePt t="18013" x="1438275" y="3692525"/>
          <p14:tracePt t="18021" x="1433513" y="3692525"/>
          <p14:tracePt t="18125" x="1433513" y="3698875"/>
          <p14:tracePt t="18133" x="1433513" y="3709988"/>
          <p14:tracePt t="18141" x="1444625" y="3727450"/>
          <p14:tracePt t="18149" x="1462088" y="3738563"/>
          <p14:tracePt t="18158" x="1495425" y="3765550"/>
          <p14:tracePt t="18165" x="1535113" y="3789363"/>
          <p14:tracePt t="18173" x="1585913" y="3816350"/>
          <p14:tracePt t="18181" x="1630363" y="3833813"/>
          <p14:tracePt t="18189" x="1697038" y="3856038"/>
          <p14:tracePt t="18197" x="1758950" y="3884613"/>
          <p14:tracePt t="18205" x="1838325" y="3900488"/>
          <p14:tracePt t="18213" x="1889125" y="3913188"/>
          <p14:tracePt t="18221" x="1939925" y="3924300"/>
          <p14:tracePt t="18229" x="2001838" y="3940175"/>
          <p14:tracePt t="18237" x="2039938" y="3951288"/>
          <p14:tracePt t="18245" x="2068513" y="3962400"/>
          <p14:tracePt t="18253" x="2097088" y="3973513"/>
          <p14:tracePt t="18261" x="2112963" y="3979863"/>
          <p14:tracePt t="18269" x="2124075" y="3986213"/>
          <p14:tracePt t="18277" x="2130425" y="3986213"/>
          <p14:tracePt t="18285" x="2136775" y="3986213"/>
          <p14:tracePt t="18293" x="2141538" y="3986213"/>
          <p14:tracePt t="18317" x="2141538" y="3990975"/>
          <p14:tracePt t="18325" x="2147888" y="3990975"/>
          <p14:tracePt t="18342" x="2152650" y="3990975"/>
          <p14:tracePt t="18349" x="2163763" y="3990975"/>
          <p14:tracePt t="18357" x="2181225" y="3990975"/>
          <p14:tracePt t="18365" x="2197100" y="3990975"/>
          <p14:tracePt t="18373" x="2209800" y="3990975"/>
          <p14:tracePt t="18381" x="2236788" y="3990975"/>
          <p14:tracePt t="18389" x="2247900" y="3990975"/>
          <p14:tracePt t="18397" x="2270125" y="3990975"/>
          <p14:tracePt t="18405" x="2298700" y="3990975"/>
          <p14:tracePt t="18414" x="2320925" y="3997325"/>
          <p14:tracePt t="18423" x="2338388" y="3997325"/>
          <p14:tracePt t="18430" x="2349500" y="3997325"/>
          <p14:tracePt t="18438" x="2360613" y="4008438"/>
          <p14:tracePt t="18447" x="2382838" y="4013200"/>
          <p14:tracePt t="18453" x="2400300" y="4013200"/>
          <p14:tracePt t="18461" x="2428875" y="4024313"/>
          <p14:tracePt t="18469" x="2451100" y="4030663"/>
          <p14:tracePt t="18477" x="2462213" y="4030663"/>
          <p14:tracePt t="18485" x="2484438" y="4035425"/>
          <p14:tracePt t="18493" x="2495550" y="4035425"/>
          <p14:tracePt t="18501" x="2524125" y="4041775"/>
          <p14:tracePt t="18509" x="2540000" y="4048125"/>
          <p14:tracePt t="18517" x="2552700" y="4048125"/>
          <p14:tracePt t="18525" x="2557463" y="4048125"/>
          <p14:tracePt t="18533" x="2563813" y="4048125"/>
          <p14:tracePt t="18542" x="2574925" y="4048125"/>
          <p14:tracePt t="18549" x="2574925" y="4052888"/>
          <p14:tracePt t="18557" x="2579688" y="4052888"/>
          <p14:tracePt t="18565" x="2590800" y="4059238"/>
          <p14:tracePt t="18573" x="2597150" y="4070350"/>
          <p14:tracePt t="18581" x="2597150" y="4081463"/>
          <p14:tracePt t="18725" x="2586038" y="4075113"/>
          <p14:tracePt t="18733" x="2579688" y="4064000"/>
          <p14:tracePt t="18742" x="2563813" y="4059238"/>
          <p14:tracePt t="18749" x="2546350" y="4052888"/>
          <p14:tracePt t="18757" x="2540000" y="4052888"/>
          <p14:tracePt t="18765" x="2535238" y="4048125"/>
          <p14:tracePt t="18773" x="2528888" y="4048125"/>
          <p14:tracePt t="18813" x="2535238" y="4048125"/>
          <p14:tracePt t="18821" x="2546350" y="4048125"/>
          <p14:tracePt t="18829" x="2563813" y="4048125"/>
          <p14:tracePt t="18837" x="2579688" y="4048125"/>
          <p14:tracePt t="18845" x="2601913" y="4048125"/>
          <p14:tracePt t="18853" x="2641600" y="4052888"/>
          <p14:tracePt t="18861" x="2687638" y="4052888"/>
          <p14:tracePt t="18869" x="2736850" y="4052888"/>
          <p14:tracePt t="18877" x="2794000" y="4059238"/>
          <p14:tracePt t="18885" x="2882900" y="4059238"/>
          <p14:tracePt t="18893" x="2955925" y="4059238"/>
          <p14:tracePt t="18901" x="3013075" y="4059238"/>
          <p14:tracePt t="18909" x="3090863" y="4059238"/>
          <p14:tracePt t="18917" x="3163888" y="4059238"/>
          <p14:tracePt t="18925" x="3221038" y="4059238"/>
          <p14:tracePt t="18933" x="3265488" y="4064000"/>
          <p14:tracePt t="18942" x="3327400" y="4070350"/>
          <p14:tracePt t="18949" x="3360738" y="4075113"/>
          <p14:tracePt t="18957" x="3378200" y="4075113"/>
          <p14:tracePt t="18965" x="3400425" y="4075113"/>
          <p14:tracePt t="18973" x="3411538" y="4075113"/>
          <p14:tracePt t="18981" x="3422650" y="4075113"/>
          <p14:tracePt t="18997" x="3433763" y="4075113"/>
          <p14:tracePt t="19005" x="3440113" y="4075113"/>
          <p14:tracePt t="19013" x="3446463" y="4075113"/>
          <p14:tracePt t="19021" x="3451225" y="4075113"/>
          <p14:tracePt t="19029" x="3457575" y="4070350"/>
          <p14:tracePt t="19037" x="3468688" y="4059238"/>
          <p14:tracePt t="19045" x="3479800" y="4052888"/>
          <p14:tracePt t="19053" x="3490913" y="4048125"/>
          <p14:tracePt t="19061" x="3495675" y="4041775"/>
          <p14:tracePt t="19069" x="3506788" y="4041775"/>
          <p14:tracePt t="19077" x="3513138" y="4035425"/>
          <p14:tracePt t="19085" x="3519488" y="4035425"/>
          <p14:tracePt t="19093" x="3524250" y="4035425"/>
          <p14:tracePt t="19101" x="3530600" y="4035425"/>
          <p14:tracePt t="19109" x="3535363" y="4035425"/>
          <p14:tracePt t="19117" x="3541713" y="4035425"/>
          <p14:tracePt t="19133" x="3546475" y="4035425"/>
          <p14:tracePt t="19142" x="3552825" y="4035425"/>
          <p14:tracePt t="19149" x="3557588" y="4035425"/>
          <p14:tracePt t="19157" x="3563938" y="4035425"/>
          <p14:tracePt t="19166" x="3568700" y="4035425"/>
          <p14:tracePt t="19173" x="3579813" y="4035425"/>
          <p14:tracePt t="19181" x="3586163" y="4035425"/>
          <p14:tracePt t="19189" x="3592513" y="4035425"/>
          <p14:tracePt t="19197" x="3603625" y="4041775"/>
          <p14:tracePt t="19205" x="3608388" y="4041775"/>
          <p14:tracePt t="19213" x="3614738" y="4048125"/>
          <p14:tracePt t="19221" x="3625850" y="4048125"/>
          <p14:tracePt t="19229" x="3630613" y="4048125"/>
          <p14:tracePt t="19237" x="3636963" y="4048125"/>
          <p14:tracePt t="19261" x="3636963" y="4052888"/>
          <p14:tracePt t="19269" x="3641725" y="4052888"/>
          <p14:tracePt t="19301" x="3648075" y="4052888"/>
          <p14:tracePt t="19317" x="3648075" y="4059238"/>
          <p14:tracePt t="19325" x="3654425" y="4059238"/>
          <p14:tracePt t="19333" x="3659188" y="4059238"/>
          <p14:tracePt t="19341" x="3665538" y="4059238"/>
          <p14:tracePt t="19349" x="3676650" y="4059238"/>
          <p14:tracePt t="19357" x="3687763" y="4064000"/>
          <p14:tracePt t="19365" x="3709988" y="4070350"/>
          <p14:tracePt t="19373" x="3714750" y="4070350"/>
          <p14:tracePt t="19381" x="3743325" y="4070350"/>
          <p14:tracePt t="19389" x="3783013" y="4075113"/>
          <p14:tracePt t="19397" x="3800475" y="4081463"/>
          <p14:tracePt t="19405" x="3827463" y="4086225"/>
          <p14:tracePt t="19413" x="3856038" y="4086225"/>
          <p14:tracePt t="19421" x="3878263" y="4092575"/>
          <p14:tracePt t="19429" x="3895725" y="4092575"/>
          <p14:tracePt t="19437" x="3917950" y="4097338"/>
          <p14:tracePt t="19445" x="3946525" y="4097338"/>
          <p14:tracePt t="19453" x="3957638" y="4097338"/>
          <p14:tracePt t="19461" x="3968750" y="4097338"/>
          <p14:tracePt t="19469" x="3979863" y="4097338"/>
          <p14:tracePt t="19477" x="3997325" y="4103688"/>
          <p14:tracePt t="19485" x="4002088" y="4103688"/>
          <p14:tracePt t="19493" x="4008438" y="4103688"/>
          <p14:tracePt t="19501" x="4013200" y="4103688"/>
          <p14:tracePt t="19509" x="4019550" y="4103688"/>
          <p14:tracePt t="19517" x="4024313" y="4103688"/>
          <p14:tracePt t="19526" x="4035425" y="4103688"/>
          <p14:tracePt t="19533" x="4041775" y="4103688"/>
          <p14:tracePt t="19542" x="4046538" y="4103688"/>
          <p14:tracePt t="19549" x="4052888" y="4103688"/>
          <p14:tracePt t="19557" x="4057650" y="4103688"/>
          <p14:tracePt t="19565" x="4064000" y="4108450"/>
          <p14:tracePt t="19573" x="4070350" y="4108450"/>
          <p14:tracePt t="19581" x="4081463" y="4108450"/>
          <p14:tracePt t="19590" x="4097338" y="4114800"/>
          <p14:tracePt t="19597" x="4114800" y="4114800"/>
          <p14:tracePt t="19608" x="4119563" y="4114800"/>
          <p14:tracePt t="19613" x="4137025" y="4114800"/>
          <p14:tracePt t="19621" x="4154488" y="4114800"/>
          <p14:tracePt t="19632" x="4176713" y="4114800"/>
          <p14:tracePt t="19637" x="4192588" y="4114800"/>
          <p14:tracePt t="19646" x="4210050" y="4114800"/>
          <p14:tracePt t="19670" x="4232275" y="4114800"/>
          <p14:tracePt t="19678" x="4294188" y="4114800"/>
          <p14:tracePt t="19686" x="4311650" y="4114800"/>
          <p14:tracePt t="19694" x="4322763" y="4108450"/>
          <p14:tracePt t="19702" x="4344988" y="4108450"/>
          <p14:tracePt t="19710" x="4356100" y="4103688"/>
          <p14:tracePt t="19718" x="4362450" y="4103688"/>
          <p14:tracePt t="19726" x="4378325" y="4103688"/>
          <p14:tracePt t="19734" x="4389438" y="4103688"/>
          <p14:tracePt t="19742" x="4400550" y="4097338"/>
          <p14:tracePt t="19750" x="4406900" y="4097338"/>
          <p14:tracePt t="19758" x="4413250" y="4097338"/>
          <p14:tracePt t="19766" x="4424363" y="4097338"/>
          <p14:tracePt t="19782" x="4429125" y="4097338"/>
          <p14:tracePt t="20102" x="4429125" y="4092575"/>
          <p14:tracePt t="20110" x="4424363" y="4086225"/>
          <p14:tracePt t="20118" x="4413250" y="4081463"/>
          <p14:tracePt t="20126" x="4400550" y="4075113"/>
          <p14:tracePt t="20134" x="4395788" y="4064000"/>
          <p14:tracePt t="20143" x="4395788" y="4059238"/>
          <p14:tracePt t="20150" x="4395788" y="4048125"/>
          <p14:tracePt t="20158" x="4395788" y="4035425"/>
          <p14:tracePt t="20167" x="4395788" y="4024313"/>
          <p14:tracePt t="20270" x="4373563" y="4030663"/>
          <p14:tracePt t="20278" x="4327525" y="4070350"/>
          <p14:tracePt t="20286" x="4254500" y="4114800"/>
          <p14:tracePt t="20294" x="4181475" y="4154488"/>
          <p14:tracePt t="20302" x="3979863" y="4232275"/>
          <p14:tracePt t="20309" x="3827463" y="4278313"/>
          <p14:tracePt t="20318" x="3614738" y="4340225"/>
          <p14:tracePt t="20326" x="3417888" y="4378325"/>
          <p14:tracePt t="20335" x="3254375" y="4406900"/>
          <p14:tracePt t="20343" x="3035300" y="4446588"/>
          <p14:tracePt t="20350" x="2882900" y="4479925"/>
          <p14:tracePt t="20358" x="2794000" y="4502150"/>
          <p14:tracePt t="20366" x="2692400" y="4519613"/>
          <p14:tracePt t="20374" x="2641600" y="4524375"/>
          <p14:tracePt t="20382" x="2608263" y="4524375"/>
          <p14:tracePt t="20390" x="2590800" y="4524375"/>
          <p14:tracePt t="20598" x="2586038" y="4524375"/>
          <p14:tracePt t="20606" x="2579688" y="4524375"/>
          <p14:tracePt t="20622" x="2563813" y="4530725"/>
          <p14:tracePt t="20630" x="2552700" y="4537075"/>
          <p14:tracePt t="20638" x="2535238" y="4548188"/>
          <p14:tracePt t="20646" x="2501900" y="4564063"/>
          <p14:tracePt t="20654" x="2466975" y="4575175"/>
          <p14:tracePt t="20662" x="2451100" y="4586288"/>
          <p14:tracePt t="20670" x="2393950" y="4603750"/>
          <p14:tracePt t="20678" x="2360613" y="4610100"/>
          <p14:tracePt t="20686" x="2332038" y="4621213"/>
          <p14:tracePt t="20695" x="2276475" y="4625975"/>
          <p14:tracePt t="20702" x="2232025" y="4632325"/>
          <p14:tracePt t="20710" x="2214563" y="4632325"/>
          <p14:tracePt t="20718" x="2181225" y="4632325"/>
          <p14:tracePt t="20726" x="2159000" y="4632325"/>
          <p14:tracePt t="20734" x="2119313" y="4632325"/>
          <p14:tracePt t="20742" x="2101850" y="4632325"/>
          <p14:tracePt t="20750" x="2097088" y="4632325"/>
          <p14:tracePt t="20758" x="2085975" y="4632325"/>
          <p14:tracePt t="20766" x="2074863" y="4632325"/>
          <p14:tracePt t="20782" x="2068513" y="4632325"/>
          <p14:tracePt t="20822" x="2062163" y="4632325"/>
          <p14:tracePt t="20830" x="2057400" y="4625975"/>
          <p14:tracePt t="20838" x="2057400" y="4621213"/>
          <p14:tracePt t="20846" x="2051050" y="4614863"/>
          <p14:tracePt t="20856" x="2039938" y="4610100"/>
          <p14:tracePt t="20865" x="2039938" y="4603750"/>
          <p14:tracePt t="20871" x="2028825" y="4598988"/>
          <p14:tracePt t="20879" x="2017713" y="4586288"/>
          <p14:tracePt t="20887" x="2012950" y="4575175"/>
          <p14:tracePt t="20894" x="1995488" y="4570413"/>
          <p14:tracePt t="20902" x="1989138" y="4552950"/>
          <p14:tracePt t="20910" x="1978025" y="4548188"/>
          <p14:tracePt t="20918" x="1966913" y="4541838"/>
          <p14:tracePt t="20927" x="1962150" y="4537075"/>
          <p14:tracePt t="20934" x="1951038" y="4524375"/>
          <p14:tracePt t="20942" x="1939925" y="4519613"/>
          <p14:tracePt t="20950" x="1933575" y="4513263"/>
          <p14:tracePt t="20958" x="1922463" y="4508500"/>
          <p14:tracePt t="20967" x="1911350" y="4497388"/>
          <p14:tracePt t="20974" x="1900238" y="4491038"/>
          <p14:tracePt t="20982" x="1889125" y="4479925"/>
          <p14:tracePt t="20990" x="1866900" y="4475163"/>
          <p14:tracePt t="20998" x="1854200" y="4464050"/>
          <p14:tracePt t="21010" x="1838325" y="4457700"/>
          <p14:tracePt t="21014" x="1831975" y="4451350"/>
          <p14:tracePt t="21022" x="1809750" y="4440238"/>
          <p14:tracePt t="21030" x="1793875" y="4435475"/>
          <p14:tracePt t="21038" x="1776413" y="4424363"/>
          <p14:tracePt t="21046" x="1765300" y="4418013"/>
          <p14:tracePt t="21054" x="1747838" y="4418013"/>
          <p14:tracePt t="21062" x="1736725" y="4413250"/>
          <p14:tracePt t="21070" x="1714500" y="4406900"/>
          <p14:tracePt t="21078" x="1697038" y="4402138"/>
          <p14:tracePt t="21086" x="1681163" y="4402138"/>
          <p14:tracePt t="21094" x="1658938" y="4395788"/>
          <p14:tracePt t="21102" x="1646238" y="4395788"/>
          <p14:tracePt t="21110" x="1619250" y="4391025"/>
          <p14:tracePt t="21118" x="1590675" y="4391025"/>
          <p14:tracePt t="21126" x="1573213" y="4384675"/>
          <p14:tracePt t="21134" x="1557338" y="4384675"/>
          <p14:tracePt t="21142" x="1535113" y="4378325"/>
          <p14:tracePt t="21152" x="1495425" y="4378325"/>
          <p14:tracePt t="21158" x="1477963" y="4378325"/>
          <p14:tracePt t="21166" x="1450975" y="4378325"/>
          <p14:tracePt t="21174" x="1427163" y="4378325"/>
          <p14:tracePt t="21182" x="1416050" y="4378325"/>
          <p14:tracePt t="21190" x="1393825" y="4378325"/>
          <p14:tracePt t="21198" x="1376363" y="4378325"/>
          <p14:tracePt t="21212" x="1365250" y="4378325"/>
          <p14:tracePt t="21214" x="1354138" y="4378325"/>
          <p14:tracePt t="21230" x="1349375" y="4378325"/>
          <p14:tracePt t="21302" x="1343025" y="4378325"/>
          <p14:tracePt t="21311" x="1338263" y="4378325"/>
          <p14:tracePt t="21326" x="1331913" y="4378325"/>
          <p14:tracePt t="21342" x="1327150" y="4378325"/>
          <p14:tracePt t="21390" x="1338263" y="4378325"/>
          <p14:tracePt t="21398" x="1343025" y="4384675"/>
          <p14:tracePt t="21406" x="1354138" y="4384675"/>
          <p14:tracePt t="21414" x="1365250" y="4384675"/>
          <p14:tracePt t="21422" x="1382713" y="4384675"/>
          <p14:tracePt t="21430" x="1400175" y="4384675"/>
          <p14:tracePt t="21438" x="1422400" y="4384675"/>
          <p14:tracePt t="21446" x="1462088" y="4384675"/>
          <p14:tracePt t="21454" x="1484313" y="4384675"/>
          <p14:tracePt t="21462" x="1528763" y="4384675"/>
          <p14:tracePt t="21470" x="1546225" y="4384675"/>
          <p14:tracePt t="21478" x="1590675" y="4391025"/>
          <p14:tracePt t="21486" x="1612900" y="4395788"/>
          <p14:tracePt t="21494" x="1652588" y="4402138"/>
          <p14:tracePt t="21502" x="1681163" y="4406900"/>
          <p14:tracePt t="21510" x="1736725" y="4413250"/>
          <p14:tracePt t="21518" x="1754188" y="4413250"/>
          <p14:tracePt t="21526" x="1798638" y="4413250"/>
          <p14:tracePt t="21534" x="1831975" y="4413250"/>
          <p14:tracePt t="21542" x="1878013" y="4418013"/>
          <p14:tracePt t="21550" x="1911350" y="4418013"/>
          <p14:tracePt t="21558" x="1955800" y="4418013"/>
          <p14:tracePt t="21566" x="2012950" y="4418013"/>
          <p14:tracePt t="21574" x="2057400" y="4418013"/>
          <p14:tracePt t="21582" x="2079625" y="4418013"/>
          <p14:tracePt t="21590" x="2130425" y="4424363"/>
          <p14:tracePt t="21598" x="2163763" y="4424363"/>
          <p14:tracePt t="21606" x="2174875" y="4424363"/>
          <p14:tracePt t="21614" x="2185988" y="4424363"/>
          <p14:tracePt t="21622" x="2197100" y="4429125"/>
          <p14:tracePt t="21630" x="2209800" y="4429125"/>
          <p14:tracePt t="21646" x="2214563" y="4429125"/>
          <p14:tracePt t="21663" x="2220913" y="4429125"/>
          <p14:tracePt t="21686" x="2225675" y="4429125"/>
          <p14:tracePt t="21694" x="2232025" y="4429125"/>
          <p14:tracePt t="21702" x="2236788" y="4429125"/>
          <p14:tracePt t="21711" x="2243138" y="4429125"/>
          <p14:tracePt t="21718" x="2254250" y="4429125"/>
          <p14:tracePt t="21726" x="2259013" y="4429125"/>
          <p14:tracePt t="21734" x="2282825" y="4424363"/>
          <p14:tracePt t="21742" x="2293938" y="4424363"/>
          <p14:tracePt t="21750" x="2309813" y="4424363"/>
          <p14:tracePt t="21758" x="2320925" y="4418013"/>
          <p14:tracePt t="21766" x="2338388" y="4418013"/>
          <p14:tracePt t="21774" x="2344738" y="4418013"/>
          <p14:tracePt t="21782" x="2349500" y="4418013"/>
          <p14:tracePt t="21790" x="2366963" y="4418013"/>
          <p14:tracePt t="21798" x="2371725" y="4418013"/>
          <p14:tracePt t="21806" x="2378075" y="4418013"/>
          <p14:tracePt t="21814" x="2382838" y="4418013"/>
          <p14:tracePt t="21830" x="2389188" y="4418013"/>
          <p14:tracePt t="21846" x="2400300" y="4418013"/>
          <p14:tracePt t="21854" x="2405063" y="4418013"/>
          <p14:tracePt t="21870" x="2417763" y="4418013"/>
          <p14:tracePt t="21878" x="2422525" y="4418013"/>
          <p14:tracePt t="21886" x="2428875" y="4418013"/>
          <p14:tracePt t="21894" x="2439988" y="4418013"/>
          <p14:tracePt t="21904" x="2444750" y="4418013"/>
          <p14:tracePt t="21913" x="2451100" y="4418013"/>
          <p14:tracePt t="21920" x="2455863" y="4418013"/>
          <p14:tracePt t="21927" x="2462213" y="4418013"/>
          <p14:tracePt t="21966" x="2466975" y="4418013"/>
          <p14:tracePt t="21982" x="2473325" y="4418013"/>
          <p14:tracePt t="21998" x="2478088" y="4418013"/>
          <p14:tracePt t="22014" x="2484438" y="4418013"/>
          <p14:tracePt t="22022" x="2490788" y="4418013"/>
          <p14:tracePt t="22030" x="2495550" y="4418013"/>
          <p14:tracePt t="22038" x="2506663" y="4413250"/>
          <p14:tracePt t="22046" x="2513013" y="4413250"/>
          <p14:tracePt t="22054" x="2517775" y="4406900"/>
          <p14:tracePt t="22062" x="2528888" y="4406900"/>
          <p14:tracePt t="22070" x="2540000" y="4406900"/>
          <p14:tracePt t="22078" x="2552700" y="4406900"/>
          <p14:tracePt t="22086" x="2557463" y="4406900"/>
          <p14:tracePt t="22094" x="2568575" y="4406900"/>
          <p14:tracePt t="22102" x="2574925" y="4406900"/>
          <p14:tracePt t="22110" x="2579688" y="4406900"/>
          <p14:tracePt t="22118" x="2586038" y="4406900"/>
          <p14:tracePt t="22126" x="2586038" y="4402138"/>
          <p14:tracePt t="22135" x="2590800" y="4402138"/>
          <p14:tracePt t="22174" x="2597150" y="4402138"/>
          <p14:tracePt t="22198" x="2597150" y="4395788"/>
          <p14:tracePt t="22206" x="2601913" y="4395788"/>
          <p14:tracePt t="22238" x="2608263" y="4395788"/>
          <p14:tracePt t="22278" x="2613025" y="4395788"/>
          <p14:tracePt t="22318" x="2619375" y="4395788"/>
          <p14:tracePt t="22334" x="2625725" y="4395788"/>
          <p14:tracePt t="22358" x="2630488" y="4391025"/>
          <p14:tracePt t="22390" x="2636838" y="4391025"/>
          <p14:tracePt t="22534" x="2641600" y="4391025"/>
          <p14:tracePt t="22542" x="2647950" y="4391025"/>
          <p14:tracePt t="22550" x="2652713" y="4391025"/>
          <p14:tracePt t="22558" x="2663825" y="4391025"/>
          <p14:tracePt t="22566" x="2670175" y="4384675"/>
          <p14:tracePt t="22574" x="2681288" y="4384675"/>
          <p14:tracePt t="22582" x="2692400" y="4384675"/>
          <p14:tracePt t="22590" x="2709863" y="4384675"/>
          <p14:tracePt t="22598" x="2725738" y="4378325"/>
          <p14:tracePt t="22606" x="2754313" y="4378325"/>
          <p14:tracePt t="22614" x="2765425" y="4378325"/>
          <p14:tracePt t="22622" x="2776538" y="4378325"/>
          <p14:tracePt t="22630" x="2782888" y="4378325"/>
          <p14:tracePt t="22638" x="2794000" y="4378325"/>
          <p14:tracePt t="22646" x="2805113" y="4378325"/>
          <p14:tracePt t="22654" x="2816225" y="4378325"/>
          <p14:tracePt t="22694" x="2820988" y="4378325"/>
          <p14:tracePt t="22799" x="2827338" y="4378325"/>
          <p14:tracePt t="22806" x="2833688" y="4378325"/>
          <p14:tracePt t="22814" x="2844800" y="4378325"/>
          <p14:tracePt t="22822" x="2849563" y="4378325"/>
          <p14:tracePt t="22830" x="2860675" y="4378325"/>
          <p14:tracePt t="22838" x="2878138" y="4378325"/>
          <p14:tracePt t="22846" x="2895600" y="4378325"/>
          <p14:tracePt t="22854" x="2911475" y="4378325"/>
          <p14:tracePt t="22862" x="2933700" y="4378325"/>
          <p14:tracePt t="22870" x="2979738" y="4378325"/>
          <p14:tracePt t="22878" x="3001963" y="4378325"/>
          <p14:tracePt t="22886" x="3063875" y="4378325"/>
          <p14:tracePt t="22894" x="3114675" y="4378325"/>
          <p14:tracePt t="22902" x="3163888" y="4378325"/>
          <p14:tracePt t="22910" x="3243263" y="4378325"/>
          <p14:tracePt t="22918" x="3298825" y="4378325"/>
          <p14:tracePt t="22926" x="3344863" y="4378325"/>
          <p14:tracePt t="22934" x="3400425" y="4378325"/>
          <p14:tracePt t="22942" x="3446463" y="4378325"/>
          <p14:tracePt t="22950" x="3524250" y="4378325"/>
          <p14:tracePt t="22958" x="3575050" y="4378325"/>
          <p14:tracePt t="22966" x="3630613" y="4378325"/>
          <p14:tracePt t="22974" x="3698875" y="4378325"/>
          <p14:tracePt t="22982" x="3749675" y="4384675"/>
          <p14:tracePt t="22995" x="3844925" y="4395788"/>
          <p14:tracePt t="22998" x="3917950" y="4395788"/>
          <p14:tracePt t="23006" x="4046538" y="4406900"/>
          <p14:tracePt t="23014" x="4130675" y="4418013"/>
          <p14:tracePt t="23022" x="4289425" y="4435475"/>
          <p14:tracePt t="23030" x="4424363" y="4451350"/>
          <p14:tracePt t="23038" x="4564063" y="4468813"/>
          <p14:tracePt t="23046" x="4694238" y="4486275"/>
          <p14:tracePt t="23054" x="4783138" y="4497388"/>
          <p14:tracePt t="23062" x="4902200" y="4524375"/>
          <p14:tracePt t="23071" x="4940300" y="4537075"/>
          <p14:tracePt t="23294" x="4946650" y="4537075"/>
          <p14:tracePt t="23302" x="4957763" y="4537075"/>
          <p14:tracePt t="23310" x="4997450" y="4541838"/>
          <p14:tracePt t="23318" x="5024438" y="4541838"/>
          <p14:tracePt t="23326" x="5064125" y="4548188"/>
          <p14:tracePt t="23334" x="5114925" y="4552950"/>
          <p14:tracePt t="23342" x="5172075" y="4552950"/>
          <p14:tracePt t="23350" x="5221288" y="4552950"/>
          <p14:tracePt t="23358" x="5249863" y="4552950"/>
          <p14:tracePt t="23366" x="5283200" y="4552950"/>
          <p14:tracePt t="23374" x="5322888" y="4548188"/>
          <p14:tracePt t="23382" x="5345113" y="4541838"/>
          <p14:tracePt t="23391" x="5380038" y="4530725"/>
          <p14:tracePt t="23398" x="5413375" y="4524375"/>
          <p14:tracePt t="23406" x="5440363" y="4519613"/>
          <p14:tracePt t="23414" x="5486400" y="4513263"/>
          <p14:tracePt t="23422" x="5519738" y="4508500"/>
          <p14:tracePt t="23430" x="5548313" y="4508500"/>
          <p14:tracePt t="23438" x="5588000" y="4508500"/>
          <p14:tracePt t="23446" x="5610225" y="4508500"/>
          <p14:tracePt t="23454" x="5632450" y="4508500"/>
          <p14:tracePt t="23462" x="5688013" y="4508500"/>
          <p14:tracePt t="23470" x="5710238" y="4508500"/>
          <p14:tracePt t="23479" x="5761038" y="4508500"/>
          <p14:tracePt t="23486" x="5811838" y="4508500"/>
          <p14:tracePt t="23494" x="5857875" y="4508500"/>
          <p14:tracePt t="23502" x="5902325" y="4508500"/>
          <p14:tracePt t="23510" x="5957888" y="4508500"/>
          <p14:tracePt t="23518" x="6003925" y="4508500"/>
          <p14:tracePt t="23526" x="6048375" y="4508500"/>
          <p14:tracePt t="23534" x="6070600" y="4508500"/>
          <p14:tracePt t="23542" x="6121400" y="4508500"/>
          <p14:tracePt t="23550" x="6165850" y="4508500"/>
          <p14:tracePt t="23558" x="6183313" y="4508500"/>
          <p14:tracePt t="23566" x="6216650" y="4508500"/>
          <p14:tracePt t="23574" x="6245225" y="4508500"/>
          <p14:tracePt t="23582" x="6249988" y="4508500"/>
          <p14:tracePt t="23590" x="6261100" y="4508500"/>
          <p14:tracePt t="23598" x="6267450" y="4508500"/>
          <p14:tracePt t="23606" x="6278563" y="4508500"/>
          <p14:tracePt t="23687" x="6284913" y="4508500"/>
          <p14:tracePt t="23702" x="6289675" y="4508500"/>
          <p14:tracePt t="23710" x="6296025" y="4508500"/>
          <p14:tracePt t="23718" x="6300788" y="4508500"/>
          <p14:tracePt t="23726" x="6307138" y="4508500"/>
          <p14:tracePt t="23734" x="6311900" y="4508500"/>
          <p14:tracePt t="23742" x="6323013" y="4502150"/>
          <p14:tracePt t="23750" x="6334125" y="4502150"/>
          <p14:tracePt t="23758" x="6340475" y="4502150"/>
          <p14:tracePt t="23770" x="6351588" y="4502150"/>
          <p14:tracePt t="23775" x="6357938" y="4502150"/>
          <p14:tracePt t="23784" x="6362700" y="4502150"/>
          <p14:tracePt t="23790" x="6373813" y="4502150"/>
          <p14:tracePt t="23798" x="6380163" y="4497388"/>
          <p14:tracePt t="23806" x="6384925" y="4497388"/>
          <p14:tracePt t="23814" x="6391275" y="4497388"/>
          <p14:tracePt t="24294" x="6391275" y="4486275"/>
          <p14:tracePt t="24302" x="6380163" y="4475163"/>
          <p14:tracePt t="24310" x="6373813" y="4468813"/>
          <p14:tracePt t="24319" x="6373813" y="4457700"/>
          <p14:tracePt t="24326" x="6362700" y="4451350"/>
          <p14:tracePt t="24334" x="6357938" y="4446588"/>
          <p14:tracePt t="24598" x="6346825" y="4451350"/>
          <p14:tracePt t="24606" x="6334125" y="4486275"/>
          <p14:tracePt t="24614" x="6300788" y="4530725"/>
          <p14:tracePt t="24622" x="6273800" y="4575175"/>
          <p14:tracePt t="24630" x="6223000" y="4637088"/>
          <p14:tracePt t="24638" x="6138863" y="4716463"/>
          <p14:tracePt t="24646" x="5957888" y="4829175"/>
          <p14:tracePt t="24654" x="5767388" y="4918075"/>
          <p14:tracePt t="24662" x="5519738" y="4991100"/>
          <p14:tracePt t="24670" x="5205413" y="5070475"/>
          <p14:tracePt t="24678" x="4889500" y="5114925"/>
          <p14:tracePt t="24686" x="4535488" y="5160963"/>
          <p14:tracePt t="24694" x="4165600" y="5194300"/>
          <p14:tracePt t="24702" x="3873500" y="5227638"/>
          <p14:tracePt t="24710" x="3563938" y="5238750"/>
          <p14:tracePt t="24718" x="3305175" y="5238750"/>
          <p14:tracePt t="24726" x="3136900" y="5238750"/>
          <p14:tracePt t="24734" x="3001963" y="5222875"/>
          <p14:tracePt t="24742" x="2973388" y="5210175"/>
          <p14:tracePt t="24990" x="2962275" y="5210175"/>
          <p14:tracePt t="24998" x="2940050" y="5210175"/>
          <p14:tracePt t="25006" x="2911475" y="5210175"/>
          <p14:tracePt t="25014" x="2889250" y="5210175"/>
          <p14:tracePt t="25022" x="2833688" y="5216525"/>
          <p14:tracePt t="25030" x="2787650" y="5216525"/>
          <p14:tracePt t="25038" x="2714625" y="5216525"/>
          <p14:tracePt t="25047" x="2630488" y="5216525"/>
          <p14:tracePt t="25054" x="2557463" y="5210175"/>
          <p14:tracePt t="25062" x="2428875" y="5194300"/>
          <p14:tracePt t="25070" x="2349500" y="5187950"/>
          <p14:tracePt t="25078" x="2243138" y="5172075"/>
          <p14:tracePt t="25086" x="2163763" y="5165725"/>
          <p14:tracePt t="25094" x="2097088" y="5154613"/>
          <p14:tracePt t="25102" x="2028825" y="5154613"/>
          <p14:tracePt t="25110" x="1978025" y="5149850"/>
          <p14:tracePt t="25118" x="1933575" y="5149850"/>
          <p14:tracePt t="25126" x="1900238" y="5149850"/>
          <p14:tracePt t="25134" x="1871663" y="5149850"/>
          <p14:tracePt t="25142" x="1849438" y="5143500"/>
          <p14:tracePt t="25150" x="1831975" y="5143500"/>
          <p14:tracePt t="25158" x="1820863" y="5143500"/>
          <p14:tracePt t="25166" x="1816100" y="5137150"/>
          <p14:tracePt t="25174" x="1809750" y="5137150"/>
          <p14:tracePt t="25182" x="1798638" y="5132388"/>
          <p14:tracePt t="25254" x="1793875" y="5132388"/>
          <p14:tracePt t="25262" x="1781175" y="5126038"/>
          <p14:tracePt t="25270" x="1776413" y="5121275"/>
          <p14:tracePt t="25278" x="1765300" y="5114925"/>
          <p14:tracePt t="25286" x="1747838" y="5114925"/>
          <p14:tracePt t="25294" x="1743075" y="5110163"/>
          <p14:tracePt t="25302" x="1731963" y="5103813"/>
          <p14:tracePt t="25310" x="1719263" y="5103813"/>
          <p14:tracePt t="25318" x="1714500" y="5103813"/>
          <p14:tracePt t="25326" x="1703388" y="5099050"/>
          <p14:tracePt t="25334" x="1692275" y="5092700"/>
          <p14:tracePt t="25342" x="1674813" y="5087938"/>
          <p14:tracePt t="25350" x="1663700" y="5087938"/>
          <p14:tracePt t="25358" x="1635125" y="5081588"/>
          <p14:tracePt t="25366" x="1619250" y="5076825"/>
          <p14:tracePt t="25374" x="1608138" y="5070475"/>
          <p14:tracePt t="25382" x="1585913" y="5070475"/>
          <p14:tracePt t="25390" x="1579563" y="5070475"/>
          <p14:tracePt t="25398" x="1568450" y="5070475"/>
          <p14:tracePt t="25406" x="1557338" y="5064125"/>
          <p14:tracePt t="25422" x="1550988" y="5059363"/>
          <p14:tracePt t="25718" x="1546225" y="5059363"/>
          <p14:tracePt t="25726" x="1546225" y="5053013"/>
          <p14:tracePt t="25734" x="1539875" y="5053013"/>
          <p14:tracePt t="25742" x="1535113" y="5053013"/>
          <p14:tracePt t="25766" x="1528763" y="5053013"/>
          <p14:tracePt t="25886" x="1528763" y="5048250"/>
          <p14:tracePt t="25894" x="1524000" y="5048250"/>
          <p14:tracePt t="25910" x="1517650" y="5048250"/>
          <p14:tracePt t="25926" x="1511300" y="5048250"/>
          <p14:tracePt t="25935" x="1506538" y="5041900"/>
          <p14:tracePt t="25942" x="1495425" y="5041900"/>
          <p14:tracePt t="25950" x="1484313" y="5041900"/>
          <p14:tracePt t="25958" x="1473200" y="5041900"/>
          <p14:tracePt t="25966" x="1444625" y="5041900"/>
          <p14:tracePt t="25974" x="1411288" y="5041900"/>
          <p14:tracePt t="25982" x="1376363" y="5037138"/>
          <p14:tracePt t="25990" x="1338263" y="5030788"/>
          <p14:tracePt t="25998" x="1309688" y="5026025"/>
          <p14:tracePt t="26015" x="1236663" y="5014913"/>
          <p14:tracePt t="26022" x="1185863" y="5002213"/>
          <p14:tracePt t="26031" x="1163638" y="4991100"/>
          <p14:tracePt t="26038" x="1119188" y="4979988"/>
          <p14:tracePt t="26046" x="1090613" y="4975225"/>
          <p14:tracePt t="26054" x="1057275" y="4964113"/>
          <p14:tracePt t="26062" x="1046163" y="4957763"/>
          <p14:tracePt t="26070" x="1028700" y="4957763"/>
          <p14:tracePt t="26078" x="1011238" y="4953000"/>
          <p14:tracePt t="26086" x="1006475" y="4946650"/>
          <p14:tracePt t="26094" x="1000125" y="4946650"/>
          <p14:tracePt t="26102" x="995363" y="4946650"/>
          <p14:tracePt t="26222" x="989013" y="4946650"/>
          <p14:tracePt t="26231" x="984250" y="4946650"/>
          <p14:tracePt t="26238" x="984250" y="4953000"/>
          <p14:tracePt t="26246" x="984250" y="4964113"/>
          <p14:tracePt t="26254" x="984250" y="4975225"/>
          <p14:tracePt t="26262" x="984250" y="4991100"/>
          <p14:tracePt t="26270" x="989013" y="5002213"/>
          <p14:tracePt t="26278" x="1000125" y="5026025"/>
          <p14:tracePt t="26286" x="1006475" y="5030788"/>
          <p14:tracePt t="26294" x="1028700" y="5053013"/>
          <p14:tracePt t="26302" x="1079500" y="5076825"/>
          <p14:tracePt t="26310" x="1108075" y="5087938"/>
          <p14:tracePt t="26318" x="1192213" y="5114925"/>
          <p14:tracePt t="26326" x="1309688" y="5137150"/>
          <p14:tracePt t="26334" x="1411288" y="5143500"/>
          <p14:tracePt t="26342" x="1550988" y="5160963"/>
          <p14:tracePt t="26350" x="1692275" y="5160963"/>
          <p14:tracePt t="26358" x="1827213" y="5160963"/>
          <p14:tracePt t="26366" x="1927225" y="5154613"/>
          <p14:tracePt t="26374" x="2012950" y="5126038"/>
          <p14:tracePt t="26382" x="2124075" y="5076825"/>
          <p14:tracePt t="26390" x="2181225" y="5048250"/>
          <p14:tracePt t="26398" x="2225675" y="5002213"/>
          <p14:tracePt t="26406" x="2247900" y="4975225"/>
          <p14:tracePt t="26414" x="2265363" y="4935538"/>
          <p14:tracePt t="26422" x="2270125" y="4906963"/>
          <p14:tracePt t="26430" x="2265363" y="4851400"/>
          <p14:tracePt t="26438" x="2247900" y="4822825"/>
          <p14:tracePt t="26447" x="2197100" y="4767263"/>
          <p14:tracePt t="26454" x="2141538" y="4727575"/>
          <p14:tracePt t="26462" x="2035175" y="4654550"/>
          <p14:tracePt t="26470" x="1900238" y="4575175"/>
          <p14:tracePt t="26478" x="1758950" y="4513263"/>
          <p14:tracePt t="26486" x="1585913" y="4446588"/>
          <p14:tracePt t="26494" x="1433513" y="4413250"/>
          <p14:tracePt t="26502" x="1254125" y="4373563"/>
          <p14:tracePt t="26510" x="1108075" y="4356100"/>
          <p14:tracePt t="26518" x="966788" y="4340225"/>
          <p14:tracePt t="26526" x="820738" y="4322763"/>
          <p14:tracePt t="26534" x="696913" y="4322763"/>
          <p14:tracePt t="26542" x="646113" y="4322763"/>
          <p14:tracePt t="26550" x="544513" y="4333875"/>
          <p14:tracePt t="26558" x="517525" y="4344988"/>
          <p14:tracePt t="26566" x="471488" y="4378325"/>
          <p14:tracePt t="26574" x="455613" y="4418013"/>
          <p14:tracePt t="26582" x="444500" y="4440238"/>
          <p14:tracePt t="26590" x="444500" y="4479925"/>
          <p14:tracePt t="26598" x="460375" y="4564063"/>
          <p14:tracePt t="26606" x="495300" y="4625975"/>
          <p14:tracePt t="26614" x="528638" y="4699000"/>
          <p14:tracePt t="26622" x="579438" y="4756150"/>
          <p14:tracePt t="26630" x="630238" y="4811713"/>
          <p14:tracePt t="26638" x="708025" y="4873625"/>
          <p14:tracePt t="26646" x="787400" y="4935538"/>
          <p14:tracePt t="26655" x="842963" y="4957763"/>
          <p14:tracePt t="26662" x="911225" y="4991100"/>
          <p14:tracePt t="26670" x="973138" y="5014913"/>
          <p14:tracePt t="26678" x="1017588" y="5026025"/>
          <p14:tracePt t="26686" x="1073150" y="5030788"/>
          <p14:tracePt t="26694" x="1095375" y="5037138"/>
          <p14:tracePt t="26702" x="1112838" y="5037138"/>
          <p14:tracePt t="26710" x="1123950" y="5041900"/>
          <p14:tracePt t="26718" x="1135063" y="5041900"/>
          <p14:tracePt t="26734" x="1141413" y="5048250"/>
          <p14:tracePt t="26742" x="1146175" y="5053013"/>
          <p14:tracePt t="26750" x="1152525" y="5059363"/>
          <p14:tracePt t="26758" x="1157288" y="5059363"/>
          <p14:tracePt t="26766" x="1163638" y="5064125"/>
          <p14:tracePt t="26774" x="1168400" y="5070475"/>
          <p14:tracePt t="26926" x="1168400" y="5064125"/>
          <p14:tracePt t="26934" x="1163638" y="5064125"/>
          <p14:tracePt t="26942" x="1157288" y="5059363"/>
          <p14:tracePt t="26958" x="1157288" y="5053013"/>
          <p14:tracePt t="26966" x="1152525" y="5053013"/>
          <p14:tracePt t="26998" x="1152525" y="5059363"/>
          <p14:tracePt t="27006" x="1152525" y="5064125"/>
          <p14:tracePt t="27014" x="1152525" y="5076825"/>
          <p14:tracePt t="27022" x="1152525" y="5087938"/>
          <p14:tracePt t="27031" x="1157288" y="5103813"/>
          <p14:tracePt t="27038" x="1157288" y="5114925"/>
          <p14:tracePt t="27046" x="1174750" y="5143500"/>
          <p14:tracePt t="27054" x="1185863" y="5160963"/>
          <p14:tracePt t="27062" x="1192213" y="5176838"/>
          <p14:tracePt t="27071" x="1214438" y="5199063"/>
          <p14:tracePt t="27078" x="1230313" y="5222875"/>
          <p14:tracePt t="27086" x="1247775" y="5233988"/>
          <p14:tracePt t="27094" x="1265238" y="5256213"/>
          <p14:tracePt t="27102" x="1316038" y="5278438"/>
          <p14:tracePt t="27110" x="1354138" y="5300663"/>
          <p14:tracePt t="27118" x="1389063" y="5318125"/>
          <p14:tracePt t="27126" x="1427163" y="5334000"/>
          <p14:tracePt t="27134" x="1462088" y="5351463"/>
          <p14:tracePt t="27142" x="1500188" y="5362575"/>
          <p14:tracePt t="27150" x="1524000" y="5373688"/>
          <p14:tracePt t="27158" x="1539875" y="5380038"/>
          <p14:tracePt t="27166" x="1557338" y="5380038"/>
          <p14:tracePt t="27174" x="1568450" y="5384800"/>
          <p14:tracePt t="27182" x="1573213" y="5391150"/>
          <p14:tracePt t="27318" x="1568450" y="5391150"/>
          <p14:tracePt t="27326" x="1562100" y="5391150"/>
          <p14:tracePt t="27334" x="1550988" y="5391150"/>
          <p14:tracePt t="27342" x="1546225" y="5391150"/>
          <p14:tracePt t="27351" x="1539875" y="5391150"/>
          <p14:tracePt t="27358" x="1528763" y="5391150"/>
          <p14:tracePt t="27374" x="1524000" y="5391150"/>
          <p14:tracePt t="27398" x="1517650" y="5391150"/>
          <p14:tracePt t="27422" x="1511300" y="5391150"/>
          <p14:tracePt t="27430" x="1506538" y="5391150"/>
          <p14:tracePt t="27438" x="1500188" y="5391150"/>
          <p14:tracePt t="27447" x="1489075" y="5391150"/>
          <p14:tracePt t="27455" x="1477963" y="5391150"/>
          <p14:tracePt t="27464" x="1466850" y="5391150"/>
          <p14:tracePt t="27472" x="1455738" y="5391150"/>
          <p14:tracePt t="27478" x="1438275" y="5391150"/>
          <p14:tracePt t="27486" x="1416050" y="5391150"/>
          <p14:tracePt t="27494" x="1400175" y="5391150"/>
          <p14:tracePt t="27502" x="1382713" y="5391150"/>
          <p14:tracePt t="27510" x="1365250" y="5391150"/>
          <p14:tracePt t="27518" x="1354138" y="5384800"/>
          <p14:tracePt t="27526" x="1327150" y="5384800"/>
          <p14:tracePt t="27534" x="1316038" y="5384800"/>
          <p14:tracePt t="27542" x="1309688" y="5384800"/>
          <p14:tracePt t="27550" x="1298575" y="5380038"/>
          <p14:tracePt t="27558" x="1287463" y="5380038"/>
          <p14:tracePt t="27566" x="1276350" y="5380038"/>
          <p14:tracePt t="27574" x="1265238" y="5380038"/>
          <p14:tracePt t="27582" x="1258888" y="5380038"/>
          <p14:tracePt t="27590" x="1247775" y="5380038"/>
          <p14:tracePt t="27606" x="1243013" y="5380038"/>
          <p14:tracePt t="27654" x="1243013" y="5373688"/>
          <p14:tracePt t="27670" x="1265238" y="5368925"/>
          <p14:tracePt t="27678" x="1281113" y="5362575"/>
          <p14:tracePt t="27686" x="1298575" y="5362575"/>
          <p14:tracePt t="27694" x="1320800" y="5362575"/>
          <p14:tracePt t="27702" x="1360488" y="5357813"/>
          <p14:tracePt t="27710" x="1382713" y="5357813"/>
          <p14:tracePt t="27718" x="1433513" y="5357813"/>
          <p14:tracePt t="27726" x="1473200" y="5357813"/>
          <p14:tracePt t="27734" x="1495425" y="5357813"/>
          <p14:tracePt t="27742" x="1539875" y="5357813"/>
          <p14:tracePt t="27750" x="1568450" y="5362575"/>
          <p14:tracePt t="27758" x="1585913" y="5362575"/>
          <p14:tracePt t="27766" x="1624013" y="5368925"/>
          <p14:tracePt t="27774" x="1646238" y="5373688"/>
          <p14:tracePt t="27782" x="1670050" y="5380038"/>
          <p14:tracePt t="27790" x="1714500" y="5384800"/>
          <p14:tracePt t="27798" x="1765300" y="5391150"/>
          <p14:tracePt t="27806" x="1787525" y="5391150"/>
          <p14:tracePt t="27814" x="1843088" y="5395913"/>
          <p14:tracePt t="27822" x="1900238" y="5395913"/>
          <p14:tracePt t="27830" x="1944688" y="5395913"/>
          <p14:tracePt t="27838" x="2012950" y="5395913"/>
          <p14:tracePt t="27846" x="2090738" y="5395913"/>
          <p14:tracePt t="27854" x="2174875" y="5395913"/>
          <p14:tracePt t="27862" x="2220913" y="5395913"/>
          <p14:tracePt t="27870" x="2320925" y="5395913"/>
          <p14:tracePt t="27878" x="2389188" y="5395913"/>
          <p14:tracePt t="27886" x="2433638" y="5395913"/>
          <p14:tracePt t="27894" x="2490788" y="5395913"/>
          <p14:tracePt t="27902" x="2535238" y="5395913"/>
          <p14:tracePt t="27910" x="2579688" y="5395913"/>
          <p14:tracePt t="27918" x="2630488" y="5395913"/>
          <p14:tracePt t="27926" x="2647950" y="5395913"/>
          <p14:tracePt t="27934" x="2692400" y="5395913"/>
          <p14:tracePt t="27942" x="2709863" y="5395913"/>
          <p14:tracePt t="27950" x="2743200" y="5391150"/>
          <p14:tracePt t="27958" x="2754313" y="5391150"/>
          <p14:tracePt t="27966" x="2765425" y="5391150"/>
          <p14:tracePt t="28240" x="2765425" y="5395913"/>
          <p14:tracePt t="28246" x="2771775" y="5395913"/>
          <p14:tracePt t="28254" x="2776538" y="5402263"/>
          <p14:tracePt t="28262" x="2776538" y="5407025"/>
          <p14:tracePt t="28278" x="2782888" y="5407025"/>
          <p14:tracePt t="28294" x="2787650" y="5407025"/>
          <p14:tracePt t="28302" x="2798763" y="5407025"/>
          <p14:tracePt t="28318" x="2805113" y="5407025"/>
          <p14:tracePt t="28334" x="2816225" y="5407025"/>
          <p14:tracePt t="28342" x="2827338" y="5402263"/>
          <p14:tracePt t="28350" x="2855913" y="5395913"/>
          <p14:tracePt t="28358" x="2867025" y="5395913"/>
          <p14:tracePt t="28366" x="2906713" y="5391150"/>
          <p14:tracePt t="28374" x="2962275" y="5391150"/>
          <p14:tracePt t="28383" x="2984500" y="5391150"/>
          <p14:tracePt t="28390" x="3057525" y="5391150"/>
          <p14:tracePt t="28398" x="3103563" y="5391150"/>
          <p14:tracePt t="28406" x="3141663" y="5391150"/>
          <p14:tracePt t="28414" x="3203575" y="5391150"/>
          <p14:tracePt t="28422" x="3225800" y="5391150"/>
          <p14:tracePt t="28430" x="3271838" y="5391150"/>
          <p14:tracePt t="28438" x="3287713" y="5391150"/>
          <p14:tracePt t="28446" x="3322638" y="5391150"/>
          <p14:tracePt t="28454" x="3344863" y="5391150"/>
          <p14:tracePt t="28462" x="3360738" y="5391150"/>
          <p14:tracePt t="28470" x="3367088" y="5391150"/>
          <p14:tracePt t="28478" x="3378200" y="5384800"/>
          <p14:tracePt t="28486" x="3389313" y="5380038"/>
          <p14:tracePt t="28494" x="3395663" y="5380038"/>
          <p14:tracePt t="28502" x="3406775" y="5380038"/>
          <p14:tracePt t="28510" x="3417888" y="5380038"/>
          <p14:tracePt t="28518" x="3433763" y="5373688"/>
          <p14:tracePt t="28526" x="3446463" y="5373688"/>
          <p14:tracePt t="28534" x="3468688" y="5373688"/>
          <p14:tracePt t="28542" x="3495675" y="5373688"/>
          <p14:tracePt t="28549" x="3513138" y="5373688"/>
          <p14:tracePt t="28558" x="3546475" y="5373688"/>
          <p14:tracePt t="28566" x="3586163" y="5373688"/>
          <p14:tracePt t="28574" x="3608388" y="5373688"/>
          <p14:tracePt t="28583" x="3636963" y="5368925"/>
          <p14:tracePt t="28590" x="3681413" y="5362575"/>
          <p14:tracePt t="28598" x="3698875" y="5357813"/>
          <p14:tracePt t="28606" x="3727450" y="5351463"/>
          <p14:tracePt t="28614" x="3754438" y="5345113"/>
          <p14:tracePt t="28622" x="3760788" y="5345113"/>
          <p14:tracePt t="28630" x="3765550" y="5345113"/>
          <p14:tracePt t="28638" x="3771900" y="5340350"/>
          <p14:tracePt t="28736" x="3776663" y="5340350"/>
          <p14:tracePt t="28758" x="3783013" y="5340350"/>
          <p14:tracePt t="28766" x="3789363" y="5334000"/>
          <p14:tracePt t="28774" x="3794125" y="5329238"/>
          <p14:tracePt t="28782" x="3800475" y="5329238"/>
          <p14:tracePt t="28790" x="3805238" y="5322888"/>
          <p14:tracePt t="28798" x="3811588" y="5322888"/>
          <p14:tracePt t="28806" x="3822700" y="5318125"/>
          <p14:tracePt t="28814" x="3833813" y="5318125"/>
          <p14:tracePt t="28822" x="3838575" y="5311775"/>
          <p14:tracePt t="28830" x="3849688" y="5311775"/>
          <p14:tracePt t="28839" x="3873500" y="5307013"/>
          <p14:tracePt t="28846" x="3889375" y="5307013"/>
          <p14:tracePt t="28854" x="3906838" y="5307013"/>
          <p14:tracePt t="28862" x="3922713" y="5307013"/>
          <p14:tracePt t="28870" x="3929063" y="5307013"/>
          <p14:tracePt t="28878" x="3940175" y="5307013"/>
          <p14:tracePt t="28886" x="3951288" y="5307013"/>
          <p14:tracePt t="28894" x="3957638" y="5307013"/>
          <p14:tracePt t="28902" x="3968750" y="5307013"/>
          <p14:tracePt t="28910" x="3979863" y="5307013"/>
          <p14:tracePt t="28918" x="3984625" y="5307013"/>
          <p14:tracePt t="28926" x="3997325" y="5307013"/>
          <p14:tracePt t="28934" x="4008438" y="5307013"/>
          <p14:tracePt t="28942" x="4024313" y="5311775"/>
          <p14:tracePt t="28950" x="4030663" y="5311775"/>
          <p14:tracePt t="28958" x="4035425" y="5311775"/>
          <p14:tracePt t="28967" x="4052888" y="5311775"/>
          <p14:tracePt t="28974" x="4057650" y="5311775"/>
          <p14:tracePt t="28982" x="4075113" y="5311775"/>
          <p14:tracePt t="28990" x="4081463" y="5311775"/>
          <p14:tracePt t="28998" x="4092575" y="5318125"/>
          <p14:tracePt t="29006" x="4097338" y="5318125"/>
          <p14:tracePt t="29017" x="4114800" y="5318125"/>
          <p14:tracePt t="29022" x="4119563" y="5322888"/>
          <p14:tracePt t="29030" x="4125913" y="5322888"/>
          <p14:tracePt t="29038" x="4137025" y="5322888"/>
          <p14:tracePt t="29046" x="4148138" y="5322888"/>
          <p14:tracePt t="29062" x="4154488" y="5322888"/>
          <p14:tracePt t="29246" x="4148138" y="5322888"/>
          <p14:tracePt t="29254" x="4143375" y="5322888"/>
          <p14:tracePt t="29271" x="4130675" y="5322888"/>
          <p14:tracePt t="29286" x="4125913" y="5322888"/>
          <p14:tracePt t="29294" x="4119563" y="5322888"/>
          <p14:tracePt t="31598" x="4108450" y="5329238"/>
          <p14:tracePt t="31606" x="4092575" y="5345113"/>
          <p14:tracePt t="31614" x="4041775" y="5362575"/>
          <p14:tracePt t="31622" x="3997325" y="5380038"/>
          <p14:tracePt t="31630" x="3929063" y="5391150"/>
          <p14:tracePt t="31638" x="3800475" y="5407025"/>
          <p14:tracePt t="31646" x="3654425" y="5424488"/>
          <p14:tracePt t="31654" x="3519488" y="5424488"/>
          <p14:tracePt t="31662" x="3322638" y="5424488"/>
          <p14:tracePt t="31670" x="3176588" y="5430838"/>
          <p14:tracePt t="31678" x="2995613" y="5430838"/>
          <p14:tracePt t="31687" x="2895600" y="5441950"/>
          <p14:tracePt t="31694" x="2805113" y="5441950"/>
          <p14:tracePt t="31702" x="2760663" y="5446713"/>
          <p14:tracePt t="31710" x="2674938" y="5446713"/>
          <p14:tracePt t="31719" x="2625725" y="5446713"/>
          <p14:tracePt t="31726" x="2579688" y="5446713"/>
          <p14:tracePt t="31734" x="2557463" y="5446713"/>
          <p14:tracePt t="31742" x="2501900" y="5446713"/>
          <p14:tracePt t="31750" x="2490788" y="5446713"/>
          <p14:tracePt t="31758" x="2473325" y="5446713"/>
          <p14:tracePt t="31766" x="2466975" y="5446713"/>
          <p14:tracePt t="31815" x="2466975" y="5453063"/>
          <p14:tracePt t="31830" x="2473325" y="5453063"/>
          <p14:tracePt t="31838" x="2484438" y="5457825"/>
          <p14:tracePt t="31846" x="2501900" y="5468938"/>
          <p14:tracePt t="31854" x="2513013" y="5475288"/>
          <p14:tracePt t="31862" x="2540000" y="5503863"/>
          <p14:tracePt t="31870" x="2546350" y="5514975"/>
          <p14:tracePt t="31878" x="2557463" y="5526088"/>
          <p14:tracePt t="31886" x="2557463" y="5541963"/>
          <p14:tracePt t="31894" x="2563813" y="5559425"/>
          <p14:tracePt t="32254" x="2563813" y="5553075"/>
          <p14:tracePt t="32286" x="2563813" y="5548313"/>
          <p14:tracePt t="32303" x="2557463" y="5548313"/>
          <p14:tracePt t="32326" x="2552700" y="5548313"/>
          <p14:tracePt t="32550" x="2552700" y="5553075"/>
          <p14:tracePt t="32615" x="2552700" y="5548313"/>
          <p14:tracePt t="32622" x="2552700" y="5537200"/>
          <p14:tracePt t="32638" x="2552700" y="5530850"/>
          <p14:tracePt t="32646" x="2552700" y="5526088"/>
          <p14:tracePt t="32974" x="2546350" y="5519738"/>
          <p14:tracePt t="32982" x="2528888" y="5514975"/>
          <p14:tracePt t="32990" x="2506663" y="5497513"/>
          <p14:tracePt t="33002" x="2478088" y="5486400"/>
          <p14:tracePt t="33006" x="2466975" y="5480050"/>
          <p14:tracePt t="33014" x="2433638" y="5464175"/>
          <p14:tracePt t="33022" x="2400300" y="5446713"/>
          <p14:tracePt t="33030" x="2366963" y="5435600"/>
          <p14:tracePt t="33038" x="2344738" y="5424488"/>
          <p14:tracePt t="33046" x="2309813" y="5413375"/>
          <p14:tracePt t="33054" x="2276475" y="5402263"/>
          <p14:tracePt t="33062" x="2247900" y="5391150"/>
          <p14:tracePt t="33070" x="2232025" y="5384800"/>
          <p14:tracePt t="33078" x="2203450" y="5380038"/>
          <p14:tracePt t="33086" x="2174875" y="5373688"/>
          <p14:tracePt t="33094" x="2130425" y="5368925"/>
          <p14:tracePt t="33102" x="2119313" y="5368925"/>
          <p14:tracePt t="33110" x="2090738" y="5362575"/>
          <p14:tracePt t="33118" x="2074863" y="5362575"/>
          <p14:tracePt t="33126" x="2068513" y="5362575"/>
          <p14:tracePt t="33134" x="2051050" y="5362575"/>
          <p14:tracePt t="33142" x="2039938" y="5357813"/>
          <p14:tracePt t="33150" x="2028825" y="5357813"/>
          <p14:tracePt t="33158" x="2024063" y="5351463"/>
          <p14:tracePt t="33166" x="2012950" y="5351463"/>
          <p14:tracePt t="33174" x="1995488" y="5345113"/>
          <p14:tracePt t="33182" x="1984375" y="5340350"/>
          <p14:tracePt t="33190" x="1973263" y="5334000"/>
          <p14:tracePt t="33198" x="1951038" y="5329238"/>
          <p14:tracePt t="33206" x="1927225" y="5318125"/>
          <p14:tracePt t="33214" x="1889125" y="5307013"/>
          <p14:tracePt t="33222" x="1860550" y="5295900"/>
          <p14:tracePt t="33230" x="1820863" y="5284788"/>
          <p14:tracePt t="33238" x="1793875" y="5272088"/>
          <p14:tracePt t="33246" x="1754188" y="5260975"/>
          <p14:tracePt t="33254" x="1731963" y="5260975"/>
          <p14:tracePt t="33262" x="1681163" y="5245100"/>
          <p14:tracePt t="33270" x="1658938" y="5245100"/>
          <p14:tracePt t="33278" x="1619250" y="5233988"/>
          <p14:tracePt t="33288" x="1597025" y="5227638"/>
          <p14:tracePt t="33294" x="1568450" y="5216525"/>
          <p14:tracePt t="33302" x="1528763" y="5210175"/>
          <p14:tracePt t="33310" x="1511300" y="5205413"/>
          <p14:tracePt t="33318" x="1495425" y="5199063"/>
          <p14:tracePt t="33326" x="1473200" y="5199063"/>
          <p14:tracePt t="33334" x="1450975" y="5194300"/>
          <p14:tracePt t="33342" x="1438275" y="5194300"/>
          <p14:tracePt t="33351" x="1411288" y="5194300"/>
          <p14:tracePt t="33358" x="1400175" y="5194300"/>
          <p14:tracePt t="33366" x="1371600" y="5187950"/>
          <p14:tracePt t="33374" x="1349375" y="5187950"/>
          <p14:tracePt t="33382" x="1327150" y="5187950"/>
          <p14:tracePt t="33390" x="1309688" y="5183188"/>
          <p14:tracePt t="33398" x="1276350" y="5183188"/>
          <p14:tracePt t="33406" x="1230313" y="5176838"/>
          <p14:tracePt t="33414" x="1203325" y="5172075"/>
          <p14:tracePt t="33422" x="1152525" y="5165725"/>
          <p14:tracePt t="33431" x="1108075" y="5160963"/>
          <p14:tracePt t="33438" x="1068388" y="5154613"/>
          <p14:tracePt t="33446" x="1035050" y="5149850"/>
          <p14:tracePt t="33454" x="977900" y="5143500"/>
          <p14:tracePt t="33462" x="933450" y="5143500"/>
          <p14:tracePt t="33470" x="887413" y="5137150"/>
          <p14:tracePt t="33478" x="842963" y="5132388"/>
          <p14:tracePt t="33487" x="809625" y="5132388"/>
          <p14:tracePt t="33494" x="787400" y="5132388"/>
          <p14:tracePt t="33502" x="736600" y="5132388"/>
          <p14:tracePt t="33510" x="714375" y="5132388"/>
          <p14:tracePt t="33518" x="674688" y="5132388"/>
          <p14:tracePt t="33527" x="646113" y="5132388"/>
          <p14:tracePt t="33534" x="630238" y="5132388"/>
          <p14:tracePt t="33542" x="612775" y="5132388"/>
          <p14:tracePt t="33550" x="584200" y="5137150"/>
          <p14:tracePt t="33558" x="557213" y="5143500"/>
          <p14:tracePt t="33566" x="544513" y="5149850"/>
          <p14:tracePt t="33574" x="522288" y="5154613"/>
          <p14:tracePt t="33582" x="500063" y="5172075"/>
          <p14:tracePt t="33590" x="477838" y="5187950"/>
          <p14:tracePt t="33598" x="466725" y="5210175"/>
          <p14:tracePt t="33606" x="449263" y="5216525"/>
          <p14:tracePt t="33614" x="438150" y="5249863"/>
          <p14:tracePt t="33622" x="422275" y="5272088"/>
          <p14:tracePt t="33630" x="404813" y="5295900"/>
          <p14:tracePt t="33638" x="387350" y="5329238"/>
          <p14:tracePt t="33646" x="371475" y="5351463"/>
          <p14:tracePt t="33654" x="360363" y="5384800"/>
          <p14:tracePt t="33662" x="349250" y="5413375"/>
          <p14:tracePt t="33670" x="336550" y="5453063"/>
          <p14:tracePt t="33678" x="331788" y="5468938"/>
          <p14:tracePt t="33686" x="320675" y="5508625"/>
          <p14:tracePt t="33694" x="320675" y="5553075"/>
          <p14:tracePt t="33702" x="314325" y="5576888"/>
          <p14:tracePt t="33710" x="314325" y="5632450"/>
          <p14:tracePt t="33718" x="320675" y="5672138"/>
          <p14:tracePt t="33726" x="331788" y="5722938"/>
          <p14:tracePt t="33734" x="349250" y="5762625"/>
          <p14:tracePt t="33743" x="360363" y="5789613"/>
          <p14:tracePt t="33751" x="387350" y="5835650"/>
          <p14:tracePt t="33760" x="427038" y="5880100"/>
          <p14:tracePt t="33766" x="466725" y="5919788"/>
          <p14:tracePt t="33774" x="511175" y="5957888"/>
          <p14:tracePt t="33782" x="579438" y="5997575"/>
          <p14:tracePt t="33790" x="646113" y="6026150"/>
          <p14:tracePt t="33798" x="736600" y="6059488"/>
          <p14:tracePt t="33806" x="860425" y="6105525"/>
          <p14:tracePt t="33814" x="1011238" y="6138863"/>
          <p14:tracePt t="33822" x="1130300" y="6172200"/>
          <p14:tracePt t="33830" x="1354138" y="6200775"/>
          <p14:tracePt t="33838" x="1484313" y="6227763"/>
          <p14:tracePt t="33846" x="1692275" y="6256338"/>
          <p14:tracePt t="33854" x="1911350" y="6284913"/>
          <p14:tracePt t="33862" x="2147888" y="6318250"/>
          <p14:tracePt t="33870" x="2400300" y="6335713"/>
          <p14:tracePt t="33878" x="2636838" y="6369050"/>
          <p14:tracePt t="33886" x="2849563" y="6386513"/>
          <p14:tracePt t="33894" x="3057525" y="6408738"/>
          <p14:tracePt t="33903" x="3254375" y="6408738"/>
          <p14:tracePt t="33910" x="3495675" y="6408738"/>
          <p14:tracePt t="33918" x="3665538" y="6408738"/>
          <p14:tracePt t="33926" x="3873500" y="6386513"/>
          <p14:tracePt t="33934" x="4052888" y="6357938"/>
          <p14:tracePt t="33942" x="4198938" y="6318250"/>
          <p14:tracePt t="33950" x="4254500" y="6296025"/>
          <p14:tracePt t="33958" x="4344988" y="6251575"/>
          <p14:tracePt t="33966" x="4389438" y="6216650"/>
          <p14:tracePt t="33974" x="4413250" y="6172200"/>
          <p14:tracePt t="33987" x="4418013" y="6132513"/>
          <p14:tracePt t="33990" x="4418013" y="6092825"/>
          <p14:tracePt t="33998" x="4395788" y="6043613"/>
          <p14:tracePt t="34006" x="4356100" y="5975350"/>
          <p14:tracePt t="34014" x="4327525" y="5930900"/>
          <p14:tracePt t="34022" x="4289425" y="5862638"/>
          <p14:tracePt t="34030" x="4249738" y="5811838"/>
          <p14:tracePt t="34038" x="4232275" y="5778500"/>
          <p14:tracePt t="34046" x="4221163" y="5749925"/>
          <p14:tracePt t="34054" x="4210050" y="5738813"/>
          <p14:tracePt t="34064" x="4205288" y="57340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3FEF59B-EF14-654A-B961-582AAD399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54" y="2878020"/>
            <a:ext cx="10117667" cy="550980"/>
          </a:xfrm>
        </p:spPr>
        <p:txBody>
          <a:bodyPr anchor="t">
            <a:normAutofit/>
          </a:bodyPr>
          <a:lstStyle/>
          <a:p>
            <a:pPr algn="ctr"/>
            <a:r>
              <a:rPr lang="es-MX" sz="3200" i="1" dirty="0">
                <a:solidFill>
                  <a:srgbClr val="0070C0"/>
                </a:solidFill>
                <a:latin typeface="Poppins Medium" pitchFamily="2" charset="77"/>
                <a:cs typeface="Poppins Medium" pitchFamily="2" charset="77"/>
              </a:rPr>
              <a:t>Aris Dermitzakis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EF1396C2-E5FC-884C-80FD-E888936DA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654" y="3761508"/>
            <a:ext cx="10117667" cy="2389909"/>
          </a:xfrm>
        </p:spPr>
        <p:txBody>
          <a:bodyPr/>
          <a:lstStyle/>
          <a:p>
            <a:pPr marL="0" lvl="0" indent="0" algn="ctr">
              <a:buClr>
                <a:schemeClr val="dk1"/>
              </a:buClr>
              <a:buSzPct val="25000"/>
              <a:buNone/>
            </a:pPr>
            <a:r>
              <a:rPr lang="it-IT" sz="2000" i="1" dirty="0">
                <a:solidFill>
                  <a:srgbClr val="1F4A98"/>
                </a:solidFill>
                <a:latin typeface="Poppins" pitchFamily="2" charset="77"/>
                <a:ea typeface="Calibri"/>
                <a:cs typeface="Poppins" pitchFamily="2" charset="77"/>
                <a:sym typeface="Calibri"/>
              </a:rPr>
              <a:t>Arisderm@gmail.com </a:t>
            </a:r>
          </a:p>
          <a:p>
            <a:pPr marL="0" indent="0" algn="ctr">
              <a:buClr>
                <a:schemeClr val="dk1"/>
              </a:buClr>
              <a:buSzPct val="25000"/>
              <a:buNone/>
            </a:pPr>
            <a:r>
              <a:rPr lang="en-GB" sz="2000" i="1" dirty="0">
                <a:solidFill>
                  <a:srgbClr val="1CA692"/>
                </a:solidFill>
                <a:latin typeface="Poppins" pitchFamily="2" charset="77"/>
                <a:cs typeface="Poppins" pitchFamily="2" charset="77"/>
              </a:rPr>
              <a:t>Institute of Biomedical Technology</a:t>
            </a:r>
            <a:r>
              <a:rPr lang="el-GR" sz="2000" i="1" dirty="0">
                <a:solidFill>
                  <a:srgbClr val="1CA692"/>
                </a:solidFill>
                <a:cs typeface="Poppins" pitchFamily="2" charset="77"/>
              </a:rPr>
              <a:t>,</a:t>
            </a:r>
            <a:r>
              <a:rPr lang="en-GB" sz="2000" i="1" dirty="0">
                <a:solidFill>
                  <a:srgbClr val="1CA692"/>
                </a:solidFill>
                <a:latin typeface="Poppins" pitchFamily="2" charset="77"/>
                <a:cs typeface="Poppins" pitchFamily="2" charset="77"/>
              </a:rPr>
              <a:t> INBIT, Greece</a:t>
            </a:r>
            <a:endParaRPr lang="es-MX" sz="2000" i="1" dirty="0">
              <a:solidFill>
                <a:srgbClr val="1CA692"/>
              </a:solidFill>
              <a:latin typeface="Poppins" pitchFamily="2" charset="77"/>
              <a:cs typeface="Poppins" pitchFamily="2" charset="77"/>
            </a:endParaRPr>
          </a:p>
          <a:p>
            <a:pPr marL="0" lvl="0" indent="0" algn="ctr">
              <a:buClr>
                <a:schemeClr val="dk1"/>
              </a:buClr>
              <a:buSzPct val="25000"/>
              <a:buNone/>
            </a:pPr>
            <a:endParaRPr lang="it" sz="2000" i="1" dirty="0">
              <a:solidFill>
                <a:srgbClr val="1CA692"/>
              </a:solidFill>
              <a:latin typeface="Poppins" pitchFamily="2" charset="77"/>
              <a:ea typeface="Calibri"/>
              <a:cs typeface="Poppins" pitchFamily="2" charset="77"/>
              <a:sym typeface="Calibri"/>
            </a:endParaRP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B35FB755-FB38-4558-89BA-45733B761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935" y="6465153"/>
            <a:ext cx="1033616" cy="25649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5C5749A-27E1-4845-965A-65CD936AC7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21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1"/>
    </mc:Choice>
    <mc:Fallback>
      <p:transition spd="slow" advTm="6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27" x="2490788" y="2957513"/>
          <p14:tracePt t="4735" x="2484438" y="2957513"/>
          <p14:tracePt t="4742" x="2484438" y="2951163"/>
          <p14:tracePt t="4751" x="2462213" y="2917825"/>
          <p14:tracePt t="4758" x="2422525" y="2844800"/>
          <p14:tracePt t="4767" x="2349500" y="2698750"/>
          <p14:tracePt t="4774" x="2236788" y="2501900"/>
          <p14:tracePt t="4782" x="2130425" y="2293938"/>
          <p14:tracePt t="4790" x="1995488" y="2097088"/>
          <p14:tracePt t="4798" x="1849438" y="1882775"/>
          <p14:tracePt t="4806" x="1703388" y="1697038"/>
          <p14:tracePt t="4814" x="1573213" y="1539875"/>
          <p14:tracePt t="4822" x="1462088" y="1393825"/>
          <p14:tracePt t="4830" x="1360488" y="1270000"/>
          <p14:tracePt t="4838" x="1303338" y="1192213"/>
          <p14:tracePt t="4847" x="1203325" y="1062038"/>
          <p14:tracePt t="4854" x="1141413" y="973138"/>
          <p14:tracePt t="4863" x="1073150" y="854075"/>
          <p14:tracePt t="4870" x="989013" y="703263"/>
          <p14:tracePt t="4878" x="911225" y="568325"/>
          <p14:tracePt t="4887" x="825500" y="422275"/>
          <p14:tracePt t="4895" x="792163" y="349250"/>
          <p14:tracePt t="4902" x="730250" y="236538"/>
          <p14:tracePt t="4911" x="708025" y="168275"/>
          <p14:tracePt t="4919" x="685800" y="117475"/>
          <p14:tracePt t="4926" x="668338" y="84138"/>
          <p14:tracePt t="4935" x="641350" y="3968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The Team</a:t>
            </a:r>
            <a:endParaRPr lang="en-GB" sz="3600" dirty="0">
              <a:solidFill>
                <a:srgbClr val="0070C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5AB52-EC55-E84E-BA46-6EECB36B6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810" y="2841111"/>
            <a:ext cx="10702380" cy="9144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MX" sz="1900" b="1" dirty="0">
                <a:latin typeface="Poppins" pitchFamily="2" charset="0"/>
                <a:cs typeface="Poppins" pitchFamily="2" charset="0"/>
              </a:rPr>
              <a:t>Aris Dermitzakis </a:t>
            </a:r>
          </a:p>
          <a:p>
            <a:pPr marL="0" indent="0" algn="ctr">
              <a:buNone/>
            </a:pPr>
            <a:endParaRPr lang="es-MX" sz="1900" b="1" dirty="0">
              <a:latin typeface="Poppins" pitchFamily="2" charset="0"/>
              <a:cs typeface="Poppins" pitchFamily="2" charset="0"/>
            </a:endParaRPr>
          </a:p>
          <a:p>
            <a:pPr marL="0" indent="0">
              <a:buNone/>
            </a:pPr>
            <a:r>
              <a:rPr lang="es-MX" sz="1900" b="1" dirty="0">
                <a:latin typeface="Poppins" pitchFamily="2" charset="0"/>
                <a:cs typeface="Poppins" pitchFamily="2" charset="0"/>
              </a:rPr>
              <a:t>Nicolas </a:t>
            </a:r>
            <a:r>
              <a:rPr lang="es-MX" sz="1900" b="1" dirty="0" err="1">
                <a:latin typeface="Poppins" pitchFamily="2" charset="0"/>
                <a:cs typeface="Poppins" pitchFamily="2" charset="0"/>
              </a:rPr>
              <a:t>Pallikarakis</a:t>
            </a:r>
            <a:endParaRPr lang="es-MX" sz="1900" b="1" dirty="0">
              <a:latin typeface="Poppins" pitchFamily="2" charset="0"/>
              <a:cs typeface="Poppins" pitchFamily="2" charset="0"/>
            </a:endParaRP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927B3283-9CB7-416D-8794-77D029824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935" y="6465153"/>
            <a:ext cx="1033616" cy="25649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FFCD2CF-A0CA-42EF-82F7-4716A41C21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40"/>
    </mc:Choice>
    <mc:Fallback>
      <p:transition spd="slow" advTm="16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High Capital Value Imaging Modalities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5AB52-EC55-E84E-BA46-6EECB36B6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41" y="2049543"/>
            <a:ext cx="10702380" cy="4258742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>
                <a:solidFill>
                  <a:srgbClr val="00B0F0"/>
                </a:solidFill>
                <a:latin typeface="Poppins SemiBold" pitchFamily="2" charset="0"/>
                <a:cs typeface="Poppins SemiBold" pitchFamily="2" charset="0"/>
              </a:rPr>
              <a:t>Biomedical Engineering is playing a leading role in the development of medical technology which is one of the pillars of Modern medicine.</a:t>
            </a:r>
            <a:endParaRPr lang="el-GR" sz="2000" b="1" dirty="0">
              <a:solidFill>
                <a:srgbClr val="00B0F0"/>
              </a:solidFill>
              <a:latin typeface="Poppins Light" pitchFamily="2" charset="77"/>
              <a:cs typeface="Poppins SemiBold" pitchFamily="2" charset="0"/>
            </a:endParaRPr>
          </a:p>
          <a:p>
            <a:pPr marL="0" indent="0">
              <a:buNone/>
            </a:pPr>
            <a:endParaRPr lang="el-GR" sz="2000" dirty="0">
              <a:solidFill>
                <a:schemeClr val="bg2">
                  <a:lumMod val="25000"/>
                </a:schemeClr>
              </a:solidFill>
              <a:cs typeface="Poppins Light" pitchFamily="2" charset="77"/>
            </a:endParaRPr>
          </a:p>
          <a:p>
            <a:pPr marL="0" indent="0">
              <a:buNone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This study focuses to high-tech imaging modalities that are of high capital value in terms of:</a:t>
            </a:r>
          </a:p>
          <a:p>
            <a:pPr marL="0" indent="0">
              <a:buNone/>
            </a:pPr>
            <a:endParaRPr lang="en-GB" sz="2000" dirty="0">
              <a:solidFill>
                <a:schemeClr val="bg2">
                  <a:lumMod val="25000"/>
                </a:schemeClr>
              </a:solidFill>
              <a:latin typeface="Poppins Light" pitchFamily="2" charset="77"/>
              <a:cs typeface="Poppins Light" pitchFamily="2" charset="77"/>
            </a:endParaRPr>
          </a:p>
          <a:p>
            <a:pPr marL="457200" indent="-457200">
              <a:buClr>
                <a:srgbClr val="0070C0"/>
              </a:buClr>
              <a:buFont typeface="+mj-lt"/>
              <a:buAutoNum type="alphaLcParenR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initial investment and operation, requiring specially trained personnel for its use </a:t>
            </a:r>
          </a:p>
          <a:p>
            <a:pPr marL="457200" indent="-457200">
              <a:buClr>
                <a:srgbClr val="0070C0"/>
              </a:buClr>
              <a:buFont typeface="+mj-lt"/>
              <a:buAutoNum type="alphaLcParenR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needs of regular quality control</a:t>
            </a:r>
          </a:p>
          <a:p>
            <a:pPr marL="457200" indent="-457200">
              <a:buClr>
                <a:srgbClr val="0070C0"/>
              </a:buClr>
              <a:buFont typeface="+mj-lt"/>
              <a:buAutoNum type="alphaLcParenR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preventive maintenance and </a:t>
            </a:r>
          </a:p>
          <a:p>
            <a:pPr marL="457200" indent="-457200">
              <a:buClr>
                <a:srgbClr val="0070C0"/>
              </a:buClr>
              <a:buFont typeface="+mj-lt"/>
              <a:buAutoNum type="alphaLcParenR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management procedures, to function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properly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 and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safely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. </a:t>
            </a:r>
            <a:endParaRPr lang="el-GR" sz="2000" dirty="0">
              <a:solidFill>
                <a:schemeClr val="bg2">
                  <a:lumMod val="25000"/>
                </a:schemeClr>
              </a:solidFill>
              <a:latin typeface="Poppins Light" pitchFamily="2" charset="77"/>
              <a:cs typeface="Poppins Light" pitchFamily="2" charset="77"/>
            </a:endParaRPr>
          </a:p>
          <a:p>
            <a:pPr marL="0" indent="0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5E2EA828-37A9-4B61-BAB3-B6514CDAC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935" y="6465153"/>
            <a:ext cx="1033616" cy="25649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22229B8-1686-4759-8AFA-BD12F6502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49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80"/>
    </mc:Choice>
    <mc:Fallback>
      <p:transition spd="slow" advTm="51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568571"/>
          </a:xfrm>
        </p:spPr>
        <p:txBody>
          <a:bodyPr anchor="t">
            <a:normAutofit fontScale="90000"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Clinical Engineering in </a:t>
            </a:r>
            <a:r>
              <a:rPr lang="en-GB" sz="3600" b="1" dirty="0" err="1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HCVIM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5AB52-EC55-E84E-BA46-6EECB36B6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420" y="1773860"/>
            <a:ext cx="11780470" cy="1398779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>
                <a:solidFill>
                  <a:srgbClr val="00B0F0"/>
                </a:solidFill>
                <a:latin typeface="Poppins SemiBold" pitchFamily="2" charset="0"/>
                <a:cs typeface="Poppins SemiBold" pitchFamily="2" charset="0"/>
              </a:rPr>
              <a:t>Clinical Engineers have a key role in facing the afore mentioned challenges</a:t>
            </a:r>
            <a:r>
              <a:rPr lang="en-GB" sz="2000" b="1" dirty="0">
                <a:solidFill>
                  <a:srgbClr val="00B0F0"/>
                </a:solidFill>
                <a:latin typeface="Poppins SemiBold" pitchFamily="2" charset="0"/>
                <a:cs typeface="Poppins SemiBold" pitchFamily="2" charset="0"/>
              </a:rPr>
              <a:t>.</a:t>
            </a:r>
            <a:endParaRPr lang="el-GR" sz="2000" b="1" dirty="0">
              <a:solidFill>
                <a:srgbClr val="00B0F0"/>
              </a:solidFill>
              <a:latin typeface="Poppins Light" pitchFamily="2" charset="77"/>
              <a:cs typeface="Poppins SemiBold" pitchFamily="2" charset="0"/>
            </a:endParaRPr>
          </a:p>
          <a:p>
            <a:pPr marL="0" indent="0">
              <a:buNone/>
            </a:pPr>
            <a:r>
              <a:rPr lang="en-GB" sz="18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Among other, they are the ones responsible for the </a:t>
            </a:r>
            <a:r>
              <a:rPr lang="en-GB" sz="1800" b="1" dirty="0">
                <a:solidFill>
                  <a:schemeClr val="accent1">
                    <a:lumMod val="75000"/>
                  </a:schemeClr>
                </a:solidFill>
                <a:latin typeface="Poppins Light" pitchFamily="2" charset="77"/>
                <a:cs typeface="Poppins Light" pitchFamily="2" charset="77"/>
              </a:rPr>
              <a:t>correct management </a:t>
            </a:r>
            <a:r>
              <a:rPr lang="en-GB" sz="18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of all Medical Devices in a HealthCare Unit, during the </a:t>
            </a:r>
            <a:r>
              <a:rPr lang="en-GB" sz="1800" b="1" dirty="0">
                <a:solidFill>
                  <a:schemeClr val="accent1">
                    <a:lumMod val="75000"/>
                  </a:schemeClr>
                </a:solidFill>
                <a:latin typeface="Poppins Light" pitchFamily="2" charset="77"/>
                <a:cs typeface="Poppins Light" pitchFamily="2" charset="77"/>
              </a:rPr>
              <a:t>whole life cycle </a:t>
            </a:r>
            <a:r>
              <a:rPr lang="en-GB" sz="18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from </a:t>
            </a:r>
            <a:r>
              <a:rPr lang="en-GB" sz="1800" b="1" dirty="0">
                <a:solidFill>
                  <a:schemeClr val="accent1">
                    <a:lumMod val="75000"/>
                  </a:schemeClr>
                </a:solidFill>
                <a:latin typeface="Poppins Light" pitchFamily="2" charset="77"/>
                <a:cs typeface="Poppins Light" pitchFamily="2" charset="77"/>
              </a:rPr>
              <a:t>acquisition planning </a:t>
            </a:r>
            <a:r>
              <a:rPr lang="en-GB" sz="18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to </a:t>
            </a:r>
            <a:r>
              <a:rPr lang="en-GB" sz="1800" b="1" dirty="0">
                <a:solidFill>
                  <a:schemeClr val="accent1">
                    <a:lumMod val="75000"/>
                  </a:schemeClr>
                </a:solidFill>
                <a:latin typeface="Poppins Light" pitchFamily="2" charset="77"/>
                <a:cs typeface="Poppins Light" pitchFamily="2" charset="77"/>
              </a:rPr>
              <a:t>disposal.</a:t>
            </a:r>
          </a:p>
          <a:p>
            <a:endParaRPr lang="en-GB" sz="2000" dirty="0">
              <a:solidFill>
                <a:schemeClr val="bg2">
                  <a:lumMod val="25000"/>
                </a:schemeClr>
              </a:solidFill>
              <a:latin typeface="Poppins Light" pitchFamily="2" charset="77"/>
              <a:cs typeface="Poppins Light" pitchFamily="2" charset="77"/>
            </a:endParaRPr>
          </a:p>
          <a:p>
            <a:endParaRPr lang="en-GB" sz="2000" dirty="0">
              <a:solidFill>
                <a:schemeClr val="bg2">
                  <a:lumMod val="25000"/>
                </a:schemeClr>
              </a:solidFill>
              <a:latin typeface="Poppins Light" pitchFamily="2" charset="77"/>
              <a:cs typeface="Poppins Light" pitchFamily="2" charset="77"/>
            </a:endParaRPr>
          </a:p>
          <a:p>
            <a:pPr marL="0" indent="0"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5E2EA828-37A9-4B61-BAB3-B6514CDAC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935" y="6465153"/>
            <a:ext cx="1033616" cy="256490"/>
          </a:xfrm>
          <a:prstGeom prst="rect">
            <a:avLst/>
          </a:prstGeom>
        </p:spPr>
      </p:pic>
      <p:sp>
        <p:nvSpPr>
          <p:cNvPr id="5" name="Στρογγυλεμένο ορθογώνιο 25">
            <a:extLst>
              <a:ext uri="{FF2B5EF4-FFF2-40B4-BE49-F238E27FC236}">
                <a16:creationId xmlns:a16="http://schemas.microsoft.com/office/drawing/2014/main" id="{EF9E0B20-440C-4540-80EA-C0772194FAA3}"/>
              </a:ext>
            </a:extLst>
          </p:cNvPr>
          <p:cNvSpPr/>
          <p:nvPr/>
        </p:nvSpPr>
        <p:spPr>
          <a:xfrm>
            <a:off x="0" y="3378896"/>
            <a:ext cx="12192000" cy="2859963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3740F4-8EA9-4907-B1A8-B4D914FF42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9495" y="3529614"/>
            <a:ext cx="3729222" cy="2482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B10AF8-409F-4B39-AEBA-AE42833D2D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693" b="20886"/>
          <a:stretch/>
        </p:blipFill>
        <p:spPr bwMode="auto">
          <a:xfrm>
            <a:off x="7191297" y="3529614"/>
            <a:ext cx="4820593" cy="2482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91BF32-2A53-4ADF-A93B-60906095554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55776" y="3529614"/>
            <a:ext cx="2968463" cy="2482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A9C23AC-513B-4908-B175-DEE158D32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40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46"/>
    </mc:Choice>
    <mc:Fallback>
      <p:transition spd="slow" advTm="32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gnetic resonance imaging (MRI) - FV Hospital">
            <a:extLst>
              <a:ext uri="{FF2B5EF4-FFF2-40B4-BE49-F238E27FC236}">
                <a16:creationId xmlns:a16="http://schemas.microsoft.com/office/drawing/2014/main" id="{6AC4BF2F-BCF8-4000-B51E-51A95F196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935" y="763021"/>
            <a:ext cx="5137408" cy="344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Modern Medical </a:t>
            </a:r>
            <a:r>
              <a:rPr lang="es-MX" sz="3600" b="1" dirty="0" err="1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Imaging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5AB52-EC55-E84E-BA46-6EECB36B6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420" y="1714123"/>
            <a:ext cx="7024858" cy="42587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Poppins Light" pitchFamily="2" charset="0"/>
                <a:cs typeface="Poppins Light" pitchFamily="2" charset="0"/>
              </a:rPr>
              <a:t>The positive impact of modern medical imaging modalities in early diagnosis of serious health diseases and the resulting improvement in the quality of care is widely acknowledged. </a:t>
            </a:r>
          </a:p>
          <a:p>
            <a:pPr marL="0" indent="0">
              <a:buNone/>
            </a:pPr>
            <a:endParaRPr lang="en-GB" sz="1600" dirty="0">
              <a:solidFill>
                <a:schemeClr val="bg2">
                  <a:lumMod val="25000"/>
                </a:schemeClr>
              </a:solidFill>
              <a:latin typeface="Poppins Light" pitchFamily="2" charset="0"/>
              <a:cs typeface="Poppins Light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>
                <a:solidFill>
                  <a:srgbClr val="00B0F0"/>
                </a:solidFill>
                <a:latin typeface="Poppins Medium" pitchFamily="2" charset="0"/>
                <a:cs typeface="Poppins Medium" pitchFamily="2" charset="0"/>
              </a:rPr>
              <a:t>In this study, the following High Capital Value Imaging Modalities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>
                <a:solidFill>
                  <a:srgbClr val="00B0F0"/>
                </a:solidFill>
                <a:latin typeface="Poppins Medium" pitchFamily="2" charset="0"/>
                <a:cs typeface="Poppins Medium" pitchFamily="2" charset="0"/>
              </a:rPr>
              <a:t>are considered:</a:t>
            </a:r>
          </a:p>
          <a:p>
            <a:pPr marL="0" indent="0">
              <a:buNone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Poppins Light" pitchFamily="2" charset="0"/>
                <a:cs typeface="Poppins Light" pitchFamily="2" charset="0"/>
              </a:rPr>
              <a:t>MRI: Magnetic Resonance Imaging</a:t>
            </a:r>
          </a:p>
          <a:p>
            <a:pPr marL="0" indent="0">
              <a:buNone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Poppins Light" pitchFamily="2" charset="0"/>
                <a:cs typeface="Poppins Light" pitchFamily="2" charset="0"/>
              </a:rPr>
              <a:t>CT: Computed Tomography</a:t>
            </a:r>
          </a:p>
          <a:p>
            <a:pPr marL="0" indent="0">
              <a:buNone/>
            </a:pPr>
            <a:endParaRPr lang="es-MX" sz="1600" dirty="0">
              <a:solidFill>
                <a:schemeClr val="bg2">
                  <a:lumMod val="25000"/>
                </a:schemeClr>
              </a:solidFill>
              <a:latin typeface="Poppins Light" pitchFamily="2" charset="0"/>
              <a:cs typeface="Poppins Light" pitchFamily="2" charset="0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5E2EA828-37A9-4B61-BAB3-B6514CDAC5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1935" y="6465153"/>
            <a:ext cx="1033616" cy="256490"/>
          </a:xfrm>
          <a:prstGeom prst="rect">
            <a:avLst/>
          </a:prstGeom>
        </p:spPr>
      </p:pic>
      <p:pic>
        <p:nvPicPr>
          <p:cNvPr id="1028" name="Picture 4" descr="Magnetic resonance imaging - Wikipedia">
            <a:extLst>
              <a:ext uri="{FF2B5EF4-FFF2-40B4-BE49-F238E27FC236}">
                <a16:creationId xmlns:a16="http://schemas.microsoft.com/office/drawing/2014/main" id="{118725E7-A25A-4A61-A040-1AB0E8C42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998" y="4256325"/>
            <a:ext cx="1994185" cy="199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mputed Tomography (CT Scan) – Lifescan Imaging">
            <a:extLst>
              <a:ext uri="{FF2B5EF4-FFF2-40B4-BE49-F238E27FC236}">
                <a16:creationId xmlns:a16="http://schemas.microsoft.com/office/drawing/2014/main" id="{E766757F-1A8B-4AF4-9C57-7D387A480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3" y="4256326"/>
            <a:ext cx="2624722" cy="199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T angiography - head and neck">
            <a:extLst>
              <a:ext uri="{FF2B5EF4-FFF2-40B4-BE49-F238E27FC236}">
                <a16:creationId xmlns:a16="http://schemas.microsoft.com/office/drawing/2014/main" id="{B3F53C3A-693B-4FCB-A775-99AFA0573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643" y="4256326"/>
            <a:ext cx="5165377" cy="199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C0B86F2-F225-4C37-BADC-85204197D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56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36"/>
    </mc:Choice>
    <mc:Fallback>
      <p:transition spd="slow" advTm="34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 fontScale="90000"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Goals of the project and final users</a:t>
            </a:r>
            <a:b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</a:br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that will benefit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5AB52-EC55-E84E-BA46-6EECB36B6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420" y="2206411"/>
            <a:ext cx="11725053" cy="425874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buNone/>
            </a:pPr>
            <a:r>
              <a:rPr lang="en-US" sz="2000" dirty="0">
                <a:latin typeface="Poppins" pitchFamily="2" charset="0"/>
                <a:cs typeface="Poppins" pitchFamily="2" charset="0"/>
              </a:rPr>
              <a:t>The present paper provides an overview of the situation in </a:t>
            </a:r>
            <a:r>
              <a:rPr lang="en-US" sz="2000" u="sng" dirty="0">
                <a:latin typeface="Poppins" pitchFamily="2" charset="0"/>
                <a:cs typeface="Poppins" pitchFamily="2" charset="0"/>
              </a:rPr>
              <a:t>Greece up to 2017</a:t>
            </a:r>
            <a:r>
              <a:rPr lang="en-US" sz="2000" dirty="0">
                <a:latin typeface="Poppins" pitchFamily="2" charset="0"/>
                <a:cs typeface="Poppins" pitchFamily="2" charset="0"/>
              </a:rPr>
              <a:t>, aiming to:</a:t>
            </a:r>
            <a:endParaRPr lang="el-GR" sz="2000" dirty="0">
              <a:latin typeface="Poppins" pitchFamily="2" charset="0"/>
              <a:cs typeface="Poppins" pitchFamily="2" charset="0"/>
            </a:endParaRPr>
          </a:p>
          <a:p>
            <a:pPr marL="0" indent="0">
              <a:lnSpc>
                <a:spcPct val="107000"/>
              </a:lnSpc>
              <a:buNone/>
            </a:pPr>
            <a:endParaRPr lang="en-US" sz="2000" dirty="0">
              <a:latin typeface="Poppins" pitchFamily="2" charset="0"/>
              <a:cs typeface="Poppins" pitchFamily="2" charset="0"/>
            </a:endParaRPr>
          </a:p>
          <a:p>
            <a:pPr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Poppins" pitchFamily="2" charset="0"/>
                <a:cs typeface="Poppins" pitchFamily="2" charset="0"/>
              </a:rPr>
              <a:t>Assess the sufficiency and equity in the distribution</a:t>
            </a:r>
          </a:p>
          <a:p>
            <a:pPr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Poppins" pitchFamily="2" charset="0"/>
                <a:cs typeface="Poppins" pitchFamily="2" charset="0"/>
              </a:rPr>
              <a:t>Identify eventual inequalities in terms of geographical coverage, specific needs and lack of </a:t>
            </a:r>
            <a:r>
              <a:rPr lang="en-US" sz="2000" dirty="0" err="1">
                <a:latin typeface="Poppins" pitchFamily="2" charset="0"/>
                <a:cs typeface="Poppins" pitchFamily="2" charset="0"/>
              </a:rPr>
              <a:t>HCVIM</a:t>
            </a:r>
            <a:endParaRPr lang="en-US" sz="2000" dirty="0">
              <a:latin typeface="Poppins" pitchFamily="2" charset="0"/>
              <a:cs typeface="Poppins" pitchFamily="2" charset="0"/>
            </a:endParaRPr>
          </a:p>
          <a:p>
            <a:pPr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Poppins" pitchFamily="2" charset="0"/>
                <a:cs typeface="Poppins" pitchFamily="2" charset="0"/>
              </a:rPr>
              <a:t>Estimate the costs of use</a:t>
            </a:r>
          </a:p>
          <a:p>
            <a:pPr marL="0" indent="0">
              <a:buNone/>
            </a:pPr>
            <a:endParaRPr lang="en-GB" sz="2000" dirty="0">
              <a:solidFill>
                <a:schemeClr val="bg2">
                  <a:lumMod val="25000"/>
                </a:schemeClr>
              </a:solidFill>
              <a:latin typeface="Poppins" pitchFamily="2" charset="0"/>
              <a:cs typeface="Poppins" pitchFamily="2" charset="0"/>
            </a:endParaRPr>
          </a:p>
          <a:p>
            <a:pPr marL="0" indent="0">
              <a:buNone/>
            </a:pPr>
            <a:endParaRPr lang="en-GB" sz="2000" dirty="0">
              <a:solidFill>
                <a:schemeClr val="bg2">
                  <a:lumMod val="25000"/>
                </a:schemeClr>
              </a:solidFill>
              <a:latin typeface="Poppins" pitchFamily="2" charset="0"/>
              <a:cs typeface="Poppins" pitchFamily="2" charset="0"/>
            </a:endParaRPr>
          </a:p>
          <a:p>
            <a:pPr marL="0" indent="0" algn="ctr">
              <a:buNone/>
            </a:pPr>
            <a:r>
              <a:rPr lang="en-GB" sz="2000" b="1" dirty="0">
                <a:solidFill>
                  <a:srgbClr val="00B0F0"/>
                </a:solidFill>
                <a:latin typeface="Poppins" pitchFamily="2" charset="0"/>
                <a:cs typeface="Poppins" pitchFamily="2" charset="0"/>
              </a:rPr>
              <a:t>Since a country-wide medical equipment inventory for Greece does not exist, various sources were used to obtain a clear picture of the installed units in public hospitals and private clinics.</a:t>
            </a:r>
            <a:endParaRPr lang="en-US" sz="1200" b="1" dirty="0">
              <a:solidFill>
                <a:srgbClr val="00B0F0"/>
              </a:solidFill>
              <a:latin typeface="Poppins" pitchFamily="2" charset="0"/>
              <a:cs typeface="Poppins" pitchFamily="2" charset="0"/>
            </a:endParaRPr>
          </a:p>
          <a:p>
            <a:pPr marL="0" indent="0">
              <a:buNone/>
            </a:pPr>
            <a:endParaRPr lang="en-GB" sz="2000" dirty="0">
              <a:solidFill>
                <a:schemeClr val="bg2">
                  <a:lumMod val="25000"/>
                </a:schemeClr>
              </a:solidFill>
              <a:latin typeface="Poppins" pitchFamily="2" charset="0"/>
              <a:cs typeface="Poppins" pitchFamily="2" charset="0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DF545F21-4721-4E94-889C-AF73C2594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935" y="6465153"/>
            <a:ext cx="1033616" cy="25649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2018E59-A3D0-4DA9-94EB-B830D76A2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20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20"/>
    </mc:Choice>
    <mc:Fallback>
      <p:transition spd="slow" advTm="62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﻿Distribution of</a:t>
            </a:r>
            <a:r>
              <a:rPr lang="el-GR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CT and MRI</a:t>
            </a:r>
            <a:endParaRPr lang="es-MX" sz="3600" dirty="0">
              <a:solidFill>
                <a:srgbClr val="0070C0"/>
              </a:solidFill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200CFEF2-0AFC-4641-9B07-A016BD42F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935" y="6465153"/>
            <a:ext cx="1033616" cy="25649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0F234708-3177-BE4B-84C8-895FB22B4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90" y="1697242"/>
            <a:ext cx="5176925" cy="42619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69244A-EB23-D647-9974-87DEAE72C151}"/>
              </a:ext>
            </a:extLst>
          </p:cNvPr>
          <p:cNvSpPr txBox="1"/>
          <p:nvPr/>
        </p:nvSpPr>
        <p:spPr>
          <a:xfrm>
            <a:off x="861637" y="6038626"/>
            <a:ext cx="4494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Poppins" pitchFamily="2" charset="0"/>
                <a:ea typeface="Calibri" panose="020F0502020204030204" pitchFamily="34" charset="0"/>
                <a:cs typeface="Poppins" pitchFamily="2" charset="0"/>
              </a:rPr>
              <a:t>Distribution of CT units</a:t>
            </a:r>
            <a:endParaRPr lang="el-GR" sz="1200" dirty="0">
              <a:solidFill>
                <a:srgbClr val="002060"/>
              </a:solidFill>
              <a:cs typeface="Poppins" pitchFamily="2" charset="0"/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E2ACA08C-3F29-C54B-99A9-0EDDD70F0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4586" y="1697242"/>
            <a:ext cx="5176924" cy="42619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E107DD-C4B7-3441-B0DC-24511C1014F3}"/>
              </a:ext>
            </a:extLst>
          </p:cNvPr>
          <p:cNvSpPr txBox="1"/>
          <p:nvPr/>
        </p:nvSpPr>
        <p:spPr>
          <a:xfrm>
            <a:off x="6835733" y="6038627"/>
            <a:ext cx="4494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Poppins" pitchFamily="2" charset="0"/>
                <a:ea typeface="Calibri" panose="020F0502020204030204" pitchFamily="34" charset="0"/>
                <a:cs typeface="Poppins" pitchFamily="2" charset="0"/>
              </a:rPr>
              <a:t>Distribution </a:t>
            </a:r>
            <a:r>
              <a:rPr lang="en-GB" sz="1200" dirty="0">
                <a:solidFill>
                  <a:srgbClr val="002060"/>
                </a:solidFill>
                <a:latin typeface="Poppins" pitchFamily="2" charset="0"/>
                <a:ea typeface="Calibri" panose="020F0502020204030204" pitchFamily="34" charset="0"/>
                <a:cs typeface="Poppins" pitchFamily="2" charset="0"/>
              </a:rPr>
              <a:t>of </a:t>
            </a:r>
            <a:r>
              <a:rPr lang="en-GB" sz="1200" dirty="0">
                <a:solidFill>
                  <a:srgbClr val="002060"/>
                </a:solidFill>
                <a:effectLst/>
                <a:latin typeface="Poppins" pitchFamily="2" charset="0"/>
                <a:ea typeface="Calibri" panose="020F0502020204030204" pitchFamily="34" charset="0"/>
                <a:cs typeface="Poppins" pitchFamily="2" charset="0"/>
              </a:rPr>
              <a:t>MRI units</a:t>
            </a:r>
            <a:endParaRPr lang="el-GR" sz="1200" dirty="0">
              <a:solidFill>
                <a:srgbClr val="002060"/>
              </a:solidFill>
              <a:cs typeface="Poppins" pitchFamily="2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F9F250E-13DF-4A48-B4E4-943878E6C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15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92"/>
    </mc:Choice>
    <mc:Fallback>
      <p:transition spd="slow" advTm="15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Results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5AB52-EC55-E84E-BA46-6EECB36B6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41" y="1892677"/>
            <a:ext cx="10702380" cy="434888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The two modalities present a good installation base in Greece. </a:t>
            </a:r>
            <a:endParaRPr lang="el-GR" sz="2000" dirty="0">
              <a:solidFill>
                <a:schemeClr val="bg2">
                  <a:lumMod val="25000"/>
                </a:schemeClr>
              </a:solidFill>
              <a:latin typeface="Poppins Light" pitchFamily="2" charset="77"/>
              <a:cs typeface="Poppins Light" pitchFamily="2" charset="77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200CFEF2-0AFC-4641-9B07-A016BD42F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935" y="6465153"/>
            <a:ext cx="1033616" cy="2564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41E244-088B-44B0-9132-3899C22D6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4613" y="2693996"/>
            <a:ext cx="6362774" cy="318572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89B355A-D1CC-4A4A-B979-9EDE88EE3C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6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57"/>
    </mc:Choice>
    <mc:Fallback>
      <p:transition spd="slow" advTm="32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Results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5AB52-EC55-E84E-BA46-6EECB36B6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635" y="1516494"/>
            <a:ext cx="10702380" cy="4258742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However only 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Poppins Light" pitchFamily="2" charset="77"/>
                <a:cs typeface="Poppins Light" pitchFamily="2" charset="77"/>
              </a:rPr>
              <a:t>a few new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, high-end scanners are available </a:t>
            </a:r>
            <a:endParaRPr lang="el-GR" sz="2000" dirty="0">
              <a:solidFill>
                <a:schemeClr val="bg2">
                  <a:lumMod val="25000"/>
                </a:schemeClr>
              </a:solidFill>
              <a:latin typeface="Poppins Light" pitchFamily="2" charset="77"/>
              <a:cs typeface="Poppins Light" pitchFamily="2" charset="77"/>
            </a:endParaRPr>
          </a:p>
          <a:p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Poppins Light" pitchFamily="2" charset="77"/>
                <a:cs typeface="Poppins Light" pitchFamily="2" charset="77"/>
              </a:rPr>
              <a:t>20%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 of the installed CT base being 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Poppins Light" pitchFamily="2" charset="77"/>
                <a:cs typeface="Poppins Light" pitchFamily="2" charset="77"/>
              </a:rPr>
              <a:t>over 15 years old </a:t>
            </a:r>
            <a:endParaRPr lang="el-GR" sz="2000" b="1" dirty="0">
              <a:solidFill>
                <a:schemeClr val="accent1">
                  <a:lumMod val="75000"/>
                </a:schemeClr>
              </a:solidFill>
              <a:latin typeface="Poppins Light" pitchFamily="2" charset="77"/>
              <a:cs typeface="Poppins Light" pitchFamily="2" charset="77"/>
            </a:endParaRPr>
          </a:p>
          <a:p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Poppins Light" pitchFamily="2" charset="77"/>
                <a:cs typeface="Poppins Light" pitchFamily="2" charset="77"/>
              </a:rPr>
              <a:t>25%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 of the installed MRI base being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Poppins Light" pitchFamily="2" charset="77"/>
                <a:cs typeface="Poppins Light" pitchFamily="2" charset="77"/>
              </a:rPr>
              <a:t> over 20 years old</a:t>
            </a:r>
            <a:endParaRPr lang="en-GB" sz="2000" dirty="0">
              <a:solidFill>
                <a:schemeClr val="bg2">
                  <a:lumMod val="25000"/>
                </a:schemeClr>
              </a:solidFill>
              <a:latin typeface="Poppins Light" pitchFamily="2" charset="77"/>
              <a:cs typeface="Poppins Light" pitchFamily="2" charset="77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200CFEF2-0AFC-4641-9B07-A016BD42F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935" y="6465153"/>
            <a:ext cx="1033616" cy="256490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993FED5-F348-42DF-8E7C-F2C11E31BD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6477748"/>
              </p:ext>
            </p:extLst>
          </p:nvPr>
        </p:nvGraphicFramePr>
        <p:xfrm>
          <a:off x="431108" y="2720210"/>
          <a:ext cx="5399405" cy="3239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4EAF6D6-5D96-491F-BFC6-43DCF65C266F}"/>
              </a:ext>
            </a:extLst>
          </p:cNvPr>
          <p:cNvSpPr txBox="1"/>
          <p:nvPr/>
        </p:nvSpPr>
        <p:spPr>
          <a:xfrm>
            <a:off x="883495" y="6041220"/>
            <a:ext cx="4494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Poppins" pitchFamily="2" charset="0"/>
                <a:ea typeface="Calibri" panose="020F0502020204030204" pitchFamily="34" charset="0"/>
                <a:cs typeface="Poppins" pitchFamily="2" charset="0"/>
              </a:rPr>
              <a:t>Distribution of installed CT units, by number of slices</a:t>
            </a:r>
            <a:endParaRPr lang="el-GR" sz="1200" dirty="0">
              <a:solidFill>
                <a:srgbClr val="002060"/>
              </a:solidFill>
              <a:cs typeface="Poppins" pitchFamily="2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3042DA1D-AEAE-448C-B58C-B6EEF10CFF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0330161"/>
              </p:ext>
            </p:extLst>
          </p:nvPr>
        </p:nvGraphicFramePr>
        <p:xfrm>
          <a:off x="6361489" y="2720210"/>
          <a:ext cx="5274945" cy="3239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578BEEF-6769-4F3E-8324-3EE5676045DA}"/>
              </a:ext>
            </a:extLst>
          </p:cNvPr>
          <p:cNvSpPr txBox="1"/>
          <p:nvPr/>
        </p:nvSpPr>
        <p:spPr>
          <a:xfrm>
            <a:off x="6201669" y="6041220"/>
            <a:ext cx="5594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002060"/>
                </a:solidFill>
                <a:effectLst/>
                <a:latin typeface="Poppins" pitchFamily="2" charset="0"/>
                <a:ea typeface="Calibri" panose="020F0502020204030204" pitchFamily="34" charset="0"/>
                <a:cs typeface="Poppins" pitchFamily="2" charset="0"/>
              </a:rPr>
              <a:t>Distribution of installed MRI units based on magnetic field strength</a:t>
            </a:r>
            <a:endParaRPr lang="el-GR" sz="1200" dirty="0">
              <a:solidFill>
                <a:srgbClr val="002060"/>
              </a:solidFill>
              <a:cs typeface="Poppins" pitchFamily="2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2C76D70-556F-4F74-89AB-917ECB1C9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68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751"/>
    </mc:Choice>
    <mc:Fallback>
      <p:transition spd="slow" advTm="77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254" x="4648200" y="6557963"/>
          <p14:tracePt t="24470" x="4002088" y="6643688"/>
          <p14:tracePt t="24477" x="3827463" y="6492875"/>
          <p14:tracePt t="24486" x="3608388" y="6318250"/>
          <p14:tracePt t="24494" x="3338513" y="6138863"/>
          <p14:tracePt t="24502" x="3063875" y="5964238"/>
          <p14:tracePt t="24510" x="2776538" y="5795963"/>
          <p14:tracePt t="24517" x="2462213" y="5603875"/>
          <p14:tracePt t="24526" x="2174875" y="5435600"/>
          <p14:tracePt t="24534" x="1889125" y="5278438"/>
          <p14:tracePt t="24542" x="1635125" y="5132388"/>
          <p14:tracePt t="24550" x="1473200" y="5048250"/>
          <p14:tracePt t="24558" x="1338263" y="4964113"/>
          <p14:tracePt t="24567" x="1254125" y="4918075"/>
          <p14:tracePt t="24574" x="1203325" y="4895850"/>
          <p14:tracePt t="24582" x="1168400" y="4879975"/>
          <p14:tracePt t="24590" x="1123950" y="4856163"/>
          <p14:tracePt t="24598" x="1112838" y="4851400"/>
          <p14:tracePt t="24607" x="1095375" y="4851400"/>
          <p14:tracePt t="24613" x="1095375" y="4845050"/>
          <p14:tracePt t="24623" x="1090613" y="4845050"/>
          <p14:tracePt t="24646" x="1095375" y="4856163"/>
          <p14:tracePt t="24654" x="1112838" y="4884738"/>
          <p14:tracePt t="24661" x="1130300" y="4918075"/>
          <p14:tracePt t="24670" x="1146175" y="4941888"/>
          <p14:tracePt t="24677" x="1163638" y="4968875"/>
          <p14:tracePt t="24685" x="1185863" y="5019675"/>
          <p14:tracePt t="24694" x="1192213" y="5037138"/>
          <p14:tracePt t="24838" x="1196975" y="5037138"/>
          <p14:tracePt t="24846" x="1203325" y="5037138"/>
          <p14:tracePt t="24862" x="1208088" y="5037138"/>
          <p14:tracePt t="24870" x="1219200" y="5037138"/>
          <p14:tracePt t="24878" x="1225550" y="5037138"/>
          <p14:tracePt t="24885" x="1230313" y="5037138"/>
          <p14:tracePt t="24902" x="1254125" y="5030788"/>
          <p14:tracePt t="24910" x="1265238" y="5030788"/>
          <p14:tracePt t="24917" x="1276350" y="5019675"/>
          <p14:tracePt t="24926" x="1292225" y="5014913"/>
          <p14:tracePt t="24934" x="1309688" y="5002213"/>
          <p14:tracePt t="24942" x="1316038" y="4997450"/>
          <p14:tracePt t="24951" x="1327150" y="4986338"/>
          <p14:tracePt t="24958" x="1343025" y="4964113"/>
          <p14:tracePt t="24968" x="1365250" y="4941888"/>
          <p14:tracePt t="24974" x="1365250" y="4935538"/>
          <p14:tracePt t="24981" x="1400175" y="4902200"/>
          <p14:tracePt t="24990" x="1404938" y="4884738"/>
          <p14:tracePt t="24997" x="1433513" y="4851400"/>
          <p14:tracePt t="25006" x="1450975" y="4822825"/>
          <p14:tracePt t="25013" x="1477963" y="4783138"/>
          <p14:tracePt t="25022" x="1489075" y="4756150"/>
          <p14:tracePt t="25030" x="1506538" y="4705350"/>
          <p14:tracePt t="25038" x="1511300" y="4676775"/>
          <p14:tracePt t="25045" x="1524000" y="4625975"/>
          <p14:tracePt t="25054" x="1524000" y="4570413"/>
          <p14:tracePt t="25062" x="1524000" y="4524375"/>
          <p14:tracePt t="25070" x="1524000" y="4475163"/>
          <p14:tracePt t="25078" x="1524000" y="4429125"/>
          <p14:tracePt t="25086" x="1524000" y="4402138"/>
          <p14:tracePt t="25094" x="1528763" y="4351338"/>
          <p14:tracePt t="25102" x="1535113" y="4329113"/>
          <p14:tracePt t="25110" x="1539875" y="4305300"/>
          <p14:tracePt t="25118" x="1550988" y="4271963"/>
          <p14:tracePt t="25126" x="1550988" y="4249738"/>
          <p14:tracePt t="25135" x="1550988" y="4232275"/>
          <p14:tracePt t="25142" x="1550988" y="4221163"/>
          <p14:tracePt t="25151" x="1550988" y="4205288"/>
          <p14:tracePt t="25158" x="1550988" y="4187825"/>
          <p14:tracePt t="25166" x="1550988" y="4170363"/>
          <p14:tracePt t="25174" x="1550988" y="4154488"/>
          <p14:tracePt t="25182" x="1546225" y="4143375"/>
          <p14:tracePt t="25190" x="1546225" y="4137025"/>
          <p14:tracePt t="25197" x="1524000" y="4121150"/>
          <p14:tracePt t="25206" x="1517650" y="4108450"/>
          <p14:tracePt t="25213" x="1489075" y="4092575"/>
          <p14:tracePt t="25222" x="1466850" y="4070350"/>
          <p14:tracePt t="25230" x="1433513" y="4052888"/>
          <p14:tracePt t="25238" x="1404938" y="4035425"/>
          <p14:tracePt t="25246" x="1376363" y="4019550"/>
          <p14:tracePt t="25254" x="1349375" y="4008438"/>
          <p14:tracePt t="25261" x="1320800" y="3990975"/>
          <p14:tracePt t="25269" x="1303338" y="3986213"/>
          <p14:tracePt t="25277" x="1270000" y="3968750"/>
          <p14:tracePt t="25286" x="1236663" y="3962400"/>
          <p14:tracePt t="25294" x="1181100" y="3946525"/>
          <p14:tracePt t="25302" x="1157288" y="3935413"/>
          <p14:tracePt t="25310" x="1119188" y="3924300"/>
          <p14:tracePt t="25318" x="1073150" y="3913188"/>
          <p14:tracePt t="25325" x="1039813" y="3913188"/>
          <p14:tracePt t="25334" x="1011238" y="3906838"/>
          <p14:tracePt t="25342" x="966788" y="3906838"/>
          <p14:tracePt t="25351" x="938213" y="3906838"/>
          <p14:tracePt t="25358" x="911225" y="3906838"/>
          <p14:tracePt t="25366" x="893763" y="3906838"/>
          <p14:tracePt t="25374" x="876300" y="3906838"/>
          <p14:tracePt t="25381" x="865188" y="3906838"/>
          <p14:tracePt t="25390" x="860425" y="3906838"/>
          <p14:tracePt t="25398" x="860425" y="3913188"/>
          <p14:tracePt t="25406" x="860425" y="3917950"/>
          <p14:tracePt t="25414" x="854075" y="3929063"/>
          <p14:tracePt t="25422" x="854075" y="3951288"/>
          <p14:tracePt t="25429" x="854075" y="3968750"/>
          <p14:tracePt t="25438" x="854075" y="3990975"/>
          <p14:tracePt t="25445" x="849313" y="4008438"/>
          <p14:tracePt t="25454" x="842963" y="4052888"/>
          <p14:tracePt t="25462" x="838200" y="4086225"/>
          <p14:tracePt t="25470" x="831850" y="4103688"/>
          <p14:tracePt t="25477" x="820738" y="4170363"/>
          <p14:tracePt t="25486" x="814388" y="4210050"/>
          <p14:tracePt t="25493" x="809625" y="4232275"/>
          <p14:tracePt t="25501" x="798513" y="4294188"/>
          <p14:tracePt t="25510" x="787400" y="4344988"/>
          <p14:tracePt t="25519" x="769938" y="4395788"/>
          <p14:tracePt t="25525" x="758825" y="4446588"/>
          <p14:tracePt t="25534" x="758825" y="4468813"/>
          <p14:tracePt t="25542" x="747713" y="4519613"/>
          <p14:tracePt t="25551" x="747713" y="4575175"/>
          <p14:tracePt t="25558" x="747713" y="4598988"/>
          <p14:tracePt t="25566" x="752475" y="4659313"/>
          <p14:tracePt t="25574" x="758825" y="4687888"/>
          <p14:tracePt t="25582" x="765175" y="4749800"/>
          <p14:tracePt t="25590" x="765175" y="4778375"/>
          <p14:tracePt t="25597" x="769938" y="4811713"/>
          <p14:tracePt t="25606" x="769938" y="4873625"/>
          <p14:tracePt t="25613" x="776288" y="4902200"/>
          <p14:tracePt t="25622" x="781050" y="4957763"/>
          <p14:tracePt t="25630" x="792163" y="5008563"/>
          <p14:tracePt t="25638" x="798513" y="5048250"/>
          <p14:tracePt t="25645" x="814388" y="5099050"/>
          <p14:tracePt t="25654" x="825500" y="5121275"/>
          <p14:tracePt t="25662" x="842963" y="5176838"/>
          <p14:tracePt t="25670" x="865188" y="5210175"/>
          <p14:tracePt t="25677" x="887413" y="5256213"/>
          <p14:tracePt t="25686" x="900113" y="5278438"/>
          <p14:tracePt t="25693" x="927100" y="5322888"/>
          <p14:tracePt t="25701" x="949325" y="5373688"/>
          <p14:tracePt t="25710" x="966788" y="5413375"/>
          <p14:tracePt t="25718" x="995363" y="5453063"/>
          <p14:tracePt t="25726" x="1011238" y="5480050"/>
          <p14:tracePt t="25735" x="1050925" y="5519738"/>
          <p14:tracePt t="25742" x="1079500" y="5565775"/>
          <p14:tracePt t="25752" x="1112838" y="5599113"/>
          <p14:tracePt t="25758" x="1152525" y="5638800"/>
          <p14:tracePt t="25766" x="1185863" y="5672138"/>
          <p14:tracePt t="25774" x="1208088" y="5694363"/>
          <p14:tracePt t="25782" x="1254125" y="5722938"/>
          <p14:tracePt t="25790" x="1265238" y="5734050"/>
          <p14:tracePt t="25797" x="1303338" y="5749925"/>
          <p14:tracePt t="25806" x="1343025" y="5762625"/>
          <p14:tracePt t="25813" x="1365250" y="5767388"/>
          <p14:tracePt t="25822" x="1389063" y="5767388"/>
          <p14:tracePt t="25829" x="1444625" y="5789613"/>
          <p14:tracePt t="25838" x="1484313" y="5800725"/>
          <p14:tracePt t="25846" x="1500188" y="5800725"/>
          <p14:tracePt t="25854" x="1546225" y="5811838"/>
          <p14:tracePt t="25862" x="1590675" y="5822950"/>
          <p14:tracePt t="25870" x="1635125" y="5846763"/>
          <p14:tracePt t="25886" x="1714500" y="5862638"/>
          <p14:tracePt t="25894" x="1758950" y="5868988"/>
          <p14:tracePt t="25903" x="1804988" y="5880100"/>
          <p14:tracePt t="25910" x="1860550" y="5884863"/>
          <p14:tracePt t="25918" x="1905000" y="5891213"/>
          <p14:tracePt t="25926" x="1951038" y="5902325"/>
          <p14:tracePt t="25935" x="2006600" y="5908675"/>
          <p14:tracePt t="25942" x="2057400" y="5908675"/>
          <p14:tracePt t="25952" x="2068513" y="5908675"/>
          <p14:tracePt t="25958" x="2090738" y="5908675"/>
          <p14:tracePt t="25965" x="2097088" y="5908675"/>
          <p14:tracePt t="25974" x="2090738" y="5908675"/>
          <p14:tracePt t="25981" x="2079625" y="5908675"/>
          <p14:tracePt t="26230" x="2085975" y="5908675"/>
          <p14:tracePt t="26238" x="2119313" y="5902325"/>
          <p14:tracePt t="26246" x="2147888" y="5895975"/>
          <p14:tracePt t="26254" x="2159000" y="5884863"/>
          <p14:tracePt t="26262" x="2170113" y="5880100"/>
          <p14:tracePt t="26286" x="2181225" y="5880100"/>
          <p14:tracePt t="26302" x="2192338" y="5880100"/>
          <p14:tracePt t="26310" x="2214563" y="5880100"/>
          <p14:tracePt t="26318" x="2236788" y="5880100"/>
          <p14:tracePt t="26326" x="2282825" y="5884863"/>
          <p14:tracePt t="26336" x="2338388" y="5884863"/>
          <p14:tracePt t="26342" x="2382838" y="5884863"/>
          <p14:tracePt t="26350" x="2455863" y="5884863"/>
          <p14:tracePt t="26358" x="2517775" y="5884863"/>
          <p14:tracePt t="26366" x="2563813" y="5891213"/>
          <p14:tracePt t="26374" x="2652713" y="5891213"/>
          <p14:tracePt t="26382" x="2725738" y="5895975"/>
          <p14:tracePt t="26390" x="2782888" y="5895975"/>
          <p14:tracePt t="26398" x="2833688" y="5895975"/>
          <p14:tracePt t="26406" x="2878138" y="5895975"/>
          <p14:tracePt t="26413" x="2928938" y="5895975"/>
          <p14:tracePt t="26422" x="2951163" y="5891213"/>
          <p14:tracePt t="26430" x="2979738" y="5873750"/>
          <p14:tracePt t="26438" x="2995613" y="5868988"/>
          <p14:tracePt t="26445" x="3006725" y="5857875"/>
          <p14:tracePt t="26454" x="3017838" y="5846763"/>
          <p14:tracePt t="26462" x="3028950" y="5835650"/>
          <p14:tracePt t="26470" x="3035300" y="5822950"/>
          <p14:tracePt t="26478" x="3046413" y="5807075"/>
          <p14:tracePt t="26485" x="3046413" y="5795963"/>
          <p14:tracePt t="26494" x="3052763" y="5784850"/>
          <p14:tracePt t="26502" x="3063875" y="5762625"/>
          <p14:tracePt t="26510" x="3074988" y="5734050"/>
          <p14:tracePt t="26519" x="3086100" y="5700713"/>
          <p14:tracePt t="26527" x="3090863" y="5665788"/>
          <p14:tracePt t="26540" x="3090863" y="5643563"/>
          <p14:tracePt t="26546" x="3097213" y="5588000"/>
          <p14:tracePt t="26552" x="3114675" y="5537200"/>
          <p14:tracePt t="26560" x="3125788" y="5497513"/>
          <p14:tracePt t="26566" x="3136900" y="5464175"/>
          <p14:tracePt t="26574" x="3141663" y="5430838"/>
          <p14:tracePt t="26582" x="3159125" y="5380038"/>
          <p14:tracePt t="26590" x="3170238" y="5329238"/>
          <p14:tracePt t="26598" x="3176588" y="5300663"/>
          <p14:tracePt t="26606" x="3187700" y="5260975"/>
          <p14:tracePt t="26613" x="3198813" y="5216525"/>
          <p14:tracePt t="26622" x="3203575" y="5176838"/>
          <p14:tracePt t="26630" x="3209925" y="5149850"/>
          <p14:tracePt t="26638" x="3209925" y="5121275"/>
          <p14:tracePt t="26646" x="3209925" y="5103813"/>
          <p14:tracePt t="26654" x="3209925" y="5092700"/>
          <p14:tracePt t="26661" x="3198813" y="5076825"/>
          <p14:tracePt t="26670" x="3187700" y="5070475"/>
          <p14:tracePt t="26678" x="3176588" y="5064125"/>
          <p14:tracePt t="26686" x="3159125" y="5064125"/>
          <p14:tracePt t="26694" x="3119438" y="5059363"/>
          <p14:tracePt t="26702" x="3079750" y="5048250"/>
          <p14:tracePt t="26710" x="3046413" y="5041900"/>
          <p14:tracePt t="26720" x="3006725" y="5030788"/>
          <p14:tracePt t="26727" x="2984500" y="5014913"/>
          <p14:tracePt t="26737" x="2962275" y="5002213"/>
          <p14:tracePt t="26742" x="2951163" y="4997450"/>
          <p14:tracePt t="26750" x="2928938" y="4979988"/>
          <p14:tracePt t="26758" x="2900363" y="4964113"/>
          <p14:tracePt t="26766" x="2871788" y="4946650"/>
          <p14:tracePt t="26774" x="2827338" y="4924425"/>
          <p14:tracePt t="26781" x="2782888" y="4895850"/>
          <p14:tracePt t="26790" x="2732088" y="4856163"/>
          <p14:tracePt t="26797" x="2674938" y="4829175"/>
          <p14:tracePt t="26806" x="2613025" y="4789488"/>
          <p14:tracePt t="26814" x="2563813" y="4767263"/>
          <p14:tracePt t="26822" x="2524125" y="4749800"/>
          <p14:tracePt t="26829" x="2484438" y="4733925"/>
          <p14:tracePt t="26838" x="2433638" y="4716463"/>
          <p14:tracePt t="26846" x="2411413" y="4705350"/>
          <p14:tracePt t="26854" x="2389188" y="4687888"/>
          <p14:tracePt t="26862" x="2382838" y="4683125"/>
          <p14:tracePt t="26870" x="2378075" y="4672013"/>
          <p14:tracePt t="26878" x="2371725" y="4659313"/>
          <p14:tracePt t="26887" x="2371725" y="4654550"/>
          <p14:tracePt t="26894" x="2366963" y="4648200"/>
          <p14:tracePt t="26902" x="2360613" y="4637088"/>
          <p14:tracePt t="26920" x="2360613" y="4625975"/>
          <p14:tracePt t="26925" x="2360613" y="4614863"/>
          <p14:tracePt t="26934" x="2360613" y="4586288"/>
          <p14:tracePt t="26942" x="2360613" y="4575175"/>
          <p14:tracePt t="26949" x="2360613" y="4548188"/>
          <p14:tracePt t="26958" x="2360613" y="4530725"/>
          <p14:tracePt t="26965" x="2360613" y="4524375"/>
          <p14:tracePt t="26974" x="2355850" y="4513263"/>
          <p14:tracePt t="26982" x="2355850" y="4502150"/>
          <p14:tracePt t="27014" x="2366963" y="4502150"/>
          <p14:tracePt t="27022" x="2371725" y="4502150"/>
          <p14:tracePt t="27030" x="2378075" y="4508500"/>
          <p14:tracePt t="27038" x="2378075" y="4519613"/>
          <p14:tracePt t="27046" x="2378075" y="4524375"/>
          <p14:tracePt t="27254" x="2378075" y="4513263"/>
          <p14:tracePt t="27262" x="2378075" y="4497388"/>
          <p14:tracePt t="27270" x="2378075" y="4479925"/>
          <p14:tracePt t="27278" x="2378075" y="4464050"/>
          <p14:tracePt t="27294" x="2366963" y="4451350"/>
          <p14:tracePt t="27306" x="2349500" y="4446588"/>
          <p14:tracePt t="27310" x="2316163" y="4435475"/>
          <p14:tracePt t="27319" x="2293938" y="4424363"/>
          <p14:tracePt t="27326" x="2243138" y="4406900"/>
          <p14:tracePt t="27336" x="2192338" y="4395788"/>
          <p14:tracePt t="27342" x="2119313" y="4378325"/>
          <p14:tracePt t="27349" x="2062163" y="4362450"/>
          <p14:tracePt t="27358" x="1978025" y="4351338"/>
          <p14:tracePt t="27366" x="1900238" y="4333875"/>
          <p14:tracePt t="27374" x="1816100" y="4316413"/>
          <p14:tracePt t="27382" x="1770063" y="4305300"/>
          <p14:tracePt t="27390" x="1714500" y="4294188"/>
          <p14:tracePt t="27398" x="1670050" y="4283075"/>
          <p14:tracePt t="27406" x="1646238" y="4278313"/>
          <p14:tracePt t="27414" x="1597025" y="4267200"/>
          <p14:tracePt t="27422" x="1568450" y="4260850"/>
          <p14:tracePt t="27429" x="1535113" y="4256088"/>
          <p14:tracePt t="27438" x="1511300" y="4249738"/>
          <p14:tracePt t="27446" x="1495425" y="4249738"/>
          <p14:tracePt t="27454" x="1477963" y="4249738"/>
          <p14:tracePt t="27462" x="1473200" y="4243388"/>
          <p14:tracePt t="27470" x="1462088" y="4243388"/>
          <p14:tracePt t="27478" x="1455738" y="4238625"/>
          <p14:tracePt t="27494" x="1450975" y="4238625"/>
          <p14:tracePt t="27518" x="1444625" y="4238625"/>
          <p14:tracePt t="27526" x="1433513" y="4238625"/>
          <p14:tracePt t="27534" x="1411288" y="4238625"/>
          <p14:tracePt t="27542" x="1400175" y="4238625"/>
          <p14:tracePt t="27550" x="1376363" y="4238625"/>
          <p14:tracePt t="27558" x="1338263" y="4232275"/>
          <p14:tracePt t="27566" x="1309688" y="4232275"/>
          <p14:tracePt t="27574" x="1276350" y="4238625"/>
          <p14:tracePt t="27581" x="1254125" y="4243388"/>
          <p14:tracePt t="27590" x="1219200" y="4267200"/>
          <p14:tracePt t="27597" x="1174750" y="4289425"/>
          <p14:tracePt t="27606" x="1157288" y="4311650"/>
          <p14:tracePt t="27613" x="1123950" y="4340225"/>
          <p14:tracePt t="27622" x="1084263" y="4384675"/>
          <p14:tracePt t="27629" x="1062038" y="4406900"/>
          <p14:tracePt t="27638" x="1035050" y="4464050"/>
          <p14:tracePt t="27646" x="1011238" y="4519613"/>
          <p14:tracePt t="27654" x="989013" y="4575175"/>
          <p14:tracePt t="27661" x="977900" y="4621213"/>
          <p14:tracePt t="27670" x="973138" y="4654550"/>
          <p14:tracePt t="27677" x="955675" y="4710113"/>
          <p14:tracePt t="27687" x="938213" y="4745038"/>
          <p14:tracePt t="27694" x="927100" y="4778375"/>
          <p14:tracePt t="27705" x="915988" y="4806950"/>
          <p14:tracePt t="27710" x="911225" y="4833938"/>
          <p14:tracePt t="27718" x="904875" y="4851400"/>
          <p14:tracePt t="27726" x="900113" y="4891088"/>
          <p14:tracePt t="27733" x="893763" y="4906963"/>
          <p14:tracePt t="27743" x="893763" y="4953000"/>
          <p14:tracePt t="27750" x="893763" y="4968875"/>
          <p14:tracePt t="27758" x="893763" y="4997450"/>
          <p14:tracePt t="27765" x="893763" y="5019675"/>
          <p14:tracePt t="27774" x="900113" y="5037138"/>
          <p14:tracePt t="27781" x="904875" y="5059363"/>
          <p14:tracePt t="27790" x="904875" y="5076825"/>
          <p14:tracePt t="27798" x="911225" y="5110163"/>
          <p14:tracePt t="27806" x="922338" y="5149850"/>
          <p14:tracePt t="27813" x="938213" y="5187950"/>
          <p14:tracePt t="27822" x="949325" y="5216525"/>
          <p14:tracePt t="27829" x="960438" y="5238750"/>
          <p14:tracePt t="27838" x="977900" y="5278438"/>
          <p14:tracePt t="27845" x="989013" y="5300663"/>
          <p14:tracePt t="27854" x="995363" y="5318125"/>
          <p14:tracePt t="27862" x="1006475" y="5334000"/>
          <p14:tracePt t="27870" x="1011238" y="5345113"/>
          <p14:tracePt t="27888" x="1017588" y="5380038"/>
          <p14:tracePt t="27894" x="1017588" y="5391150"/>
          <p14:tracePt t="27903" x="1017588" y="5413375"/>
          <p14:tracePt t="27910" x="1017588" y="5435600"/>
          <p14:tracePt t="27917" x="1017588" y="5441950"/>
          <p14:tracePt t="27926" x="1022350" y="5457825"/>
          <p14:tracePt t="27934" x="1028700" y="5486400"/>
          <p14:tracePt t="27942" x="1035050" y="5508625"/>
          <p14:tracePt t="27950" x="1039813" y="5519738"/>
          <p14:tracePt t="27958" x="1046163" y="5541963"/>
          <p14:tracePt t="27966" x="1057275" y="5565775"/>
          <p14:tracePt t="27974" x="1068388" y="5581650"/>
          <p14:tracePt t="27982" x="1095375" y="5610225"/>
          <p14:tracePt t="27990" x="1123950" y="5643563"/>
          <p14:tracePt t="27998" x="1135063" y="5654675"/>
          <p14:tracePt t="28006" x="1168400" y="5694363"/>
          <p14:tracePt t="28014" x="1203325" y="5722938"/>
          <p14:tracePt t="28022" x="1230313" y="5745163"/>
          <p14:tracePt t="28029" x="1247775" y="5749925"/>
          <p14:tracePt t="28038" x="1276350" y="5767388"/>
          <p14:tracePt t="28045" x="1287463" y="5773738"/>
          <p14:tracePt t="28053" x="1303338" y="5773738"/>
          <p14:tracePt t="28062" x="1320800" y="5778500"/>
          <p14:tracePt t="28070" x="1338263" y="5789613"/>
          <p14:tracePt t="28078" x="1349375" y="5795963"/>
          <p14:tracePt t="28087" x="1360488" y="5795963"/>
          <p14:tracePt t="28094" x="1371600" y="5800725"/>
          <p14:tracePt t="28103" x="1389063" y="5807075"/>
          <p14:tracePt t="28110" x="1393825" y="5807075"/>
          <p14:tracePt t="28118" x="1400175" y="5807075"/>
          <p14:tracePt t="28126" x="1411288" y="5807075"/>
          <p14:tracePt t="28134" x="1416050" y="5807075"/>
          <p14:tracePt t="28142" x="1433513" y="5807075"/>
          <p14:tracePt t="28150" x="1438275" y="5800725"/>
          <p14:tracePt t="28158" x="1455738" y="5795963"/>
          <p14:tracePt t="28166" x="1466850" y="5789613"/>
          <p14:tracePt t="28174" x="1484313" y="5778500"/>
          <p14:tracePt t="28182" x="1500188" y="5778500"/>
          <p14:tracePt t="28190" x="1517650" y="5773738"/>
          <p14:tracePt t="28197" x="1524000" y="5773738"/>
          <p14:tracePt t="28206" x="1535113" y="5773738"/>
          <p14:tracePt t="28213" x="1546225" y="5767388"/>
          <p14:tracePt t="28230" x="1550988" y="5767388"/>
          <p14:tracePt t="28334" x="1557338" y="5762625"/>
          <p14:tracePt t="28342" x="1562100" y="5756275"/>
          <p14:tracePt t="28350" x="1573213" y="5756275"/>
          <p14:tracePt t="28358" x="1579563" y="5749925"/>
          <p14:tracePt t="28366" x="1590675" y="5745163"/>
          <p14:tracePt t="28374" x="1601788" y="5745163"/>
          <p14:tracePt t="28382" x="1635125" y="5738813"/>
          <p14:tracePt t="28390" x="1658938" y="5727700"/>
          <p14:tracePt t="28398" x="1692275" y="5722938"/>
          <p14:tracePt t="28406" x="1714500" y="5716588"/>
          <p14:tracePt t="28414" x="1754188" y="5705475"/>
          <p14:tracePt t="28422" x="1798638" y="5694363"/>
          <p14:tracePt t="28429" x="1827213" y="5683250"/>
          <p14:tracePt t="28438" x="1860550" y="5676900"/>
          <p14:tracePt t="28446" x="1878013" y="5676900"/>
          <p14:tracePt t="28454" x="1889125" y="5676900"/>
          <p14:tracePt t="28462" x="1905000" y="5672138"/>
          <p14:tracePt t="28470" x="1916113" y="5672138"/>
          <p14:tracePt t="28478" x="1933575" y="5665788"/>
          <p14:tracePt t="28487" x="1944688" y="5661025"/>
          <p14:tracePt t="28494" x="1955800" y="5661025"/>
          <p14:tracePt t="28504" x="1962150" y="5654675"/>
          <p14:tracePt t="28510" x="1966913" y="5649913"/>
          <p14:tracePt t="28517" x="1973263" y="5649913"/>
          <p14:tracePt t="28526" x="1978025" y="5643563"/>
          <p14:tracePt t="28542" x="1984375" y="5638800"/>
          <p14:tracePt t="28590" x="1984375" y="5632450"/>
          <p14:tracePt t="28982" x="1978025" y="5632450"/>
          <p14:tracePt t="29015" x="1984375" y="5632450"/>
          <p14:tracePt t="29022" x="1989138" y="5632450"/>
          <p14:tracePt t="29030" x="1995488" y="5632450"/>
          <p14:tracePt t="29039" x="2006600" y="5632450"/>
          <p14:tracePt t="29046" x="2017713" y="5632450"/>
          <p14:tracePt t="29054" x="2039938" y="5627688"/>
          <p14:tracePt t="29062" x="2057400" y="5627688"/>
          <p14:tracePt t="29071" x="2074863" y="5627688"/>
          <p14:tracePt t="29078" x="2097088" y="5621338"/>
          <p14:tracePt t="29094" x="2119313" y="5621338"/>
          <p14:tracePt t="29102" x="2124075" y="5621338"/>
          <p14:tracePt t="29110" x="2136775" y="5621338"/>
          <p14:tracePt t="29118" x="2147888" y="5621338"/>
          <p14:tracePt t="29126" x="2159000" y="5621338"/>
          <p14:tracePt t="29134" x="2163763" y="5621338"/>
          <p14:tracePt t="29150" x="2170113" y="5621338"/>
          <p14:tracePt t="29158" x="2174875" y="5621338"/>
          <p14:tracePt t="29168" x="2174875" y="5614988"/>
          <p14:tracePt t="29206" x="2181225" y="5614988"/>
          <p14:tracePt t="29222" x="2192338" y="5614988"/>
          <p14:tracePt t="29230" x="2197100" y="5614988"/>
          <p14:tracePt t="29238" x="2203450" y="5614988"/>
          <p14:tracePt t="29246" x="2214563" y="5614988"/>
          <p14:tracePt t="29350" x="2220913" y="5614988"/>
          <p14:tracePt t="29366" x="2232025" y="5614988"/>
          <p14:tracePt t="29374" x="2243138" y="5610225"/>
          <p14:tracePt t="29382" x="2247900" y="5610225"/>
          <p14:tracePt t="29390" x="2259013" y="5610225"/>
          <p14:tracePt t="29397" x="2270125" y="5603875"/>
          <p14:tracePt t="29406" x="2276475" y="5599113"/>
          <p14:tracePt t="29413" x="2282825" y="5599113"/>
          <p14:tracePt t="29422" x="2282825" y="5592763"/>
          <p14:tracePt t="29429" x="2287588" y="5588000"/>
          <p14:tracePt t="29446" x="2293938" y="5588000"/>
          <p14:tracePt t="29455" x="2293938" y="5581650"/>
          <p14:tracePt t="29478" x="2298700" y="5581650"/>
          <p14:tracePt t="29518" x="2298700" y="5576888"/>
          <p14:tracePt t="32374" x="2309813" y="5581650"/>
          <p14:tracePt t="32382" x="2320925" y="5588000"/>
          <p14:tracePt t="32389" x="2338388" y="5592763"/>
          <p14:tracePt t="32397" x="2355850" y="5599113"/>
          <p14:tracePt t="32407" x="2378075" y="5610225"/>
          <p14:tracePt t="32413" x="2405063" y="5614988"/>
          <p14:tracePt t="32423" x="2417763" y="5621338"/>
          <p14:tracePt t="32430" x="2439988" y="5627688"/>
          <p14:tracePt t="32438" x="2490788" y="5632450"/>
          <p14:tracePt t="32446" x="2506663" y="5632450"/>
          <p14:tracePt t="32453" x="2563813" y="5638800"/>
          <p14:tracePt t="32462" x="2613025" y="5638800"/>
          <p14:tracePt t="32470" x="2636838" y="5638800"/>
          <p14:tracePt t="32478" x="2692400" y="5643563"/>
          <p14:tracePt t="32486" x="2736850" y="5643563"/>
          <p14:tracePt t="32494" x="2760663" y="5643563"/>
          <p14:tracePt t="32501" x="2782888" y="5643563"/>
          <p14:tracePt t="32510" x="2794000" y="5643563"/>
          <p14:tracePt t="32518" x="2816225" y="5643563"/>
          <p14:tracePt t="32525" x="2833688" y="5643563"/>
          <p14:tracePt t="32533" x="2849563" y="5638800"/>
          <p14:tracePt t="32542" x="2867025" y="5632450"/>
          <p14:tracePt t="32549" x="2867025" y="5627688"/>
          <p14:tracePt t="32558" x="2871788" y="5621338"/>
          <p14:tracePt t="32565" x="2878138" y="5621338"/>
          <p14:tracePt t="32822" x="2882900" y="5621338"/>
          <p14:tracePt t="32830" x="2900363" y="5621338"/>
          <p14:tracePt t="32838" x="2911475" y="5627688"/>
          <p14:tracePt t="32846" x="2928938" y="5627688"/>
          <p14:tracePt t="32854" x="2951163" y="5632450"/>
          <p14:tracePt t="32862" x="2962275" y="5632450"/>
          <p14:tracePt t="32870" x="2990850" y="5632450"/>
          <p14:tracePt t="32878" x="3013075" y="5632450"/>
          <p14:tracePt t="32891" x="3046413" y="5632450"/>
          <p14:tracePt t="32894" x="3074988" y="5632450"/>
          <p14:tracePt t="32901" x="3114675" y="5632450"/>
          <p14:tracePt t="32909" x="3159125" y="5632450"/>
          <p14:tracePt t="32917" x="3176588" y="5632450"/>
          <p14:tracePt t="32926" x="3209925" y="5632450"/>
          <p14:tracePt t="32933" x="3225800" y="5632450"/>
          <p14:tracePt t="32941" x="3254375" y="5632450"/>
          <p14:tracePt t="32949" x="3282950" y="5632450"/>
          <p14:tracePt t="32958" x="3311525" y="5632450"/>
          <p14:tracePt t="32966" x="3338513" y="5632450"/>
          <p14:tracePt t="32975" x="3360738" y="5632450"/>
          <p14:tracePt t="32982" x="3384550" y="5638800"/>
          <p14:tracePt t="32991" x="3433763" y="5643563"/>
          <p14:tracePt t="32998" x="3457575" y="5643563"/>
          <p14:tracePt t="33007" x="3495675" y="5649913"/>
          <p14:tracePt t="33014" x="3524250" y="5649913"/>
          <p14:tracePt t="33022" x="3563938" y="5654675"/>
          <p14:tracePt t="33030" x="3586163" y="5661025"/>
          <p14:tracePt t="33038" x="3636963" y="5665788"/>
          <p14:tracePt t="33046" x="3654425" y="5665788"/>
          <p14:tracePt t="33053" x="3698875" y="5672138"/>
          <p14:tracePt t="33062" x="3749675" y="5676900"/>
          <p14:tracePt t="33069" x="3789363" y="5676900"/>
          <p14:tracePt t="33078" x="3822700" y="5676900"/>
          <p14:tracePt t="33085" x="3867150" y="5676900"/>
          <p14:tracePt t="33094" x="3911600" y="5676900"/>
          <p14:tracePt t="33101" x="3946525" y="5676900"/>
          <p14:tracePt t="33110" x="4002088" y="5676900"/>
          <p14:tracePt t="33117" x="4035425" y="5676900"/>
          <p14:tracePt t="33126" x="4075113" y="5676900"/>
          <p14:tracePt t="33134" x="4119563" y="5676900"/>
          <p14:tracePt t="33142" x="4176713" y="5683250"/>
          <p14:tracePt t="33150" x="4221163" y="5688013"/>
          <p14:tracePt t="33158" x="4260850" y="5700713"/>
          <p14:tracePt t="33165" x="4283075" y="5716588"/>
          <p14:tracePt t="33175" x="4289425" y="5727700"/>
          <p14:tracePt t="33182" x="4283075" y="5762625"/>
          <p14:tracePt t="33462" x="4289425" y="5767388"/>
          <p14:tracePt t="33478" x="4300538" y="5773738"/>
          <p14:tracePt t="33486" x="4305300" y="5773738"/>
          <p14:tracePt t="33502" x="4316413" y="5773738"/>
          <p14:tracePt t="33510" x="4322763" y="5778500"/>
          <p14:tracePt t="33517" x="4327525" y="5778500"/>
          <p14:tracePt t="33526" x="4338638" y="5778500"/>
          <p14:tracePt t="33533" x="4351338" y="5778500"/>
          <p14:tracePt t="33542" x="4362450" y="5778500"/>
          <p14:tracePt t="33550" x="4384675" y="5767388"/>
          <p14:tracePt t="33558" x="4413250" y="5756275"/>
          <p14:tracePt t="33565" x="4435475" y="5745163"/>
          <p14:tracePt t="33575" x="4440238" y="5745163"/>
          <p14:tracePt t="33581" x="4451350" y="5745163"/>
          <p14:tracePt t="33591" x="4462463" y="5738813"/>
          <p14:tracePt t="33598" x="4468813" y="5738813"/>
          <p14:tracePt t="33606" x="4486275" y="5734050"/>
          <p14:tracePt t="33614" x="4497388" y="5727700"/>
          <p14:tracePt t="33621" x="4519613" y="5727700"/>
          <p14:tracePt t="33629" x="4541838" y="5727700"/>
          <p14:tracePt t="33637" x="4552950" y="5722938"/>
          <p14:tracePt t="33645" x="4570413" y="5716588"/>
          <p14:tracePt t="33654" x="4586288" y="5711825"/>
          <p14:tracePt t="33662" x="4603750" y="5711825"/>
          <p14:tracePt t="33670" x="4608513" y="5705475"/>
          <p14:tracePt t="33677" x="4614863" y="5700713"/>
          <p14:tracePt t="33685" x="4632325" y="5700713"/>
          <p14:tracePt t="33694" x="4643438" y="5694363"/>
          <p14:tracePt t="33702" x="4654550" y="5694363"/>
          <p14:tracePt t="33710" x="4665663" y="5688013"/>
          <p14:tracePt t="33718" x="4676775" y="5683250"/>
          <p14:tracePt t="33726" x="4687888" y="5683250"/>
          <p14:tracePt t="33734" x="4705350" y="5676900"/>
          <p14:tracePt t="33742" x="4710113" y="5676900"/>
          <p14:tracePt t="33749" x="4727575" y="5665788"/>
          <p14:tracePt t="33759" x="4738688" y="5665788"/>
          <p14:tracePt t="33766" x="4749800" y="5665788"/>
          <p14:tracePt t="33775" x="4760913" y="5661025"/>
          <p14:tracePt t="33782" x="4772025" y="5661025"/>
          <p14:tracePt t="33791" x="4778375" y="5661025"/>
          <p14:tracePt t="33798" x="4783138" y="5661025"/>
          <p14:tracePt t="33806" x="4789488" y="5654675"/>
          <p14:tracePt t="33814" x="4794250" y="5654675"/>
          <p14:tracePt t="33830" x="4800600" y="5654675"/>
          <p14:tracePt t="33838" x="4800600" y="5649913"/>
          <p14:tracePt t="33846" x="4805363" y="5649913"/>
          <p14:tracePt t="33854" x="4805363" y="5643563"/>
          <p14:tracePt t="33862" x="4811713" y="5638800"/>
          <p14:tracePt t="33870" x="4816475" y="5638800"/>
          <p14:tracePt t="33878" x="4816475" y="5632450"/>
          <p14:tracePt t="33892" x="4816475" y="5627688"/>
          <p14:tracePt t="33894" x="4829175" y="5621338"/>
          <p14:tracePt t="33902" x="4829175" y="5614988"/>
          <p14:tracePt t="33910" x="4840288" y="5610225"/>
          <p14:tracePt t="33918" x="4845050" y="5592763"/>
          <p14:tracePt t="33926" x="4856163" y="5581650"/>
          <p14:tracePt t="33934" x="4856163" y="5576888"/>
          <p14:tracePt t="33941" x="4862513" y="5559425"/>
          <p14:tracePt t="33950" x="4867275" y="5541963"/>
          <p14:tracePt t="33958" x="4873625" y="5526088"/>
          <p14:tracePt t="33966" x="4878388" y="5503863"/>
          <p14:tracePt t="33975" x="4878388" y="5497513"/>
          <p14:tracePt t="33982" x="4889500" y="5475288"/>
          <p14:tracePt t="33993" x="4895850" y="5468938"/>
          <p14:tracePt t="33998" x="4895850" y="5464175"/>
          <p14:tracePt t="34006" x="4895850" y="5446713"/>
          <p14:tracePt t="34014" x="4895850" y="5435600"/>
          <p14:tracePt t="34030" x="4895850" y="5419725"/>
          <p14:tracePt t="34038" x="4895850" y="5413375"/>
          <p14:tracePt t="34046" x="4895850" y="5402263"/>
          <p14:tracePt t="34053" x="4895850" y="5391150"/>
          <p14:tracePt t="34062" x="4895850" y="5373688"/>
          <p14:tracePt t="34069" x="4895850" y="5357813"/>
          <p14:tracePt t="34078" x="4895850" y="5340350"/>
          <p14:tracePt t="34085" x="4895850" y="5329238"/>
          <p14:tracePt t="34094" x="4895850" y="5318125"/>
          <p14:tracePt t="34101" x="4889500" y="5311775"/>
          <p14:tracePt t="34110" x="4889500" y="5295900"/>
          <p14:tracePt t="34118" x="4884738" y="5284788"/>
          <p14:tracePt t="34126" x="4878388" y="5272088"/>
          <p14:tracePt t="34133" x="4873625" y="5260975"/>
          <p14:tracePt t="34141" x="4867275" y="5249863"/>
          <p14:tracePt t="34150" x="4862513" y="5245100"/>
          <p14:tracePt t="34158" x="4862513" y="5233988"/>
          <p14:tracePt t="34166" x="4851400" y="5227638"/>
          <p14:tracePt t="34175" x="4845050" y="5205413"/>
          <p14:tracePt t="34181" x="4829175" y="5187950"/>
          <p14:tracePt t="34192" x="4816475" y="5172075"/>
          <p14:tracePt t="34198" x="4800600" y="5149850"/>
          <p14:tracePt t="34205" x="4783138" y="5137150"/>
          <p14:tracePt t="34214" x="4767263" y="5126038"/>
          <p14:tracePt t="34221" x="4756150" y="5110163"/>
          <p14:tracePt t="34230" x="4732338" y="5092700"/>
          <p14:tracePt t="34237" x="4721225" y="5087938"/>
          <p14:tracePt t="34246" x="4721225" y="5081588"/>
          <p14:tracePt t="34253" x="4705350" y="5070475"/>
          <p14:tracePt t="34262" x="4687888" y="5064125"/>
          <p14:tracePt t="34269" x="4681538" y="5059363"/>
          <p14:tracePt t="34278" x="4665663" y="5041900"/>
          <p14:tracePt t="34286" x="4648200" y="5030788"/>
          <p14:tracePt t="34294" x="4637088" y="5026025"/>
          <p14:tracePt t="34301" x="4614863" y="5008563"/>
          <p14:tracePt t="34310" x="4592638" y="4991100"/>
          <p14:tracePt t="34318" x="4581525" y="4986338"/>
          <p14:tracePt t="34326" x="4575175" y="4979988"/>
          <p14:tracePt t="34334" x="4564063" y="4975225"/>
          <p14:tracePt t="34342" x="4552950" y="4968875"/>
          <p14:tracePt t="34349" x="4548188" y="4964113"/>
          <p14:tracePt t="34358" x="4535488" y="4964113"/>
          <p14:tracePt t="34366" x="4530725" y="4957763"/>
          <p14:tracePt t="34375" x="4519613" y="4946650"/>
          <p14:tracePt t="34382" x="4508500" y="4941888"/>
          <p14:tracePt t="34390" x="4491038" y="4935538"/>
          <p14:tracePt t="34398" x="4479925" y="4929188"/>
          <p14:tracePt t="34405" x="4457700" y="4918075"/>
          <p14:tracePt t="34414" x="4440238" y="4913313"/>
          <p14:tracePt t="34421" x="4429125" y="4913313"/>
          <p14:tracePt t="34430" x="4406900" y="4913313"/>
          <p14:tracePt t="34437" x="4389438" y="4913313"/>
          <p14:tracePt t="34446" x="4367213" y="4906963"/>
          <p14:tracePt t="34453" x="4356100" y="4906963"/>
          <p14:tracePt t="34462" x="4338638" y="4902200"/>
          <p14:tracePt t="34469" x="4327525" y="4902200"/>
          <p14:tracePt t="34478" x="4316413" y="4902200"/>
          <p14:tracePt t="34485" x="4311650" y="4902200"/>
          <p14:tracePt t="34494" x="4300538" y="4902200"/>
          <p14:tracePt t="34510" x="4294188" y="4902200"/>
          <p14:tracePt t="34518" x="4283075" y="4902200"/>
          <p14:tracePt t="34525" x="4278313" y="4913313"/>
          <p14:tracePt t="34534" x="4271963" y="4913313"/>
          <p14:tracePt t="34542" x="4265613" y="4918075"/>
          <p14:tracePt t="34550" x="4254500" y="4924425"/>
          <p14:tracePt t="34559" x="4249738" y="4935538"/>
          <p14:tracePt t="34565" x="4238625" y="4941888"/>
          <p14:tracePt t="34576" x="4227513" y="4953000"/>
          <p14:tracePt t="34590" x="4210050" y="4968875"/>
          <p14:tracePt t="34598" x="4198938" y="4979988"/>
          <p14:tracePt t="34605" x="4192588" y="4991100"/>
          <p14:tracePt t="34614" x="4181475" y="5002213"/>
          <p14:tracePt t="34622" x="4176713" y="5019675"/>
          <p14:tracePt t="34630" x="4170363" y="5030788"/>
          <p14:tracePt t="34638" x="4165600" y="5041900"/>
          <p14:tracePt t="34645" x="4154488" y="5053013"/>
          <p14:tracePt t="34653" x="4148138" y="5064125"/>
          <p14:tracePt t="34662" x="4143375" y="5081588"/>
          <p14:tracePt t="34670" x="4137025" y="5092700"/>
          <p14:tracePt t="34678" x="4130675" y="5103813"/>
          <p14:tracePt t="34685" x="4130675" y="5110163"/>
          <p14:tracePt t="34694" x="4125913" y="5126038"/>
          <p14:tracePt t="34701" x="4125913" y="5137150"/>
          <p14:tracePt t="34710" x="4125913" y="5149850"/>
          <p14:tracePt t="34718" x="4125913" y="5154613"/>
          <p14:tracePt t="34726" x="4125913" y="5160963"/>
          <p14:tracePt t="34734" x="4125913" y="5176838"/>
          <p14:tracePt t="34742" x="4125913" y="5187950"/>
          <p14:tracePt t="34750" x="4125913" y="5194300"/>
          <p14:tracePt t="34759" x="4125913" y="5199063"/>
          <p14:tracePt t="34766" x="4125913" y="5210175"/>
          <p14:tracePt t="34780" x="4137025" y="5227638"/>
          <p14:tracePt t="34783" x="4143375" y="5245100"/>
          <p14:tracePt t="34791" x="4143375" y="5256213"/>
          <p14:tracePt t="34800" x="4154488" y="5278438"/>
          <p14:tracePt t="34806" x="4159250" y="5289550"/>
          <p14:tracePt t="34814" x="4170363" y="5307013"/>
          <p14:tracePt t="34821" x="4181475" y="5329238"/>
          <p14:tracePt t="34830" x="4187825" y="5345113"/>
          <p14:tracePt t="34837" x="4198938" y="5362575"/>
          <p14:tracePt t="34846" x="4205288" y="5373688"/>
          <p14:tracePt t="34853" x="4210050" y="5391150"/>
          <p14:tracePt t="34862" x="4221163" y="5402263"/>
          <p14:tracePt t="34869" x="4227513" y="5413375"/>
          <p14:tracePt t="34885" x="4232275" y="5419725"/>
          <p14:tracePt t="34894" x="4232275" y="5430838"/>
          <p14:tracePt t="34901" x="4232275" y="5435600"/>
          <p14:tracePt t="34910" x="4238625" y="5446713"/>
          <p14:tracePt t="34917" x="4238625" y="5457825"/>
          <p14:tracePt t="34926" x="4243388" y="5468938"/>
          <p14:tracePt t="34933" x="4249738" y="5475288"/>
          <p14:tracePt t="34942" x="4249738" y="5486400"/>
          <p14:tracePt t="34950" x="4260850" y="5503863"/>
          <p14:tracePt t="34959" x="4265613" y="5514975"/>
          <p14:tracePt t="34966" x="4271963" y="5526088"/>
          <p14:tracePt t="34977" x="4278313" y="5530850"/>
          <p14:tracePt t="34982" x="4283075" y="5541963"/>
          <p14:tracePt t="34989" x="4289425" y="5548313"/>
          <p14:tracePt t="34998" x="4300538" y="5553075"/>
          <p14:tracePt t="35005" x="4305300" y="5565775"/>
          <p14:tracePt t="35014" x="4316413" y="5570538"/>
          <p14:tracePt t="35021" x="4316413" y="5581650"/>
          <p14:tracePt t="35030" x="4322763" y="5581650"/>
          <p14:tracePt t="35037" x="4327525" y="5581650"/>
          <p14:tracePt t="35046" x="4327525" y="5588000"/>
          <p14:tracePt t="35062" x="4333875" y="5588000"/>
          <p14:tracePt t="35078" x="4333875" y="5592763"/>
          <p14:tracePt t="35134" x="4333875" y="5599113"/>
          <p14:tracePt t="35142" x="4344988" y="5603875"/>
          <p14:tracePt t="35149" x="4351338" y="5603875"/>
          <p14:tracePt t="35159" x="4356100" y="5614988"/>
          <p14:tracePt t="35166" x="4367213" y="5621338"/>
          <p14:tracePt t="35174" x="4373563" y="5627688"/>
          <p14:tracePt t="35182" x="4378325" y="5632450"/>
          <p14:tracePt t="35198" x="4384675" y="5632450"/>
          <p14:tracePt t="35247" x="4384675" y="5638800"/>
          <p14:tracePt t="35262" x="4389438" y="5638800"/>
          <p14:tracePt t="35270" x="4389438" y="5649913"/>
          <p14:tracePt t="35278" x="4395788" y="5654675"/>
          <p14:tracePt t="35285" x="4400550" y="5661025"/>
          <p14:tracePt t="35293" x="4400550" y="5672138"/>
          <p14:tracePt t="35302" x="4406900" y="5672138"/>
          <p14:tracePt t="35310" x="4406900" y="5676900"/>
          <p14:tracePt t="35317" x="4413250" y="5683250"/>
          <p14:tracePt t="35326" x="4418013" y="5694363"/>
          <p14:tracePt t="35333" x="4418013" y="5700713"/>
          <p14:tracePt t="35344" x="4424363" y="5700713"/>
          <p14:tracePt t="35349" x="4429125" y="5705475"/>
          <p14:tracePt t="35359" x="4429125" y="5711825"/>
          <p14:tracePt t="35630" x="4429125" y="5716588"/>
          <p14:tracePt t="35646" x="4429125" y="5722938"/>
          <p14:tracePt t="35662" x="4429125" y="5727700"/>
          <p14:tracePt t="35830" x="4435475" y="5734050"/>
          <p14:tracePt t="35838" x="4435475" y="5738813"/>
          <p14:tracePt t="35862" x="4435475" y="5745163"/>
          <p14:tracePt t="35870" x="4440238" y="5749925"/>
          <p14:tracePt t="35902" x="4446588" y="5756275"/>
          <p14:tracePt t="35918" x="4451350" y="5756275"/>
          <p14:tracePt t="36183" x="4457700" y="5756275"/>
          <p14:tracePt t="36192" x="4462463" y="5756275"/>
          <p14:tracePt t="36198" x="4468813" y="5756275"/>
          <p14:tracePt t="36206" x="4479925" y="5756275"/>
          <p14:tracePt t="36214" x="4486275" y="5756275"/>
          <p14:tracePt t="36230" x="4491038" y="5756275"/>
          <p14:tracePt t="36237" x="4497388" y="5756275"/>
          <p14:tracePt t="36246" x="4502150" y="5756275"/>
          <p14:tracePt t="36254" x="4513263" y="5756275"/>
          <p14:tracePt t="36262" x="4519613" y="5756275"/>
          <p14:tracePt t="36270" x="4524375" y="5762625"/>
          <p14:tracePt t="36277" x="4535488" y="5762625"/>
          <p14:tracePt t="36294" x="4535488" y="5767388"/>
          <p14:tracePt t="36302" x="4541838" y="5767388"/>
          <p14:tracePt t="36535" x="4552950" y="5767388"/>
          <p14:tracePt t="36550" x="4564063" y="5767388"/>
          <p14:tracePt t="36558" x="4570413" y="5767388"/>
          <p14:tracePt t="36566" x="4581525" y="5762625"/>
          <p14:tracePt t="36573" x="4592638" y="5762625"/>
          <p14:tracePt t="36590" x="4603750" y="5762625"/>
          <p14:tracePt t="36702" x="4608513" y="5762625"/>
          <p14:tracePt t="36742" x="4614863" y="5762625"/>
          <p14:tracePt t="36870" x="4608513" y="5749925"/>
          <p14:tracePt t="36879" x="4603750" y="5745163"/>
          <p14:tracePt t="36886" x="4586288" y="5734050"/>
          <p14:tracePt t="36893" x="4586288" y="5727700"/>
          <p14:tracePt t="40718" x="4597400" y="5727700"/>
          <p14:tracePt t="40726" x="4608513" y="5727700"/>
          <p14:tracePt t="40734" x="4643438" y="5727700"/>
          <p14:tracePt t="40741" x="4676775" y="5727700"/>
          <p14:tracePt t="40750" x="4710113" y="5727700"/>
          <p14:tracePt t="40758" x="4727575" y="5727700"/>
          <p14:tracePt t="40766" x="4743450" y="5727700"/>
          <p14:tracePt t="40847" x="4738688" y="5722938"/>
          <p14:tracePt t="40854" x="4727575" y="5716588"/>
          <p14:tracePt t="40863" x="4710113" y="5705475"/>
          <p14:tracePt t="40870" x="4654550" y="5683250"/>
          <p14:tracePt t="40879" x="4637088" y="5672138"/>
          <p14:tracePt t="40886" x="4621213" y="5627688"/>
          <p14:tracePt t="40894" x="4621213" y="5603875"/>
          <p14:tracePt t="40903" x="4676775" y="5537200"/>
          <p14:tracePt t="40910" x="4811713" y="5453063"/>
          <p14:tracePt t="40918" x="5037138" y="5340350"/>
          <p14:tracePt t="40926" x="5345113" y="5210175"/>
          <p14:tracePt t="40934" x="5637213" y="5110163"/>
          <p14:tracePt t="40942" x="6030913" y="5002213"/>
          <p14:tracePt t="40950" x="6435725" y="4929188"/>
          <p14:tracePt t="40958" x="6835775" y="4884738"/>
          <p14:tracePt t="40966" x="7234238" y="4873625"/>
          <p14:tracePt t="40973" x="7627938" y="4873625"/>
          <p14:tracePt t="40982" x="8010525" y="4879975"/>
          <p14:tracePt t="40989" x="8335963" y="4913313"/>
          <p14:tracePt t="40998" x="8599488" y="4957763"/>
          <p14:tracePt t="41006" x="8836025" y="4986338"/>
          <p14:tracePt t="41014" x="9032875" y="5037138"/>
          <p14:tracePt t="41022" x="9207500" y="5092700"/>
          <p14:tracePt t="41030" x="9320213" y="5149850"/>
          <p14:tracePt t="41037" x="9493250" y="5307013"/>
          <p14:tracePt t="41047" x="9583738" y="5430838"/>
          <p14:tracePt t="41053" x="9645650" y="5570538"/>
          <p14:tracePt t="41062" x="9667875" y="5643563"/>
          <p14:tracePt t="41070" x="9667875" y="5705475"/>
          <p14:tracePt t="41318" x="9713913" y="5700713"/>
          <p14:tracePt t="41326" x="9752013" y="5700713"/>
          <p14:tracePt t="41334" x="9786938" y="5700713"/>
          <p14:tracePt t="41342" x="9831388" y="5700713"/>
          <p14:tracePt t="41350" x="9882188" y="5711825"/>
          <p14:tracePt t="41358" x="9948863" y="5734050"/>
          <p14:tracePt t="41366" x="10021888" y="5745163"/>
          <p14:tracePt t="41374" x="10079038" y="5756275"/>
          <p14:tracePt t="41382" x="10163175" y="5778500"/>
          <p14:tracePt t="41390" x="10213975" y="5795963"/>
          <p14:tracePt t="41397" x="10287000" y="5811838"/>
          <p14:tracePt t="41405" x="10342563" y="5822950"/>
          <p14:tracePt t="41414" x="10387013" y="5835650"/>
          <p14:tracePt t="41421" x="10410825" y="5840413"/>
          <p14:tracePt t="41431" x="10444163" y="5857875"/>
          <p14:tracePt t="41438" x="10472738" y="5868988"/>
          <p14:tracePt t="41448" x="10483850" y="5873750"/>
          <p14:tracePt t="41454" x="10488613" y="5880100"/>
          <p14:tracePt t="41461" x="10499725" y="5884863"/>
          <p14:tracePt t="41542" x="10499725" y="5880100"/>
          <p14:tracePt t="41550" x="10499725" y="5873750"/>
          <p14:tracePt t="41558" x="10499725" y="5868988"/>
          <p14:tracePt t="41566" x="10499725" y="5862638"/>
          <p14:tracePt t="41573" x="10499725" y="5851525"/>
          <p14:tracePt t="41582" x="10499725" y="5835650"/>
          <p14:tracePt t="41589" x="10499725" y="5818188"/>
          <p14:tracePt t="41598" x="10499725" y="5795963"/>
          <p14:tracePt t="41606" x="10494963" y="5778500"/>
          <p14:tracePt t="41614" x="10488613" y="5762625"/>
          <p14:tracePt t="41622" x="10483850" y="5745163"/>
          <p14:tracePt t="41631" x="10477500" y="5734050"/>
          <p14:tracePt t="41638" x="10472738" y="5727700"/>
          <p14:tracePt t="41646" x="10472738" y="5716588"/>
          <p14:tracePt t="41654" x="10460038" y="5711825"/>
          <p14:tracePt t="41661" x="10460038" y="5705475"/>
          <p14:tracePt t="41670" x="10448925" y="5694363"/>
          <p14:tracePt t="41678" x="10444163" y="5688013"/>
          <p14:tracePt t="41686" x="10426700" y="5676900"/>
          <p14:tracePt t="41694" x="10410825" y="5672138"/>
          <p14:tracePt t="41702" x="10398125" y="5665788"/>
          <p14:tracePt t="41709" x="10387013" y="5661025"/>
          <p14:tracePt t="41718" x="10375900" y="5654675"/>
          <p14:tracePt t="41725" x="10364788" y="5643563"/>
          <p14:tracePt t="41734" x="10353675" y="5643563"/>
          <p14:tracePt t="41741" x="10348913" y="5638800"/>
          <p14:tracePt t="41750" x="10337800" y="5632450"/>
          <p14:tracePt t="41766" x="10331450" y="5632450"/>
          <p14:tracePt t="41774" x="10320338" y="5627688"/>
          <p14:tracePt t="41781" x="10313988" y="5627688"/>
          <p14:tracePt t="41790" x="10309225" y="5627688"/>
          <p14:tracePt t="41798" x="10302875" y="5627688"/>
          <p14:tracePt t="41822" x="10298113" y="5627688"/>
          <p14:tracePt t="41862" x="10291763" y="5627688"/>
          <p14:tracePt t="41878" x="10287000" y="5627688"/>
          <p14:tracePt t="41887" x="10287000" y="5632450"/>
          <p14:tracePt t="41910" x="10280650" y="5638800"/>
          <p14:tracePt t="41918" x="10280650" y="5643563"/>
          <p14:tracePt t="41934" x="10275888" y="5649913"/>
          <p14:tracePt t="41942" x="10275888" y="5654675"/>
          <p14:tracePt t="41950" x="10275888" y="5661025"/>
          <p14:tracePt t="41958" x="10269538" y="5672138"/>
          <p14:tracePt t="41966" x="10269538" y="5683250"/>
          <p14:tracePt t="41973" x="10269538" y="5688013"/>
          <p14:tracePt t="41981" x="10269538" y="5694363"/>
          <p14:tracePt t="41989" x="10269538" y="5705475"/>
          <p14:tracePt t="41998" x="10264775" y="5711825"/>
          <p14:tracePt t="42006" x="10264775" y="5716588"/>
          <p14:tracePt t="42070" x="10264775" y="5711825"/>
          <p14:tracePt t="42078" x="10264775" y="5694363"/>
          <p14:tracePt t="42086" x="10264775" y="5676900"/>
          <p14:tracePt t="42094" x="10264775" y="5665788"/>
          <p14:tracePt t="42102" x="10264775" y="5654675"/>
          <p14:tracePt t="42110" x="10264775" y="5643563"/>
          <p14:tracePt t="42118" x="10269538" y="5614988"/>
          <p14:tracePt t="42125" x="10275888" y="5603875"/>
          <p14:tracePt t="42134" x="10275888" y="5576888"/>
          <p14:tracePt t="42142" x="10275888" y="5559425"/>
          <p14:tracePt t="42150" x="10275888" y="5519738"/>
          <p14:tracePt t="42158" x="10275888" y="5492750"/>
          <p14:tracePt t="42166" x="10275888" y="5475288"/>
          <p14:tracePt t="42174" x="10269538" y="5446713"/>
          <p14:tracePt t="42181" x="10269538" y="5413375"/>
          <p14:tracePt t="42190" x="10269538" y="5395913"/>
          <p14:tracePt t="42198" x="10269538" y="5373688"/>
          <p14:tracePt t="42206" x="10269538" y="5362575"/>
          <p14:tracePt t="42215" x="10269538" y="5334000"/>
          <p14:tracePt t="42222" x="10269538" y="5318125"/>
          <p14:tracePt t="42232" x="10264775" y="5289550"/>
          <p14:tracePt t="42238" x="10258425" y="5267325"/>
          <p14:tracePt t="42246" x="10258425" y="5256213"/>
          <p14:tracePt t="42254" x="10258425" y="5245100"/>
          <p14:tracePt t="42261" x="10258425" y="5227638"/>
          <p14:tracePt t="42270" x="10258425" y="5210175"/>
          <p14:tracePt t="42277" x="10258425" y="5199063"/>
          <p14:tracePt t="42286" x="10258425" y="5183188"/>
          <p14:tracePt t="42293" x="10252075" y="5172075"/>
          <p14:tracePt t="42302" x="10247313" y="5149850"/>
          <p14:tracePt t="42309" x="10240963" y="5132388"/>
          <p14:tracePt t="42318" x="10240963" y="5110163"/>
          <p14:tracePt t="42325" x="10240963" y="5092700"/>
          <p14:tracePt t="42334" x="10236200" y="5064125"/>
          <p14:tracePt t="42341" x="10225088" y="5037138"/>
          <p14:tracePt t="42350" x="10218738" y="5008563"/>
          <p14:tracePt t="42358" x="10213975" y="4991100"/>
          <p14:tracePt t="42366" x="10207625" y="4975225"/>
          <p14:tracePt t="42373" x="10202863" y="4953000"/>
          <p14:tracePt t="42382" x="10190163" y="4924425"/>
          <p14:tracePt t="42389" x="10179050" y="4918075"/>
          <p14:tracePt t="42398" x="10174288" y="4902200"/>
          <p14:tracePt t="42406" x="10163175" y="4879975"/>
          <p14:tracePt t="42415" x="10152063" y="4867275"/>
          <p14:tracePt t="42422" x="10134600" y="4845050"/>
          <p14:tracePt t="42432" x="10129838" y="4840288"/>
          <p14:tracePt t="42437" x="10117138" y="4833938"/>
          <p14:tracePt t="42445" x="10117138" y="4822825"/>
          <p14:tracePt t="42454" x="10106025" y="4818063"/>
          <p14:tracePt t="42462" x="10101263" y="4806950"/>
          <p14:tracePt t="42470" x="10090150" y="4794250"/>
          <p14:tracePt t="42477" x="10083800" y="4789488"/>
          <p14:tracePt t="42486" x="10079038" y="4783138"/>
          <p14:tracePt t="42502" x="10072688" y="4778375"/>
          <p14:tracePt t="42509" x="10072688" y="4772025"/>
          <p14:tracePt t="42518" x="10061575" y="4772025"/>
          <p14:tracePt t="42525" x="10055225" y="4772025"/>
          <p14:tracePt t="42534" x="10044113" y="4767263"/>
          <p14:tracePt t="42541" x="10033000" y="4767263"/>
          <p14:tracePt t="42549" x="10017125" y="4760913"/>
          <p14:tracePt t="42557" x="9999663" y="4760913"/>
          <p14:tracePt t="42566" x="9971088" y="4756150"/>
          <p14:tracePt t="42574" x="9948863" y="4756150"/>
          <p14:tracePt t="42582" x="9904413" y="4749800"/>
          <p14:tracePt t="42590" x="9875838" y="4749800"/>
          <p14:tracePt t="42598" x="9864725" y="4745038"/>
          <p14:tracePt t="42606" x="9813925" y="4745038"/>
          <p14:tracePt t="42616" x="9791700" y="4745038"/>
          <p14:tracePt t="42622" x="9758363" y="4745038"/>
          <p14:tracePt t="42630" x="9729788" y="4745038"/>
          <p14:tracePt t="42638" x="9685338" y="4745038"/>
          <p14:tracePt t="42645" x="9634538" y="4745038"/>
          <p14:tracePt t="42654" x="9590088" y="4745038"/>
          <p14:tracePt t="42661" x="9528175" y="4745038"/>
          <p14:tracePt t="42670" x="9477375" y="4745038"/>
          <p14:tracePt t="42677" x="9426575" y="4745038"/>
          <p14:tracePt t="42686" x="9347200" y="4745038"/>
          <p14:tracePt t="42694" x="9291638" y="4749800"/>
          <p14:tracePt t="42702" x="9212263" y="4756150"/>
          <p14:tracePt t="42709" x="9134475" y="4756150"/>
          <p14:tracePt t="42718" x="9088438" y="4756150"/>
          <p14:tracePt t="42725" x="9004300" y="4760913"/>
          <p14:tracePt t="42734" x="8931275" y="4767263"/>
          <p14:tracePt t="42741" x="8880475" y="4767263"/>
          <p14:tracePt t="42750" x="8802688" y="4778375"/>
          <p14:tracePt t="42757" x="8758238" y="4778375"/>
          <p14:tracePt t="42766" x="8661400" y="4789488"/>
          <p14:tracePt t="42774" x="8594725" y="4794250"/>
          <p14:tracePt t="42782" x="8515350" y="4794250"/>
          <p14:tracePt t="42790" x="8437563" y="4800600"/>
          <p14:tracePt t="42798" x="8380413" y="4800600"/>
          <p14:tracePt t="42806" x="8318500" y="4806950"/>
          <p14:tracePt t="42816" x="8245475" y="4806950"/>
          <p14:tracePt t="42822" x="8189913" y="4806950"/>
          <p14:tracePt t="42830" x="8139113" y="4806950"/>
          <p14:tracePt t="42837" x="8094663" y="4811713"/>
          <p14:tracePt t="42845" x="8010525" y="4811713"/>
          <p14:tracePt t="42854" x="7959725" y="4811713"/>
          <p14:tracePt t="42862" x="7908925" y="4811713"/>
          <p14:tracePt t="42870" x="7853363" y="4811713"/>
          <p14:tracePt t="42878" x="7802563" y="4811713"/>
          <p14:tracePt t="42886" x="7734300" y="4811713"/>
          <p14:tracePt t="42893" x="7678738" y="4811713"/>
          <p14:tracePt t="42902" x="7627938" y="4818063"/>
          <p14:tracePt t="42909" x="7577138" y="4818063"/>
          <p14:tracePt t="42918" x="7526338" y="4818063"/>
          <p14:tracePt t="42926" x="7504113" y="4818063"/>
          <p14:tracePt t="42934" x="7459663" y="4818063"/>
          <p14:tracePt t="42941" x="7424738" y="4822825"/>
          <p14:tracePt t="42950" x="7386638" y="4822825"/>
          <p14:tracePt t="42966" x="7318375" y="4822825"/>
          <p14:tracePt t="42973" x="7278688" y="4829175"/>
          <p14:tracePt t="42982" x="7256463" y="4833938"/>
          <p14:tracePt t="42989" x="7234238" y="4840288"/>
          <p14:tracePt t="42999" x="7216775" y="4845050"/>
          <p14:tracePt t="43005" x="7200900" y="4851400"/>
          <p14:tracePt t="43015" x="7183438" y="4856163"/>
          <p14:tracePt t="43022" x="7178675" y="4862513"/>
          <p14:tracePt t="43031" x="7167563" y="4867275"/>
          <p14:tracePt t="43041" x="7150100" y="4873625"/>
          <p14:tracePt t="43046" x="7143750" y="4879975"/>
          <p14:tracePt t="43054" x="7132638" y="4884738"/>
          <p14:tracePt t="43062" x="7121525" y="4891088"/>
          <p14:tracePt t="43070" x="7110413" y="4902200"/>
          <p14:tracePt t="43077" x="7099300" y="4906963"/>
          <p14:tracePt t="43086" x="7088188" y="4918075"/>
          <p14:tracePt t="43093" x="7088188" y="4924425"/>
          <p14:tracePt t="43102" x="7070725" y="4935538"/>
          <p14:tracePt t="43110" x="7054850" y="4953000"/>
          <p14:tracePt t="43118" x="7032625" y="4975225"/>
          <p14:tracePt t="43125" x="7015163" y="4986338"/>
          <p14:tracePt t="43134" x="7004050" y="4997450"/>
          <p14:tracePt t="43141" x="6970713" y="5014913"/>
          <p14:tracePt t="43150" x="6959600" y="5030788"/>
          <p14:tracePt t="43157" x="6946900" y="5041900"/>
          <p14:tracePt t="43165" x="6935788" y="5053013"/>
          <p14:tracePt t="43173" x="6931025" y="5064125"/>
          <p14:tracePt t="43182" x="6919913" y="5081588"/>
          <p14:tracePt t="43190" x="6913563" y="5099050"/>
          <p14:tracePt t="43199" x="6902450" y="5114925"/>
          <p14:tracePt t="43206" x="6897688" y="5132388"/>
          <p14:tracePt t="43216" x="6891338" y="5149850"/>
          <p14:tracePt t="43222" x="6891338" y="5160963"/>
          <p14:tracePt t="43229" x="6884988" y="5165725"/>
          <p14:tracePt t="43238" x="6884988" y="5176838"/>
          <p14:tracePt t="43245" x="6884988" y="5183188"/>
          <p14:tracePt t="43254" x="6884988" y="5187950"/>
          <p14:tracePt t="43261" x="6884988" y="5194300"/>
          <p14:tracePt t="43270" x="6884988" y="5199063"/>
          <p14:tracePt t="43277" x="6884988" y="5205413"/>
          <p14:tracePt t="43286" x="6884988" y="5210175"/>
          <p14:tracePt t="43294" x="6884988" y="5216525"/>
          <p14:tracePt t="43302" x="6884988" y="5222875"/>
          <p14:tracePt t="43310" x="6884988" y="5233988"/>
          <p14:tracePt t="43318" x="6884988" y="5238750"/>
          <p14:tracePt t="43325" x="6884988" y="5249863"/>
          <p14:tracePt t="43334" x="6884988" y="5260975"/>
          <p14:tracePt t="43342" x="6884988" y="5284788"/>
          <p14:tracePt t="43350" x="6891338" y="5300663"/>
          <p14:tracePt t="43358" x="6891338" y="5318125"/>
          <p14:tracePt t="43366" x="6891338" y="5334000"/>
          <p14:tracePt t="43374" x="6891338" y="5362575"/>
          <p14:tracePt t="43390" x="6891338" y="5384800"/>
          <p14:tracePt t="43401" x="6891338" y="5402263"/>
          <p14:tracePt t="43406" x="6891338" y="5419725"/>
          <p14:tracePt t="43414" x="6891338" y="5435600"/>
          <p14:tracePt t="43422" x="6891338" y="5446713"/>
          <p14:tracePt t="43430" x="6891338" y="5468938"/>
          <p14:tracePt t="43438" x="6891338" y="5480050"/>
          <p14:tracePt t="43445" x="6891338" y="5503863"/>
          <p14:tracePt t="43455" x="6891338" y="5519738"/>
          <p14:tracePt t="43462" x="6891338" y="5537200"/>
          <p14:tracePt t="43470" x="6891338" y="5548313"/>
          <p14:tracePt t="43478" x="6891338" y="5565775"/>
          <p14:tracePt t="43486" x="6891338" y="5570538"/>
          <p14:tracePt t="43493" x="6891338" y="5581650"/>
          <p14:tracePt t="43502" x="6891338" y="5599113"/>
          <p14:tracePt t="43509" x="6891338" y="5610225"/>
          <p14:tracePt t="43518" x="6891338" y="5621338"/>
          <p14:tracePt t="43525" x="6891338" y="5627688"/>
          <p14:tracePt t="43534" x="6891338" y="5638800"/>
          <p14:tracePt t="43542" x="6891338" y="5649913"/>
          <p14:tracePt t="43549" x="6891338" y="5661025"/>
          <p14:tracePt t="43558" x="6891338" y="5665788"/>
          <p14:tracePt t="43566" x="6891338" y="5672138"/>
          <p14:tracePt t="43574" x="6891338" y="5683250"/>
          <p14:tracePt t="43582" x="6891338" y="5694363"/>
          <p14:tracePt t="43590" x="6891338" y="5700713"/>
          <p14:tracePt t="43600" x="6891338" y="5711825"/>
          <p14:tracePt t="43606" x="6891338" y="5727700"/>
          <p14:tracePt t="43614" x="6891338" y="5734050"/>
          <p14:tracePt t="43622" x="6891338" y="5745163"/>
          <p14:tracePt t="43629" x="6891338" y="5762625"/>
          <p14:tracePt t="43638" x="6891338" y="5773738"/>
          <p14:tracePt t="43645" x="6891338" y="5778500"/>
          <p14:tracePt t="43654" x="6891338" y="5789613"/>
          <p14:tracePt t="43662" x="6897688" y="5807075"/>
          <p14:tracePt t="43670" x="6897688" y="5818188"/>
          <p14:tracePt t="43677" x="6908800" y="5835650"/>
          <p14:tracePt t="43686" x="6908800" y="5846763"/>
          <p14:tracePt t="43693" x="6924675" y="5857875"/>
          <p14:tracePt t="43702" x="6931025" y="5868988"/>
          <p14:tracePt t="43710" x="6942138" y="5873750"/>
          <p14:tracePt t="43718" x="6959600" y="5891213"/>
          <p14:tracePt t="43725" x="6964363" y="5891213"/>
          <p14:tracePt t="43734" x="6975475" y="5895975"/>
          <p14:tracePt t="43742" x="6986588" y="5902325"/>
          <p14:tracePt t="43749" x="6997700" y="5908675"/>
          <p14:tracePt t="43757" x="7019925" y="5913438"/>
          <p14:tracePt t="43766" x="7032625" y="5919788"/>
          <p14:tracePt t="43774" x="7048500" y="5924550"/>
          <p14:tracePt t="43783" x="7088188" y="5935663"/>
          <p14:tracePt t="43790" x="7121525" y="5946775"/>
          <p14:tracePt t="43799" x="7138988" y="5953125"/>
          <p14:tracePt t="43806" x="7178675" y="5970588"/>
          <p14:tracePt t="43814" x="7205663" y="5981700"/>
          <p14:tracePt t="43822" x="7251700" y="5997575"/>
          <p14:tracePt t="43830" x="7285038" y="6003925"/>
          <p14:tracePt t="43838" x="7329488" y="6015038"/>
          <p14:tracePt t="43846" x="7386638" y="6026150"/>
          <p14:tracePt t="43854" x="7453313" y="6030913"/>
          <p14:tracePt t="43861" x="7497763" y="6037263"/>
          <p14:tracePt t="43870" x="7577138" y="6037263"/>
          <p14:tracePt t="43883" x="7639050" y="6037263"/>
          <p14:tracePt t="43886" x="7705725" y="6037263"/>
          <p14:tracePt t="43893" x="7756525" y="6037263"/>
          <p14:tracePt t="43902" x="7802563" y="6037263"/>
          <p14:tracePt t="43909" x="7858125" y="6037263"/>
          <p14:tracePt t="43918" x="7913688" y="6037263"/>
          <p14:tracePt t="43926" x="7931150" y="6037263"/>
          <p14:tracePt t="43934" x="7981950" y="6037263"/>
          <p14:tracePt t="43941" x="8037513" y="6037263"/>
          <p14:tracePt t="43950" x="8094663" y="6043613"/>
          <p14:tracePt t="43958" x="8121650" y="6048375"/>
          <p14:tracePt t="43966" x="8167688" y="6054725"/>
          <p14:tracePt t="43974" x="8207375" y="6059488"/>
          <p14:tracePt t="43983" x="8223250" y="6065838"/>
          <p14:tracePt t="43990" x="8262938" y="6070600"/>
          <p14:tracePt t="44000" x="8280400" y="6076950"/>
          <p14:tracePt t="44006" x="8291513" y="6076950"/>
          <p14:tracePt t="44014" x="8313738" y="6076950"/>
          <p14:tracePt t="44022" x="8329613" y="6076950"/>
          <p14:tracePt t="44030" x="8347075" y="6076950"/>
          <p14:tracePt t="44039" x="8364538" y="6076950"/>
          <p14:tracePt t="44046" x="8380413" y="6076950"/>
          <p14:tracePt t="44054" x="8408988" y="6076950"/>
          <p14:tracePt t="44062" x="8426450" y="6076950"/>
          <p14:tracePt t="44070" x="8459788" y="6076950"/>
          <p14:tracePt t="44077" x="8493125" y="6076950"/>
          <p14:tracePt t="44086" x="8537575" y="6081713"/>
          <p14:tracePt t="44094" x="8583613" y="6088063"/>
          <p14:tracePt t="44102" x="8599488" y="6088063"/>
          <p14:tracePt t="44109" x="8650288" y="6092825"/>
          <p14:tracePt t="44118" x="8696325" y="6099175"/>
          <p14:tracePt t="44125" x="8718550" y="6105525"/>
          <p14:tracePt t="44134" x="8758238" y="6105525"/>
          <p14:tracePt t="44141" x="8774113" y="6105525"/>
          <p14:tracePt t="44150" x="8807450" y="6105525"/>
          <p14:tracePt t="44158" x="8824913" y="6105525"/>
          <p14:tracePt t="44166" x="8847138" y="6105525"/>
          <p14:tracePt t="44174" x="8864600" y="6105525"/>
          <p14:tracePt t="44183" x="8880475" y="6105525"/>
          <p14:tracePt t="44190" x="8886825" y="6105525"/>
          <p14:tracePt t="44198" x="8904288" y="6105525"/>
          <p14:tracePt t="44206" x="8920163" y="6105525"/>
          <p14:tracePt t="44213" x="8937625" y="6105525"/>
          <p14:tracePt t="44222" x="8959850" y="6105525"/>
          <p14:tracePt t="44230" x="8988425" y="6099175"/>
          <p14:tracePt t="44238" x="9010650" y="6099175"/>
          <p14:tracePt t="44245" x="9021763" y="6099175"/>
          <p14:tracePt t="44254" x="9050338" y="6092825"/>
          <p14:tracePt t="44262" x="9066213" y="6092825"/>
          <p14:tracePt t="44270" x="9101138" y="6092825"/>
          <p14:tracePt t="44277" x="9112250" y="6088063"/>
          <p14:tracePt t="44286" x="9163050" y="6088063"/>
          <p14:tracePt t="44294" x="9185275" y="6088063"/>
          <p14:tracePt t="44302" x="9201150" y="6088063"/>
          <p14:tracePt t="44310" x="9247188" y="6088063"/>
          <p14:tracePt t="44318" x="9274175" y="6088063"/>
          <p14:tracePt t="44326" x="9320213" y="6092825"/>
          <p14:tracePt t="44334" x="9358313" y="6099175"/>
          <p14:tracePt t="44341" x="9386888" y="6099175"/>
          <p14:tracePt t="44350" x="9431338" y="6099175"/>
          <p14:tracePt t="44357" x="9455150" y="6105525"/>
          <p14:tracePt t="44367" x="9499600" y="6105525"/>
          <p14:tracePt t="44374" x="9521825" y="6105525"/>
          <p14:tracePt t="44383" x="9550400" y="6105525"/>
          <p14:tracePt t="44390" x="9566275" y="6099175"/>
          <p14:tracePt t="44398" x="9594850" y="6088063"/>
          <p14:tracePt t="44406" x="9612313" y="6081713"/>
          <p14:tracePt t="44413" x="9623425" y="6070600"/>
          <p14:tracePt t="44422" x="9634538" y="6070600"/>
          <p14:tracePt t="44429" x="9639300" y="6065838"/>
          <p14:tracePt t="44438" x="9652000" y="6059488"/>
          <p14:tracePt t="44446" x="9663113" y="6054725"/>
          <p14:tracePt t="44454" x="9667875" y="6054725"/>
          <p14:tracePt t="44462" x="9685338" y="6048375"/>
          <p14:tracePt t="44470" x="9696450" y="6043613"/>
          <p14:tracePt t="44478" x="9701213" y="6043613"/>
          <p14:tracePt t="44486" x="9713913" y="6043613"/>
          <p14:tracePt t="44493" x="9729788" y="6037263"/>
          <p14:tracePt t="44502" x="9740900" y="6030913"/>
          <p14:tracePt t="44510" x="9752013" y="6030913"/>
          <p14:tracePt t="44518" x="9774238" y="6026150"/>
          <p14:tracePt t="44525" x="9791700" y="6026150"/>
          <p14:tracePt t="44533" x="9809163" y="6026150"/>
          <p14:tracePt t="44542" x="9820275" y="6026150"/>
          <p14:tracePt t="44550" x="9831388" y="6019800"/>
          <p14:tracePt t="44558" x="9847263" y="6019800"/>
          <p14:tracePt t="44567" x="9864725" y="6015038"/>
          <p14:tracePt t="44573" x="9893300" y="6008688"/>
          <p14:tracePt t="44583" x="9904413" y="6003925"/>
          <p14:tracePt t="44590" x="9915525" y="6003925"/>
          <p14:tracePt t="44598" x="9932988" y="5997575"/>
          <p14:tracePt t="44607" x="9944100" y="5992813"/>
          <p14:tracePt t="44613" x="9948863" y="5986463"/>
          <p14:tracePt t="44622" x="9955213" y="5981700"/>
          <p14:tracePt t="44629" x="9966325" y="5975350"/>
          <p14:tracePt t="44638" x="9966325" y="5970588"/>
          <p14:tracePt t="44645" x="9977438" y="5964238"/>
          <p14:tracePt t="44653" x="9982200" y="5957888"/>
          <p14:tracePt t="44661" x="9982200" y="5953125"/>
          <p14:tracePt t="44670" x="9988550" y="5953125"/>
          <p14:tracePt t="44686" x="9988550" y="5946775"/>
          <p14:tracePt t="44693" x="9994900" y="5946775"/>
          <p14:tracePt t="44710" x="9999663" y="5942013"/>
          <p14:tracePt t="44718" x="10006013" y="5935663"/>
          <p14:tracePt t="44725" x="10010775" y="5935663"/>
          <p14:tracePt t="44733" x="10017125" y="5930900"/>
          <p14:tracePt t="44742" x="10021888" y="5924550"/>
          <p14:tracePt t="44750" x="10033000" y="5913438"/>
          <p14:tracePt t="44757" x="10044113" y="5908675"/>
          <p14:tracePt t="44767" x="10055225" y="5902325"/>
          <p14:tracePt t="44774" x="10061575" y="5891213"/>
          <p14:tracePt t="44784" x="10072688" y="5880100"/>
          <p14:tracePt t="44790" x="10079038" y="5868988"/>
          <p14:tracePt t="44797" x="10083800" y="5862638"/>
          <p14:tracePt t="44806" x="10094913" y="5851525"/>
          <p14:tracePt t="44813" x="10101263" y="5840413"/>
          <p14:tracePt t="44822" x="10106025" y="5818188"/>
          <p14:tracePt t="44829" x="10112375" y="5811838"/>
          <p14:tracePt t="44838" x="10112375" y="5807075"/>
          <p14:tracePt t="44845" x="10112375" y="5800725"/>
          <p14:tracePt t="44870" x="10112375" y="5795963"/>
          <p14:tracePt t="44894" x="10112375" y="5789613"/>
          <p14:tracePt t="44910" x="10112375" y="5784850"/>
          <p14:tracePt t="44918" x="10112375" y="5778500"/>
          <p14:tracePt t="44925" x="10112375" y="5773738"/>
          <p14:tracePt t="44933" x="10112375" y="5767388"/>
          <p14:tracePt t="44941" x="10112375" y="5756275"/>
          <p14:tracePt t="44958" x="10112375" y="5749925"/>
          <p14:tracePt t="44982" x="10112375" y="5738813"/>
          <p14:tracePt t="44998" x="10112375" y="5734050"/>
          <p14:tracePt t="45006" x="10112375" y="5727700"/>
          <p14:tracePt t="45022" x="10112375" y="5716588"/>
          <p14:tracePt t="45038" x="10112375" y="5711825"/>
          <p14:tracePt t="45054" x="10112375" y="5700713"/>
          <p14:tracePt t="45062" x="10112375" y="5694363"/>
          <p14:tracePt t="45078" x="10112375" y="5683250"/>
          <p14:tracePt t="45086" x="10112375" y="5676900"/>
          <p14:tracePt t="45094" x="10112375" y="5672138"/>
          <p14:tracePt t="45294" x="10112375" y="5665788"/>
          <p14:tracePt t="45310" x="10112375" y="5661025"/>
          <p14:tracePt t="45326" x="10112375" y="5649913"/>
          <p14:tracePt t="45342" x="10106025" y="5638800"/>
          <p14:tracePt t="45350" x="10101263" y="5632450"/>
          <p14:tracePt t="45358" x="10101263" y="5614988"/>
          <p14:tracePt t="45367" x="10094913" y="5603875"/>
          <p14:tracePt t="45374" x="10090150" y="5592763"/>
          <p14:tracePt t="45382" x="10090150" y="5581650"/>
          <p14:tracePt t="45390" x="10090150" y="5570538"/>
          <p14:tracePt t="45397" x="10083800" y="5565775"/>
          <p14:tracePt t="45406" x="10079038" y="5548313"/>
          <p14:tracePt t="45413" x="10079038" y="5537200"/>
          <p14:tracePt t="45422" x="10072688" y="5530850"/>
          <p14:tracePt t="45430" x="10072688" y="5519738"/>
          <p14:tracePt t="45438" x="10072688" y="5514975"/>
          <p14:tracePt t="45445" x="10072688" y="5508625"/>
          <p14:tracePt t="45454" x="10072688" y="5497513"/>
          <p14:tracePt t="45470" x="10067925" y="5486400"/>
          <p14:tracePt t="45477" x="10067925" y="5480050"/>
          <p14:tracePt t="45486" x="10067925" y="5468938"/>
          <p14:tracePt t="45494" x="10061575" y="5457825"/>
          <p14:tracePt t="45502" x="10061575" y="5446713"/>
          <p14:tracePt t="45509" x="10061575" y="5435600"/>
          <p14:tracePt t="45517" x="10055225" y="5419725"/>
          <p14:tracePt t="45526" x="10055225" y="5413375"/>
          <p14:tracePt t="45534" x="10055225" y="5407025"/>
          <p14:tracePt t="45542" x="10055225" y="5402263"/>
          <p14:tracePt t="46014" x="10055225" y="5395913"/>
          <p14:tracePt t="46022" x="10055225" y="5391150"/>
          <p14:tracePt t="46030" x="10055225" y="5384800"/>
          <p14:tracePt t="46038" x="10055225" y="5373688"/>
          <p14:tracePt t="46054" x="10055225" y="5368925"/>
          <p14:tracePt t="47175" x="10055225" y="5357813"/>
          <p14:tracePt t="47190" x="10055225" y="5351463"/>
          <p14:tracePt t="47206" x="10055225" y="5345113"/>
          <p14:tracePt t="47222" x="10055225" y="5340350"/>
          <p14:tracePt t="47238" x="10055225" y="5334000"/>
          <p14:tracePt t="47278" x="10055225" y="5329238"/>
          <p14:tracePt t="47294" x="10055225" y="5318125"/>
          <p14:tracePt t="48078" x="10050463" y="5318125"/>
          <p14:tracePt t="48085" x="10044113" y="5318125"/>
          <p14:tracePt t="48094" x="10039350" y="5322888"/>
          <p14:tracePt t="48102" x="10039350" y="5329238"/>
          <p14:tracePt t="48110" x="10033000" y="5334000"/>
          <p14:tracePt t="48126" x="10028238" y="5334000"/>
          <p14:tracePt t="48134" x="10028238" y="5340350"/>
          <p14:tracePt t="48462" x="10028238" y="5345113"/>
          <p14:tracePt t="48470" x="10021888" y="5351463"/>
          <p14:tracePt t="48478" x="10021888" y="5357813"/>
          <p14:tracePt t="48494" x="10017125" y="5357813"/>
          <p14:tracePt t="48686" x="10010775" y="5357813"/>
          <p14:tracePt t="48782" x="10006013" y="5351463"/>
          <p14:tracePt t="49430" x="10006013" y="5357813"/>
          <p14:tracePt t="49686" x="10017125" y="5357813"/>
          <p14:tracePt t="49702" x="10021888" y="5357813"/>
          <p14:tracePt t="49718" x="10028238" y="5357813"/>
          <p14:tracePt t="49727" x="10033000" y="5362575"/>
          <p14:tracePt t="49737" x="10039350" y="5362575"/>
          <p14:tracePt t="49742" x="10044113" y="5362575"/>
          <p14:tracePt t="49750" x="10044113" y="5368925"/>
          <p14:tracePt t="49846" x="10050463" y="5368925"/>
          <p14:tracePt t="49870" x="10055225" y="5368925"/>
          <p14:tracePt t="49998" x="10061575" y="5368925"/>
          <p14:tracePt t="50006" x="10061575" y="5362575"/>
          <p14:tracePt t="50013" x="10067925" y="5362575"/>
          <p14:tracePt t="50022" x="10067925" y="5357813"/>
          <p14:tracePt t="50038" x="10072688" y="5357813"/>
          <p14:tracePt t="50094" x="10072688" y="5351463"/>
          <p14:tracePt t="50102" x="10079038" y="5351463"/>
          <p14:tracePt t="50126" x="10083800" y="5351463"/>
          <p14:tracePt t="50342" x="10083800" y="5357813"/>
          <p14:tracePt t="50398" x="10083800" y="5362575"/>
          <p14:tracePt t="50446" x="10079038" y="5362575"/>
          <p14:tracePt t="50454" x="10079038" y="5368925"/>
          <p14:tracePt t="50471" x="10072688" y="5368925"/>
          <p14:tracePt t="50486" x="10067925" y="5368925"/>
          <p14:tracePt t="50494" x="10067925" y="5373688"/>
          <p14:tracePt t="50501" x="10061575" y="5373688"/>
          <p14:tracePt t="50510" x="10055225" y="5373688"/>
          <p14:tracePt t="50518" x="10050463" y="5380038"/>
          <p14:tracePt t="50535" x="10044113" y="5380038"/>
          <p14:tracePt t="50542" x="10033000" y="5384800"/>
          <p14:tracePt t="50550" x="10021888" y="5391150"/>
          <p14:tracePt t="50558" x="10017125" y="5395913"/>
          <p14:tracePt t="50566" x="9999663" y="5395913"/>
          <p14:tracePt t="50574" x="9977438" y="5402263"/>
          <p14:tracePt t="50581" x="9966325" y="5402263"/>
          <p14:tracePt t="50590" x="9937750" y="5407025"/>
          <p14:tracePt t="50597" x="9909175" y="5407025"/>
          <p14:tracePt t="50606" x="9853613" y="5413375"/>
          <p14:tracePt t="50613" x="9825038" y="5413375"/>
          <p14:tracePt t="50621" x="9786938" y="5419725"/>
          <p14:tracePt t="50630" x="9740900" y="5424488"/>
          <p14:tracePt t="50638" x="9707563" y="5424488"/>
          <p14:tracePt t="50646" x="9663113" y="5430838"/>
          <p14:tracePt t="50656" x="9634538" y="5430838"/>
          <p14:tracePt t="50662" x="9601200" y="5435600"/>
          <p14:tracePt t="50671" x="9572625" y="5435600"/>
          <p14:tracePt t="50677" x="9532938" y="5435600"/>
          <p14:tracePt t="50685" x="9510713" y="5435600"/>
          <p14:tracePt t="50695" x="9488488" y="5435600"/>
          <p14:tracePt t="50701" x="9448800" y="5435600"/>
          <p14:tracePt t="50711" x="9431338" y="5435600"/>
          <p14:tracePt t="50718" x="9398000" y="5435600"/>
          <p14:tracePt t="50726" x="9382125" y="5435600"/>
          <p14:tracePt t="50733" x="9364663" y="5435600"/>
          <p14:tracePt t="50741" x="9347200" y="5435600"/>
          <p14:tracePt t="50749" x="9331325" y="5435600"/>
          <p14:tracePt t="50758" x="9309100" y="5435600"/>
          <p14:tracePt t="50765" x="9274175" y="5435600"/>
          <p14:tracePt t="50774" x="9229725" y="5430838"/>
          <p14:tracePt t="50781" x="9178925" y="5424488"/>
          <p14:tracePt t="50790" x="9117013" y="5419725"/>
          <p14:tracePt t="50797" x="9050338" y="5413375"/>
          <p14:tracePt t="50806" x="8966200" y="5407025"/>
          <p14:tracePt t="50814" x="8886825" y="5402263"/>
          <p14:tracePt t="50822" x="8774113" y="5402263"/>
          <p14:tracePt t="50830" x="8678863" y="5402263"/>
          <p14:tracePt t="50838" x="8493125" y="5402263"/>
          <p14:tracePt t="50845" x="8358188" y="5402263"/>
          <p14:tracePt t="50855" x="8128000" y="5402263"/>
          <p14:tracePt t="50861" x="7948613" y="5402263"/>
          <p14:tracePt t="50869" x="7734300" y="5402263"/>
          <p14:tracePt t="50878" x="7504113" y="5402263"/>
          <p14:tracePt t="50885" x="7289800" y="5402263"/>
          <p14:tracePt t="50903" x="6970713" y="5402263"/>
          <p14:tracePt t="50910" x="6767513" y="5402263"/>
          <p14:tracePt t="50917" x="6616700" y="5402263"/>
          <p14:tracePt t="50926" x="6486525" y="5413375"/>
          <p14:tracePt t="50934" x="6391275" y="5419725"/>
          <p14:tracePt t="50942" x="6307138" y="5424488"/>
          <p14:tracePt t="50950" x="6261100" y="5430838"/>
          <p14:tracePt t="50958" x="6223000" y="5441950"/>
          <p14:tracePt t="50966" x="6200775" y="5453063"/>
          <p14:tracePt t="50974" x="6183313" y="5457825"/>
          <p14:tracePt t="51142" x="6188075" y="5457825"/>
          <p14:tracePt t="51150" x="6194425" y="5457825"/>
          <p14:tracePt t="51158" x="6205538" y="5457825"/>
          <p14:tracePt t="51165" x="6238875" y="5457825"/>
          <p14:tracePt t="51174" x="6300788" y="5457825"/>
          <p14:tracePt t="51181" x="6357938" y="5464175"/>
          <p14:tracePt t="51190" x="6464300" y="5480050"/>
          <p14:tracePt t="51197" x="6627813" y="5497513"/>
          <p14:tracePt t="51205" x="6800850" y="5514975"/>
          <p14:tracePt t="51214" x="7059613" y="5537200"/>
          <p14:tracePt t="51222" x="7340600" y="5559425"/>
          <p14:tracePt t="51229" x="7599363" y="5570538"/>
          <p14:tracePt t="51240" x="7875588" y="5570538"/>
          <p14:tracePt t="51246" x="8139113" y="5576888"/>
          <p14:tracePt t="51256" x="8397875" y="5576888"/>
          <p14:tracePt t="51261" x="8639175" y="5576888"/>
          <p14:tracePt t="51270" x="8763000" y="5576888"/>
          <p14:tracePt t="51278" x="8886825" y="5576888"/>
          <p14:tracePt t="51285" x="8959850" y="5592763"/>
          <p14:tracePt t="51294" x="9004300" y="5603875"/>
          <p14:tracePt t="51301" x="9028113" y="5621338"/>
          <p14:tracePt t="51309" x="9032875" y="5638800"/>
          <p14:tracePt t="51318" x="9015413" y="5688013"/>
          <p14:tracePt t="51326" x="8982075" y="5711825"/>
          <p14:tracePt t="51333" x="8977313" y="5711825"/>
          <p14:tracePt t="51590" x="8982075" y="5716588"/>
          <p14:tracePt t="51597" x="8993188" y="5716588"/>
          <p14:tracePt t="51605" x="9004300" y="5716588"/>
          <p14:tracePt t="51614" x="9015413" y="5716588"/>
          <p14:tracePt t="51622" x="9028113" y="5716588"/>
          <p14:tracePt t="51630" x="9043988" y="5722938"/>
          <p14:tracePt t="51639" x="9061450" y="5722938"/>
          <p14:tracePt t="51646" x="9077325" y="5727700"/>
          <p14:tracePt t="51654" x="9101138" y="5734050"/>
          <p14:tracePt t="51662" x="9150350" y="5738813"/>
          <p14:tracePt t="51669" x="9190038" y="5738813"/>
          <p14:tracePt t="51678" x="9229725" y="5749925"/>
          <p14:tracePt t="51685" x="9269413" y="5756275"/>
          <p14:tracePt t="51693" x="9313863" y="5767388"/>
          <p14:tracePt t="51702" x="9393238" y="5784850"/>
          <p14:tracePt t="51710" x="9444038" y="5789613"/>
          <p14:tracePt t="51718" x="9504363" y="5800725"/>
          <p14:tracePt t="51726" x="9590088" y="5818188"/>
          <p14:tracePt t="51733" x="9667875" y="5829300"/>
          <p14:tracePt t="51742" x="9718675" y="5835650"/>
          <p14:tracePt t="51749" x="9813925" y="5840413"/>
          <p14:tracePt t="51758" x="9886950" y="5846763"/>
          <p14:tracePt t="51765" x="9937750" y="5851525"/>
          <p14:tracePt t="51774" x="9994900" y="5851525"/>
          <p14:tracePt t="51781" x="10044113" y="5851525"/>
          <p14:tracePt t="51790" x="10094913" y="5851525"/>
          <p14:tracePt t="51797" x="10140950" y="5851525"/>
          <p14:tracePt t="51806" x="10174288" y="5851525"/>
          <p14:tracePt t="51814" x="10190163" y="5851525"/>
          <p14:tracePt t="51822" x="10218738" y="5851525"/>
          <p14:tracePt t="51829" x="10236200" y="5851525"/>
          <p14:tracePt t="51839" x="10252075" y="5846763"/>
          <p14:tracePt t="51845" x="10258425" y="5840413"/>
          <p14:tracePt t="51854" x="10280650" y="5840413"/>
          <p14:tracePt t="51862" x="10302875" y="5835650"/>
          <p14:tracePt t="51869" x="10320338" y="5835650"/>
          <p14:tracePt t="51888" x="10342563" y="5835650"/>
          <p14:tracePt t="51893" x="10360025" y="5835650"/>
          <p14:tracePt t="51914" x="10387013" y="5835650"/>
          <p14:tracePt t="51915" x="10421938" y="5835650"/>
          <p14:tracePt t="51923" x="10528300" y="5835650"/>
          <p14:tracePt t="51931" x="10572750" y="5835650"/>
          <p14:tracePt t="51939" x="10601325" y="5835650"/>
          <p14:tracePt t="51946" x="10629900" y="5835650"/>
          <p14:tracePt t="51956" x="10656888" y="5835650"/>
          <p14:tracePt t="51963" x="10685463" y="5835650"/>
          <p14:tracePt t="51971" x="10696575" y="5835650"/>
          <p14:tracePt t="51979" x="10714038" y="5835650"/>
          <p14:tracePt t="51987" x="10729913" y="5835650"/>
          <p14:tracePt t="52003" x="10736263" y="5835650"/>
          <p14:tracePt t="52059" x="10741025" y="5835650"/>
          <p14:tracePt t="52067" x="10753725" y="5835650"/>
          <p14:tracePt t="52075" x="10764838" y="5835650"/>
          <p14:tracePt t="52083" x="10775950" y="5835650"/>
          <p14:tracePt t="52091" x="10809288" y="5835650"/>
          <p14:tracePt t="52099" x="10848975" y="5835650"/>
          <p14:tracePt t="52107" x="10899775" y="5835650"/>
          <p14:tracePt t="52115" x="10944225" y="5835650"/>
          <p14:tracePt t="52123" x="10988675" y="5835650"/>
          <p14:tracePt t="52131" x="11034713" y="5835650"/>
          <p14:tracePt t="52139" x="11090275" y="5835650"/>
          <p14:tracePt t="52147" x="11141075" y="5835650"/>
          <p14:tracePt t="52156" x="11191875" y="5835650"/>
          <p14:tracePt t="52163" x="11207750" y="5835650"/>
          <p14:tracePt t="52171" x="11258550" y="5835650"/>
          <p14:tracePt t="52180" x="11269663" y="5835650"/>
          <p14:tracePt t="52187" x="11287125" y="5835650"/>
          <p14:tracePt t="52195" x="11291888" y="5835650"/>
          <p14:tracePt t="52202" x="11298238" y="5829300"/>
          <p14:tracePt t="52347" x="11304588" y="5829300"/>
          <p14:tracePt t="52363" x="11315700" y="5822950"/>
          <p14:tracePt t="52371" x="11326813" y="5818188"/>
          <p14:tracePt t="52378" x="11337925" y="5811838"/>
          <p14:tracePt t="52386" x="11349038" y="5811838"/>
          <p14:tracePt t="52394" x="11360150" y="5811838"/>
          <p14:tracePt t="52402" x="11371263" y="5807075"/>
          <p14:tracePt t="52411" x="11377613" y="5800725"/>
          <p14:tracePt t="52419" x="11388725" y="5800725"/>
          <p14:tracePt t="52428" x="11388725" y="5795963"/>
          <p14:tracePt t="52434" x="11393488" y="5795963"/>
          <p14:tracePt t="52451" x="11393488" y="5789613"/>
          <p14:tracePt t="52459" x="11399838" y="5784850"/>
          <p14:tracePt t="52475" x="11399838" y="5778500"/>
          <p14:tracePt t="52483" x="11399838" y="5767388"/>
          <p14:tracePt t="52491" x="11404600" y="5756275"/>
          <p14:tracePt t="52498" x="11410950" y="5749925"/>
          <p14:tracePt t="52506" x="11415713" y="5738813"/>
          <p14:tracePt t="52516" x="11422063" y="5711825"/>
          <p14:tracePt t="52527" x="11433175" y="5694363"/>
          <p14:tracePt t="52531" x="11439525" y="5676900"/>
          <p14:tracePt t="52540" x="11444288" y="5665788"/>
          <p14:tracePt t="52547" x="11455400" y="5649913"/>
          <p14:tracePt t="52557" x="11461750" y="5627688"/>
          <p14:tracePt t="52563" x="11461750" y="5621338"/>
          <p14:tracePt t="52571" x="11466513" y="5610225"/>
          <p14:tracePt t="52579" x="11472863" y="5599113"/>
          <p14:tracePt t="52587" x="11472863" y="5588000"/>
          <p14:tracePt t="52595" x="11472863" y="5581650"/>
          <p14:tracePt t="52603" x="11472863" y="5570538"/>
          <p14:tracePt t="52611" x="11472863" y="5565775"/>
          <p14:tracePt t="52618" x="11477625" y="5553075"/>
          <p14:tracePt t="52627" x="11477625" y="5541963"/>
          <p14:tracePt t="52635" x="11477625" y="5530850"/>
          <p14:tracePt t="52643" x="11477625" y="5514975"/>
          <p14:tracePt t="52650" x="11477625" y="5497513"/>
          <p14:tracePt t="52659" x="11477625" y="5475288"/>
          <p14:tracePt t="52667" x="11477625" y="5457825"/>
          <p14:tracePt t="52675" x="11477625" y="5441950"/>
          <p14:tracePt t="52682" x="11477625" y="5430838"/>
          <p14:tracePt t="52691" x="11477625" y="5419725"/>
          <p14:tracePt t="52699" x="11477625" y="5407025"/>
          <p14:tracePt t="52707" x="11477625" y="5402263"/>
          <p14:tracePt t="52715" x="11477625" y="5395913"/>
          <p14:tracePt t="52723" x="11472863" y="5384800"/>
          <p14:tracePt t="52731" x="11472863" y="5373688"/>
          <p14:tracePt t="52740" x="11466513" y="5368925"/>
          <p14:tracePt t="52747" x="11466513" y="5362575"/>
          <p14:tracePt t="52757" x="11466513" y="5351463"/>
          <p14:tracePt t="52763" x="11466513" y="5340350"/>
          <p14:tracePt t="52771" x="11461750" y="5334000"/>
          <p14:tracePt t="52780" x="11461750" y="5322888"/>
          <p14:tracePt t="52787" x="11450638" y="5311775"/>
          <p14:tracePt t="52795" x="11444288" y="5300663"/>
          <p14:tracePt t="52802" x="11433175" y="5289550"/>
          <p14:tracePt t="52811" x="11426825" y="5278438"/>
          <p14:tracePt t="52818" x="11415713" y="5267325"/>
          <p14:tracePt t="52827" x="11415713" y="5260975"/>
          <p14:tracePt t="52834" x="11399838" y="5245100"/>
          <p14:tracePt t="52842" x="11388725" y="5233988"/>
          <p14:tracePt t="52850" x="11382375" y="5227638"/>
          <p14:tracePt t="52859" x="11366500" y="5216525"/>
          <p14:tracePt t="52867" x="11366500" y="5210175"/>
          <p14:tracePt t="52875" x="11349038" y="5199063"/>
          <p14:tracePt t="52891" x="11326813" y="5183188"/>
          <p14:tracePt t="52898" x="11315700" y="5176838"/>
          <p14:tracePt t="52907" x="11309350" y="5165725"/>
          <p14:tracePt t="52914" x="11304588" y="5165725"/>
          <p14:tracePt t="52923" x="11291888" y="5160963"/>
          <p14:tracePt t="52931" x="11287125" y="5154613"/>
          <p14:tracePt t="52940" x="11280775" y="5149850"/>
          <p14:tracePt t="52947" x="11280775" y="5143500"/>
          <p14:tracePt t="52955" x="11276013" y="5143500"/>
          <p14:tracePt t="52971" x="11269663" y="5143500"/>
          <p14:tracePt t="52979" x="11264900" y="5143500"/>
          <p14:tracePt t="52995" x="11258550" y="5143500"/>
          <p14:tracePt t="53003" x="11247438" y="5143500"/>
          <p14:tracePt t="53019" x="11242675" y="5143500"/>
          <p14:tracePt t="53027" x="11236325" y="5143500"/>
          <p14:tracePt t="53034" x="11231563" y="5143500"/>
          <p14:tracePt t="53050" x="11225213" y="5143500"/>
          <p14:tracePt t="53059" x="11214100" y="5143500"/>
          <p14:tracePt t="53066" x="11207750" y="5143500"/>
          <p14:tracePt t="53075" x="11202988" y="5143500"/>
          <p14:tracePt t="53082" x="11196638" y="5143500"/>
          <p14:tracePt t="53091" x="11185525" y="5143500"/>
          <p14:tracePt t="53099" x="11180763" y="5143500"/>
          <p14:tracePt t="53107" x="11174413" y="5143500"/>
          <p14:tracePt t="53116" x="11163300" y="5143500"/>
          <p14:tracePt t="53124" x="11156950" y="5143500"/>
          <p14:tracePt t="53131" x="11152188" y="5143500"/>
          <p14:tracePt t="53140" x="11145838" y="5143500"/>
          <p14:tracePt t="53147" x="11134725" y="5143500"/>
          <p14:tracePt t="53163" x="11129963" y="5143500"/>
          <p14:tracePt t="53171" x="11123613" y="5143500"/>
          <p14:tracePt t="53179" x="11118850" y="5143500"/>
          <p14:tracePt t="53186" x="11112500" y="5143500"/>
          <p14:tracePt t="53203" x="11101388" y="5143500"/>
          <p14:tracePt t="53211" x="11096625" y="5143500"/>
          <p14:tracePt t="53218" x="11090275" y="5143500"/>
          <p14:tracePt t="53227" x="11083925" y="5143500"/>
          <p14:tracePt t="53234" x="11079163" y="5143500"/>
          <p14:tracePt t="53243" x="11072813" y="5143500"/>
          <p14:tracePt t="53267" x="11068050" y="5143500"/>
          <p14:tracePt t="53291" x="11061700" y="5143500"/>
          <p14:tracePt t="53298" x="11056938" y="5149850"/>
          <p14:tracePt t="53307" x="11050588" y="5149850"/>
          <p14:tracePt t="53324" x="11045825" y="5154613"/>
          <p14:tracePt t="53331" x="11039475" y="5154613"/>
          <p14:tracePt t="53341" x="11034713" y="5154613"/>
          <p14:tracePt t="53355" x="11028363" y="5160963"/>
          <p14:tracePt t="53363" x="11028363" y="5165725"/>
          <p14:tracePt t="53370" x="11023600" y="5165725"/>
          <p14:tracePt t="53387" x="11017250" y="5172075"/>
          <p14:tracePt t="53395" x="11010900" y="5176838"/>
          <p14:tracePt t="53411" x="11006138" y="5183188"/>
          <p14:tracePt t="53418" x="11006138" y="5187950"/>
          <p14:tracePt t="53427" x="10999788" y="5187950"/>
          <p14:tracePt t="53434" x="10995025" y="5199063"/>
          <p14:tracePt t="53451" x="10988675" y="5205413"/>
          <p14:tracePt t="53459" x="10983913" y="5222875"/>
          <p14:tracePt t="53467" x="10977563" y="5227638"/>
          <p14:tracePt t="53475" x="10972800" y="5233988"/>
          <p14:tracePt t="53482" x="10972800" y="5245100"/>
          <p14:tracePt t="53490" x="10961688" y="5249863"/>
          <p14:tracePt t="53498" x="10961688" y="5260975"/>
          <p14:tracePt t="53507" x="10955338" y="5272088"/>
          <p14:tracePt t="53515" x="10948988" y="5278438"/>
          <p14:tracePt t="53524" x="10944225" y="5289550"/>
          <p14:tracePt t="53531" x="10944225" y="5300663"/>
          <p14:tracePt t="53547" x="10937875" y="5311775"/>
          <p14:tracePt t="53555" x="10937875" y="5318125"/>
          <p14:tracePt t="53563" x="10933113" y="5322888"/>
          <p14:tracePt t="53570" x="10933113" y="5329238"/>
          <p14:tracePt t="53579" x="10933113" y="5334000"/>
          <p14:tracePt t="53587" x="10926763" y="5340350"/>
          <p14:tracePt t="53595" x="10926763" y="5357813"/>
          <p14:tracePt t="53603" x="10926763" y="5368925"/>
          <p14:tracePt t="53611" x="10922000" y="5380038"/>
          <p14:tracePt t="53618" x="10922000" y="5384800"/>
          <p14:tracePt t="53627" x="10922000" y="5395913"/>
          <p14:tracePt t="53634" x="10922000" y="5407025"/>
          <p14:tracePt t="53643" x="10922000" y="5419725"/>
          <p14:tracePt t="53651" x="10915650" y="5430838"/>
          <p14:tracePt t="53658" x="10915650" y="5435600"/>
          <p14:tracePt t="53666" x="10915650" y="5446713"/>
          <p14:tracePt t="53675" x="10915650" y="5457825"/>
          <p14:tracePt t="53682" x="10915650" y="5475288"/>
          <p14:tracePt t="53691" x="10915650" y="5480050"/>
          <p14:tracePt t="53699" x="10915650" y="5492750"/>
          <p14:tracePt t="53707" x="10915650" y="5497513"/>
          <p14:tracePt t="53715" x="10915650" y="5519738"/>
          <p14:tracePt t="53724" x="10915650" y="5530850"/>
          <p14:tracePt t="53731" x="10915650" y="5548313"/>
          <p14:tracePt t="53739" x="10915650" y="5565775"/>
          <p14:tracePt t="53747" x="10922000" y="5588000"/>
          <p14:tracePt t="53754" x="10922000" y="5603875"/>
          <p14:tracePt t="53763" x="10922000" y="5614988"/>
          <p14:tracePt t="53770" x="10926763" y="5632450"/>
          <p14:tracePt t="53779" x="10926763" y="5638800"/>
          <p14:tracePt t="53786" x="10933113" y="5649913"/>
          <p14:tracePt t="53795" x="10933113" y="5661025"/>
          <p14:tracePt t="53802" x="10933113" y="5665788"/>
          <p14:tracePt t="53810" x="10933113" y="5672138"/>
          <p14:tracePt t="53819" x="10933113" y="5676900"/>
          <p14:tracePt t="53827" x="10933113" y="5688013"/>
          <p14:tracePt t="53834" x="10933113" y="5694363"/>
          <p14:tracePt t="53842" x="10933113" y="5705475"/>
          <p14:tracePt t="53850" x="10933113" y="5711825"/>
          <p14:tracePt t="53867" x="10933113" y="5722938"/>
          <p14:tracePt t="53874" x="10933113" y="5727700"/>
          <p14:tracePt t="53882" x="10933113" y="5734050"/>
          <p14:tracePt t="53892" x="10937875" y="5745163"/>
          <p14:tracePt t="53898" x="10944225" y="5749925"/>
          <p14:tracePt t="53907" x="10944225" y="5756275"/>
          <p14:tracePt t="53924" x="10948988" y="5762625"/>
          <p14:tracePt t="53931" x="10955338" y="5773738"/>
          <p14:tracePt t="53947" x="10961688" y="5784850"/>
          <p14:tracePt t="53963" x="10972800" y="5789613"/>
          <p14:tracePt t="53970" x="10977563" y="5800725"/>
          <p14:tracePt t="53979" x="10988675" y="5807075"/>
          <p14:tracePt t="53986" x="10999788" y="5811838"/>
          <p14:tracePt t="53995" x="11010900" y="5818188"/>
          <p14:tracePt t="54003" x="11023600" y="5822950"/>
          <p14:tracePt t="54011" x="11034713" y="5829300"/>
          <p14:tracePt t="54018" x="11045825" y="5829300"/>
          <p14:tracePt t="54027" x="11056938" y="5835650"/>
          <p14:tracePt t="54034" x="11072813" y="5835650"/>
          <p14:tracePt t="54043" x="11079163" y="5835650"/>
          <p14:tracePt t="54050" x="11090275" y="5835650"/>
          <p14:tracePt t="54059" x="11090275" y="5840413"/>
          <p14:tracePt t="54066" x="11096625" y="5840413"/>
          <p14:tracePt t="54074" x="11107738" y="5840413"/>
          <p14:tracePt t="54083" x="11118850" y="5840413"/>
          <p14:tracePt t="54091" x="11129963" y="5846763"/>
          <p14:tracePt t="54098" x="11141075" y="5846763"/>
          <p14:tracePt t="54108" x="11163300" y="5846763"/>
          <p14:tracePt t="54114" x="11169650" y="5846763"/>
          <p14:tracePt t="54124" x="11185525" y="5846763"/>
          <p14:tracePt t="54131" x="11196638" y="5846763"/>
          <p14:tracePt t="54139" x="11231563" y="5846763"/>
          <p14:tracePt t="54158" x="11258550" y="5846763"/>
          <p14:tracePt t="54163" x="11280775" y="5846763"/>
          <p14:tracePt t="54170" x="11291888" y="5846763"/>
          <p14:tracePt t="54179" x="11298238" y="5840413"/>
          <p14:tracePt t="54186" x="11309350" y="5835650"/>
          <p14:tracePt t="54195" x="11320463" y="5835650"/>
          <p14:tracePt t="54203" x="11331575" y="5822950"/>
          <p14:tracePt t="54211" x="11337925" y="5822950"/>
          <p14:tracePt t="54219" x="11349038" y="5818188"/>
          <p14:tracePt t="54227" x="11353800" y="5811838"/>
          <p14:tracePt t="54235" x="11366500" y="5807075"/>
          <p14:tracePt t="54243" x="11366500" y="5800725"/>
          <p14:tracePt t="54251" x="11371263" y="5795963"/>
          <p14:tracePt t="54259" x="11377613" y="5789613"/>
          <p14:tracePt t="54266" x="11382375" y="5784850"/>
          <p14:tracePt t="54275" x="11388725" y="5778500"/>
          <p14:tracePt t="54282" x="11393488" y="5767388"/>
          <p14:tracePt t="54291" x="11404600" y="5762625"/>
          <p14:tracePt t="54298" x="11410950" y="5749925"/>
          <p14:tracePt t="54308" x="11422063" y="5738813"/>
          <p14:tracePt t="54314" x="11426825" y="5734050"/>
          <p14:tracePt t="54325" x="11439525" y="5722938"/>
          <p14:tracePt t="54331" x="11444288" y="5711825"/>
          <p14:tracePt t="54339" x="11455400" y="5705475"/>
          <p14:tracePt t="54347" x="11455400" y="5694363"/>
          <p14:tracePt t="54354" x="11466513" y="5683250"/>
          <p14:tracePt t="54371" x="11472863" y="5672138"/>
          <p14:tracePt t="54378" x="11477625" y="5661025"/>
          <p14:tracePt t="54387" x="11483975" y="5643563"/>
          <p14:tracePt t="54395" x="11495088" y="5627688"/>
          <p14:tracePt t="54402" x="11499850" y="5614988"/>
          <p14:tracePt t="54411" x="11506200" y="5603875"/>
          <p14:tracePt t="54419" x="11512550" y="5592763"/>
          <p14:tracePt t="54427" x="11512550" y="5588000"/>
          <p14:tracePt t="54435" x="11517313" y="5576888"/>
          <p14:tracePt t="54443" x="11528425" y="5559425"/>
          <p14:tracePt t="54451" x="11528425" y="5553075"/>
          <p14:tracePt t="54459" x="11528425" y="5541963"/>
          <p14:tracePt t="54467" x="11534775" y="5519738"/>
          <p14:tracePt t="54475" x="11534775" y="5503863"/>
          <p14:tracePt t="54483" x="11534775" y="5480050"/>
          <p14:tracePt t="54491" x="11534775" y="5464175"/>
          <p14:tracePt t="54499" x="11534775" y="5446713"/>
          <p14:tracePt t="54508" x="11534775" y="5424488"/>
          <p14:tracePt t="54514" x="11534775" y="5413375"/>
          <p14:tracePt t="54523" x="11534775" y="5395913"/>
          <p14:tracePt t="54531" x="11534775" y="5384800"/>
          <p14:tracePt t="54539" x="11534775" y="5373688"/>
          <p14:tracePt t="54547" x="11528425" y="5362575"/>
          <p14:tracePt t="54554" x="11523663" y="5351463"/>
          <p14:tracePt t="54563" x="11523663" y="5345113"/>
          <p14:tracePt t="54570" x="11517313" y="5340350"/>
          <p14:tracePt t="54579" x="11512550" y="5329238"/>
          <p14:tracePt t="54586" x="11506200" y="5322888"/>
          <p14:tracePt t="54594" x="11495088" y="5311775"/>
          <p14:tracePt t="54602" x="11483975" y="5295900"/>
          <p14:tracePt t="54611" x="11477625" y="5289550"/>
          <p14:tracePt t="54618" x="11455400" y="5267325"/>
          <p14:tracePt t="54627" x="11426825" y="5249863"/>
          <p14:tracePt t="54634" x="11410950" y="5227638"/>
          <p14:tracePt t="54643" x="11388725" y="5210175"/>
          <p14:tracePt t="54651" x="11366500" y="5194300"/>
          <p14:tracePt t="54659" x="11337925" y="5176838"/>
          <p14:tracePt t="54667" x="11320463" y="5165725"/>
          <p14:tracePt t="54676" x="11304588" y="5160963"/>
          <p14:tracePt t="54683" x="11298238" y="5154613"/>
          <p14:tracePt t="54691" x="11287125" y="5149850"/>
          <p14:tracePt t="54699" x="11276013" y="5149850"/>
          <p14:tracePt t="54708" x="11269663" y="5149850"/>
          <p14:tracePt t="54715" x="11258550" y="5149850"/>
          <p14:tracePt t="54723" x="11253788" y="5149850"/>
          <p14:tracePt t="54731" x="11247438" y="5149850"/>
          <p14:tracePt t="54738" x="11236325" y="5143500"/>
          <p14:tracePt t="54747" x="11231563" y="5143500"/>
          <p14:tracePt t="54754" x="11225213" y="5143500"/>
          <p14:tracePt t="54763" x="11214100" y="5143500"/>
          <p14:tracePt t="54779" x="11207750" y="5143500"/>
          <p14:tracePt t="54786" x="11202988" y="5143500"/>
          <p14:tracePt t="54795" x="11196638" y="5143500"/>
          <p14:tracePt t="54802" x="11191875" y="5143500"/>
          <p14:tracePt t="54811" x="11180763" y="5143500"/>
          <p14:tracePt t="54818" x="11169650" y="5143500"/>
          <p14:tracePt t="54827" x="11156950" y="5143500"/>
          <p14:tracePt t="54834" x="11145838" y="5143500"/>
          <p14:tracePt t="54843" x="11134725" y="5143500"/>
          <p14:tracePt t="54850" x="11112500" y="5149850"/>
          <p14:tracePt t="54859" x="11101388" y="5154613"/>
          <p14:tracePt t="54867" x="11090275" y="5160963"/>
          <p14:tracePt t="54875" x="11079163" y="5172075"/>
          <p14:tracePt t="54883" x="11072813" y="5176838"/>
          <p14:tracePt t="54892" x="11061700" y="5183188"/>
          <p14:tracePt t="54907" x="11056938" y="5194300"/>
          <p14:tracePt t="54908" x="11045825" y="5205413"/>
          <p14:tracePt t="54914" x="11045825" y="5210175"/>
          <p14:tracePt t="54922" x="11034713" y="5222875"/>
          <p14:tracePt t="54931" x="11017250" y="5249863"/>
          <p14:tracePt t="54938" x="11017250" y="5267325"/>
          <p14:tracePt t="54947" x="11006138" y="5284788"/>
          <p14:tracePt t="54955" x="10988675" y="5311775"/>
          <p14:tracePt t="54963" x="10988675" y="5322888"/>
          <p14:tracePt t="54971" x="10977563" y="5345113"/>
          <p14:tracePt t="54979" x="10966450" y="5380038"/>
          <p14:tracePt t="54986" x="10961688" y="5384800"/>
          <p14:tracePt t="54995" x="10955338" y="5413375"/>
          <p14:tracePt t="55003" x="10948988" y="5441950"/>
          <p14:tracePt t="55011" x="10944225" y="5457825"/>
          <p14:tracePt t="55018" x="10937875" y="5468938"/>
          <p14:tracePt t="55027" x="10937875" y="5497513"/>
          <p14:tracePt t="55034" x="10933113" y="5514975"/>
          <p14:tracePt t="55043" x="10933113" y="5526088"/>
          <p14:tracePt t="55050" x="10933113" y="5553075"/>
          <p14:tracePt t="55059" x="10933113" y="5565775"/>
          <p14:tracePt t="55066" x="10933113" y="5599113"/>
          <p14:tracePt t="55075" x="10933113" y="5621338"/>
          <p14:tracePt t="55083" x="10933113" y="5632450"/>
          <p14:tracePt t="55092" x="10933113" y="5643563"/>
          <p14:tracePt t="55099" x="10933113" y="5654675"/>
          <p14:tracePt t="55108" x="10933113" y="5665788"/>
          <p14:tracePt t="55116" x="10933113" y="5672138"/>
          <p14:tracePt t="55123" x="10933113" y="5683250"/>
          <p14:tracePt t="55131" x="10933113" y="5688013"/>
          <p14:tracePt t="55139" x="10937875" y="5700713"/>
          <p14:tracePt t="55148" x="10937875" y="5711825"/>
          <p14:tracePt t="55154" x="10937875" y="5716588"/>
          <p14:tracePt t="55163" x="10937875" y="5722938"/>
          <p14:tracePt t="55170" x="10937875" y="5734050"/>
          <p14:tracePt t="55178" x="10937875" y="5745163"/>
          <p14:tracePt t="55188" x="10937875" y="5749925"/>
          <p14:tracePt t="55195" x="10937875" y="5756275"/>
          <p14:tracePt t="55203" x="10944225" y="5767388"/>
          <p14:tracePt t="55211" x="10944225" y="5778500"/>
          <p14:tracePt t="55218" x="10944225" y="5784850"/>
          <p14:tracePt t="55227" x="10944225" y="5789613"/>
          <p14:tracePt t="55234" x="10944225" y="5800725"/>
          <p14:tracePt t="55243" x="10948988" y="5807075"/>
          <p14:tracePt t="55259" x="10948988" y="5811838"/>
          <p14:tracePt t="55267" x="10948988" y="5818188"/>
          <p14:tracePt t="55307" x="10948988" y="5822950"/>
          <p14:tracePt t="55324" x="10955338" y="5829300"/>
          <p14:tracePt t="55339" x="10961688" y="5835650"/>
          <p14:tracePt t="55347" x="10961688" y="5840413"/>
          <p14:tracePt t="55563" x="10966450" y="5840413"/>
          <p14:tracePt t="55580" x="10966450" y="5846763"/>
          <p14:tracePt t="55595" x="10972800" y="5846763"/>
          <p14:tracePt t="55611" x="10972800" y="5851525"/>
          <p14:tracePt t="55627" x="10977563" y="5851525"/>
          <p14:tracePt t="55819" x="10983913" y="5851525"/>
          <p14:tracePt t="55827" x="10988675" y="5851525"/>
          <p14:tracePt t="55834" x="10995025" y="5851525"/>
          <p14:tracePt t="55842" x="10999788" y="5851525"/>
          <p14:tracePt t="55851" x="11010900" y="5851525"/>
          <p14:tracePt t="55860" x="11023600" y="5851525"/>
          <p14:tracePt t="55867" x="11028363" y="5851525"/>
          <p14:tracePt t="55876" x="11039475" y="5851525"/>
          <p14:tracePt t="55882" x="11056938" y="5851525"/>
          <p14:tracePt t="55893" x="11068050" y="5851525"/>
          <p14:tracePt t="55899" x="11083925" y="5857875"/>
          <p14:tracePt t="55910" x="11096625" y="5857875"/>
          <p14:tracePt t="55915" x="11118850" y="5862638"/>
          <p14:tracePt t="55922" x="11134725" y="5868988"/>
          <p14:tracePt t="55931" x="11141075" y="5868988"/>
          <p14:tracePt t="55939" x="11152188" y="5868988"/>
          <p14:tracePt t="55947" x="11156950" y="5868988"/>
          <p14:tracePt t="55954" x="11169650" y="5868988"/>
          <p14:tracePt t="55963" x="11174413" y="5868988"/>
          <p14:tracePt t="55971" x="11180763" y="5868988"/>
          <p14:tracePt t="55979" x="11185525" y="5868988"/>
          <p14:tracePt t="56011" x="11191875" y="5868988"/>
          <p14:tracePt t="56027" x="11196638" y="5868988"/>
          <p14:tracePt t="56034" x="11202988" y="5868988"/>
          <p14:tracePt t="56044" x="11207750" y="5857875"/>
          <p14:tracePt t="56051" x="11214100" y="5857875"/>
          <p14:tracePt t="56059" x="11218863" y="5857875"/>
          <p14:tracePt t="56066" x="11225213" y="5857875"/>
          <p14:tracePt t="56076" x="11225213" y="5851525"/>
          <p14:tracePt t="56084" x="11231563" y="5851525"/>
          <p14:tracePt t="56099" x="11236325" y="5846763"/>
          <p14:tracePt t="56123" x="11242675" y="5846763"/>
          <p14:tracePt t="56131" x="11247438" y="5846763"/>
          <p14:tracePt t="56147" x="11253788" y="5846763"/>
          <p14:tracePt t="56154" x="11258550" y="5846763"/>
          <p14:tracePt t="56163" x="11264900" y="5846763"/>
          <p14:tracePt t="56170" x="11269663" y="5846763"/>
          <p14:tracePt t="56195" x="11276013" y="5846763"/>
          <p14:tracePt t="58459" x="11280775" y="5846763"/>
          <p14:tracePt t="58467" x="11298238" y="5846763"/>
          <p14:tracePt t="58474" x="11309350" y="5846763"/>
          <p14:tracePt t="58483" x="11320463" y="5857875"/>
          <p14:tracePt t="58491" x="11320463" y="5862638"/>
          <p14:tracePt t="58499" x="11326813" y="5868988"/>
          <p14:tracePt t="58507" x="11337925" y="5884863"/>
          <p14:tracePt t="58515" x="11342688" y="5908675"/>
          <p14:tracePt t="58523" x="11353800" y="5919788"/>
          <p14:tracePt t="58531" x="11360150" y="5942013"/>
          <p14:tracePt t="58538" x="11360150" y="5957888"/>
          <p14:tracePt t="59099" x="11360150" y="5953125"/>
          <p14:tracePt t="59106" x="11349038" y="5946775"/>
          <p14:tracePt t="59116" x="11326813" y="5930900"/>
          <p14:tracePt t="59125" x="11276013" y="5908675"/>
          <p14:tracePt t="59130" x="11185525" y="5873750"/>
          <p14:tracePt t="59146" x="11107738" y="5835650"/>
          <p14:tracePt t="59147" x="10944225" y="5773738"/>
          <p14:tracePt t="59155" x="10714038" y="5676900"/>
          <p14:tracePt t="59163" x="10466388" y="5581650"/>
          <p14:tracePt t="59171" x="10017125" y="5395913"/>
          <p14:tracePt t="59179" x="9561513" y="5233988"/>
          <p14:tracePt t="59187" x="8970963" y="5053013"/>
          <p14:tracePt t="59197" x="8380413" y="4884738"/>
          <p14:tracePt t="59203" x="7864475" y="4721225"/>
          <p14:tracePt t="59213" x="7448550" y="4564063"/>
          <p14:tracePt t="59219" x="7234238" y="4491038"/>
          <p14:tracePt t="59230" x="7138988" y="4457700"/>
          <p14:tracePt t="59235" x="7070725" y="4446588"/>
          <p14:tracePt t="59242" x="7054850" y="4446588"/>
          <p14:tracePt t="59267" x="7059613" y="4451350"/>
          <p14:tracePt t="59274" x="7077075" y="4468813"/>
          <p14:tracePt t="59283" x="7088188" y="4479925"/>
          <p14:tracePt t="59485" x="7092950" y="4479925"/>
          <p14:tracePt t="59501" x="7099300" y="4479925"/>
          <p14:tracePt t="59509" x="7099300" y="4468813"/>
          <p14:tracePt t="59517" x="7099300" y="4464050"/>
          <p14:tracePt t="59524" x="7099300" y="4446588"/>
          <p14:tracePt t="59533" x="7092950" y="4418013"/>
          <p14:tracePt t="59541" x="7070725" y="4373563"/>
          <p14:tracePt t="59549" x="6992938" y="4294188"/>
          <p14:tracePt t="59556" x="6811963" y="4187825"/>
          <p14:tracePt t="59565" x="6616700" y="4075113"/>
          <p14:tracePt t="59572" x="6318250" y="3884613"/>
          <p14:tracePt t="59581" x="5986463" y="3698875"/>
          <p14:tracePt t="59588" x="5637213" y="3484563"/>
          <p14:tracePt t="59597" x="5278438" y="3276600"/>
          <p14:tracePt t="59605" x="4918075" y="3063875"/>
          <p14:tracePt t="59612" x="4508500" y="2838450"/>
          <p14:tracePt t="59620" x="4137025" y="2647950"/>
          <p14:tracePt t="59630" x="3794125" y="2466975"/>
          <p14:tracePt t="59636" x="3451225" y="2316163"/>
          <p14:tracePt t="59645" x="3187700" y="2209800"/>
          <p14:tracePt t="59652" x="2940050" y="2108200"/>
          <p14:tracePt t="59662" x="2681288" y="2035175"/>
          <p14:tracePt t="59669" x="2495550" y="1973263"/>
          <p14:tracePt t="59677" x="2360613" y="1951038"/>
          <p14:tracePt t="59685" x="2293938" y="1939925"/>
          <p14:tracePt t="59692" x="2214563" y="1939925"/>
          <p14:tracePt t="59701" x="2163763" y="1939925"/>
          <p14:tracePt t="59709" x="2119313" y="1944688"/>
          <p14:tracePt t="59717" x="2090738" y="1951038"/>
          <p14:tracePt t="59724" x="2057400" y="1973263"/>
          <p14:tracePt t="59733" x="2046288" y="1984375"/>
          <p14:tracePt t="59741" x="2028825" y="2006600"/>
          <p14:tracePt t="59749" x="2006600" y="2039938"/>
          <p14:tracePt t="59757" x="1989138" y="2057400"/>
          <p14:tracePt t="59765" x="1966913" y="2097088"/>
          <p14:tracePt t="59772" x="1955800" y="2112963"/>
          <p14:tracePt t="59781" x="1939925" y="2147888"/>
          <p14:tracePt t="59789" x="1927225" y="2159000"/>
          <p14:tracePt t="59797" x="1916113" y="2174875"/>
          <p14:tracePt t="59804" x="1911350" y="2185988"/>
          <p14:tracePt t="59812" x="1893888" y="2198688"/>
          <p14:tracePt t="59821" x="1889125" y="2209800"/>
          <p14:tracePt t="59829" x="1889125" y="2214563"/>
          <p14:tracePt t="59837" x="1882775" y="2232025"/>
          <p14:tracePt t="59846" x="1882775" y="2243138"/>
          <p14:tracePt t="59853" x="1882775" y="2247900"/>
          <p14:tracePt t="59863" x="1882775" y="2254250"/>
          <p14:tracePt t="59869" x="1882775" y="2265363"/>
          <p14:tracePt t="59877" x="1893888" y="2271713"/>
          <p14:tracePt t="59894" x="1927225" y="2298700"/>
          <p14:tracePt t="59901" x="1939925" y="2309813"/>
          <p14:tracePt t="59909" x="1962150" y="2327275"/>
          <p14:tracePt t="59917" x="1973263" y="2338388"/>
          <p14:tracePt t="59925" x="1995488" y="2360613"/>
          <p14:tracePt t="59933" x="2017713" y="2378075"/>
          <p14:tracePt t="59940" x="2035175" y="2393950"/>
          <p14:tracePt t="59949" x="2046288" y="2400300"/>
          <p14:tracePt t="60189" x="2051050" y="2400300"/>
          <p14:tracePt t="60269" x="2051050" y="2393950"/>
          <p14:tracePt t="60277" x="2051050" y="2389188"/>
          <p14:tracePt t="60285" x="2051050" y="2382838"/>
          <p14:tracePt t="60293" x="2051050" y="2378075"/>
          <p14:tracePt t="60301" x="2057400" y="2378075"/>
          <p14:tracePt t="60308" x="2057400" y="2371725"/>
          <p14:tracePt t="60317" x="2057400" y="2366963"/>
          <p14:tracePt t="60325" x="2062163" y="2366963"/>
          <p14:tracePt t="60341" x="2062163" y="2360613"/>
          <p14:tracePt t="60373" x="2062163" y="2355850"/>
          <p14:tracePt t="60533" x="2057400" y="2355850"/>
          <p14:tracePt t="60540" x="2051050" y="2355850"/>
          <p14:tracePt t="60549" x="2046288" y="2355850"/>
          <p14:tracePt t="60556" x="2039938" y="2355850"/>
          <p14:tracePt t="60565" x="2024063" y="2355850"/>
          <p14:tracePt t="60573" x="2012950" y="2355850"/>
          <p14:tracePt t="60581" x="1995488" y="2355850"/>
          <p14:tracePt t="60588" x="1978025" y="2355850"/>
          <p14:tracePt t="60596" x="1966913" y="2355850"/>
          <p14:tracePt t="60604" x="1944688" y="2355850"/>
          <p14:tracePt t="60613" x="1927225" y="2360613"/>
          <p14:tracePt t="60621" x="1916113" y="2366963"/>
          <p14:tracePt t="60630" x="1905000" y="2371725"/>
          <p14:tracePt t="60637" x="1900238" y="2378075"/>
          <p14:tracePt t="60647" x="1900238" y="2389188"/>
          <p14:tracePt t="60654" x="1900238" y="2393950"/>
          <p14:tracePt t="60661" x="1905000" y="2400300"/>
          <p14:tracePt t="60669" x="1916113" y="2411413"/>
          <p14:tracePt t="60829" x="1911350" y="2411413"/>
          <p14:tracePt t="60837" x="1900238" y="2406650"/>
          <p14:tracePt t="60846" x="1878013" y="2400300"/>
          <p14:tracePt t="60853" x="1849438" y="2389188"/>
          <p14:tracePt t="60860" x="1793875" y="2378075"/>
          <p14:tracePt t="60869" x="1747838" y="2366963"/>
          <p14:tracePt t="60877" x="1703388" y="2355850"/>
          <p14:tracePt t="60896" x="1562100" y="2309813"/>
          <p14:tracePt t="60901" x="1466850" y="2282825"/>
          <p14:tracePt t="60909" x="1416050" y="2271713"/>
          <p14:tracePt t="60917" x="1327150" y="2247900"/>
          <p14:tracePt t="60924" x="1254125" y="2232025"/>
          <p14:tracePt t="60933" x="1192213" y="2214563"/>
          <p14:tracePt t="60940" x="1152525" y="2203450"/>
          <p14:tracePt t="60949" x="1095375" y="2192338"/>
          <p14:tracePt t="60956" x="1073150" y="2185988"/>
          <p14:tracePt t="60965" x="1039813" y="2181225"/>
          <p14:tracePt t="60973" x="1011238" y="2174875"/>
          <p14:tracePt t="60980" x="995363" y="2174875"/>
          <p14:tracePt t="60989" x="977900" y="2174875"/>
          <p14:tracePt t="61005" x="973138" y="2174875"/>
          <p14:tracePt t="61077" x="966788" y="2174875"/>
          <p14:tracePt t="61085" x="960438" y="2174875"/>
          <p14:tracePt t="61093" x="955675" y="2174875"/>
          <p14:tracePt t="61101" x="949325" y="2174875"/>
          <p14:tracePt t="61108" x="944563" y="2174875"/>
          <p14:tracePt t="61117" x="938213" y="2174875"/>
          <p14:tracePt t="61124" x="933450" y="2174875"/>
          <p14:tracePt t="61133" x="927100" y="2174875"/>
          <p14:tracePt t="61141" x="922338" y="2174875"/>
          <p14:tracePt t="61149" x="915988" y="2174875"/>
          <p14:tracePt t="61156" x="911225" y="2174875"/>
          <p14:tracePt t="61485" x="904875" y="2174875"/>
          <p14:tracePt t="61541" x="904875" y="2170113"/>
          <p14:tracePt t="61549" x="915988" y="2170113"/>
          <p14:tracePt t="61557" x="922338" y="2170113"/>
          <p14:tracePt t="61565" x="938213" y="2170113"/>
          <p14:tracePt t="61572" x="955675" y="2170113"/>
          <p14:tracePt t="61581" x="973138" y="2170113"/>
          <p14:tracePt t="61589" x="989013" y="2170113"/>
          <p14:tracePt t="61597" x="1028700" y="2192338"/>
          <p14:tracePt t="61605" x="1046163" y="2203450"/>
          <p14:tracePt t="61614" x="1050925" y="2209800"/>
          <p14:tracePt t="61797" x="1057275" y="2209800"/>
          <p14:tracePt t="61805" x="1062038" y="2209800"/>
          <p14:tracePt t="61813" x="1079500" y="2209800"/>
          <p14:tracePt t="61820" x="1084263" y="2209800"/>
          <p14:tracePt t="61829" x="1090613" y="2209800"/>
          <p14:tracePt t="61837" x="1101725" y="2209800"/>
          <p14:tracePt t="61877" x="1108075" y="2209800"/>
          <p14:tracePt t="61885" x="1112838" y="2203450"/>
          <p14:tracePt t="61893" x="1119188" y="2203450"/>
          <p14:tracePt t="61901" x="1123950" y="2203450"/>
          <p14:tracePt t="61908" x="1157288" y="2203450"/>
          <p14:tracePt t="61917" x="1181100" y="2203450"/>
          <p14:tracePt t="61924" x="1230313" y="2203450"/>
          <p14:tracePt t="61933" x="1316038" y="2220913"/>
          <p14:tracePt t="61940" x="1393825" y="2225675"/>
          <p14:tracePt t="61949" x="1489075" y="2236788"/>
          <p14:tracePt t="61957" x="1630363" y="2247900"/>
          <p14:tracePt t="61965" x="1776413" y="2265363"/>
          <p14:tracePt t="61973" x="1916113" y="2282825"/>
          <p14:tracePt t="61981" x="2062163" y="2298700"/>
          <p14:tracePt t="61989" x="2209800" y="2316163"/>
          <p14:tracePt t="61998" x="2309813" y="2327275"/>
          <p14:tracePt t="62005" x="2405063" y="2333625"/>
          <p14:tracePt t="62015" x="2552700" y="2355850"/>
          <p14:tracePt t="62020" x="2619375" y="2360613"/>
          <p14:tracePt t="62029" x="2698750" y="2360613"/>
          <p14:tracePt t="62037" x="2743200" y="2360613"/>
          <p14:tracePt t="62044" x="2798763" y="2360613"/>
          <p14:tracePt t="62053" x="2844800" y="2360613"/>
          <p14:tracePt t="62060" x="2867025" y="2360613"/>
          <p14:tracePt t="62069" x="2878138" y="2355850"/>
          <p14:tracePt t="62077" x="2895600" y="2349500"/>
          <p14:tracePt t="62085" x="2911475" y="2344738"/>
          <p14:tracePt t="62093" x="2933700" y="2338388"/>
          <p14:tracePt t="62101" x="2951163" y="2338388"/>
          <p14:tracePt t="62108" x="2968625" y="2333625"/>
          <p14:tracePt t="62117" x="2984500" y="2333625"/>
          <p14:tracePt t="62125" x="3024188" y="2327275"/>
          <p14:tracePt t="62133" x="3035300" y="2320925"/>
          <p14:tracePt t="62140" x="3063875" y="2320925"/>
          <p14:tracePt t="62149" x="3097213" y="2320925"/>
          <p14:tracePt t="62156" x="3119438" y="2320925"/>
          <p14:tracePt t="62164" x="3136900" y="2320925"/>
          <p14:tracePt t="62173" x="3163888" y="2320925"/>
          <p14:tracePt t="62181" x="3187700" y="2316163"/>
          <p14:tracePt t="62188" x="3221038" y="2309813"/>
          <p14:tracePt t="62198" x="3243263" y="2298700"/>
          <p14:tracePt t="62205" x="3265488" y="2293938"/>
          <p14:tracePt t="62215" x="3276600" y="2287588"/>
          <p14:tracePt t="62221" x="3282950" y="2282825"/>
          <p14:tracePt t="62229" x="3287713" y="2276475"/>
          <p14:tracePt t="62245" x="3294063" y="2276475"/>
          <p14:tracePt t="62253" x="3294063" y="2271713"/>
          <p14:tracePt t="62277" x="3298825" y="2271713"/>
          <p14:tracePt t="62285" x="3305175" y="2265363"/>
          <p14:tracePt t="62293" x="3311525" y="2265363"/>
          <p14:tracePt t="62309" x="3316288" y="2259013"/>
          <p14:tracePt t="62317" x="3322638" y="2254250"/>
          <p14:tracePt t="62324" x="3333750" y="2254250"/>
          <p14:tracePt t="62333" x="3338513" y="2247900"/>
          <p14:tracePt t="62341" x="3349625" y="2247900"/>
          <p14:tracePt t="62349" x="3367088" y="2243138"/>
          <p14:tracePt t="62357" x="3371850" y="2243138"/>
          <p14:tracePt t="62365" x="3389313" y="2236788"/>
          <p14:tracePt t="62372" x="3406775" y="2232025"/>
          <p14:tracePt t="62389" x="3411538" y="2232025"/>
          <p14:tracePt t="62445" x="3417888" y="2232025"/>
          <p14:tracePt t="62469" x="3422650" y="2243138"/>
          <p14:tracePt t="62477" x="3429000" y="2247900"/>
          <p14:tracePt t="62484" x="3429000" y="2259013"/>
          <p14:tracePt t="62492" x="3429000" y="2271713"/>
          <p14:tracePt t="62693" x="3433763" y="2271713"/>
          <p14:tracePt t="62701" x="3440113" y="2271713"/>
          <p14:tracePt t="62708" x="3446463" y="2271713"/>
          <p14:tracePt t="62733" x="3446463" y="2265363"/>
          <p14:tracePt t="62749" x="3446463" y="2259013"/>
          <p14:tracePt t="62789" x="3457575" y="2259013"/>
          <p14:tracePt t="62797" x="3473450" y="2259013"/>
          <p14:tracePt t="62805" x="3484563" y="2259013"/>
          <p14:tracePt t="62813" x="3506788" y="2254250"/>
          <p14:tracePt t="62820" x="3530600" y="2247900"/>
          <p14:tracePt t="62828" x="3603625" y="2243138"/>
          <p14:tracePt t="62837" x="3659188" y="2243138"/>
          <p14:tracePt t="62845" x="3709988" y="2243138"/>
          <p14:tracePt t="62853" x="3760788" y="2243138"/>
          <p14:tracePt t="62860" x="3805238" y="2243138"/>
          <p14:tracePt t="62869" x="3862388" y="2243138"/>
          <p14:tracePt t="62876" x="3889375" y="2236788"/>
          <p14:tracePt t="62897" x="3935413" y="2232025"/>
          <p14:tracePt t="62901" x="3940175" y="2232025"/>
          <p14:tracePt t="63310" x="3946525" y="2232025"/>
          <p14:tracePt t="63317" x="3951288" y="2232025"/>
          <p14:tracePt t="63341" x="3957638" y="2232025"/>
          <p14:tracePt t="63477" x="3962400" y="2232025"/>
          <p14:tracePt t="63485" x="3979863" y="2232025"/>
          <p14:tracePt t="63493" x="4013200" y="2232025"/>
          <p14:tracePt t="63501" x="4057650" y="2232025"/>
          <p14:tracePt t="63508" x="4148138" y="2232025"/>
          <p14:tracePt t="63517" x="4227513" y="2243138"/>
          <p14:tracePt t="63524" x="4333875" y="2265363"/>
          <p14:tracePt t="63532" x="4435475" y="2276475"/>
          <p14:tracePt t="63541" x="4530725" y="2305050"/>
          <p14:tracePt t="63549" x="4570413" y="2327275"/>
          <p14:tracePt t="63798" x="4597400" y="2327275"/>
          <p14:tracePt t="63805" x="4632325" y="2316163"/>
          <p14:tracePt t="63812" x="4654550" y="2309813"/>
          <p14:tracePt t="63821" x="4687888" y="2305050"/>
          <p14:tracePt t="63829" x="4710113" y="2305050"/>
          <p14:tracePt t="63837" x="4743450" y="2298700"/>
          <p14:tracePt t="63845" x="4789488" y="2298700"/>
          <p14:tracePt t="63853" x="4845050" y="2293938"/>
          <p14:tracePt t="63861" x="4918075" y="2282825"/>
          <p14:tracePt t="63869" x="4986338" y="2276475"/>
          <p14:tracePt t="63883" x="5030788" y="2276475"/>
          <p14:tracePt t="63885" x="5081588" y="2276475"/>
          <p14:tracePt t="63892" x="5148263" y="2276475"/>
          <p14:tracePt t="63901" x="5176838" y="2276475"/>
          <p14:tracePt t="63908" x="5238750" y="2276475"/>
          <p14:tracePt t="63917" x="5289550" y="2276475"/>
          <p14:tracePt t="63924" x="5329238" y="2276475"/>
          <p14:tracePt t="63933" x="5362575" y="2276475"/>
          <p14:tracePt t="63940" x="5384800" y="2276475"/>
          <p14:tracePt t="63950" x="5395913" y="2276475"/>
          <p14:tracePt t="64141" x="5402263" y="2271713"/>
          <p14:tracePt t="64149" x="5407025" y="2271713"/>
          <p14:tracePt t="64157" x="5407025" y="2265363"/>
          <p14:tracePt t="64221" x="5402263" y="2265363"/>
          <p14:tracePt t="64228" x="5395913" y="2265363"/>
          <p14:tracePt t="64237" x="5391150" y="2265363"/>
          <p14:tracePt t="64245" x="5384800" y="2265363"/>
          <p14:tracePt t="64253" x="5380038" y="2265363"/>
          <p14:tracePt t="64260" x="5373688" y="2265363"/>
          <p14:tracePt t="64269" x="5362575" y="2265363"/>
          <p14:tracePt t="64276" x="5351463" y="2265363"/>
          <p14:tracePt t="64293" x="5345113" y="2265363"/>
          <p14:tracePt t="64300" x="5340350" y="2265363"/>
          <p14:tracePt t="64333" x="5334000" y="2265363"/>
          <p14:tracePt t="64445" x="5340350" y="2265363"/>
          <p14:tracePt t="64453" x="5351463" y="2265363"/>
          <p14:tracePt t="64460" x="5367338" y="2265363"/>
          <p14:tracePt t="64469" x="5395913" y="2265363"/>
          <p14:tracePt t="64476" x="5446713" y="2265363"/>
          <p14:tracePt t="64484" x="5464175" y="2265363"/>
          <p14:tracePt t="64492" x="5514975" y="2265363"/>
          <p14:tracePt t="64500" x="5559425" y="2271713"/>
          <p14:tracePt t="64508" x="5581650" y="2271713"/>
          <p14:tracePt t="64516" x="5626100" y="2271713"/>
          <p14:tracePt t="64524" x="5643563" y="2271713"/>
          <p14:tracePt t="64533" x="5676900" y="2271713"/>
          <p14:tracePt t="64540" x="5694363" y="2271713"/>
          <p14:tracePt t="64549" x="5705475" y="2271713"/>
          <p14:tracePt t="64556" x="5716588" y="2271713"/>
          <p14:tracePt t="64566" x="5727700" y="2271713"/>
          <p14:tracePt t="64717" x="5734050" y="2271713"/>
          <p14:tracePt t="64733" x="5738813" y="2271713"/>
          <p14:tracePt t="64748" x="5738813" y="2265363"/>
          <p14:tracePt t="64757" x="5745163" y="2265363"/>
          <p14:tracePt t="64765" x="5745163" y="2259013"/>
          <p14:tracePt t="64773" x="5749925" y="2259013"/>
          <p14:tracePt t="64837" x="5749925" y="2254250"/>
          <p14:tracePt t="64861" x="5756275" y="2254250"/>
          <p14:tracePt t="64885" x="5756275" y="2247900"/>
          <p14:tracePt t="65015" x="5749925" y="2247900"/>
          <p14:tracePt t="65021" x="5745163" y="2243138"/>
          <p14:tracePt t="65036" x="5738813" y="2243138"/>
          <p14:tracePt t="65213" x="5745163" y="2243138"/>
          <p14:tracePt t="65221" x="5749925" y="2243138"/>
          <p14:tracePt t="65228" x="5767388" y="2243138"/>
          <p14:tracePt t="65237" x="5778500" y="2243138"/>
          <p14:tracePt t="65244" x="5795963" y="2243138"/>
          <p14:tracePt t="65253" x="5840413" y="2243138"/>
          <p14:tracePt t="65260" x="5880100" y="2243138"/>
          <p14:tracePt t="65268" x="5902325" y="2247900"/>
          <p14:tracePt t="65276" x="5946775" y="2247900"/>
          <p14:tracePt t="65284" x="5964238" y="2254250"/>
          <p14:tracePt t="65293" x="6003925" y="2254250"/>
          <p14:tracePt t="65301" x="6019800" y="2254250"/>
          <p14:tracePt t="65308" x="6042025" y="2259013"/>
          <p14:tracePt t="65317" x="6053138" y="2259013"/>
          <p14:tracePt t="65324" x="6070600" y="2259013"/>
          <p14:tracePt t="65453" x="6076950" y="2259013"/>
          <p14:tracePt t="65461" x="6081713" y="2259013"/>
          <p14:tracePt t="65469" x="6092825" y="2259013"/>
          <p14:tracePt t="65476" x="6103938" y="2259013"/>
          <p14:tracePt t="65485" x="6126163" y="2259013"/>
          <p14:tracePt t="65492" x="6143625" y="2259013"/>
          <p14:tracePt t="65500" x="6183313" y="2254250"/>
          <p14:tracePt t="65508" x="6205538" y="2254250"/>
          <p14:tracePt t="65517" x="6261100" y="2254250"/>
          <p14:tracePt t="65524" x="6311900" y="2254250"/>
          <p14:tracePt t="65534" x="6357938" y="2254250"/>
          <p14:tracePt t="65541" x="6424613" y="2254250"/>
          <p14:tracePt t="65550" x="6446838" y="2254250"/>
          <p14:tracePt t="65557" x="6497638" y="2254250"/>
          <p14:tracePt t="65565" x="6526213" y="2254250"/>
          <p14:tracePt t="65573" x="6548438" y="2247900"/>
          <p14:tracePt t="65581" x="6577013" y="2247900"/>
          <p14:tracePt t="65589" x="6604000" y="2247900"/>
          <p14:tracePt t="65596" x="6616700" y="2247900"/>
          <p14:tracePt t="65604" x="6627813" y="2247900"/>
          <p14:tracePt t="65612" x="6638925" y="2243138"/>
          <p14:tracePt t="65621" x="6654800" y="2236788"/>
          <p14:tracePt t="65628" x="6672263" y="2232025"/>
          <p14:tracePt t="65637" x="6700838" y="2220913"/>
          <p14:tracePt t="65644" x="6716713" y="2220913"/>
          <p14:tracePt t="65653" x="6756400" y="2214563"/>
          <p14:tracePt t="65660" x="6778625" y="2214563"/>
          <p14:tracePt t="65669" x="6835775" y="2209800"/>
          <p14:tracePt t="65676" x="6880225" y="2203450"/>
          <p14:tracePt t="65685" x="6942138" y="2192338"/>
          <p14:tracePt t="65692" x="6975475" y="2192338"/>
          <p14:tracePt t="65701" x="7004050" y="2192338"/>
          <p14:tracePt t="65709" x="7048500" y="2192338"/>
          <p14:tracePt t="65717" x="7099300" y="2192338"/>
          <p14:tracePt t="65724" x="7116763" y="2192338"/>
          <p14:tracePt t="65734" x="7150100" y="2192338"/>
          <p14:tracePt t="65741" x="7167563" y="2185988"/>
          <p14:tracePt t="65751" x="7205663" y="2185988"/>
          <p14:tracePt t="65757" x="7223125" y="2185988"/>
          <p14:tracePt t="65765" x="7251700" y="2185988"/>
          <p14:tracePt t="65772" x="7267575" y="2181225"/>
          <p14:tracePt t="65780" x="7278688" y="2181225"/>
          <p14:tracePt t="65789" x="7289800" y="2174875"/>
          <p14:tracePt t="65797" x="7296150" y="2174875"/>
          <p14:tracePt t="65901" x="7302500" y="2174875"/>
          <p14:tracePt t="66557" x="7289800" y="2174875"/>
          <p14:tracePt t="66565" x="7245350" y="2181225"/>
          <p14:tracePt t="66573" x="7178675" y="2185988"/>
          <p14:tracePt t="66580" x="7081838" y="2203450"/>
          <p14:tracePt t="66589" x="6897688" y="2209800"/>
          <p14:tracePt t="66596" x="6716713" y="2209800"/>
          <p14:tracePt t="66605" x="6503988" y="2209800"/>
          <p14:tracePt t="66612" x="6227763" y="2209800"/>
          <p14:tracePt t="66621" x="5969000" y="2220913"/>
          <p14:tracePt t="66628" x="5649913" y="2220913"/>
          <p14:tracePt t="66637" x="5356225" y="2220913"/>
          <p14:tracePt t="66644" x="5053013" y="2232025"/>
          <p14:tracePt t="66653" x="4772025" y="2254250"/>
          <p14:tracePt t="66661" x="4462463" y="2276475"/>
          <p14:tracePt t="66668" x="4187825" y="2309813"/>
          <p14:tracePt t="66677" x="3917950" y="2338388"/>
          <p14:tracePt t="66685" x="3654425" y="2360613"/>
          <p14:tracePt t="66692" x="3417888" y="2389188"/>
          <p14:tracePt t="66703" x="3198813" y="2422525"/>
          <p14:tracePt t="66708" x="3068638" y="2439988"/>
          <p14:tracePt t="66718" x="2906713" y="2462213"/>
          <p14:tracePt t="66725" x="2760663" y="2484438"/>
          <p14:tracePt t="66735" x="2692400" y="2501900"/>
          <p14:tracePt t="66741" x="2630488" y="2513013"/>
          <p14:tracePt t="66748" x="2563813" y="2524125"/>
          <p14:tracePt t="66757" x="2540000" y="2528888"/>
          <p14:tracePt t="66764" x="2501900" y="2541588"/>
          <p14:tracePt t="66773" x="2478088" y="2541588"/>
          <p14:tracePt t="66780" x="2462213" y="2546350"/>
          <p14:tracePt t="66789" x="2444750" y="2552700"/>
          <p14:tracePt t="66796" x="2417763" y="2557463"/>
          <p14:tracePt t="66804" x="2405063" y="2557463"/>
          <p14:tracePt t="66812" x="2389188" y="2557463"/>
          <p14:tracePt t="66821" x="2382838" y="2557463"/>
          <p14:tracePt t="66828" x="2371725" y="2563813"/>
          <p14:tracePt t="66837" x="2355850" y="2563813"/>
          <p14:tracePt t="66844" x="2332038" y="2563813"/>
          <p14:tracePt t="66853" x="2305050" y="2568575"/>
          <p14:tracePt t="66861" x="2282825" y="2568575"/>
          <p14:tracePt t="66869" x="2197100" y="2568575"/>
          <p14:tracePt t="66885" x="2074863" y="2568575"/>
          <p14:tracePt t="66893" x="2017713" y="2568575"/>
          <p14:tracePt t="66901" x="1939925" y="2568575"/>
          <p14:tracePt t="66909" x="1882775" y="2568575"/>
          <p14:tracePt t="66918" x="1816100" y="2568575"/>
          <p14:tracePt t="66925" x="1765300" y="2568575"/>
          <p14:tracePt t="66933" x="1674813" y="2568575"/>
          <p14:tracePt t="66941" x="1608138" y="2568575"/>
          <p14:tracePt t="66949" x="1557338" y="2568575"/>
          <p14:tracePt t="66957" x="1462088" y="2574925"/>
          <p14:tracePt t="66965" x="1393825" y="2579688"/>
          <p14:tracePt t="66973" x="1309688" y="2590800"/>
          <p14:tracePt t="66980" x="1236663" y="2601913"/>
          <p14:tracePt t="66989" x="1168400" y="2608263"/>
          <p14:tracePt t="66996" x="1130300" y="2614613"/>
          <p14:tracePt t="67005" x="1079500" y="2614613"/>
          <p14:tracePt t="67012" x="1035050" y="2614613"/>
          <p14:tracePt t="67021" x="989013" y="2614613"/>
          <p14:tracePt t="67029" x="933450" y="2614613"/>
          <p14:tracePt t="67037" x="911225" y="2614613"/>
          <p14:tracePt t="67045" x="900113" y="2614613"/>
          <p14:tracePt t="67053" x="876300" y="2614613"/>
          <p14:tracePt t="67061" x="865188" y="2614613"/>
          <p14:tracePt t="67069" x="860425" y="2614613"/>
          <p14:tracePt t="67076" x="849313" y="2619375"/>
          <p14:tracePt t="67085" x="849313" y="2625725"/>
          <p14:tracePt t="67093" x="842963" y="2625725"/>
          <p14:tracePt t="67357" x="838200" y="2625725"/>
          <p14:tracePt t="67373" x="831850" y="2630488"/>
          <p14:tracePt t="67389" x="825500" y="2630488"/>
          <p14:tracePt t="67686" x="825500" y="2636838"/>
          <p14:tracePt t="67701" x="838200" y="2641600"/>
          <p14:tracePt t="67708" x="849313" y="2641600"/>
          <p14:tracePt t="67717" x="860425" y="2647950"/>
          <p14:tracePt t="67724" x="882650" y="2652713"/>
          <p14:tracePt t="67732" x="893763" y="2659063"/>
          <p14:tracePt t="67741" x="911225" y="2659063"/>
          <p14:tracePt t="67748" x="915988" y="2670175"/>
          <p14:tracePt t="67764" x="915988" y="2676525"/>
          <p14:tracePt t="68109" x="922338" y="2676525"/>
          <p14:tracePt t="68125" x="927100" y="2676525"/>
          <p14:tracePt t="68132" x="944563" y="2676525"/>
          <p14:tracePt t="68141" x="973138" y="2676525"/>
          <p14:tracePt t="68148" x="1000125" y="2676525"/>
          <p14:tracePt t="68157" x="1039813" y="2676525"/>
          <p14:tracePt t="68165" x="1090613" y="2681288"/>
          <p14:tracePt t="68172" x="1163638" y="2681288"/>
          <p14:tracePt t="68180" x="1243013" y="2681288"/>
          <p14:tracePt t="68191" x="1320800" y="2687638"/>
          <p14:tracePt t="68198" x="1489075" y="2687638"/>
          <p14:tracePt t="68207" x="1658938" y="2687638"/>
          <p14:tracePt t="68214" x="1889125" y="2698750"/>
          <p14:tracePt t="68221" x="2108200" y="2709863"/>
          <p14:tracePt t="68229" x="2338388" y="2725738"/>
          <p14:tracePt t="68238" x="2528888" y="2749550"/>
          <p14:tracePt t="68245" x="2743200" y="2754313"/>
          <p14:tracePt t="68254" x="2882900" y="2754313"/>
          <p14:tracePt t="68261" x="2979738" y="2754313"/>
          <p14:tracePt t="68269" x="3041650" y="2754313"/>
          <p14:tracePt t="68276" x="3136900" y="2754313"/>
          <p14:tracePt t="68286" x="3163888" y="2754313"/>
          <p14:tracePt t="68292" x="3209925" y="2754313"/>
          <p14:tracePt t="68304" x="3238500" y="2749550"/>
          <p14:tracePt t="68316" x="3243263" y="2743200"/>
          <p14:tracePt t="68397" x="3254375" y="2736850"/>
          <p14:tracePt t="68405" x="3260725" y="2736850"/>
          <p14:tracePt t="68412" x="3265488" y="2732088"/>
          <p14:tracePt t="68421" x="3271838" y="2732088"/>
          <p14:tracePt t="68437" x="3271838" y="2725738"/>
          <p14:tracePt t="68469" x="3271838" y="2720975"/>
          <p14:tracePt t="68477" x="3271838" y="2714625"/>
          <p14:tracePt t="68493" x="3271838" y="2709863"/>
          <p14:tracePt t="68517" x="3271838" y="2703513"/>
          <p14:tracePt t="68533" x="3265488" y="2698750"/>
          <p14:tracePt t="68542" x="3265488" y="2692400"/>
          <p14:tracePt t="68557" x="3260725" y="2687638"/>
          <p14:tracePt t="68580" x="3254375" y="2681288"/>
          <p14:tracePt t="68925" x="3249613" y="2681288"/>
          <p14:tracePt t="68941" x="3238500" y="2681288"/>
          <p14:tracePt t="68957" x="3232150" y="2681288"/>
          <p14:tracePt t="69093" x="3238500" y="2681288"/>
          <p14:tracePt t="69101" x="3243263" y="2681288"/>
          <p14:tracePt t="69109" x="3249613" y="2681288"/>
          <p14:tracePt t="69116" x="3260725" y="2681288"/>
          <p14:tracePt t="69125" x="3276600" y="2681288"/>
          <p14:tracePt t="69132" x="3294063" y="2681288"/>
          <p14:tracePt t="69141" x="3316288" y="2681288"/>
          <p14:tracePt t="69148" x="3333750" y="2681288"/>
          <p14:tracePt t="69157" x="3367088" y="2681288"/>
          <p14:tracePt t="69164" x="3400425" y="2681288"/>
          <p14:tracePt t="69173" x="3417888" y="2681288"/>
          <p14:tracePt t="69180" x="3446463" y="2681288"/>
          <p14:tracePt t="69189" x="3462338" y="2681288"/>
          <p14:tracePt t="69196" x="3473450" y="2681288"/>
          <p14:tracePt t="69204" x="3479800" y="2681288"/>
          <p14:tracePt t="69213" x="3490913" y="2681288"/>
          <p14:tracePt t="69221" x="3502025" y="2681288"/>
          <p14:tracePt t="69229" x="3513138" y="2681288"/>
          <p14:tracePt t="69237" x="3519488" y="2681288"/>
          <p14:tracePt t="69244" x="3530600" y="2681288"/>
          <p14:tracePt t="69253" x="3546475" y="2681288"/>
          <p14:tracePt t="69261" x="3563938" y="2681288"/>
          <p14:tracePt t="69270" x="3586163" y="2681288"/>
          <p14:tracePt t="69277" x="3603625" y="2681288"/>
          <p14:tracePt t="69287" x="3630613" y="2681288"/>
          <p14:tracePt t="69293" x="3654425" y="2681288"/>
          <p14:tracePt t="69300" x="3670300" y="2681288"/>
          <p14:tracePt t="69309" x="3698875" y="2681288"/>
          <p14:tracePt t="69316" x="3727450" y="2681288"/>
          <p14:tracePt t="69324" x="3738563" y="2681288"/>
          <p14:tracePt t="69333" x="3760788" y="2681288"/>
          <p14:tracePt t="69341" x="3789363" y="2681288"/>
          <p14:tracePt t="69348" x="3816350" y="2687638"/>
          <p14:tracePt t="69356" x="3827463" y="2692400"/>
          <p14:tracePt t="69365" x="3862388" y="2692400"/>
          <p14:tracePt t="69373" x="3878263" y="2698750"/>
          <p14:tracePt t="69380" x="3895725" y="2698750"/>
          <p14:tracePt t="69388" x="3911600" y="2698750"/>
          <p14:tracePt t="69396" x="3917950" y="2698750"/>
          <p14:tracePt t="69405" x="3940175" y="2703513"/>
          <p14:tracePt t="69412" x="3962400" y="2703513"/>
          <p14:tracePt t="69420" x="3968750" y="2703513"/>
          <p14:tracePt t="69429" x="3984625" y="2703513"/>
          <p14:tracePt t="69437" x="3997325" y="2703513"/>
          <p14:tracePt t="69444" x="4008438" y="2703513"/>
          <p14:tracePt t="69454" x="4019550" y="2703513"/>
          <p14:tracePt t="69460" x="4024313" y="2703513"/>
          <p14:tracePt t="69476" x="4030663" y="2703513"/>
          <p14:tracePt t="69614" x="4035425" y="2703513"/>
          <p14:tracePt t="69621" x="4041775" y="2703513"/>
          <p14:tracePt t="69637" x="4046538" y="2703513"/>
          <p14:tracePt t="69645" x="4057650" y="2703513"/>
          <p14:tracePt t="69653" x="4081463" y="2703513"/>
          <p14:tracePt t="69661" x="4097338" y="2703513"/>
          <p14:tracePt t="69670" x="4114800" y="2703513"/>
          <p14:tracePt t="69677" x="4143375" y="2709863"/>
          <p14:tracePt t="69685" x="4170363" y="2720975"/>
          <p14:tracePt t="69694" x="4176713" y="2725738"/>
          <p14:tracePt t="69701" x="4176713" y="2736850"/>
          <p14:tracePt t="69901" x="4176713" y="2732088"/>
          <p14:tracePt t="69909" x="4181475" y="2732088"/>
          <p14:tracePt t="69917" x="4198938" y="2732088"/>
          <p14:tracePt t="69925" x="4221163" y="2732088"/>
          <p14:tracePt t="69933" x="4232275" y="2732088"/>
          <p14:tracePt t="69941" x="4283075" y="2732088"/>
          <p14:tracePt t="69948" x="4333875" y="2736850"/>
          <p14:tracePt t="69957" x="4400550" y="2743200"/>
          <p14:tracePt t="69964" x="4479925" y="2760663"/>
          <p14:tracePt t="69972" x="4541838" y="2771775"/>
          <p14:tracePt t="69981" x="4637088" y="2787650"/>
          <p14:tracePt t="69989" x="4705350" y="2805113"/>
          <p14:tracePt t="69996" x="4811713" y="2816225"/>
          <p14:tracePt t="70005" x="4924425" y="2833688"/>
          <p14:tracePt t="70013" x="5002213" y="2838450"/>
          <p14:tracePt t="70021" x="5126038" y="2855913"/>
          <p14:tracePt t="70029" x="5260975" y="2871788"/>
          <p14:tracePt t="70037" x="5329238" y="2878138"/>
          <p14:tracePt t="70045" x="5424488" y="2889250"/>
          <p14:tracePt t="70055" x="5468938" y="2895600"/>
          <p14:tracePt t="70060" x="5519738" y="2895600"/>
          <p14:tracePt t="70069" x="5541963" y="2895600"/>
          <p14:tracePt t="70077" x="5559425" y="2895600"/>
          <p14:tracePt t="70084" x="5570538" y="2895600"/>
          <p14:tracePt t="70093" x="5581650" y="2895600"/>
          <p14:tracePt t="70117" x="5588000" y="2895600"/>
          <p14:tracePt t="70125" x="5588000" y="2889250"/>
          <p14:tracePt t="70132" x="5588000" y="2884488"/>
          <p14:tracePt t="70141" x="5592763" y="2871788"/>
          <p14:tracePt t="70148" x="5592763" y="2867025"/>
          <p14:tracePt t="70157" x="5599113" y="2855913"/>
          <p14:tracePt t="70164" x="5603875" y="2849563"/>
          <p14:tracePt t="70172" x="5610225" y="2838450"/>
          <p14:tracePt t="70180" x="5614988" y="2833688"/>
          <p14:tracePt t="70189" x="5626100" y="2827338"/>
          <p14:tracePt t="70197" x="5632450" y="2816225"/>
          <p14:tracePt t="70204" x="5643563" y="2809875"/>
          <p14:tracePt t="70212" x="5649913" y="2798763"/>
          <p14:tracePt t="70221" x="5661025" y="2787650"/>
          <p14:tracePt t="70228" x="5676900" y="2776538"/>
          <p14:tracePt t="70237" x="5683250" y="2765425"/>
          <p14:tracePt t="70244" x="5688013" y="2760663"/>
          <p14:tracePt t="70254" x="5694363" y="2760663"/>
          <p14:tracePt t="70261" x="5699125" y="2754313"/>
          <p14:tracePt t="70277" x="5705475" y="2749550"/>
          <p14:tracePt t="70284" x="5710238" y="2743200"/>
          <p14:tracePt t="70293" x="5716588" y="2732088"/>
          <p14:tracePt t="70301" x="5722938" y="2732088"/>
          <p14:tracePt t="70309" x="5727700" y="2720975"/>
          <p14:tracePt t="70325" x="5734050" y="2714625"/>
          <p14:tracePt t="70333" x="5738813" y="2709863"/>
          <p14:tracePt t="70357" x="5738813" y="2703513"/>
          <p14:tracePt t="70389" x="5745163" y="2703513"/>
          <p14:tracePt t="70405" x="5745163" y="2698750"/>
          <p14:tracePt t="70413" x="5749925" y="2698750"/>
          <p14:tracePt t="70421" x="5749925" y="2692400"/>
          <p14:tracePt t="70437" x="5756275" y="2687638"/>
          <p14:tracePt t="70454" x="5761038" y="2687638"/>
          <p14:tracePt t="70493" x="5767388" y="2687638"/>
          <p14:tracePt t="70501" x="5778500" y="2687638"/>
          <p14:tracePt t="70509" x="5795963" y="2687638"/>
          <p14:tracePt t="70516" x="5811838" y="2687638"/>
          <p14:tracePt t="70525" x="5829300" y="2687638"/>
          <p14:tracePt t="70532" x="5862638" y="2687638"/>
          <p14:tracePt t="70541" x="5891213" y="2692400"/>
          <p14:tracePt t="70548" x="5918200" y="2692400"/>
          <p14:tracePt t="70557" x="5946775" y="2692400"/>
          <p14:tracePt t="70564" x="5964238" y="2692400"/>
          <p14:tracePt t="70572" x="5997575" y="2692400"/>
          <p14:tracePt t="70581" x="6015038" y="2692400"/>
          <p14:tracePt t="70589" x="6037263" y="2692400"/>
          <p14:tracePt t="70597" x="6048375" y="2692400"/>
          <p14:tracePt t="70604" x="6070600" y="2692400"/>
          <p14:tracePt t="70613" x="6088063" y="2698750"/>
          <p14:tracePt t="70621" x="6103938" y="2698750"/>
          <p14:tracePt t="70628" x="6121400" y="2703513"/>
          <p14:tracePt t="70638" x="6143625" y="2709863"/>
          <p14:tracePt t="70645" x="6183313" y="2714625"/>
          <p14:tracePt t="70655" x="6205538" y="2714625"/>
          <p14:tracePt t="70661" x="6238875" y="2725738"/>
          <p14:tracePt t="70669" x="6267450" y="2732088"/>
          <p14:tracePt t="70677" x="6307138" y="2743200"/>
          <p14:tracePt t="70685" x="6334125" y="2749550"/>
          <p14:tracePt t="70693" x="6384925" y="2754313"/>
          <p14:tracePt t="70700" x="6413500" y="2765425"/>
          <p14:tracePt t="70709" x="6464300" y="2771775"/>
          <p14:tracePt t="70717" x="6508750" y="2776538"/>
          <p14:tracePt t="70725" x="6526213" y="2776538"/>
          <p14:tracePt t="70732" x="6548438" y="2776538"/>
          <p14:tracePt t="70740" x="6581775" y="2776538"/>
          <p14:tracePt t="70749" x="6599238" y="2776538"/>
          <p14:tracePt t="70757" x="6610350" y="2776538"/>
          <p14:tracePt t="70765" x="6621463" y="2776538"/>
          <p14:tracePt t="70773" x="6638925" y="2776538"/>
          <p14:tracePt t="70781" x="6650038" y="2776538"/>
          <p14:tracePt t="70789" x="6661150" y="2776538"/>
          <p14:tracePt t="70796" x="6672263" y="2776538"/>
          <p14:tracePt t="70804" x="6689725" y="2776538"/>
          <p14:tracePt t="70821" x="6700838" y="2771775"/>
          <p14:tracePt t="70829" x="6711950" y="2771775"/>
          <p14:tracePt t="70838" x="6723063" y="2771775"/>
          <p14:tracePt t="70845" x="6745288" y="2771775"/>
          <p14:tracePt t="70855" x="6756400" y="2771775"/>
          <p14:tracePt t="70861" x="6778625" y="2771775"/>
          <p14:tracePt t="70869" x="6818313" y="2771775"/>
          <p14:tracePt t="70877" x="6851650" y="2771775"/>
          <p14:tracePt t="70884" x="6869113" y="2771775"/>
          <p14:tracePt t="70894" x="6913563" y="2765425"/>
          <p14:tracePt t="70903" x="6931025" y="2765425"/>
          <p14:tracePt t="70909" x="6970713" y="2760663"/>
          <p14:tracePt t="70916" x="6986588" y="2760663"/>
          <p14:tracePt t="70924" x="7019925" y="2754313"/>
          <p14:tracePt t="70933" x="7054850" y="2754313"/>
          <p14:tracePt t="70941" x="7070725" y="2754313"/>
          <p14:tracePt t="70949" x="7110413" y="2749550"/>
          <p14:tracePt t="70957" x="7138988" y="2743200"/>
          <p14:tracePt t="70964" x="7161213" y="2732088"/>
          <p14:tracePt t="70973" x="7178675" y="2725738"/>
          <p14:tracePt t="70980" x="7212013" y="2714625"/>
          <p14:tracePt t="70989" x="7234238" y="2709863"/>
          <p14:tracePt t="70997" x="7251700" y="2709863"/>
          <p14:tracePt t="71005" x="7267575" y="2703513"/>
          <p14:tracePt t="71012" x="7278688" y="2698750"/>
          <p14:tracePt t="71021" x="7302500" y="2698750"/>
          <p14:tracePt t="71029" x="7318375" y="2692400"/>
          <p14:tracePt t="71038" x="7335838" y="2692400"/>
          <p14:tracePt t="71045" x="7351713" y="2692400"/>
          <p14:tracePt t="71053" x="7362825" y="2692400"/>
          <p14:tracePt t="71061" x="7386638" y="2692400"/>
          <p14:tracePt t="71068" x="7397750" y="2692400"/>
          <p14:tracePt t="71077" x="7408863" y="2692400"/>
          <p14:tracePt t="71084" x="7413625" y="2692400"/>
          <p14:tracePt t="71092" x="7419975" y="2692400"/>
          <p14:tracePt t="71205" x="7424738" y="2692400"/>
          <p14:tracePt t="71221" x="7431088" y="2703513"/>
          <p14:tracePt t="71334" x="7431088" y="2709863"/>
        </p14:tracePtLst>
      </p14:laserTraceLst>
    </p:ext>
  </p:extLs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3233</TotalTime>
  <Words>828</Words>
  <Application>Microsoft Office PowerPoint</Application>
  <PresentationFormat>Widescreen</PresentationFormat>
  <Paragraphs>163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Poppins</vt:lpstr>
      <vt:lpstr>Poppins Light</vt:lpstr>
      <vt:lpstr>Poppins Medium</vt:lpstr>
      <vt:lpstr>Poppins SemiBold</vt:lpstr>
      <vt:lpstr>Wingdings</vt:lpstr>
      <vt:lpstr>Tema de Office</vt:lpstr>
      <vt:lpstr>Distribution and Utilization of CT &amp; MRI  in Greece</vt:lpstr>
      <vt:lpstr>The Team</vt:lpstr>
      <vt:lpstr>High Capital Value Imaging Modalities</vt:lpstr>
      <vt:lpstr>Clinical Engineering in HCVIM</vt:lpstr>
      <vt:lpstr>Modern Medical Imaging</vt:lpstr>
      <vt:lpstr>Goals of the project and final users that will benefit</vt:lpstr>
      <vt:lpstr>﻿Distribution of CT and MRI</vt:lpstr>
      <vt:lpstr>Results</vt:lpstr>
      <vt:lpstr>Results</vt:lpstr>
      <vt:lpstr>Distribution of CT Units </vt:lpstr>
      <vt:lpstr>Distribution of MRI Units </vt:lpstr>
      <vt:lpstr>Expenditure for CT</vt:lpstr>
      <vt:lpstr>Expenditure for MRI</vt:lpstr>
      <vt:lpstr>Results</vt:lpstr>
      <vt:lpstr>Conclusion</vt:lpstr>
      <vt:lpstr>Aris Dermitzakis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Estefania Cajigas</dc:creator>
  <cp:lastModifiedBy>Aris D</cp:lastModifiedBy>
  <cp:revision>17</cp:revision>
  <dcterms:created xsi:type="dcterms:W3CDTF">2021-09-01T19:24:00Z</dcterms:created>
  <dcterms:modified xsi:type="dcterms:W3CDTF">2021-10-15T12:15:27Z</dcterms:modified>
</cp:coreProperties>
</file>