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2" r:id="rId4"/>
    <p:sldId id="263" r:id="rId5"/>
    <p:sldId id="264" r:id="rId6"/>
    <p:sldId id="266" r:id="rId7"/>
    <p:sldId id="267" r:id="rId8"/>
    <p:sldId id="269" r:id="rId9"/>
    <p:sldId id="265" r:id="rId10"/>
    <p:sldId id="270" r:id="rId11"/>
    <p:sldId id="268" r:id="rId12"/>
    <p:sldId id="271" r:id="rId13"/>
    <p:sldId id="261"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718"/>
  </p:normalViewPr>
  <p:slideViewPr>
    <p:cSldViewPr snapToGrid="0" snapToObjects="1">
      <p:cViewPr varScale="1">
        <p:scale>
          <a:sx n="69" d="100"/>
          <a:sy n="69" d="100"/>
        </p:scale>
        <p:origin x="-76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152202289\Documents\HPTU\PROYECTOS\RESPUESTA%20R&#193;PIDA\Reporte%20HPTU%20VIRG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a:t>
            </a:r>
            <a:r>
              <a:rPr lang="en-US" baseline="0" dirty="0"/>
              <a:t> </a:t>
            </a:r>
            <a:r>
              <a:rPr lang="en-US" baseline="0" dirty="0" smtClean="0"/>
              <a:t>events </a:t>
            </a:r>
            <a:endParaRPr lang="en-US" dirty="0"/>
          </a:p>
        </c:rich>
      </c:tx>
      <c:layout/>
      <c:overlay val="0"/>
    </c:title>
    <c:autoTitleDeleted val="0"/>
    <c:plotArea>
      <c:layout/>
      <c:barChart>
        <c:barDir val="col"/>
        <c:grouping val="clustered"/>
        <c:varyColors val="0"/>
        <c:ser>
          <c:idx val="0"/>
          <c:order val="0"/>
          <c:tx>
            <c:strRef>
              <c:f>Hoja1!$D$11</c:f>
              <c:strCache>
                <c:ptCount val="1"/>
                <c:pt idx="0">
                  <c:v>ACTIVACIONES RCP</c:v>
                </c:pt>
              </c:strCache>
            </c:strRef>
          </c:tx>
          <c:invertIfNegative val="0"/>
          <c:cat>
            <c:strRef>
              <c:f>Hoja1!$C$12:$C$14</c:f>
              <c:strCache>
                <c:ptCount val="3"/>
                <c:pt idx="0">
                  <c:v>NOVIEMBRE</c:v>
                </c:pt>
                <c:pt idx="1">
                  <c:v>DICIEMBRE</c:v>
                </c:pt>
                <c:pt idx="2">
                  <c:v>ENERO</c:v>
                </c:pt>
              </c:strCache>
            </c:strRef>
          </c:cat>
          <c:val>
            <c:numRef>
              <c:f>Hoja1!$D$12:$D$14</c:f>
              <c:numCache>
                <c:formatCode>General</c:formatCode>
                <c:ptCount val="3"/>
                <c:pt idx="0">
                  <c:v>8</c:v>
                </c:pt>
                <c:pt idx="1">
                  <c:v>10</c:v>
                </c:pt>
                <c:pt idx="2">
                  <c:v>12</c:v>
                </c:pt>
              </c:numCache>
            </c:numRef>
          </c:val>
        </c:ser>
        <c:ser>
          <c:idx val="1"/>
          <c:order val="1"/>
          <c:tx>
            <c:strRef>
              <c:f>Hoja1!$F$11</c:f>
              <c:strCache>
                <c:ptCount val="1"/>
                <c:pt idx="0">
                  <c:v>ACTIVACIONES NO RCP </c:v>
                </c:pt>
              </c:strCache>
            </c:strRef>
          </c:tx>
          <c:spPr>
            <a:solidFill>
              <a:srgbClr val="92D050"/>
            </a:solidFill>
          </c:spPr>
          <c:invertIfNegative val="0"/>
          <c:cat>
            <c:strRef>
              <c:f>Hoja1!$C$12:$C$14</c:f>
              <c:strCache>
                <c:ptCount val="3"/>
                <c:pt idx="0">
                  <c:v>NOVIEMBRE</c:v>
                </c:pt>
                <c:pt idx="1">
                  <c:v>DICIEMBRE</c:v>
                </c:pt>
                <c:pt idx="2">
                  <c:v>ENERO</c:v>
                </c:pt>
              </c:strCache>
            </c:strRef>
          </c:cat>
          <c:val>
            <c:numRef>
              <c:f>Hoja1!$F$12:$F$14</c:f>
              <c:numCache>
                <c:formatCode>General</c:formatCode>
                <c:ptCount val="3"/>
                <c:pt idx="0">
                  <c:v>26</c:v>
                </c:pt>
                <c:pt idx="1">
                  <c:v>6</c:v>
                </c:pt>
                <c:pt idx="2">
                  <c:v>7</c:v>
                </c:pt>
              </c:numCache>
            </c:numRef>
          </c:val>
        </c:ser>
        <c:dLbls>
          <c:showLegendKey val="0"/>
          <c:showVal val="0"/>
          <c:showCatName val="0"/>
          <c:showSerName val="0"/>
          <c:showPercent val="0"/>
          <c:showBubbleSize val="0"/>
        </c:dLbls>
        <c:gapWidth val="150"/>
        <c:axId val="127417856"/>
        <c:axId val="164798464"/>
      </c:barChart>
      <c:catAx>
        <c:axId val="127417856"/>
        <c:scaling>
          <c:orientation val="minMax"/>
        </c:scaling>
        <c:delete val="0"/>
        <c:axPos val="b"/>
        <c:majorTickMark val="none"/>
        <c:minorTickMark val="none"/>
        <c:tickLblPos val="nextTo"/>
        <c:crossAx val="164798464"/>
        <c:crosses val="autoZero"/>
        <c:auto val="1"/>
        <c:lblAlgn val="ctr"/>
        <c:lblOffset val="100"/>
        <c:noMultiLvlLbl val="0"/>
      </c:catAx>
      <c:valAx>
        <c:axId val="164798464"/>
        <c:scaling>
          <c:orientation val="minMax"/>
        </c:scaling>
        <c:delete val="0"/>
        <c:axPos val="l"/>
        <c:title>
          <c:tx>
            <c:rich>
              <a:bodyPr/>
              <a:lstStyle/>
              <a:p>
                <a:pPr>
                  <a:defRPr/>
                </a:pPr>
                <a:r>
                  <a:rPr lang="es-MX"/>
                  <a:t>Número</a:t>
                </a:r>
                <a:r>
                  <a:rPr lang="es-MX" baseline="0"/>
                  <a:t> de activaciones</a:t>
                </a:r>
                <a:endParaRPr lang="es-MX"/>
              </a:p>
            </c:rich>
          </c:tx>
          <c:layout/>
          <c:overlay val="0"/>
        </c:title>
        <c:numFmt formatCode="General" sourceLinked="1"/>
        <c:majorTickMark val="none"/>
        <c:minorTickMark val="none"/>
        <c:tickLblPos val="nextTo"/>
        <c:crossAx val="12741785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59EDC-117A-4096-B9F8-DDDFAF5582FC}" type="doc">
      <dgm:prSet loTypeId="urn:microsoft.com/office/officeart/2005/8/layout/process1" loCatId="process" qsTypeId="urn:microsoft.com/office/officeart/2005/8/quickstyle/simple1" qsCatId="simple" csTypeId="urn:microsoft.com/office/officeart/2005/8/colors/accent1_4" csCatId="accent1" phldr="1"/>
      <dgm:spPr/>
    </dgm:pt>
    <dgm:pt modelId="{7F35DE23-5145-4B9D-9834-D8DA1DD3C8B1}">
      <dgm:prSet phldrT="[Texto]" custT="1"/>
      <dgm:spPr>
        <a:solidFill>
          <a:srgbClr val="0070C0"/>
        </a:solidFill>
        <a:ln>
          <a:solidFill>
            <a:srgbClr val="0070C0"/>
          </a:solidFill>
        </a:ln>
      </dgm:spPr>
      <dgm:t>
        <a:bodyPr/>
        <a:lstStyle/>
        <a:p>
          <a:r>
            <a:rPr lang="es-MX" sz="800" b="1" dirty="0" err="1" smtClean="0">
              <a:solidFill>
                <a:schemeClr val="tx1"/>
              </a:solidFill>
              <a:latin typeface="Poppins Light"/>
            </a:rPr>
            <a:t>Technical</a:t>
          </a:r>
          <a:r>
            <a:rPr lang="es-MX" sz="800" b="1" dirty="0" smtClean="0">
              <a:solidFill>
                <a:schemeClr val="tx1"/>
              </a:solidFill>
              <a:latin typeface="Poppins Light"/>
            </a:rPr>
            <a:t> </a:t>
          </a:r>
          <a:r>
            <a:rPr lang="es-MX" sz="800" b="1" dirty="0" err="1" smtClean="0">
              <a:solidFill>
                <a:schemeClr val="tx1"/>
              </a:solidFill>
              <a:latin typeface="Poppins Light"/>
            </a:rPr>
            <a:t>specifications</a:t>
          </a:r>
          <a:endParaRPr lang="es-MX" sz="800" b="1" dirty="0">
            <a:solidFill>
              <a:schemeClr val="tx1"/>
            </a:solidFill>
            <a:latin typeface="Poppins Light"/>
          </a:endParaRPr>
        </a:p>
      </dgm:t>
    </dgm:pt>
    <dgm:pt modelId="{E743D45C-0326-4029-8798-91BE394FD805}" type="parTrans" cxnId="{9D57EA76-45A5-450D-B81A-86B9A1E494CA}">
      <dgm:prSet/>
      <dgm:spPr/>
      <dgm:t>
        <a:bodyPr/>
        <a:lstStyle/>
        <a:p>
          <a:endParaRPr lang="es-MX" b="1">
            <a:solidFill>
              <a:schemeClr val="bg2"/>
            </a:solidFill>
            <a:latin typeface="Poppins Light"/>
          </a:endParaRPr>
        </a:p>
      </dgm:t>
    </dgm:pt>
    <dgm:pt modelId="{0C091601-B063-438B-B52F-E622B271DA43}" type="sibTrans" cxnId="{9D57EA76-45A5-450D-B81A-86B9A1E494CA}">
      <dgm:prSet/>
      <dgm:spPr/>
      <dgm:t>
        <a:bodyPr/>
        <a:lstStyle/>
        <a:p>
          <a:endParaRPr lang="es-MX" b="1">
            <a:solidFill>
              <a:schemeClr val="bg2"/>
            </a:solidFill>
            <a:latin typeface="Poppins Light"/>
          </a:endParaRPr>
        </a:p>
      </dgm:t>
    </dgm:pt>
    <dgm:pt modelId="{D0CA96D4-FEEA-430F-9B47-2267C9301CC4}">
      <dgm:prSet phldrT="[Texto]" custT="1"/>
      <dgm:spPr>
        <a:solidFill>
          <a:srgbClr val="92D050"/>
        </a:solidFill>
        <a:ln>
          <a:solidFill>
            <a:srgbClr val="92D050"/>
          </a:solidFill>
        </a:ln>
      </dgm:spPr>
      <dgm:t>
        <a:bodyPr/>
        <a:lstStyle/>
        <a:p>
          <a:r>
            <a:rPr lang="es-MX" sz="800" b="1" dirty="0" err="1" smtClean="0">
              <a:solidFill>
                <a:schemeClr val="tx1"/>
              </a:solidFill>
              <a:latin typeface="Poppins Light"/>
            </a:rPr>
            <a:t>Quotation</a:t>
          </a:r>
          <a:r>
            <a:rPr lang="es-MX" sz="800" b="1" dirty="0" smtClean="0">
              <a:solidFill>
                <a:schemeClr val="tx1"/>
              </a:solidFill>
              <a:latin typeface="Poppins Light"/>
            </a:rPr>
            <a:t> </a:t>
          </a:r>
          <a:endParaRPr lang="es-MX" sz="800" b="1" dirty="0">
            <a:solidFill>
              <a:schemeClr val="tx1"/>
            </a:solidFill>
            <a:latin typeface="Poppins Light"/>
          </a:endParaRPr>
        </a:p>
      </dgm:t>
    </dgm:pt>
    <dgm:pt modelId="{ECB64233-51C5-455C-ADA0-BA24828F57DD}" type="parTrans" cxnId="{FB2472F5-C432-4B3A-8AF2-BBB7D2DF2020}">
      <dgm:prSet/>
      <dgm:spPr/>
      <dgm:t>
        <a:bodyPr/>
        <a:lstStyle/>
        <a:p>
          <a:endParaRPr lang="es-MX" b="1">
            <a:solidFill>
              <a:schemeClr val="bg2"/>
            </a:solidFill>
            <a:latin typeface="Poppins Light"/>
          </a:endParaRPr>
        </a:p>
      </dgm:t>
    </dgm:pt>
    <dgm:pt modelId="{5C889D3B-C100-4EA7-A796-5F6F3CB3B588}" type="sibTrans" cxnId="{FB2472F5-C432-4B3A-8AF2-BBB7D2DF2020}">
      <dgm:prSet/>
      <dgm:spPr/>
      <dgm:t>
        <a:bodyPr/>
        <a:lstStyle/>
        <a:p>
          <a:endParaRPr lang="es-MX" b="1">
            <a:solidFill>
              <a:schemeClr val="bg2"/>
            </a:solidFill>
            <a:latin typeface="Poppins Light"/>
          </a:endParaRPr>
        </a:p>
      </dgm:t>
    </dgm:pt>
    <dgm:pt modelId="{74F71A0D-E5AF-43A1-ACDE-5348EB18C17E}">
      <dgm:prSet phldrT="[Texto]" custT="1"/>
      <dgm:spPr>
        <a:solidFill>
          <a:srgbClr val="FFC000"/>
        </a:solidFill>
        <a:ln>
          <a:solidFill>
            <a:srgbClr val="FFC000"/>
          </a:solidFill>
        </a:ln>
      </dgm:spPr>
      <dgm:t>
        <a:bodyPr/>
        <a:lstStyle/>
        <a:p>
          <a:r>
            <a:rPr lang="es-MX" sz="800" b="1" dirty="0" err="1" smtClean="0">
              <a:solidFill>
                <a:schemeClr val="tx1"/>
              </a:solidFill>
              <a:latin typeface="Poppins Light"/>
            </a:rPr>
            <a:t>Analysis</a:t>
          </a:r>
          <a:r>
            <a:rPr lang="es-MX" sz="800" b="1" dirty="0" smtClean="0">
              <a:solidFill>
                <a:schemeClr val="tx1"/>
              </a:solidFill>
              <a:latin typeface="Poppins Light"/>
            </a:rPr>
            <a:t> </a:t>
          </a:r>
          <a:endParaRPr lang="es-MX" sz="800" b="1" dirty="0">
            <a:solidFill>
              <a:schemeClr val="tx1"/>
            </a:solidFill>
            <a:latin typeface="Poppins Light"/>
          </a:endParaRPr>
        </a:p>
      </dgm:t>
    </dgm:pt>
    <dgm:pt modelId="{9FECBA5F-DD3E-4373-B41B-C66297C15A22}" type="parTrans" cxnId="{DBEC177C-684D-4631-A5AE-284DB3F5B253}">
      <dgm:prSet/>
      <dgm:spPr/>
      <dgm:t>
        <a:bodyPr/>
        <a:lstStyle/>
        <a:p>
          <a:endParaRPr lang="es-MX" b="1">
            <a:solidFill>
              <a:schemeClr val="bg2"/>
            </a:solidFill>
            <a:latin typeface="Poppins Light"/>
          </a:endParaRPr>
        </a:p>
      </dgm:t>
    </dgm:pt>
    <dgm:pt modelId="{AD8E0A7E-1034-4149-B6CC-22D972D22870}" type="sibTrans" cxnId="{DBEC177C-684D-4631-A5AE-284DB3F5B253}">
      <dgm:prSet/>
      <dgm:spPr/>
      <dgm:t>
        <a:bodyPr/>
        <a:lstStyle/>
        <a:p>
          <a:endParaRPr lang="es-MX" b="1">
            <a:solidFill>
              <a:schemeClr val="bg2"/>
            </a:solidFill>
            <a:latin typeface="Poppins Light"/>
          </a:endParaRPr>
        </a:p>
      </dgm:t>
    </dgm:pt>
    <dgm:pt modelId="{18CB7EF1-12CD-49B1-A144-467115A18652}">
      <dgm:prSet phldrT="[Texto]" custT="1"/>
      <dgm:spPr>
        <a:solidFill>
          <a:srgbClr val="FFC000"/>
        </a:solidFill>
        <a:ln>
          <a:solidFill>
            <a:srgbClr val="FFC000"/>
          </a:solidFill>
        </a:ln>
      </dgm:spPr>
      <dgm:t>
        <a:bodyPr/>
        <a:lstStyle/>
        <a:p>
          <a:r>
            <a:rPr lang="es-CO" sz="800" b="1" dirty="0" smtClean="0">
              <a:solidFill>
                <a:schemeClr val="tx1"/>
              </a:solidFill>
              <a:latin typeface="Poppins Light"/>
            </a:rPr>
            <a:t>Demo </a:t>
          </a:r>
          <a:endParaRPr lang="es-MX" sz="800" b="1" dirty="0">
            <a:solidFill>
              <a:schemeClr val="tx1"/>
            </a:solidFill>
            <a:latin typeface="Poppins Light"/>
          </a:endParaRPr>
        </a:p>
      </dgm:t>
    </dgm:pt>
    <dgm:pt modelId="{2104E599-5AF9-41B0-A999-51E7209A8A58}" type="parTrans" cxnId="{AEFAC5B3-A2F4-45DE-BD55-39A670AB1D9C}">
      <dgm:prSet/>
      <dgm:spPr/>
      <dgm:t>
        <a:bodyPr/>
        <a:lstStyle/>
        <a:p>
          <a:endParaRPr lang="es-MX">
            <a:latin typeface="Poppins Light"/>
          </a:endParaRPr>
        </a:p>
      </dgm:t>
    </dgm:pt>
    <dgm:pt modelId="{B52C3177-9B47-4267-B893-1F0CC180DD54}" type="sibTrans" cxnId="{AEFAC5B3-A2F4-45DE-BD55-39A670AB1D9C}">
      <dgm:prSet/>
      <dgm:spPr/>
      <dgm:t>
        <a:bodyPr/>
        <a:lstStyle/>
        <a:p>
          <a:endParaRPr lang="es-MX">
            <a:latin typeface="Poppins Light"/>
          </a:endParaRPr>
        </a:p>
      </dgm:t>
    </dgm:pt>
    <dgm:pt modelId="{47D3E506-C4DF-4B6D-8273-05D4C31485EF}">
      <dgm:prSet phldrT="[Texto]" custT="1"/>
      <dgm:spPr>
        <a:solidFill>
          <a:srgbClr val="FFC000"/>
        </a:solidFill>
        <a:ln>
          <a:solidFill>
            <a:srgbClr val="FFC000"/>
          </a:solidFill>
        </a:ln>
      </dgm:spPr>
      <dgm:t>
        <a:bodyPr/>
        <a:lstStyle/>
        <a:p>
          <a:r>
            <a:rPr lang="es-CO" sz="700" b="1" dirty="0" err="1" smtClean="0">
              <a:solidFill>
                <a:schemeClr val="tx1"/>
              </a:solidFill>
              <a:latin typeface="Poppins Light"/>
            </a:rPr>
            <a:t>Recommendation</a:t>
          </a:r>
          <a:endParaRPr lang="es-MX" sz="700" b="1" dirty="0">
            <a:solidFill>
              <a:schemeClr val="tx1"/>
            </a:solidFill>
            <a:latin typeface="Poppins Light"/>
          </a:endParaRPr>
        </a:p>
      </dgm:t>
    </dgm:pt>
    <dgm:pt modelId="{7D07D67D-BFA0-4953-B147-DD0D87D6B460}" type="parTrans" cxnId="{944B0162-067C-4F5C-A880-34C195C6D449}">
      <dgm:prSet/>
      <dgm:spPr/>
      <dgm:t>
        <a:bodyPr/>
        <a:lstStyle/>
        <a:p>
          <a:endParaRPr lang="es-MX">
            <a:latin typeface="Poppins Light"/>
          </a:endParaRPr>
        </a:p>
      </dgm:t>
    </dgm:pt>
    <dgm:pt modelId="{C6147AAB-4292-48E9-9A86-951BABBB2294}" type="sibTrans" cxnId="{944B0162-067C-4F5C-A880-34C195C6D449}">
      <dgm:prSet/>
      <dgm:spPr/>
      <dgm:t>
        <a:bodyPr/>
        <a:lstStyle/>
        <a:p>
          <a:endParaRPr lang="es-MX">
            <a:latin typeface="Poppins Light"/>
          </a:endParaRPr>
        </a:p>
      </dgm:t>
    </dgm:pt>
    <dgm:pt modelId="{36254284-6AA8-4DCF-B000-06CD647491DE}" type="pres">
      <dgm:prSet presAssocID="{9EC59EDC-117A-4096-B9F8-DDDFAF5582FC}" presName="Name0" presStyleCnt="0">
        <dgm:presLayoutVars>
          <dgm:dir/>
          <dgm:resizeHandles val="exact"/>
        </dgm:presLayoutVars>
      </dgm:prSet>
      <dgm:spPr/>
    </dgm:pt>
    <dgm:pt modelId="{1FE81595-91B6-4871-B4F7-2C452FEB422B}" type="pres">
      <dgm:prSet presAssocID="{7F35DE23-5145-4B9D-9834-D8DA1DD3C8B1}" presName="node" presStyleLbl="node1" presStyleIdx="0" presStyleCnt="5" custLinFactNeighborX="-836" custLinFactNeighborY="6487">
        <dgm:presLayoutVars>
          <dgm:bulletEnabled val="1"/>
        </dgm:presLayoutVars>
      </dgm:prSet>
      <dgm:spPr/>
      <dgm:t>
        <a:bodyPr/>
        <a:lstStyle/>
        <a:p>
          <a:endParaRPr lang="es-MX"/>
        </a:p>
      </dgm:t>
    </dgm:pt>
    <dgm:pt modelId="{6BFD3B87-2607-4377-8DA5-FF4905FC7F06}" type="pres">
      <dgm:prSet presAssocID="{0C091601-B063-438B-B52F-E622B271DA43}" presName="sibTrans" presStyleLbl="sibTrans2D1" presStyleIdx="0" presStyleCnt="4"/>
      <dgm:spPr/>
      <dgm:t>
        <a:bodyPr/>
        <a:lstStyle/>
        <a:p>
          <a:endParaRPr lang="es-MX"/>
        </a:p>
      </dgm:t>
    </dgm:pt>
    <dgm:pt modelId="{BC494E18-6767-41C8-8B0B-13A232E4DE11}" type="pres">
      <dgm:prSet presAssocID="{0C091601-B063-438B-B52F-E622B271DA43}" presName="connectorText" presStyleLbl="sibTrans2D1" presStyleIdx="0" presStyleCnt="4"/>
      <dgm:spPr/>
      <dgm:t>
        <a:bodyPr/>
        <a:lstStyle/>
        <a:p>
          <a:endParaRPr lang="es-MX"/>
        </a:p>
      </dgm:t>
    </dgm:pt>
    <dgm:pt modelId="{3E726B61-3AC6-4398-BCF2-3AE637DA43B8}" type="pres">
      <dgm:prSet presAssocID="{D0CA96D4-FEEA-430F-9B47-2267C9301CC4}" presName="node" presStyleLbl="node1" presStyleIdx="1" presStyleCnt="5">
        <dgm:presLayoutVars>
          <dgm:bulletEnabled val="1"/>
        </dgm:presLayoutVars>
      </dgm:prSet>
      <dgm:spPr/>
      <dgm:t>
        <a:bodyPr/>
        <a:lstStyle/>
        <a:p>
          <a:endParaRPr lang="es-MX"/>
        </a:p>
      </dgm:t>
    </dgm:pt>
    <dgm:pt modelId="{AF9D9AF1-9F56-438A-B0F1-FB1547E52AB7}" type="pres">
      <dgm:prSet presAssocID="{5C889D3B-C100-4EA7-A796-5F6F3CB3B588}" presName="sibTrans" presStyleLbl="sibTrans2D1" presStyleIdx="1" presStyleCnt="4"/>
      <dgm:spPr/>
      <dgm:t>
        <a:bodyPr/>
        <a:lstStyle/>
        <a:p>
          <a:endParaRPr lang="es-MX"/>
        </a:p>
      </dgm:t>
    </dgm:pt>
    <dgm:pt modelId="{1EE881BB-A90D-4BAB-9D30-E955BBA99CBC}" type="pres">
      <dgm:prSet presAssocID="{5C889D3B-C100-4EA7-A796-5F6F3CB3B588}" presName="connectorText" presStyleLbl="sibTrans2D1" presStyleIdx="1" presStyleCnt="4"/>
      <dgm:spPr/>
      <dgm:t>
        <a:bodyPr/>
        <a:lstStyle/>
        <a:p>
          <a:endParaRPr lang="es-MX"/>
        </a:p>
      </dgm:t>
    </dgm:pt>
    <dgm:pt modelId="{55ADD88A-5001-447B-A107-27DE704006AC}" type="pres">
      <dgm:prSet presAssocID="{74F71A0D-E5AF-43A1-ACDE-5348EB18C17E}" presName="node" presStyleLbl="node1" presStyleIdx="2" presStyleCnt="5">
        <dgm:presLayoutVars>
          <dgm:bulletEnabled val="1"/>
        </dgm:presLayoutVars>
      </dgm:prSet>
      <dgm:spPr/>
      <dgm:t>
        <a:bodyPr/>
        <a:lstStyle/>
        <a:p>
          <a:endParaRPr lang="es-MX"/>
        </a:p>
      </dgm:t>
    </dgm:pt>
    <dgm:pt modelId="{68764F0E-D775-4CCD-8100-91638BB489B4}" type="pres">
      <dgm:prSet presAssocID="{AD8E0A7E-1034-4149-B6CC-22D972D22870}" presName="sibTrans" presStyleLbl="sibTrans2D1" presStyleIdx="2" presStyleCnt="4"/>
      <dgm:spPr/>
      <dgm:t>
        <a:bodyPr/>
        <a:lstStyle/>
        <a:p>
          <a:endParaRPr lang="es-MX"/>
        </a:p>
      </dgm:t>
    </dgm:pt>
    <dgm:pt modelId="{ED5B57DF-ACA4-4563-B1D7-48C64EAD387B}" type="pres">
      <dgm:prSet presAssocID="{AD8E0A7E-1034-4149-B6CC-22D972D22870}" presName="connectorText" presStyleLbl="sibTrans2D1" presStyleIdx="2" presStyleCnt="4"/>
      <dgm:spPr/>
      <dgm:t>
        <a:bodyPr/>
        <a:lstStyle/>
        <a:p>
          <a:endParaRPr lang="es-MX"/>
        </a:p>
      </dgm:t>
    </dgm:pt>
    <dgm:pt modelId="{4D9C26E4-848A-4950-BDB7-2A00FD3EBB55}" type="pres">
      <dgm:prSet presAssocID="{18CB7EF1-12CD-49B1-A144-467115A18652}" presName="node" presStyleLbl="node1" presStyleIdx="3" presStyleCnt="5">
        <dgm:presLayoutVars>
          <dgm:bulletEnabled val="1"/>
        </dgm:presLayoutVars>
      </dgm:prSet>
      <dgm:spPr/>
      <dgm:t>
        <a:bodyPr/>
        <a:lstStyle/>
        <a:p>
          <a:endParaRPr lang="es-MX"/>
        </a:p>
      </dgm:t>
    </dgm:pt>
    <dgm:pt modelId="{6FE8D9B3-C82E-4AD4-B211-B3485C9C63EE}" type="pres">
      <dgm:prSet presAssocID="{B52C3177-9B47-4267-B893-1F0CC180DD54}" presName="sibTrans" presStyleLbl="sibTrans2D1" presStyleIdx="3" presStyleCnt="4"/>
      <dgm:spPr/>
      <dgm:t>
        <a:bodyPr/>
        <a:lstStyle/>
        <a:p>
          <a:endParaRPr lang="es-MX"/>
        </a:p>
      </dgm:t>
    </dgm:pt>
    <dgm:pt modelId="{1EC2775E-CFD1-48A7-A0D0-0FCAAB8E1912}" type="pres">
      <dgm:prSet presAssocID="{B52C3177-9B47-4267-B893-1F0CC180DD54}" presName="connectorText" presStyleLbl="sibTrans2D1" presStyleIdx="3" presStyleCnt="4"/>
      <dgm:spPr/>
      <dgm:t>
        <a:bodyPr/>
        <a:lstStyle/>
        <a:p>
          <a:endParaRPr lang="es-MX"/>
        </a:p>
      </dgm:t>
    </dgm:pt>
    <dgm:pt modelId="{40C31BC1-874A-462A-ACBE-BDEA73247DCB}" type="pres">
      <dgm:prSet presAssocID="{47D3E506-C4DF-4B6D-8273-05D4C31485EF}" presName="node" presStyleLbl="node1" presStyleIdx="4" presStyleCnt="5">
        <dgm:presLayoutVars>
          <dgm:bulletEnabled val="1"/>
        </dgm:presLayoutVars>
      </dgm:prSet>
      <dgm:spPr/>
      <dgm:t>
        <a:bodyPr/>
        <a:lstStyle/>
        <a:p>
          <a:endParaRPr lang="es-MX"/>
        </a:p>
      </dgm:t>
    </dgm:pt>
  </dgm:ptLst>
  <dgm:cxnLst>
    <dgm:cxn modelId="{BF1EFE82-AFA0-4031-9FBD-67BFD1D92068}" type="presOf" srcId="{B52C3177-9B47-4267-B893-1F0CC180DD54}" destId="{6FE8D9B3-C82E-4AD4-B211-B3485C9C63EE}" srcOrd="0" destOrd="0" presId="urn:microsoft.com/office/officeart/2005/8/layout/process1"/>
    <dgm:cxn modelId="{542C58A9-F7AA-460C-AAF1-5D00657A7F6B}" type="presOf" srcId="{0C091601-B063-438B-B52F-E622B271DA43}" destId="{6BFD3B87-2607-4377-8DA5-FF4905FC7F06}" srcOrd="0" destOrd="0" presId="urn:microsoft.com/office/officeart/2005/8/layout/process1"/>
    <dgm:cxn modelId="{A548397B-6C15-443E-90B6-4287B0ACEFA4}" type="presOf" srcId="{D0CA96D4-FEEA-430F-9B47-2267C9301CC4}" destId="{3E726B61-3AC6-4398-BCF2-3AE637DA43B8}" srcOrd="0" destOrd="0" presId="urn:microsoft.com/office/officeart/2005/8/layout/process1"/>
    <dgm:cxn modelId="{51D3CDF8-2A1E-4981-993F-E12F7BA84C12}" type="presOf" srcId="{74F71A0D-E5AF-43A1-ACDE-5348EB18C17E}" destId="{55ADD88A-5001-447B-A107-27DE704006AC}" srcOrd="0" destOrd="0" presId="urn:microsoft.com/office/officeart/2005/8/layout/process1"/>
    <dgm:cxn modelId="{EDFA3D18-7553-4B23-90C2-5853847FB3C1}" type="presOf" srcId="{B52C3177-9B47-4267-B893-1F0CC180DD54}" destId="{1EC2775E-CFD1-48A7-A0D0-0FCAAB8E1912}" srcOrd="1" destOrd="0" presId="urn:microsoft.com/office/officeart/2005/8/layout/process1"/>
    <dgm:cxn modelId="{F170DAA1-A670-4CBA-9B3E-5A916A79642B}" type="presOf" srcId="{AD8E0A7E-1034-4149-B6CC-22D972D22870}" destId="{ED5B57DF-ACA4-4563-B1D7-48C64EAD387B}" srcOrd="1" destOrd="0" presId="urn:microsoft.com/office/officeart/2005/8/layout/process1"/>
    <dgm:cxn modelId="{4F17AB96-00E3-41D8-9CDA-4F80F4461971}" type="presOf" srcId="{5C889D3B-C100-4EA7-A796-5F6F3CB3B588}" destId="{1EE881BB-A90D-4BAB-9D30-E955BBA99CBC}" srcOrd="1" destOrd="0" presId="urn:microsoft.com/office/officeart/2005/8/layout/process1"/>
    <dgm:cxn modelId="{A8C5B4F4-CD45-4D24-963C-578591EA5419}" type="presOf" srcId="{AD8E0A7E-1034-4149-B6CC-22D972D22870}" destId="{68764F0E-D775-4CCD-8100-91638BB489B4}" srcOrd="0" destOrd="0" presId="urn:microsoft.com/office/officeart/2005/8/layout/process1"/>
    <dgm:cxn modelId="{FDDA5414-8292-4D6A-8FA9-57E3C47B044C}" type="presOf" srcId="{7F35DE23-5145-4B9D-9834-D8DA1DD3C8B1}" destId="{1FE81595-91B6-4871-B4F7-2C452FEB422B}" srcOrd="0" destOrd="0" presId="urn:microsoft.com/office/officeart/2005/8/layout/process1"/>
    <dgm:cxn modelId="{37BDF0C8-5257-48BD-8CB8-70DC888A50D3}" type="presOf" srcId="{47D3E506-C4DF-4B6D-8273-05D4C31485EF}" destId="{40C31BC1-874A-462A-ACBE-BDEA73247DCB}" srcOrd="0" destOrd="0" presId="urn:microsoft.com/office/officeart/2005/8/layout/process1"/>
    <dgm:cxn modelId="{B697F4B3-6E1F-4BBD-81F7-84F7ACA27829}" type="presOf" srcId="{0C091601-B063-438B-B52F-E622B271DA43}" destId="{BC494E18-6767-41C8-8B0B-13A232E4DE11}" srcOrd="1" destOrd="0" presId="urn:microsoft.com/office/officeart/2005/8/layout/process1"/>
    <dgm:cxn modelId="{76532FBD-8958-4A67-935D-8D97154AE7A5}" type="presOf" srcId="{9EC59EDC-117A-4096-B9F8-DDDFAF5582FC}" destId="{36254284-6AA8-4DCF-B000-06CD647491DE}" srcOrd="0" destOrd="0" presId="urn:microsoft.com/office/officeart/2005/8/layout/process1"/>
    <dgm:cxn modelId="{66A790BF-A0FD-4473-823B-47F2323D03D6}" type="presOf" srcId="{18CB7EF1-12CD-49B1-A144-467115A18652}" destId="{4D9C26E4-848A-4950-BDB7-2A00FD3EBB55}" srcOrd="0" destOrd="0" presId="urn:microsoft.com/office/officeart/2005/8/layout/process1"/>
    <dgm:cxn modelId="{944B0162-067C-4F5C-A880-34C195C6D449}" srcId="{9EC59EDC-117A-4096-B9F8-DDDFAF5582FC}" destId="{47D3E506-C4DF-4B6D-8273-05D4C31485EF}" srcOrd="4" destOrd="0" parTransId="{7D07D67D-BFA0-4953-B147-DD0D87D6B460}" sibTransId="{C6147AAB-4292-48E9-9A86-951BABBB2294}"/>
    <dgm:cxn modelId="{AEFAC5B3-A2F4-45DE-BD55-39A670AB1D9C}" srcId="{9EC59EDC-117A-4096-B9F8-DDDFAF5582FC}" destId="{18CB7EF1-12CD-49B1-A144-467115A18652}" srcOrd="3" destOrd="0" parTransId="{2104E599-5AF9-41B0-A999-51E7209A8A58}" sibTransId="{B52C3177-9B47-4267-B893-1F0CC180DD54}"/>
    <dgm:cxn modelId="{DBEC177C-684D-4631-A5AE-284DB3F5B253}" srcId="{9EC59EDC-117A-4096-B9F8-DDDFAF5582FC}" destId="{74F71A0D-E5AF-43A1-ACDE-5348EB18C17E}" srcOrd="2" destOrd="0" parTransId="{9FECBA5F-DD3E-4373-B41B-C66297C15A22}" sibTransId="{AD8E0A7E-1034-4149-B6CC-22D972D22870}"/>
    <dgm:cxn modelId="{FB2472F5-C432-4B3A-8AF2-BBB7D2DF2020}" srcId="{9EC59EDC-117A-4096-B9F8-DDDFAF5582FC}" destId="{D0CA96D4-FEEA-430F-9B47-2267C9301CC4}" srcOrd="1" destOrd="0" parTransId="{ECB64233-51C5-455C-ADA0-BA24828F57DD}" sibTransId="{5C889D3B-C100-4EA7-A796-5F6F3CB3B588}"/>
    <dgm:cxn modelId="{E4102EB0-D097-410E-8749-4244B0F44AE3}" type="presOf" srcId="{5C889D3B-C100-4EA7-A796-5F6F3CB3B588}" destId="{AF9D9AF1-9F56-438A-B0F1-FB1547E52AB7}" srcOrd="0" destOrd="0" presId="urn:microsoft.com/office/officeart/2005/8/layout/process1"/>
    <dgm:cxn modelId="{9D57EA76-45A5-450D-B81A-86B9A1E494CA}" srcId="{9EC59EDC-117A-4096-B9F8-DDDFAF5582FC}" destId="{7F35DE23-5145-4B9D-9834-D8DA1DD3C8B1}" srcOrd="0" destOrd="0" parTransId="{E743D45C-0326-4029-8798-91BE394FD805}" sibTransId="{0C091601-B063-438B-B52F-E622B271DA43}"/>
    <dgm:cxn modelId="{48A8EE6B-4DF2-463D-9615-B4287CB9DBAE}" type="presParOf" srcId="{36254284-6AA8-4DCF-B000-06CD647491DE}" destId="{1FE81595-91B6-4871-B4F7-2C452FEB422B}" srcOrd="0" destOrd="0" presId="urn:microsoft.com/office/officeart/2005/8/layout/process1"/>
    <dgm:cxn modelId="{C0EDFAF6-5C09-4E13-A83D-C775538C2EB4}" type="presParOf" srcId="{36254284-6AA8-4DCF-B000-06CD647491DE}" destId="{6BFD3B87-2607-4377-8DA5-FF4905FC7F06}" srcOrd="1" destOrd="0" presId="urn:microsoft.com/office/officeart/2005/8/layout/process1"/>
    <dgm:cxn modelId="{A6F9B6A2-AF70-4D26-BB96-3F7C23D0CBE9}" type="presParOf" srcId="{6BFD3B87-2607-4377-8DA5-FF4905FC7F06}" destId="{BC494E18-6767-41C8-8B0B-13A232E4DE11}" srcOrd="0" destOrd="0" presId="urn:microsoft.com/office/officeart/2005/8/layout/process1"/>
    <dgm:cxn modelId="{CE455860-A2EF-48BA-8D21-B2338583017E}" type="presParOf" srcId="{36254284-6AA8-4DCF-B000-06CD647491DE}" destId="{3E726B61-3AC6-4398-BCF2-3AE637DA43B8}" srcOrd="2" destOrd="0" presId="urn:microsoft.com/office/officeart/2005/8/layout/process1"/>
    <dgm:cxn modelId="{9BE96256-CB94-4C35-A38D-60636C197B9E}" type="presParOf" srcId="{36254284-6AA8-4DCF-B000-06CD647491DE}" destId="{AF9D9AF1-9F56-438A-B0F1-FB1547E52AB7}" srcOrd="3" destOrd="0" presId="urn:microsoft.com/office/officeart/2005/8/layout/process1"/>
    <dgm:cxn modelId="{AD2AC0F1-9638-4D5E-A9E7-E68847112FF3}" type="presParOf" srcId="{AF9D9AF1-9F56-438A-B0F1-FB1547E52AB7}" destId="{1EE881BB-A90D-4BAB-9D30-E955BBA99CBC}" srcOrd="0" destOrd="0" presId="urn:microsoft.com/office/officeart/2005/8/layout/process1"/>
    <dgm:cxn modelId="{DD85666D-7497-4BA6-BB2D-C6C66C934467}" type="presParOf" srcId="{36254284-6AA8-4DCF-B000-06CD647491DE}" destId="{55ADD88A-5001-447B-A107-27DE704006AC}" srcOrd="4" destOrd="0" presId="urn:microsoft.com/office/officeart/2005/8/layout/process1"/>
    <dgm:cxn modelId="{B5E5FB65-E3ED-45CB-B592-F12585C34E80}" type="presParOf" srcId="{36254284-6AA8-4DCF-B000-06CD647491DE}" destId="{68764F0E-D775-4CCD-8100-91638BB489B4}" srcOrd="5" destOrd="0" presId="urn:microsoft.com/office/officeart/2005/8/layout/process1"/>
    <dgm:cxn modelId="{08BE9FDB-1B10-4CC0-B5E8-D4C6C0851744}" type="presParOf" srcId="{68764F0E-D775-4CCD-8100-91638BB489B4}" destId="{ED5B57DF-ACA4-4563-B1D7-48C64EAD387B}" srcOrd="0" destOrd="0" presId="urn:microsoft.com/office/officeart/2005/8/layout/process1"/>
    <dgm:cxn modelId="{82AD0F91-0208-4817-A077-513CF63C0670}" type="presParOf" srcId="{36254284-6AA8-4DCF-B000-06CD647491DE}" destId="{4D9C26E4-848A-4950-BDB7-2A00FD3EBB55}" srcOrd="6" destOrd="0" presId="urn:microsoft.com/office/officeart/2005/8/layout/process1"/>
    <dgm:cxn modelId="{1C8A7C23-9089-40F8-8B10-C3D206CAF00C}" type="presParOf" srcId="{36254284-6AA8-4DCF-B000-06CD647491DE}" destId="{6FE8D9B3-C82E-4AD4-B211-B3485C9C63EE}" srcOrd="7" destOrd="0" presId="urn:microsoft.com/office/officeart/2005/8/layout/process1"/>
    <dgm:cxn modelId="{3DFEE9D4-FCF5-4B5A-95F9-787AB03F153B}" type="presParOf" srcId="{6FE8D9B3-C82E-4AD4-B211-B3485C9C63EE}" destId="{1EC2775E-CFD1-48A7-A0D0-0FCAAB8E1912}" srcOrd="0" destOrd="0" presId="urn:microsoft.com/office/officeart/2005/8/layout/process1"/>
    <dgm:cxn modelId="{E8B133EF-696C-4791-8839-2B31F0B00379}" type="presParOf" srcId="{36254284-6AA8-4DCF-B000-06CD647491DE}" destId="{40C31BC1-874A-462A-ACBE-BDEA73247DC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FC6AF3-FB62-4BCF-B39A-549CE87101E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ACA0B2AF-6EFE-4FF3-BCF5-40F6227566E0}">
      <dgm:prSet phldrT="[Texto]" custT="1"/>
      <dgm:spPr>
        <a:blipFill rotWithShape="0">
          <a:blip xmlns:r="http://schemas.openxmlformats.org/officeDocument/2006/relationships" r:embed="rId1"/>
          <a:stretch>
            <a:fillRect/>
          </a:stretch>
        </a:blipFill>
      </dgm:spPr>
      <dgm:t>
        <a:bodyPr/>
        <a:lstStyle/>
        <a:p>
          <a:endParaRPr lang="es-MX" sz="2000" b="1" dirty="0">
            <a:solidFill>
              <a:schemeClr val="tx1"/>
            </a:solidFill>
          </a:endParaRPr>
        </a:p>
      </dgm:t>
    </dgm:pt>
    <dgm:pt modelId="{3657324D-9D7A-49B4-87C4-33EEEC952B4D}" type="parTrans" cxnId="{D36C7B31-C102-4BB0-B46D-4B6C7E84642E}">
      <dgm:prSet/>
      <dgm:spPr/>
      <dgm:t>
        <a:bodyPr/>
        <a:lstStyle/>
        <a:p>
          <a:endParaRPr lang="es-MX"/>
        </a:p>
      </dgm:t>
    </dgm:pt>
    <dgm:pt modelId="{53299FC8-9299-4CC6-ACE0-198DC722F8E7}" type="sibTrans" cxnId="{D36C7B31-C102-4BB0-B46D-4B6C7E84642E}">
      <dgm:prSet/>
      <dgm:spPr/>
      <dgm:t>
        <a:bodyPr/>
        <a:lstStyle/>
        <a:p>
          <a:endParaRPr lang="es-MX"/>
        </a:p>
      </dgm:t>
    </dgm:pt>
    <dgm:pt modelId="{D0B97383-EE38-4D09-84BA-5CA4359759E9}">
      <dgm:prSet phldrT="[Texto]" custT="1"/>
      <dgm:spPr>
        <a:blipFill rotWithShape="0">
          <a:blip xmlns:r="http://schemas.openxmlformats.org/officeDocument/2006/relationships" r:embed="rId2"/>
          <a:stretch>
            <a:fillRect/>
          </a:stretch>
        </a:blipFill>
      </dgm:spPr>
      <dgm:t>
        <a:bodyPr/>
        <a:lstStyle/>
        <a:p>
          <a:endParaRPr lang="es-MX" sz="2400" b="1" dirty="0">
            <a:solidFill>
              <a:schemeClr val="tx1"/>
            </a:solidFill>
          </a:endParaRPr>
        </a:p>
      </dgm:t>
    </dgm:pt>
    <dgm:pt modelId="{D36379A5-6517-4AF0-BBC4-2AEC01B76036}" type="parTrans" cxnId="{E6696830-3503-47B2-AFEA-4C93197F77ED}">
      <dgm:prSet/>
      <dgm:spPr/>
      <dgm:t>
        <a:bodyPr/>
        <a:lstStyle/>
        <a:p>
          <a:endParaRPr lang="es-MX"/>
        </a:p>
      </dgm:t>
    </dgm:pt>
    <dgm:pt modelId="{8193F628-6D23-47B7-9B5A-AF85C16EC6EE}" type="sibTrans" cxnId="{E6696830-3503-47B2-AFEA-4C93197F77ED}">
      <dgm:prSet/>
      <dgm:spPr/>
      <dgm:t>
        <a:bodyPr/>
        <a:lstStyle/>
        <a:p>
          <a:endParaRPr lang="es-MX"/>
        </a:p>
      </dgm:t>
    </dgm:pt>
    <dgm:pt modelId="{BF6C7878-6A51-45AA-BB33-A0FD252A9F30}">
      <dgm:prSet phldrT="[Texto]"/>
      <dgm:spPr>
        <a:blipFill rotWithShape="0">
          <a:blip xmlns:r="http://schemas.openxmlformats.org/officeDocument/2006/relationships" r:embed="rId3"/>
          <a:stretch>
            <a:fillRect/>
          </a:stretch>
        </a:blipFill>
      </dgm:spPr>
      <dgm:t>
        <a:bodyPr/>
        <a:lstStyle/>
        <a:p>
          <a:endParaRPr lang="es-MX" b="1" dirty="0">
            <a:solidFill>
              <a:schemeClr val="tx1"/>
            </a:solidFill>
          </a:endParaRPr>
        </a:p>
      </dgm:t>
    </dgm:pt>
    <dgm:pt modelId="{5E449004-3C24-44FE-8872-348B75AD1DF4}" type="parTrans" cxnId="{D1049D43-641D-4450-B4A2-A4A97A5AD99F}">
      <dgm:prSet/>
      <dgm:spPr/>
      <dgm:t>
        <a:bodyPr/>
        <a:lstStyle/>
        <a:p>
          <a:endParaRPr lang="es-MX"/>
        </a:p>
      </dgm:t>
    </dgm:pt>
    <dgm:pt modelId="{6FE40279-CE9E-427B-83D8-69165DB2B4B0}" type="sibTrans" cxnId="{D1049D43-641D-4450-B4A2-A4A97A5AD99F}">
      <dgm:prSet/>
      <dgm:spPr/>
      <dgm:t>
        <a:bodyPr/>
        <a:lstStyle/>
        <a:p>
          <a:endParaRPr lang="es-MX"/>
        </a:p>
      </dgm:t>
    </dgm:pt>
    <dgm:pt modelId="{1EA5D637-4567-480E-9835-D60AB3C39ACD}">
      <dgm:prSet phldrT="[Texto]" custT="1"/>
      <dgm:spPr>
        <a:blipFill rotWithShape="0">
          <a:blip xmlns:r="http://schemas.openxmlformats.org/officeDocument/2006/relationships" r:embed="rId4"/>
          <a:stretch>
            <a:fillRect/>
          </a:stretch>
        </a:blipFill>
      </dgm:spPr>
      <dgm:t>
        <a:bodyPr/>
        <a:lstStyle/>
        <a:p>
          <a:endParaRPr lang="es-MX" sz="2000" b="1" dirty="0">
            <a:solidFill>
              <a:schemeClr val="tx1"/>
            </a:solidFill>
          </a:endParaRPr>
        </a:p>
      </dgm:t>
    </dgm:pt>
    <dgm:pt modelId="{35868FDB-F45F-460F-8A6A-6436001C19E0}" type="parTrans" cxnId="{5F2DAB7A-535A-4FD8-97A6-CB6C856F6F67}">
      <dgm:prSet/>
      <dgm:spPr/>
      <dgm:t>
        <a:bodyPr/>
        <a:lstStyle/>
        <a:p>
          <a:endParaRPr lang="es-MX"/>
        </a:p>
      </dgm:t>
    </dgm:pt>
    <dgm:pt modelId="{6C542027-D662-4A6A-8056-4E54C0675A41}" type="sibTrans" cxnId="{5F2DAB7A-535A-4FD8-97A6-CB6C856F6F67}">
      <dgm:prSet/>
      <dgm:spPr/>
      <dgm:t>
        <a:bodyPr/>
        <a:lstStyle/>
        <a:p>
          <a:endParaRPr lang="es-MX"/>
        </a:p>
      </dgm:t>
    </dgm:pt>
    <dgm:pt modelId="{81B0E7C4-3E7B-4119-9180-7C0724830A74}">
      <dgm:prSet phldrT="[Texto]" custT="1"/>
      <dgm:spPr>
        <a:blipFill rotWithShape="0">
          <a:blip xmlns:r="http://schemas.openxmlformats.org/officeDocument/2006/relationships" r:embed="rId5"/>
          <a:stretch>
            <a:fillRect/>
          </a:stretch>
        </a:blipFill>
      </dgm:spPr>
      <dgm:t>
        <a:bodyPr/>
        <a:lstStyle/>
        <a:p>
          <a:endParaRPr lang="es-MX" sz="2000" dirty="0"/>
        </a:p>
      </dgm:t>
    </dgm:pt>
    <dgm:pt modelId="{D2570488-A78B-4A55-BDCC-A0EADE9B5627}" type="parTrans" cxnId="{6A66F5F2-9FF9-47D4-8AE3-42D436FD340C}">
      <dgm:prSet/>
      <dgm:spPr/>
      <dgm:t>
        <a:bodyPr/>
        <a:lstStyle/>
        <a:p>
          <a:endParaRPr lang="es-MX"/>
        </a:p>
      </dgm:t>
    </dgm:pt>
    <dgm:pt modelId="{9A15441E-30AF-483E-99B7-F2257B4511AD}" type="sibTrans" cxnId="{6A66F5F2-9FF9-47D4-8AE3-42D436FD340C}">
      <dgm:prSet/>
      <dgm:spPr/>
      <dgm:t>
        <a:bodyPr/>
        <a:lstStyle/>
        <a:p>
          <a:endParaRPr lang="es-MX"/>
        </a:p>
      </dgm:t>
    </dgm:pt>
    <dgm:pt modelId="{A6CB4ADB-6C41-4C9A-A0E0-B26DEB653628}" type="pres">
      <dgm:prSet presAssocID="{69FC6AF3-FB62-4BCF-B39A-549CE87101EA}" presName="cycle" presStyleCnt="0">
        <dgm:presLayoutVars>
          <dgm:dir/>
          <dgm:resizeHandles val="exact"/>
        </dgm:presLayoutVars>
      </dgm:prSet>
      <dgm:spPr/>
      <dgm:t>
        <a:bodyPr/>
        <a:lstStyle/>
        <a:p>
          <a:endParaRPr lang="es-MX"/>
        </a:p>
      </dgm:t>
    </dgm:pt>
    <dgm:pt modelId="{0ADB87C9-431E-4642-BB0E-0E0741862A2D}" type="pres">
      <dgm:prSet presAssocID="{ACA0B2AF-6EFE-4FF3-BCF5-40F6227566E0}" presName="node" presStyleLbl="node1" presStyleIdx="0" presStyleCnt="5">
        <dgm:presLayoutVars>
          <dgm:bulletEnabled val="1"/>
        </dgm:presLayoutVars>
      </dgm:prSet>
      <dgm:spPr/>
      <dgm:t>
        <a:bodyPr/>
        <a:lstStyle/>
        <a:p>
          <a:endParaRPr lang="es-MX"/>
        </a:p>
      </dgm:t>
    </dgm:pt>
    <dgm:pt modelId="{08E8B9F1-9487-4F47-AC9B-CD8E8B1595EB}" type="pres">
      <dgm:prSet presAssocID="{53299FC8-9299-4CC6-ACE0-198DC722F8E7}" presName="sibTrans" presStyleLbl="sibTrans2D1" presStyleIdx="0" presStyleCnt="5"/>
      <dgm:spPr/>
      <dgm:t>
        <a:bodyPr/>
        <a:lstStyle/>
        <a:p>
          <a:endParaRPr lang="es-MX"/>
        </a:p>
      </dgm:t>
    </dgm:pt>
    <dgm:pt modelId="{CFA07537-3249-4269-9F82-DD61B939BF12}" type="pres">
      <dgm:prSet presAssocID="{53299FC8-9299-4CC6-ACE0-198DC722F8E7}" presName="connectorText" presStyleLbl="sibTrans2D1" presStyleIdx="0" presStyleCnt="5"/>
      <dgm:spPr/>
      <dgm:t>
        <a:bodyPr/>
        <a:lstStyle/>
        <a:p>
          <a:endParaRPr lang="es-MX"/>
        </a:p>
      </dgm:t>
    </dgm:pt>
    <dgm:pt modelId="{3E00226D-AB2B-4ECB-970B-FA03DEF9F27E}" type="pres">
      <dgm:prSet presAssocID="{D0B97383-EE38-4D09-84BA-5CA4359759E9}" presName="node" presStyleLbl="node1" presStyleIdx="1" presStyleCnt="5">
        <dgm:presLayoutVars>
          <dgm:bulletEnabled val="1"/>
        </dgm:presLayoutVars>
      </dgm:prSet>
      <dgm:spPr/>
      <dgm:t>
        <a:bodyPr/>
        <a:lstStyle/>
        <a:p>
          <a:endParaRPr lang="es-MX"/>
        </a:p>
      </dgm:t>
    </dgm:pt>
    <dgm:pt modelId="{4B1F6757-3246-4763-B708-91271CE6F1F1}" type="pres">
      <dgm:prSet presAssocID="{8193F628-6D23-47B7-9B5A-AF85C16EC6EE}" presName="sibTrans" presStyleLbl="sibTrans2D1" presStyleIdx="1" presStyleCnt="5"/>
      <dgm:spPr/>
      <dgm:t>
        <a:bodyPr/>
        <a:lstStyle/>
        <a:p>
          <a:endParaRPr lang="es-MX"/>
        </a:p>
      </dgm:t>
    </dgm:pt>
    <dgm:pt modelId="{B2DFA3CE-48F4-40DA-ABCD-E9950E4B8156}" type="pres">
      <dgm:prSet presAssocID="{8193F628-6D23-47B7-9B5A-AF85C16EC6EE}" presName="connectorText" presStyleLbl="sibTrans2D1" presStyleIdx="1" presStyleCnt="5"/>
      <dgm:spPr/>
      <dgm:t>
        <a:bodyPr/>
        <a:lstStyle/>
        <a:p>
          <a:endParaRPr lang="es-MX"/>
        </a:p>
      </dgm:t>
    </dgm:pt>
    <dgm:pt modelId="{A324AAAC-E6B5-4489-BEF1-8767042043B2}" type="pres">
      <dgm:prSet presAssocID="{BF6C7878-6A51-45AA-BB33-A0FD252A9F30}" presName="node" presStyleLbl="node1" presStyleIdx="2" presStyleCnt="5">
        <dgm:presLayoutVars>
          <dgm:bulletEnabled val="1"/>
        </dgm:presLayoutVars>
      </dgm:prSet>
      <dgm:spPr/>
      <dgm:t>
        <a:bodyPr/>
        <a:lstStyle/>
        <a:p>
          <a:endParaRPr lang="es-MX"/>
        </a:p>
      </dgm:t>
    </dgm:pt>
    <dgm:pt modelId="{318169FA-D9ED-4580-B5AD-A449D4C73999}" type="pres">
      <dgm:prSet presAssocID="{6FE40279-CE9E-427B-83D8-69165DB2B4B0}" presName="sibTrans" presStyleLbl="sibTrans2D1" presStyleIdx="2" presStyleCnt="5"/>
      <dgm:spPr/>
      <dgm:t>
        <a:bodyPr/>
        <a:lstStyle/>
        <a:p>
          <a:endParaRPr lang="es-MX"/>
        </a:p>
      </dgm:t>
    </dgm:pt>
    <dgm:pt modelId="{132158A9-7AF4-4C6D-AE2D-E2A01F29B5A0}" type="pres">
      <dgm:prSet presAssocID="{6FE40279-CE9E-427B-83D8-69165DB2B4B0}" presName="connectorText" presStyleLbl="sibTrans2D1" presStyleIdx="2" presStyleCnt="5"/>
      <dgm:spPr/>
      <dgm:t>
        <a:bodyPr/>
        <a:lstStyle/>
        <a:p>
          <a:endParaRPr lang="es-MX"/>
        </a:p>
      </dgm:t>
    </dgm:pt>
    <dgm:pt modelId="{33D43588-9582-4FE1-869B-DC543C5764DD}" type="pres">
      <dgm:prSet presAssocID="{1EA5D637-4567-480E-9835-D60AB3C39ACD}" presName="node" presStyleLbl="node1" presStyleIdx="3" presStyleCnt="5">
        <dgm:presLayoutVars>
          <dgm:bulletEnabled val="1"/>
        </dgm:presLayoutVars>
      </dgm:prSet>
      <dgm:spPr/>
      <dgm:t>
        <a:bodyPr/>
        <a:lstStyle/>
        <a:p>
          <a:endParaRPr lang="es-MX"/>
        </a:p>
      </dgm:t>
    </dgm:pt>
    <dgm:pt modelId="{7392C084-4C2E-424B-BCC4-CDB8428C5D6B}" type="pres">
      <dgm:prSet presAssocID="{6C542027-D662-4A6A-8056-4E54C0675A41}" presName="sibTrans" presStyleLbl="sibTrans2D1" presStyleIdx="3" presStyleCnt="5"/>
      <dgm:spPr/>
      <dgm:t>
        <a:bodyPr/>
        <a:lstStyle/>
        <a:p>
          <a:endParaRPr lang="es-MX"/>
        </a:p>
      </dgm:t>
    </dgm:pt>
    <dgm:pt modelId="{32434239-10CC-4FFE-9706-401035904463}" type="pres">
      <dgm:prSet presAssocID="{6C542027-D662-4A6A-8056-4E54C0675A41}" presName="connectorText" presStyleLbl="sibTrans2D1" presStyleIdx="3" presStyleCnt="5"/>
      <dgm:spPr/>
      <dgm:t>
        <a:bodyPr/>
        <a:lstStyle/>
        <a:p>
          <a:endParaRPr lang="es-MX"/>
        </a:p>
      </dgm:t>
    </dgm:pt>
    <dgm:pt modelId="{21AFBBF6-EA6D-405F-A8E9-644F43309B72}" type="pres">
      <dgm:prSet presAssocID="{81B0E7C4-3E7B-4119-9180-7C0724830A74}" presName="node" presStyleLbl="node1" presStyleIdx="4" presStyleCnt="5" custRadScaleRad="100000" custRadScaleInc="0">
        <dgm:presLayoutVars>
          <dgm:bulletEnabled val="1"/>
        </dgm:presLayoutVars>
      </dgm:prSet>
      <dgm:spPr/>
      <dgm:t>
        <a:bodyPr/>
        <a:lstStyle/>
        <a:p>
          <a:endParaRPr lang="es-MX"/>
        </a:p>
      </dgm:t>
    </dgm:pt>
    <dgm:pt modelId="{A85B9A46-5E32-46F2-A296-AECD7C893CF6}" type="pres">
      <dgm:prSet presAssocID="{9A15441E-30AF-483E-99B7-F2257B4511AD}" presName="sibTrans" presStyleLbl="sibTrans2D1" presStyleIdx="4" presStyleCnt="5"/>
      <dgm:spPr/>
      <dgm:t>
        <a:bodyPr/>
        <a:lstStyle/>
        <a:p>
          <a:endParaRPr lang="es-MX"/>
        </a:p>
      </dgm:t>
    </dgm:pt>
    <dgm:pt modelId="{EE64681D-BD20-4499-8099-81CCCA8CADCF}" type="pres">
      <dgm:prSet presAssocID="{9A15441E-30AF-483E-99B7-F2257B4511AD}" presName="connectorText" presStyleLbl="sibTrans2D1" presStyleIdx="4" presStyleCnt="5"/>
      <dgm:spPr/>
      <dgm:t>
        <a:bodyPr/>
        <a:lstStyle/>
        <a:p>
          <a:endParaRPr lang="es-MX"/>
        </a:p>
      </dgm:t>
    </dgm:pt>
  </dgm:ptLst>
  <dgm:cxnLst>
    <dgm:cxn modelId="{59F531A4-96F2-4740-ADC8-28DDB64BA530}" type="presOf" srcId="{6C542027-D662-4A6A-8056-4E54C0675A41}" destId="{32434239-10CC-4FFE-9706-401035904463}" srcOrd="1" destOrd="0" presId="urn:microsoft.com/office/officeart/2005/8/layout/cycle2"/>
    <dgm:cxn modelId="{5EA69732-CB8E-44C0-B2BA-0D57DBF504DC}" type="presOf" srcId="{ACA0B2AF-6EFE-4FF3-BCF5-40F6227566E0}" destId="{0ADB87C9-431E-4642-BB0E-0E0741862A2D}" srcOrd="0" destOrd="0" presId="urn:microsoft.com/office/officeart/2005/8/layout/cycle2"/>
    <dgm:cxn modelId="{E6696830-3503-47B2-AFEA-4C93197F77ED}" srcId="{69FC6AF3-FB62-4BCF-B39A-549CE87101EA}" destId="{D0B97383-EE38-4D09-84BA-5CA4359759E9}" srcOrd="1" destOrd="0" parTransId="{D36379A5-6517-4AF0-BBC4-2AEC01B76036}" sibTransId="{8193F628-6D23-47B7-9B5A-AF85C16EC6EE}"/>
    <dgm:cxn modelId="{E067B2A1-78FB-460F-8021-ECCC3DD19137}" type="presOf" srcId="{6C542027-D662-4A6A-8056-4E54C0675A41}" destId="{7392C084-4C2E-424B-BCC4-CDB8428C5D6B}" srcOrd="0" destOrd="0" presId="urn:microsoft.com/office/officeart/2005/8/layout/cycle2"/>
    <dgm:cxn modelId="{293D7B2A-6456-4836-B365-1F3E131E9EB5}" type="presOf" srcId="{9A15441E-30AF-483E-99B7-F2257B4511AD}" destId="{EE64681D-BD20-4499-8099-81CCCA8CADCF}" srcOrd="1" destOrd="0" presId="urn:microsoft.com/office/officeart/2005/8/layout/cycle2"/>
    <dgm:cxn modelId="{E2C5F934-9F72-45D4-B467-F5EE21783E45}" type="presOf" srcId="{BF6C7878-6A51-45AA-BB33-A0FD252A9F30}" destId="{A324AAAC-E6B5-4489-BEF1-8767042043B2}" srcOrd="0" destOrd="0" presId="urn:microsoft.com/office/officeart/2005/8/layout/cycle2"/>
    <dgm:cxn modelId="{D3512501-9FD4-4FAC-8AD3-C787EFF1CEED}" type="presOf" srcId="{6FE40279-CE9E-427B-83D8-69165DB2B4B0}" destId="{132158A9-7AF4-4C6D-AE2D-E2A01F29B5A0}" srcOrd="1" destOrd="0" presId="urn:microsoft.com/office/officeart/2005/8/layout/cycle2"/>
    <dgm:cxn modelId="{5F2DAB7A-535A-4FD8-97A6-CB6C856F6F67}" srcId="{69FC6AF3-FB62-4BCF-B39A-549CE87101EA}" destId="{1EA5D637-4567-480E-9835-D60AB3C39ACD}" srcOrd="3" destOrd="0" parTransId="{35868FDB-F45F-460F-8A6A-6436001C19E0}" sibTransId="{6C542027-D662-4A6A-8056-4E54C0675A41}"/>
    <dgm:cxn modelId="{65003D01-3311-4698-8595-A93EDE0532FD}" type="presOf" srcId="{D0B97383-EE38-4D09-84BA-5CA4359759E9}" destId="{3E00226D-AB2B-4ECB-970B-FA03DEF9F27E}" srcOrd="0" destOrd="0" presId="urn:microsoft.com/office/officeart/2005/8/layout/cycle2"/>
    <dgm:cxn modelId="{10DEE5DE-F989-498D-B15F-7BB637F69AEE}" type="presOf" srcId="{8193F628-6D23-47B7-9B5A-AF85C16EC6EE}" destId="{B2DFA3CE-48F4-40DA-ABCD-E9950E4B8156}" srcOrd="1" destOrd="0" presId="urn:microsoft.com/office/officeart/2005/8/layout/cycle2"/>
    <dgm:cxn modelId="{AF2A6203-4ACD-4936-96CE-EBE96257E1FE}" type="presOf" srcId="{81B0E7C4-3E7B-4119-9180-7C0724830A74}" destId="{21AFBBF6-EA6D-405F-A8E9-644F43309B72}" srcOrd="0" destOrd="0" presId="urn:microsoft.com/office/officeart/2005/8/layout/cycle2"/>
    <dgm:cxn modelId="{D5393E27-AB05-4E48-8DB8-49498802DFB1}" type="presOf" srcId="{53299FC8-9299-4CC6-ACE0-198DC722F8E7}" destId="{CFA07537-3249-4269-9F82-DD61B939BF12}" srcOrd="1" destOrd="0" presId="urn:microsoft.com/office/officeart/2005/8/layout/cycle2"/>
    <dgm:cxn modelId="{7A77E736-84D3-4DC1-A436-38C6666264F6}" type="presOf" srcId="{8193F628-6D23-47B7-9B5A-AF85C16EC6EE}" destId="{4B1F6757-3246-4763-B708-91271CE6F1F1}" srcOrd="0" destOrd="0" presId="urn:microsoft.com/office/officeart/2005/8/layout/cycle2"/>
    <dgm:cxn modelId="{4B2F2734-7F4A-44B8-8156-15D81CCD42FF}" type="presOf" srcId="{1EA5D637-4567-480E-9835-D60AB3C39ACD}" destId="{33D43588-9582-4FE1-869B-DC543C5764DD}" srcOrd="0" destOrd="0" presId="urn:microsoft.com/office/officeart/2005/8/layout/cycle2"/>
    <dgm:cxn modelId="{E26674A3-E20B-40DB-9CCB-280E68979EEB}" type="presOf" srcId="{69FC6AF3-FB62-4BCF-B39A-549CE87101EA}" destId="{A6CB4ADB-6C41-4C9A-A0E0-B26DEB653628}" srcOrd="0" destOrd="0" presId="urn:microsoft.com/office/officeart/2005/8/layout/cycle2"/>
    <dgm:cxn modelId="{F8FAD17C-ED4F-4B6F-AE81-B80345FEB511}" type="presOf" srcId="{53299FC8-9299-4CC6-ACE0-198DC722F8E7}" destId="{08E8B9F1-9487-4F47-AC9B-CD8E8B1595EB}" srcOrd="0" destOrd="0" presId="urn:microsoft.com/office/officeart/2005/8/layout/cycle2"/>
    <dgm:cxn modelId="{D36C7B31-C102-4BB0-B46D-4B6C7E84642E}" srcId="{69FC6AF3-FB62-4BCF-B39A-549CE87101EA}" destId="{ACA0B2AF-6EFE-4FF3-BCF5-40F6227566E0}" srcOrd="0" destOrd="0" parTransId="{3657324D-9D7A-49B4-87C4-33EEEC952B4D}" sibTransId="{53299FC8-9299-4CC6-ACE0-198DC722F8E7}"/>
    <dgm:cxn modelId="{6A66F5F2-9FF9-47D4-8AE3-42D436FD340C}" srcId="{69FC6AF3-FB62-4BCF-B39A-549CE87101EA}" destId="{81B0E7C4-3E7B-4119-9180-7C0724830A74}" srcOrd="4" destOrd="0" parTransId="{D2570488-A78B-4A55-BDCC-A0EADE9B5627}" sibTransId="{9A15441E-30AF-483E-99B7-F2257B4511AD}"/>
    <dgm:cxn modelId="{0FF3B97A-2051-4742-8B20-F7C0F3FE28BE}" type="presOf" srcId="{9A15441E-30AF-483E-99B7-F2257B4511AD}" destId="{A85B9A46-5E32-46F2-A296-AECD7C893CF6}" srcOrd="0" destOrd="0" presId="urn:microsoft.com/office/officeart/2005/8/layout/cycle2"/>
    <dgm:cxn modelId="{A43A9D29-C2AE-47D2-AE07-2E83AFDB217B}" type="presOf" srcId="{6FE40279-CE9E-427B-83D8-69165DB2B4B0}" destId="{318169FA-D9ED-4580-B5AD-A449D4C73999}" srcOrd="0" destOrd="0" presId="urn:microsoft.com/office/officeart/2005/8/layout/cycle2"/>
    <dgm:cxn modelId="{D1049D43-641D-4450-B4A2-A4A97A5AD99F}" srcId="{69FC6AF3-FB62-4BCF-B39A-549CE87101EA}" destId="{BF6C7878-6A51-45AA-BB33-A0FD252A9F30}" srcOrd="2" destOrd="0" parTransId="{5E449004-3C24-44FE-8872-348B75AD1DF4}" sibTransId="{6FE40279-CE9E-427B-83D8-69165DB2B4B0}"/>
    <dgm:cxn modelId="{57A5A5F4-6389-464C-99C6-291046C5491D}" type="presParOf" srcId="{A6CB4ADB-6C41-4C9A-A0E0-B26DEB653628}" destId="{0ADB87C9-431E-4642-BB0E-0E0741862A2D}" srcOrd="0" destOrd="0" presId="urn:microsoft.com/office/officeart/2005/8/layout/cycle2"/>
    <dgm:cxn modelId="{CF853677-0F0A-4501-8F2C-5EA609081A61}" type="presParOf" srcId="{A6CB4ADB-6C41-4C9A-A0E0-B26DEB653628}" destId="{08E8B9F1-9487-4F47-AC9B-CD8E8B1595EB}" srcOrd="1" destOrd="0" presId="urn:microsoft.com/office/officeart/2005/8/layout/cycle2"/>
    <dgm:cxn modelId="{338B63E1-A418-48F6-8659-65B2607148E9}" type="presParOf" srcId="{08E8B9F1-9487-4F47-AC9B-CD8E8B1595EB}" destId="{CFA07537-3249-4269-9F82-DD61B939BF12}" srcOrd="0" destOrd="0" presId="urn:microsoft.com/office/officeart/2005/8/layout/cycle2"/>
    <dgm:cxn modelId="{522261BE-B41B-4641-ABCE-385732F522E7}" type="presParOf" srcId="{A6CB4ADB-6C41-4C9A-A0E0-B26DEB653628}" destId="{3E00226D-AB2B-4ECB-970B-FA03DEF9F27E}" srcOrd="2" destOrd="0" presId="urn:microsoft.com/office/officeart/2005/8/layout/cycle2"/>
    <dgm:cxn modelId="{D99B3014-495B-403E-98B5-8802DE440EDB}" type="presParOf" srcId="{A6CB4ADB-6C41-4C9A-A0E0-B26DEB653628}" destId="{4B1F6757-3246-4763-B708-91271CE6F1F1}" srcOrd="3" destOrd="0" presId="urn:microsoft.com/office/officeart/2005/8/layout/cycle2"/>
    <dgm:cxn modelId="{D6302BBC-A366-4695-87CD-9BF710DB7E3B}" type="presParOf" srcId="{4B1F6757-3246-4763-B708-91271CE6F1F1}" destId="{B2DFA3CE-48F4-40DA-ABCD-E9950E4B8156}" srcOrd="0" destOrd="0" presId="urn:microsoft.com/office/officeart/2005/8/layout/cycle2"/>
    <dgm:cxn modelId="{6A02AA33-71E2-4392-9983-F60FE1DF4FC6}" type="presParOf" srcId="{A6CB4ADB-6C41-4C9A-A0E0-B26DEB653628}" destId="{A324AAAC-E6B5-4489-BEF1-8767042043B2}" srcOrd="4" destOrd="0" presId="urn:microsoft.com/office/officeart/2005/8/layout/cycle2"/>
    <dgm:cxn modelId="{A94A6BC9-C25A-4920-874C-F1BD774765CB}" type="presParOf" srcId="{A6CB4ADB-6C41-4C9A-A0E0-B26DEB653628}" destId="{318169FA-D9ED-4580-B5AD-A449D4C73999}" srcOrd="5" destOrd="0" presId="urn:microsoft.com/office/officeart/2005/8/layout/cycle2"/>
    <dgm:cxn modelId="{A3256C96-D928-42D6-B464-A63523A848FE}" type="presParOf" srcId="{318169FA-D9ED-4580-B5AD-A449D4C73999}" destId="{132158A9-7AF4-4C6D-AE2D-E2A01F29B5A0}" srcOrd="0" destOrd="0" presId="urn:microsoft.com/office/officeart/2005/8/layout/cycle2"/>
    <dgm:cxn modelId="{50319A9D-5C38-495C-94DD-08BCDA07467B}" type="presParOf" srcId="{A6CB4ADB-6C41-4C9A-A0E0-B26DEB653628}" destId="{33D43588-9582-4FE1-869B-DC543C5764DD}" srcOrd="6" destOrd="0" presId="urn:microsoft.com/office/officeart/2005/8/layout/cycle2"/>
    <dgm:cxn modelId="{5EF42B4D-1054-4EA7-AA9D-FD5D5C866F8D}" type="presParOf" srcId="{A6CB4ADB-6C41-4C9A-A0E0-B26DEB653628}" destId="{7392C084-4C2E-424B-BCC4-CDB8428C5D6B}" srcOrd="7" destOrd="0" presId="urn:microsoft.com/office/officeart/2005/8/layout/cycle2"/>
    <dgm:cxn modelId="{2D420B85-75E5-4D82-A184-2C1003CFFEDE}" type="presParOf" srcId="{7392C084-4C2E-424B-BCC4-CDB8428C5D6B}" destId="{32434239-10CC-4FFE-9706-401035904463}" srcOrd="0" destOrd="0" presId="urn:microsoft.com/office/officeart/2005/8/layout/cycle2"/>
    <dgm:cxn modelId="{E141101C-3C0B-43EC-8A2C-911A906C0106}" type="presParOf" srcId="{A6CB4ADB-6C41-4C9A-A0E0-B26DEB653628}" destId="{21AFBBF6-EA6D-405F-A8E9-644F43309B72}" srcOrd="8" destOrd="0" presId="urn:microsoft.com/office/officeart/2005/8/layout/cycle2"/>
    <dgm:cxn modelId="{5F7E306D-98AB-4755-B351-5CDB57A09DD0}" type="presParOf" srcId="{A6CB4ADB-6C41-4C9A-A0E0-B26DEB653628}" destId="{A85B9A46-5E32-46F2-A296-AECD7C893CF6}" srcOrd="9" destOrd="0" presId="urn:microsoft.com/office/officeart/2005/8/layout/cycle2"/>
    <dgm:cxn modelId="{A34E3EA7-9C8A-457B-AA62-0138C4B422FD}" type="presParOf" srcId="{A85B9A46-5E32-46F2-A296-AECD7C893CF6}" destId="{EE64681D-BD20-4499-8099-81CCCA8CADC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81595-91B6-4871-B4F7-2C452FEB422B}">
      <dsp:nvSpPr>
        <dsp:cNvPr id="0" name=""/>
        <dsp:cNvSpPr/>
      </dsp:nvSpPr>
      <dsp:spPr>
        <a:xfrm>
          <a:off x="0" y="356151"/>
          <a:ext cx="899025" cy="539415"/>
        </a:xfrm>
        <a:prstGeom prst="roundRect">
          <a:avLst>
            <a:gd name="adj" fmla="val 1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b="1" kern="1200" dirty="0" err="1" smtClean="0">
              <a:solidFill>
                <a:schemeClr val="tx1"/>
              </a:solidFill>
              <a:latin typeface="Poppins Light"/>
            </a:rPr>
            <a:t>Technical</a:t>
          </a:r>
          <a:r>
            <a:rPr lang="es-MX" sz="800" b="1" kern="1200" dirty="0" smtClean="0">
              <a:solidFill>
                <a:schemeClr val="tx1"/>
              </a:solidFill>
              <a:latin typeface="Poppins Light"/>
            </a:rPr>
            <a:t> </a:t>
          </a:r>
          <a:r>
            <a:rPr lang="es-MX" sz="800" b="1" kern="1200" dirty="0" err="1" smtClean="0">
              <a:solidFill>
                <a:schemeClr val="tx1"/>
              </a:solidFill>
              <a:latin typeface="Poppins Light"/>
            </a:rPr>
            <a:t>specifications</a:t>
          </a:r>
          <a:endParaRPr lang="es-MX" sz="800" b="1" kern="1200" dirty="0">
            <a:solidFill>
              <a:schemeClr val="tx1"/>
            </a:solidFill>
            <a:latin typeface="Poppins Light"/>
          </a:endParaRPr>
        </a:p>
      </dsp:txBody>
      <dsp:txXfrm>
        <a:off x="15799" y="371950"/>
        <a:ext cx="867427" cy="507817"/>
      </dsp:txXfrm>
    </dsp:sp>
    <dsp:sp modelId="{6BFD3B87-2607-4377-8DA5-FF4905FC7F06}">
      <dsp:nvSpPr>
        <dsp:cNvPr id="0" name=""/>
        <dsp:cNvSpPr/>
      </dsp:nvSpPr>
      <dsp:spPr>
        <a:xfrm rot="21504670">
          <a:off x="989616" y="496733"/>
          <a:ext cx="192204" cy="22295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solidFill>
              <a:schemeClr val="bg2"/>
            </a:solidFill>
            <a:latin typeface="Poppins Light"/>
          </a:endParaRPr>
        </a:p>
      </dsp:txBody>
      <dsp:txXfrm>
        <a:off x="989627" y="542124"/>
        <a:ext cx="134543" cy="133774"/>
      </dsp:txXfrm>
    </dsp:sp>
    <dsp:sp modelId="{3E726B61-3AC6-4398-BCF2-3AE637DA43B8}">
      <dsp:nvSpPr>
        <dsp:cNvPr id="0" name=""/>
        <dsp:cNvSpPr/>
      </dsp:nvSpPr>
      <dsp:spPr>
        <a:xfrm>
          <a:off x="1261535" y="321159"/>
          <a:ext cx="899025" cy="539415"/>
        </a:xfrm>
        <a:prstGeom prst="roundRect">
          <a:avLst>
            <a:gd name="adj" fmla="val 10000"/>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b="1" kern="1200" dirty="0" err="1" smtClean="0">
              <a:solidFill>
                <a:schemeClr val="tx1"/>
              </a:solidFill>
              <a:latin typeface="Poppins Light"/>
            </a:rPr>
            <a:t>Quotation</a:t>
          </a:r>
          <a:r>
            <a:rPr lang="es-MX" sz="800" b="1" kern="1200" dirty="0" smtClean="0">
              <a:solidFill>
                <a:schemeClr val="tx1"/>
              </a:solidFill>
              <a:latin typeface="Poppins Light"/>
            </a:rPr>
            <a:t> </a:t>
          </a:r>
          <a:endParaRPr lang="es-MX" sz="800" b="1" kern="1200" dirty="0">
            <a:solidFill>
              <a:schemeClr val="tx1"/>
            </a:solidFill>
            <a:latin typeface="Poppins Light"/>
          </a:endParaRPr>
        </a:p>
      </dsp:txBody>
      <dsp:txXfrm>
        <a:off x="1277334" y="336958"/>
        <a:ext cx="867427" cy="507817"/>
      </dsp:txXfrm>
    </dsp:sp>
    <dsp:sp modelId="{AF9D9AF1-9F56-438A-B0F1-FB1547E52AB7}">
      <dsp:nvSpPr>
        <dsp:cNvPr id="0" name=""/>
        <dsp:cNvSpPr/>
      </dsp:nvSpPr>
      <dsp:spPr>
        <a:xfrm>
          <a:off x="2250464" y="479388"/>
          <a:ext cx="190593" cy="222958"/>
        </a:xfrm>
        <a:prstGeom prst="righ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solidFill>
              <a:schemeClr val="bg2"/>
            </a:solidFill>
            <a:latin typeface="Poppins Light"/>
          </a:endParaRPr>
        </a:p>
      </dsp:txBody>
      <dsp:txXfrm>
        <a:off x="2250464" y="523980"/>
        <a:ext cx="133415" cy="133774"/>
      </dsp:txXfrm>
    </dsp:sp>
    <dsp:sp modelId="{55ADD88A-5001-447B-A107-27DE704006AC}">
      <dsp:nvSpPr>
        <dsp:cNvPr id="0" name=""/>
        <dsp:cNvSpPr/>
      </dsp:nvSpPr>
      <dsp:spPr>
        <a:xfrm>
          <a:off x="2520171" y="321159"/>
          <a:ext cx="899025" cy="539415"/>
        </a:xfrm>
        <a:prstGeom prst="roundRect">
          <a:avLst>
            <a:gd name="adj" fmla="val 1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b="1" kern="1200" dirty="0" err="1" smtClean="0">
              <a:solidFill>
                <a:schemeClr val="tx1"/>
              </a:solidFill>
              <a:latin typeface="Poppins Light"/>
            </a:rPr>
            <a:t>Analysis</a:t>
          </a:r>
          <a:r>
            <a:rPr lang="es-MX" sz="800" b="1" kern="1200" dirty="0" smtClean="0">
              <a:solidFill>
                <a:schemeClr val="tx1"/>
              </a:solidFill>
              <a:latin typeface="Poppins Light"/>
            </a:rPr>
            <a:t> </a:t>
          </a:r>
          <a:endParaRPr lang="es-MX" sz="800" b="1" kern="1200" dirty="0">
            <a:solidFill>
              <a:schemeClr val="tx1"/>
            </a:solidFill>
            <a:latin typeface="Poppins Light"/>
          </a:endParaRPr>
        </a:p>
      </dsp:txBody>
      <dsp:txXfrm>
        <a:off x="2535970" y="336958"/>
        <a:ext cx="867427" cy="507817"/>
      </dsp:txXfrm>
    </dsp:sp>
    <dsp:sp modelId="{68764F0E-D775-4CCD-8100-91638BB489B4}">
      <dsp:nvSpPr>
        <dsp:cNvPr id="0" name=""/>
        <dsp:cNvSpPr/>
      </dsp:nvSpPr>
      <dsp:spPr>
        <a:xfrm>
          <a:off x="3509099" y="479388"/>
          <a:ext cx="190593" cy="222958"/>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MX" sz="900" b="1" kern="1200">
            <a:solidFill>
              <a:schemeClr val="bg2"/>
            </a:solidFill>
            <a:latin typeface="Poppins Light"/>
          </a:endParaRPr>
        </a:p>
      </dsp:txBody>
      <dsp:txXfrm>
        <a:off x="3509099" y="523980"/>
        <a:ext cx="133415" cy="133774"/>
      </dsp:txXfrm>
    </dsp:sp>
    <dsp:sp modelId="{4D9C26E4-848A-4950-BDB7-2A00FD3EBB55}">
      <dsp:nvSpPr>
        <dsp:cNvPr id="0" name=""/>
        <dsp:cNvSpPr/>
      </dsp:nvSpPr>
      <dsp:spPr>
        <a:xfrm>
          <a:off x="3778807" y="321159"/>
          <a:ext cx="899025" cy="539415"/>
        </a:xfrm>
        <a:prstGeom prst="roundRect">
          <a:avLst>
            <a:gd name="adj" fmla="val 1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CO" sz="800" b="1" kern="1200" dirty="0" smtClean="0">
              <a:solidFill>
                <a:schemeClr val="tx1"/>
              </a:solidFill>
              <a:latin typeface="Poppins Light"/>
            </a:rPr>
            <a:t>Demo </a:t>
          </a:r>
          <a:endParaRPr lang="es-MX" sz="800" b="1" kern="1200" dirty="0">
            <a:solidFill>
              <a:schemeClr val="tx1"/>
            </a:solidFill>
            <a:latin typeface="Poppins Light"/>
          </a:endParaRPr>
        </a:p>
      </dsp:txBody>
      <dsp:txXfrm>
        <a:off x="3794606" y="336958"/>
        <a:ext cx="867427" cy="507817"/>
      </dsp:txXfrm>
    </dsp:sp>
    <dsp:sp modelId="{6FE8D9B3-C82E-4AD4-B211-B3485C9C63EE}">
      <dsp:nvSpPr>
        <dsp:cNvPr id="0" name=""/>
        <dsp:cNvSpPr/>
      </dsp:nvSpPr>
      <dsp:spPr>
        <a:xfrm>
          <a:off x="4767735" y="479388"/>
          <a:ext cx="190593" cy="222958"/>
        </a:xfrm>
        <a:prstGeom prst="righ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latin typeface="Poppins Light"/>
          </a:endParaRPr>
        </a:p>
      </dsp:txBody>
      <dsp:txXfrm>
        <a:off x="4767735" y="523980"/>
        <a:ext cx="133415" cy="133774"/>
      </dsp:txXfrm>
    </dsp:sp>
    <dsp:sp modelId="{40C31BC1-874A-462A-ACBE-BDEA73247DCB}">
      <dsp:nvSpPr>
        <dsp:cNvPr id="0" name=""/>
        <dsp:cNvSpPr/>
      </dsp:nvSpPr>
      <dsp:spPr>
        <a:xfrm>
          <a:off x="5037443" y="321159"/>
          <a:ext cx="899025" cy="539415"/>
        </a:xfrm>
        <a:prstGeom prst="roundRect">
          <a:avLst>
            <a:gd name="adj" fmla="val 1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CO" sz="700" b="1" kern="1200" dirty="0" err="1" smtClean="0">
              <a:solidFill>
                <a:schemeClr val="tx1"/>
              </a:solidFill>
              <a:latin typeface="Poppins Light"/>
            </a:rPr>
            <a:t>Recommendation</a:t>
          </a:r>
          <a:endParaRPr lang="es-MX" sz="700" b="1" kern="1200" dirty="0">
            <a:solidFill>
              <a:schemeClr val="tx1"/>
            </a:solidFill>
            <a:latin typeface="Poppins Light"/>
          </a:endParaRPr>
        </a:p>
      </dsp:txBody>
      <dsp:txXfrm>
        <a:off x="5053242" y="336958"/>
        <a:ext cx="867427" cy="507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B87C9-431E-4642-BB0E-0E0741862A2D}">
      <dsp:nvSpPr>
        <dsp:cNvPr id="0" name=""/>
        <dsp:cNvSpPr/>
      </dsp:nvSpPr>
      <dsp:spPr>
        <a:xfrm>
          <a:off x="1675811" y="503"/>
          <a:ext cx="1026006" cy="102600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MX" sz="2000" b="1" kern="1200" dirty="0">
            <a:solidFill>
              <a:schemeClr val="tx1"/>
            </a:solidFill>
          </a:endParaRPr>
        </a:p>
      </dsp:txBody>
      <dsp:txXfrm>
        <a:off x="1826066" y="150758"/>
        <a:ext cx="725496" cy="725496"/>
      </dsp:txXfrm>
    </dsp:sp>
    <dsp:sp modelId="{08E8B9F1-9487-4F47-AC9B-CD8E8B1595EB}">
      <dsp:nvSpPr>
        <dsp:cNvPr id="0" name=""/>
        <dsp:cNvSpPr/>
      </dsp:nvSpPr>
      <dsp:spPr>
        <a:xfrm rot="2160000">
          <a:off x="2669377" y="788578"/>
          <a:ext cx="272689" cy="346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677189" y="833791"/>
        <a:ext cx="190882" cy="207767"/>
      </dsp:txXfrm>
    </dsp:sp>
    <dsp:sp modelId="{3E00226D-AB2B-4ECB-970B-FA03DEF9F27E}">
      <dsp:nvSpPr>
        <dsp:cNvPr id="0" name=""/>
        <dsp:cNvSpPr/>
      </dsp:nvSpPr>
      <dsp:spPr>
        <a:xfrm>
          <a:off x="2922114" y="905996"/>
          <a:ext cx="1026006" cy="1026006"/>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MX" sz="2400" b="1" kern="1200" dirty="0">
            <a:solidFill>
              <a:schemeClr val="tx1"/>
            </a:solidFill>
          </a:endParaRPr>
        </a:p>
      </dsp:txBody>
      <dsp:txXfrm>
        <a:off x="3072369" y="1056251"/>
        <a:ext cx="725496" cy="725496"/>
      </dsp:txXfrm>
    </dsp:sp>
    <dsp:sp modelId="{4B1F6757-3246-4763-B708-91271CE6F1F1}">
      <dsp:nvSpPr>
        <dsp:cNvPr id="0" name=""/>
        <dsp:cNvSpPr/>
      </dsp:nvSpPr>
      <dsp:spPr>
        <a:xfrm rot="6480000">
          <a:off x="3063135" y="1971079"/>
          <a:ext cx="272689" cy="346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3116678" y="2001432"/>
        <a:ext cx="190882" cy="207767"/>
      </dsp:txXfrm>
    </dsp:sp>
    <dsp:sp modelId="{A324AAAC-E6B5-4489-BEF1-8767042043B2}">
      <dsp:nvSpPr>
        <dsp:cNvPr id="0" name=""/>
        <dsp:cNvSpPr/>
      </dsp:nvSpPr>
      <dsp:spPr>
        <a:xfrm>
          <a:off x="2446069" y="2371113"/>
          <a:ext cx="1026006" cy="1026006"/>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s-MX" sz="4300" b="1" kern="1200" dirty="0">
            <a:solidFill>
              <a:schemeClr val="tx1"/>
            </a:solidFill>
          </a:endParaRPr>
        </a:p>
      </dsp:txBody>
      <dsp:txXfrm>
        <a:off x="2596324" y="2521368"/>
        <a:ext cx="725496" cy="725496"/>
      </dsp:txXfrm>
    </dsp:sp>
    <dsp:sp modelId="{318169FA-D9ED-4580-B5AD-A449D4C73999}">
      <dsp:nvSpPr>
        <dsp:cNvPr id="0" name=""/>
        <dsp:cNvSpPr/>
      </dsp:nvSpPr>
      <dsp:spPr>
        <a:xfrm rot="10800000">
          <a:off x="2060187" y="2710978"/>
          <a:ext cx="272689" cy="346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2141994" y="2780233"/>
        <a:ext cx="190882" cy="207767"/>
      </dsp:txXfrm>
    </dsp:sp>
    <dsp:sp modelId="{33D43588-9582-4FE1-869B-DC543C5764DD}">
      <dsp:nvSpPr>
        <dsp:cNvPr id="0" name=""/>
        <dsp:cNvSpPr/>
      </dsp:nvSpPr>
      <dsp:spPr>
        <a:xfrm>
          <a:off x="905553" y="2371113"/>
          <a:ext cx="1026006" cy="1026006"/>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MX" sz="2000" b="1" kern="1200" dirty="0">
            <a:solidFill>
              <a:schemeClr val="tx1"/>
            </a:solidFill>
          </a:endParaRPr>
        </a:p>
      </dsp:txBody>
      <dsp:txXfrm>
        <a:off x="1055808" y="2521368"/>
        <a:ext cx="725496" cy="725496"/>
      </dsp:txXfrm>
    </dsp:sp>
    <dsp:sp modelId="{7392C084-4C2E-424B-BCC4-CDB8428C5D6B}">
      <dsp:nvSpPr>
        <dsp:cNvPr id="0" name=""/>
        <dsp:cNvSpPr/>
      </dsp:nvSpPr>
      <dsp:spPr>
        <a:xfrm rot="15120000">
          <a:off x="1046573" y="1985759"/>
          <a:ext cx="272689" cy="346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1100116" y="2093916"/>
        <a:ext cx="190882" cy="207767"/>
      </dsp:txXfrm>
    </dsp:sp>
    <dsp:sp modelId="{21AFBBF6-EA6D-405F-A8E9-644F43309B72}">
      <dsp:nvSpPr>
        <dsp:cNvPr id="0" name=""/>
        <dsp:cNvSpPr/>
      </dsp:nvSpPr>
      <dsp:spPr>
        <a:xfrm>
          <a:off x="429507" y="905996"/>
          <a:ext cx="1026006" cy="1026006"/>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MX" sz="2000" kern="1200" dirty="0"/>
        </a:p>
      </dsp:txBody>
      <dsp:txXfrm>
        <a:off x="579762" y="1056251"/>
        <a:ext cx="725496" cy="725496"/>
      </dsp:txXfrm>
    </dsp:sp>
    <dsp:sp modelId="{A85B9A46-5E32-46F2-A296-AECD7C893CF6}">
      <dsp:nvSpPr>
        <dsp:cNvPr id="0" name=""/>
        <dsp:cNvSpPr/>
      </dsp:nvSpPr>
      <dsp:spPr>
        <a:xfrm rot="19440000">
          <a:off x="1423074" y="797650"/>
          <a:ext cx="272689" cy="346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1430886" y="890947"/>
        <a:ext cx="190882" cy="2077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5380E-5AFD-4FFE-8840-83FE986FF24B}" type="datetimeFigureOut">
              <a:rPr lang="es-MX" smtClean="0"/>
              <a:t>14/10/2021</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2CC20-DC13-44E2-BBB6-B4C3CAD9C4E6}" type="slidenum">
              <a:rPr lang="es-MX" smtClean="0"/>
              <a:t>‹Nº›</a:t>
            </a:fld>
            <a:endParaRPr lang="es-MX"/>
          </a:p>
        </p:txBody>
      </p:sp>
    </p:spTree>
    <p:extLst>
      <p:ext uri="{BB962C8B-B14F-4D97-AF65-F5344CB8AC3E}">
        <p14:creationId xmlns:p14="http://schemas.microsoft.com/office/powerpoint/2010/main" val="278044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952CC20-DC13-44E2-BBB6-B4C3CAD9C4E6}" type="slidenum">
              <a:rPr lang="es-MX" smtClean="0"/>
              <a:t>4</a:t>
            </a:fld>
            <a:endParaRPr lang="es-MX"/>
          </a:p>
        </p:txBody>
      </p:sp>
    </p:spTree>
    <p:extLst>
      <p:ext uri="{BB962C8B-B14F-4D97-AF65-F5344CB8AC3E}">
        <p14:creationId xmlns:p14="http://schemas.microsoft.com/office/powerpoint/2010/main" val="221349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xmlns=""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xmlns="" id="{A4A5C318-3091-6A43-8B9D-07DB1CFFB095}"/>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5" name="Marcador de pie de página 4">
            <a:extLst>
              <a:ext uri="{FF2B5EF4-FFF2-40B4-BE49-F238E27FC236}">
                <a16:creationId xmlns:a16="http://schemas.microsoft.com/office/drawing/2014/main" xmlns=""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C598242A-B6D5-CE46-9354-6607AEB6092A}"/>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187379F0-76E8-394A-A7ED-7FA3A2854377}"/>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5" name="Marcador de pie de página 4">
            <a:extLst>
              <a:ext uri="{FF2B5EF4-FFF2-40B4-BE49-F238E27FC236}">
                <a16:creationId xmlns:a16="http://schemas.microsoft.com/office/drawing/2014/main" xmlns=""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79F21101-8F6B-4A42-AF7E-9B3AA50561EA}"/>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B119397A-43C4-6C4C-9C87-4FD3D72BB521}"/>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5" name="Marcador de pie de página 4">
            <a:extLst>
              <a:ext uri="{FF2B5EF4-FFF2-40B4-BE49-F238E27FC236}">
                <a16:creationId xmlns:a16="http://schemas.microsoft.com/office/drawing/2014/main" xmlns=""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A89F753A-F82A-764A-AB8E-989B9CCEA259}"/>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E9097349-F444-D343-A15D-6C3679F2BA22}"/>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5" name="Marcador de pie de página 4">
            <a:extLst>
              <a:ext uri="{FF2B5EF4-FFF2-40B4-BE49-F238E27FC236}">
                <a16:creationId xmlns:a16="http://schemas.microsoft.com/office/drawing/2014/main" xmlns=""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7207AE25-3BB5-184C-9772-CBB819406E2A}"/>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EB8D5648-F297-4546-A5E1-0E3DFEFC5C13}"/>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5" name="Marcador de pie de página 4">
            <a:extLst>
              <a:ext uri="{FF2B5EF4-FFF2-40B4-BE49-F238E27FC236}">
                <a16:creationId xmlns:a16="http://schemas.microsoft.com/office/drawing/2014/main" xmlns=""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266E9CED-7ACB-524E-8F02-BA31F1661212}"/>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xmlns=""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xmlns="" id="{8C2B4A0C-1D3D-9A4B-BCB0-C67DB268EFE9}"/>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6" name="Marcador de pie de página 5">
            <a:extLst>
              <a:ext uri="{FF2B5EF4-FFF2-40B4-BE49-F238E27FC236}">
                <a16:creationId xmlns:a16="http://schemas.microsoft.com/office/drawing/2014/main" xmlns=""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9E715118-9732-C246-BEA5-E3FDAF7177AA}"/>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xmlns=""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xmlns="" id="{3699418D-A2B5-CC4F-B23F-26E077B623B6}"/>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8" name="Marcador de pie de página 7">
            <a:extLst>
              <a:ext uri="{FF2B5EF4-FFF2-40B4-BE49-F238E27FC236}">
                <a16:creationId xmlns:a16="http://schemas.microsoft.com/office/drawing/2014/main" xmlns=""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1D47ADA2-D615-3148-A23C-CC71FC5257E2}"/>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xmlns="" id="{90657ABA-1D69-DE44-A76D-E763710A3BDD}"/>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4" name="Marcador de pie de página 3">
            <a:extLst>
              <a:ext uri="{FF2B5EF4-FFF2-40B4-BE49-F238E27FC236}">
                <a16:creationId xmlns:a16="http://schemas.microsoft.com/office/drawing/2014/main" xmlns=""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43687990-F555-5942-BBDF-064E8D9EE82A}"/>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CF33EA3-DD5A-D449-99A3-EF693C160ACA}"/>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3" name="Marcador de pie de página 2">
            <a:extLst>
              <a:ext uri="{FF2B5EF4-FFF2-40B4-BE49-F238E27FC236}">
                <a16:creationId xmlns:a16="http://schemas.microsoft.com/office/drawing/2014/main" xmlns=""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16CB19C8-5ED1-0A49-8D88-4CFEBC36A3FC}"/>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xmlns=""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BA07975B-558A-ED49-9C35-27406C10312C}"/>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6" name="Marcador de pie de página 5">
            <a:extLst>
              <a:ext uri="{FF2B5EF4-FFF2-40B4-BE49-F238E27FC236}">
                <a16:creationId xmlns:a16="http://schemas.microsoft.com/office/drawing/2014/main" xmlns=""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B7A3C1F6-37B5-E048-9C14-8B11A24E4C21}"/>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xmlns=""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FBD15DF3-C1EA-634A-B0AE-50DB578F1B4E}"/>
              </a:ext>
            </a:extLst>
          </p:cNvPr>
          <p:cNvSpPr>
            <a:spLocks noGrp="1"/>
          </p:cNvSpPr>
          <p:nvPr>
            <p:ph type="dt" sz="half" idx="10"/>
          </p:nvPr>
        </p:nvSpPr>
        <p:spPr/>
        <p:txBody>
          <a:bodyPr/>
          <a:lstStyle/>
          <a:p>
            <a:fld id="{5922D97F-1855-7940-BD30-9CA7CE069233}" type="datetimeFigureOut">
              <a:rPr lang="es-MX" smtClean="0"/>
              <a:t>14/10/2021</a:t>
            </a:fld>
            <a:endParaRPr lang="es-MX"/>
          </a:p>
        </p:txBody>
      </p:sp>
      <p:sp>
        <p:nvSpPr>
          <p:cNvPr id="6" name="Marcador de pie de página 5">
            <a:extLst>
              <a:ext uri="{FF2B5EF4-FFF2-40B4-BE49-F238E27FC236}">
                <a16:creationId xmlns:a16="http://schemas.microsoft.com/office/drawing/2014/main" xmlns=""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8AD1F359-7560-7643-ADA2-6A73F6EA7960}"/>
              </a:ext>
            </a:extLst>
          </p:cNvPr>
          <p:cNvSpPr>
            <a:spLocks noGrp="1"/>
          </p:cNvSpPr>
          <p:nvPr>
            <p:ph type="sldNum" sz="quarter" idx="12"/>
          </p:nvPr>
        </p:nvSpPr>
        <p:spPr/>
        <p:txBody>
          <a:bodyPr/>
          <a:lstStyle/>
          <a:p>
            <a:fld id="{D229380A-8E3A-AA4F-99CA-B9F889DA3BB4}" type="slidenum">
              <a:rPr lang="es-MX" smtClean="0"/>
              <a:t>‹Nº›</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14/10/2021</a:t>
            </a:fld>
            <a:endParaRPr lang="es-MX"/>
          </a:p>
        </p:txBody>
      </p:sp>
      <p:sp>
        <p:nvSpPr>
          <p:cNvPr id="5" name="Marcador de pie de página 4">
            <a:extLst>
              <a:ext uri="{FF2B5EF4-FFF2-40B4-BE49-F238E27FC236}">
                <a16:creationId xmlns:a16="http://schemas.microsoft.com/office/drawing/2014/main" xmlns=""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‹Nº›</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8C3199-293F-834B-85A8-F48E3D90AF36}"/>
              </a:ext>
            </a:extLst>
          </p:cNvPr>
          <p:cNvSpPr>
            <a:spLocks noGrp="1"/>
          </p:cNvSpPr>
          <p:nvPr>
            <p:ph type="ctrTitle"/>
          </p:nvPr>
        </p:nvSpPr>
        <p:spPr>
          <a:xfrm>
            <a:off x="740891" y="3735946"/>
            <a:ext cx="11226800" cy="1468436"/>
          </a:xfrm>
        </p:spPr>
        <p:txBody>
          <a:bodyPr anchor="t">
            <a:noAutofit/>
          </a:bodyPr>
          <a:lstStyle/>
          <a:p>
            <a:r>
              <a:rPr lang="en-US" sz="3200" b="1">
                <a:solidFill>
                  <a:srgbClr val="002060"/>
                </a:solidFill>
                <a:latin typeface="Poppins" pitchFamily="2" charset="77"/>
                <a:cs typeface="Poppins" pitchFamily="2" charset="77"/>
              </a:rPr>
              <a:t>Clinical </a:t>
            </a:r>
            <a:r>
              <a:rPr lang="en-US" sz="3200" b="1" smtClean="0">
                <a:solidFill>
                  <a:srgbClr val="002060"/>
                </a:solidFill>
                <a:latin typeface="Poppins" pitchFamily="2" charset="77"/>
                <a:cs typeface="Poppins" pitchFamily="2" charset="77"/>
              </a:rPr>
              <a:t>engineering, </a:t>
            </a:r>
            <a:r>
              <a:rPr lang="en-US" sz="3200" b="1" dirty="0">
                <a:solidFill>
                  <a:srgbClr val="002060"/>
                </a:solidFill>
                <a:latin typeface="Poppins" pitchFamily="2" charset="77"/>
                <a:cs typeface="Poppins" pitchFamily="2" charset="77"/>
              </a:rPr>
              <a:t>knowledge of the organization and holistic thinking as a strategy for decision making.</a:t>
            </a:r>
            <a:br>
              <a:rPr lang="en-US" sz="3200" b="1" dirty="0">
                <a:solidFill>
                  <a:srgbClr val="002060"/>
                </a:solidFill>
                <a:latin typeface="Poppins" pitchFamily="2" charset="77"/>
                <a:cs typeface="Poppins" pitchFamily="2" charset="77"/>
              </a:rPr>
            </a:br>
            <a:endParaRPr lang="es-MX" sz="3200" b="1" dirty="0">
              <a:solidFill>
                <a:srgbClr val="002060"/>
              </a:solidFill>
              <a:latin typeface="Poppins" pitchFamily="2" charset="77"/>
              <a:cs typeface="Poppins" pitchFamily="2" charset="77"/>
            </a:endParaRPr>
          </a:p>
        </p:txBody>
      </p:sp>
      <p:sp>
        <p:nvSpPr>
          <p:cNvPr id="3" name="Subtítulo 2">
            <a:extLst>
              <a:ext uri="{FF2B5EF4-FFF2-40B4-BE49-F238E27FC236}">
                <a16:creationId xmlns:a16="http://schemas.microsoft.com/office/drawing/2014/main" xmlns="" id="{B31DB3D8-FADF-BC44-99E1-CF6CF3286AEF}"/>
              </a:ext>
            </a:extLst>
          </p:cNvPr>
          <p:cNvSpPr>
            <a:spLocks noGrp="1"/>
          </p:cNvSpPr>
          <p:nvPr>
            <p:ph type="subTitle" idx="1"/>
          </p:nvPr>
        </p:nvSpPr>
        <p:spPr>
          <a:xfrm>
            <a:off x="440267" y="4867369"/>
            <a:ext cx="11226800" cy="761999"/>
          </a:xfrm>
        </p:spPr>
        <p:txBody>
          <a:bodyPr>
            <a:normAutofit/>
          </a:bodyPr>
          <a:lstStyle/>
          <a:p>
            <a:r>
              <a:rPr lang="es-MX" sz="2000" dirty="0" smtClean="0">
                <a:solidFill>
                  <a:srgbClr val="0070C0"/>
                </a:solidFill>
                <a:latin typeface="Poppins Light" pitchFamily="2" charset="77"/>
                <a:cs typeface="Poppins Light" pitchFamily="2" charset="77"/>
              </a:rPr>
              <a:t>Paula Andrea Berrio </a:t>
            </a:r>
            <a:endParaRPr lang="es-MX" sz="2000" dirty="0">
              <a:solidFill>
                <a:srgbClr val="0070C0"/>
              </a:solidFill>
              <a:latin typeface="Poppins Light" pitchFamily="2" charset="77"/>
              <a:cs typeface="Poppins Light" pitchFamily="2" charset="77"/>
            </a:endParaRPr>
          </a:p>
          <a:p>
            <a:r>
              <a:rPr lang="en-US" sz="1600" dirty="0">
                <a:solidFill>
                  <a:srgbClr val="0070C0"/>
                </a:solidFill>
                <a:latin typeface="Poppins Light" pitchFamily="2" charset="77"/>
                <a:cs typeface="Poppins Light" pitchFamily="2" charset="77"/>
              </a:rPr>
              <a:t>CCE-US, Clinical engineering Department Chief, Pablo </a:t>
            </a:r>
            <a:r>
              <a:rPr lang="en-US" sz="1600" dirty="0" err="1">
                <a:solidFill>
                  <a:srgbClr val="0070C0"/>
                </a:solidFill>
                <a:latin typeface="Poppins Light" pitchFamily="2" charset="77"/>
                <a:cs typeface="Poppins Light" pitchFamily="2" charset="77"/>
              </a:rPr>
              <a:t>Tobón</a:t>
            </a:r>
            <a:r>
              <a:rPr lang="en-US" sz="1600" dirty="0">
                <a:solidFill>
                  <a:srgbClr val="0070C0"/>
                </a:solidFill>
                <a:latin typeface="Poppins Light" pitchFamily="2" charset="77"/>
                <a:cs typeface="Poppins Light" pitchFamily="2" charset="77"/>
              </a:rPr>
              <a:t> Uribe Hospital</a:t>
            </a:r>
          </a:p>
          <a:p>
            <a:endParaRPr lang="es-MX" sz="1600" dirty="0">
              <a:solidFill>
                <a:srgbClr val="0070C0"/>
              </a:solidFill>
              <a:latin typeface="Poppins Light" pitchFamily="2" charset="77"/>
              <a:cs typeface="Poppins Light" pitchFamily="2" charset="77"/>
            </a:endParaRPr>
          </a:p>
        </p:txBody>
      </p:sp>
    </p:spTree>
    <p:extLst>
      <p:ext uri="{BB962C8B-B14F-4D97-AF65-F5344CB8AC3E}">
        <p14:creationId xmlns:p14="http://schemas.microsoft.com/office/powerpoint/2010/main" val="8579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4001458776"/>
              </p:ext>
            </p:extLst>
          </p:nvPr>
        </p:nvGraphicFramePr>
        <p:xfrm>
          <a:off x="406185" y="1725720"/>
          <a:ext cx="5994615" cy="2224918"/>
        </p:xfrm>
        <a:graphic>
          <a:graphicData uri="http://schemas.openxmlformats.org/drawingml/2006/table">
            <a:tbl>
              <a:tblPr>
                <a:tableStyleId>{3B4B98B0-60AC-42C2-AFA5-B58CD77FA1E5}</a:tableStyleId>
              </a:tblPr>
              <a:tblGrid>
                <a:gridCol w="735084"/>
                <a:gridCol w="821643"/>
                <a:gridCol w="804672"/>
                <a:gridCol w="841248"/>
                <a:gridCol w="2791968"/>
              </a:tblGrid>
              <a:tr h="444218">
                <a:tc>
                  <a:txBody>
                    <a:bodyPr/>
                    <a:lstStyle/>
                    <a:p>
                      <a:pPr algn="ctr" fontAlgn="b"/>
                      <a:r>
                        <a:rPr lang="es-MX" sz="1100" b="1" u="none" strike="noStrike" dirty="0" smtClean="0">
                          <a:effectLst/>
                          <a:latin typeface="Poppins Light"/>
                        </a:rPr>
                        <a:t> </a:t>
                      </a:r>
                      <a:endParaRPr lang="es-MX" sz="1100" b="1" i="0" u="none" strike="noStrike" dirty="0">
                        <a:solidFill>
                          <a:srgbClr val="000000"/>
                        </a:solidFill>
                        <a:effectLst/>
                        <a:latin typeface="Poppins Light"/>
                      </a:endParaRPr>
                    </a:p>
                  </a:txBody>
                  <a:tcPr marL="8718" marR="8718" marT="8718" marB="0" anchor="ctr"/>
                </a:tc>
                <a:tc>
                  <a:txBody>
                    <a:bodyPr/>
                    <a:lstStyle/>
                    <a:p>
                      <a:pPr algn="ctr" fontAlgn="b"/>
                      <a:r>
                        <a:rPr lang="es-MX" sz="1100" b="1" u="none" strike="noStrike" dirty="0" smtClean="0">
                          <a:effectLst/>
                          <a:latin typeface="Poppins Light"/>
                        </a:rPr>
                        <a:t> Total </a:t>
                      </a:r>
                      <a:r>
                        <a:rPr lang="es-MX" sz="1100" b="1" u="none" strike="noStrike" dirty="0" smtClean="0">
                          <a:effectLst/>
                          <a:latin typeface="Poppins Light"/>
                        </a:rPr>
                        <a:t>$miles </a:t>
                      </a:r>
                      <a:endParaRPr lang="es-MX" sz="1100" b="1" i="0" u="none" strike="noStrike" dirty="0">
                        <a:solidFill>
                          <a:srgbClr val="000000"/>
                        </a:solidFill>
                        <a:effectLst/>
                        <a:latin typeface="Poppins Light"/>
                      </a:endParaRPr>
                    </a:p>
                  </a:txBody>
                  <a:tcPr marL="8718" marR="8718" marT="8718" marB="0" anchor="ctr"/>
                </a:tc>
                <a:tc>
                  <a:txBody>
                    <a:bodyPr/>
                    <a:lstStyle/>
                    <a:p>
                      <a:pPr algn="ctr" fontAlgn="b"/>
                      <a:r>
                        <a:rPr lang="es-MX" sz="1100" b="1" u="none" strike="noStrike" dirty="0" smtClean="0">
                          <a:effectLst/>
                          <a:latin typeface="Poppins Light"/>
                        </a:rPr>
                        <a:t>Budget </a:t>
                      </a:r>
                      <a:r>
                        <a:rPr lang="es-MX" sz="1100" b="1" u="none" strike="noStrike" dirty="0" smtClean="0">
                          <a:effectLst/>
                          <a:latin typeface="Poppins Light"/>
                        </a:rPr>
                        <a:t>$miles</a:t>
                      </a:r>
                      <a:endParaRPr lang="es-MX" sz="1100" b="1" i="0" u="none" strike="noStrike" dirty="0">
                        <a:solidFill>
                          <a:srgbClr val="000000"/>
                        </a:solidFill>
                        <a:effectLst/>
                        <a:latin typeface="Poppins Light"/>
                      </a:endParaRPr>
                    </a:p>
                  </a:txBody>
                  <a:tcPr marL="8718" marR="8718" marT="8718" marB="0" anchor="ctr"/>
                </a:tc>
                <a:tc>
                  <a:txBody>
                    <a:bodyPr/>
                    <a:lstStyle/>
                    <a:p>
                      <a:pPr algn="ctr" fontAlgn="b"/>
                      <a:r>
                        <a:rPr lang="es-MX" sz="1100" b="1" u="none" strike="noStrike" dirty="0" smtClean="0">
                          <a:effectLst/>
                          <a:latin typeface="Poppins Light"/>
                        </a:rPr>
                        <a:t> </a:t>
                      </a:r>
                      <a:r>
                        <a:rPr lang="es-MX" sz="1100" b="1" u="none" strike="noStrike" dirty="0" smtClean="0">
                          <a:effectLst/>
                          <a:latin typeface="Poppins Light"/>
                        </a:rPr>
                        <a:t>Difference</a:t>
                      </a:r>
                      <a:r>
                        <a:rPr lang="es-MX" sz="1100" b="1" u="none" strike="noStrike" baseline="0" dirty="0" smtClean="0">
                          <a:effectLst/>
                          <a:latin typeface="Poppins Light"/>
                        </a:rPr>
                        <a:t> </a:t>
                      </a:r>
                      <a:endParaRPr lang="es-MX" sz="1100" b="1" i="0" u="none" strike="noStrike" dirty="0">
                        <a:solidFill>
                          <a:srgbClr val="000000"/>
                        </a:solidFill>
                        <a:effectLst/>
                        <a:latin typeface="Poppins Light"/>
                      </a:endParaRPr>
                    </a:p>
                  </a:txBody>
                  <a:tcPr marL="8718" marR="8718" marT="8718" marB="0" anchor="ctr"/>
                </a:tc>
                <a:tc>
                  <a:txBody>
                    <a:bodyPr/>
                    <a:lstStyle/>
                    <a:p>
                      <a:pPr algn="ctr" fontAlgn="b"/>
                      <a:r>
                        <a:rPr lang="es-MX" sz="1100" b="1" i="0" u="none" strike="noStrike" dirty="0" err="1" smtClean="0">
                          <a:solidFill>
                            <a:srgbClr val="000000"/>
                          </a:solidFill>
                          <a:effectLst/>
                          <a:latin typeface="Poppins Light"/>
                        </a:rPr>
                        <a:t>Comments</a:t>
                      </a:r>
                      <a:r>
                        <a:rPr lang="es-MX" sz="1100" b="1" i="0" u="none" strike="noStrike" dirty="0" smtClean="0">
                          <a:solidFill>
                            <a:srgbClr val="000000"/>
                          </a:solidFill>
                          <a:effectLst/>
                          <a:latin typeface="Poppins Light"/>
                        </a:rPr>
                        <a:t> </a:t>
                      </a:r>
                      <a:endParaRPr lang="es-MX" sz="1100" b="1" i="0" u="none" strike="noStrike" dirty="0">
                        <a:solidFill>
                          <a:srgbClr val="000000"/>
                        </a:solidFill>
                        <a:effectLst/>
                        <a:latin typeface="Poppins Light"/>
                      </a:endParaRPr>
                    </a:p>
                  </a:txBody>
                  <a:tcPr marL="8718" marR="8718" marT="8718" marB="0" anchor="ctr"/>
                </a:tc>
              </a:tr>
              <a:tr h="445175">
                <a:tc>
                  <a:txBody>
                    <a:bodyPr/>
                    <a:lstStyle/>
                    <a:p>
                      <a:pPr algn="ctr" fontAlgn="b"/>
                      <a:r>
                        <a:rPr lang="es-MX" sz="1100" b="1" u="none" strike="noStrike" dirty="0">
                          <a:effectLst/>
                          <a:latin typeface="Poppins Light"/>
                        </a:rPr>
                        <a:t>1</a:t>
                      </a:r>
                      <a:endParaRPr lang="es-MX" sz="1100" b="1" i="0" u="none" strike="noStrike" dirty="0">
                        <a:solidFill>
                          <a:srgbClr val="000000"/>
                        </a:solidFill>
                        <a:effectLst/>
                        <a:latin typeface="Poppins Light"/>
                      </a:endParaRPr>
                    </a:p>
                  </a:txBody>
                  <a:tcPr marL="8718" marR="8718" marT="8718" marB="0" anchor="ctr"/>
                </a:tc>
                <a:tc>
                  <a:txBody>
                    <a:bodyPr/>
                    <a:lstStyle/>
                    <a:p>
                      <a:pPr algn="l" fontAlgn="b"/>
                      <a:r>
                        <a:rPr lang="es-MX" sz="1100" b="0" u="none" strike="noStrike" dirty="0">
                          <a:effectLst/>
                          <a:latin typeface="Poppins Light"/>
                        </a:rPr>
                        <a:t> $  </a:t>
                      </a:r>
                      <a:r>
                        <a:rPr lang="es-MX" sz="1100" b="0" u="none" strike="noStrike" dirty="0" smtClean="0">
                          <a:effectLst/>
                          <a:latin typeface="Poppins Light"/>
                        </a:rPr>
                        <a:t>  218,719</a:t>
                      </a:r>
                      <a:endParaRPr lang="es-MX" sz="1100" b="0" i="0" u="none" strike="noStrike" dirty="0">
                        <a:solidFill>
                          <a:srgbClr val="000000"/>
                        </a:solidFill>
                        <a:effectLst/>
                        <a:latin typeface="Poppins Light"/>
                      </a:endParaRPr>
                    </a:p>
                  </a:txBody>
                  <a:tcPr marL="8718" marR="8718" marT="8718" marB="0" anchor="ctr"/>
                </a:tc>
                <a:tc>
                  <a:txBody>
                    <a:bodyPr/>
                    <a:lstStyle/>
                    <a:p>
                      <a:pPr algn="r" fontAlgn="b"/>
                      <a:r>
                        <a:rPr lang="es-MX" sz="1100" b="0" u="none" strike="noStrike" dirty="0">
                          <a:effectLst/>
                          <a:latin typeface="Poppins Light"/>
                        </a:rPr>
                        <a:t> </a:t>
                      </a:r>
                      <a:r>
                        <a:rPr lang="es-MX" sz="1100" b="0" u="none" strike="noStrike" dirty="0" smtClean="0">
                          <a:effectLst/>
                          <a:latin typeface="Poppins Light"/>
                        </a:rPr>
                        <a:t>$   </a:t>
                      </a:r>
                      <a:r>
                        <a:rPr lang="es-MX" sz="1100" b="0" u="none" strike="noStrike" dirty="0" smtClean="0">
                          <a:effectLst/>
                          <a:latin typeface="Poppins Light"/>
                        </a:rPr>
                        <a:t>251,838</a:t>
                      </a:r>
                      <a:endParaRPr lang="es-MX" sz="1100" b="0" i="0" u="none" strike="noStrike" dirty="0">
                        <a:solidFill>
                          <a:srgbClr val="000000"/>
                        </a:solidFill>
                        <a:effectLst/>
                        <a:latin typeface="Poppins Light"/>
                      </a:endParaRPr>
                    </a:p>
                  </a:txBody>
                  <a:tcPr marL="8718" marR="8718" marT="8718" marB="0" anchor="ctr"/>
                </a:tc>
                <a:tc>
                  <a:txBody>
                    <a:bodyPr/>
                    <a:lstStyle/>
                    <a:p>
                      <a:pPr algn="l" fontAlgn="b"/>
                      <a:r>
                        <a:rPr lang="es-MX" sz="1100" b="0" u="none" strike="noStrike" kern="1200" dirty="0">
                          <a:solidFill>
                            <a:schemeClr val="tx1"/>
                          </a:solidFill>
                          <a:effectLst/>
                          <a:latin typeface="Poppins Light"/>
                          <a:ea typeface="+mn-ea"/>
                          <a:cs typeface="+mn-cs"/>
                        </a:rPr>
                        <a:t> </a:t>
                      </a:r>
                      <a:r>
                        <a:rPr lang="es-MX" sz="1100" b="0" u="none" strike="noStrike" kern="1200" dirty="0" smtClean="0">
                          <a:solidFill>
                            <a:schemeClr val="tx1"/>
                          </a:solidFill>
                          <a:effectLst/>
                          <a:latin typeface="Poppins Light"/>
                          <a:ea typeface="+mn-ea"/>
                          <a:cs typeface="+mn-cs"/>
                        </a:rPr>
                        <a:t>$     33,119 </a:t>
                      </a:r>
                      <a:endParaRPr lang="es-MX" sz="1100" b="0" u="none" strike="noStrike" kern="1200" dirty="0">
                        <a:solidFill>
                          <a:schemeClr val="tx1"/>
                        </a:solidFill>
                        <a:effectLst/>
                        <a:latin typeface="Poppins Light"/>
                        <a:ea typeface="+mn-ea"/>
                        <a:cs typeface="+mn-cs"/>
                      </a:endParaRPr>
                    </a:p>
                  </a:txBody>
                  <a:tcPr marL="9525" marR="9525" marT="9525" marB="0" anchor="ctr"/>
                </a:tc>
                <a:tc>
                  <a:txBody>
                    <a:bodyPr/>
                    <a:lstStyle/>
                    <a:p>
                      <a:pPr algn="ctr" fontAlgn="b"/>
                      <a:r>
                        <a:rPr lang="es-MX" sz="1100" b="0" u="none" strike="noStrike" kern="1200" dirty="0">
                          <a:solidFill>
                            <a:schemeClr val="tx1"/>
                          </a:solidFill>
                          <a:effectLst/>
                          <a:latin typeface="Poppins Light"/>
                          <a:ea typeface="+mn-ea"/>
                          <a:cs typeface="+mn-cs"/>
                        </a:rPr>
                        <a:t>100% (11) unidades con ERR, 30 Monitores VISMO EOS,  </a:t>
                      </a:r>
                    </a:p>
                  </a:txBody>
                  <a:tcPr marL="9525" marR="9525" marT="9525" marB="0" anchor="b"/>
                </a:tc>
              </a:tr>
              <a:tr h="445175">
                <a:tc>
                  <a:txBody>
                    <a:bodyPr/>
                    <a:lstStyle/>
                    <a:p>
                      <a:pPr algn="ctr" fontAlgn="b"/>
                      <a:r>
                        <a:rPr lang="es-MX" sz="1100" u="none" strike="noStrike">
                          <a:effectLst/>
                          <a:latin typeface="Poppins Light"/>
                        </a:rPr>
                        <a:t>2</a:t>
                      </a:r>
                      <a:endParaRPr lang="es-MX" sz="1100" b="0" i="0" u="none" strike="noStrike">
                        <a:solidFill>
                          <a:srgbClr val="000000"/>
                        </a:solidFill>
                        <a:effectLst/>
                        <a:latin typeface="Poppins Light"/>
                      </a:endParaRPr>
                    </a:p>
                  </a:txBody>
                  <a:tcPr marL="8718" marR="8718" marT="8718" marB="0" anchor="ctr"/>
                </a:tc>
                <a:tc>
                  <a:txBody>
                    <a:bodyPr/>
                    <a:lstStyle/>
                    <a:p>
                      <a:pPr algn="l" fontAlgn="b"/>
                      <a:r>
                        <a:rPr lang="es-MX" sz="1100" b="0" u="none" strike="noStrike" dirty="0">
                          <a:effectLst/>
                          <a:latin typeface="Poppins Light"/>
                        </a:rPr>
                        <a:t> $    </a:t>
                      </a:r>
                      <a:r>
                        <a:rPr lang="es-MX" sz="1100" b="0" u="none" strike="noStrike" dirty="0" smtClean="0">
                          <a:effectLst/>
                          <a:latin typeface="Poppins Light"/>
                        </a:rPr>
                        <a:t>228,768 </a:t>
                      </a:r>
                      <a:endParaRPr lang="es-MX" sz="1100" b="0" i="0" u="none" strike="noStrike" dirty="0">
                        <a:solidFill>
                          <a:srgbClr val="000000"/>
                        </a:solidFill>
                        <a:effectLst/>
                        <a:latin typeface="Poppins Light"/>
                      </a:endParaRPr>
                    </a:p>
                  </a:txBody>
                  <a:tcPr marL="8718" marR="8718" marT="8718" marB="0" anchor="ctr"/>
                </a:tc>
                <a:tc>
                  <a:txBody>
                    <a:bodyPr/>
                    <a:lstStyle/>
                    <a:p>
                      <a:pPr algn="r" fontAlgn="b"/>
                      <a:r>
                        <a:rPr lang="es-MX" sz="1100" b="0" u="none" strike="noStrike" dirty="0" smtClean="0">
                          <a:effectLst/>
                          <a:latin typeface="Poppins Light"/>
                        </a:rPr>
                        <a:t>$   251,838</a:t>
                      </a:r>
                      <a:endParaRPr lang="es-MX" sz="1100" b="0" i="0" u="none" strike="noStrike" dirty="0">
                        <a:solidFill>
                          <a:srgbClr val="000000"/>
                        </a:solidFill>
                        <a:effectLst/>
                        <a:latin typeface="Poppins Light"/>
                      </a:endParaRPr>
                    </a:p>
                  </a:txBody>
                  <a:tcPr marL="8718" marR="8718" marT="8718" marB="0" anchor="ctr"/>
                </a:tc>
                <a:tc>
                  <a:txBody>
                    <a:bodyPr/>
                    <a:lstStyle/>
                    <a:p>
                      <a:pPr algn="l" fontAlgn="b"/>
                      <a:r>
                        <a:rPr lang="es-MX" sz="1100" b="0" u="none" strike="noStrike" kern="1200" dirty="0">
                          <a:solidFill>
                            <a:schemeClr val="tx1"/>
                          </a:solidFill>
                          <a:effectLst/>
                          <a:latin typeface="Poppins Light"/>
                          <a:ea typeface="+mn-ea"/>
                          <a:cs typeface="+mn-cs"/>
                        </a:rPr>
                        <a:t> $   </a:t>
                      </a:r>
                      <a:r>
                        <a:rPr lang="es-MX" sz="1100" b="0" u="none" strike="noStrike" kern="1200" baseline="0" dirty="0" smtClean="0">
                          <a:solidFill>
                            <a:schemeClr val="tx1"/>
                          </a:solidFill>
                          <a:effectLst/>
                          <a:latin typeface="Poppins Light"/>
                          <a:ea typeface="+mn-ea"/>
                          <a:cs typeface="+mn-cs"/>
                        </a:rPr>
                        <a:t>   23,070</a:t>
                      </a:r>
                      <a:r>
                        <a:rPr lang="es-MX" sz="1100" b="0" u="none" strike="noStrike" kern="1200" dirty="0" smtClean="0">
                          <a:solidFill>
                            <a:schemeClr val="tx1"/>
                          </a:solidFill>
                          <a:effectLst/>
                          <a:latin typeface="Poppins Light"/>
                          <a:ea typeface="+mn-ea"/>
                          <a:cs typeface="+mn-cs"/>
                        </a:rPr>
                        <a:t> </a:t>
                      </a:r>
                      <a:endParaRPr lang="es-MX" sz="1100" b="0" u="none" strike="noStrike" kern="1200" dirty="0">
                        <a:solidFill>
                          <a:schemeClr val="tx1"/>
                        </a:solidFill>
                        <a:effectLst/>
                        <a:latin typeface="Poppins Light"/>
                        <a:ea typeface="+mn-ea"/>
                        <a:cs typeface="+mn-cs"/>
                      </a:endParaRPr>
                    </a:p>
                  </a:txBody>
                  <a:tcPr marL="9525" marR="9525" marT="9525" marB="0" anchor="ctr"/>
                </a:tc>
                <a:tc>
                  <a:txBody>
                    <a:bodyPr/>
                    <a:lstStyle/>
                    <a:p>
                      <a:pPr algn="ctr" fontAlgn="ctr"/>
                      <a:r>
                        <a:rPr lang="es-MX" sz="1100" b="0" u="none" strike="noStrike" kern="1200" dirty="0">
                          <a:solidFill>
                            <a:schemeClr val="tx1"/>
                          </a:solidFill>
                          <a:effectLst/>
                          <a:latin typeface="Poppins Light"/>
                          <a:ea typeface="+mn-ea"/>
                          <a:cs typeface="+mn-cs"/>
                        </a:rPr>
                        <a:t>55% (6 unidades) con ERR, 30 Monitores VISMO </a:t>
                      </a:r>
                      <a:r>
                        <a:rPr lang="es-MX" sz="1100" b="0" u="none" strike="noStrike" kern="1200" dirty="0" smtClean="0">
                          <a:solidFill>
                            <a:schemeClr val="tx1"/>
                          </a:solidFill>
                          <a:effectLst/>
                          <a:latin typeface="Poppins Light"/>
                          <a:ea typeface="+mn-ea"/>
                          <a:cs typeface="+mn-cs"/>
                        </a:rPr>
                        <a:t>EOS</a:t>
                      </a:r>
                      <a:endParaRPr lang="es-MX" sz="1100" b="0" u="none" strike="noStrike" kern="1200" dirty="0">
                        <a:solidFill>
                          <a:schemeClr val="tx1"/>
                        </a:solidFill>
                        <a:effectLst/>
                        <a:latin typeface="Poppins Light"/>
                        <a:ea typeface="+mn-ea"/>
                        <a:cs typeface="+mn-cs"/>
                      </a:endParaRPr>
                    </a:p>
                  </a:txBody>
                  <a:tcPr marL="9525" marR="9525" marT="9525" marB="0" anchor="ctr"/>
                </a:tc>
              </a:tr>
              <a:tr h="445175">
                <a:tc>
                  <a:txBody>
                    <a:bodyPr/>
                    <a:lstStyle/>
                    <a:p>
                      <a:pPr algn="ctr" fontAlgn="b"/>
                      <a:r>
                        <a:rPr lang="es-MX" sz="1100" u="none" strike="noStrike">
                          <a:effectLst/>
                          <a:latin typeface="Poppins Light"/>
                        </a:rPr>
                        <a:t>3</a:t>
                      </a:r>
                      <a:endParaRPr lang="es-MX" sz="1100" b="0" i="0" u="none" strike="noStrike">
                        <a:solidFill>
                          <a:srgbClr val="000000"/>
                        </a:solidFill>
                        <a:effectLst/>
                        <a:latin typeface="Poppins Light"/>
                      </a:endParaRPr>
                    </a:p>
                  </a:txBody>
                  <a:tcPr marL="8718" marR="8718" marT="8718" marB="0" anchor="ctr"/>
                </a:tc>
                <a:tc>
                  <a:txBody>
                    <a:bodyPr/>
                    <a:lstStyle/>
                    <a:p>
                      <a:pPr algn="l" fontAlgn="b"/>
                      <a:r>
                        <a:rPr lang="es-MX" sz="1100" b="0" u="none" strike="noStrike" dirty="0">
                          <a:effectLst/>
                          <a:latin typeface="Poppins Light"/>
                        </a:rPr>
                        <a:t> $    </a:t>
                      </a:r>
                      <a:r>
                        <a:rPr lang="es-MX" sz="1100" b="0" u="none" strike="noStrike" dirty="0" smtClean="0">
                          <a:effectLst/>
                          <a:latin typeface="Poppins Light"/>
                        </a:rPr>
                        <a:t>252,010 </a:t>
                      </a:r>
                      <a:endParaRPr lang="es-MX" sz="1100" b="0" i="0" u="none" strike="noStrike" dirty="0">
                        <a:solidFill>
                          <a:srgbClr val="000000"/>
                        </a:solidFill>
                        <a:effectLst/>
                        <a:latin typeface="Poppins Light"/>
                      </a:endParaRPr>
                    </a:p>
                  </a:txBody>
                  <a:tcPr marL="8718" marR="8718" marT="8718" marB="0" anchor="ctr"/>
                </a:tc>
                <a:tc>
                  <a:txBody>
                    <a:bodyPr/>
                    <a:lstStyle/>
                    <a:p>
                      <a:pPr algn="r" fontAlgn="b"/>
                      <a:r>
                        <a:rPr lang="es-MX" sz="1100" b="0" u="none" strike="noStrike" dirty="0" smtClean="0">
                          <a:effectLst/>
                          <a:latin typeface="Poppins Light"/>
                        </a:rPr>
                        <a:t>$   251,838</a:t>
                      </a:r>
                      <a:endParaRPr lang="es-MX" sz="1100" b="0" i="0" u="none" strike="noStrike" dirty="0">
                        <a:solidFill>
                          <a:srgbClr val="000000"/>
                        </a:solidFill>
                        <a:effectLst/>
                        <a:latin typeface="Poppins Light"/>
                      </a:endParaRPr>
                    </a:p>
                  </a:txBody>
                  <a:tcPr marL="8718" marR="8718" marT="8718" marB="0" anchor="ctr"/>
                </a:tc>
                <a:tc>
                  <a:txBody>
                    <a:bodyPr/>
                    <a:lstStyle/>
                    <a:p>
                      <a:pPr algn="l" fontAlgn="b"/>
                      <a:r>
                        <a:rPr lang="es-MX" sz="1100" b="0" u="none" strike="noStrike" kern="1200" dirty="0">
                          <a:solidFill>
                            <a:schemeClr val="tx1"/>
                          </a:solidFill>
                          <a:effectLst/>
                          <a:latin typeface="Poppins Light"/>
                          <a:ea typeface="+mn-ea"/>
                          <a:cs typeface="+mn-cs"/>
                        </a:rPr>
                        <a:t>-$      </a:t>
                      </a:r>
                      <a:r>
                        <a:rPr lang="es-MX" sz="1100" b="0" u="none" strike="noStrike" kern="1200" dirty="0" smtClean="0">
                          <a:solidFill>
                            <a:schemeClr val="tx1"/>
                          </a:solidFill>
                          <a:effectLst/>
                          <a:latin typeface="Poppins Light"/>
                          <a:ea typeface="+mn-ea"/>
                          <a:cs typeface="+mn-cs"/>
                        </a:rPr>
                        <a:t>    172</a:t>
                      </a:r>
                      <a:endParaRPr lang="es-MX" sz="1100" b="0" u="none" strike="noStrike" kern="1200" dirty="0">
                        <a:solidFill>
                          <a:schemeClr val="tx1"/>
                        </a:solidFill>
                        <a:effectLst/>
                        <a:latin typeface="Poppins Light"/>
                        <a:ea typeface="+mn-ea"/>
                        <a:cs typeface="+mn-cs"/>
                      </a:endParaRPr>
                    </a:p>
                  </a:txBody>
                  <a:tcPr marL="9525" marR="9525" marT="9525" marB="0" anchor="ctr"/>
                </a:tc>
                <a:tc>
                  <a:txBody>
                    <a:bodyPr/>
                    <a:lstStyle/>
                    <a:p>
                      <a:pPr algn="ctr" fontAlgn="ctr"/>
                      <a:r>
                        <a:rPr lang="es-MX" sz="1100" b="0" u="none" strike="noStrike" kern="1200" dirty="0">
                          <a:solidFill>
                            <a:schemeClr val="tx1"/>
                          </a:solidFill>
                          <a:effectLst/>
                          <a:latin typeface="Poppins Light"/>
                          <a:ea typeface="+mn-ea"/>
                          <a:cs typeface="+mn-cs"/>
                        </a:rPr>
                        <a:t>100% (11) unidades con ERR, 21 Monitores VISMO </a:t>
                      </a:r>
                      <a:r>
                        <a:rPr lang="es-MX" sz="1100" b="0" u="none" strike="noStrike" kern="1200" dirty="0" smtClean="0">
                          <a:solidFill>
                            <a:schemeClr val="tx1"/>
                          </a:solidFill>
                          <a:effectLst/>
                          <a:latin typeface="Poppins Light"/>
                          <a:ea typeface="+mn-ea"/>
                          <a:cs typeface="+mn-cs"/>
                        </a:rPr>
                        <a:t>EOS</a:t>
                      </a:r>
                      <a:endParaRPr lang="es-MX" sz="1100" b="0" u="none" strike="noStrike" kern="1200" dirty="0">
                        <a:solidFill>
                          <a:schemeClr val="tx1"/>
                        </a:solidFill>
                        <a:effectLst/>
                        <a:latin typeface="Poppins Light"/>
                        <a:ea typeface="+mn-ea"/>
                        <a:cs typeface="+mn-cs"/>
                      </a:endParaRPr>
                    </a:p>
                  </a:txBody>
                  <a:tcPr marL="9525" marR="9525" marT="9525" marB="0" anchor="ctr"/>
                </a:tc>
              </a:tr>
              <a:tr h="445175">
                <a:tc>
                  <a:txBody>
                    <a:bodyPr/>
                    <a:lstStyle/>
                    <a:p>
                      <a:pPr algn="ctr" fontAlgn="b"/>
                      <a:r>
                        <a:rPr lang="es-MX" sz="1100" u="none" strike="noStrike">
                          <a:effectLst/>
                          <a:latin typeface="Poppins Light"/>
                        </a:rPr>
                        <a:t>4</a:t>
                      </a:r>
                      <a:endParaRPr lang="es-MX" sz="1100" b="0" i="0" u="none" strike="noStrike">
                        <a:solidFill>
                          <a:srgbClr val="000000"/>
                        </a:solidFill>
                        <a:effectLst/>
                        <a:latin typeface="Poppins Light"/>
                      </a:endParaRPr>
                    </a:p>
                  </a:txBody>
                  <a:tcPr marL="8718" marR="8718" marT="8718" marB="0" anchor="ctr"/>
                </a:tc>
                <a:tc>
                  <a:txBody>
                    <a:bodyPr/>
                    <a:lstStyle/>
                    <a:p>
                      <a:pPr algn="l" fontAlgn="b"/>
                      <a:r>
                        <a:rPr lang="es-MX" sz="1100" b="0" u="none" strike="noStrike" dirty="0">
                          <a:effectLst/>
                          <a:latin typeface="Poppins Light"/>
                        </a:rPr>
                        <a:t> $ </a:t>
                      </a:r>
                      <a:r>
                        <a:rPr lang="es-MX" sz="1100" b="0" u="none" strike="noStrike" dirty="0" smtClean="0">
                          <a:effectLst/>
                          <a:latin typeface="Poppins Light"/>
                        </a:rPr>
                        <a:t>   293,333</a:t>
                      </a:r>
                      <a:endParaRPr lang="es-MX" sz="1100" b="0" i="0" u="none" strike="noStrike" dirty="0">
                        <a:solidFill>
                          <a:srgbClr val="000000"/>
                        </a:solidFill>
                        <a:effectLst/>
                        <a:latin typeface="Poppins Light"/>
                      </a:endParaRPr>
                    </a:p>
                  </a:txBody>
                  <a:tcPr marL="8718" marR="8718" marT="8718" marB="0" anchor="ctr"/>
                </a:tc>
                <a:tc>
                  <a:txBody>
                    <a:bodyPr/>
                    <a:lstStyle/>
                    <a:p>
                      <a:pPr algn="r" fontAlgn="b"/>
                      <a:r>
                        <a:rPr lang="es-MX" sz="1100" b="0" u="none" strike="noStrike" dirty="0" smtClean="0">
                          <a:effectLst/>
                          <a:latin typeface="Poppins Light"/>
                        </a:rPr>
                        <a:t>$   251,838</a:t>
                      </a:r>
                      <a:endParaRPr lang="es-MX" sz="1100" b="0" i="0" u="none" strike="noStrike" dirty="0">
                        <a:solidFill>
                          <a:srgbClr val="000000"/>
                        </a:solidFill>
                        <a:effectLst/>
                        <a:latin typeface="Poppins Light"/>
                      </a:endParaRPr>
                    </a:p>
                  </a:txBody>
                  <a:tcPr marL="8718" marR="8718" marT="8718" marB="0" anchor="ctr"/>
                </a:tc>
                <a:tc>
                  <a:txBody>
                    <a:bodyPr/>
                    <a:lstStyle/>
                    <a:p>
                      <a:pPr algn="l" fontAlgn="b"/>
                      <a:r>
                        <a:rPr lang="es-MX" sz="1100" b="0" u="none" strike="noStrike" kern="1200" dirty="0">
                          <a:solidFill>
                            <a:schemeClr val="tx1"/>
                          </a:solidFill>
                          <a:effectLst/>
                          <a:latin typeface="Poppins Light"/>
                          <a:ea typeface="+mn-ea"/>
                          <a:cs typeface="+mn-cs"/>
                        </a:rPr>
                        <a:t>-$ </a:t>
                      </a:r>
                      <a:r>
                        <a:rPr lang="es-MX" sz="1100" b="0" u="none" strike="noStrike" kern="1200" dirty="0" smtClean="0">
                          <a:solidFill>
                            <a:schemeClr val="tx1"/>
                          </a:solidFill>
                          <a:effectLst/>
                          <a:latin typeface="Poppins Light"/>
                          <a:ea typeface="+mn-ea"/>
                          <a:cs typeface="+mn-cs"/>
                        </a:rPr>
                        <a:t>     41,495</a:t>
                      </a:r>
                      <a:endParaRPr lang="es-MX" sz="1100" b="0" u="none" strike="noStrike" kern="1200" dirty="0">
                        <a:solidFill>
                          <a:schemeClr val="tx1"/>
                        </a:solidFill>
                        <a:effectLst/>
                        <a:latin typeface="Poppins Light"/>
                        <a:ea typeface="+mn-ea"/>
                        <a:cs typeface="+mn-cs"/>
                      </a:endParaRPr>
                    </a:p>
                  </a:txBody>
                  <a:tcPr marL="9525" marR="9525" marT="9525" marB="0" anchor="ctr"/>
                </a:tc>
                <a:tc>
                  <a:txBody>
                    <a:bodyPr/>
                    <a:lstStyle/>
                    <a:p>
                      <a:pPr algn="ctr" fontAlgn="ctr"/>
                      <a:r>
                        <a:rPr lang="es-MX" sz="1100" b="0" u="none" strike="noStrike" kern="1200" dirty="0">
                          <a:solidFill>
                            <a:schemeClr val="tx1"/>
                          </a:solidFill>
                          <a:effectLst/>
                          <a:latin typeface="Poppins Light"/>
                          <a:ea typeface="+mn-ea"/>
                          <a:cs typeface="+mn-cs"/>
                        </a:rPr>
                        <a:t>100% (11) unidades con ERR, 17 Monitores VISMO </a:t>
                      </a:r>
                      <a:r>
                        <a:rPr lang="es-MX" sz="1100" b="0" u="none" strike="noStrike" kern="1200" dirty="0" smtClean="0">
                          <a:solidFill>
                            <a:schemeClr val="tx1"/>
                          </a:solidFill>
                          <a:effectLst/>
                          <a:latin typeface="Poppins Light"/>
                          <a:ea typeface="+mn-ea"/>
                          <a:cs typeface="+mn-cs"/>
                        </a:rPr>
                        <a:t>EOS</a:t>
                      </a:r>
                      <a:endParaRPr lang="es-MX" sz="1100" b="0" u="none" strike="noStrike" kern="1200" dirty="0">
                        <a:solidFill>
                          <a:schemeClr val="tx1"/>
                        </a:solidFill>
                        <a:effectLst/>
                        <a:latin typeface="Poppins Light"/>
                        <a:ea typeface="+mn-ea"/>
                        <a:cs typeface="+mn-cs"/>
                      </a:endParaRPr>
                    </a:p>
                  </a:txBody>
                  <a:tcPr marL="9525" marR="9525" marT="9525" marB="0" anchor="ctr"/>
                </a:tc>
              </a:tr>
            </a:tbl>
          </a:graphicData>
        </a:graphic>
      </p:graphicFrame>
      <p:sp>
        <p:nvSpPr>
          <p:cNvPr id="6" name="5 Rectángulo"/>
          <p:cNvSpPr/>
          <p:nvPr/>
        </p:nvSpPr>
        <p:spPr>
          <a:xfrm>
            <a:off x="406185" y="4320522"/>
            <a:ext cx="6717352" cy="1815882"/>
          </a:xfrm>
          <a:prstGeom prst="rect">
            <a:avLst/>
          </a:prstGeom>
        </p:spPr>
        <p:txBody>
          <a:bodyPr wrap="square">
            <a:spAutoFit/>
          </a:bodyPr>
          <a:lstStyle/>
          <a:p>
            <a:pPr marL="285750" indent="-285750" algn="just">
              <a:buFont typeface="Arial" pitchFamily="34" charset="0"/>
              <a:buChar char="•"/>
            </a:pPr>
            <a:r>
              <a:rPr lang="en-US" sz="1400" dirty="0">
                <a:latin typeface="Poppins Light"/>
              </a:rPr>
              <a:t>Redistribution of technology would be carried out, and the concentration of renovation efforts in the hospitalization area would be better for organizational objectives achievement. </a:t>
            </a:r>
          </a:p>
          <a:p>
            <a:pPr marL="285750" indent="-285750" algn="just">
              <a:buFont typeface="Arial" pitchFamily="34" charset="0"/>
              <a:buChar char="•"/>
            </a:pPr>
            <a:r>
              <a:rPr lang="en-US" sz="1400" dirty="0">
                <a:latin typeface="Poppins Light"/>
              </a:rPr>
              <a:t>All the needs of the different services were solved </a:t>
            </a:r>
          </a:p>
          <a:p>
            <a:pPr marL="285750" indent="-285750" algn="just">
              <a:buFont typeface="Arial" pitchFamily="34" charset="0"/>
              <a:buChar char="•"/>
            </a:pPr>
            <a:r>
              <a:rPr lang="en-US" sz="1400" dirty="0">
                <a:latin typeface="Poppins Light"/>
              </a:rPr>
              <a:t>Optimization of the resources allocated.</a:t>
            </a:r>
          </a:p>
          <a:p>
            <a:pPr marL="285750" indent="-285750" algn="just">
              <a:buFont typeface="Arial" pitchFamily="34" charset="0"/>
              <a:buChar char="•"/>
            </a:pPr>
            <a:r>
              <a:rPr lang="en-US" sz="1400" dirty="0">
                <a:latin typeface="Poppins Light"/>
              </a:rPr>
              <a:t>Standardization of technology </a:t>
            </a:r>
          </a:p>
          <a:p>
            <a:pPr marL="285750" indent="-285750" algn="just">
              <a:buFont typeface="Arial" pitchFamily="34" charset="0"/>
              <a:buChar char="•"/>
            </a:pPr>
            <a:r>
              <a:rPr lang="en-US" sz="1400" dirty="0">
                <a:latin typeface="Poppins Light"/>
              </a:rPr>
              <a:t>Optimization of early </a:t>
            </a:r>
            <a:r>
              <a:rPr lang="en-US" sz="1400" dirty="0" smtClean="0">
                <a:latin typeface="Poppins Light"/>
              </a:rPr>
              <a:t>detection of patients deterioration, </a:t>
            </a:r>
            <a:r>
              <a:rPr lang="en-US" sz="1400" dirty="0">
                <a:latin typeface="Poppins Light"/>
              </a:rPr>
              <a:t>and the impact on patient’s safety.</a:t>
            </a:r>
            <a:endParaRPr lang="es-MX" sz="1400" dirty="0">
              <a:latin typeface="Poppins Light"/>
            </a:endParaRPr>
          </a:p>
        </p:txBody>
      </p:sp>
      <p:sp>
        <p:nvSpPr>
          <p:cNvPr id="2" name="1 Rectángulo redondeado"/>
          <p:cNvSpPr/>
          <p:nvPr/>
        </p:nvSpPr>
        <p:spPr>
          <a:xfrm>
            <a:off x="406185" y="2218944"/>
            <a:ext cx="6079959" cy="4267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999" y="1210182"/>
            <a:ext cx="4032865" cy="412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58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4760" y="1196752"/>
            <a:ext cx="2040581" cy="481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405771934"/>
              </p:ext>
            </p:extLst>
          </p:nvPr>
        </p:nvGraphicFramePr>
        <p:xfrm>
          <a:off x="3644662" y="3250826"/>
          <a:ext cx="4377629" cy="3397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495044" y="5004182"/>
            <a:ext cx="3204912" cy="954107"/>
          </a:xfrm>
          <a:prstGeom prst="rect">
            <a:avLst/>
          </a:prstGeom>
          <a:noFill/>
        </p:spPr>
        <p:txBody>
          <a:bodyPr wrap="square" rtlCol="0">
            <a:spAutoFit/>
          </a:bodyPr>
          <a:lstStyle/>
          <a:p>
            <a:r>
              <a:rPr lang="es-MX" sz="1400" dirty="0" err="1" smtClean="0">
                <a:latin typeface="Poppins Light"/>
              </a:rPr>
              <a:t>Acquisition</a:t>
            </a:r>
            <a:r>
              <a:rPr lang="es-MX" sz="1400" dirty="0" smtClean="0">
                <a:latin typeface="Poppins Light"/>
              </a:rPr>
              <a:t> and </a:t>
            </a:r>
            <a:r>
              <a:rPr lang="es-MX" sz="1400" dirty="0" err="1" smtClean="0">
                <a:latin typeface="Poppins Light"/>
              </a:rPr>
              <a:t>implementation</a:t>
            </a:r>
            <a:r>
              <a:rPr lang="es-MX" sz="1400" dirty="0" smtClean="0">
                <a:latin typeface="Poppins Light"/>
              </a:rPr>
              <a:t> of: </a:t>
            </a:r>
          </a:p>
          <a:p>
            <a:r>
              <a:rPr lang="es-MX" sz="1400" dirty="0" smtClean="0">
                <a:latin typeface="Poppins Light"/>
              </a:rPr>
              <a:t>28 </a:t>
            </a:r>
            <a:r>
              <a:rPr lang="es-MX" sz="1400" dirty="0" smtClean="0">
                <a:latin typeface="Poppins Light"/>
              </a:rPr>
              <a:t>vital </a:t>
            </a:r>
            <a:r>
              <a:rPr lang="es-MX" sz="1400" dirty="0" err="1" smtClean="0">
                <a:latin typeface="Poppins Light"/>
              </a:rPr>
              <a:t>sign</a:t>
            </a:r>
            <a:r>
              <a:rPr lang="es-MX" sz="1400" dirty="0">
                <a:latin typeface="Poppins Light"/>
              </a:rPr>
              <a:t> </a:t>
            </a:r>
            <a:r>
              <a:rPr lang="es-MX" sz="1400" dirty="0" err="1" smtClean="0">
                <a:latin typeface="Poppins Light"/>
              </a:rPr>
              <a:t>monitors</a:t>
            </a:r>
            <a:endParaRPr lang="es-MX" sz="1400" dirty="0" smtClean="0">
              <a:latin typeface="Poppins Light"/>
            </a:endParaRPr>
          </a:p>
          <a:p>
            <a:r>
              <a:rPr lang="es-MX" sz="1400" dirty="0" smtClean="0">
                <a:latin typeface="Poppins Light"/>
              </a:rPr>
              <a:t>21 </a:t>
            </a:r>
            <a:r>
              <a:rPr lang="es-MX" sz="1400" dirty="0" err="1" smtClean="0">
                <a:latin typeface="Poppins Light"/>
              </a:rPr>
              <a:t>Screens</a:t>
            </a:r>
            <a:endParaRPr lang="es-MX" sz="1400" dirty="0" smtClean="0">
              <a:latin typeface="Poppins Light"/>
            </a:endParaRPr>
          </a:p>
          <a:p>
            <a:r>
              <a:rPr lang="es-MX" sz="1400" dirty="0" smtClean="0">
                <a:latin typeface="Poppins Light"/>
              </a:rPr>
              <a:t>38 </a:t>
            </a:r>
            <a:r>
              <a:rPr lang="es-MX" sz="1400" dirty="0" err="1" smtClean="0">
                <a:latin typeface="Poppins Light"/>
              </a:rPr>
              <a:t>Barcode</a:t>
            </a:r>
            <a:r>
              <a:rPr lang="es-MX" sz="1400" dirty="0" smtClean="0">
                <a:latin typeface="Poppins Light"/>
              </a:rPr>
              <a:t> </a:t>
            </a:r>
            <a:r>
              <a:rPr lang="es-MX" sz="1400" dirty="0" err="1">
                <a:latin typeface="Poppins Light"/>
              </a:rPr>
              <a:t>readers</a:t>
            </a:r>
            <a:endParaRPr lang="es-MX" sz="1400" dirty="0">
              <a:latin typeface="Poppins Light"/>
            </a:endParaRPr>
          </a:p>
        </p:txBody>
      </p:sp>
      <p:sp>
        <p:nvSpPr>
          <p:cNvPr id="7" name="6 CuadroTexto"/>
          <p:cNvSpPr txBox="1"/>
          <p:nvPr/>
        </p:nvSpPr>
        <p:spPr>
          <a:xfrm>
            <a:off x="439750" y="1892676"/>
            <a:ext cx="1944216" cy="1384995"/>
          </a:xfrm>
          <a:prstGeom prst="rect">
            <a:avLst/>
          </a:prstGeom>
          <a:noFill/>
        </p:spPr>
        <p:txBody>
          <a:bodyPr wrap="square" rtlCol="0">
            <a:spAutoFit/>
          </a:bodyPr>
          <a:lstStyle/>
          <a:p>
            <a:r>
              <a:rPr lang="es-MX" sz="1400" dirty="0" smtClean="0">
                <a:latin typeface="Poppins Light"/>
              </a:rPr>
              <a:t>11 </a:t>
            </a:r>
            <a:r>
              <a:rPr lang="es-MX" sz="1400" dirty="0" err="1" smtClean="0">
                <a:latin typeface="Poppins Light"/>
              </a:rPr>
              <a:t>Adult</a:t>
            </a:r>
            <a:r>
              <a:rPr lang="es-MX" sz="1400" dirty="0" smtClean="0">
                <a:latin typeface="Poppins Light"/>
              </a:rPr>
              <a:t> </a:t>
            </a:r>
            <a:r>
              <a:rPr lang="es-MX" sz="1400" dirty="0" err="1" smtClean="0">
                <a:latin typeface="Poppins Light"/>
              </a:rPr>
              <a:t>inpatient</a:t>
            </a:r>
            <a:r>
              <a:rPr lang="es-MX" sz="1400" dirty="0" smtClean="0">
                <a:latin typeface="Poppins Light"/>
              </a:rPr>
              <a:t> </a:t>
            </a:r>
            <a:r>
              <a:rPr lang="es-MX" sz="1400" dirty="0" err="1" smtClean="0">
                <a:latin typeface="Poppins Light"/>
              </a:rPr>
              <a:t>units</a:t>
            </a:r>
            <a:r>
              <a:rPr lang="es-MX" sz="1400" dirty="0">
                <a:latin typeface="Poppins Light"/>
              </a:rPr>
              <a:t> </a:t>
            </a:r>
            <a:r>
              <a:rPr lang="es-MX" sz="1400" dirty="0" err="1" smtClean="0">
                <a:latin typeface="Poppins Light"/>
              </a:rPr>
              <a:t>with</a:t>
            </a:r>
            <a:r>
              <a:rPr lang="es-MX" sz="1400" dirty="0" smtClean="0">
                <a:latin typeface="Poppins Light"/>
              </a:rPr>
              <a:t> </a:t>
            </a:r>
            <a:r>
              <a:rPr lang="es-MX" sz="1400" dirty="0" err="1" smtClean="0">
                <a:latin typeface="Poppins Light"/>
              </a:rPr>
              <a:t>standarized</a:t>
            </a:r>
            <a:r>
              <a:rPr lang="es-MX" sz="1400" dirty="0" smtClean="0">
                <a:latin typeface="Poppins Light"/>
              </a:rPr>
              <a:t> </a:t>
            </a:r>
            <a:r>
              <a:rPr lang="es-MX" sz="1400" dirty="0" err="1" smtClean="0">
                <a:latin typeface="Poppins Light"/>
              </a:rPr>
              <a:t>technology</a:t>
            </a:r>
            <a:r>
              <a:rPr lang="es-MX" sz="1400" dirty="0" smtClean="0">
                <a:latin typeface="Poppins Light"/>
              </a:rPr>
              <a:t> and </a:t>
            </a:r>
            <a:r>
              <a:rPr lang="es-MX" sz="1400" dirty="0" err="1" smtClean="0">
                <a:latin typeface="Poppins Light"/>
              </a:rPr>
              <a:t>automation</a:t>
            </a:r>
            <a:r>
              <a:rPr lang="es-MX" sz="1400" dirty="0" smtClean="0">
                <a:latin typeface="Poppins Light"/>
              </a:rPr>
              <a:t> of </a:t>
            </a:r>
            <a:r>
              <a:rPr lang="es-MX" sz="1400" dirty="0" err="1" smtClean="0">
                <a:latin typeface="Poppins Light"/>
              </a:rPr>
              <a:t>early</a:t>
            </a:r>
            <a:r>
              <a:rPr lang="es-MX" sz="1400" dirty="0" smtClean="0">
                <a:latin typeface="Poppins Light"/>
              </a:rPr>
              <a:t> </a:t>
            </a:r>
            <a:r>
              <a:rPr lang="es-MX" sz="1400" dirty="0" err="1" smtClean="0">
                <a:latin typeface="Poppins Light"/>
              </a:rPr>
              <a:t>detection</a:t>
            </a:r>
            <a:r>
              <a:rPr lang="es-MX" sz="1400" dirty="0" smtClean="0">
                <a:latin typeface="Poppins Light"/>
              </a:rPr>
              <a:t> of </a:t>
            </a:r>
            <a:r>
              <a:rPr lang="es-MX" sz="1400" dirty="0" err="1" smtClean="0">
                <a:latin typeface="Poppins Light"/>
              </a:rPr>
              <a:t>patients</a:t>
            </a:r>
            <a:r>
              <a:rPr lang="es-MX" sz="1400" dirty="0" smtClean="0">
                <a:latin typeface="Poppins Light"/>
              </a:rPr>
              <a:t> </a:t>
            </a:r>
            <a:r>
              <a:rPr lang="es-MX" sz="1400" dirty="0" err="1" smtClean="0">
                <a:latin typeface="Poppins Light"/>
              </a:rPr>
              <a:t>deterioration</a:t>
            </a:r>
            <a:r>
              <a:rPr lang="es-MX" sz="1400" dirty="0" smtClean="0">
                <a:latin typeface="Poppins Light"/>
              </a:rPr>
              <a:t> </a:t>
            </a:r>
            <a:endParaRPr lang="es-MX" sz="1400" dirty="0">
              <a:latin typeface="Poppins Light"/>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5165" y="863762"/>
            <a:ext cx="6348695" cy="2387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Tree>
    <p:extLst>
      <p:ext uri="{BB962C8B-B14F-4D97-AF65-F5344CB8AC3E}">
        <p14:creationId xmlns:p14="http://schemas.microsoft.com/office/powerpoint/2010/main" val="2552701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dirty="0" smtClean="0">
                <a:solidFill>
                  <a:schemeClr val="bg2">
                    <a:lumMod val="25000"/>
                  </a:schemeClr>
                </a:solidFill>
                <a:latin typeface="Poppins Light" pitchFamily="2" charset="77"/>
                <a:cs typeface="Poppins Light" pitchFamily="2" charset="77"/>
              </a:rPr>
              <a:t>The holistic vision  </a:t>
            </a:r>
            <a:r>
              <a:rPr lang="en-US" dirty="0">
                <a:solidFill>
                  <a:schemeClr val="bg2">
                    <a:lumMod val="25000"/>
                  </a:schemeClr>
                </a:solidFill>
                <a:latin typeface="Poppins Light" pitchFamily="2" charset="77"/>
                <a:cs typeface="Poppins Light" pitchFamily="2" charset="77"/>
              </a:rPr>
              <a:t>and understanding of the general operation of the </a:t>
            </a:r>
            <a:r>
              <a:rPr lang="en-US" dirty="0" smtClean="0">
                <a:solidFill>
                  <a:schemeClr val="bg2">
                    <a:lumMod val="25000"/>
                  </a:schemeClr>
                </a:solidFill>
                <a:latin typeface="Poppins Light" pitchFamily="2" charset="77"/>
                <a:cs typeface="Poppins Light" pitchFamily="2" charset="77"/>
              </a:rPr>
              <a:t>organization, let clinical engineers to propose and develop projects to improve patient safety, quality and resources allocation.</a:t>
            </a:r>
          </a:p>
          <a:p>
            <a:pPr algn="just"/>
            <a:endParaRPr lang="en-US" dirty="0">
              <a:solidFill>
                <a:schemeClr val="bg2">
                  <a:lumMod val="25000"/>
                </a:schemeClr>
              </a:solidFill>
              <a:latin typeface="Poppins Light" pitchFamily="2" charset="77"/>
              <a:cs typeface="Poppins Light" pitchFamily="2" charset="77"/>
            </a:endParaRPr>
          </a:p>
          <a:p>
            <a:pPr algn="just"/>
            <a:r>
              <a:rPr lang="en-US" dirty="0" smtClean="0">
                <a:solidFill>
                  <a:schemeClr val="bg2">
                    <a:lumMod val="25000"/>
                  </a:schemeClr>
                </a:solidFill>
                <a:latin typeface="Poppins Light" pitchFamily="2" charset="77"/>
                <a:cs typeface="Poppins Light" pitchFamily="2" charset="77"/>
              </a:rPr>
              <a:t>The technological surveillance </a:t>
            </a:r>
            <a:r>
              <a:rPr lang="en-US" dirty="0">
                <a:solidFill>
                  <a:schemeClr val="bg2">
                    <a:lumMod val="25000"/>
                  </a:schemeClr>
                </a:solidFill>
                <a:latin typeface="Poppins Light" pitchFamily="2" charset="77"/>
                <a:cs typeface="Poppins Light" pitchFamily="2" charset="77"/>
              </a:rPr>
              <a:t>process </a:t>
            </a:r>
            <a:r>
              <a:rPr lang="en-US" dirty="0" smtClean="0">
                <a:solidFill>
                  <a:schemeClr val="bg2">
                    <a:lumMod val="25000"/>
                  </a:schemeClr>
                </a:solidFill>
                <a:latin typeface="Poppins Light" pitchFamily="2" charset="77"/>
                <a:cs typeface="Poppins Light" pitchFamily="2" charset="77"/>
              </a:rPr>
              <a:t>and the </a:t>
            </a:r>
            <a:r>
              <a:rPr lang="en-US" dirty="0">
                <a:solidFill>
                  <a:schemeClr val="bg2">
                    <a:lumMod val="25000"/>
                  </a:schemeClr>
                </a:solidFill>
                <a:latin typeface="Poppins Light" pitchFamily="2" charset="77"/>
                <a:cs typeface="Poppins Light" pitchFamily="2" charset="77"/>
              </a:rPr>
              <a:t>continuous knowledge actualization </a:t>
            </a:r>
            <a:r>
              <a:rPr lang="en-US" dirty="0" smtClean="0">
                <a:solidFill>
                  <a:schemeClr val="bg2">
                    <a:lumMod val="25000"/>
                  </a:schemeClr>
                </a:solidFill>
                <a:latin typeface="Poppins Light" pitchFamily="2" charset="77"/>
                <a:cs typeface="Poppins Light" pitchFamily="2" charset="77"/>
              </a:rPr>
              <a:t> is fundamental healthcare </a:t>
            </a:r>
            <a:r>
              <a:rPr lang="en-US" dirty="0">
                <a:solidFill>
                  <a:schemeClr val="bg2">
                    <a:lumMod val="25000"/>
                  </a:schemeClr>
                </a:solidFill>
                <a:latin typeface="Poppins Light" pitchFamily="2" charset="77"/>
                <a:cs typeface="Poppins Light" pitchFamily="2" charset="77"/>
              </a:rPr>
              <a:t>technology </a:t>
            </a:r>
            <a:r>
              <a:rPr lang="en-US" dirty="0" smtClean="0">
                <a:solidFill>
                  <a:schemeClr val="bg2">
                    <a:lumMod val="25000"/>
                  </a:schemeClr>
                </a:solidFill>
                <a:latin typeface="Poppins Light" pitchFamily="2" charset="77"/>
                <a:cs typeface="Poppins Light" pitchFamily="2" charset="77"/>
              </a:rPr>
              <a:t>management and decision making due to the constant and dynamic changes of healthcare sector </a:t>
            </a:r>
            <a:endParaRPr lang="en-US" dirty="0">
              <a:solidFill>
                <a:schemeClr val="bg2">
                  <a:lumMod val="25000"/>
                </a:schemeClr>
              </a:solidFill>
              <a:latin typeface="Poppins Light" pitchFamily="2" charset="77"/>
              <a:cs typeface="Poppins Light" pitchFamily="2" charset="77"/>
            </a:endParaRPr>
          </a:p>
          <a:p>
            <a:pPr marL="0" indent="0">
              <a:buNone/>
            </a:pPr>
            <a:endParaRPr lang="en-US" dirty="0" smtClean="0">
              <a:solidFill>
                <a:schemeClr val="bg2">
                  <a:lumMod val="25000"/>
                </a:schemeClr>
              </a:solidFill>
              <a:latin typeface="Poppins Light" pitchFamily="2" charset="77"/>
              <a:cs typeface="Poppins Light" pitchFamily="2" charset="77"/>
            </a:endParaRPr>
          </a:p>
          <a:p>
            <a:pPr marL="0" indent="0">
              <a:buNone/>
            </a:pPr>
            <a:endParaRPr lang="en-US" dirty="0" smtClean="0">
              <a:solidFill>
                <a:schemeClr val="bg2">
                  <a:lumMod val="25000"/>
                </a:schemeClr>
              </a:solidFill>
              <a:latin typeface="Poppins Light" pitchFamily="2" charset="77"/>
              <a:cs typeface="Poppins Light" pitchFamily="2" charset="77"/>
            </a:endParaRPr>
          </a:p>
        </p:txBody>
      </p:sp>
      <p:sp>
        <p:nvSpPr>
          <p:cNvPr id="4"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err="1" smtClean="0">
                <a:solidFill>
                  <a:srgbClr val="0070C0"/>
                </a:solidFill>
                <a:latin typeface="Poppins" pitchFamily="2" charset="77"/>
              </a:rPr>
              <a:t>Conclusions</a:t>
            </a:r>
            <a:r>
              <a:rPr lang="es-MX" sz="3600" b="1" dirty="0" smtClean="0">
                <a:solidFill>
                  <a:srgbClr val="0070C0"/>
                </a:solidFill>
                <a:latin typeface="Poppins" pitchFamily="2" charset="77"/>
              </a:rPr>
              <a:t> </a:t>
            </a:r>
            <a:endParaRPr lang="es-MX" sz="3600" dirty="0">
              <a:solidFill>
                <a:srgbClr val="0070C0"/>
              </a:solidFill>
            </a:endParaRPr>
          </a:p>
        </p:txBody>
      </p:sp>
    </p:spTree>
    <p:extLst>
      <p:ext uri="{BB962C8B-B14F-4D97-AF65-F5344CB8AC3E}">
        <p14:creationId xmlns:p14="http://schemas.microsoft.com/office/powerpoint/2010/main" val="126157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63FEF59B-EF14-654A-B961-582AAD399196}"/>
              </a:ext>
            </a:extLst>
          </p:cNvPr>
          <p:cNvSpPr>
            <a:spLocks noGrp="1"/>
          </p:cNvSpPr>
          <p:nvPr>
            <p:ph type="title"/>
          </p:nvPr>
        </p:nvSpPr>
        <p:spPr>
          <a:xfrm>
            <a:off x="826654" y="2878020"/>
            <a:ext cx="10117667" cy="550980"/>
          </a:xfrm>
        </p:spPr>
        <p:txBody>
          <a:bodyPr anchor="t">
            <a:normAutofit/>
          </a:bodyPr>
          <a:lstStyle/>
          <a:p>
            <a:pPr algn="ctr"/>
            <a:r>
              <a:rPr lang="es-MX" sz="3200" i="1" dirty="0" smtClean="0">
                <a:solidFill>
                  <a:srgbClr val="0070C0"/>
                </a:solidFill>
                <a:latin typeface="Poppins Medium" pitchFamily="2" charset="77"/>
                <a:cs typeface="Poppins Medium" pitchFamily="2" charset="77"/>
              </a:rPr>
              <a:t>Paula Andrea Berrio</a:t>
            </a:r>
            <a:endParaRPr lang="es-MX" sz="3200" i="1" dirty="0">
              <a:solidFill>
                <a:srgbClr val="0070C0"/>
              </a:solidFill>
              <a:latin typeface="Poppins Medium" pitchFamily="2" charset="77"/>
              <a:cs typeface="Poppins Medium" pitchFamily="2" charset="77"/>
            </a:endParaRPr>
          </a:p>
        </p:txBody>
      </p:sp>
      <p:sp>
        <p:nvSpPr>
          <p:cNvPr id="5" name="Marcador de contenido 2">
            <a:extLst>
              <a:ext uri="{FF2B5EF4-FFF2-40B4-BE49-F238E27FC236}">
                <a16:creationId xmlns:a16="http://schemas.microsoft.com/office/drawing/2014/main" xmlns="" id="{EF1396C2-E5FC-884C-80FD-E888936DAB54}"/>
              </a:ext>
            </a:extLst>
          </p:cNvPr>
          <p:cNvSpPr>
            <a:spLocks noGrp="1"/>
          </p:cNvSpPr>
          <p:nvPr>
            <p:ph idx="1"/>
          </p:nvPr>
        </p:nvSpPr>
        <p:spPr>
          <a:xfrm>
            <a:off x="826654" y="3761508"/>
            <a:ext cx="10117667" cy="2389909"/>
          </a:xfrm>
        </p:spPr>
        <p:txBody>
          <a:bodyPr/>
          <a:lstStyle/>
          <a:p>
            <a:pPr marL="0" lvl="0" indent="0" algn="ctr">
              <a:buClr>
                <a:schemeClr val="dk1"/>
              </a:buClr>
              <a:buSzPct val="25000"/>
              <a:buNone/>
            </a:pPr>
            <a:r>
              <a:rPr lang="it-IT" sz="2000" i="1" dirty="0" smtClean="0">
                <a:solidFill>
                  <a:srgbClr val="1F4A98"/>
                </a:solidFill>
                <a:latin typeface="Poppins" pitchFamily="2" charset="77"/>
                <a:ea typeface="Calibri"/>
                <a:cs typeface="Poppins" pitchFamily="2" charset="77"/>
                <a:sym typeface="Calibri"/>
              </a:rPr>
              <a:t>pberrio@hptu.org.co</a:t>
            </a:r>
            <a:endParaRPr lang="it-IT" sz="2000" i="1" dirty="0">
              <a:solidFill>
                <a:srgbClr val="1F4A98"/>
              </a:solidFill>
              <a:latin typeface="Poppins" pitchFamily="2" charset="77"/>
              <a:ea typeface="Calibri"/>
              <a:cs typeface="Poppins" pitchFamily="2" charset="77"/>
              <a:sym typeface="Calibri"/>
            </a:endParaRPr>
          </a:p>
          <a:p>
            <a:pPr marL="0" lvl="0" indent="0" algn="ctr">
              <a:buClr>
                <a:schemeClr val="dk1"/>
              </a:buClr>
              <a:buSzPct val="25000"/>
              <a:buNone/>
            </a:pPr>
            <a:r>
              <a:rPr lang="it-IT" sz="2000" i="1" dirty="0" smtClean="0">
                <a:solidFill>
                  <a:srgbClr val="1CA692"/>
                </a:solidFill>
                <a:latin typeface="Poppins" pitchFamily="2" charset="77"/>
                <a:ea typeface="Calibri"/>
                <a:cs typeface="Poppins" pitchFamily="2" charset="77"/>
                <a:sym typeface="Calibri"/>
              </a:rPr>
              <a:t>Pablo Tobón Uribe Hospital</a:t>
            </a:r>
            <a:r>
              <a:rPr lang="it-IT" sz="2000" i="1" dirty="0" smtClean="0">
                <a:solidFill>
                  <a:srgbClr val="1CA692"/>
                </a:solidFill>
                <a:latin typeface="Poppins" pitchFamily="2" charset="77"/>
                <a:ea typeface="Calibri"/>
                <a:cs typeface="Poppins" pitchFamily="2" charset="77"/>
                <a:sym typeface="Calibri"/>
              </a:rPr>
              <a:t>, Colombia</a:t>
            </a:r>
            <a:endParaRPr lang="it" sz="2000" i="1" dirty="0">
              <a:solidFill>
                <a:srgbClr val="1CA692"/>
              </a:solidFill>
              <a:latin typeface="Poppins" pitchFamily="2" charset="77"/>
              <a:ea typeface="Calibri"/>
              <a:cs typeface="Poppins" pitchFamily="2" charset="77"/>
              <a:sym typeface="Calibri"/>
            </a:endParaRPr>
          </a:p>
        </p:txBody>
      </p:sp>
    </p:spTree>
    <p:extLst>
      <p:ext uri="{BB962C8B-B14F-4D97-AF65-F5344CB8AC3E}">
        <p14:creationId xmlns:p14="http://schemas.microsoft.com/office/powerpoint/2010/main" val="790721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The Team / Workgroup</a:t>
            </a:r>
            <a:endParaRPr lang="es-MX" sz="3600" dirty="0">
              <a:solidFill>
                <a:srgbClr val="0070C0"/>
              </a:solidFill>
            </a:endParaRPr>
          </a:p>
        </p:txBody>
      </p:sp>
      <p:sp>
        <p:nvSpPr>
          <p:cNvPr id="3" name="Marcador de contenido 2">
            <a:extLst>
              <a:ext uri="{FF2B5EF4-FFF2-40B4-BE49-F238E27FC236}">
                <a16:creationId xmlns:a16="http://schemas.microsoft.com/office/drawing/2014/main" xmlns="" id="{B6A5AB52-EC55-E84E-BA46-6EECB36B6ACB}"/>
              </a:ext>
            </a:extLst>
          </p:cNvPr>
          <p:cNvSpPr>
            <a:spLocks noGrp="1"/>
          </p:cNvSpPr>
          <p:nvPr>
            <p:ph idx="1"/>
          </p:nvPr>
        </p:nvSpPr>
        <p:spPr>
          <a:xfrm>
            <a:off x="247841" y="1892676"/>
            <a:ext cx="10702380" cy="4258742"/>
          </a:xfrm>
        </p:spPr>
        <p:txBody>
          <a:bodyPr/>
          <a:lstStyle/>
          <a:p>
            <a:pPr marL="0" indent="0">
              <a:lnSpc>
                <a:spcPct val="107000"/>
              </a:lnSpc>
              <a:buNone/>
            </a:pPr>
            <a:r>
              <a:rPr lang="en-US" sz="1900" dirty="0">
                <a:solidFill>
                  <a:schemeClr val="bg2">
                    <a:lumMod val="25000"/>
                  </a:schemeClr>
                </a:solidFill>
                <a:latin typeface="Poppins Light" pitchFamily="2" charset="77"/>
                <a:cs typeface="Poppins Light" pitchFamily="2" charset="77"/>
              </a:rPr>
              <a:t>Pablo </a:t>
            </a:r>
            <a:r>
              <a:rPr lang="en-US" sz="1900" dirty="0" err="1">
                <a:solidFill>
                  <a:schemeClr val="bg2">
                    <a:lumMod val="25000"/>
                  </a:schemeClr>
                </a:solidFill>
                <a:latin typeface="Poppins Light" pitchFamily="2" charset="77"/>
                <a:cs typeface="Poppins Light" pitchFamily="2" charset="77"/>
              </a:rPr>
              <a:t>Tobón</a:t>
            </a:r>
            <a:r>
              <a:rPr lang="en-US" sz="1900" dirty="0">
                <a:solidFill>
                  <a:schemeClr val="bg2">
                    <a:lumMod val="25000"/>
                  </a:schemeClr>
                </a:solidFill>
                <a:latin typeface="Poppins Light" pitchFamily="2" charset="77"/>
                <a:cs typeface="Poppins Light" pitchFamily="2" charset="77"/>
              </a:rPr>
              <a:t> Uribe Hospital, Clinical engineering department:</a:t>
            </a:r>
          </a:p>
          <a:p>
            <a:pPr>
              <a:lnSpc>
                <a:spcPct val="107000"/>
              </a:lnSpc>
            </a:pPr>
            <a:r>
              <a:rPr lang="en-US" sz="1900" dirty="0">
                <a:solidFill>
                  <a:schemeClr val="bg2">
                    <a:lumMod val="25000"/>
                  </a:schemeClr>
                </a:solidFill>
                <a:latin typeface="Poppins Light" pitchFamily="2" charset="77"/>
                <a:cs typeface="Poppins Light" pitchFamily="2" charset="77"/>
              </a:rPr>
              <a:t>Paula </a:t>
            </a:r>
            <a:r>
              <a:rPr lang="en-US" sz="1900" dirty="0" err="1">
                <a:solidFill>
                  <a:schemeClr val="bg2">
                    <a:lumMod val="25000"/>
                  </a:schemeClr>
                </a:solidFill>
                <a:latin typeface="Poppins Light" pitchFamily="2" charset="77"/>
                <a:cs typeface="Poppins Light" pitchFamily="2" charset="77"/>
              </a:rPr>
              <a:t>Berrio</a:t>
            </a:r>
            <a:r>
              <a:rPr lang="en-US" sz="1900" dirty="0">
                <a:solidFill>
                  <a:schemeClr val="bg2">
                    <a:lumMod val="25000"/>
                  </a:schemeClr>
                </a:solidFill>
                <a:latin typeface="Poppins Light" pitchFamily="2" charset="77"/>
                <a:cs typeface="Poppins Light" pitchFamily="2" charset="77"/>
              </a:rPr>
              <a:t>, Clinical engineering Department Chief</a:t>
            </a:r>
          </a:p>
          <a:p>
            <a:pPr>
              <a:lnSpc>
                <a:spcPct val="107000"/>
              </a:lnSpc>
            </a:pPr>
            <a:r>
              <a:rPr lang="en-US" sz="1900" dirty="0">
                <a:solidFill>
                  <a:schemeClr val="bg2">
                    <a:lumMod val="25000"/>
                  </a:schemeClr>
                </a:solidFill>
                <a:latin typeface="Poppins Light" pitchFamily="2" charset="77"/>
                <a:cs typeface="Poppins Light" pitchFamily="2" charset="77"/>
              </a:rPr>
              <a:t>Daniela </a:t>
            </a:r>
            <a:r>
              <a:rPr lang="en-US" sz="1900" dirty="0" err="1">
                <a:solidFill>
                  <a:schemeClr val="bg2">
                    <a:lumMod val="25000"/>
                  </a:schemeClr>
                </a:solidFill>
                <a:latin typeface="Poppins Light" pitchFamily="2" charset="77"/>
                <a:cs typeface="Poppins Light" pitchFamily="2" charset="77"/>
              </a:rPr>
              <a:t>Bayona</a:t>
            </a:r>
            <a:r>
              <a:rPr lang="en-US" sz="1900" dirty="0">
                <a:solidFill>
                  <a:schemeClr val="bg2">
                    <a:lumMod val="25000"/>
                  </a:schemeClr>
                </a:solidFill>
                <a:latin typeface="Poppins Light" pitchFamily="2" charset="77"/>
                <a:cs typeface="Poppins Light" pitchFamily="2" charset="77"/>
              </a:rPr>
              <a:t>, Biomedical engineer</a:t>
            </a:r>
            <a:endParaRPr lang="en-US" sz="1900" dirty="0">
              <a:solidFill>
                <a:schemeClr val="bg2">
                  <a:lumMod val="25000"/>
                </a:schemeClr>
              </a:solidFill>
              <a:latin typeface="Poppins Light" pitchFamily="2" charset="77"/>
              <a:cs typeface="Poppins Light" pitchFamily="2" charset="77"/>
            </a:endParaRPr>
          </a:p>
          <a:p>
            <a:pPr>
              <a:lnSpc>
                <a:spcPct val="107000"/>
              </a:lnSpc>
            </a:pPr>
            <a:r>
              <a:rPr lang="en-US" sz="1900" dirty="0">
                <a:solidFill>
                  <a:schemeClr val="bg2">
                    <a:lumMod val="25000"/>
                  </a:schemeClr>
                </a:solidFill>
                <a:latin typeface="Poppins Light" pitchFamily="2" charset="77"/>
                <a:cs typeface="Poppins Light" pitchFamily="2" charset="77"/>
              </a:rPr>
              <a:t>Tatiana </a:t>
            </a:r>
            <a:r>
              <a:rPr lang="en-US" sz="1900" dirty="0">
                <a:solidFill>
                  <a:schemeClr val="bg2">
                    <a:lumMod val="25000"/>
                  </a:schemeClr>
                </a:solidFill>
                <a:latin typeface="Poppins Light" pitchFamily="2" charset="77"/>
                <a:cs typeface="Poppins Light" pitchFamily="2" charset="77"/>
              </a:rPr>
              <a:t>Sierra, </a:t>
            </a:r>
            <a:r>
              <a:rPr lang="en-US" sz="1900" dirty="0">
                <a:solidFill>
                  <a:schemeClr val="bg2">
                    <a:lumMod val="25000"/>
                  </a:schemeClr>
                </a:solidFill>
                <a:latin typeface="Poppins Light" pitchFamily="2" charset="77"/>
                <a:cs typeface="Poppins Light" pitchFamily="2" charset="77"/>
              </a:rPr>
              <a:t>Biomedical engineer</a:t>
            </a:r>
          </a:p>
          <a:p>
            <a:pPr>
              <a:lnSpc>
                <a:spcPct val="107000"/>
              </a:lnSpc>
            </a:pPr>
            <a:endParaRPr lang="en-US" sz="2000" dirty="0">
              <a:solidFill>
                <a:srgbClr val="202124"/>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MX" dirty="0">
              <a:solidFill>
                <a:schemeClr val="bg2">
                  <a:lumMod val="25000"/>
                </a:schemeClr>
              </a:solidFill>
            </a:endParaRPr>
          </a:p>
        </p:txBody>
      </p:sp>
    </p:spTree>
    <p:extLst>
      <p:ext uri="{BB962C8B-B14F-4D97-AF65-F5344CB8AC3E}">
        <p14:creationId xmlns:p14="http://schemas.microsoft.com/office/powerpoint/2010/main" val="1012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Description</a:t>
            </a:r>
            <a:endParaRPr lang="es-MX" sz="3600" dirty="0">
              <a:solidFill>
                <a:srgbClr val="0070C0"/>
              </a:solidFill>
            </a:endParaRPr>
          </a:p>
        </p:txBody>
      </p:sp>
      <p:sp>
        <p:nvSpPr>
          <p:cNvPr id="3" name="Marcador de contenido 2">
            <a:extLst>
              <a:ext uri="{FF2B5EF4-FFF2-40B4-BE49-F238E27FC236}">
                <a16:creationId xmlns:a16="http://schemas.microsoft.com/office/drawing/2014/main" xmlns="" id="{B6A5AB52-EC55-E84E-BA46-6EECB36B6ACB}"/>
              </a:ext>
            </a:extLst>
          </p:cNvPr>
          <p:cNvSpPr>
            <a:spLocks noGrp="1"/>
          </p:cNvSpPr>
          <p:nvPr>
            <p:ph idx="1"/>
          </p:nvPr>
        </p:nvSpPr>
        <p:spPr>
          <a:xfrm>
            <a:off x="247841" y="1892676"/>
            <a:ext cx="10702380" cy="4258742"/>
          </a:xfrm>
        </p:spPr>
        <p:txBody>
          <a:bodyPr>
            <a:normAutofit fontScale="92500" lnSpcReduction="10000"/>
          </a:bodyPr>
          <a:lstStyle/>
          <a:p>
            <a:pPr marL="0" indent="0" algn="just">
              <a:buNone/>
            </a:pPr>
            <a:r>
              <a:rPr lang="en-US" sz="2000" dirty="0">
                <a:solidFill>
                  <a:schemeClr val="bg2">
                    <a:lumMod val="25000"/>
                  </a:schemeClr>
                </a:solidFill>
                <a:latin typeface="Poppins Light" pitchFamily="2" charset="77"/>
                <a:cs typeface="Poppins Light" pitchFamily="2" charset="77"/>
              </a:rPr>
              <a:t>A clinical engineer is “a professional who supports and advances patient care by applying engineering and managerial skills to health care technology." [1]. Based on the definition, the clinical engineer is requested to solve problems and needs that arise during the lifetime of the technology.  This could be accomplished with activities as technology management, risk management, project management, and the effectiveness of use and allocation of resources, looking for patient safety and the contribution to the achievement of the organization's objectives.</a:t>
            </a:r>
          </a:p>
          <a:p>
            <a:pPr marL="0" indent="0" algn="just">
              <a:buNone/>
            </a:pPr>
            <a:r>
              <a:rPr lang="en-US" sz="2000" dirty="0">
                <a:solidFill>
                  <a:schemeClr val="bg2">
                    <a:lumMod val="25000"/>
                  </a:schemeClr>
                </a:solidFill>
                <a:latin typeface="Poppins Light" pitchFamily="2" charset="77"/>
                <a:cs typeface="Poppins Light" pitchFamily="2" charset="77"/>
              </a:rPr>
              <a:t>For the 2020 technology strategic planning the Pablo </a:t>
            </a:r>
            <a:r>
              <a:rPr lang="en-US" sz="2000" dirty="0" err="1">
                <a:solidFill>
                  <a:schemeClr val="bg2">
                    <a:lumMod val="25000"/>
                  </a:schemeClr>
                </a:solidFill>
                <a:latin typeface="Poppins Light" pitchFamily="2" charset="77"/>
                <a:cs typeface="Poppins Light" pitchFamily="2" charset="77"/>
              </a:rPr>
              <a:t>Tobon</a:t>
            </a:r>
            <a:r>
              <a:rPr lang="en-US" sz="2000" dirty="0">
                <a:solidFill>
                  <a:schemeClr val="bg2">
                    <a:lumMod val="25000"/>
                  </a:schemeClr>
                </a:solidFill>
                <a:latin typeface="Poppins Light" pitchFamily="2" charset="77"/>
                <a:cs typeface="Poppins Light" pitchFamily="2" charset="77"/>
              </a:rPr>
              <a:t> Uribe Hospital, included the needs for replacement of vital sign monitoring technology in areas such as adult hospitalization, endoscopic procedures recovery area and interventional radiology.</a:t>
            </a:r>
          </a:p>
          <a:p>
            <a:pPr marL="0" indent="0" algn="just">
              <a:buNone/>
            </a:pPr>
            <a:r>
              <a:rPr lang="en-US" sz="2000" dirty="0">
                <a:solidFill>
                  <a:schemeClr val="bg2">
                    <a:lumMod val="25000"/>
                  </a:schemeClr>
                </a:solidFill>
                <a:latin typeface="Poppins Light" pitchFamily="2" charset="77"/>
                <a:cs typeface="Poppins Light" pitchFamily="2" charset="77"/>
              </a:rPr>
              <a:t>Within the framework of the technology evaluation process, a review of the current and new needs of the services was carried out, for an adequate incorporation of technology. The technical specifications of the equipment were complemented with technical specifications for connectivity and automation of clinical deterioration early warning response team, as a product of technological surveillance processes.  Finally the use of information systems and knowledge of the needs of the entire organization, allowed the realization of an innovative replacement proposal of the technology.</a:t>
            </a:r>
          </a:p>
        </p:txBody>
      </p:sp>
    </p:spTree>
    <p:extLst>
      <p:ext uri="{BB962C8B-B14F-4D97-AF65-F5344CB8AC3E}">
        <p14:creationId xmlns:p14="http://schemas.microsoft.com/office/powerpoint/2010/main" val="199024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fontScale="90000"/>
          </a:bodyPr>
          <a:lstStyle/>
          <a:p>
            <a:r>
              <a:rPr lang="es-MX" sz="3600" b="1" dirty="0">
                <a:solidFill>
                  <a:srgbClr val="0070C0"/>
                </a:solidFill>
                <a:latin typeface="Poppins" pitchFamily="2" charset="77"/>
                <a:cs typeface="Poppins" pitchFamily="2" charset="77"/>
              </a:rPr>
              <a:t>Goals of the project and final users</a:t>
            </a:r>
            <a:br>
              <a:rPr lang="es-MX" sz="3600" b="1" dirty="0">
                <a:solidFill>
                  <a:srgbClr val="0070C0"/>
                </a:solidFill>
                <a:latin typeface="Poppins" pitchFamily="2" charset="77"/>
                <a:cs typeface="Poppins" pitchFamily="2" charset="77"/>
              </a:rPr>
            </a:br>
            <a:r>
              <a:rPr lang="es-MX" sz="3600" b="1" dirty="0">
                <a:solidFill>
                  <a:srgbClr val="0070C0"/>
                </a:solidFill>
                <a:latin typeface="Poppins" pitchFamily="2" charset="77"/>
                <a:cs typeface="Poppins" pitchFamily="2" charset="77"/>
              </a:rPr>
              <a:t>that will benefit</a:t>
            </a:r>
            <a:endParaRPr lang="es-MX" sz="3600" dirty="0">
              <a:solidFill>
                <a:srgbClr val="0070C0"/>
              </a:solidFill>
            </a:endParaRPr>
          </a:p>
        </p:txBody>
      </p:sp>
      <p:sp>
        <p:nvSpPr>
          <p:cNvPr id="3" name="Marcador de contenido 2">
            <a:extLst>
              <a:ext uri="{FF2B5EF4-FFF2-40B4-BE49-F238E27FC236}">
                <a16:creationId xmlns:a16="http://schemas.microsoft.com/office/drawing/2014/main" xmlns="" id="{B6A5AB52-EC55-E84E-BA46-6EECB36B6ACB}"/>
              </a:ext>
            </a:extLst>
          </p:cNvPr>
          <p:cNvSpPr>
            <a:spLocks noGrp="1"/>
          </p:cNvSpPr>
          <p:nvPr>
            <p:ph idx="1"/>
          </p:nvPr>
        </p:nvSpPr>
        <p:spPr>
          <a:xfrm>
            <a:off x="247841" y="1892676"/>
            <a:ext cx="10702380" cy="4258742"/>
          </a:xfrm>
        </p:spPr>
        <p:txBody>
          <a:bodyPr/>
          <a:lstStyle/>
          <a:p>
            <a:pPr algn="just"/>
            <a:r>
              <a:rPr lang="en-US" sz="2000" dirty="0">
                <a:solidFill>
                  <a:schemeClr val="bg2">
                    <a:lumMod val="25000"/>
                  </a:schemeClr>
                </a:solidFill>
                <a:latin typeface="Poppins Light" pitchFamily="2" charset="77"/>
                <a:cs typeface="Poppins Light" pitchFamily="2" charset="77"/>
              </a:rPr>
              <a:t>Awareness of the importance of </a:t>
            </a:r>
            <a:r>
              <a:rPr lang="en-US" sz="2000" dirty="0" smtClean="0">
                <a:solidFill>
                  <a:schemeClr val="bg2">
                    <a:lumMod val="25000"/>
                  </a:schemeClr>
                </a:solidFill>
                <a:latin typeface="Poppins Light" pitchFamily="2" charset="77"/>
                <a:cs typeface="Poppins Light" pitchFamily="2" charset="77"/>
              </a:rPr>
              <a:t>clinical engineers holistic </a:t>
            </a:r>
            <a:r>
              <a:rPr lang="en-US" sz="2000" dirty="0">
                <a:solidFill>
                  <a:schemeClr val="bg2">
                    <a:lumMod val="25000"/>
                  </a:schemeClr>
                </a:solidFill>
                <a:latin typeface="Poppins Light" pitchFamily="2" charset="77"/>
                <a:cs typeface="Poppins Light" pitchFamily="2" charset="77"/>
              </a:rPr>
              <a:t>vision  and understanding of the general operation of the organization and its vision to improve decision making in HTM. </a:t>
            </a:r>
          </a:p>
          <a:p>
            <a:pPr algn="just"/>
            <a:r>
              <a:rPr lang="en-US" sz="2000" dirty="0" smtClean="0">
                <a:solidFill>
                  <a:schemeClr val="bg2">
                    <a:lumMod val="25000"/>
                  </a:schemeClr>
                </a:solidFill>
                <a:latin typeface="Poppins Light" pitchFamily="2" charset="77"/>
                <a:cs typeface="Poppins Light" pitchFamily="2" charset="77"/>
              </a:rPr>
              <a:t>Guarantee achievement of organizational </a:t>
            </a:r>
            <a:r>
              <a:rPr lang="en-US" sz="2000" dirty="0">
                <a:solidFill>
                  <a:schemeClr val="bg2">
                    <a:lumMod val="25000"/>
                  </a:schemeClr>
                </a:solidFill>
                <a:latin typeface="Poppins Light" pitchFamily="2" charset="77"/>
                <a:cs typeface="Poppins Light" pitchFamily="2" charset="77"/>
              </a:rPr>
              <a:t>objectives </a:t>
            </a:r>
            <a:r>
              <a:rPr lang="en-US" sz="2000" dirty="0" smtClean="0">
                <a:solidFill>
                  <a:schemeClr val="bg2">
                    <a:lumMod val="25000"/>
                  </a:schemeClr>
                </a:solidFill>
                <a:latin typeface="Poppins Light" pitchFamily="2" charset="77"/>
                <a:cs typeface="Poppins Light" pitchFamily="2" charset="77"/>
              </a:rPr>
              <a:t>during </a:t>
            </a:r>
            <a:r>
              <a:rPr lang="en-US" sz="2000" dirty="0">
                <a:solidFill>
                  <a:schemeClr val="bg2">
                    <a:lumMod val="25000"/>
                  </a:schemeClr>
                </a:solidFill>
                <a:latin typeface="Poppins Light" pitchFamily="2" charset="77"/>
                <a:cs typeface="Poppins Light" pitchFamily="2" charset="77"/>
              </a:rPr>
              <a:t>healthcare technology evaluation process, with the upgrading of technology specifications, optimization of resources allocation, standardization of technology and added value on patients safety</a:t>
            </a:r>
            <a:r>
              <a:rPr lang="en-US" sz="2000" dirty="0" smtClean="0">
                <a:solidFill>
                  <a:schemeClr val="bg2">
                    <a:lumMod val="25000"/>
                  </a:schemeClr>
                </a:solidFill>
                <a:latin typeface="Poppins Light" pitchFamily="2" charset="77"/>
                <a:cs typeface="Poppins Light" pitchFamily="2" charset="77"/>
              </a:rPr>
              <a:t>.</a:t>
            </a:r>
          </a:p>
          <a:p>
            <a:pPr algn="just"/>
            <a:r>
              <a:rPr lang="en-US" sz="2000" dirty="0" smtClean="0">
                <a:solidFill>
                  <a:schemeClr val="bg2">
                    <a:lumMod val="25000"/>
                  </a:schemeClr>
                </a:solidFill>
                <a:latin typeface="Poppins Light" pitchFamily="2" charset="77"/>
                <a:cs typeface="Poppins Light" pitchFamily="2" charset="77"/>
              </a:rPr>
              <a:t>Inclusion of technology surveillance process in healthcare technology management cycle, as a tool for continuous knowledge actualization and processes improvement. </a:t>
            </a:r>
          </a:p>
          <a:p>
            <a:pPr algn="just"/>
            <a:r>
              <a:rPr lang="en-US" sz="2000" dirty="0" smtClean="0">
                <a:solidFill>
                  <a:schemeClr val="bg2">
                    <a:lumMod val="25000"/>
                  </a:schemeClr>
                </a:solidFill>
                <a:latin typeface="Poppins Light" pitchFamily="2" charset="77"/>
                <a:cs typeface="Poppins Light" pitchFamily="2" charset="77"/>
              </a:rPr>
              <a:t>Development of tools as technology maps overview, to support the decision making in HTM.</a:t>
            </a:r>
            <a:endParaRPr lang="en-US" sz="2000" dirty="0">
              <a:solidFill>
                <a:schemeClr val="bg2">
                  <a:lumMod val="25000"/>
                </a:schemeClr>
              </a:solidFill>
              <a:latin typeface="Poppins Light" pitchFamily="2" charset="77"/>
              <a:cs typeface="Poppins Light" pitchFamily="2" charset="77"/>
            </a:endParaRPr>
          </a:p>
          <a:p>
            <a:pPr marL="0" indent="0">
              <a:buNone/>
            </a:pPr>
            <a:endParaRPr lang="en-US" sz="2000" dirty="0" smtClean="0">
              <a:solidFill>
                <a:schemeClr val="bg2">
                  <a:lumMod val="25000"/>
                </a:schemeClr>
              </a:solidFill>
              <a:latin typeface="Poppins Light" pitchFamily="2" charset="77"/>
              <a:cs typeface="Poppins Light" pitchFamily="2" charset="77"/>
            </a:endParaRPr>
          </a:p>
          <a:p>
            <a:pPr marL="0" indent="0" algn="just">
              <a:buNone/>
            </a:pPr>
            <a:r>
              <a:rPr lang="en-US" sz="2000" dirty="0" smtClean="0">
                <a:solidFill>
                  <a:schemeClr val="bg2">
                    <a:lumMod val="25000"/>
                  </a:schemeClr>
                </a:solidFill>
                <a:latin typeface="Poppins Light" pitchFamily="2" charset="77"/>
                <a:cs typeface="Poppins Light" pitchFamily="2" charset="77"/>
              </a:rPr>
              <a:t>This would </a:t>
            </a:r>
            <a:r>
              <a:rPr lang="en-US" sz="2000" dirty="0">
                <a:solidFill>
                  <a:schemeClr val="bg2">
                    <a:lumMod val="25000"/>
                  </a:schemeClr>
                </a:solidFill>
                <a:latin typeface="Poppins Light" pitchFamily="2" charset="77"/>
                <a:cs typeface="Poppins Light" pitchFamily="2" charset="77"/>
              </a:rPr>
              <a:t>benefit the entire clinical engineering community as clinical </a:t>
            </a:r>
            <a:r>
              <a:rPr lang="en-US" sz="2000" dirty="0" smtClean="0">
                <a:solidFill>
                  <a:schemeClr val="bg2">
                    <a:lumMod val="25000"/>
                  </a:schemeClr>
                </a:solidFill>
                <a:latin typeface="Poppins Light" pitchFamily="2" charset="77"/>
                <a:cs typeface="Poppins Light" pitchFamily="2" charset="77"/>
              </a:rPr>
              <a:t>engineering professionals </a:t>
            </a:r>
            <a:r>
              <a:rPr lang="en-US" sz="2000" dirty="0">
                <a:solidFill>
                  <a:schemeClr val="bg2">
                    <a:lumMod val="25000"/>
                  </a:schemeClr>
                </a:solidFill>
                <a:latin typeface="Poppins Light" pitchFamily="2" charset="77"/>
                <a:cs typeface="Poppins Light" pitchFamily="2" charset="77"/>
              </a:rPr>
              <a:t>and students. </a:t>
            </a:r>
          </a:p>
        </p:txBody>
      </p:sp>
    </p:spTree>
    <p:extLst>
      <p:ext uri="{BB962C8B-B14F-4D97-AF65-F5344CB8AC3E}">
        <p14:creationId xmlns:p14="http://schemas.microsoft.com/office/powerpoint/2010/main" val="269508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err="1" smtClean="0">
                <a:solidFill>
                  <a:srgbClr val="0070C0"/>
                </a:solidFill>
                <a:latin typeface="Poppins" pitchFamily="2" charset="77"/>
              </a:rPr>
              <a:t>Results</a:t>
            </a:r>
            <a:r>
              <a:rPr lang="es-MX" sz="3600" b="1" dirty="0" smtClean="0">
                <a:solidFill>
                  <a:srgbClr val="0070C0"/>
                </a:solidFill>
                <a:latin typeface="Poppins" pitchFamily="2" charset="77"/>
              </a:rPr>
              <a:t>  </a:t>
            </a:r>
            <a:endParaRPr lang="es-MX" sz="3600" dirty="0">
              <a:solidFill>
                <a:srgbClr val="0070C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343725729"/>
              </p:ext>
            </p:extLst>
          </p:nvPr>
        </p:nvGraphicFramePr>
        <p:xfrm>
          <a:off x="918481" y="2105952"/>
          <a:ext cx="2631149" cy="2136621"/>
        </p:xfrm>
        <a:graphic>
          <a:graphicData uri="http://schemas.openxmlformats.org/drawingml/2006/table">
            <a:tbl>
              <a:tblPr>
                <a:tableStyleId>{3B4B98B0-60AC-42C2-AFA5-B58CD77FA1E5}</a:tableStyleId>
              </a:tblPr>
              <a:tblGrid>
                <a:gridCol w="1611844"/>
                <a:gridCol w="1019305"/>
              </a:tblGrid>
              <a:tr h="219222">
                <a:tc>
                  <a:txBody>
                    <a:bodyPr/>
                    <a:lstStyle/>
                    <a:p>
                      <a:pPr algn="ctr" fontAlgn="b"/>
                      <a:r>
                        <a:rPr lang="es-MX" sz="1200" b="1" u="none" strike="noStrike" dirty="0" err="1" smtClean="0">
                          <a:effectLst/>
                          <a:latin typeface="Poppins Light"/>
                        </a:rPr>
                        <a:t>Service</a:t>
                      </a:r>
                      <a:endParaRPr lang="es-MX" sz="1200" b="1" i="0" u="none" strike="noStrike" dirty="0">
                        <a:solidFill>
                          <a:srgbClr val="000000"/>
                        </a:solidFill>
                        <a:effectLst/>
                        <a:latin typeface="Poppins Light"/>
                      </a:endParaRPr>
                    </a:p>
                  </a:txBody>
                  <a:tcPr marL="9525" marR="9525" marT="9525" marB="0" anchor="b"/>
                </a:tc>
                <a:tc>
                  <a:txBody>
                    <a:bodyPr/>
                    <a:lstStyle/>
                    <a:p>
                      <a:pPr algn="ctr" fontAlgn="b"/>
                      <a:r>
                        <a:rPr lang="es-MX" sz="1200" b="1" i="0" u="none" strike="noStrike" dirty="0" err="1" smtClean="0">
                          <a:solidFill>
                            <a:schemeClr val="tx1"/>
                          </a:solidFill>
                          <a:effectLst/>
                          <a:latin typeface="Poppins Light"/>
                        </a:rPr>
                        <a:t>Quantity</a:t>
                      </a:r>
                      <a:r>
                        <a:rPr lang="es-MX" sz="1200" b="1" i="0" u="none" strike="noStrike" baseline="0" dirty="0" smtClean="0">
                          <a:solidFill>
                            <a:schemeClr val="tx1"/>
                          </a:solidFill>
                          <a:effectLst/>
                          <a:latin typeface="Poppins Light"/>
                        </a:rPr>
                        <a:t> </a:t>
                      </a:r>
                      <a:endParaRPr lang="es-MX" sz="1200" b="1" i="0" u="none" strike="noStrike" dirty="0">
                        <a:solidFill>
                          <a:srgbClr val="000000"/>
                        </a:solidFill>
                        <a:effectLst/>
                        <a:latin typeface="Poppins Light"/>
                      </a:endParaRPr>
                    </a:p>
                  </a:txBody>
                  <a:tcPr marL="9525" marR="9525" marT="9525" marB="0" anchor="b"/>
                </a:tc>
              </a:tr>
              <a:tr h="430203">
                <a:tc>
                  <a:txBody>
                    <a:bodyPr/>
                    <a:lstStyle/>
                    <a:p>
                      <a:pPr algn="l" fontAlgn="ctr"/>
                      <a:r>
                        <a:rPr lang="es-MX" sz="1200" u="none" strike="noStrike" dirty="0" err="1" smtClean="0">
                          <a:effectLst/>
                          <a:latin typeface="Poppins Light"/>
                        </a:rPr>
                        <a:t>Endoscopy</a:t>
                      </a:r>
                      <a:r>
                        <a:rPr lang="es-MX" sz="1200" u="none" strike="noStrike" baseline="0" dirty="0" smtClean="0">
                          <a:effectLst/>
                          <a:latin typeface="Poppins Light"/>
                        </a:rPr>
                        <a:t>  </a:t>
                      </a:r>
                      <a:r>
                        <a:rPr lang="es-MX" sz="1200" u="none" strike="noStrike" baseline="0" dirty="0" err="1" smtClean="0">
                          <a:effectLst/>
                          <a:latin typeface="Poppins Light"/>
                        </a:rPr>
                        <a:t>room</a:t>
                      </a:r>
                      <a:r>
                        <a:rPr lang="es-MX" sz="1200" u="none" strike="noStrike" baseline="0" dirty="0" smtClean="0">
                          <a:effectLst/>
                          <a:latin typeface="Poppins Light"/>
                        </a:rPr>
                        <a:t> and </a:t>
                      </a:r>
                      <a:r>
                        <a:rPr lang="es-MX" sz="1200" u="none" strike="noStrike" baseline="0" dirty="0" err="1" smtClean="0">
                          <a:effectLst/>
                          <a:latin typeface="Poppins Light"/>
                        </a:rPr>
                        <a:t>recovery</a:t>
                      </a:r>
                      <a:r>
                        <a:rPr lang="es-MX" sz="1200" u="none" strike="noStrike" baseline="0" dirty="0" smtClean="0">
                          <a:effectLst/>
                          <a:latin typeface="Poppins Light"/>
                        </a:rPr>
                        <a:t> </a:t>
                      </a:r>
                      <a:r>
                        <a:rPr lang="es-MX" sz="1200" u="none" strike="noStrike" baseline="0" dirty="0" err="1" smtClean="0">
                          <a:effectLst/>
                          <a:latin typeface="Poppins Light"/>
                        </a:rPr>
                        <a:t>area</a:t>
                      </a:r>
                      <a:r>
                        <a:rPr lang="es-MX" sz="1200" u="none" strike="noStrike" baseline="0" dirty="0" smtClean="0">
                          <a:effectLst/>
                          <a:latin typeface="Poppins Light"/>
                        </a:rPr>
                        <a:t> </a:t>
                      </a:r>
                      <a:r>
                        <a:rPr lang="es-MX" sz="1200" u="none" strike="noStrike" dirty="0" smtClean="0">
                          <a:effectLst/>
                          <a:latin typeface="Poppins Light"/>
                        </a:rPr>
                        <a:t> </a:t>
                      </a:r>
                      <a:endParaRPr lang="es-MX" sz="1200" b="0" i="0" u="none" strike="noStrike" dirty="0">
                        <a:solidFill>
                          <a:srgbClr val="000000"/>
                        </a:solidFill>
                        <a:effectLst/>
                        <a:latin typeface="Poppins Light"/>
                      </a:endParaRPr>
                    </a:p>
                  </a:txBody>
                  <a:tcPr marL="9525" marR="9525" marT="9525" marB="0" anchor="ctr"/>
                </a:tc>
                <a:tc>
                  <a:txBody>
                    <a:bodyPr/>
                    <a:lstStyle/>
                    <a:p>
                      <a:pPr algn="ctr" fontAlgn="ctr"/>
                      <a:r>
                        <a:rPr lang="es-MX" sz="1200" u="none" strike="noStrike" dirty="0" smtClean="0">
                          <a:effectLst/>
                          <a:latin typeface="Poppins Light"/>
                        </a:rPr>
                        <a:t>15</a:t>
                      </a:r>
                      <a:endParaRPr lang="es-MX" sz="1200" b="0" i="0" u="none" strike="noStrike" dirty="0">
                        <a:solidFill>
                          <a:srgbClr val="000000"/>
                        </a:solidFill>
                        <a:effectLst/>
                        <a:latin typeface="Poppins Light"/>
                      </a:endParaRPr>
                    </a:p>
                  </a:txBody>
                  <a:tcPr marL="9525" marR="9525" marT="9525" marB="0" anchor="ctr"/>
                </a:tc>
              </a:tr>
              <a:tr h="219222">
                <a:tc>
                  <a:txBody>
                    <a:bodyPr/>
                    <a:lstStyle/>
                    <a:p>
                      <a:pPr algn="l" fontAlgn="ctr"/>
                      <a:r>
                        <a:rPr lang="es-MX" sz="1200" u="none" strike="noStrike" dirty="0" err="1" smtClean="0">
                          <a:effectLst/>
                          <a:latin typeface="Poppins Light"/>
                        </a:rPr>
                        <a:t>Adult</a:t>
                      </a:r>
                      <a:r>
                        <a:rPr lang="es-MX" sz="1200" u="none" strike="noStrike" baseline="0" dirty="0" smtClean="0">
                          <a:effectLst/>
                          <a:latin typeface="Poppins Light"/>
                        </a:rPr>
                        <a:t> </a:t>
                      </a:r>
                      <a:r>
                        <a:rPr lang="es-MX" sz="1200" u="none" strike="noStrike" baseline="0" dirty="0" err="1" smtClean="0">
                          <a:effectLst/>
                          <a:latin typeface="Poppins Light"/>
                        </a:rPr>
                        <a:t>i</a:t>
                      </a:r>
                      <a:r>
                        <a:rPr lang="es-MX" sz="1200" u="none" strike="noStrike" dirty="0" err="1" smtClean="0">
                          <a:effectLst/>
                          <a:latin typeface="Poppins Light"/>
                        </a:rPr>
                        <a:t>npatient</a:t>
                      </a:r>
                      <a:r>
                        <a:rPr lang="es-MX" sz="1200" u="none" strike="noStrike" dirty="0" smtClean="0">
                          <a:effectLst/>
                          <a:latin typeface="Poppins Light"/>
                        </a:rPr>
                        <a:t> </a:t>
                      </a:r>
                      <a:r>
                        <a:rPr lang="es-MX" sz="1200" u="none" strike="noStrike" baseline="0" dirty="0" err="1" smtClean="0">
                          <a:effectLst/>
                          <a:latin typeface="Poppins Light"/>
                        </a:rPr>
                        <a:t>units</a:t>
                      </a:r>
                      <a:r>
                        <a:rPr lang="es-MX" sz="1200" u="none" strike="noStrike" baseline="0" dirty="0" smtClean="0">
                          <a:effectLst/>
                          <a:latin typeface="Poppins Light"/>
                        </a:rPr>
                        <a:t> </a:t>
                      </a:r>
                      <a:endParaRPr lang="es-MX" sz="1200" b="0" i="0" u="none" strike="noStrike" dirty="0">
                        <a:solidFill>
                          <a:srgbClr val="000000"/>
                        </a:solidFill>
                        <a:effectLst/>
                        <a:latin typeface="Poppins Light"/>
                      </a:endParaRPr>
                    </a:p>
                  </a:txBody>
                  <a:tcPr marL="9525" marR="9525" marT="9525" marB="0" anchor="ctr"/>
                </a:tc>
                <a:tc>
                  <a:txBody>
                    <a:bodyPr/>
                    <a:lstStyle/>
                    <a:p>
                      <a:pPr algn="ctr" fontAlgn="b"/>
                      <a:r>
                        <a:rPr lang="es-MX" sz="1200" u="none" strike="noStrike" dirty="0">
                          <a:effectLst/>
                          <a:latin typeface="Poppins Light"/>
                        </a:rPr>
                        <a:t>15</a:t>
                      </a:r>
                      <a:endParaRPr lang="es-MX" sz="1200" b="0" i="0" u="none" strike="noStrike" dirty="0">
                        <a:solidFill>
                          <a:srgbClr val="000000"/>
                        </a:solidFill>
                        <a:effectLst/>
                        <a:latin typeface="Poppins Light"/>
                      </a:endParaRPr>
                    </a:p>
                  </a:txBody>
                  <a:tcPr marL="9525" marR="9525" marT="9525" marB="0" anchor="b"/>
                </a:tc>
              </a:tr>
              <a:tr h="219222">
                <a:tc>
                  <a:txBody>
                    <a:bodyPr/>
                    <a:lstStyle/>
                    <a:p>
                      <a:pPr algn="l" fontAlgn="ctr"/>
                      <a:r>
                        <a:rPr lang="es-MX" sz="1200" u="none" strike="noStrike" dirty="0" err="1" smtClean="0">
                          <a:effectLst/>
                          <a:latin typeface="Poppins Light"/>
                        </a:rPr>
                        <a:t>Hemodialysis</a:t>
                      </a:r>
                      <a:endParaRPr lang="es-MX" sz="1200" b="0" i="0" u="none" strike="noStrike" dirty="0">
                        <a:solidFill>
                          <a:srgbClr val="000000"/>
                        </a:solidFill>
                        <a:effectLst/>
                        <a:latin typeface="Poppins Light"/>
                      </a:endParaRPr>
                    </a:p>
                  </a:txBody>
                  <a:tcPr marL="9525" marR="9525" marT="9525" marB="0" anchor="ctr"/>
                </a:tc>
                <a:tc>
                  <a:txBody>
                    <a:bodyPr/>
                    <a:lstStyle/>
                    <a:p>
                      <a:pPr algn="ctr" fontAlgn="b"/>
                      <a:r>
                        <a:rPr lang="es-MX" sz="1200" u="none" strike="noStrike">
                          <a:effectLst/>
                          <a:latin typeface="Poppins Light"/>
                        </a:rPr>
                        <a:t>8</a:t>
                      </a:r>
                      <a:endParaRPr lang="es-MX" sz="1200" b="0" i="0" u="none" strike="noStrike">
                        <a:solidFill>
                          <a:srgbClr val="000000"/>
                        </a:solidFill>
                        <a:effectLst/>
                        <a:latin typeface="Poppins Light"/>
                      </a:endParaRPr>
                    </a:p>
                  </a:txBody>
                  <a:tcPr marL="9525" marR="9525" marT="9525" marB="0" anchor="b"/>
                </a:tc>
              </a:tr>
              <a:tr h="198681">
                <a:tc>
                  <a:txBody>
                    <a:bodyPr/>
                    <a:lstStyle/>
                    <a:p>
                      <a:pPr algn="l" fontAlgn="b"/>
                      <a:r>
                        <a:rPr lang="es-MX" sz="1200" u="none" strike="noStrike" dirty="0" err="1" smtClean="0">
                          <a:effectLst/>
                          <a:latin typeface="Poppins Light"/>
                        </a:rPr>
                        <a:t>Radiology</a:t>
                      </a:r>
                      <a:r>
                        <a:rPr lang="es-MX" sz="1200" u="none" strike="noStrike" baseline="0" dirty="0" smtClean="0">
                          <a:effectLst/>
                          <a:latin typeface="Poppins Light"/>
                        </a:rPr>
                        <a:t> </a:t>
                      </a:r>
                      <a:endParaRPr lang="es-MX" sz="1200" b="0" i="0" u="none" strike="noStrike" dirty="0">
                        <a:solidFill>
                          <a:srgbClr val="000000"/>
                        </a:solidFill>
                        <a:effectLst/>
                        <a:latin typeface="Poppins Light"/>
                      </a:endParaRPr>
                    </a:p>
                  </a:txBody>
                  <a:tcPr marL="9525" marR="9525" marT="9525" marB="0" anchor="b"/>
                </a:tc>
                <a:tc>
                  <a:txBody>
                    <a:bodyPr/>
                    <a:lstStyle/>
                    <a:p>
                      <a:pPr algn="ctr" fontAlgn="b"/>
                      <a:r>
                        <a:rPr lang="es-MX" sz="1200" u="none" strike="noStrike">
                          <a:effectLst/>
                          <a:latin typeface="Poppins Light"/>
                        </a:rPr>
                        <a:t>4</a:t>
                      </a:r>
                      <a:endParaRPr lang="es-MX" sz="1200" b="0" i="0" u="none" strike="noStrike">
                        <a:solidFill>
                          <a:srgbClr val="000000"/>
                        </a:solidFill>
                        <a:effectLst/>
                        <a:latin typeface="Poppins Light"/>
                      </a:endParaRPr>
                    </a:p>
                  </a:txBody>
                  <a:tcPr marL="9525" marR="9525" marT="9525" marB="0" anchor="b"/>
                </a:tc>
              </a:tr>
              <a:tr h="219222">
                <a:tc>
                  <a:txBody>
                    <a:bodyPr/>
                    <a:lstStyle/>
                    <a:p>
                      <a:pPr algn="l" fontAlgn="b"/>
                      <a:r>
                        <a:rPr lang="es-MX" sz="1200" u="none" strike="noStrike" dirty="0" err="1" smtClean="0">
                          <a:effectLst/>
                          <a:latin typeface="Poppins Light"/>
                        </a:rPr>
                        <a:t>Oncology</a:t>
                      </a:r>
                      <a:endParaRPr lang="es-MX" sz="1200" b="0" i="0" u="none" strike="noStrike" dirty="0">
                        <a:solidFill>
                          <a:srgbClr val="000000"/>
                        </a:solidFill>
                        <a:effectLst/>
                        <a:latin typeface="Poppins Light"/>
                      </a:endParaRPr>
                    </a:p>
                  </a:txBody>
                  <a:tcPr marL="9525" marR="9525" marT="9525" marB="0" anchor="b"/>
                </a:tc>
                <a:tc>
                  <a:txBody>
                    <a:bodyPr/>
                    <a:lstStyle/>
                    <a:p>
                      <a:pPr algn="ctr" fontAlgn="b"/>
                      <a:r>
                        <a:rPr lang="es-MX" sz="1200" u="none" strike="noStrike">
                          <a:effectLst/>
                          <a:latin typeface="Poppins Light"/>
                        </a:rPr>
                        <a:t>2</a:t>
                      </a:r>
                      <a:endParaRPr lang="es-MX" sz="1200" b="0" i="0" u="none" strike="noStrike">
                        <a:solidFill>
                          <a:srgbClr val="000000"/>
                        </a:solidFill>
                        <a:effectLst/>
                        <a:latin typeface="Poppins Light"/>
                      </a:endParaRPr>
                    </a:p>
                  </a:txBody>
                  <a:tcPr marL="9525" marR="9525" marT="9525" marB="0" anchor="b"/>
                </a:tc>
              </a:tr>
              <a:tr h="219222">
                <a:tc>
                  <a:txBody>
                    <a:bodyPr/>
                    <a:lstStyle/>
                    <a:p>
                      <a:pPr algn="l" fontAlgn="b"/>
                      <a:r>
                        <a:rPr lang="es-MX" sz="1200" u="none" strike="noStrike" dirty="0" err="1" smtClean="0">
                          <a:effectLst/>
                          <a:latin typeface="Poppins Light"/>
                        </a:rPr>
                        <a:t>Vaccination</a:t>
                      </a:r>
                      <a:r>
                        <a:rPr lang="es-MX" sz="1200" u="none" strike="noStrike" baseline="0" dirty="0" smtClean="0">
                          <a:effectLst/>
                          <a:latin typeface="Poppins Light"/>
                        </a:rPr>
                        <a:t> </a:t>
                      </a:r>
                      <a:r>
                        <a:rPr lang="es-MX" sz="1200" u="none" strike="noStrike" baseline="0" dirty="0" err="1" smtClean="0">
                          <a:effectLst/>
                          <a:latin typeface="Poppins Light"/>
                        </a:rPr>
                        <a:t>area</a:t>
                      </a:r>
                      <a:r>
                        <a:rPr lang="es-MX" sz="1200" u="none" strike="noStrike" baseline="0" dirty="0" smtClean="0">
                          <a:effectLst/>
                          <a:latin typeface="Poppins Light"/>
                        </a:rPr>
                        <a:t> </a:t>
                      </a:r>
                      <a:endParaRPr lang="es-MX" sz="1200" b="0" i="0" u="none" strike="noStrike" dirty="0">
                        <a:solidFill>
                          <a:srgbClr val="000000"/>
                        </a:solidFill>
                        <a:effectLst/>
                        <a:latin typeface="Poppins Light"/>
                      </a:endParaRPr>
                    </a:p>
                  </a:txBody>
                  <a:tcPr marL="9525" marR="9525" marT="9525" marB="0" anchor="b"/>
                </a:tc>
                <a:tc>
                  <a:txBody>
                    <a:bodyPr/>
                    <a:lstStyle/>
                    <a:p>
                      <a:pPr algn="ctr" fontAlgn="b"/>
                      <a:r>
                        <a:rPr lang="es-MX" sz="1200" u="none" strike="noStrike" dirty="0">
                          <a:effectLst/>
                          <a:latin typeface="Poppins Light"/>
                        </a:rPr>
                        <a:t>1</a:t>
                      </a:r>
                      <a:endParaRPr lang="es-MX" sz="1200" b="0" i="0" u="none" strike="noStrike" dirty="0">
                        <a:solidFill>
                          <a:srgbClr val="000000"/>
                        </a:solidFill>
                        <a:effectLst/>
                        <a:latin typeface="Poppins Light"/>
                      </a:endParaRPr>
                    </a:p>
                  </a:txBody>
                  <a:tcPr marL="9525" marR="9525" marT="9525" marB="0" anchor="b"/>
                </a:tc>
              </a:tr>
              <a:tr h="187857">
                <a:tc>
                  <a:txBody>
                    <a:bodyPr/>
                    <a:lstStyle/>
                    <a:p>
                      <a:pPr algn="l" fontAlgn="b"/>
                      <a:r>
                        <a:rPr lang="es-MX" sz="1200" b="0" i="0" u="none" strike="noStrike" dirty="0" err="1" smtClean="0">
                          <a:solidFill>
                            <a:srgbClr val="000000"/>
                          </a:solidFill>
                          <a:effectLst/>
                          <a:latin typeface="Poppins Light"/>
                        </a:rPr>
                        <a:t>Emergency</a:t>
                      </a:r>
                      <a:r>
                        <a:rPr lang="es-MX" sz="1200" b="0" i="0" u="none" strike="noStrike" baseline="0" dirty="0" smtClean="0">
                          <a:solidFill>
                            <a:srgbClr val="000000"/>
                          </a:solidFill>
                          <a:effectLst/>
                          <a:latin typeface="Poppins Light"/>
                        </a:rPr>
                        <a:t> </a:t>
                      </a:r>
                      <a:r>
                        <a:rPr lang="es-MX" sz="1200" b="0" i="0" u="none" strike="noStrike" baseline="0" dirty="0" err="1" smtClean="0">
                          <a:solidFill>
                            <a:srgbClr val="000000"/>
                          </a:solidFill>
                          <a:effectLst/>
                          <a:latin typeface="Poppins Light"/>
                        </a:rPr>
                        <a:t>room</a:t>
                      </a:r>
                      <a:r>
                        <a:rPr lang="es-MX" sz="1200" b="0" i="0" u="none" strike="noStrike" baseline="0" dirty="0" smtClean="0">
                          <a:solidFill>
                            <a:srgbClr val="000000"/>
                          </a:solidFill>
                          <a:effectLst/>
                          <a:latin typeface="Poppins Light"/>
                        </a:rPr>
                        <a:t> </a:t>
                      </a:r>
                      <a:endParaRPr lang="es-MX" sz="1200" b="0" i="0" u="none" strike="noStrike" dirty="0">
                        <a:solidFill>
                          <a:srgbClr val="000000"/>
                        </a:solidFill>
                        <a:effectLst/>
                        <a:latin typeface="Poppins Light"/>
                      </a:endParaRPr>
                    </a:p>
                  </a:txBody>
                  <a:tcPr marL="9525" marR="9525" marT="9525" marB="0" anchor="b"/>
                </a:tc>
                <a:tc>
                  <a:txBody>
                    <a:bodyPr/>
                    <a:lstStyle/>
                    <a:p>
                      <a:pPr algn="ctr" fontAlgn="b"/>
                      <a:r>
                        <a:rPr lang="es-MX" sz="1200" u="none" strike="noStrike">
                          <a:effectLst/>
                          <a:latin typeface="Poppins Light"/>
                        </a:rPr>
                        <a:t>1</a:t>
                      </a:r>
                      <a:endParaRPr lang="es-MX" sz="1200" b="0" i="0" u="none" strike="noStrike">
                        <a:solidFill>
                          <a:srgbClr val="000000"/>
                        </a:solidFill>
                        <a:effectLst/>
                        <a:latin typeface="Poppins Light"/>
                      </a:endParaRPr>
                    </a:p>
                  </a:txBody>
                  <a:tcPr marL="9525" marR="9525" marT="9525" marB="0" anchor="b"/>
                </a:tc>
              </a:tr>
              <a:tr h="219222">
                <a:tc>
                  <a:txBody>
                    <a:bodyPr/>
                    <a:lstStyle/>
                    <a:p>
                      <a:pPr algn="l" fontAlgn="b"/>
                      <a:r>
                        <a:rPr lang="es-MX" sz="1200" u="none" strike="noStrike" dirty="0" smtClean="0">
                          <a:effectLst/>
                          <a:latin typeface="Poppins Light"/>
                        </a:rPr>
                        <a:t> Total</a:t>
                      </a:r>
                      <a:r>
                        <a:rPr lang="es-MX" sz="1200" u="none" strike="noStrike" baseline="0" dirty="0" smtClean="0">
                          <a:effectLst/>
                          <a:latin typeface="Poppins Light"/>
                        </a:rPr>
                        <a:t> </a:t>
                      </a:r>
                      <a:endParaRPr lang="es-MX" sz="1200" b="0" i="0" u="none" strike="noStrike" dirty="0">
                        <a:solidFill>
                          <a:srgbClr val="000000"/>
                        </a:solidFill>
                        <a:effectLst/>
                        <a:latin typeface="Poppins Light"/>
                      </a:endParaRPr>
                    </a:p>
                  </a:txBody>
                  <a:tcPr marL="9525" marR="9525" marT="9525" marB="0" anchor="b"/>
                </a:tc>
                <a:tc>
                  <a:txBody>
                    <a:bodyPr/>
                    <a:lstStyle/>
                    <a:p>
                      <a:pPr algn="ctr" fontAlgn="b"/>
                      <a:r>
                        <a:rPr lang="es-MX" sz="1200" u="none" strike="noStrike" dirty="0">
                          <a:effectLst/>
                          <a:latin typeface="Poppins Light"/>
                        </a:rPr>
                        <a:t>60</a:t>
                      </a:r>
                      <a:endParaRPr lang="es-MX" sz="1200" b="0" i="0" u="none" strike="noStrike" dirty="0">
                        <a:solidFill>
                          <a:srgbClr val="000000"/>
                        </a:solidFill>
                        <a:effectLst/>
                        <a:latin typeface="Poppins Light"/>
                      </a:endParaRPr>
                    </a:p>
                  </a:txBody>
                  <a:tcPr marL="9525" marR="9525" marT="9525" marB="0" anchor="b"/>
                </a:tc>
              </a:tr>
            </a:tbl>
          </a:graphicData>
        </a:graphic>
      </p:graphicFrame>
      <p:sp>
        <p:nvSpPr>
          <p:cNvPr id="7" name="6 CuadroTexto"/>
          <p:cNvSpPr txBox="1"/>
          <p:nvPr/>
        </p:nvSpPr>
        <p:spPr>
          <a:xfrm>
            <a:off x="538619" y="1727786"/>
            <a:ext cx="3582444" cy="276999"/>
          </a:xfrm>
          <a:prstGeom prst="rect">
            <a:avLst/>
          </a:prstGeom>
          <a:noFill/>
        </p:spPr>
        <p:txBody>
          <a:bodyPr wrap="square" rtlCol="0">
            <a:spAutoFit/>
          </a:bodyPr>
          <a:lstStyle/>
          <a:p>
            <a:r>
              <a:rPr lang="es-MX" sz="1200" b="1" dirty="0" smtClean="0">
                <a:latin typeface="Poppins Light"/>
              </a:rPr>
              <a:t>Medical </a:t>
            </a:r>
            <a:r>
              <a:rPr lang="es-MX" sz="1200" b="1" dirty="0" err="1" smtClean="0">
                <a:latin typeface="Poppins Light"/>
              </a:rPr>
              <a:t>equipment</a:t>
            </a:r>
            <a:r>
              <a:rPr lang="es-MX" sz="1200" b="1" dirty="0" smtClean="0">
                <a:latin typeface="Poppins Light"/>
              </a:rPr>
              <a:t> </a:t>
            </a:r>
            <a:r>
              <a:rPr lang="es-MX" sz="1200" b="1" dirty="0" err="1" smtClean="0">
                <a:latin typeface="Poppins Light"/>
              </a:rPr>
              <a:t>planned</a:t>
            </a:r>
            <a:r>
              <a:rPr lang="es-MX" sz="1200" b="1" dirty="0" smtClean="0">
                <a:latin typeface="Poppins Light"/>
              </a:rPr>
              <a:t> </a:t>
            </a:r>
            <a:r>
              <a:rPr lang="es-MX" sz="1200" b="1" dirty="0" err="1" smtClean="0">
                <a:latin typeface="Poppins Light"/>
              </a:rPr>
              <a:t>replacement</a:t>
            </a:r>
            <a:r>
              <a:rPr lang="es-MX" sz="1200" b="1" dirty="0" smtClean="0">
                <a:latin typeface="Poppins Light"/>
              </a:rPr>
              <a:t> </a:t>
            </a:r>
            <a:r>
              <a:rPr lang="es-MX" sz="1200" b="1" dirty="0" err="1" smtClean="0">
                <a:latin typeface="Poppins Light"/>
              </a:rPr>
              <a:t>needs</a:t>
            </a:r>
            <a:r>
              <a:rPr lang="es-MX" sz="1200" b="1" dirty="0" smtClean="0">
                <a:latin typeface="Poppins Light"/>
              </a:rPr>
              <a:t> </a:t>
            </a:r>
            <a:endParaRPr lang="es-MX" sz="1200" b="1" dirty="0">
              <a:latin typeface="Poppins Light"/>
            </a:endParaRPr>
          </a:p>
        </p:txBody>
      </p:sp>
      <p:graphicFrame>
        <p:nvGraphicFramePr>
          <p:cNvPr id="8" name="7 Diagrama"/>
          <p:cNvGraphicFramePr/>
          <p:nvPr>
            <p:extLst>
              <p:ext uri="{D42A27DB-BD31-4B8C-83A1-F6EECF244321}">
                <p14:modId xmlns:p14="http://schemas.microsoft.com/office/powerpoint/2010/main" val="968142407"/>
              </p:ext>
            </p:extLst>
          </p:nvPr>
        </p:nvGraphicFramePr>
        <p:xfrm>
          <a:off x="5589016" y="1881102"/>
          <a:ext cx="5939369" cy="1181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6615830" y="1641435"/>
            <a:ext cx="3582444" cy="276999"/>
          </a:xfrm>
          <a:prstGeom prst="rect">
            <a:avLst/>
          </a:prstGeom>
          <a:noFill/>
        </p:spPr>
        <p:txBody>
          <a:bodyPr wrap="square" rtlCol="0">
            <a:spAutoFit/>
          </a:bodyPr>
          <a:lstStyle/>
          <a:p>
            <a:pPr algn="ctr"/>
            <a:r>
              <a:rPr lang="es-MX" sz="1200" b="1" dirty="0" smtClean="0">
                <a:latin typeface="Poppins Light"/>
              </a:rPr>
              <a:t>Medical </a:t>
            </a:r>
            <a:r>
              <a:rPr lang="es-MX" sz="1200" b="1" dirty="0" err="1" smtClean="0">
                <a:latin typeface="Poppins Light"/>
              </a:rPr>
              <a:t>Technology</a:t>
            </a:r>
            <a:r>
              <a:rPr lang="es-MX" sz="1200" b="1" dirty="0" smtClean="0">
                <a:latin typeface="Poppins Light"/>
              </a:rPr>
              <a:t> </a:t>
            </a:r>
            <a:r>
              <a:rPr lang="es-MX" sz="1200" b="1" dirty="0" err="1" smtClean="0">
                <a:latin typeface="Poppins Light"/>
              </a:rPr>
              <a:t>evaluation</a:t>
            </a:r>
            <a:r>
              <a:rPr lang="es-MX" sz="1200" b="1" dirty="0" smtClean="0">
                <a:latin typeface="Poppins Light"/>
              </a:rPr>
              <a:t> </a:t>
            </a:r>
            <a:r>
              <a:rPr lang="es-MX" sz="1200" b="1" dirty="0" err="1" smtClean="0">
                <a:latin typeface="Poppins Light"/>
              </a:rPr>
              <a:t>process</a:t>
            </a:r>
            <a:r>
              <a:rPr lang="es-MX" sz="1200" b="1" dirty="0" smtClean="0">
                <a:latin typeface="Poppins Light"/>
              </a:rPr>
              <a:t> </a:t>
            </a:r>
            <a:endParaRPr lang="es-MX" sz="1200" b="1" dirty="0">
              <a:latin typeface="Poppins Light"/>
            </a:endParaRPr>
          </a:p>
        </p:txBody>
      </p:sp>
      <p:sp>
        <p:nvSpPr>
          <p:cNvPr id="10" name="9 Flecha derecha"/>
          <p:cNvSpPr/>
          <p:nvPr/>
        </p:nvSpPr>
        <p:spPr>
          <a:xfrm>
            <a:off x="3835634" y="3180865"/>
            <a:ext cx="570858" cy="281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redondeado"/>
          <p:cNvSpPr/>
          <p:nvPr/>
        </p:nvSpPr>
        <p:spPr>
          <a:xfrm>
            <a:off x="809469" y="2353458"/>
            <a:ext cx="2740161" cy="6868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CuadroTexto"/>
          <p:cNvSpPr txBox="1"/>
          <p:nvPr/>
        </p:nvSpPr>
        <p:spPr>
          <a:xfrm>
            <a:off x="6163205" y="3321381"/>
            <a:ext cx="5134131" cy="523220"/>
          </a:xfrm>
          <a:prstGeom prst="rect">
            <a:avLst/>
          </a:prstGeom>
          <a:noFill/>
        </p:spPr>
        <p:txBody>
          <a:bodyPr wrap="square" rtlCol="0">
            <a:spAutoFit/>
          </a:bodyPr>
          <a:lstStyle/>
          <a:p>
            <a:pPr algn="ctr"/>
            <a:r>
              <a:rPr lang="es-MX" sz="1400" dirty="0" smtClean="0">
                <a:latin typeface="Poppins Light"/>
              </a:rPr>
              <a:t>Vital </a:t>
            </a:r>
            <a:r>
              <a:rPr lang="es-MX" sz="1400" dirty="0" err="1" smtClean="0">
                <a:latin typeface="Poppins Light"/>
              </a:rPr>
              <a:t>sign</a:t>
            </a:r>
            <a:r>
              <a:rPr lang="es-MX" sz="1400" dirty="0" smtClean="0">
                <a:latin typeface="Poppins Light"/>
              </a:rPr>
              <a:t> </a:t>
            </a:r>
            <a:r>
              <a:rPr lang="es-MX" sz="1400" dirty="0" err="1" smtClean="0">
                <a:latin typeface="Poppins Light"/>
              </a:rPr>
              <a:t>monitors</a:t>
            </a:r>
            <a:r>
              <a:rPr lang="es-MX" sz="1400" dirty="0" smtClean="0">
                <a:latin typeface="Poppins Light"/>
              </a:rPr>
              <a:t> </a:t>
            </a:r>
            <a:r>
              <a:rPr lang="es-MX" sz="1400" dirty="0" err="1" smtClean="0">
                <a:latin typeface="Poppins Light"/>
              </a:rPr>
              <a:t>basic</a:t>
            </a:r>
            <a:r>
              <a:rPr lang="es-MX" sz="1400" dirty="0" smtClean="0">
                <a:latin typeface="Poppins Light"/>
              </a:rPr>
              <a:t> </a:t>
            </a:r>
            <a:r>
              <a:rPr lang="es-MX" sz="1400" dirty="0" err="1" smtClean="0">
                <a:latin typeface="Poppins Light"/>
              </a:rPr>
              <a:t>specifications</a:t>
            </a:r>
            <a:r>
              <a:rPr lang="es-MX" sz="1400" dirty="0" smtClean="0">
                <a:latin typeface="Poppins Light"/>
              </a:rPr>
              <a:t> :</a:t>
            </a:r>
          </a:p>
          <a:p>
            <a:pPr algn="ctr"/>
            <a:r>
              <a:rPr lang="es-MX" sz="1400" dirty="0" smtClean="0">
                <a:latin typeface="Poppins Light"/>
              </a:rPr>
              <a:t> EKG, NIBP, SPO2, RR</a:t>
            </a:r>
            <a:endParaRPr lang="es-MX" sz="1400" dirty="0">
              <a:latin typeface="Poppins Light"/>
            </a:endParaRPr>
          </a:p>
        </p:txBody>
      </p:sp>
      <p:sp>
        <p:nvSpPr>
          <p:cNvPr id="20" name="19 CuadroTexto"/>
          <p:cNvSpPr txBox="1"/>
          <p:nvPr/>
        </p:nvSpPr>
        <p:spPr>
          <a:xfrm>
            <a:off x="340499" y="4431278"/>
            <a:ext cx="4551541" cy="1785104"/>
          </a:xfrm>
          <a:prstGeom prst="rect">
            <a:avLst/>
          </a:prstGeom>
          <a:noFill/>
        </p:spPr>
        <p:txBody>
          <a:bodyPr wrap="square" rtlCol="0">
            <a:spAutoFit/>
          </a:bodyPr>
          <a:lstStyle/>
          <a:p>
            <a:pPr algn="just"/>
            <a:r>
              <a:rPr lang="en-US" sz="2000" b="1" dirty="0">
                <a:latin typeface="Poppins Light"/>
              </a:rPr>
              <a:t>Technological </a:t>
            </a:r>
            <a:r>
              <a:rPr lang="en-US" sz="2000" b="1" dirty="0" smtClean="0">
                <a:latin typeface="Poppins Light"/>
              </a:rPr>
              <a:t>Surveillance</a:t>
            </a:r>
          </a:p>
          <a:p>
            <a:pPr algn="just"/>
            <a:r>
              <a:rPr lang="en-US" sz="2000" b="1" dirty="0" smtClean="0">
                <a:latin typeface="Poppins Light"/>
              </a:rPr>
              <a:t> </a:t>
            </a:r>
            <a:r>
              <a:rPr lang="en-US" sz="1400" dirty="0">
                <a:latin typeface="Poppins Light"/>
              </a:rPr>
              <a:t>“Organized, selective and systematic process, to capture information from abroad and from the organization itself on science and technology, select it, analyze it, disseminate it and communicate it to turn it into knowledge in order to make decisions with less risk and to anticipate the changes". (UNE 166000: 2006)</a:t>
            </a:r>
            <a:endParaRPr lang="es-MX" sz="1400" dirty="0">
              <a:latin typeface="Poppins Light"/>
            </a:endParaRPr>
          </a:p>
        </p:txBody>
      </p:sp>
      <p:sp>
        <p:nvSpPr>
          <p:cNvPr id="21" name="20 Flecha abajo"/>
          <p:cNvSpPr/>
          <p:nvPr/>
        </p:nvSpPr>
        <p:spPr>
          <a:xfrm>
            <a:off x="8557884" y="3914894"/>
            <a:ext cx="344774" cy="3774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Flecha doblada hacia arriba"/>
          <p:cNvSpPr/>
          <p:nvPr/>
        </p:nvSpPr>
        <p:spPr>
          <a:xfrm rot="5400000">
            <a:off x="5880000" y="3151167"/>
            <a:ext cx="784773" cy="5631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Flecha derecha"/>
          <p:cNvSpPr/>
          <p:nvPr/>
        </p:nvSpPr>
        <p:spPr>
          <a:xfrm>
            <a:off x="4949867" y="5430128"/>
            <a:ext cx="1109758" cy="25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CuadroTexto"/>
          <p:cNvSpPr txBox="1"/>
          <p:nvPr/>
        </p:nvSpPr>
        <p:spPr>
          <a:xfrm>
            <a:off x="6413276" y="4431278"/>
            <a:ext cx="5134131" cy="738664"/>
          </a:xfrm>
          <a:prstGeom prst="rect">
            <a:avLst/>
          </a:prstGeom>
          <a:noFill/>
        </p:spPr>
        <p:txBody>
          <a:bodyPr wrap="square" rtlCol="0">
            <a:spAutoFit/>
          </a:bodyPr>
          <a:lstStyle/>
          <a:p>
            <a:pPr algn="just"/>
            <a:r>
              <a:rPr lang="es-MX" sz="1400" b="1" dirty="0" err="1" smtClean="0">
                <a:latin typeface="Poppins Light"/>
              </a:rPr>
              <a:t>Endoscopy</a:t>
            </a:r>
            <a:r>
              <a:rPr lang="es-MX" sz="1400" b="1" dirty="0" smtClean="0">
                <a:latin typeface="Poppins Light"/>
              </a:rPr>
              <a:t> </a:t>
            </a:r>
            <a:r>
              <a:rPr lang="es-MX" sz="1400" b="1" dirty="0" err="1" smtClean="0">
                <a:latin typeface="Poppins Light"/>
              </a:rPr>
              <a:t>equipments</a:t>
            </a:r>
            <a:r>
              <a:rPr lang="es-MX" sz="1400" dirty="0" smtClean="0">
                <a:latin typeface="Poppins Light"/>
              </a:rPr>
              <a:t>:  </a:t>
            </a:r>
            <a:r>
              <a:rPr lang="es-MX" sz="1400" dirty="0" err="1" smtClean="0">
                <a:latin typeface="Poppins Light"/>
              </a:rPr>
              <a:t>continuous</a:t>
            </a:r>
            <a:r>
              <a:rPr lang="es-MX" sz="1400" dirty="0" smtClean="0">
                <a:latin typeface="Poppins Light"/>
              </a:rPr>
              <a:t> </a:t>
            </a:r>
            <a:r>
              <a:rPr lang="es-MX" sz="1400" dirty="0" err="1" smtClean="0">
                <a:latin typeface="Poppins Light"/>
              </a:rPr>
              <a:t>monitoring</a:t>
            </a:r>
            <a:r>
              <a:rPr lang="es-MX" sz="1400" dirty="0" smtClean="0">
                <a:latin typeface="Poppins Light"/>
              </a:rPr>
              <a:t> </a:t>
            </a:r>
            <a:r>
              <a:rPr lang="es-MX" sz="1400" dirty="0" err="1" smtClean="0">
                <a:latin typeface="Poppins Light"/>
              </a:rPr>
              <a:t>with</a:t>
            </a:r>
            <a:r>
              <a:rPr lang="es-MX" sz="1400" dirty="0" smtClean="0">
                <a:latin typeface="Poppins Light"/>
              </a:rPr>
              <a:t> central monitor, </a:t>
            </a:r>
            <a:r>
              <a:rPr lang="es-MX" sz="1400" dirty="0" err="1" smtClean="0">
                <a:latin typeface="Poppins Light"/>
              </a:rPr>
              <a:t>parameter</a:t>
            </a:r>
            <a:r>
              <a:rPr lang="es-MX" sz="1400" dirty="0" smtClean="0">
                <a:latin typeface="Poppins Light"/>
              </a:rPr>
              <a:t> record </a:t>
            </a:r>
            <a:r>
              <a:rPr lang="es-MX" sz="1400" dirty="0" err="1" smtClean="0">
                <a:latin typeface="Poppins Light"/>
              </a:rPr>
              <a:t>every</a:t>
            </a:r>
            <a:r>
              <a:rPr lang="es-MX" sz="1400" dirty="0" smtClean="0">
                <a:latin typeface="Poppins Light"/>
              </a:rPr>
              <a:t> 15 minutes (</a:t>
            </a:r>
            <a:r>
              <a:rPr lang="es-MX" sz="1400" dirty="0" err="1" smtClean="0">
                <a:latin typeface="Poppins Light"/>
              </a:rPr>
              <a:t>institutional</a:t>
            </a:r>
            <a:r>
              <a:rPr lang="es-MX" sz="1400" dirty="0" smtClean="0">
                <a:latin typeface="Poppins Light"/>
              </a:rPr>
              <a:t> </a:t>
            </a:r>
            <a:r>
              <a:rPr lang="es-MX" sz="1400" dirty="0" err="1" smtClean="0">
                <a:latin typeface="Poppins Light"/>
              </a:rPr>
              <a:t>sedation</a:t>
            </a:r>
            <a:r>
              <a:rPr lang="es-MX" sz="1400" dirty="0" smtClean="0">
                <a:latin typeface="Poppins Light"/>
              </a:rPr>
              <a:t> </a:t>
            </a:r>
            <a:r>
              <a:rPr lang="es-MX" sz="1400" dirty="0" err="1" smtClean="0">
                <a:latin typeface="Poppins Light"/>
              </a:rPr>
              <a:t>polity</a:t>
            </a:r>
            <a:r>
              <a:rPr lang="es-MX" sz="1400" dirty="0" smtClean="0">
                <a:latin typeface="Poppins Light"/>
              </a:rPr>
              <a:t>), desiderable </a:t>
            </a:r>
            <a:r>
              <a:rPr lang="es-MX" sz="1400" dirty="0" err="1" smtClean="0">
                <a:latin typeface="Poppins Light"/>
              </a:rPr>
              <a:t>integration</a:t>
            </a:r>
            <a:r>
              <a:rPr lang="es-MX" sz="1400" dirty="0" smtClean="0">
                <a:latin typeface="Poppins Light"/>
              </a:rPr>
              <a:t> </a:t>
            </a:r>
            <a:r>
              <a:rPr lang="es-MX" sz="1400" dirty="0" err="1" smtClean="0">
                <a:latin typeface="Poppins Light"/>
              </a:rPr>
              <a:t>to</a:t>
            </a:r>
            <a:r>
              <a:rPr lang="es-MX" sz="1400" dirty="0" smtClean="0">
                <a:latin typeface="Poppins Light"/>
              </a:rPr>
              <a:t> EHR</a:t>
            </a:r>
            <a:endParaRPr lang="es-MX" sz="1400" dirty="0">
              <a:latin typeface="Poppins Light"/>
            </a:endParaRPr>
          </a:p>
        </p:txBody>
      </p:sp>
      <p:sp>
        <p:nvSpPr>
          <p:cNvPr id="25" name="24 CuadroTexto"/>
          <p:cNvSpPr txBox="1"/>
          <p:nvPr/>
        </p:nvSpPr>
        <p:spPr>
          <a:xfrm>
            <a:off x="6413276" y="5328583"/>
            <a:ext cx="5134131" cy="738664"/>
          </a:xfrm>
          <a:prstGeom prst="rect">
            <a:avLst/>
          </a:prstGeom>
          <a:noFill/>
        </p:spPr>
        <p:txBody>
          <a:bodyPr wrap="square" rtlCol="0">
            <a:spAutoFit/>
          </a:bodyPr>
          <a:lstStyle/>
          <a:p>
            <a:pPr algn="just"/>
            <a:r>
              <a:rPr lang="es-MX" sz="1400" b="1" dirty="0" err="1" smtClean="0">
                <a:latin typeface="Poppins Light"/>
              </a:rPr>
              <a:t>Adult</a:t>
            </a:r>
            <a:r>
              <a:rPr lang="es-MX" sz="1400" b="1" dirty="0" smtClean="0">
                <a:latin typeface="Poppins Light"/>
              </a:rPr>
              <a:t> </a:t>
            </a:r>
            <a:r>
              <a:rPr lang="es-MX" sz="1400" b="1" dirty="0" err="1" smtClean="0">
                <a:latin typeface="Poppins Light"/>
              </a:rPr>
              <a:t>inpatient</a:t>
            </a:r>
            <a:r>
              <a:rPr lang="es-MX" sz="1400" b="1" dirty="0" smtClean="0">
                <a:latin typeface="Poppins Light"/>
              </a:rPr>
              <a:t> </a:t>
            </a:r>
            <a:r>
              <a:rPr lang="es-MX" sz="1400" b="1" dirty="0" err="1" smtClean="0">
                <a:latin typeface="Poppins Light"/>
              </a:rPr>
              <a:t>units</a:t>
            </a:r>
            <a:r>
              <a:rPr lang="es-MX" sz="1400" b="1" dirty="0" smtClean="0">
                <a:latin typeface="Poppins Light"/>
              </a:rPr>
              <a:t> </a:t>
            </a:r>
            <a:r>
              <a:rPr lang="es-MX" sz="1400" b="1" dirty="0" err="1" smtClean="0">
                <a:latin typeface="Poppins Light"/>
              </a:rPr>
              <a:t>equipments</a:t>
            </a:r>
            <a:r>
              <a:rPr lang="es-MX" sz="1400" dirty="0" smtClean="0">
                <a:latin typeface="Poppins Light"/>
              </a:rPr>
              <a:t>: </a:t>
            </a:r>
            <a:r>
              <a:rPr lang="es-MX" sz="1400" dirty="0" err="1" smtClean="0">
                <a:latin typeface="Poppins Light"/>
              </a:rPr>
              <a:t>Automation</a:t>
            </a:r>
            <a:r>
              <a:rPr lang="es-MX" sz="1400" dirty="0" smtClean="0">
                <a:latin typeface="Poppins Light"/>
              </a:rPr>
              <a:t> of </a:t>
            </a:r>
            <a:r>
              <a:rPr lang="es-MX" sz="1400" dirty="0" err="1" smtClean="0">
                <a:latin typeface="Poppins Light"/>
              </a:rPr>
              <a:t>early</a:t>
            </a:r>
            <a:r>
              <a:rPr lang="es-MX" sz="1400" dirty="0" smtClean="0">
                <a:latin typeface="Poppins Light"/>
              </a:rPr>
              <a:t> </a:t>
            </a:r>
            <a:r>
              <a:rPr lang="es-MX" sz="1400" dirty="0" err="1" smtClean="0">
                <a:latin typeface="Poppins Light"/>
              </a:rPr>
              <a:t>detection</a:t>
            </a:r>
            <a:r>
              <a:rPr lang="es-MX" sz="1400" dirty="0" smtClean="0">
                <a:latin typeface="Poppins Light"/>
              </a:rPr>
              <a:t> of </a:t>
            </a:r>
            <a:r>
              <a:rPr lang="es-MX" sz="1400" dirty="0" err="1" smtClean="0">
                <a:latin typeface="Poppins Light"/>
              </a:rPr>
              <a:t>patients</a:t>
            </a:r>
            <a:r>
              <a:rPr lang="es-MX" sz="1400" dirty="0" smtClean="0">
                <a:latin typeface="Poppins Light"/>
              </a:rPr>
              <a:t> </a:t>
            </a:r>
            <a:r>
              <a:rPr lang="es-MX" sz="1400" dirty="0" err="1" smtClean="0">
                <a:latin typeface="Poppins Light"/>
              </a:rPr>
              <a:t>deterioration</a:t>
            </a:r>
            <a:r>
              <a:rPr lang="es-MX" sz="1400" dirty="0" smtClean="0">
                <a:latin typeface="Poppins Light"/>
              </a:rPr>
              <a:t> </a:t>
            </a:r>
            <a:r>
              <a:rPr lang="es-MX" sz="1400" dirty="0" err="1" smtClean="0">
                <a:latin typeface="Poppins Light"/>
              </a:rPr>
              <a:t>supported</a:t>
            </a:r>
            <a:r>
              <a:rPr lang="es-MX" sz="1400" dirty="0" smtClean="0">
                <a:latin typeface="Poppins Light"/>
              </a:rPr>
              <a:t> </a:t>
            </a:r>
            <a:r>
              <a:rPr lang="es-MX" sz="1400" dirty="0" err="1" smtClean="0">
                <a:latin typeface="Poppins Light"/>
              </a:rPr>
              <a:t>by</a:t>
            </a:r>
            <a:r>
              <a:rPr lang="es-MX" sz="1400" dirty="0" smtClean="0">
                <a:latin typeface="Poppins Light"/>
              </a:rPr>
              <a:t> vital </a:t>
            </a:r>
            <a:r>
              <a:rPr lang="es-MX" sz="1400" dirty="0" err="1" smtClean="0">
                <a:latin typeface="Poppins Light"/>
              </a:rPr>
              <a:t>sign</a:t>
            </a:r>
            <a:r>
              <a:rPr lang="es-MX" sz="1400" dirty="0" smtClean="0">
                <a:latin typeface="Poppins Light"/>
              </a:rPr>
              <a:t> </a:t>
            </a:r>
            <a:r>
              <a:rPr lang="es-MX" sz="1400" dirty="0" err="1" smtClean="0">
                <a:latin typeface="Poppins Light"/>
              </a:rPr>
              <a:t>monitors</a:t>
            </a:r>
            <a:r>
              <a:rPr lang="es-MX" sz="1400" dirty="0" smtClean="0">
                <a:latin typeface="Poppins Light"/>
              </a:rPr>
              <a:t> , </a:t>
            </a:r>
            <a:r>
              <a:rPr lang="es-MX" sz="1400" dirty="0" err="1" smtClean="0">
                <a:latin typeface="Poppins Light"/>
              </a:rPr>
              <a:t>technology</a:t>
            </a:r>
            <a:r>
              <a:rPr lang="es-MX" sz="1400" dirty="0" smtClean="0">
                <a:latin typeface="Poppins Light"/>
              </a:rPr>
              <a:t> </a:t>
            </a:r>
            <a:r>
              <a:rPr lang="es-MX" sz="1400" dirty="0" err="1" smtClean="0">
                <a:latin typeface="Poppins Light"/>
              </a:rPr>
              <a:t>standarization</a:t>
            </a:r>
            <a:r>
              <a:rPr lang="es-MX" sz="1400" dirty="0" smtClean="0">
                <a:latin typeface="Poppins Light"/>
              </a:rPr>
              <a:t> </a:t>
            </a:r>
            <a:r>
              <a:rPr lang="es-MX" sz="1400" dirty="0" err="1" smtClean="0">
                <a:latin typeface="Poppins Light"/>
              </a:rPr>
              <a:t>need</a:t>
            </a:r>
            <a:r>
              <a:rPr lang="es-MX" sz="1400" dirty="0" smtClean="0">
                <a:latin typeface="Poppins Light"/>
              </a:rPr>
              <a:t>.</a:t>
            </a:r>
            <a:endParaRPr lang="es-MX" sz="1400" dirty="0">
              <a:latin typeface="Poppins Light"/>
            </a:endParaRPr>
          </a:p>
        </p:txBody>
      </p:sp>
    </p:spTree>
    <p:extLst>
      <p:ext uri="{BB962C8B-B14F-4D97-AF65-F5344CB8AC3E}">
        <p14:creationId xmlns:p14="http://schemas.microsoft.com/office/powerpoint/2010/main" val="74396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728" y="2403961"/>
            <a:ext cx="4294671" cy="322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991" y="2403961"/>
            <a:ext cx="4294671" cy="322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7502" y="1822051"/>
            <a:ext cx="9572798" cy="369332"/>
          </a:xfrm>
          <a:prstGeom prst="rect">
            <a:avLst/>
          </a:prstGeom>
          <a:noFill/>
        </p:spPr>
        <p:txBody>
          <a:bodyPr wrap="square" rtlCol="0">
            <a:spAutoFit/>
          </a:bodyPr>
          <a:lstStyle/>
          <a:p>
            <a:pPr marL="285750" indent="-285750" algn="just">
              <a:buFont typeface="Arial" pitchFamily="34" charset="0"/>
              <a:buChar char="•"/>
            </a:pPr>
            <a:r>
              <a:rPr lang="es-MX" dirty="0" err="1"/>
              <a:t>Usabilty</a:t>
            </a:r>
            <a:r>
              <a:rPr lang="es-MX" dirty="0"/>
              <a:t> </a:t>
            </a:r>
            <a:r>
              <a:rPr lang="es-MX" dirty="0" err="1"/>
              <a:t>tests</a:t>
            </a:r>
            <a:r>
              <a:rPr lang="es-MX" dirty="0"/>
              <a:t> of </a:t>
            </a:r>
            <a:r>
              <a:rPr lang="en-US" dirty="0"/>
              <a:t>automation of early detection of patients deterioration</a:t>
            </a:r>
            <a:endParaRPr lang="es-MX" dirty="0"/>
          </a:p>
        </p:txBody>
      </p:sp>
    </p:spTree>
    <p:extLst>
      <p:ext uri="{BB962C8B-B14F-4D97-AF65-F5344CB8AC3E}">
        <p14:creationId xmlns:p14="http://schemas.microsoft.com/office/powerpoint/2010/main" val="20762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8" name="7 CuadroTexto"/>
          <p:cNvSpPr txBox="1"/>
          <p:nvPr/>
        </p:nvSpPr>
        <p:spPr>
          <a:xfrm>
            <a:off x="447500" y="1637385"/>
            <a:ext cx="11376199" cy="830997"/>
          </a:xfrm>
          <a:prstGeom prst="rect">
            <a:avLst/>
          </a:prstGeom>
          <a:noFill/>
        </p:spPr>
        <p:txBody>
          <a:bodyPr wrap="square" rtlCol="0">
            <a:spAutoFit/>
          </a:bodyPr>
          <a:lstStyle/>
          <a:p>
            <a:pPr algn="just"/>
            <a:r>
              <a:rPr lang="en-US" sz="1600" dirty="0">
                <a:latin typeface="Poppins Light"/>
              </a:rPr>
              <a:t>Objective: To evaluate the improvement in the activation and early detection of deterioration of patients through </a:t>
            </a:r>
            <a:endParaRPr lang="en-US" sz="1600" dirty="0" smtClean="0">
              <a:latin typeface="Poppins Light"/>
            </a:endParaRPr>
          </a:p>
          <a:p>
            <a:pPr algn="just"/>
            <a:r>
              <a:rPr lang="en-US" sz="1600" dirty="0" smtClean="0">
                <a:latin typeface="Poppins Light"/>
              </a:rPr>
              <a:t>the </a:t>
            </a:r>
            <a:r>
              <a:rPr lang="en-US" sz="1600" dirty="0">
                <a:latin typeface="Poppins Light"/>
              </a:rPr>
              <a:t>use of technology.</a:t>
            </a:r>
            <a:endParaRPr lang="es-MX" sz="1600" dirty="0">
              <a:latin typeface="Poppins Light"/>
            </a:endParaRPr>
          </a:p>
          <a:p>
            <a:pPr algn="just"/>
            <a:r>
              <a:rPr lang="es-MX" sz="1600" dirty="0" smtClean="0">
                <a:latin typeface="Poppins Light"/>
              </a:rPr>
              <a:t> </a:t>
            </a:r>
            <a:endParaRPr lang="es-MX" sz="1600" dirty="0">
              <a:latin typeface="Poppins Ligh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83" y="2468382"/>
            <a:ext cx="2693435"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972" y="2468382"/>
            <a:ext cx="2535573" cy="3975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1 Gráfico"/>
          <p:cNvGraphicFramePr>
            <a:graphicFrameLocks/>
          </p:cNvGraphicFramePr>
          <p:nvPr>
            <p:extLst>
              <p:ext uri="{D42A27DB-BD31-4B8C-83A1-F6EECF244321}">
                <p14:modId xmlns:p14="http://schemas.microsoft.com/office/powerpoint/2010/main" val="103866813"/>
              </p:ext>
            </p:extLst>
          </p:nvPr>
        </p:nvGraphicFramePr>
        <p:xfrm>
          <a:off x="7124815" y="2233944"/>
          <a:ext cx="4138237" cy="2570022"/>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Rectángulo"/>
          <p:cNvSpPr/>
          <p:nvPr/>
        </p:nvSpPr>
        <p:spPr>
          <a:xfrm>
            <a:off x="7203094" y="4937601"/>
            <a:ext cx="3981681" cy="1477328"/>
          </a:xfrm>
          <a:prstGeom prst="rect">
            <a:avLst/>
          </a:prstGeom>
        </p:spPr>
        <p:txBody>
          <a:bodyPr wrap="square">
            <a:spAutoFit/>
          </a:bodyPr>
          <a:lstStyle/>
          <a:p>
            <a:r>
              <a:rPr lang="en-US" dirty="0"/>
              <a:t>Total Activations 69</a:t>
            </a:r>
          </a:p>
          <a:p>
            <a:r>
              <a:rPr lang="en-US" dirty="0"/>
              <a:t>Total CPR Patient Activations 30</a:t>
            </a:r>
          </a:p>
          <a:p>
            <a:endParaRPr lang="en-US" dirty="0"/>
          </a:p>
          <a:p>
            <a:r>
              <a:rPr lang="en-US" dirty="0"/>
              <a:t>On average there are 10 activations per month only on </a:t>
            </a:r>
            <a:r>
              <a:rPr lang="en-US" dirty="0" smtClean="0"/>
              <a:t>inpatient unit 5</a:t>
            </a:r>
            <a:endParaRPr lang="es-MX" dirty="0"/>
          </a:p>
        </p:txBody>
      </p:sp>
      <p:sp>
        <p:nvSpPr>
          <p:cNvPr id="3" name="AutoShape 2" descr="Aceptar png imágenes | PNGW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3943" y="1419637"/>
            <a:ext cx="876857" cy="87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26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820" y="1518928"/>
            <a:ext cx="6651314" cy="477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8" name="7 Estrella de 5 puntas"/>
          <p:cNvSpPr/>
          <p:nvPr/>
        </p:nvSpPr>
        <p:spPr>
          <a:xfrm>
            <a:off x="6705197" y="1949234"/>
            <a:ext cx="360323" cy="341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8619565" y="3092824"/>
            <a:ext cx="2850776" cy="1754326"/>
          </a:xfrm>
          <a:prstGeom prst="rect">
            <a:avLst/>
          </a:prstGeom>
          <a:noFill/>
        </p:spPr>
        <p:txBody>
          <a:bodyPr wrap="square" rtlCol="0">
            <a:spAutoFit/>
          </a:bodyPr>
          <a:lstStyle/>
          <a:p>
            <a:r>
              <a:rPr lang="es-MX" dirty="0" err="1" smtClean="0"/>
              <a:t>This</a:t>
            </a:r>
            <a:r>
              <a:rPr lang="es-MX" dirty="0" smtClean="0"/>
              <a:t> </a:t>
            </a:r>
            <a:r>
              <a:rPr lang="es-MX" dirty="0" err="1" smtClean="0"/>
              <a:t>cost</a:t>
            </a:r>
            <a:r>
              <a:rPr lang="es-MX" dirty="0" smtClean="0"/>
              <a:t> </a:t>
            </a:r>
            <a:r>
              <a:rPr lang="es-MX" dirty="0" err="1" smtClean="0"/>
              <a:t>let</a:t>
            </a:r>
            <a:r>
              <a:rPr lang="es-MX" dirty="0" smtClean="0"/>
              <a:t> </a:t>
            </a:r>
            <a:r>
              <a:rPr lang="es-MX" dirty="0" err="1" smtClean="0"/>
              <a:t>only</a:t>
            </a:r>
            <a:r>
              <a:rPr lang="es-MX" dirty="0" smtClean="0"/>
              <a:t> 18% (7) of </a:t>
            </a:r>
            <a:r>
              <a:rPr lang="es-MX" dirty="0" err="1" smtClean="0"/>
              <a:t>replacement</a:t>
            </a:r>
            <a:r>
              <a:rPr lang="es-MX" dirty="0" smtClean="0"/>
              <a:t> of </a:t>
            </a:r>
            <a:r>
              <a:rPr lang="es-MX" dirty="0" err="1" smtClean="0"/>
              <a:t>technology</a:t>
            </a:r>
            <a:r>
              <a:rPr lang="es-MX" dirty="0" smtClean="0"/>
              <a:t> and </a:t>
            </a:r>
            <a:r>
              <a:rPr lang="es-MX" dirty="0" err="1" smtClean="0"/>
              <a:t>the</a:t>
            </a:r>
            <a:r>
              <a:rPr lang="es-MX" dirty="0" smtClean="0"/>
              <a:t> </a:t>
            </a:r>
            <a:r>
              <a:rPr lang="es-MX" dirty="0" err="1" smtClean="0"/>
              <a:t>partial</a:t>
            </a:r>
            <a:r>
              <a:rPr lang="es-MX" dirty="0" smtClean="0"/>
              <a:t> </a:t>
            </a:r>
            <a:r>
              <a:rPr lang="es-MX" dirty="0" err="1" smtClean="0"/>
              <a:t>implementation</a:t>
            </a:r>
            <a:r>
              <a:rPr lang="es-MX" dirty="0" smtClean="0"/>
              <a:t> of </a:t>
            </a:r>
            <a:r>
              <a:rPr lang="es-MX" dirty="0" err="1" smtClean="0"/>
              <a:t>the</a:t>
            </a:r>
            <a:r>
              <a:rPr lang="es-MX" dirty="0" smtClean="0"/>
              <a:t> </a:t>
            </a:r>
            <a:r>
              <a:rPr lang="es-MX" dirty="0" err="1" smtClean="0"/>
              <a:t>project</a:t>
            </a:r>
            <a:r>
              <a:rPr lang="es-MX" dirty="0" smtClean="0"/>
              <a:t>, 18% of </a:t>
            </a:r>
            <a:r>
              <a:rPr lang="es-MX" dirty="0" err="1" smtClean="0"/>
              <a:t>inpatient</a:t>
            </a:r>
            <a:r>
              <a:rPr lang="es-MX" dirty="0" smtClean="0"/>
              <a:t> </a:t>
            </a:r>
            <a:r>
              <a:rPr lang="es-MX" dirty="0" err="1" smtClean="0"/>
              <a:t>units</a:t>
            </a:r>
            <a:r>
              <a:rPr lang="es-MX" dirty="0" smtClean="0"/>
              <a:t> (2)</a:t>
            </a:r>
            <a:endParaRPr lang="es-MX" dirty="0"/>
          </a:p>
        </p:txBody>
      </p:sp>
    </p:spTree>
    <p:extLst>
      <p:ext uri="{BB962C8B-B14F-4D97-AF65-F5344CB8AC3E}">
        <p14:creationId xmlns:p14="http://schemas.microsoft.com/office/powerpoint/2010/main" val="105389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24" y="4369653"/>
            <a:ext cx="19907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3492" t="16590" r="4938" b="11721"/>
          <a:stretch/>
        </p:blipFill>
        <p:spPr bwMode="auto">
          <a:xfrm>
            <a:off x="3083696" y="4482268"/>
            <a:ext cx="2132308" cy="186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Tabla"/>
          <p:cNvGraphicFramePr>
            <a:graphicFrameLocks noGrp="1"/>
          </p:cNvGraphicFramePr>
          <p:nvPr>
            <p:extLst>
              <p:ext uri="{D42A27DB-BD31-4B8C-83A1-F6EECF244321}">
                <p14:modId xmlns:p14="http://schemas.microsoft.com/office/powerpoint/2010/main" val="3342986125"/>
              </p:ext>
            </p:extLst>
          </p:nvPr>
        </p:nvGraphicFramePr>
        <p:xfrm>
          <a:off x="8206855" y="2962060"/>
          <a:ext cx="3510084" cy="1327785"/>
        </p:xfrm>
        <a:graphic>
          <a:graphicData uri="http://schemas.openxmlformats.org/drawingml/2006/table">
            <a:tbl>
              <a:tblPr>
                <a:tableStyleId>{6E25E649-3F16-4E02-A733-19D2CDBF48F0}</a:tableStyleId>
              </a:tblPr>
              <a:tblGrid>
                <a:gridCol w="1261108"/>
                <a:gridCol w="1124488"/>
                <a:gridCol w="1124488"/>
              </a:tblGrid>
              <a:tr h="190500">
                <a:tc>
                  <a:txBody>
                    <a:bodyPr/>
                    <a:lstStyle/>
                    <a:p>
                      <a:pPr algn="ctr" fontAlgn="b"/>
                      <a:r>
                        <a:rPr lang="es-MX" sz="1400" b="1" u="none" strike="noStrike" dirty="0">
                          <a:solidFill>
                            <a:schemeClr val="bg1"/>
                          </a:solidFill>
                          <a:effectLst/>
                          <a:latin typeface="Poppins Light"/>
                        </a:rPr>
                        <a:t>MODEL </a:t>
                      </a:r>
                      <a:endParaRPr lang="es-MX" sz="1400" b="1" i="0" u="none" strike="noStrike" dirty="0">
                        <a:solidFill>
                          <a:schemeClr val="bg1"/>
                        </a:solidFill>
                        <a:effectLst/>
                        <a:latin typeface="Poppins Light"/>
                      </a:endParaRPr>
                    </a:p>
                  </a:txBody>
                  <a:tcPr marL="9525" marR="9525" marT="9525" marB="0" anchor="ctr">
                    <a:solidFill>
                      <a:srgbClr val="0070C0"/>
                    </a:solidFill>
                  </a:tcPr>
                </a:tc>
                <a:tc>
                  <a:txBody>
                    <a:bodyPr/>
                    <a:lstStyle/>
                    <a:p>
                      <a:pPr algn="ctr" fontAlgn="b"/>
                      <a:r>
                        <a:rPr lang="es-MX" sz="1400" b="1" u="none" strike="noStrike" dirty="0">
                          <a:solidFill>
                            <a:schemeClr val="bg1"/>
                          </a:solidFill>
                          <a:effectLst/>
                          <a:latin typeface="Poppins Light"/>
                        </a:rPr>
                        <a:t>ADULT INPATIENT</a:t>
                      </a:r>
                      <a:endParaRPr lang="es-MX" sz="1400" b="1" i="0" u="none" strike="noStrike" dirty="0">
                        <a:solidFill>
                          <a:schemeClr val="bg1"/>
                        </a:solidFill>
                        <a:effectLst/>
                        <a:latin typeface="Poppins Light"/>
                      </a:endParaRPr>
                    </a:p>
                  </a:txBody>
                  <a:tcPr marL="9525" marR="9525" marT="9525" marB="0" anchor="ctr">
                    <a:solidFill>
                      <a:srgbClr val="0070C0"/>
                    </a:solidFill>
                  </a:tcPr>
                </a:tc>
                <a:tc>
                  <a:txBody>
                    <a:bodyPr/>
                    <a:lstStyle/>
                    <a:p>
                      <a:pPr algn="ctr" fontAlgn="b"/>
                      <a:r>
                        <a:rPr lang="es-MX" sz="1400" b="1" u="none" strike="noStrike" dirty="0">
                          <a:solidFill>
                            <a:schemeClr val="bg1"/>
                          </a:solidFill>
                          <a:effectLst/>
                          <a:latin typeface="Poppins Light"/>
                        </a:rPr>
                        <a:t>ENDOSCOPY</a:t>
                      </a:r>
                      <a:endParaRPr lang="es-MX" sz="1400" b="1" i="0" u="none" strike="noStrike" dirty="0">
                        <a:solidFill>
                          <a:schemeClr val="bg1"/>
                        </a:solidFill>
                        <a:effectLst/>
                        <a:latin typeface="Poppins Light"/>
                      </a:endParaRPr>
                    </a:p>
                  </a:txBody>
                  <a:tcPr marL="9525" marR="9525" marT="9525" marB="0" anchor="ctr">
                    <a:solidFill>
                      <a:srgbClr val="0070C0"/>
                    </a:solidFill>
                  </a:tcPr>
                </a:tc>
              </a:tr>
              <a:tr h="190500">
                <a:tc>
                  <a:txBody>
                    <a:bodyPr/>
                    <a:lstStyle/>
                    <a:p>
                      <a:pPr algn="ctr" fontAlgn="b"/>
                      <a:r>
                        <a:rPr lang="es-MX" sz="1400" u="none" strike="noStrike">
                          <a:effectLst/>
                          <a:latin typeface="Poppins Light"/>
                        </a:rPr>
                        <a:t>2353</a:t>
                      </a:r>
                      <a:endParaRPr lang="es-MX" sz="1400" b="0" i="0" u="none" strike="noStrike">
                        <a:solidFill>
                          <a:srgbClr val="000000"/>
                        </a:solidFill>
                        <a:effectLst/>
                        <a:latin typeface="Poppins Light"/>
                      </a:endParaRPr>
                    </a:p>
                  </a:txBody>
                  <a:tcPr marL="9525" marR="9525" marT="9525" marB="0" anchor="b"/>
                </a:tc>
                <a:tc>
                  <a:txBody>
                    <a:bodyPr/>
                    <a:lstStyle/>
                    <a:p>
                      <a:pPr algn="ctr" fontAlgn="b"/>
                      <a:r>
                        <a:rPr lang="es-MX" sz="1400" u="none" strike="noStrike" dirty="0">
                          <a:effectLst/>
                          <a:latin typeface="Poppins Light"/>
                        </a:rPr>
                        <a:t>7</a:t>
                      </a:r>
                      <a:endParaRPr lang="es-MX" sz="1400" b="0" i="0" u="none" strike="noStrike" dirty="0">
                        <a:solidFill>
                          <a:srgbClr val="000000"/>
                        </a:solidFill>
                        <a:effectLst/>
                        <a:latin typeface="Poppins Light"/>
                      </a:endParaRPr>
                    </a:p>
                  </a:txBody>
                  <a:tcPr marL="9525" marR="9525" marT="9525" marB="0" anchor="b"/>
                </a:tc>
                <a:tc>
                  <a:txBody>
                    <a:bodyPr/>
                    <a:lstStyle/>
                    <a:p>
                      <a:pPr algn="ctr" fontAlgn="b"/>
                      <a:r>
                        <a:rPr lang="es-MX" sz="1400" u="none" strike="noStrike" dirty="0">
                          <a:effectLst/>
                          <a:latin typeface="Poppins Light"/>
                        </a:rPr>
                        <a:t>0</a:t>
                      </a:r>
                      <a:endParaRPr lang="es-MX" sz="1400" b="0" i="0" u="none" strike="noStrike" dirty="0">
                        <a:solidFill>
                          <a:srgbClr val="000000"/>
                        </a:solidFill>
                        <a:effectLst/>
                        <a:latin typeface="Poppins Light"/>
                      </a:endParaRPr>
                    </a:p>
                  </a:txBody>
                  <a:tcPr marL="9525" marR="9525" marT="9525" marB="0" anchor="b"/>
                </a:tc>
              </a:tr>
              <a:tr h="190500">
                <a:tc>
                  <a:txBody>
                    <a:bodyPr/>
                    <a:lstStyle/>
                    <a:p>
                      <a:pPr algn="ctr" fontAlgn="b"/>
                      <a:r>
                        <a:rPr lang="es-MX" sz="1400" u="none" strike="noStrike" dirty="0">
                          <a:effectLst/>
                          <a:latin typeface="Poppins Light"/>
                        </a:rPr>
                        <a:t>VSM300</a:t>
                      </a:r>
                      <a:endParaRPr lang="es-MX" sz="1400" b="0" i="0" u="none" strike="noStrike" dirty="0">
                        <a:solidFill>
                          <a:srgbClr val="000000"/>
                        </a:solidFill>
                        <a:effectLst/>
                        <a:latin typeface="Poppins Light"/>
                      </a:endParaRPr>
                    </a:p>
                  </a:txBody>
                  <a:tcPr marL="9525" marR="9525" marT="9525" marB="0" anchor="b"/>
                </a:tc>
                <a:tc>
                  <a:txBody>
                    <a:bodyPr/>
                    <a:lstStyle/>
                    <a:p>
                      <a:pPr algn="ctr" fontAlgn="b"/>
                      <a:r>
                        <a:rPr lang="es-MX" sz="1400" u="none" strike="noStrike">
                          <a:effectLst/>
                          <a:latin typeface="Poppins Light"/>
                        </a:rPr>
                        <a:t>0</a:t>
                      </a:r>
                      <a:endParaRPr lang="es-MX" sz="1400" b="0" i="0" u="none" strike="noStrike">
                        <a:solidFill>
                          <a:srgbClr val="000000"/>
                        </a:solidFill>
                        <a:effectLst/>
                        <a:latin typeface="Poppins Light"/>
                      </a:endParaRPr>
                    </a:p>
                  </a:txBody>
                  <a:tcPr marL="9525" marR="9525" marT="9525" marB="0" anchor="b"/>
                </a:tc>
                <a:tc>
                  <a:txBody>
                    <a:bodyPr/>
                    <a:lstStyle/>
                    <a:p>
                      <a:pPr algn="ctr" fontAlgn="b"/>
                      <a:r>
                        <a:rPr lang="es-MX" sz="1400" u="none" strike="noStrike" dirty="0" smtClean="0">
                          <a:effectLst/>
                          <a:latin typeface="Poppins Light"/>
                        </a:rPr>
                        <a:t>13</a:t>
                      </a:r>
                      <a:endParaRPr lang="es-MX" sz="1400" b="0" i="0" u="none" strike="noStrike" dirty="0">
                        <a:solidFill>
                          <a:srgbClr val="000000"/>
                        </a:solidFill>
                        <a:effectLst/>
                        <a:latin typeface="Poppins Light"/>
                      </a:endParaRPr>
                    </a:p>
                  </a:txBody>
                  <a:tcPr marL="9525" marR="9525" marT="9525" marB="0" anchor="b"/>
                </a:tc>
              </a:tr>
              <a:tr h="190500">
                <a:tc>
                  <a:txBody>
                    <a:bodyPr/>
                    <a:lstStyle/>
                    <a:p>
                      <a:pPr algn="ctr" fontAlgn="b"/>
                      <a:r>
                        <a:rPr lang="es-MX" sz="1400" u="none" strike="noStrike" dirty="0">
                          <a:effectLst/>
                          <a:latin typeface="Poppins Light"/>
                        </a:rPr>
                        <a:t>75WT </a:t>
                      </a:r>
                      <a:endParaRPr lang="es-MX" sz="1400" b="0" i="0" u="none" strike="noStrike" dirty="0">
                        <a:solidFill>
                          <a:srgbClr val="000000"/>
                        </a:solidFill>
                        <a:effectLst/>
                        <a:latin typeface="Poppins Light"/>
                      </a:endParaRPr>
                    </a:p>
                  </a:txBody>
                  <a:tcPr marL="9525" marR="9525" marT="9525" marB="0" anchor="b"/>
                </a:tc>
                <a:tc>
                  <a:txBody>
                    <a:bodyPr/>
                    <a:lstStyle/>
                    <a:p>
                      <a:pPr algn="ctr" fontAlgn="b"/>
                      <a:r>
                        <a:rPr lang="es-MX" sz="1400" u="none" strike="noStrike">
                          <a:effectLst/>
                          <a:latin typeface="Poppins Light"/>
                        </a:rPr>
                        <a:t>10</a:t>
                      </a:r>
                      <a:endParaRPr lang="es-MX" sz="1400" b="0" i="0" u="none" strike="noStrike">
                        <a:solidFill>
                          <a:srgbClr val="000000"/>
                        </a:solidFill>
                        <a:effectLst/>
                        <a:latin typeface="Poppins Light"/>
                      </a:endParaRPr>
                    </a:p>
                  </a:txBody>
                  <a:tcPr marL="9525" marR="9525" marT="9525" marB="0" anchor="b"/>
                </a:tc>
                <a:tc>
                  <a:txBody>
                    <a:bodyPr/>
                    <a:lstStyle/>
                    <a:p>
                      <a:pPr algn="ctr" fontAlgn="b"/>
                      <a:r>
                        <a:rPr lang="es-MX" sz="1400" u="none" strike="noStrike" dirty="0">
                          <a:effectLst/>
                          <a:latin typeface="Poppins Light"/>
                        </a:rPr>
                        <a:t>0</a:t>
                      </a:r>
                      <a:endParaRPr lang="es-MX" sz="1400" b="0" i="0" u="none" strike="noStrike" dirty="0">
                        <a:solidFill>
                          <a:srgbClr val="000000"/>
                        </a:solidFill>
                        <a:effectLst/>
                        <a:latin typeface="Poppins Light"/>
                      </a:endParaRPr>
                    </a:p>
                  </a:txBody>
                  <a:tcPr marL="9525" marR="9525" marT="9525" marB="0" anchor="b"/>
                </a:tc>
              </a:tr>
              <a:tr h="190500">
                <a:tc>
                  <a:txBody>
                    <a:bodyPr/>
                    <a:lstStyle/>
                    <a:p>
                      <a:pPr algn="ctr" fontAlgn="b"/>
                      <a:r>
                        <a:rPr lang="es-MX" sz="1400" u="none" strike="noStrike">
                          <a:effectLst/>
                          <a:latin typeface="Poppins Light"/>
                        </a:rPr>
                        <a:t>PVM2707</a:t>
                      </a:r>
                      <a:endParaRPr lang="es-MX" sz="1400" b="0" i="0" u="none" strike="noStrike">
                        <a:solidFill>
                          <a:srgbClr val="000000"/>
                        </a:solidFill>
                        <a:effectLst/>
                        <a:latin typeface="Poppins Light"/>
                      </a:endParaRPr>
                    </a:p>
                  </a:txBody>
                  <a:tcPr marL="9525" marR="9525" marT="9525" marB="0" anchor="b"/>
                </a:tc>
                <a:tc>
                  <a:txBody>
                    <a:bodyPr/>
                    <a:lstStyle/>
                    <a:p>
                      <a:pPr algn="ctr" fontAlgn="b"/>
                      <a:r>
                        <a:rPr lang="es-MX" sz="1400" u="none" strike="noStrike" dirty="0">
                          <a:effectLst/>
                          <a:latin typeface="Poppins Light"/>
                        </a:rPr>
                        <a:t>13</a:t>
                      </a:r>
                      <a:endParaRPr lang="es-MX" sz="1400" b="0" i="0" u="none" strike="noStrike" dirty="0">
                        <a:solidFill>
                          <a:srgbClr val="000000"/>
                        </a:solidFill>
                        <a:effectLst/>
                        <a:latin typeface="Poppins Light"/>
                      </a:endParaRPr>
                    </a:p>
                  </a:txBody>
                  <a:tcPr marL="9525" marR="9525" marT="9525" marB="0" anchor="b"/>
                </a:tc>
                <a:tc>
                  <a:txBody>
                    <a:bodyPr/>
                    <a:lstStyle/>
                    <a:p>
                      <a:pPr algn="ctr" fontAlgn="b"/>
                      <a:r>
                        <a:rPr lang="es-MX" sz="1400" u="none" strike="noStrike" dirty="0">
                          <a:effectLst/>
                          <a:latin typeface="Poppins Light"/>
                        </a:rPr>
                        <a:t>0</a:t>
                      </a:r>
                      <a:endParaRPr lang="es-MX" sz="1400" b="0" i="0" u="none" strike="noStrike" dirty="0">
                        <a:solidFill>
                          <a:srgbClr val="000000"/>
                        </a:solidFill>
                        <a:effectLst/>
                        <a:latin typeface="Poppins Light"/>
                      </a:endParaRPr>
                    </a:p>
                  </a:txBody>
                  <a:tcPr marL="9525" marR="9525" marT="9525" marB="0" anchor="b"/>
                </a:tc>
              </a:tr>
            </a:tbl>
          </a:graphicData>
        </a:graphic>
      </p:graphicFrame>
      <p:sp>
        <p:nvSpPr>
          <p:cNvPr id="8" name="7 Rectángulo"/>
          <p:cNvSpPr/>
          <p:nvPr/>
        </p:nvSpPr>
        <p:spPr>
          <a:xfrm>
            <a:off x="276665" y="2081394"/>
            <a:ext cx="4759568" cy="2031325"/>
          </a:xfrm>
          <a:prstGeom prst="rect">
            <a:avLst/>
          </a:prstGeom>
        </p:spPr>
        <p:txBody>
          <a:bodyPr wrap="square">
            <a:spAutoFit/>
          </a:bodyPr>
          <a:lstStyle/>
          <a:p>
            <a:pPr algn="just"/>
            <a:r>
              <a:rPr lang="en-US" sz="1400" dirty="0">
                <a:latin typeface="Poppins Light"/>
              </a:rPr>
              <a:t>Critical data of different groups of biomedical equipment (which are distributed in several areas, are critical for the provision of services, difficult to achieve and high cost) such as type of technology (manufacturer and model), physical location and age, schematized in a way summarized and concrete, which allow rapid review of information and decision-making regarding the use of technology during expansions, emergencies, contingencies, failures and technology renewal.</a:t>
            </a:r>
            <a:endParaRPr lang="es-MX" sz="1400" dirty="0">
              <a:latin typeface="Poppins Light"/>
            </a:endParaRPr>
          </a:p>
        </p:txBody>
      </p:sp>
      <p:sp>
        <p:nvSpPr>
          <p:cNvPr id="9" name="8 CuadroTexto"/>
          <p:cNvSpPr txBox="1"/>
          <p:nvPr/>
        </p:nvSpPr>
        <p:spPr>
          <a:xfrm>
            <a:off x="572087" y="1708010"/>
            <a:ext cx="4168725" cy="369332"/>
          </a:xfrm>
          <a:prstGeom prst="rect">
            <a:avLst/>
          </a:prstGeom>
          <a:noFill/>
        </p:spPr>
        <p:txBody>
          <a:bodyPr wrap="square" rtlCol="0">
            <a:spAutoFit/>
          </a:bodyPr>
          <a:lstStyle/>
          <a:p>
            <a:pPr algn="ctr"/>
            <a:r>
              <a:rPr lang="es-MX" b="1" dirty="0" err="1" smtClean="0">
                <a:latin typeface="Poppins Light"/>
              </a:rPr>
              <a:t>Technology</a:t>
            </a:r>
            <a:r>
              <a:rPr lang="es-MX" b="1" dirty="0" smtClean="0">
                <a:latin typeface="Poppins Light"/>
              </a:rPr>
              <a:t> </a:t>
            </a:r>
            <a:r>
              <a:rPr lang="es-MX" b="1" dirty="0" err="1" smtClean="0">
                <a:latin typeface="Poppins Light"/>
              </a:rPr>
              <a:t>overview</a:t>
            </a:r>
            <a:r>
              <a:rPr lang="es-MX" b="1" dirty="0" smtClean="0">
                <a:latin typeface="Poppins Light"/>
              </a:rPr>
              <a:t> </a:t>
            </a:r>
            <a:r>
              <a:rPr lang="es-MX" b="1" dirty="0" err="1" smtClean="0">
                <a:latin typeface="Poppins Light"/>
              </a:rPr>
              <a:t>map</a:t>
            </a:r>
            <a:r>
              <a:rPr lang="es-MX" b="1" dirty="0" smtClean="0">
                <a:latin typeface="Poppins Light"/>
              </a:rPr>
              <a:t> </a:t>
            </a:r>
            <a:endParaRPr lang="es-MX" b="1" dirty="0">
              <a:latin typeface="Poppins Light"/>
            </a:endParaRPr>
          </a:p>
        </p:txBody>
      </p:sp>
      <p:pic>
        <p:nvPicPr>
          <p:cNvPr id="10" name="Picture 5" descr="Welch Allyn VSM 300 Patient Moni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975" y="4482268"/>
            <a:ext cx="3060410" cy="19352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0047"/>
          <a:stretch/>
        </p:blipFill>
        <p:spPr bwMode="auto">
          <a:xfrm>
            <a:off x="5392391" y="4722751"/>
            <a:ext cx="2382664"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694" y="1249905"/>
            <a:ext cx="6225691" cy="160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5549900" y="3179954"/>
            <a:ext cx="2133600" cy="954107"/>
          </a:xfrm>
          <a:prstGeom prst="rect">
            <a:avLst/>
          </a:prstGeom>
        </p:spPr>
        <p:txBody>
          <a:bodyPr wrap="square">
            <a:spAutoFit/>
          </a:bodyPr>
          <a:lstStyle/>
          <a:p>
            <a:pPr algn="just"/>
            <a:r>
              <a:rPr lang="es-MX" sz="1400" dirty="0">
                <a:latin typeface="Poppins Light"/>
              </a:rPr>
              <a:t>Complete </a:t>
            </a:r>
            <a:r>
              <a:rPr lang="es-MX" sz="1400" dirty="0" err="1">
                <a:latin typeface="Poppins Light"/>
              </a:rPr>
              <a:t>understanding</a:t>
            </a:r>
            <a:r>
              <a:rPr lang="es-MX" sz="1400" dirty="0">
                <a:latin typeface="Poppins Light"/>
              </a:rPr>
              <a:t> of </a:t>
            </a:r>
            <a:r>
              <a:rPr lang="es-MX" sz="1400" dirty="0" err="1">
                <a:latin typeface="Poppins Light"/>
              </a:rPr>
              <a:t>technology</a:t>
            </a:r>
            <a:r>
              <a:rPr lang="es-MX" sz="1400" dirty="0">
                <a:latin typeface="Poppins Light"/>
              </a:rPr>
              <a:t> in place and </a:t>
            </a:r>
            <a:r>
              <a:rPr lang="es-MX" sz="1400" dirty="0" err="1">
                <a:latin typeface="Poppins Light"/>
              </a:rPr>
              <a:t>replacement</a:t>
            </a:r>
            <a:r>
              <a:rPr lang="es-MX" sz="1400" dirty="0">
                <a:latin typeface="Poppins Light"/>
              </a:rPr>
              <a:t> </a:t>
            </a:r>
            <a:r>
              <a:rPr lang="es-MX" sz="1400" dirty="0" err="1">
                <a:latin typeface="Poppins Light"/>
              </a:rPr>
              <a:t>needs</a:t>
            </a:r>
            <a:r>
              <a:rPr lang="es-MX" sz="1400" dirty="0">
                <a:latin typeface="Poppins Light"/>
              </a:rPr>
              <a:t> </a:t>
            </a:r>
            <a:endParaRPr lang="es-MX" sz="1400" dirty="0">
              <a:latin typeface="Poppins Light"/>
            </a:endParaRPr>
          </a:p>
        </p:txBody>
      </p:sp>
      <p:sp>
        <p:nvSpPr>
          <p:cNvPr id="12" name="11 Flecha derecha"/>
          <p:cNvSpPr/>
          <p:nvPr/>
        </p:nvSpPr>
        <p:spPr>
          <a:xfrm>
            <a:off x="7683500" y="3657007"/>
            <a:ext cx="292100" cy="216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50463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1022</Words>
  <Application>Microsoft Office PowerPoint</Application>
  <PresentationFormat>Personalizado</PresentationFormat>
  <Paragraphs>129</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Clinical engineering, knowledge of the organization and holistic thinking as a strategy for decision making. </vt:lpstr>
      <vt:lpstr>The Team / Workgroup</vt:lpstr>
      <vt:lpstr>Description</vt:lpstr>
      <vt:lpstr>Goals of the project and final users that will benefit</vt:lpstr>
      <vt:lpstr>Results  </vt:lpstr>
      <vt:lpstr>Results</vt:lpstr>
      <vt:lpstr>Results</vt:lpstr>
      <vt:lpstr>Results</vt:lpstr>
      <vt:lpstr>Results</vt:lpstr>
      <vt:lpstr>Results</vt:lpstr>
      <vt:lpstr>Results</vt:lpstr>
      <vt:lpstr>Conclusions </vt:lpstr>
      <vt:lpstr>Paula Andrea Berrio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Paula Andrea Berrio Molina</cp:lastModifiedBy>
  <cp:revision>43</cp:revision>
  <dcterms:created xsi:type="dcterms:W3CDTF">2021-09-01T19:24:00Z</dcterms:created>
  <dcterms:modified xsi:type="dcterms:W3CDTF">2021-10-16T21:01:42Z</dcterms:modified>
</cp:coreProperties>
</file>