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94718"/>
  </p:normalViewPr>
  <p:slideViewPr>
    <p:cSldViewPr snapToGrid="0" snapToObjects="1">
      <p:cViewPr varScale="1">
        <p:scale>
          <a:sx n="72" d="100"/>
          <a:sy n="72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3652932"/>
            <a:ext cx="11226800" cy="1468436"/>
          </a:xfrm>
        </p:spPr>
        <p:txBody>
          <a:bodyPr anchor="t">
            <a:no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Clinical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Engineering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Support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of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the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Healthcare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Delivery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Organizations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’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Mission</a:t>
            </a:r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and </a:t>
            </a:r>
            <a:r>
              <a:rPr lang="es-MX" sz="36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Vision</a:t>
            </a:r>
            <a:endParaRPr lang="es-MX" sz="36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248368"/>
            <a:ext cx="11226800" cy="1046415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Don Morge, Sigma Health Consulting</a:t>
            </a:r>
          </a:p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Jessyka Wright,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Crothall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Jennifer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DeFrancesco,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DHA, FACHE,  Dayton VA Medical Center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Jennifer Defrancesco, Associate Medical Center Director">
            <a:extLst>
              <a:ext uri="{FF2B5EF4-FFF2-40B4-BE49-F238E27FC236}">
                <a16:creationId xmlns:a16="http://schemas.microsoft.com/office/drawing/2014/main" id="{3856D911-7F9E-4727-BC01-A706373B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" y="2382555"/>
            <a:ext cx="1935774" cy="23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DCA2C28-050C-4931-8CA9-F596B97692A0}"/>
              </a:ext>
            </a:extLst>
          </p:cNvPr>
          <p:cNvSpPr txBox="1">
            <a:spLocks/>
          </p:cNvSpPr>
          <p:nvPr/>
        </p:nvSpPr>
        <p:spPr>
          <a:xfrm>
            <a:off x="1842913" y="2596845"/>
            <a:ext cx="4442071" cy="2226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Jennifer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DeFrancesco,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DHA, FACHE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Associate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Director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84B63DD-7488-4E41-8288-6A54A0FC2A1F}"/>
              </a:ext>
            </a:extLst>
          </p:cNvPr>
          <p:cNvSpPr txBox="1">
            <a:spLocks/>
          </p:cNvSpPr>
          <p:nvPr/>
        </p:nvSpPr>
        <p:spPr>
          <a:xfrm>
            <a:off x="8375375" y="2458280"/>
            <a:ext cx="3961714" cy="140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Jessyka Wright, CBET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Unit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Director III –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Biomedical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84" y="2392970"/>
            <a:ext cx="1935774" cy="25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This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discussionwill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illustrate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perspective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delivery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organization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executives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their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view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real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potential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value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Clinical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in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their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organizations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 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conversation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Will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move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beyond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our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comfort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zone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allowing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immerse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ourselves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into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world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our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administrative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customers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so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they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want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need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from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–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rather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speculating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amongst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ourselves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 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Participants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panelists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Will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walk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away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with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1-2 ideas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take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back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their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work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organizations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 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Facilitated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Discussion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#1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hospital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administrators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need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right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now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from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Clinical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?</a:t>
            </a:r>
          </a:p>
          <a:p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biggest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long-term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need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for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administrators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leadership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from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Clinical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? </a:t>
            </a:r>
          </a:p>
          <a:p>
            <a:pPr lvl="1"/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How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do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service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models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Clinical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offerings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differ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in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terms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meeting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needs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executives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-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in-house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independent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service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organization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consultants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?</a:t>
            </a:r>
          </a:p>
          <a:p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biggest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change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in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delivery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you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see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occurring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in 2022? </a:t>
            </a:r>
          </a:p>
          <a:p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How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do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you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suggest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Clinical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best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engage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with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leadership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right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now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?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Jennifer DeFrancesco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jdefrancesco21@gmail.com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CED Collaborator, USA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Poppins Light</vt:lpstr>
      <vt:lpstr>Poppins Medium</vt:lpstr>
      <vt:lpstr>Tema de Office</vt:lpstr>
      <vt:lpstr>Clinical Engineering in Support of the Healthcare Delivery Organizations’ Mission and Vision</vt:lpstr>
      <vt:lpstr>The Team / Workgroup</vt:lpstr>
      <vt:lpstr>Description</vt:lpstr>
      <vt:lpstr>Facilitated Discussion</vt:lpstr>
      <vt:lpstr>Jennifer DeFrancesco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Defrancesco, Jennifer A.</cp:lastModifiedBy>
  <cp:revision>13</cp:revision>
  <dcterms:created xsi:type="dcterms:W3CDTF">2021-09-01T19:24:00Z</dcterms:created>
  <dcterms:modified xsi:type="dcterms:W3CDTF">2021-10-14T19:55:30Z</dcterms:modified>
</cp:coreProperties>
</file>