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5"/>
  </p:notesMasterIdLst>
  <p:handoutMasterIdLst>
    <p:handoutMasterId r:id="rId6"/>
  </p:handoutMasterIdLst>
  <p:sldIdLst>
    <p:sldId id="256" r:id="rId3"/>
    <p:sldId id="257" r:id="rId4"/>
  </p:sldIdLst>
  <p:sldSz cx="10058400" cy="77724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12FA7AE9-17B7-4CB1-802A-B330D997705A}">
          <p14:sldIdLst>
            <p14:sldId id="256"/>
            <p14:sldId id="257"/>
          </p14:sldIdLst>
        </p14:section>
      </p14:sectionLst>
    </p:ex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42" autoAdjust="0"/>
    <p:restoredTop sz="95324" autoAdjust="0"/>
  </p:normalViewPr>
  <p:slideViewPr>
    <p:cSldViewPr snapToGrid="0">
      <p:cViewPr>
        <p:scale>
          <a:sx n="111" d="100"/>
          <a:sy n="111" d="100"/>
        </p:scale>
        <p:origin x="1224" y="-160"/>
      </p:cViewPr>
      <p:guideLst>
        <p:guide orient="horz" pos="2448"/>
        <p:guide pos="3168"/>
      </p:guideLst>
    </p:cSldViewPr>
  </p:slideViewPr>
  <p:notesTextViewPr>
    <p:cViewPr>
      <p:scale>
        <a:sx n="3" d="2"/>
        <a:sy n="3" d="2"/>
      </p:scale>
      <p:origin x="0" y="0"/>
    </p:cViewPr>
  </p:notesTextViewPr>
  <p:notesViewPr>
    <p:cSldViewPr snapToGrid="0">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a:p>
        </p:txBody>
      </p:sp>
      <p:sp>
        <p:nvSpPr>
          <p:cNvPr id="3" name="Date Placeholder 2"/>
          <p:cNvSpPr>
            <a:spLocks noGrp="1"/>
          </p:cNvSpPr>
          <p:nvPr>
            <p:ph type="dt" sz="quarter" idx="1"/>
          </p:nvPr>
        </p:nvSpPr>
        <p:spPr>
          <a:xfrm>
            <a:off x="4014100" y="0"/>
            <a:ext cx="3070860" cy="470258"/>
          </a:xfrm>
          <a:prstGeom prst="rect">
            <a:avLst/>
          </a:prstGeom>
        </p:spPr>
        <p:txBody>
          <a:bodyPr vert="horz" lIns="94046" tIns="47023" rIns="94046" bIns="47023" rtlCol="0"/>
          <a:lstStyle>
            <a:lvl1pPr algn="r">
              <a:defRPr sz="1200"/>
            </a:lvl1pPr>
          </a:lstStyle>
          <a:p>
            <a:fld id="{38D6FE3C-34D8-4B4B-9273-D907B0A3B964}" type="datetimeFigureOut">
              <a:rPr lang="en-US"/>
              <a:t>7/3/17</a:t>
            </a:fld>
            <a:endParaRPr/>
          </a:p>
        </p:txBody>
      </p:sp>
      <p:sp>
        <p:nvSpPr>
          <p:cNvPr id="4" name="Footer Placeholder 3"/>
          <p:cNvSpPr>
            <a:spLocks noGrp="1"/>
          </p:cNvSpPr>
          <p:nvPr>
            <p:ph type="ftr" sz="quarter" idx="2"/>
          </p:nvPr>
        </p:nvSpPr>
        <p:spPr>
          <a:xfrm>
            <a:off x="0" y="8902344"/>
            <a:ext cx="3070860" cy="470257"/>
          </a:xfrm>
          <a:prstGeom prst="rect">
            <a:avLst/>
          </a:prstGeom>
        </p:spPr>
        <p:txBody>
          <a:bodyPr vert="horz" lIns="94046" tIns="47023" rIns="94046" bIns="47023" rtlCol="0" anchor="b"/>
          <a:lstStyle>
            <a:lvl1pPr algn="l">
              <a:defRPr sz="1200"/>
            </a:lvl1pPr>
          </a:lstStyle>
          <a:p>
            <a:endParaRPr/>
          </a:p>
        </p:txBody>
      </p:sp>
      <p:sp>
        <p:nvSpPr>
          <p:cNvPr id="5" name="Slide Number Placeholder 4"/>
          <p:cNvSpPr>
            <a:spLocks noGrp="1"/>
          </p:cNvSpPr>
          <p:nvPr>
            <p:ph type="sldNum" sz="quarter" idx="3"/>
          </p:nvPr>
        </p:nvSpPr>
        <p:spPr>
          <a:xfrm>
            <a:off x="4014100" y="8902344"/>
            <a:ext cx="3070860" cy="470257"/>
          </a:xfrm>
          <a:prstGeom prst="rect">
            <a:avLst/>
          </a:prstGeom>
        </p:spPr>
        <p:txBody>
          <a:bodyPr vert="horz" lIns="94046" tIns="47023" rIns="94046" bIns="47023" rtlCol="0" anchor="b"/>
          <a:lstStyle>
            <a:lvl1pPr algn="r">
              <a:defRPr sz="1200"/>
            </a:lvl1pPr>
          </a:lstStyle>
          <a:p>
            <a:fld id="{E169A89D-734B-4FAD-B6E7-2B864E72E489}" type="slidenum">
              <a:rPr/>
              <a:t>‹#›</a:t>
            </a:fld>
            <a:endParaRPr/>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a:p>
        </p:txBody>
      </p:sp>
      <p:sp>
        <p:nvSpPr>
          <p:cNvPr id="3" name="Date Placeholder 2"/>
          <p:cNvSpPr>
            <a:spLocks noGrp="1"/>
          </p:cNvSpPr>
          <p:nvPr>
            <p:ph type="dt" idx="1"/>
          </p:nvPr>
        </p:nvSpPr>
        <p:spPr>
          <a:xfrm>
            <a:off x="4014100" y="0"/>
            <a:ext cx="3070860" cy="470258"/>
          </a:xfrm>
          <a:prstGeom prst="rect">
            <a:avLst/>
          </a:prstGeom>
        </p:spPr>
        <p:txBody>
          <a:bodyPr vert="horz" lIns="94046" tIns="47023" rIns="94046" bIns="47023" rtlCol="0"/>
          <a:lstStyle>
            <a:lvl1pPr algn="r">
              <a:defRPr sz="1200"/>
            </a:lvl1pPr>
          </a:lstStyle>
          <a:p>
            <a:fld id="{1D0FF5F4-5691-49AF-9E16-FB22826F7264}" type="datetimeFigureOut">
              <a:rPr lang="en-US"/>
              <a:t>7/3/17</a:t>
            </a:fld>
            <a:endParaRPr/>
          </a:p>
        </p:txBody>
      </p:sp>
      <p:sp>
        <p:nvSpPr>
          <p:cNvPr id="4" name="Slide Image Placeholder 3"/>
          <p:cNvSpPr>
            <a:spLocks noGrp="1" noRot="1" noChangeAspect="1"/>
          </p:cNvSpPr>
          <p:nvPr>
            <p:ph type="sldImg" idx="2"/>
          </p:nvPr>
        </p:nvSpPr>
        <p:spPr>
          <a:xfrm>
            <a:off x="1495425" y="1171575"/>
            <a:ext cx="4095750" cy="3163888"/>
          </a:xfrm>
          <a:prstGeom prst="rect">
            <a:avLst/>
          </a:prstGeom>
          <a:noFill/>
          <a:ln w="12700">
            <a:solidFill>
              <a:prstClr val="black"/>
            </a:solidFill>
          </a:ln>
        </p:spPr>
        <p:txBody>
          <a:bodyPr vert="horz" lIns="94046" tIns="47023" rIns="94046" bIns="47023" rtlCol="0" anchor="ctr"/>
          <a:lstStyle/>
          <a:p>
            <a:endParaRPr/>
          </a:p>
        </p:txBody>
      </p:sp>
      <p:sp>
        <p:nvSpPr>
          <p:cNvPr id="5" name="Notes Placeholder 4"/>
          <p:cNvSpPr>
            <a:spLocks noGrp="1"/>
          </p:cNvSpPr>
          <p:nvPr>
            <p:ph type="body" sz="quarter" idx="3"/>
          </p:nvPr>
        </p:nvSpPr>
        <p:spPr>
          <a:xfrm>
            <a:off x="708660" y="4510564"/>
            <a:ext cx="5669280" cy="3690461"/>
          </a:xfrm>
          <a:prstGeom prst="rect">
            <a:avLst/>
          </a:prstGeom>
        </p:spPr>
        <p:txBody>
          <a:bodyPr vert="horz" lIns="94046" tIns="47023" rIns="94046" bIns="47023"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902344"/>
            <a:ext cx="3070860" cy="470257"/>
          </a:xfrm>
          <a:prstGeom prst="rect">
            <a:avLst/>
          </a:prstGeom>
        </p:spPr>
        <p:txBody>
          <a:bodyPr vert="horz" lIns="94046" tIns="47023" rIns="94046" bIns="47023" rtlCol="0" anchor="b"/>
          <a:lstStyle>
            <a:lvl1pPr algn="l">
              <a:defRPr sz="1200"/>
            </a:lvl1pPr>
          </a:lstStyle>
          <a:p>
            <a:endParaRPr/>
          </a:p>
        </p:txBody>
      </p:sp>
      <p:sp>
        <p:nvSpPr>
          <p:cNvPr id="7" name="Slide Number Placeholder 6"/>
          <p:cNvSpPr>
            <a:spLocks noGrp="1"/>
          </p:cNvSpPr>
          <p:nvPr>
            <p:ph type="sldNum" sz="quarter" idx="5"/>
          </p:nvPr>
        </p:nvSpPr>
        <p:spPr>
          <a:xfrm>
            <a:off x="4014100" y="8902344"/>
            <a:ext cx="3070860" cy="470257"/>
          </a:xfrm>
          <a:prstGeom prst="rect">
            <a:avLst/>
          </a:prstGeom>
        </p:spPr>
        <p:txBody>
          <a:bodyPr vert="horz" lIns="94046" tIns="47023" rIns="94046" bIns="47023" rtlCol="0" anchor="b"/>
          <a:lstStyle>
            <a:lvl1pPr algn="r">
              <a:defRPr sz="1200"/>
            </a:lvl1pPr>
          </a:lstStyle>
          <a:p>
            <a:fld id="{952A89D7-7603-4ECB-ADF6-F6CF2BE4F401}" type="slidenum">
              <a:rPr/>
              <a:t>‹#›</a:t>
            </a:fld>
            <a:endParaRPr/>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A89D7-7603-4ECB-ADF6-F6CF2BE4F401}" type="slidenum">
              <a:rPr lang="en-US" smtClean="0"/>
              <a:t>1</a:t>
            </a:fld>
            <a:endParaRPr lang="en-US"/>
          </a:p>
        </p:txBody>
      </p:sp>
    </p:spTree>
    <p:extLst>
      <p:ext uri="{BB962C8B-B14F-4D97-AF65-F5344CB8AC3E}">
        <p14:creationId xmlns:p14="http://schemas.microsoft.com/office/powerpoint/2010/main" val="44311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age">
    <p:spTree>
      <p:nvGrpSpPr>
        <p:cNvPr id="1" name=""/>
        <p:cNvGrpSpPr/>
        <p:nvPr/>
      </p:nvGrpSpPr>
      <p:grpSpPr>
        <a:xfrm>
          <a:off x="0" y="0"/>
          <a:ext cx="0" cy="0"/>
          <a:chOff x="0" y="0"/>
          <a:chExt cx="0" cy="0"/>
        </a:xfrm>
      </p:grpSpPr>
      <p:sp>
        <p:nvSpPr>
          <p:cNvPr id="17" name="Rectangle 16"/>
          <p:cNvSpPr/>
          <p:nvPr userDrawn="1"/>
        </p:nvSpPr>
        <p:spPr>
          <a:xfrm>
            <a:off x="7038975" y="7216219"/>
            <a:ext cx="2660904" cy="953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userDrawn="1"/>
        </p:nvCxnSpPr>
        <p:spPr>
          <a:xfrm>
            <a:off x="7038558" y="2733674"/>
            <a:ext cx="265789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365125" y="2743199"/>
            <a:ext cx="2560320"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31" name="Text Placeholder 21"/>
          <p:cNvSpPr>
            <a:spLocks noGrp="1"/>
          </p:cNvSpPr>
          <p:nvPr>
            <p:ph type="body" sz="quarter" idx="20" hasCustomPrompt="1"/>
          </p:nvPr>
        </p:nvSpPr>
        <p:spPr>
          <a:xfrm>
            <a:off x="365760" y="457200"/>
            <a:ext cx="2560320" cy="2148840"/>
          </a:xfrm>
        </p:spPr>
        <p:txBody>
          <a:bodyPr lIns="0" tIns="0" rIns="0" bIns="0" anchor="b">
            <a:noAutofit/>
          </a:bodyPr>
          <a:lstStyle>
            <a:lvl1pPr marL="0" indent="0" algn="l">
              <a:lnSpc>
                <a:spcPct val="90000"/>
              </a:lnSpc>
              <a:spcBef>
                <a:spcPts val="0"/>
              </a:spcBef>
              <a:buNone/>
              <a:defRPr sz="280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Heading text</a:t>
            </a:r>
            <a:endParaRPr dirty="0"/>
          </a:p>
        </p:txBody>
      </p:sp>
      <p:sp>
        <p:nvSpPr>
          <p:cNvPr id="28" name="Text Placeholder 21"/>
          <p:cNvSpPr>
            <a:spLocks noGrp="1"/>
          </p:cNvSpPr>
          <p:nvPr>
            <p:ph type="body" sz="quarter" idx="19" hasCustomPrompt="1"/>
          </p:nvPr>
        </p:nvSpPr>
        <p:spPr>
          <a:xfrm>
            <a:off x="548640" y="2912420"/>
            <a:ext cx="2194560" cy="4254338"/>
          </a:xfrm>
        </p:spPr>
        <p:txBody>
          <a:bodyPr lIns="0" tIns="0" rIns="0" bIns="0" anchor="t">
            <a:noAutofit/>
          </a:bodyPr>
          <a:lstStyle>
            <a:lvl1pPr marL="0" indent="0" algn="l">
              <a:lnSpc>
                <a:spcPct val="120000"/>
              </a:lnSpc>
              <a:spcBef>
                <a:spcPts val="600"/>
              </a:spcBef>
              <a:buNone/>
              <a:defRPr sz="1400">
                <a:solidFill>
                  <a:schemeClr val="bg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23" name="Text Placeholder 21"/>
          <p:cNvSpPr>
            <a:spLocks noGrp="1"/>
          </p:cNvSpPr>
          <p:nvPr>
            <p:ph type="body" sz="quarter" idx="14" hasCustomPrompt="1"/>
          </p:nvPr>
        </p:nvSpPr>
        <p:spPr>
          <a:xfrm rot="16200000">
            <a:off x="2581244" y="5941899"/>
            <a:ext cx="2449512" cy="266486"/>
          </a:xfrm>
        </p:spPr>
        <p:txBody>
          <a:bodyPr lIns="0" tIns="0" rIns="0" bIns="0" anchor="ctr">
            <a:noAutofit/>
          </a:bodyPr>
          <a:lstStyle>
            <a:lvl1pPr marL="0" indent="0" algn="l">
              <a:lnSpc>
                <a:spcPct val="85000"/>
              </a:lnSpc>
              <a:spcBef>
                <a:spcPts val="0"/>
              </a:spcBef>
              <a:buNone/>
              <a:defRPr sz="120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Company N</a:t>
            </a:r>
            <a:r>
              <a:rPr dirty="0" smtClean="0"/>
              <a:t>ame</a:t>
            </a:r>
            <a:endParaRPr dirty="0"/>
          </a:p>
        </p:txBody>
      </p:sp>
      <p:sp>
        <p:nvSpPr>
          <p:cNvPr id="24" name="Text Placeholder 21"/>
          <p:cNvSpPr>
            <a:spLocks noGrp="1"/>
          </p:cNvSpPr>
          <p:nvPr>
            <p:ph type="body" sz="quarter" idx="15" hasCustomPrompt="1"/>
          </p:nvPr>
        </p:nvSpPr>
        <p:spPr>
          <a:xfrm rot="16200000">
            <a:off x="2976711" y="5861201"/>
            <a:ext cx="2449512" cy="427881"/>
          </a:xfrm>
        </p:spPr>
        <p:txBody>
          <a:bodyPr lIns="0" tIns="0" rIns="0" bIns="0" anchor="t">
            <a:noAutofit/>
          </a:bodyPr>
          <a:lstStyle>
            <a:lvl1pPr marL="0" indent="0" algn="l">
              <a:lnSpc>
                <a:spcPct val="100000"/>
              </a:lnSpc>
              <a:spcBef>
                <a:spcPts val="0"/>
              </a:spcBef>
              <a:buNone/>
              <a:defRPr sz="10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B</a:t>
            </a:r>
            <a:r>
              <a:rPr dirty="0" smtClean="0"/>
              <a:t>usiness </a:t>
            </a:r>
            <a:r>
              <a:rPr lang="en-US" dirty="0" smtClean="0"/>
              <a:t>A</a:t>
            </a:r>
            <a:r>
              <a:rPr dirty="0" smtClean="0"/>
              <a:t>ddress</a:t>
            </a:r>
            <a:endParaRPr dirty="0"/>
          </a:p>
        </p:txBody>
      </p:sp>
      <p:sp>
        <p:nvSpPr>
          <p:cNvPr id="20" name="Text Placeholder 21"/>
          <p:cNvSpPr>
            <a:spLocks noGrp="1"/>
          </p:cNvSpPr>
          <p:nvPr>
            <p:ph type="body" sz="quarter" idx="23" hasCustomPrompt="1"/>
          </p:nvPr>
        </p:nvSpPr>
        <p:spPr>
          <a:xfrm rot="16200000">
            <a:off x="3784137" y="2736151"/>
            <a:ext cx="1785749" cy="586680"/>
          </a:xfrm>
        </p:spPr>
        <p:txBody>
          <a:bodyPr lIns="0" tIns="0" rIns="0" bIns="0" anchor="t">
            <a:noAutofit/>
          </a:bodyPr>
          <a:lstStyle>
            <a:lvl1pPr marL="0" indent="0" algn="l">
              <a:lnSpc>
                <a:spcPct val="100000"/>
              </a:lnSpc>
              <a:spcBef>
                <a:spcPts val="0"/>
              </a:spcBef>
              <a:buNone/>
              <a:defRPr sz="10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Recipient Name</a:t>
            </a:r>
            <a:br>
              <a:rPr lang="en-US" dirty="0" smtClean="0"/>
            </a:br>
            <a:r>
              <a:rPr lang="en-US" dirty="0" smtClean="0"/>
              <a:t>Address</a:t>
            </a:r>
            <a:br>
              <a:rPr lang="en-US" dirty="0" smtClean="0"/>
            </a:br>
            <a:r>
              <a:rPr lang="en-US" dirty="0" smtClean="0"/>
              <a:t>City, ST  ZIP Code</a:t>
            </a:r>
            <a:endParaRPr dirty="0"/>
          </a:p>
        </p:txBody>
      </p:sp>
      <p:sp>
        <p:nvSpPr>
          <p:cNvPr id="33" name="Text Placeholder 21"/>
          <p:cNvSpPr>
            <a:spLocks noGrp="1"/>
          </p:cNvSpPr>
          <p:nvPr>
            <p:ph type="body" sz="quarter" idx="21" hasCustomPrompt="1"/>
          </p:nvPr>
        </p:nvSpPr>
        <p:spPr>
          <a:xfrm>
            <a:off x="7038974" y="457200"/>
            <a:ext cx="2657475" cy="2148840"/>
          </a:xfrm>
        </p:spPr>
        <p:txBody>
          <a:bodyPr lIns="0" tIns="0" rIns="0" bIns="0" anchor="b">
            <a:noAutofit/>
          </a:bodyPr>
          <a:lstStyle>
            <a:lvl1pPr marL="0" indent="0" algn="l">
              <a:lnSpc>
                <a:spcPct val="90000"/>
              </a:lnSpc>
              <a:spcBef>
                <a:spcPts val="0"/>
              </a:spcBef>
              <a:buNone/>
              <a:defRPr sz="3600" baseline="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Heading text</a:t>
            </a:r>
            <a:endParaRPr dirty="0"/>
          </a:p>
        </p:txBody>
      </p:sp>
      <p:sp>
        <p:nvSpPr>
          <p:cNvPr id="34" name="Text Placeholder 21"/>
          <p:cNvSpPr>
            <a:spLocks noGrp="1"/>
          </p:cNvSpPr>
          <p:nvPr>
            <p:ph type="body" sz="quarter" idx="22" hasCustomPrompt="1"/>
          </p:nvPr>
        </p:nvSpPr>
        <p:spPr>
          <a:xfrm>
            <a:off x="7038559" y="2826361"/>
            <a:ext cx="2657890" cy="497864"/>
          </a:xfrm>
        </p:spPr>
        <p:txBody>
          <a:bodyPr lIns="0" tIns="0" rIns="0" bIns="0" anchor="t">
            <a:noAutofit/>
          </a:bodyPr>
          <a:lstStyle>
            <a:lvl1pPr marL="0" indent="0" algn="l">
              <a:lnSpc>
                <a:spcPct val="100000"/>
              </a:lnSpc>
              <a:spcBef>
                <a:spcPts val="0"/>
              </a:spcBef>
              <a:buNone/>
              <a:defRPr sz="14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Click to add text</a:t>
            </a:r>
            <a:endParaRPr dirty="0"/>
          </a:p>
        </p:txBody>
      </p:sp>
      <p:cxnSp>
        <p:nvCxnSpPr>
          <p:cNvPr id="3" name="fold"/>
          <p:cNvCxnSpPr/>
          <p:nvPr userDrawn="1"/>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8" name="fold"/>
          <p:cNvCxnSpPr/>
          <p:nvPr userDrawn="1"/>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3192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 userDrawn="1">
          <p15:clr>
            <a:srgbClr val="FBAE40"/>
          </p15:clr>
        </p15:guide>
        <p15:guide id="2" orient="horz" pos="4608" userDrawn="1">
          <p15:clr>
            <a:srgbClr val="FBAE40"/>
          </p15:clr>
        </p15:guide>
        <p15:guide id="3" pos="230" userDrawn="1">
          <p15:clr>
            <a:srgbClr val="FBAE40"/>
          </p15:clr>
        </p15:guide>
        <p15:guide id="4" pos="1846" userDrawn="1">
          <p15:clr>
            <a:srgbClr val="FBAE40"/>
          </p15:clr>
        </p15:guide>
        <p15:guide id="5" pos="2304" userDrawn="1">
          <p15:clr>
            <a:srgbClr val="FBAE40"/>
          </p15:clr>
        </p15:guide>
        <p15:guide id="6" pos="6108" userDrawn="1">
          <p15:clr>
            <a:srgbClr val="FBAE40"/>
          </p15:clr>
        </p15:guide>
        <p15:guide id="7" pos="443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age">
    <p:spTree>
      <p:nvGrpSpPr>
        <p:cNvPr id="1" name=""/>
        <p:cNvGrpSpPr/>
        <p:nvPr/>
      </p:nvGrpSpPr>
      <p:grpSpPr>
        <a:xfrm>
          <a:off x="0" y="0"/>
          <a:ext cx="0" cy="0"/>
          <a:chOff x="0" y="0"/>
          <a:chExt cx="0" cy="0"/>
        </a:xfrm>
      </p:grpSpPr>
      <p:sp>
        <p:nvSpPr>
          <p:cNvPr id="16" name="Rectangle 15"/>
          <p:cNvSpPr/>
          <p:nvPr userDrawn="1"/>
        </p:nvSpPr>
        <p:spPr>
          <a:xfrm>
            <a:off x="7132320" y="5299915"/>
            <a:ext cx="2559367" cy="2011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1"/>
          <p:cNvSpPr>
            <a:spLocks noGrp="1"/>
          </p:cNvSpPr>
          <p:nvPr>
            <p:ph type="pic" sz="quarter" idx="10"/>
          </p:nvPr>
        </p:nvSpPr>
        <p:spPr>
          <a:xfrm>
            <a:off x="366713" y="457200"/>
            <a:ext cx="2652712" cy="2011680"/>
          </a:xfrm>
        </p:spPr>
        <p:txBody>
          <a:bodyPr tIns="457200">
            <a:normAutofit/>
          </a:bodyPr>
          <a:lstStyle>
            <a:lvl1pPr marL="0" indent="0" algn="ctr">
              <a:buNone/>
              <a:defRPr sz="2000"/>
            </a:lvl1pPr>
          </a:lstStyle>
          <a:p>
            <a:r>
              <a:rPr lang="fr-CA" smtClean="0"/>
              <a:t>Drag picture to placeholder or click icon to add</a:t>
            </a:r>
            <a:endParaRPr dirty="0"/>
          </a:p>
        </p:txBody>
      </p:sp>
      <p:sp>
        <p:nvSpPr>
          <p:cNvPr id="52" name="Picture Placeholder 11" descr="This placeholder is filled with a thin rule line so you can easily move the lines around on the slide" title="Line placeholder"/>
          <p:cNvSpPr>
            <a:spLocks noGrp="1"/>
          </p:cNvSpPr>
          <p:nvPr>
            <p:ph type="pic" sz="quarter" idx="52" hasCustomPrompt="1"/>
          </p:nvPr>
        </p:nvSpPr>
        <p:spPr>
          <a:xfrm>
            <a:off x="366713" y="3165473"/>
            <a:ext cx="2652712" cy="91440"/>
          </a:xfrm>
          <a:blipFill>
            <a:blip r:embed="rId2"/>
            <a:stretch>
              <a:fillRect/>
            </a:stretch>
          </a:blipFill>
        </p:spPr>
        <p:txBody>
          <a:bodyPr lIns="0" tIns="0" rIns="0" bIns="0">
            <a:normAutofit/>
          </a:bodyPr>
          <a:lstStyle>
            <a:lvl1pPr marL="0" indent="0" algn="l">
              <a:buNone/>
              <a:defRPr sz="800">
                <a:solidFill>
                  <a:schemeClr val="bg1"/>
                </a:solidFill>
              </a:defRPr>
            </a:lvl1pPr>
          </a:lstStyle>
          <a:p>
            <a:r>
              <a:rPr lang="en-US" dirty="0" smtClean="0"/>
              <a:t> </a:t>
            </a:r>
            <a:endParaRPr dirty="0"/>
          </a:p>
        </p:txBody>
      </p:sp>
      <p:sp>
        <p:nvSpPr>
          <p:cNvPr id="31" name="Text Placeholder 21"/>
          <p:cNvSpPr>
            <a:spLocks noGrp="1"/>
          </p:cNvSpPr>
          <p:nvPr>
            <p:ph type="body" sz="quarter" idx="20" hasCustomPrompt="1"/>
          </p:nvPr>
        </p:nvSpPr>
        <p:spPr>
          <a:xfrm>
            <a:off x="366713" y="2607972"/>
            <a:ext cx="2652712" cy="579548"/>
          </a:xfrm>
        </p:spPr>
        <p:txBody>
          <a:bodyPr lIns="0" tIns="0" rIns="0" bIns="0" anchor="b">
            <a:noAutofit/>
          </a:bodyPr>
          <a:lstStyle>
            <a:lvl1pPr marL="0" indent="0" algn="l">
              <a:lnSpc>
                <a:spcPct val="114000"/>
              </a:lnSpc>
              <a:spcBef>
                <a:spcPts val="800"/>
              </a:spcBef>
              <a:buNone/>
              <a:defRPr sz="180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43" name="Text Placeholder 21"/>
          <p:cNvSpPr>
            <a:spLocks noGrp="1"/>
          </p:cNvSpPr>
          <p:nvPr>
            <p:ph type="body" sz="quarter" idx="31" hasCustomPrompt="1"/>
          </p:nvPr>
        </p:nvSpPr>
        <p:spPr>
          <a:xfrm>
            <a:off x="366713" y="3309975"/>
            <a:ext cx="2652713" cy="1354597"/>
          </a:xfrm>
        </p:spPr>
        <p:txBody>
          <a:bodyPr lIns="0" tIns="0" rIns="0" bIns="0" anchor="t">
            <a:noAutofit/>
          </a:bodyPr>
          <a:lstStyle>
            <a:lvl1pPr marL="182880" indent="-182880" algn="l">
              <a:lnSpc>
                <a:spcPct val="100000"/>
              </a:lnSpc>
              <a:spcBef>
                <a:spcPts val="6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26" name="Text Placeholder 21"/>
          <p:cNvSpPr>
            <a:spLocks noGrp="1"/>
          </p:cNvSpPr>
          <p:nvPr>
            <p:ph type="body" sz="quarter" idx="36" hasCustomPrompt="1"/>
          </p:nvPr>
        </p:nvSpPr>
        <p:spPr>
          <a:xfrm>
            <a:off x="366713" y="4713829"/>
            <a:ext cx="2652713" cy="237054"/>
          </a:xfrm>
        </p:spPr>
        <p:txBody>
          <a:bodyPr lIns="0" tIns="0" rIns="0" bIns="0" anchor="b">
            <a:noAutofit/>
          </a:bodyPr>
          <a:lstStyle>
            <a:lvl1pPr marL="0" indent="0" algn="l">
              <a:lnSpc>
                <a:spcPct val="114000"/>
              </a:lnSpc>
              <a:spcBef>
                <a:spcPts val="800"/>
              </a:spcBef>
              <a:buNone/>
              <a:defRPr sz="13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27" name="Text Placeholder 21"/>
          <p:cNvSpPr>
            <a:spLocks noGrp="1"/>
          </p:cNvSpPr>
          <p:nvPr>
            <p:ph type="body" sz="quarter" idx="37" hasCustomPrompt="1"/>
          </p:nvPr>
        </p:nvSpPr>
        <p:spPr>
          <a:xfrm>
            <a:off x="366713" y="5000136"/>
            <a:ext cx="2652713" cy="2311458"/>
          </a:xfrm>
        </p:spPr>
        <p:txBody>
          <a:bodyPr lIns="0" tIns="0" rIns="0" bIns="0" anchor="t">
            <a:noAutofit/>
          </a:bodyPr>
          <a:lstStyle>
            <a:lvl1pPr marL="182880" indent="-182880" algn="l">
              <a:lnSpc>
                <a:spcPct val="100000"/>
              </a:lnSpc>
              <a:spcBef>
                <a:spcPts val="6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45" name="Picture Placeholder 11" descr="This placeholder is filled with a thin rule line so you can easily move the lines around on the slide" title="Line placeholder"/>
          <p:cNvSpPr>
            <a:spLocks noGrp="1"/>
          </p:cNvSpPr>
          <p:nvPr>
            <p:ph type="pic" sz="quarter" idx="51" hasCustomPrompt="1"/>
          </p:nvPr>
        </p:nvSpPr>
        <p:spPr>
          <a:xfrm>
            <a:off x="3747136" y="878132"/>
            <a:ext cx="2652712" cy="91440"/>
          </a:xfrm>
          <a:blipFill>
            <a:blip r:embed="rId2"/>
            <a:stretch>
              <a:fillRect/>
            </a:stretch>
          </a:blipFill>
        </p:spPr>
        <p:txBody>
          <a:bodyPr lIns="0" tIns="0" rIns="0" bIns="0">
            <a:normAutofit/>
          </a:bodyPr>
          <a:lstStyle>
            <a:lvl1pPr marL="0" indent="0" algn="l">
              <a:buNone/>
              <a:defRPr sz="800">
                <a:solidFill>
                  <a:schemeClr val="bg1"/>
                </a:solidFill>
              </a:defRPr>
            </a:lvl1pPr>
          </a:lstStyle>
          <a:p>
            <a:r>
              <a:rPr lang="en-US" dirty="0" smtClean="0"/>
              <a:t> </a:t>
            </a:r>
            <a:endParaRPr dirty="0"/>
          </a:p>
        </p:txBody>
      </p:sp>
      <p:sp>
        <p:nvSpPr>
          <p:cNvPr id="28" name="Text Placeholder 21"/>
          <p:cNvSpPr>
            <a:spLocks noGrp="1"/>
          </p:cNvSpPr>
          <p:nvPr>
            <p:ph type="body" sz="quarter" idx="38" hasCustomPrompt="1"/>
          </p:nvPr>
        </p:nvSpPr>
        <p:spPr>
          <a:xfrm>
            <a:off x="3748088" y="431528"/>
            <a:ext cx="2652712" cy="457200"/>
          </a:xfrm>
        </p:spPr>
        <p:txBody>
          <a:bodyPr lIns="0" tIns="0" rIns="0" bIns="0" anchor="b">
            <a:noAutofit/>
          </a:bodyPr>
          <a:lstStyle>
            <a:lvl1pPr marL="0" indent="0" algn="l">
              <a:lnSpc>
                <a:spcPct val="114000"/>
              </a:lnSpc>
              <a:spcBef>
                <a:spcPts val="800"/>
              </a:spcBef>
              <a:buNone/>
              <a:defRPr sz="180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30" name="Text Placeholder 21"/>
          <p:cNvSpPr>
            <a:spLocks noGrp="1"/>
          </p:cNvSpPr>
          <p:nvPr>
            <p:ph type="body" sz="quarter" idx="39" hasCustomPrompt="1"/>
          </p:nvPr>
        </p:nvSpPr>
        <p:spPr>
          <a:xfrm>
            <a:off x="3748088" y="1017535"/>
            <a:ext cx="2652713" cy="726324"/>
          </a:xfrm>
        </p:spPr>
        <p:txBody>
          <a:bodyPr lIns="0" tIns="0" rIns="0" bIns="0" anchor="t">
            <a:noAutofit/>
          </a:bodyPr>
          <a:lstStyle>
            <a:lvl1pPr marL="182880" indent="-182880" algn="l">
              <a:lnSpc>
                <a:spcPct val="100000"/>
              </a:lnSpc>
              <a:spcBef>
                <a:spcPts val="6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37" name="Text Placeholder 21"/>
          <p:cNvSpPr>
            <a:spLocks noGrp="1"/>
          </p:cNvSpPr>
          <p:nvPr>
            <p:ph type="body" sz="quarter" idx="40" hasCustomPrompt="1"/>
          </p:nvPr>
        </p:nvSpPr>
        <p:spPr>
          <a:xfrm>
            <a:off x="3748088" y="1824702"/>
            <a:ext cx="2652713" cy="237054"/>
          </a:xfrm>
        </p:spPr>
        <p:txBody>
          <a:bodyPr lIns="0" tIns="0" rIns="0" bIns="0" anchor="b">
            <a:noAutofit/>
          </a:bodyPr>
          <a:lstStyle>
            <a:lvl1pPr marL="0" indent="0" algn="l">
              <a:lnSpc>
                <a:spcPct val="114000"/>
              </a:lnSpc>
              <a:spcBef>
                <a:spcPts val="800"/>
              </a:spcBef>
              <a:buNone/>
              <a:defRPr sz="13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39" name="Text Placeholder 21"/>
          <p:cNvSpPr>
            <a:spLocks noGrp="1"/>
          </p:cNvSpPr>
          <p:nvPr>
            <p:ph type="body" sz="quarter" idx="41" hasCustomPrompt="1"/>
          </p:nvPr>
        </p:nvSpPr>
        <p:spPr>
          <a:xfrm>
            <a:off x="3748088" y="2112264"/>
            <a:ext cx="2652713" cy="546216"/>
          </a:xfrm>
        </p:spPr>
        <p:txBody>
          <a:bodyPr lIns="0" tIns="0" rIns="0" bIns="0" anchor="t">
            <a:noAutofit/>
          </a:bodyPr>
          <a:lstStyle>
            <a:lvl1pPr marL="182880" indent="-182880" algn="l">
              <a:lnSpc>
                <a:spcPct val="100000"/>
              </a:lnSpc>
              <a:spcBef>
                <a:spcPts val="6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41" name="Text Placeholder 21"/>
          <p:cNvSpPr>
            <a:spLocks noGrp="1"/>
          </p:cNvSpPr>
          <p:nvPr>
            <p:ph type="body" sz="quarter" idx="42" hasCustomPrompt="1"/>
          </p:nvPr>
        </p:nvSpPr>
        <p:spPr>
          <a:xfrm>
            <a:off x="3748088" y="2826437"/>
            <a:ext cx="2652713" cy="678072"/>
          </a:xfrm>
        </p:spPr>
        <p:txBody>
          <a:bodyPr lIns="0" tIns="0" rIns="0" bIns="0" anchor="ctr">
            <a:noAutofit/>
          </a:bodyPr>
          <a:lstStyle>
            <a:lvl1pPr marL="0" indent="0" algn="l">
              <a:lnSpc>
                <a:spcPct val="120000"/>
              </a:lnSpc>
              <a:spcBef>
                <a:spcPts val="400"/>
              </a:spcBef>
              <a:buNone/>
              <a:defRPr sz="1000" i="1">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smtClean="0"/>
              <a:t>quotation or callout text</a:t>
            </a:r>
            <a:endParaRPr dirty="0"/>
          </a:p>
        </p:txBody>
      </p:sp>
      <p:sp>
        <p:nvSpPr>
          <p:cNvPr id="42" name="Text Placeholder 21"/>
          <p:cNvSpPr>
            <a:spLocks noGrp="1"/>
          </p:cNvSpPr>
          <p:nvPr>
            <p:ph type="body" sz="quarter" idx="43" hasCustomPrompt="1"/>
          </p:nvPr>
        </p:nvSpPr>
        <p:spPr>
          <a:xfrm>
            <a:off x="3748088" y="3693995"/>
            <a:ext cx="2652713" cy="1123392"/>
          </a:xfrm>
        </p:spPr>
        <p:txBody>
          <a:bodyPr lIns="0" tIns="0" rIns="0" bIns="0" anchor="t">
            <a:noAutofit/>
          </a:bodyPr>
          <a:lstStyle>
            <a:lvl1pPr marL="182880" indent="-182880" algn="l">
              <a:lnSpc>
                <a:spcPct val="100000"/>
              </a:lnSpc>
              <a:spcBef>
                <a:spcPts val="6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34" name="Picture Placeholder 11"/>
          <p:cNvSpPr>
            <a:spLocks noGrp="1"/>
          </p:cNvSpPr>
          <p:nvPr>
            <p:ph type="pic" sz="quarter" idx="22"/>
          </p:nvPr>
        </p:nvSpPr>
        <p:spPr>
          <a:xfrm>
            <a:off x="3748088" y="5299915"/>
            <a:ext cx="2652712" cy="2011680"/>
          </a:xfrm>
        </p:spPr>
        <p:txBody>
          <a:bodyPr tIns="457200">
            <a:normAutofit/>
          </a:bodyPr>
          <a:lstStyle>
            <a:lvl1pPr marL="0" indent="0" algn="ctr">
              <a:buNone/>
              <a:defRPr sz="2000"/>
            </a:lvl1pPr>
          </a:lstStyle>
          <a:p>
            <a:r>
              <a:rPr lang="fr-CA" smtClean="0"/>
              <a:t>Drag picture to placeholder or click icon to add</a:t>
            </a:r>
            <a:endParaRPr/>
          </a:p>
        </p:txBody>
      </p:sp>
      <p:sp>
        <p:nvSpPr>
          <p:cNvPr id="54" name="Text Placeholder 21"/>
          <p:cNvSpPr>
            <a:spLocks noGrp="1"/>
          </p:cNvSpPr>
          <p:nvPr>
            <p:ph type="body" sz="quarter" idx="45" hasCustomPrompt="1"/>
          </p:nvPr>
        </p:nvSpPr>
        <p:spPr>
          <a:xfrm>
            <a:off x="7131368" y="674635"/>
            <a:ext cx="2560320" cy="1583934"/>
          </a:xfrm>
        </p:spPr>
        <p:txBody>
          <a:bodyPr lIns="0" tIns="0" rIns="0" bIns="0" anchor="t">
            <a:noAutofit/>
          </a:bodyPr>
          <a:lstStyle>
            <a:lvl1pPr marL="182880" indent="-182880" algn="l">
              <a:lnSpc>
                <a:spcPct val="100000"/>
              </a:lnSpc>
              <a:spcBef>
                <a:spcPts val="6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57" name="Picture Placeholder 11" descr="This placeholder is filled with a thin rule line so you can easily move the lines around on the slide" title="Line placeholder"/>
          <p:cNvSpPr>
            <a:spLocks noGrp="1"/>
          </p:cNvSpPr>
          <p:nvPr>
            <p:ph type="pic" sz="quarter" idx="53" hasCustomPrompt="1"/>
          </p:nvPr>
        </p:nvSpPr>
        <p:spPr>
          <a:xfrm>
            <a:off x="7134225" y="2693565"/>
            <a:ext cx="2560320" cy="91440"/>
          </a:xfrm>
          <a:blipFill>
            <a:blip r:embed="rId2"/>
            <a:stretch>
              <a:fillRect/>
            </a:stretch>
          </a:blipFill>
        </p:spPr>
        <p:txBody>
          <a:bodyPr lIns="0" tIns="0" rIns="0" bIns="0">
            <a:normAutofit/>
          </a:bodyPr>
          <a:lstStyle>
            <a:lvl1pPr marL="0" indent="0" algn="l">
              <a:buNone/>
              <a:defRPr sz="800">
                <a:solidFill>
                  <a:schemeClr val="bg1"/>
                </a:solidFill>
              </a:defRPr>
            </a:lvl1pPr>
          </a:lstStyle>
          <a:p>
            <a:r>
              <a:rPr lang="en-US" dirty="0" smtClean="0"/>
              <a:t> </a:t>
            </a:r>
            <a:endParaRPr dirty="0"/>
          </a:p>
        </p:txBody>
      </p:sp>
      <p:sp>
        <p:nvSpPr>
          <p:cNvPr id="53" name="Text Placeholder 21"/>
          <p:cNvSpPr>
            <a:spLocks noGrp="1"/>
          </p:cNvSpPr>
          <p:nvPr>
            <p:ph type="body" sz="quarter" idx="44" hasCustomPrompt="1"/>
          </p:nvPr>
        </p:nvSpPr>
        <p:spPr>
          <a:xfrm>
            <a:off x="7131367" y="2258568"/>
            <a:ext cx="2560320" cy="457200"/>
          </a:xfrm>
        </p:spPr>
        <p:txBody>
          <a:bodyPr lIns="0" tIns="0" rIns="0" bIns="0" anchor="b">
            <a:noAutofit/>
          </a:bodyPr>
          <a:lstStyle>
            <a:lvl1pPr marL="0" indent="0" algn="l">
              <a:lnSpc>
                <a:spcPct val="114000"/>
              </a:lnSpc>
              <a:spcBef>
                <a:spcPts val="800"/>
              </a:spcBef>
              <a:buNone/>
              <a:defRPr sz="180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58" name="Text Placeholder 21"/>
          <p:cNvSpPr>
            <a:spLocks noGrp="1"/>
          </p:cNvSpPr>
          <p:nvPr>
            <p:ph type="body" sz="quarter" idx="47" hasCustomPrompt="1"/>
          </p:nvPr>
        </p:nvSpPr>
        <p:spPr>
          <a:xfrm>
            <a:off x="7131368" y="2846796"/>
            <a:ext cx="2560320" cy="573693"/>
          </a:xfrm>
        </p:spPr>
        <p:txBody>
          <a:bodyPr lIns="0" tIns="0" rIns="0" bIns="0" anchor="t">
            <a:noAutofit/>
          </a:bodyPr>
          <a:lstStyle>
            <a:lvl1pPr marL="182880" indent="-182880" algn="l">
              <a:lnSpc>
                <a:spcPct val="100000"/>
              </a:lnSpc>
              <a:spcBef>
                <a:spcPts val="6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56" name="Text Placeholder 21"/>
          <p:cNvSpPr>
            <a:spLocks noGrp="1"/>
          </p:cNvSpPr>
          <p:nvPr>
            <p:ph type="body" sz="quarter" idx="46" hasCustomPrompt="1"/>
          </p:nvPr>
        </p:nvSpPr>
        <p:spPr>
          <a:xfrm>
            <a:off x="7131368" y="3418957"/>
            <a:ext cx="2560320" cy="237054"/>
          </a:xfrm>
        </p:spPr>
        <p:txBody>
          <a:bodyPr lIns="0" tIns="0" rIns="0" bIns="0" anchor="b">
            <a:noAutofit/>
          </a:bodyPr>
          <a:lstStyle>
            <a:lvl1pPr marL="0" indent="0" algn="l">
              <a:lnSpc>
                <a:spcPct val="114000"/>
              </a:lnSpc>
              <a:spcBef>
                <a:spcPts val="800"/>
              </a:spcBef>
              <a:buNone/>
              <a:defRPr sz="13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59" name="Text Placeholder 21"/>
          <p:cNvSpPr>
            <a:spLocks noGrp="1"/>
          </p:cNvSpPr>
          <p:nvPr>
            <p:ph type="body" sz="quarter" idx="48" hasCustomPrompt="1"/>
          </p:nvPr>
        </p:nvSpPr>
        <p:spPr>
          <a:xfrm>
            <a:off x="7131368" y="3714257"/>
            <a:ext cx="2560320" cy="1414821"/>
          </a:xfrm>
        </p:spPr>
        <p:txBody>
          <a:bodyPr lIns="0" tIns="0" rIns="0" bIns="0" anchor="t">
            <a:noAutofit/>
          </a:bodyPr>
          <a:lstStyle>
            <a:lvl1pPr marL="182880" indent="-182880" algn="l">
              <a:lnSpc>
                <a:spcPct val="100000"/>
              </a:lnSpc>
              <a:spcBef>
                <a:spcPts val="6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60" name="Text Placeholder 21"/>
          <p:cNvSpPr>
            <a:spLocks noGrp="1"/>
          </p:cNvSpPr>
          <p:nvPr>
            <p:ph type="body" sz="quarter" idx="49" hasCustomPrompt="1"/>
          </p:nvPr>
        </p:nvSpPr>
        <p:spPr>
          <a:xfrm>
            <a:off x="7298054" y="5299593"/>
            <a:ext cx="2226946" cy="363128"/>
          </a:xfrm>
        </p:spPr>
        <p:txBody>
          <a:bodyPr lIns="0" tIns="0" rIns="0" bIns="0" anchor="b">
            <a:noAutofit/>
          </a:bodyPr>
          <a:lstStyle>
            <a:lvl1pPr marL="0" indent="0" algn="l">
              <a:lnSpc>
                <a:spcPct val="114000"/>
              </a:lnSpc>
              <a:spcBef>
                <a:spcPts val="800"/>
              </a:spcBef>
              <a:buNone/>
              <a:defRPr sz="1800">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Heading Text</a:t>
            </a:r>
            <a:endParaRPr dirty="0"/>
          </a:p>
        </p:txBody>
      </p:sp>
      <p:sp>
        <p:nvSpPr>
          <p:cNvPr id="61" name="Text Placeholder 21"/>
          <p:cNvSpPr>
            <a:spLocks noGrp="1"/>
          </p:cNvSpPr>
          <p:nvPr>
            <p:ph type="body" sz="quarter" idx="50" hasCustomPrompt="1"/>
          </p:nvPr>
        </p:nvSpPr>
        <p:spPr>
          <a:xfrm>
            <a:off x="7298054" y="5765692"/>
            <a:ext cx="2226946" cy="1475701"/>
          </a:xfrm>
        </p:spPr>
        <p:txBody>
          <a:bodyPr lIns="0" tIns="0" rIns="0" bIns="0" anchor="t">
            <a:noAutofit/>
          </a:bodyPr>
          <a:lstStyle>
            <a:lvl1pPr marL="0" indent="0" algn="l">
              <a:lnSpc>
                <a:spcPct val="95000"/>
              </a:lnSpc>
              <a:spcBef>
                <a:spcPts val="0"/>
              </a:spcBef>
              <a:spcAft>
                <a:spcPts val="0"/>
              </a:spcAft>
              <a:buFont typeface="Arial" panose="020B0604020202020204" pitchFamily="34" charset="0"/>
              <a:buNone/>
              <a:defRPr sz="1100">
                <a:solidFill>
                  <a:schemeClr val="bg1"/>
                </a:solidFill>
              </a:defRPr>
            </a:lvl1pPr>
            <a:lvl2pPr marL="0" indent="0">
              <a:lnSpc>
                <a:spcPct val="95000"/>
              </a:lnSpc>
              <a:spcBef>
                <a:spcPts val="800"/>
              </a:spcBef>
              <a:spcAft>
                <a:spcPts val="0"/>
              </a:spcAft>
              <a:buFont typeface="Arial" panose="020B0604020202020204" pitchFamily="34" charset="0"/>
              <a:buNone/>
              <a:defRPr sz="1100">
                <a:solidFill>
                  <a:schemeClr val="bg1"/>
                </a:solidFill>
              </a:defRPr>
            </a:lvl2pPr>
            <a:lvl3pPr marL="0" indent="0">
              <a:lnSpc>
                <a:spcPct val="95000"/>
              </a:lnSpc>
              <a:spcBef>
                <a:spcPts val="800"/>
              </a:spcBef>
              <a:spcAft>
                <a:spcPts val="0"/>
              </a:spcAft>
              <a:buFont typeface="Arial" panose="020B0604020202020204" pitchFamily="34" charset="0"/>
              <a:buNone/>
              <a:defRPr sz="1100">
                <a:solidFill>
                  <a:schemeClr val="bg1"/>
                </a:solidFill>
              </a:defRPr>
            </a:lvl3pPr>
            <a:lvl4pPr marL="0" indent="0">
              <a:lnSpc>
                <a:spcPct val="95000"/>
              </a:lnSpc>
              <a:spcBef>
                <a:spcPts val="800"/>
              </a:spcBef>
              <a:spcAft>
                <a:spcPts val="0"/>
              </a:spcAft>
              <a:buFont typeface="Arial" panose="020B0604020202020204" pitchFamily="34" charset="0"/>
              <a:buNone/>
              <a:defRPr sz="1100">
                <a:solidFill>
                  <a:schemeClr val="bg1"/>
                </a:solidFill>
              </a:defRPr>
            </a:lvl4pPr>
            <a:lvl5pPr marL="0" indent="0">
              <a:lnSpc>
                <a:spcPct val="95000"/>
              </a:lnSpc>
              <a:spcBef>
                <a:spcPts val="800"/>
              </a:spcBef>
              <a:spcAft>
                <a:spcPts val="0"/>
              </a:spcAft>
              <a:buFont typeface="Arial" panose="020B0604020202020204" pitchFamily="34" charset="0"/>
              <a:buNone/>
              <a:defRPr sz="1100">
                <a:solidFill>
                  <a:schemeClr val="bg1"/>
                </a:solidFill>
              </a:defRPr>
            </a:lvl5pPr>
            <a:lvl6pPr marL="0" indent="0">
              <a:lnSpc>
                <a:spcPct val="95000"/>
              </a:lnSpc>
              <a:spcBef>
                <a:spcPts val="800"/>
              </a:spcBef>
              <a:spcAft>
                <a:spcPts val="0"/>
              </a:spcAft>
              <a:buNone/>
              <a:defRPr sz="1100">
                <a:solidFill>
                  <a:schemeClr val="bg1"/>
                </a:solidFill>
              </a:defRPr>
            </a:lvl6pPr>
            <a:lvl7pPr marL="0" indent="0">
              <a:lnSpc>
                <a:spcPct val="95000"/>
              </a:lnSpc>
              <a:spcBef>
                <a:spcPts val="800"/>
              </a:spcBef>
              <a:spcAft>
                <a:spcPts val="0"/>
              </a:spcAft>
              <a:buNone/>
              <a:defRPr sz="1100">
                <a:solidFill>
                  <a:schemeClr val="bg1"/>
                </a:solidFill>
              </a:defRPr>
            </a:lvl7pPr>
            <a:lvl8pPr marL="0" indent="0">
              <a:lnSpc>
                <a:spcPct val="95000"/>
              </a:lnSpc>
              <a:spcBef>
                <a:spcPts val="800"/>
              </a:spcBef>
              <a:spcAft>
                <a:spcPts val="0"/>
              </a:spcAft>
              <a:buNone/>
              <a:defRPr sz="1100">
                <a:solidFill>
                  <a:schemeClr val="bg1"/>
                </a:solidFill>
              </a:defRPr>
            </a:lvl8pPr>
            <a:lvl9pPr marL="0" indent="0">
              <a:lnSpc>
                <a:spcPct val="95000"/>
              </a:lnSpc>
              <a:spcBef>
                <a:spcPts val="800"/>
              </a:spcBef>
              <a:spcAft>
                <a:spcPts val="0"/>
              </a:spcAft>
              <a:buNone/>
              <a:defRPr sz="1100">
                <a:solidFill>
                  <a:schemeClr val="bg1"/>
                </a:solidFill>
              </a:defRPr>
            </a:lvl9pPr>
          </a:lstStyle>
          <a:p>
            <a:pPr lvl="0"/>
            <a:r>
              <a:rPr dirty="0"/>
              <a:t>Click to add </a:t>
            </a:r>
            <a:r>
              <a:rPr dirty="0" smtClean="0"/>
              <a:t>text</a:t>
            </a:r>
            <a:endParaRPr dirty="0"/>
          </a:p>
        </p:txBody>
      </p:sp>
      <p:cxnSp>
        <p:nvCxnSpPr>
          <p:cNvPr id="8" name="fold"/>
          <p:cNvCxnSpPr/>
          <p:nvPr userDrawn="1"/>
        </p:nvCxnSpPr>
        <p:spPr>
          <a:xfrm>
            <a:off x="676656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29" name="fold"/>
          <p:cNvCxnSpPr/>
          <p:nvPr userDrawn="1"/>
        </p:nvCxnSpPr>
        <p:spPr>
          <a:xfrm>
            <a:off x="338328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5087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31" userDrawn="1">
          <p15:clr>
            <a:srgbClr val="FBAE40"/>
          </p15:clr>
        </p15:guide>
        <p15:guide id="2" pos="1902" userDrawn="1">
          <p15:clr>
            <a:srgbClr val="FBAE40"/>
          </p15:clr>
        </p15:guide>
        <p15:guide id="3" pos="2361" userDrawn="1">
          <p15:clr>
            <a:srgbClr val="FBAE40"/>
          </p15:clr>
        </p15:guide>
        <p15:guide id="4" pos="4032" userDrawn="1">
          <p15:clr>
            <a:srgbClr val="FBAE40"/>
          </p15:clr>
        </p15:guide>
        <p15:guide id="5" pos="4494" userDrawn="1">
          <p15:clr>
            <a:srgbClr val="FBAE40"/>
          </p15:clr>
        </p15:guide>
        <p15:guide id="6" pos="6105" userDrawn="1">
          <p15:clr>
            <a:srgbClr val="FBAE40"/>
          </p15:clr>
        </p15:guide>
        <p15:guide id="7" orient="horz" pos="288" userDrawn="1">
          <p15:clr>
            <a:srgbClr val="FBAE40"/>
          </p15:clr>
        </p15:guide>
        <p15:guide id="8" orient="horz" pos="4608" userDrawn="1">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fr-CA" smtClean="0"/>
              <a:t>Click to edit Master title style</a:t>
            </a:r>
            <a:endParaRP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FC7BAE6A-DCF3-43E4-B2A0-33D0CF1225FC}" type="datetimeFigureOut">
              <a:rPr lang="en-US"/>
              <a:t>7/3/17</a:t>
            </a:fld>
            <a:endParaRPr/>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F6761A3-4CAC-4C5F-AC82-8DB08D526BC2}" type="slidenum">
              <a:rPr/>
              <a:t>‹#›</a:t>
            </a:fld>
            <a:endParaRPr/>
          </a:p>
        </p:txBody>
      </p:sp>
      <p:sp>
        <p:nvSpPr>
          <p:cNvPr id="7" name="Rectangle 6"/>
          <p:cNvSpPr/>
          <p:nvPr/>
        </p:nvSpPr>
        <p:spPr>
          <a:xfrm>
            <a:off x="10287000" y="0"/>
            <a:ext cx="1828800" cy="77678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1200"/>
              </a:spcBef>
            </a:pPr>
            <a:r>
              <a:rPr sz="1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300"/>
              </a:spcBef>
            </a:pPr>
            <a:r>
              <a:rPr sz="1000" baseline="0" dirty="0">
                <a:solidFill>
                  <a:prstClr val="white">
                    <a:lumMod val="50000"/>
                  </a:prstClr>
                </a:solidFill>
                <a:latin typeface="Calibri Light" panose="020F0302020204030204" pitchFamily="34" charset="0"/>
                <a:cs typeface="Calibri" panose="020F0502020204030204" pitchFamily="34" charset="0"/>
              </a:rPr>
              <a:t>Your printer might not print the same way our printers do, so make sure to try a couple of test prints. If things aren’t aligning quite right, experiment with the Scale to Fit Paper setting. It’s located in the Print dialog – just click Full Page Slides to get to it.</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And did you notice we made fold marks for you? They are really light, but if you don’t like them showing on your brochure, click View, Slide Master, and delete them before you print.</a:t>
            </a:r>
          </a:p>
          <a:p>
            <a:pPr lvl="0">
              <a:spcBef>
                <a:spcPts val="600"/>
              </a:spcBef>
            </a:pPr>
            <a:r>
              <a:rPr sz="16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600"/>
              </a:spcBef>
            </a:pPr>
            <a:r>
              <a:rPr sz="1000" dirty="0" smtClean="0">
                <a:solidFill>
                  <a:prstClr val="white">
                    <a:lumMod val="50000"/>
                  </a:prstClr>
                </a:solidFill>
                <a:latin typeface="Calibri Light" panose="020F0302020204030204" pitchFamily="34" charset="0"/>
                <a:cs typeface="Calibri" panose="020F0502020204030204" pitchFamily="34" charset="0"/>
              </a:rPr>
              <a:t>If </a:t>
            </a:r>
            <a:r>
              <a:rPr sz="1000" dirty="0">
                <a:solidFill>
                  <a:prstClr val="white">
                    <a:lumMod val="50000"/>
                  </a:prstClr>
                </a:solidFill>
                <a:latin typeface="Calibri Light" panose="020F0302020204030204" pitchFamily="34" charset="0"/>
                <a:cs typeface="Calibri" panose="020F0502020204030204" pitchFamily="34" charset="0"/>
              </a:rPr>
              <a:t>you need more placeholders for titles, subtitles or body text, just make a copy of what you need and drag it into place. PowerPoint’s Smart Guides will help you align it with everything else</a:t>
            </a:r>
            <a:r>
              <a:rPr sz="1000" dirty="0" smtClean="0">
                <a:solidFill>
                  <a:prstClr val="white">
                    <a:lumMod val="50000"/>
                  </a:prstClr>
                </a:solidFill>
                <a:latin typeface="Calibri Light" panose="020F0302020204030204" pitchFamily="34" charset="0"/>
                <a:cs typeface="Calibri" panose="020F0502020204030204" pitchFamily="34" charset="0"/>
              </a:rPr>
              <a:t>.</a:t>
            </a:r>
            <a:endParaRPr lang="en-US" sz="1000" dirty="0" smtClean="0">
              <a:solidFill>
                <a:prstClr val="white">
                  <a:lumMod val="50000"/>
                </a:prstClr>
              </a:solidFill>
              <a:latin typeface="Calibri Light" panose="020F0302020204030204" pitchFamily="34" charset="0"/>
              <a:cs typeface="Calibri" panose="020F0502020204030204" pitchFamily="34" charset="0"/>
            </a:endParaRPr>
          </a:p>
          <a:p>
            <a:pPr lvl="0">
              <a:spcBef>
                <a:spcPts val="600"/>
              </a:spcBef>
            </a:pPr>
            <a:r>
              <a:rPr lang="en-US" sz="1000" dirty="0" smtClean="0">
                <a:solidFill>
                  <a:prstClr val="white">
                    <a:lumMod val="50000"/>
                  </a:prstClr>
                </a:solidFill>
                <a:latin typeface="Calibri Light" panose="020F0302020204030204" pitchFamily="34" charset="0"/>
                <a:cs typeface="Calibri" panose="020F0502020204030204" pitchFamily="34" charset="0"/>
              </a:rPr>
              <a:t>By the</a:t>
            </a:r>
            <a:r>
              <a:rPr lang="en-US" sz="1000" baseline="0" dirty="0" smtClean="0">
                <a:solidFill>
                  <a:prstClr val="white">
                    <a:lumMod val="50000"/>
                  </a:prstClr>
                </a:solidFill>
                <a:latin typeface="Calibri Light" panose="020F0302020204030204" pitchFamily="34" charset="0"/>
                <a:cs typeface="Calibri" panose="020F0502020204030204" pitchFamily="34" charset="0"/>
              </a:rPr>
              <a:t> way, if you need to move or copy the red lines, you can select them by clicking the dotted outlines.</a:t>
            </a:r>
            <a:endParaRPr lang="en-US" sz="1000" dirty="0" smtClean="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3687281395"/>
      </p:ext>
    </p:extLst>
  </p:cSld>
  <p:clrMap bg1="lt1" tx1="dk1" bg2="lt2" tx2="dk2" accent1="accent1" accent2="accent2" accent3="accent3" accent4="accent4" accent5="accent5" accent6="accent6" hlink="hlink" folHlink="folHlink"/>
  <p:sldLayoutIdLst>
    <p:sldLayoutId id="2147483672" r:id="rId1"/>
    <p:sldLayoutId id="2147483673" r:id="rId2"/>
  </p:sldLayoutIdLst>
  <p:timing>
    <p:tnLst>
      <p:par>
        <p:cTn id="1" dur="indefinite" restart="never" nodeType="tmRoot"/>
      </p:par>
    </p:tnLst>
  </p:timing>
  <p:txStyles>
    <p:titleStyle>
      <a:lvl1pPr algn="l" defTabSz="100584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33"/>
          <p:cNvSpPr>
            <a:spLocks noGrp="1"/>
          </p:cNvSpPr>
          <p:nvPr>
            <p:ph type="body" sz="quarter" idx="19"/>
          </p:nvPr>
        </p:nvSpPr>
        <p:spPr>
          <a:xfrm>
            <a:off x="365760" y="2739700"/>
            <a:ext cx="2666198" cy="4585660"/>
          </a:xfrm>
          <a:solidFill>
            <a:srgbClr val="0000FF"/>
          </a:solidFill>
        </p:spPr>
        <p:txBody>
          <a:bodyPr/>
          <a:lstStyle/>
          <a:p>
            <a:r>
              <a:rPr lang="en-US" dirty="0" smtClean="0">
                <a:latin typeface="AR JULIAN" panose="02000000000000000000" pitchFamily="2" charset="0"/>
              </a:rPr>
              <a:t>Pour plus </a:t>
            </a:r>
            <a:r>
              <a:rPr lang="en-US" dirty="0" err="1" smtClean="0">
                <a:latin typeface="AR JULIAN" panose="02000000000000000000" pitchFamily="2" charset="0"/>
              </a:rPr>
              <a:t>d’info</a:t>
            </a:r>
            <a:r>
              <a:rPr lang="en-US" dirty="0" smtClean="0">
                <a:latin typeface="AR JULIAN" panose="02000000000000000000" pitchFamily="2" charset="0"/>
              </a:rPr>
              <a:t>. Sur le SPW</a:t>
            </a:r>
          </a:p>
          <a:p>
            <a:r>
              <a:rPr lang="en-US" sz="1600" dirty="0" smtClean="0">
                <a:latin typeface="AR JULIAN" panose="02000000000000000000" pitchFamily="2" charset="0"/>
              </a:rPr>
              <a:t>FPWR Canada</a:t>
            </a:r>
            <a:r>
              <a:rPr lang="en-US" sz="1600" dirty="0">
                <a:latin typeface="AR JULIAN" panose="02000000000000000000" pitchFamily="2" charset="0"/>
              </a:rPr>
              <a:t> </a:t>
            </a:r>
          </a:p>
          <a:p>
            <a:r>
              <a:rPr lang="fr-FR" sz="1600" dirty="0" smtClean="0"/>
              <a:t>www.fpwr.ca</a:t>
            </a:r>
          </a:p>
          <a:p>
            <a:r>
              <a:rPr lang="fr-FR" sz="1600" dirty="0" smtClean="0"/>
              <a:t>FPWR USA</a:t>
            </a:r>
          </a:p>
          <a:p>
            <a:r>
              <a:rPr lang="fr-FR" sz="1600" dirty="0" smtClean="0"/>
              <a:t>www.fpwr.org</a:t>
            </a:r>
          </a:p>
          <a:p>
            <a:r>
              <a:rPr lang="fr-FR" sz="1600" dirty="0" smtClean="0"/>
              <a:t>PWSA USA</a:t>
            </a:r>
          </a:p>
          <a:p>
            <a:r>
              <a:rPr lang="fr-FR" sz="1600" dirty="0" smtClean="0"/>
              <a:t>www.pwsausa.org</a:t>
            </a:r>
          </a:p>
          <a:p>
            <a:r>
              <a:rPr lang="fr-FR" sz="1600" dirty="0" smtClean="0"/>
              <a:t>PRADER-WILLI FRANCE</a:t>
            </a:r>
          </a:p>
          <a:p>
            <a:r>
              <a:rPr lang="fr-FR" sz="1600" dirty="0" err="1" smtClean="0"/>
              <a:t>www.prader-willi.fr</a:t>
            </a:r>
            <a:endParaRPr lang="fr-FR" sz="1600" dirty="0" smtClean="0"/>
          </a:p>
          <a:p>
            <a:r>
              <a:rPr lang="fr-FR" sz="1600" dirty="0" err="1" smtClean="0"/>
              <a:t>My</a:t>
            </a:r>
            <a:r>
              <a:rPr lang="fr-FR" sz="1600" dirty="0" smtClean="0"/>
              <a:t> mère:</a:t>
            </a:r>
          </a:p>
          <a:p>
            <a:r>
              <a:rPr lang="fr-FR" sz="1600" dirty="0" smtClean="0"/>
              <a:t>caroleelkhal@hotmail.com</a:t>
            </a:r>
          </a:p>
          <a:p>
            <a:r>
              <a:rPr lang="fr-FR" sz="1600" dirty="0" err="1" smtClean="0"/>
              <a:t>Cell</a:t>
            </a:r>
            <a:r>
              <a:rPr lang="fr-FR" sz="1600" dirty="0" smtClean="0"/>
              <a:t>: 514-585-7591</a:t>
            </a:r>
            <a:endParaRPr lang="fr-FR" sz="1600" dirty="0"/>
          </a:p>
          <a:p>
            <a:endParaRPr lang="en-US" sz="1600" dirty="0" smtClean="0">
              <a:latin typeface="AR JULIAN" panose="02000000000000000000" pitchFamily="2" charset="0"/>
            </a:endParaRPr>
          </a:p>
          <a:p>
            <a:endParaRPr lang="en-US" sz="1200" dirty="0">
              <a:latin typeface="AR JULIAN" panose="02000000000000000000" pitchFamily="2" charset="0"/>
            </a:endParaRPr>
          </a:p>
        </p:txBody>
      </p:sp>
      <p:sp>
        <p:nvSpPr>
          <p:cNvPr id="19" name="Text Placeholder 18"/>
          <p:cNvSpPr>
            <a:spLocks noGrp="1"/>
          </p:cNvSpPr>
          <p:nvPr>
            <p:ph type="body" sz="quarter" idx="21"/>
          </p:nvPr>
        </p:nvSpPr>
        <p:spPr>
          <a:xfrm>
            <a:off x="7038559" y="1767579"/>
            <a:ext cx="2657475" cy="603069"/>
          </a:xfrm>
        </p:spPr>
        <p:txBody>
          <a:bodyPr/>
          <a:lstStyle/>
          <a:p>
            <a:pPr algn="ctr"/>
            <a:r>
              <a:rPr lang="en-US" sz="3200" dirty="0" smtClean="0">
                <a:solidFill>
                  <a:srgbClr val="0000FF"/>
                </a:solidFill>
                <a:latin typeface="AR JULIAN" panose="02000000000000000000" pitchFamily="2" charset="0"/>
              </a:rPr>
              <a:t>Introduction</a:t>
            </a:r>
            <a:endParaRPr lang="en-US" sz="3200" dirty="0">
              <a:solidFill>
                <a:srgbClr val="0000FF"/>
              </a:solidFill>
              <a:latin typeface="AR JULIAN" panose="02000000000000000000" pitchFamily="2" charset="0"/>
            </a:endParaRPr>
          </a:p>
        </p:txBody>
      </p:sp>
      <p:sp>
        <p:nvSpPr>
          <p:cNvPr id="27" name="Text Placeholder 26"/>
          <p:cNvSpPr>
            <a:spLocks noGrp="1"/>
          </p:cNvSpPr>
          <p:nvPr>
            <p:ph type="body" sz="quarter" idx="22"/>
          </p:nvPr>
        </p:nvSpPr>
        <p:spPr>
          <a:xfrm>
            <a:off x="6791336" y="2865096"/>
            <a:ext cx="3151919" cy="4334868"/>
          </a:xfrm>
        </p:spPr>
        <p:txBody>
          <a:bodyPr/>
          <a:lstStyle/>
          <a:p>
            <a:r>
              <a:rPr lang="fr-CA" dirty="0" smtClean="0"/>
              <a:t>Je m'appelle </a:t>
            </a:r>
            <a:r>
              <a:rPr lang="fr-CA" dirty="0" err="1" smtClean="0"/>
              <a:t>Giulianna</a:t>
            </a:r>
            <a:r>
              <a:rPr lang="fr-CA" dirty="0" smtClean="0"/>
              <a:t>, et je suis une fille douce, joyeuse et attentionnée qui aime jouer avec mes pairs. J'aime jouer à l'extérieur aussi bien que faire des activités tranquille à l'intérieur. J’excelle à jouer avec des cartes de jeux ainsi que des jeux de faire semblant. Je vis à la maison avec maman et papa et mon grand frère Christopher. J'adore les animaux, surtout les chiens. J'ai un chien (LAB jaune) nommé Bella.  </a:t>
            </a:r>
          </a:p>
          <a:p>
            <a:endParaRPr lang="fr-CA" dirty="0" smtClean="0"/>
          </a:p>
          <a:p>
            <a:r>
              <a:rPr lang="fr-CA" dirty="0" smtClean="0"/>
              <a:t>J'ai une excellente mémoire et je ne vous laisserai jamais oublier quoi que ce soit! Je peux être très têtu la plupart du temps et avoir définitivement ma façon de faire les choses. J'ai également tendance à me connecter et à ”m’attacher” à certaines personnes tout au long de l'année scolaire.</a:t>
            </a:r>
          </a:p>
          <a:p>
            <a:r>
              <a:rPr lang="fr-CA" dirty="0" smtClean="0"/>
              <a:t>Jai aussi tendance à être têtu avec la couleur jaune et avec le jeu de la cuisine.</a:t>
            </a:r>
          </a:p>
        </p:txBody>
      </p:sp>
      <p:sp>
        <p:nvSpPr>
          <p:cNvPr id="2" name="TextBox 1"/>
          <p:cNvSpPr txBox="1"/>
          <p:nvPr/>
        </p:nvSpPr>
        <p:spPr>
          <a:xfrm>
            <a:off x="7038559" y="84711"/>
            <a:ext cx="2657890" cy="1754326"/>
          </a:xfrm>
          <a:prstGeom prst="rect">
            <a:avLst/>
          </a:prstGeom>
          <a:noFill/>
        </p:spPr>
        <p:txBody>
          <a:bodyPr wrap="square" rtlCol="0">
            <a:spAutoFit/>
          </a:bodyPr>
          <a:lstStyle/>
          <a:p>
            <a:pPr algn="ctr"/>
            <a:r>
              <a:rPr lang="en-US" sz="3600" dirty="0" smtClean="0">
                <a:latin typeface="AR JULIAN" panose="02000000000000000000" pitchFamily="2" charset="0"/>
              </a:rPr>
              <a:t>Pamphlet tout </a:t>
            </a:r>
            <a:r>
              <a:rPr lang="en-US" sz="3600" dirty="0" err="1" smtClean="0">
                <a:latin typeface="AR JULIAN" panose="02000000000000000000" pitchFamily="2" charset="0"/>
              </a:rPr>
              <a:t>ce</a:t>
            </a:r>
            <a:r>
              <a:rPr lang="en-US" sz="3600" dirty="0" smtClean="0">
                <a:latin typeface="AR JULIAN" panose="02000000000000000000" pitchFamily="2" charset="0"/>
              </a:rPr>
              <a:t> qui me </a:t>
            </a:r>
            <a:r>
              <a:rPr lang="en-US" sz="3600" dirty="0" err="1" smtClean="0">
                <a:latin typeface="AR JULIAN" panose="02000000000000000000" pitchFamily="2" charset="0"/>
              </a:rPr>
              <a:t>concerne</a:t>
            </a:r>
            <a:endParaRPr lang="en-US" sz="3600" dirty="0">
              <a:latin typeface="AR JULIAN" panose="02000000000000000000" pitchFamily="2" charset="0"/>
            </a:endParaRPr>
          </a:p>
        </p:txBody>
      </p:sp>
      <p:sp>
        <p:nvSpPr>
          <p:cNvPr id="4" name="TextBox 3"/>
          <p:cNvSpPr txBox="1"/>
          <p:nvPr/>
        </p:nvSpPr>
        <p:spPr>
          <a:xfrm>
            <a:off x="314526" y="220769"/>
            <a:ext cx="2836298" cy="1077218"/>
          </a:xfrm>
          <a:prstGeom prst="rect">
            <a:avLst/>
          </a:prstGeom>
          <a:noFill/>
        </p:spPr>
        <p:txBody>
          <a:bodyPr wrap="square" rtlCol="0">
            <a:spAutoFit/>
          </a:bodyPr>
          <a:lstStyle/>
          <a:p>
            <a:pPr algn="ctr"/>
            <a:r>
              <a:rPr lang="en-US" sz="3200" dirty="0" smtClean="0">
                <a:ln w="0"/>
                <a:solidFill>
                  <a:srgbClr val="0000FF"/>
                </a:solidFill>
                <a:effectLst>
                  <a:outerShdw blurRad="38100" dist="25400" dir="5400000" algn="ctr" rotWithShape="0">
                    <a:srgbClr val="6E747A">
                      <a:alpha val="43000"/>
                    </a:srgbClr>
                  </a:outerShdw>
                </a:effectLst>
                <a:latin typeface="AR JULIAN" panose="02000000000000000000" pitchFamily="2" charset="0"/>
              </a:rPr>
              <a:t>Conclusion</a:t>
            </a:r>
          </a:p>
          <a:p>
            <a:pPr algn="ctr"/>
            <a:endParaRPr lang="en-US" sz="3200" dirty="0">
              <a:ln w="0"/>
              <a:solidFill>
                <a:schemeClr val="accent1"/>
              </a:solidFill>
              <a:effectLst>
                <a:outerShdw blurRad="38100" dist="25400" dir="5400000" algn="ctr" rotWithShape="0">
                  <a:srgbClr val="6E747A">
                    <a:alpha val="43000"/>
                  </a:srgbClr>
                </a:outerShdw>
              </a:effectLst>
              <a:latin typeface="AR JULIAN" panose="02000000000000000000" pitchFamily="2" charset="0"/>
            </a:endParaRPr>
          </a:p>
        </p:txBody>
      </p:sp>
      <p:sp>
        <p:nvSpPr>
          <p:cNvPr id="5" name="TextBox 4"/>
          <p:cNvSpPr txBox="1"/>
          <p:nvPr/>
        </p:nvSpPr>
        <p:spPr>
          <a:xfrm>
            <a:off x="242443" y="759378"/>
            <a:ext cx="2988592" cy="1938992"/>
          </a:xfrm>
          <a:prstGeom prst="rect">
            <a:avLst/>
          </a:prstGeom>
          <a:noFill/>
        </p:spPr>
        <p:txBody>
          <a:bodyPr wrap="square" rtlCol="0">
            <a:spAutoFit/>
          </a:bodyPr>
          <a:lstStyle/>
          <a:p>
            <a:r>
              <a:rPr lang="fr-CA" sz="1200" dirty="0" smtClean="0"/>
              <a:t>La communication et la sécurité alimentaire sont essentielles à une année scolaire réussie. Éduquer tous ceux qui jouent un rôle dans mon éducation veillera à ce que je reste non seulement en sécurité, mais que je me développe dans mes capacités académiques. Si vous n'êtes pas sûr de peu importe, appelez ma mère. Elle est plus qu'heureuse de vous aider à vous informer ou à vous aider avec tout ce dont vous pourriez avoir besoin.</a:t>
            </a:r>
            <a:endParaRPr lang="fr-CA" sz="1200" dirty="0"/>
          </a:p>
        </p:txBody>
      </p:sp>
      <p:sp>
        <p:nvSpPr>
          <p:cNvPr id="7" name="TextBox 6"/>
          <p:cNvSpPr txBox="1"/>
          <p:nvPr/>
        </p:nvSpPr>
        <p:spPr>
          <a:xfrm>
            <a:off x="3370997" y="226216"/>
            <a:ext cx="3383763" cy="2246769"/>
          </a:xfrm>
          <a:prstGeom prst="rect">
            <a:avLst/>
          </a:prstGeom>
          <a:noFill/>
        </p:spPr>
        <p:txBody>
          <a:bodyPr vert="horz" wrap="square" rtlCol="0">
            <a:spAutoFit/>
          </a:bodyPr>
          <a:lstStyle/>
          <a:p>
            <a:pPr algn="ctr"/>
            <a:r>
              <a:rPr lang="fr-CA" sz="2800" dirty="0" smtClean="0">
                <a:latin typeface="AR JULIAN" panose="02000000000000000000" pitchFamily="2" charset="0"/>
              </a:rPr>
              <a:t>Tout concernant</a:t>
            </a:r>
          </a:p>
          <a:p>
            <a:pPr algn="ctr"/>
            <a:r>
              <a:rPr lang="fr-CA" sz="2800" dirty="0" smtClean="0">
                <a:latin typeface="AR JULIAN" panose="02000000000000000000" pitchFamily="2" charset="0"/>
              </a:rPr>
              <a:t> </a:t>
            </a:r>
            <a:r>
              <a:rPr lang="fr-CA" sz="2800" dirty="0" err="1" smtClean="0">
                <a:latin typeface="AR JULIAN" panose="02000000000000000000" pitchFamily="2" charset="0"/>
              </a:rPr>
              <a:t>Giulianna</a:t>
            </a:r>
            <a:r>
              <a:rPr lang="fr-CA" sz="2800" dirty="0" smtClean="0">
                <a:latin typeface="AR JULIAN" panose="02000000000000000000" pitchFamily="2" charset="0"/>
              </a:rPr>
              <a:t> Emma </a:t>
            </a:r>
          </a:p>
          <a:p>
            <a:pPr algn="ctr"/>
            <a:r>
              <a:rPr lang="fr-CA" sz="2800" dirty="0" smtClean="0">
                <a:latin typeface="AR JULIAN" panose="02000000000000000000" pitchFamily="2" charset="0"/>
              </a:rPr>
              <a:t>Del Cane</a:t>
            </a:r>
          </a:p>
          <a:p>
            <a:pPr algn="ctr"/>
            <a:r>
              <a:rPr lang="fr-CA" sz="2800" dirty="0" smtClean="0">
                <a:latin typeface="AR JULIAN" panose="02000000000000000000" pitchFamily="2" charset="0"/>
              </a:rPr>
              <a:t>Année Scolaire</a:t>
            </a:r>
          </a:p>
          <a:p>
            <a:pPr algn="ctr"/>
            <a:r>
              <a:rPr lang="fr-CA" sz="2800" dirty="0" smtClean="0">
                <a:latin typeface="AR JULIAN" panose="02000000000000000000" pitchFamily="2" charset="0"/>
              </a:rPr>
              <a:t>2017-2018 </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790" t="14278" r="9118" b="904"/>
          <a:stretch/>
        </p:blipFill>
        <p:spPr>
          <a:xfrm>
            <a:off x="3370997" y="2739700"/>
            <a:ext cx="3247433" cy="4585660"/>
          </a:xfrm>
          <a:prstGeom prst="rect">
            <a:avLst/>
          </a:prstGeom>
        </p:spPr>
      </p:pic>
    </p:spTree>
    <p:extLst>
      <p:ext uri="{BB962C8B-B14F-4D97-AF65-F5344CB8AC3E}">
        <p14:creationId xmlns:p14="http://schemas.microsoft.com/office/powerpoint/2010/main" val="1742696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icture Placeholder 21" descr="This placeholder is filled with a thin rule line so you can easily move the lines around on the slide" title="Line placeholder"/>
          <p:cNvSpPr>
            <a:spLocks noGrp="1"/>
          </p:cNvSpPr>
          <p:nvPr>
            <p:ph type="pic" sz="quarter" idx="52"/>
          </p:nvPr>
        </p:nvSpPr>
        <p:spPr>
          <a:xfrm>
            <a:off x="378245" y="1649685"/>
            <a:ext cx="2652712" cy="91440"/>
          </a:xfrm>
          <a:noFill/>
        </p:spPr>
      </p:sp>
      <p:sp>
        <p:nvSpPr>
          <p:cNvPr id="116" name="Text Placeholder 115"/>
          <p:cNvSpPr>
            <a:spLocks noGrp="1"/>
          </p:cNvSpPr>
          <p:nvPr>
            <p:ph type="body" sz="quarter" idx="20"/>
          </p:nvPr>
        </p:nvSpPr>
        <p:spPr>
          <a:xfrm>
            <a:off x="378245" y="1349411"/>
            <a:ext cx="2652712" cy="331010"/>
          </a:xfrm>
        </p:spPr>
        <p:txBody>
          <a:bodyPr/>
          <a:lstStyle/>
          <a:p>
            <a:r>
              <a:rPr lang="fr-CA" dirty="0" smtClean="0">
                <a:solidFill>
                  <a:srgbClr val="0000FF"/>
                </a:solidFill>
                <a:latin typeface="AR JULIAN" panose="02000000000000000000" pitchFamily="2" charset="0"/>
              </a:rPr>
              <a:t>Mon handicap</a:t>
            </a:r>
            <a:endParaRPr lang="fr-CA" dirty="0">
              <a:solidFill>
                <a:srgbClr val="0000FF"/>
              </a:solidFill>
              <a:latin typeface="AR JULIAN" panose="02000000000000000000" pitchFamily="2" charset="0"/>
            </a:endParaRPr>
          </a:p>
        </p:txBody>
      </p:sp>
      <p:sp>
        <p:nvSpPr>
          <p:cNvPr id="118" name="Text Placeholder 117"/>
          <p:cNvSpPr>
            <a:spLocks noGrp="1"/>
          </p:cNvSpPr>
          <p:nvPr>
            <p:ph type="body" sz="quarter" idx="31"/>
          </p:nvPr>
        </p:nvSpPr>
        <p:spPr>
          <a:xfrm>
            <a:off x="119528" y="1741125"/>
            <a:ext cx="3214222" cy="5320043"/>
          </a:xfrm>
        </p:spPr>
        <p:txBody>
          <a:bodyPr/>
          <a:lstStyle/>
          <a:p>
            <a:r>
              <a:rPr lang="fr-CA" dirty="0" smtClean="0"/>
              <a:t>Comme vous le savez déjà, j'ai un trouble génétique très rare appelé Syndrome de </a:t>
            </a:r>
            <a:r>
              <a:rPr lang="fr-CA" dirty="0" err="1" smtClean="0"/>
              <a:t>Prader-Willi</a:t>
            </a:r>
            <a:r>
              <a:rPr lang="fr-CA" dirty="0" smtClean="0"/>
              <a:t> (SPW). Le SPW affecte environ 1 personne sur 15 000 et touche également les hommes et les femmes. Le SPW est un trouble du développement complexe qui comporte un large éventail de défis.</a:t>
            </a:r>
          </a:p>
          <a:p>
            <a:r>
              <a:rPr lang="fr-CA" dirty="0" smtClean="0"/>
              <a:t>L'aspect le plus important du SPW est le dysfonctionnement de l'Hypothalamus dans le cerveau. L'Hypothalamus est une petite glande endocrine qui contrôle les sentiments de faim, de satiété, de soif, de facteur de croissance, de contrôle de la température, de fonction hormonale et d'infertilité.</a:t>
            </a:r>
          </a:p>
          <a:p>
            <a:r>
              <a:rPr lang="fr-CA" dirty="0" smtClean="0"/>
              <a:t>D'autres préoccupations sérieuses sont l'incapacité de vomir et de réguler la température. Bien que j'ai pu vomir dans le passé, les vomissements peuvent être une préoccupation médicale sérieuse et mes parents devraient être contactés dès que possible, surtout si mon ventre semble distendu et sensible. En outre, ma salive est extrêmement épaisse et cause la bouche sèche; Ce qui peut endommager mes dents. Par conséquent, je dois être rappelé de boire</a:t>
            </a:r>
          </a:p>
          <a:p>
            <a:r>
              <a:rPr lang="fr-CA" dirty="0" smtClean="0"/>
              <a:t>Le SPW provoque également un faible tonus musculaire et un métabolisme inférieur à celui normal qui, lorsqu'il est ajouté à l'appétit insatiable et à la sensation constante de la faim, peut entraîner une obésité morbide et des complications mortelles. C'est pourquoi mon régime est strictement surveillé et calculé par mes parents et les médecins.</a:t>
            </a:r>
          </a:p>
          <a:p>
            <a:r>
              <a:rPr lang="fr-CA" dirty="0" smtClean="0"/>
              <a:t>J'ai également tendance démontrer des TOC comme comportements et peut être «</a:t>
            </a:r>
            <a:r>
              <a:rPr lang="fr-CA" dirty="0" err="1" smtClean="0"/>
              <a:t>focussé</a:t>
            </a:r>
            <a:r>
              <a:rPr lang="fr-CA" dirty="0" smtClean="0"/>
              <a:t>» sur certains éléments physiques(ex. couleurs, certain jouets, </a:t>
            </a:r>
            <a:r>
              <a:rPr lang="fr-CA" dirty="0" err="1" smtClean="0"/>
              <a:t>etc</a:t>
            </a:r>
            <a:r>
              <a:rPr lang="fr-CA" dirty="0" smtClean="0"/>
              <a:t>) ainsi que sur poser des questions à répétition. Il faut toujours détourner ou rediriger afin de diminuer ces comportements.</a:t>
            </a:r>
          </a:p>
          <a:p>
            <a:r>
              <a:rPr lang="fr-CA" dirty="0" smtClean="0"/>
              <a:t>J'ai aussi une scoliose infantile progressive qui </a:t>
            </a:r>
            <a:r>
              <a:rPr lang="fr-CA" dirty="0" smtClean="0"/>
              <a:t>est traitée par corset en plastique au </a:t>
            </a:r>
            <a:r>
              <a:rPr lang="fr-CA" dirty="0" err="1" smtClean="0"/>
              <a:t>Shriner's</a:t>
            </a:r>
            <a:r>
              <a:rPr lang="fr-CA" dirty="0" smtClean="0"/>
              <a:t> </a:t>
            </a:r>
            <a:r>
              <a:rPr lang="fr-CA" dirty="0" err="1" smtClean="0"/>
              <a:t>Hospital</a:t>
            </a:r>
            <a:r>
              <a:rPr lang="fr-CA" dirty="0" smtClean="0"/>
              <a:t> de Philadelphie. Je voyage là une fois tous les </a:t>
            </a:r>
            <a:r>
              <a:rPr lang="fr-CA" dirty="0" smtClean="0"/>
              <a:t>6 </a:t>
            </a:r>
            <a:r>
              <a:rPr lang="fr-CA" dirty="0" smtClean="0"/>
              <a:t>mois pour </a:t>
            </a:r>
            <a:r>
              <a:rPr lang="fr-CA" dirty="0" smtClean="0"/>
              <a:t>faire un suivi</a:t>
            </a:r>
            <a:r>
              <a:rPr lang="fr-CA" dirty="0" smtClean="0"/>
              <a:t>. </a:t>
            </a:r>
            <a:r>
              <a:rPr lang="fr-CA" dirty="0" smtClean="0"/>
              <a:t>En raison </a:t>
            </a:r>
            <a:r>
              <a:rPr lang="fr-CA" dirty="0" smtClean="0"/>
              <a:t>de mon corset en plastique</a:t>
            </a:r>
            <a:r>
              <a:rPr lang="fr-CA" dirty="0" smtClean="0"/>
              <a:t>, ma mobilité est légèrement restreinte.</a:t>
            </a:r>
          </a:p>
        </p:txBody>
      </p:sp>
      <p:sp>
        <p:nvSpPr>
          <p:cNvPr id="21" name="Picture Placeholder 20" descr="This placeholder is filled with a thin rule line so you can easily move the lines around on the slide" title="Line placeholder"/>
          <p:cNvSpPr>
            <a:spLocks noGrp="1"/>
          </p:cNvSpPr>
          <p:nvPr>
            <p:ph type="pic" sz="quarter" idx="51"/>
          </p:nvPr>
        </p:nvSpPr>
        <p:spPr>
          <a:xfrm>
            <a:off x="3746182" y="458285"/>
            <a:ext cx="2652712" cy="91440"/>
          </a:xfrm>
          <a:solidFill>
            <a:srgbClr val="FFFFFF"/>
          </a:solidFill>
        </p:spPr>
      </p:sp>
      <p:sp>
        <p:nvSpPr>
          <p:cNvPr id="121" name="Text Placeholder 120"/>
          <p:cNvSpPr>
            <a:spLocks noGrp="1"/>
          </p:cNvSpPr>
          <p:nvPr>
            <p:ph type="body" sz="quarter" idx="38"/>
          </p:nvPr>
        </p:nvSpPr>
        <p:spPr>
          <a:xfrm>
            <a:off x="3764775" y="-55896"/>
            <a:ext cx="2652712" cy="457200"/>
          </a:xfrm>
        </p:spPr>
        <p:txBody>
          <a:bodyPr/>
          <a:lstStyle/>
          <a:p>
            <a:r>
              <a:rPr lang="fr-CA" dirty="0" smtClean="0">
                <a:solidFill>
                  <a:srgbClr val="0000FF"/>
                </a:solidFill>
                <a:latin typeface="AR JULIAN" panose="02000000000000000000" pitchFamily="2" charset="0"/>
              </a:rPr>
              <a:t>Mes besoins particuliers</a:t>
            </a:r>
            <a:endParaRPr lang="fr-CA" dirty="0">
              <a:solidFill>
                <a:srgbClr val="0000FF"/>
              </a:solidFill>
              <a:latin typeface="AR JULIAN" panose="02000000000000000000" pitchFamily="2" charset="0"/>
            </a:endParaRPr>
          </a:p>
        </p:txBody>
      </p:sp>
      <p:sp>
        <p:nvSpPr>
          <p:cNvPr id="122" name="Text Placeholder 121"/>
          <p:cNvSpPr>
            <a:spLocks noGrp="1"/>
          </p:cNvSpPr>
          <p:nvPr>
            <p:ph type="body" sz="quarter" idx="39"/>
          </p:nvPr>
        </p:nvSpPr>
        <p:spPr>
          <a:xfrm>
            <a:off x="3686132" y="632302"/>
            <a:ext cx="2887521" cy="3627807"/>
          </a:xfrm>
        </p:spPr>
        <p:txBody>
          <a:bodyPr/>
          <a:lstStyle/>
          <a:p>
            <a:pPr marL="0" indent="0">
              <a:buNone/>
            </a:pPr>
            <a:r>
              <a:rPr lang="fr-CA" dirty="0" smtClean="0"/>
              <a:t>La sécurité alimentaire est essentielle pour mon succès! Assurez-vous d'avoir tous les </a:t>
            </a:r>
            <a:r>
              <a:rPr lang="fr-CA" dirty="0" smtClean="0"/>
              <a:t>diners </a:t>
            </a:r>
            <a:r>
              <a:rPr lang="fr-CA" dirty="0" smtClean="0"/>
              <a:t>et collations mis à l'écart où je ne peux pas </a:t>
            </a:r>
            <a:r>
              <a:rPr lang="fr-CA" dirty="0" smtClean="0"/>
              <a:t>les </a:t>
            </a:r>
            <a:r>
              <a:rPr lang="fr-CA" dirty="0" smtClean="0"/>
              <a:t>voir ou y accéder. Hors de vue et hors d'esprit est la clé. Si je peux le voir, je vais m'obstiner jusqu'à ce qu'il soit parti. Et je ne dois que manger ce que ma mère ou mon père m'envoie. Si quelqu'un envisage d'apporter une collation </a:t>
            </a:r>
            <a:r>
              <a:rPr lang="fr-CA" dirty="0" smtClean="0"/>
              <a:t>spéciale ou qu’il y a une activité spéciale incluant de la nourriture, </a:t>
            </a:r>
            <a:r>
              <a:rPr lang="fr-CA" dirty="0" smtClean="0"/>
              <a:t>ma mère </a:t>
            </a:r>
            <a:r>
              <a:rPr lang="fr-CA" dirty="0" smtClean="0"/>
              <a:t>à </a:t>
            </a:r>
            <a:r>
              <a:rPr lang="fr-CA" dirty="0" smtClean="0"/>
              <a:t>besoin de le savoir à l'avance afin qu'elle puisse essayer d'accommoder mon alimentation, ou de faire un remplacement pour moi.</a:t>
            </a:r>
          </a:p>
          <a:p>
            <a:pPr marL="0" indent="0">
              <a:buNone/>
            </a:pPr>
            <a:r>
              <a:rPr lang="fr-CA" dirty="0" smtClean="0"/>
              <a:t>En raison de ma faible tonalité musculaire, j'ai besoin d'une assistance de secours </a:t>
            </a:r>
            <a:r>
              <a:rPr lang="fr-CA" dirty="0" smtClean="0"/>
              <a:t>pour monter et descendre </a:t>
            </a:r>
            <a:r>
              <a:rPr lang="fr-CA" dirty="0" smtClean="0"/>
              <a:t>les escaliers et des instructions verbales sur les marches ou les sols inégaux. </a:t>
            </a:r>
            <a:r>
              <a:rPr lang="fr-CA" dirty="0" smtClean="0"/>
              <a:t>Il </a:t>
            </a:r>
            <a:r>
              <a:rPr lang="fr-CA" dirty="0" smtClean="0"/>
              <a:t>est </a:t>
            </a:r>
            <a:r>
              <a:rPr lang="fr-CA" dirty="0" smtClean="0"/>
              <a:t>important de noter que je porte un corset en plastique depuis juillet 2017 et qu’auparavant je portait un plâtr</a:t>
            </a:r>
            <a:r>
              <a:rPr lang="fr-CA" dirty="0" smtClean="0"/>
              <a:t>e beaucoup plus lourd et encombrant. Je vais m’habituer avec le corset et je dois le porter en tout temps. </a:t>
            </a:r>
          </a:p>
          <a:p>
            <a:pPr marL="0" indent="0">
              <a:buNone/>
            </a:pPr>
            <a:r>
              <a:rPr lang="fr-CA" dirty="0" smtClean="0"/>
              <a:t>Je </a:t>
            </a:r>
            <a:r>
              <a:rPr lang="fr-CA" dirty="0" smtClean="0"/>
              <a:t>dois aussi être </a:t>
            </a:r>
            <a:r>
              <a:rPr lang="fr-CA" dirty="0" smtClean="0"/>
              <a:t>rappelé </a:t>
            </a:r>
            <a:r>
              <a:rPr lang="fr-CA" dirty="0" smtClean="0"/>
              <a:t>de prendre "des pauses </a:t>
            </a:r>
            <a:r>
              <a:rPr lang="fr-CA" dirty="0" smtClean="0"/>
              <a:t>d'hydratation</a:t>
            </a:r>
            <a:r>
              <a:rPr lang="fr-CA" dirty="0" smtClean="0"/>
              <a:t>" parce que ma salive est si épaisse, ma bouche sèche très rapidement et parce que mon cerveau ne me dit pas que j'ai soif, je pourrais devenir déshydraté assez vite</a:t>
            </a:r>
            <a:r>
              <a:rPr lang="fr-CA" dirty="0" smtClean="0"/>
              <a:t>.</a:t>
            </a:r>
            <a:endParaRPr lang="fr-CA" dirty="0" smtClean="0"/>
          </a:p>
          <a:p>
            <a:pPr marL="0" indent="0">
              <a:buNone/>
            </a:pPr>
            <a:endParaRPr lang="fr-CA" dirty="0"/>
          </a:p>
        </p:txBody>
      </p:sp>
      <p:sp>
        <p:nvSpPr>
          <p:cNvPr id="125" name="Text Placeholder 124"/>
          <p:cNvSpPr>
            <a:spLocks noGrp="1"/>
          </p:cNvSpPr>
          <p:nvPr>
            <p:ph type="body" sz="quarter" idx="43"/>
          </p:nvPr>
        </p:nvSpPr>
        <p:spPr>
          <a:xfrm>
            <a:off x="3528059" y="4862621"/>
            <a:ext cx="3023321" cy="2900654"/>
          </a:xfrm>
        </p:spPr>
        <p:txBody>
          <a:bodyPr/>
          <a:lstStyle/>
          <a:p>
            <a:r>
              <a:rPr lang="fr-CA" dirty="0" smtClean="0"/>
              <a:t>Bien que mon langage s'est grandement amélioré, j'ai de la difficulté avec certains sons, ce qui peut rendre mon discours parfois difficile à comprendre. Surtout quand je suis très fatigué.</a:t>
            </a:r>
          </a:p>
          <a:p>
            <a:r>
              <a:rPr lang="fr-CA" dirty="0" smtClean="0"/>
              <a:t>J'ai un délai de traitement et je demande un délai supplémentaire pour répondre aux questions ou suivre les instructions. Parfois, j'ai juste besoin d'une intervention verbale pour m'aider. </a:t>
            </a:r>
          </a:p>
          <a:p>
            <a:r>
              <a:rPr lang="fr-CA" dirty="0" smtClean="0"/>
              <a:t> J'ai également besoin de plus de temps pour aller et venir dans les salles de classe parce que je suis un peu lente et parfois je </a:t>
            </a:r>
            <a:r>
              <a:rPr lang="fr-CA" dirty="0" smtClean="0"/>
              <a:t>peux perdre </a:t>
            </a:r>
            <a:r>
              <a:rPr lang="fr-CA" dirty="0" smtClean="0"/>
              <a:t>mon équilibre.</a:t>
            </a:r>
          </a:p>
          <a:p>
            <a:r>
              <a:rPr lang="fr-CA" dirty="0" smtClean="0"/>
              <a:t>Je fonctionne bien avec un calendrier visuel afin que je puisse être préparé pour ce qui suit dans ma journée.</a:t>
            </a:r>
          </a:p>
          <a:p>
            <a:r>
              <a:rPr lang="fr-CA" dirty="0" smtClean="0"/>
              <a:t>S'il y a un changement majeur dans ma journée, j'ai tendance mieux fonctionner si je suis prête à l'avance. Parlez-moi de ce qui va être différent.</a:t>
            </a:r>
          </a:p>
          <a:p>
            <a:endParaRPr lang="fr-CA" dirty="0" smtClean="0"/>
          </a:p>
          <a:p>
            <a:endParaRPr lang="fr-CA" dirty="0"/>
          </a:p>
        </p:txBody>
      </p:sp>
      <p:sp>
        <p:nvSpPr>
          <p:cNvPr id="127" name="Text Placeholder 126"/>
          <p:cNvSpPr>
            <a:spLocks noGrp="1"/>
          </p:cNvSpPr>
          <p:nvPr>
            <p:ph type="body" sz="quarter" idx="45"/>
          </p:nvPr>
        </p:nvSpPr>
        <p:spPr>
          <a:xfrm>
            <a:off x="7131366" y="86533"/>
            <a:ext cx="2560320" cy="268340"/>
          </a:xfrm>
        </p:spPr>
        <p:txBody>
          <a:bodyPr/>
          <a:lstStyle/>
          <a:p>
            <a:pPr marL="0" indent="0" algn="ctr">
              <a:buNone/>
            </a:pPr>
            <a:r>
              <a:rPr lang="fr-CA" sz="1800" dirty="0" smtClean="0">
                <a:solidFill>
                  <a:srgbClr val="0000FF"/>
                </a:solidFill>
                <a:latin typeface="AR JULIAN" panose="02000000000000000000" pitchFamily="2" charset="0"/>
              </a:rPr>
              <a:t>Déclencheurs et solutions</a:t>
            </a:r>
            <a:endParaRPr lang="fr-CA" sz="1800" dirty="0">
              <a:solidFill>
                <a:srgbClr val="0000FF"/>
              </a:solidFill>
              <a:latin typeface="AR JULIAN" panose="02000000000000000000" pitchFamily="2" charset="0"/>
            </a:endParaRPr>
          </a:p>
        </p:txBody>
      </p:sp>
      <p:sp>
        <p:nvSpPr>
          <p:cNvPr id="23" name="Picture Placeholder 22" descr="This placeholder is filled with a thin rule line so you can easily move the lines around on the slide" title="Line placeholder"/>
          <p:cNvSpPr>
            <a:spLocks noGrp="1"/>
          </p:cNvSpPr>
          <p:nvPr>
            <p:ph type="pic" sz="quarter" idx="53"/>
          </p:nvPr>
        </p:nvSpPr>
        <p:spPr>
          <a:xfrm>
            <a:off x="7131366" y="458285"/>
            <a:ext cx="2560320" cy="91440"/>
          </a:xfrm>
          <a:solidFill>
            <a:srgbClr val="FFFFFF"/>
          </a:solidFill>
        </p:spPr>
      </p:sp>
      <p:sp>
        <p:nvSpPr>
          <p:cNvPr id="126" name="Text Placeholder 125"/>
          <p:cNvSpPr>
            <a:spLocks noGrp="1"/>
          </p:cNvSpPr>
          <p:nvPr>
            <p:ph type="body" sz="quarter" idx="44"/>
          </p:nvPr>
        </p:nvSpPr>
        <p:spPr>
          <a:xfrm>
            <a:off x="3746182" y="4342687"/>
            <a:ext cx="2560320" cy="456473"/>
          </a:xfrm>
        </p:spPr>
        <p:txBody>
          <a:bodyPr/>
          <a:lstStyle/>
          <a:p>
            <a:r>
              <a:rPr lang="fr-CA" dirty="0" smtClean="0">
                <a:solidFill>
                  <a:srgbClr val="0000FF"/>
                </a:solidFill>
                <a:latin typeface="AR JULIAN" panose="02000000000000000000" pitchFamily="2" charset="0"/>
              </a:rPr>
              <a:t>Mon apprentissage</a:t>
            </a:r>
            <a:endParaRPr lang="fr-CA" dirty="0">
              <a:solidFill>
                <a:srgbClr val="0000FF"/>
              </a:solidFill>
              <a:latin typeface="AR JULIAN" panose="02000000000000000000" pitchFamily="2" charset="0"/>
            </a:endParaRPr>
          </a:p>
        </p:txBody>
      </p:sp>
      <p:sp>
        <p:nvSpPr>
          <p:cNvPr id="129" name="Text Placeholder 128"/>
          <p:cNvSpPr>
            <a:spLocks noGrp="1"/>
          </p:cNvSpPr>
          <p:nvPr>
            <p:ph type="body" sz="quarter" idx="47"/>
          </p:nvPr>
        </p:nvSpPr>
        <p:spPr>
          <a:xfrm>
            <a:off x="6881489" y="566459"/>
            <a:ext cx="3089825" cy="4423178"/>
          </a:xfrm>
        </p:spPr>
        <p:txBody>
          <a:bodyPr/>
          <a:lstStyle/>
          <a:p>
            <a:pPr marL="0" indent="0">
              <a:buNone/>
            </a:pPr>
            <a:r>
              <a:rPr lang="fr-CA" dirty="0" smtClean="0"/>
              <a:t>Parfois, si je ne suis pas autorisé à terminer la tâche sur laquelle je travaille actuellement, je ne répondrai pas bien et je commencerai à crier et à pleurer et à crier. </a:t>
            </a:r>
          </a:p>
          <a:p>
            <a:pPr marL="0" indent="0">
              <a:buNone/>
            </a:pPr>
            <a:r>
              <a:rPr lang="fr-CA" dirty="0" smtClean="0"/>
              <a:t>Si cela se produit, il suffit de me parler avec calme et parfois compter me calme et me permet de continuer. </a:t>
            </a:r>
          </a:p>
          <a:p>
            <a:pPr marL="0" indent="0">
              <a:buNone/>
            </a:pPr>
            <a:r>
              <a:rPr lang="fr-CA" dirty="0" smtClean="0"/>
              <a:t>N'utilisez pas le sarcasme avec moi, car je ne peux pas comprendre le sens. Soyez littéral avec moi. Et soyez honnête. Si je ne comprends pas ce qui se dit, je pourrais être frustré, ce qui pourrait conduire à une crise de colère. </a:t>
            </a:r>
          </a:p>
          <a:p>
            <a:pPr marL="0" indent="0">
              <a:buNone/>
            </a:pPr>
            <a:r>
              <a:rPr lang="fr-CA" dirty="0" smtClean="0"/>
              <a:t>Vous pouvez généralement reconnaitre quand je suis fatigué et que j’ai besoin de m'allonger. Si je me fatigue trop, je deviens difficile à traiter et je peux refuser de faire n'importe quoi. </a:t>
            </a:r>
          </a:p>
          <a:p>
            <a:pPr marL="0" indent="0">
              <a:buNone/>
            </a:pPr>
            <a:r>
              <a:rPr lang="fr-CA" dirty="0" smtClean="0"/>
              <a:t>Si je devenais ”</a:t>
            </a:r>
            <a:r>
              <a:rPr lang="fr-CA" dirty="0" err="1" smtClean="0"/>
              <a:t>focussé</a:t>
            </a:r>
            <a:r>
              <a:rPr lang="fr-CA" dirty="0" smtClean="0"/>
              <a:t>" sur un objet et je refuse de l'abandonner, présentez-moi avec 2 options. Exemple: Soit  que vous mettez l’item sur l'étagère vous-même, soit je le ferai pour vous. Généralement, lorsqu’un choix est offert, je choisirai de le faire moi-même. </a:t>
            </a:r>
          </a:p>
          <a:p>
            <a:pPr marL="0" indent="0">
              <a:buNone/>
            </a:pPr>
            <a:r>
              <a:rPr lang="fr-CA" dirty="0" smtClean="0"/>
              <a:t>a maman me mettra aussi sur le carré rouge si je refuse d'écouter les instructions. Je déteste cela et j'essaierai de l'éviter autant que possible. </a:t>
            </a:r>
          </a:p>
          <a:p>
            <a:pPr marL="0" indent="0">
              <a:buNone/>
            </a:pPr>
            <a:r>
              <a:rPr lang="fr-CA" dirty="0" smtClean="0"/>
              <a:t>Si je pose la même question plus de trois fois de suite, alors ne continuez pas de me répondre. Au lieu de cela, dites quelque chose comme «J'ai déjà répondu à cette question. Quelle a été la réponse? "Continuer à répondre à mes questions répétitives ne fera que nourrir mon processus de pensée</a:t>
            </a:r>
            <a:endParaRPr lang="fr-CA" dirty="0"/>
          </a:p>
        </p:txBody>
      </p:sp>
      <p:sp>
        <p:nvSpPr>
          <p:cNvPr id="8" name="TextBox 7"/>
          <p:cNvSpPr txBox="1"/>
          <p:nvPr/>
        </p:nvSpPr>
        <p:spPr>
          <a:xfrm>
            <a:off x="6971809" y="4954884"/>
            <a:ext cx="2879435" cy="2716128"/>
          </a:xfrm>
          <a:prstGeom prst="rect">
            <a:avLst/>
          </a:prstGeom>
          <a:solidFill>
            <a:srgbClr val="0000FF"/>
          </a:solidFill>
        </p:spPr>
        <p:txBody>
          <a:bodyPr wrap="square" rtlCol="0">
            <a:spAutoFit/>
          </a:bodyPr>
          <a:lstStyle/>
          <a:p>
            <a:r>
              <a:rPr lang="fr-CA" sz="1000" b="1" dirty="0" smtClean="0">
                <a:solidFill>
                  <a:schemeClr val="bg1"/>
                </a:solidFill>
                <a:latin typeface="AR JULIAN" panose="02000000000000000000" pitchFamily="2" charset="0"/>
              </a:rPr>
              <a:t>Une autre ressource précieuse que toute l'équipe (nouveau professeur, aidant, professeur ressources) devrait regarder et discuter avant le premier jour d'école est ce qui suit</a:t>
            </a:r>
            <a:endParaRPr lang="fr-CA" sz="1200" b="1" dirty="0" smtClean="0">
              <a:solidFill>
                <a:schemeClr val="bg1"/>
              </a:solidFill>
              <a:latin typeface="AR JULIAN" panose="02000000000000000000" pitchFamily="2" charset="0"/>
            </a:endParaRPr>
          </a:p>
          <a:p>
            <a:r>
              <a:rPr lang="fr-CA" sz="1200" i="1" dirty="0" err="1" smtClean="0">
                <a:solidFill>
                  <a:schemeClr val="bg1"/>
                </a:solidFill>
                <a:latin typeface="AR JULIAN" panose="02000000000000000000" pitchFamily="2" charset="0"/>
              </a:rPr>
              <a:t>Francais</a:t>
            </a:r>
            <a:r>
              <a:rPr lang="fr-CA" sz="1200" i="1" dirty="0" smtClean="0">
                <a:solidFill>
                  <a:schemeClr val="bg1"/>
                </a:solidFill>
                <a:latin typeface="AR JULIAN" panose="02000000000000000000" pitchFamily="2" charset="0"/>
              </a:rPr>
              <a:t>:</a:t>
            </a:r>
          </a:p>
          <a:p>
            <a:r>
              <a:rPr lang="fr-CA" sz="1200" i="1" dirty="0" smtClean="0">
                <a:solidFill>
                  <a:schemeClr val="bg1"/>
                </a:solidFill>
                <a:latin typeface="AR JULIAN" panose="02000000000000000000" pitchFamily="2" charset="0"/>
              </a:rPr>
              <a:t>http://guide-</a:t>
            </a:r>
            <a:r>
              <a:rPr lang="fr-CA" sz="1200" i="1" dirty="0" err="1" smtClean="0">
                <a:solidFill>
                  <a:schemeClr val="bg1"/>
                </a:solidFill>
                <a:latin typeface="AR JULIAN" panose="02000000000000000000" pitchFamily="2" charset="0"/>
              </a:rPr>
              <a:t>prader</a:t>
            </a:r>
            <a:r>
              <a:rPr lang="fr-CA" sz="1200" i="1" dirty="0" smtClean="0">
                <a:solidFill>
                  <a:schemeClr val="bg1"/>
                </a:solidFill>
                <a:latin typeface="AR JULIAN" panose="02000000000000000000" pitchFamily="2" charset="0"/>
              </a:rPr>
              <a:t>-</a:t>
            </a:r>
            <a:r>
              <a:rPr lang="fr-CA" sz="1200" i="1" dirty="0" err="1" smtClean="0">
                <a:solidFill>
                  <a:schemeClr val="bg1"/>
                </a:solidFill>
                <a:latin typeface="AR JULIAN" panose="02000000000000000000" pitchFamily="2" charset="0"/>
              </a:rPr>
              <a:t>willi.fr</a:t>
            </a:r>
            <a:r>
              <a:rPr lang="fr-CA" sz="1200" i="1" dirty="0" smtClean="0">
                <a:solidFill>
                  <a:schemeClr val="bg1"/>
                </a:solidFill>
                <a:latin typeface="AR JULIAN" panose="02000000000000000000" pitchFamily="2" charset="0"/>
              </a:rPr>
              <a:t>/enfants-ado-adultes/</a:t>
            </a:r>
            <a:r>
              <a:rPr lang="fr-CA" sz="1200" i="1" dirty="0" err="1" smtClean="0">
                <a:solidFill>
                  <a:schemeClr val="bg1"/>
                </a:solidFill>
                <a:latin typeface="AR JULIAN" panose="02000000000000000000" pitchFamily="2" charset="0"/>
              </a:rPr>
              <a:t>ecole</a:t>
            </a:r>
            <a:r>
              <a:rPr lang="fr-CA" sz="1200" i="1" dirty="0" smtClean="0">
                <a:solidFill>
                  <a:schemeClr val="bg1"/>
                </a:solidFill>
                <a:latin typeface="AR JULIAN" panose="02000000000000000000" pitchFamily="2" charset="0"/>
              </a:rPr>
              <a:t>-formation/</a:t>
            </a:r>
            <a:r>
              <a:rPr lang="fr-CA" sz="1200" i="1" dirty="0" err="1" smtClean="0">
                <a:solidFill>
                  <a:schemeClr val="bg1"/>
                </a:solidFill>
                <a:latin typeface="AR JULIAN" panose="02000000000000000000" pitchFamily="2" charset="0"/>
              </a:rPr>
              <a:t>letat</a:t>
            </a:r>
            <a:r>
              <a:rPr lang="fr-CA" sz="1200" i="1" dirty="0" smtClean="0">
                <a:solidFill>
                  <a:schemeClr val="bg1"/>
                </a:solidFill>
                <a:latin typeface="AR JULIAN" panose="02000000000000000000" pitchFamily="2" charset="0"/>
              </a:rPr>
              <a:t>-des-connaissances</a:t>
            </a:r>
          </a:p>
          <a:p>
            <a:endParaRPr lang="fr-CA" sz="1200" i="1" dirty="0" smtClean="0">
              <a:solidFill>
                <a:schemeClr val="bg1"/>
              </a:solidFill>
              <a:latin typeface="AR JULIAN" panose="02000000000000000000" pitchFamily="2" charset="0"/>
            </a:endParaRPr>
          </a:p>
          <a:p>
            <a:r>
              <a:rPr lang="fr-CA" sz="1200" i="1" dirty="0" smtClean="0">
                <a:solidFill>
                  <a:schemeClr val="bg1"/>
                </a:solidFill>
                <a:latin typeface="AR JULIAN" panose="02000000000000000000" pitchFamily="2" charset="0"/>
              </a:rPr>
              <a:t>In English:</a:t>
            </a:r>
          </a:p>
          <a:p>
            <a:r>
              <a:rPr lang="fr-CA" sz="1050" b="1" dirty="0" smtClean="0">
                <a:solidFill>
                  <a:schemeClr val="bg1"/>
                </a:solidFill>
                <a:latin typeface="AR JULIAN" panose="02000000000000000000" pitchFamily="2" charset="0"/>
              </a:rPr>
              <a:t>Tip </a:t>
            </a:r>
            <a:r>
              <a:rPr lang="fr-CA" sz="1050" b="1" dirty="0" err="1" smtClean="0">
                <a:solidFill>
                  <a:schemeClr val="bg1"/>
                </a:solidFill>
                <a:latin typeface="AR JULIAN" panose="02000000000000000000" pitchFamily="2" charset="0"/>
              </a:rPr>
              <a:t>Youtube</a:t>
            </a:r>
            <a:r>
              <a:rPr lang="fr-CA" sz="1050" b="1" dirty="0" smtClean="0">
                <a:solidFill>
                  <a:schemeClr val="bg1"/>
                </a:solidFill>
                <a:latin typeface="AR JULIAN" panose="02000000000000000000" pitchFamily="2" charset="0"/>
              </a:rPr>
              <a:t> </a:t>
            </a:r>
            <a:r>
              <a:rPr lang="fr-CA" sz="1050" b="1" dirty="0" err="1" smtClean="0">
                <a:solidFill>
                  <a:schemeClr val="bg1"/>
                </a:solidFill>
                <a:latin typeface="AR JULIAN" panose="02000000000000000000" pitchFamily="2" charset="0"/>
              </a:rPr>
              <a:t>Video</a:t>
            </a:r>
            <a:r>
              <a:rPr lang="fr-CA" sz="1050" b="1" dirty="0" smtClean="0">
                <a:solidFill>
                  <a:schemeClr val="bg1"/>
                </a:solidFill>
                <a:latin typeface="AR JULIAN" panose="02000000000000000000" pitchFamily="2" charset="0"/>
              </a:rPr>
              <a:t>:  </a:t>
            </a:r>
            <a:r>
              <a:rPr lang="fr-CA" sz="1200" i="1" u="sng" dirty="0" smtClean="0">
                <a:solidFill>
                  <a:schemeClr val="bg1"/>
                </a:solidFill>
                <a:latin typeface="AR JULIAN" panose="02000000000000000000" pitchFamily="2" charset="0"/>
              </a:rPr>
              <a:t>http://</a:t>
            </a:r>
            <a:r>
              <a:rPr lang="fr-CA" sz="1200" i="1" u="sng" dirty="0" err="1" smtClean="0">
                <a:solidFill>
                  <a:schemeClr val="bg1"/>
                </a:solidFill>
                <a:latin typeface="AR JULIAN" panose="02000000000000000000" pitchFamily="2" charset="0"/>
              </a:rPr>
              <a:t>youtu.be</a:t>
            </a:r>
            <a:r>
              <a:rPr lang="fr-CA" sz="1200" i="1" u="sng" dirty="0" smtClean="0">
                <a:solidFill>
                  <a:schemeClr val="bg1"/>
                </a:solidFill>
                <a:latin typeface="AR JULIAN" panose="02000000000000000000" pitchFamily="2" charset="0"/>
              </a:rPr>
              <a:t>/Y5LhSePDvqk</a:t>
            </a:r>
            <a:r>
              <a:rPr lang="fr-CA" sz="1200" i="1" dirty="0" smtClean="0">
                <a:solidFill>
                  <a:schemeClr val="bg1"/>
                </a:solidFill>
                <a:latin typeface="AR JULIAN" panose="02000000000000000000" pitchFamily="2" charset="0"/>
              </a:rPr>
              <a:t> </a:t>
            </a:r>
          </a:p>
          <a:p>
            <a:endParaRPr lang="fr-CA" sz="1200" i="1" dirty="0" smtClean="0">
              <a:solidFill>
                <a:schemeClr val="bg1"/>
              </a:solidFill>
              <a:latin typeface="AR JULIAN" panose="02000000000000000000" pitchFamily="2" charset="0"/>
            </a:endParaRPr>
          </a:p>
          <a:p>
            <a:r>
              <a:rPr lang="fr-CA" sz="1200" i="1" dirty="0" err="1" smtClean="0">
                <a:solidFill>
                  <a:schemeClr val="bg1"/>
                </a:solidFill>
                <a:latin typeface="AR JULIAN" panose="02000000000000000000" pitchFamily="2" charset="0"/>
              </a:rPr>
              <a:t>Website</a:t>
            </a:r>
            <a:r>
              <a:rPr lang="fr-CA" sz="1200" i="1" dirty="0" smtClean="0">
                <a:solidFill>
                  <a:schemeClr val="bg1"/>
                </a:solidFill>
                <a:latin typeface="AR JULIAN" panose="02000000000000000000" pitchFamily="2" charset="0"/>
              </a:rPr>
              <a:t>: http://</a:t>
            </a:r>
            <a:r>
              <a:rPr lang="fr-CA" sz="1200" i="1" dirty="0" err="1" smtClean="0">
                <a:solidFill>
                  <a:schemeClr val="bg1"/>
                </a:solidFill>
                <a:latin typeface="AR JULIAN" panose="02000000000000000000" pitchFamily="2" charset="0"/>
              </a:rPr>
              <a:t>www.pwsausa.org</a:t>
            </a:r>
            <a:r>
              <a:rPr lang="fr-CA" sz="1200" i="1" dirty="0" smtClean="0">
                <a:solidFill>
                  <a:schemeClr val="bg1"/>
                </a:solidFill>
                <a:latin typeface="AR JULIAN" panose="02000000000000000000" pitchFamily="2" charset="0"/>
              </a:rPr>
              <a:t>/</a:t>
            </a:r>
            <a:r>
              <a:rPr lang="fr-CA" sz="1200" i="1" dirty="0" err="1" smtClean="0">
                <a:solidFill>
                  <a:schemeClr val="bg1"/>
                </a:solidFill>
                <a:latin typeface="AR JULIAN" panose="02000000000000000000" pitchFamily="2" charset="0"/>
              </a:rPr>
              <a:t>school</a:t>
            </a:r>
            <a:r>
              <a:rPr lang="fr-CA" sz="1200" i="1" dirty="0" smtClean="0">
                <a:solidFill>
                  <a:schemeClr val="bg1"/>
                </a:solidFill>
                <a:latin typeface="AR JULIAN" panose="02000000000000000000" pitchFamily="2" charset="0"/>
              </a:rPr>
              <a:t>-issues/</a:t>
            </a:r>
            <a:endParaRPr lang="fr-CA" sz="1200" dirty="0">
              <a:solidFill>
                <a:schemeClr val="bg1"/>
              </a:solidFill>
              <a:latin typeface="AR JULIAN" panose="02000000000000000000" pitchFamily="2" charset="0"/>
            </a:endParaRPr>
          </a:p>
        </p:txBody>
      </p:sp>
      <p:pic>
        <p:nvPicPr>
          <p:cNvPr id="3" name="Picture Placeholder 2"/>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115" t="1118" r="1115" b="56114"/>
          <a:stretch/>
        </p:blipFill>
        <p:spPr>
          <a:xfrm>
            <a:off x="963431" y="86533"/>
            <a:ext cx="1743555" cy="1322223"/>
          </a:xfrm>
        </p:spPr>
      </p:pic>
    </p:spTree>
    <p:extLst>
      <p:ext uri="{BB962C8B-B14F-4D97-AF65-F5344CB8AC3E}">
        <p14:creationId xmlns:p14="http://schemas.microsoft.com/office/powerpoint/2010/main" val="2005184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AllAboutMePamphlet">
  <a:themeElements>
    <a:clrScheme name="Red Brochure">
      <a:dk1>
        <a:sysClr val="windowText" lastClr="000000"/>
      </a:dk1>
      <a:lt1>
        <a:sysClr val="window" lastClr="FFFFFF"/>
      </a:lt1>
      <a:dk2>
        <a:srgbClr val="4C483D"/>
      </a:dk2>
      <a:lt2>
        <a:srgbClr val="E4E3E2"/>
      </a:lt2>
      <a:accent1>
        <a:srgbClr val="F24F4F"/>
      </a:accent1>
      <a:accent2>
        <a:srgbClr val="8DBB70"/>
      </a:accent2>
      <a:accent3>
        <a:srgbClr val="F0BB44"/>
      </a:accent3>
      <a:accent4>
        <a:srgbClr val="61ADBF"/>
      </a:accent4>
      <a:accent5>
        <a:srgbClr val="A3648B"/>
      </a:accent5>
      <a:accent6>
        <a:srgbClr val="F8943F"/>
      </a:accent6>
      <a:hlink>
        <a:srgbClr val="4C483D"/>
      </a:hlink>
      <a:folHlink>
        <a:srgbClr val="A3648B"/>
      </a:folHlink>
    </a:clrScheme>
    <a:fontScheme name="Century Gothic-Garamond">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AboutMePamphlet.potx" id="{6E89A820-9B86-43C7-847B-EC27A5A6F4B1}" vid="{1C633345-9D2B-4077-9B1E-FA713F663F8E}"/>
    </a:ext>
  </a:extLst>
</a:theme>
</file>

<file path=ppt/theme/theme2.xml><?xml version="1.0" encoding="utf-8"?>
<a:theme xmlns:a="http://schemas.openxmlformats.org/drawingml/2006/main" name="Office Theme">
  <a:themeElements>
    <a:clrScheme name="Red Brochure">
      <a:dk1>
        <a:sysClr val="windowText" lastClr="000000"/>
      </a:dk1>
      <a:lt1>
        <a:sysClr val="window" lastClr="FFFFFF"/>
      </a:lt1>
      <a:dk2>
        <a:srgbClr val="4C483D"/>
      </a:dk2>
      <a:lt2>
        <a:srgbClr val="E4E3E2"/>
      </a:lt2>
      <a:accent1>
        <a:srgbClr val="F24F4F"/>
      </a:accent1>
      <a:accent2>
        <a:srgbClr val="8DBB70"/>
      </a:accent2>
      <a:accent3>
        <a:srgbClr val="F0BB44"/>
      </a:accent3>
      <a:accent4>
        <a:srgbClr val="61ADBF"/>
      </a:accent4>
      <a:accent5>
        <a:srgbClr val="A3648B"/>
      </a:accent5>
      <a:accent6>
        <a:srgbClr val="F8943F"/>
      </a:accent6>
      <a:hlink>
        <a:srgbClr val="4C483D"/>
      </a:hlink>
      <a:folHlink>
        <a:srgbClr val="A3648B"/>
      </a:folHlink>
    </a:clrScheme>
    <a:fontScheme name="Century Gothic-Garamond">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ed Brochure">
      <a:dk1>
        <a:sysClr val="windowText" lastClr="000000"/>
      </a:dk1>
      <a:lt1>
        <a:sysClr val="window" lastClr="FFFFFF"/>
      </a:lt1>
      <a:dk2>
        <a:srgbClr val="4C483D"/>
      </a:dk2>
      <a:lt2>
        <a:srgbClr val="E4E3E2"/>
      </a:lt2>
      <a:accent1>
        <a:srgbClr val="F24F4F"/>
      </a:accent1>
      <a:accent2>
        <a:srgbClr val="8DBB70"/>
      </a:accent2>
      <a:accent3>
        <a:srgbClr val="F0BB44"/>
      </a:accent3>
      <a:accent4>
        <a:srgbClr val="61ADBF"/>
      </a:accent4>
      <a:accent5>
        <a:srgbClr val="A3648B"/>
      </a:accent5>
      <a:accent6>
        <a:srgbClr val="F8943F"/>
      </a:accent6>
      <a:hlink>
        <a:srgbClr val="4C483D"/>
      </a:hlink>
      <a:folHlink>
        <a:srgbClr val="A3648B"/>
      </a:folHlink>
    </a:clrScheme>
    <a:fontScheme name="Century Gothic-Garamond">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977314-8297-423F-815C-299D2AF8B6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AllAboutMePamphlet.potx</Template>
  <TotalTime>0</TotalTime>
  <Words>1267</Words>
  <Application>Microsoft Macintosh PowerPoint</Application>
  <PresentationFormat>Custom</PresentationFormat>
  <Paragraphs>59</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 JULIAN</vt:lpstr>
      <vt:lpstr>Calibri</vt:lpstr>
      <vt:lpstr>Calibri Light</vt:lpstr>
      <vt:lpstr>Century Gothic</vt:lpstr>
      <vt:lpstr>Garamond</vt:lpstr>
      <vt:lpstr>Arial</vt:lpstr>
      <vt:lpstr>AllAboutMePamphlet</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2017-07-03T21:01:29Z</cp:lastPrinted>
  <dcterms:modified xsi:type="dcterms:W3CDTF">2017-07-04T01:11:14Z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TC038954999991</vt:lpwstr>
  </property>
</Properties>
</file>