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9" r:id="rId5"/>
    <p:sldMasterId id="2147483707" r:id="rId6"/>
  </p:sldMasterIdLst>
  <p:notesMasterIdLst>
    <p:notesMasterId r:id="rId35"/>
  </p:notesMasterIdLst>
  <p:sldIdLst>
    <p:sldId id="256" r:id="rId7"/>
    <p:sldId id="257" r:id="rId8"/>
    <p:sldId id="260" r:id="rId9"/>
    <p:sldId id="259" r:id="rId10"/>
    <p:sldId id="262" r:id="rId11"/>
    <p:sldId id="265" r:id="rId12"/>
    <p:sldId id="606" r:id="rId13"/>
    <p:sldId id="607" r:id="rId14"/>
    <p:sldId id="267" r:id="rId15"/>
    <p:sldId id="336" r:id="rId16"/>
    <p:sldId id="337" r:id="rId17"/>
    <p:sldId id="351" r:id="rId18"/>
    <p:sldId id="353" r:id="rId19"/>
    <p:sldId id="354" r:id="rId20"/>
    <p:sldId id="270" r:id="rId21"/>
    <p:sldId id="271" r:id="rId22"/>
    <p:sldId id="272" r:id="rId23"/>
    <p:sldId id="273" r:id="rId24"/>
    <p:sldId id="274" r:id="rId25"/>
    <p:sldId id="352" r:id="rId26"/>
    <p:sldId id="355" r:id="rId27"/>
    <p:sldId id="276" r:id="rId28"/>
    <p:sldId id="608" r:id="rId29"/>
    <p:sldId id="609" r:id="rId30"/>
    <p:sldId id="277" r:id="rId31"/>
    <p:sldId id="357" r:id="rId32"/>
    <p:sldId id="605" r:id="rId33"/>
    <p:sldId id="281" r:id="rId34"/>
  </p:sldIdLst>
  <p:sldSz cx="12192000" cy="6858000"/>
  <p:notesSz cx="6858000" cy="9144000"/>
  <p:embeddedFontLst>
    <p:embeddedFont>
      <p:font typeface="Avenir" panose="02000503020000020003" pitchFamily="2" charset="0"/>
      <p:regular r:id="rId36"/>
      <p:italic r:id="rId37"/>
    </p:embeddedFont>
    <p:embeddedFont>
      <p:font typeface="Calibri" panose="020F0502020204030204" pitchFamily="34" charset="0"/>
      <p:regular r:id="rId38"/>
      <p:bold r:id="rId39"/>
      <p:italic r:id="rId40"/>
      <p:boldItalic r:id="rId41"/>
    </p:embeddedFont>
    <p:embeddedFont>
      <p:font typeface="Caveat" pitchFamily="2" charset="0"/>
      <p:regular r:id="rId42"/>
      <p:bold r:id="rId43"/>
    </p:embeddedFont>
    <p:embeddedFont>
      <p:font typeface="Georgia" panose="02040502050405020303" pitchFamily="18" charset="0"/>
      <p:regular r:id="rId44"/>
      <p:bold r:id="rId45"/>
      <p:italic r:id="rId46"/>
      <p:boldItalic r:id="rId47"/>
    </p:embeddedFont>
    <p:embeddedFont>
      <p:font typeface="Play" panose="020B0604020202020204" pitchFamily="34" charset="0"/>
      <p:regular r:id="rId48"/>
      <p:bold r:id="rId49"/>
    </p:embeddedFont>
    <p:embeddedFont>
      <p:font typeface="Playfair Display" pitchFamily="2" charset="77"/>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Roboto Medium" panose="020F050202020403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j/uv6zODZ9xb7METzRgxKlFLfe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61657-14FC-884B-9AF1-3F56B809B2BF}" v="3" dt="2021-07-08T13:42:47.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7"/>
  </p:normalViewPr>
  <p:slideViewPr>
    <p:cSldViewPr snapToGrid="0">
      <p:cViewPr varScale="1">
        <p:scale>
          <a:sx n="121" d="100"/>
          <a:sy n="121" d="100"/>
        </p:scale>
        <p:origin x="200" y="3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2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font" Target="fonts/font6.fntdata"/><Relationship Id="rId54" Type="http://schemas.openxmlformats.org/officeDocument/2006/relationships/font" Target="fonts/font19.fntdata"/><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Henze-Dynio" userId="ac5d9222-a085-4c60-b819-ca97880d6421" providerId="ADAL" clId="{77561657-14FC-884B-9AF1-3F56B809B2BF}"/>
    <pc:docChg chg="addSld delSld modSld">
      <pc:chgData name="Claudia Henze-Dynio" userId="ac5d9222-a085-4c60-b819-ca97880d6421" providerId="ADAL" clId="{77561657-14FC-884B-9AF1-3F56B809B2BF}" dt="2021-07-08T13:42:49.337" v="4" actId="2696"/>
      <pc:docMkLst>
        <pc:docMk/>
      </pc:docMkLst>
      <pc:sldChg chg="del">
        <pc:chgData name="Claudia Henze-Dynio" userId="ac5d9222-a085-4c60-b819-ca97880d6421" providerId="ADAL" clId="{77561657-14FC-884B-9AF1-3F56B809B2BF}" dt="2021-07-08T13:42:41.164" v="2" actId="2696"/>
        <pc:sldMkLst>
          <pc:docMk/>
          <pc:sldMk cId="0" sldId="313"/>
        </pc:sldMkLst>
      </pc:sldChg>
      <pc:sldChg chg="del">
        <pc:chgData name="Claudia Henze-Dynio" userId="ac5d9222-a085-4c60-b819-ca97880d6421" providerId="ADAL" clId="{77561657-14FC-884B-9AF1-3F56B809B2BF}" dt="2021-07-08T13:42:49.337" v="4" actId="2696"/>
        <pc:sldMkLst>
          <pc:docMk/>
          <pc:sldMk cId="0" sldId="356"/>
        </pc:sldMkLst>
      </pc:sldChg>
      <pc:sldChg chg="add">
        <pc:chgData name="Claudia Henze-Dynio" userId="ac5d9222-a085-4c60-b819-ca97880d6421" providerId="ADAL" clId="{77561657-14FC-884B-9AF1-3F56B809B2BF}" dt="2021-07-08T13:28:49.769" v="0"/>
        <pc:sldMkLst>
          <pc:docMk/>
          <pc:sldMk cId="2819125451" sldId="606"/>
        </pc:sldMkLst>
      </pc:sldChg>
      <pc:sldChg chg="add">
        <pc:chgData name="Claudia Henze-Dynio" userId="ac5d9222-a085-4c60-b819-ca97880d6421" providerId="ADAL" clId="{77561657-14FC-884B-9AF1-3F56B809B2BF}" dt="2021-07-08T13:28:49.769" v="0"/>
        <pc:sldMkLst>
          <pc:docMk/>
          <pc:sldMk cId="2109957238" sldId="607"/>
        </pc:sldMkLst>
      </pc:sldChg>
      <pc:sldChg chg="add">
        <pc:chgData name="Claudia Henze-Dynio" userId="ac5d9222-a085-4c60-b819-ca97880d6421" providerId="ADAL" clId="{77561657-14FC-884B-9AF1-3F56B809B2BF}" dt="2021-07-08T13:42:35.910" v="1"/>
        <pc:sldMkLst>
          <pc:docMk/>
          <pc:sldMk cId="0" sldId="608"/>
        </pc:sldMkLst>
      </pc:sldChg>
      <pc:sldChg chg="add">
        <pc:chgData name="Claudia Henze-Dynio" userId="ac5d9222-a085-4c60-b819-ca97880d6421" providerId="ADAL" clId="{77561657-14FC-884B-9AF1-3F56B809B2BF}" dt="2021-07-08T13:42:47.034" v="3"/>
        <pc:sldMkLst>
          <pc:docMk/>
          <pc:sldMk cId="0" sldId="609"/>
        </pc:sldMkLst>
      </pc:sldChg>
      <pc:sldMasterChg chg="delSldLayout">
        <pc:chgData name="Claudia Henze-Dynio" userId="ac5d9222-a085-4c60-b819-ca97880d6421" providerId="ADAL" clId="{77561657-14FC-884B-9AF1-3F56B809B2BF}" dt="2021-07-08T13:42:49.337" v="4" actId="2696"/>
        <pc:sldMasterMkLst>
          <pc:docMk/>
          <pc:sldMasterMk cId="2739258147" sldId="2147483689"/>
        </pc:sldMasterMkLst>
        <pc:sldLayoutChg chg="del">
          <pc:chgData name="Claudia Henze-Dynio" userId="ac5d9222-a085-4c60-b819-ca97880d6421" providerId="ADAL" clId="{77561657-14FC-884B-9AF1-3F56B809B2BF}" dt="2021-07-08T13:42:41.164" v="2" actId="2696"/>
          <pc:sldLayoutMkLst>
            <pc:docMk/>
            <pc:sldMasterMk cId="2739258147" sldId="2147483689"/>
            <pc:sldLayoutMk cId="3981672755" sldId="2147483692"/>
          </pc:sldLayoutMkLst>
        </pc:sldLayoutChg>
        <pc:sldLayoutChg chg="del">
          <pc:chgData name="Claudia Henze-Dynio" userId="ac5d9222-a085-4c60-b819-ca97880d6421" providerId="ADAL" clId="{77561657-14FC-884B-9AF1-3F56B809B2BF}" dt="2021-07-08T13:42:49.337" v="4" actId="2696"/>
          <pc:sldLayoutMkLst>
            <pc:docMk/>
            <pc:sldMasterMk cId="2739258147" sldId="2147483689"/>
            <pc:sldLayoutMk cId="2065922225" sldId="214748369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8" name="Google Shape;2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7130796cbb_0_25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g7130796cbb_0_2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7130796cbb_0_25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7" name="Google Shape;897;g7130796cbb_0_2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7130796cbb_0_2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7130796cbb_0_22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g7130796cbb_0_22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7130796cbb_0_23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g7130796cbb_0_2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7130796cbb_0_23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g7130796cbb_0_2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735a8345c1_0_14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g735a8345c1_0_1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35a8345c1_0_15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g735a8345c1_0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735a8345c1_0_4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735a8345c1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735a8345c1_0_1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g735a8345c1_0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1:notes"/>
          <p:cNvSpPr txBox="1">
            <a:spLocks noGrp="1"/>
          </p:cNvSpPr>
          <p:nvPr>
            <p:ph type="body" idx="1"/>
          </p:nvPr>
        </p:nvSpPr>
        <p:spPr>
          <a:xfrm>
            <a:off x="685793" y="4343383"/>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4:notes"/>
          <p:cNvSpPr txBox="1">
            <a:spLocks noGrp="1"/>
          </p:cNvSpPr>
          <p:nvPr>
            <p:ph type="body" idx="1"/>
          </p:nvPr>
        </p:nvSpPr>
        <p:spPr>
          <a:xfrm>
            <a:off x="685801" y="4400557"/>
            <a:ext cx="5486400" cy="3600600"/>
          </a:xfrm>
          <a:prstGeom prst="rect">
            <a:avLst/>
          </a:prstGeom>
          <a:noFill/>
          <a:ln>
            <a:noFill/>
          </a:ln>
        </p:spPr>
        <p:txBody>
          <a:bodyPr spcFirstLastPara="1" wrap="square" lIns="92325" tIns="46150" rIns="92325" bIns="4615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24:notes"/>
          <p:cNvSpPr txBox="1">
            <a:spLocks noGrp="1"/>
          </p:cNvSpPr>
          <p:nvPr>
            <p:ph type="sldNum" idx="12"/>
          </p:nvPr>
        </p:nvSpPr>
        <p:spPr>
          <a:xfrm>
            <a:off x="3884614" y="8685226"/>
            <a:ext cx="2971800" cy="458700"/>
          </a:xfrm>
          <a:prstGeom prst="rect">
            <a:avLst/>
          </a:prstGeom>
          <a:noFill/>
          <a:ln>
            <a:noFill/>
          </a:ln>
        </p:spPr>
        <p:txBody>
          <a:bodyPr spcFirstLastPara="1" wrap="square" lIns="92325" tIns="46150" rIns="92325" bIns="461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7771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995a08522d_1_0:notes"/>
          <p:cNvSpPr txBox="1">
            <a:spLocks noGrp="1"/>
          </p:cNvSpPr>
          <p:nvPr>
            <p:ph type="body" idx="1"/>
          </p:nvPr>
        </p:nvSpPr>
        <p:spPr>
          <a:xfrm>
            <a:off x="914400" y="2443163"/>
            <a:ext cx="7315200" cy="2314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g995a08522d_1_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44de5486c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c44de5486c_0_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793" y="4343383"/>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9:notes"/>
          <p:cNvSpPr txBox="1">
            <a:spLocks noGrp="1"/>
          </p:cNvSpPr>
          <p:nvPr>
            <p:ph type="body" idx="1"/>
          </p:nvPr>
        </p:nvSpPr>
        <p:spPr>
          <a:xfrm>
            <a:off x="685793" y="4343383"/>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484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377605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ortada" type="secHead">
  <p:cSld name="SECTION_HEADER">
    <p:spTree>
      <p:nvGrpSpPr>
        <p:cNvPr id="1" name="Shape 15"/>
        <p:cNvGrpSpPr/>
        <p:nvPr/>
      </p:nvGrpSpPr>
      <p:grpSpPr>
        <a:xfrm>
          <a:off x="0" y="0"/>
          <a:ext cx="0" cy="0"/>
          <a:chOff x="0" y="0"/>
          <a:chExt cx="0" cy="0"/>
        </a:xfrm>
      </p:grpSpPr>
      <p:sp>
        <p:nvSpPr>
          <p:cNvPr id="16" name="Google Shape;16;p28"/>
          <p:cNvSpPr txBox="1">
            <a:spLocks noGrp="1"/>
          </p:cNvSpPr>
          <p:nvPr>
            <p:ph type="title"/>
          </p:nvPr>
        </p:nvSpPr>
        <p:spPr>
          <a:xfrm>
            <a:off x="335160" y="4406901"/>
            <a:ext cx="10363200" cy="1362000"/>
          </a:xfrm>
          <a:prstGeom prst="rect">
            <a:avLst/>
          </a:prstGeom>
          <a:noFill/>
          <a:ln>
            <a:noFill/>
          </a:ln>
        </p:spPr>
        <p:txBody>
          <a:bodyPr spcFirstLastPara="1" wrap="square" lIns="0" tIns="0" rIns="0" bIns="36000" anchor="t" anchorCtr="0">
            <a:noAutofit/>
          </a:bodyPr>
          <a:lstStyle>
            <a:lvl1pPr lvl="0" algn="l">
              <a:lnSpc>
                <a:spcPct val="100000"/>
              </a:lnSpc>
              <a:spcBef>
                <a:spcPts val="0"/>
              </a:spcBef>
              <a:spcAft>
                <a:spcPts val="0"/>
              </a:spcAft>
              <a:buClr>
                <a:srgbClr val="002855"/>
              </a:buClr>
              <a:buSzPts val="3733"/>
              <a:buFont typeface="Georgia"/>
              <a:buNone/>
              <a:defRPr sz="3733"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body" idx="1"/>
          </p:nvPr>
        </p:nvSpPr>
        <p:spPr>
          <a:xfrm>
            <a:off x="335160" y="2906588"/>
            <a:ext cx="10363200" cy="15003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SzPts val="2400"/>
              <a:buNone/>
              <a:defRPr sz="2400" b="1">
                <a:solidFill>
                  <a:srgbClr val="67BAAF"/>
                </a:solidFill>
                <a:latin typeface="Georgia"/>
                <a:ea typeface="Georgia"/>
                <a:cs typeface="Georgia"/>
                <a:sym typeface="Georgia"/>
              </a:defRPr>
            </a:lvl1pPr>
            <a:lvl2pPr marL="914400" lvl="1" indent="-228600" algn="l">
              <a:lnSpc>
                <a:spcPct val="100000"/>
              </a:lnSpc>
              <a:spcBef>
                <a:spcPts val="600"/>
              </a:spcBef>
              <a:spcAft>
                <a:spcPts val="0"/>
              </a:spcAft>
              <a:buSzPts val="2400"/>
              <a:buNone/>
              <a:defRPr sz="2400">
                <a:solidFill>
                  <a:srgbClr val="888888"/>
                </a:solidFill>
              </a:defRPr>
            </a:lvl2pPr>
            <a:lvl3pPr marL="1371600" lvl="2" indent="-228600" algn="l">
              <a:lnSpc>
                <a:spcPct val="100000"/>
              </a:lnSpc>
              <a:spcBef>
                <a:spcPts val="600"/>
              </a:spcBef>
              <a:spcAft>
                <a:spcPts val="0"/>
              </a:spcAft>
              <a:buSzPts val="2133"/>
              <a:buNone/>
              <a:defRPr sz="2133">
                <a:solidFill>
                  <a:srgbClr val="888888"/>
                </a:solidFill>
              </a:defRPr>
            </a:lvl3pPr>
            <a:lvl4pPr marL="1828800" lvl="3" indent="-228600" algn="l">
              <a:lnSpc>
                <a:spcPct val="100000"/>
              </a:lnSpc>
              <a:spcBef>
                <a:spcPts val="600"/>
              </a:spcBef>
              <a:spcAft>
                <a:spcPts val="0"/>
              </a:spcAft>
              <a:buSzPts val="1867"/>
              <a:buNone/>
              <a:defRPr sz="1867">
                <a:solidFill>
                  <a:srgbClr val="888888"/>
                </a:solidFill>
              </a:defRPr>
            </a:lvl4pPr>
            <a:lvl5pPr marL="2286000" lvl="4" indent="-228600" algn="l">
              <a:lnSpc>
                <a:spcPct val="100000"/>
              </a:lnSpc>
              <a:spcBef>
                <a:spcPts val="600"/>
              </a:spcBef>
              <a:spcAft>
                <a:spcPts val="0"/>
              </a:spcAft>
              <a:buSzPts val="1867"/>
              <a:buNone/>
              <a:defRPr sz="1867">
                <a:solidFill>
                  <a:srgbClr val="888888"/>
                </a:solidFill>
              </a:defRPr>
            </a:lvl5pPr>
            <a:lvl6pPr marL="2743200" lvl="5" indent="-228600" algn="l">
              <a:lnSpc>
                <a:spcPct val="100000"/>
              </a:lnSpc>
              <a:spcBef>
                <a:spcPts val="600"/>
              </a:spcBef>
              <a:spcAft>
                <a:spcPts val="0"/>
              </a:spcAft>
              <a:buClr>
                <a:srgbClr val="888888"/>
              </a:buClr>
              <a:buSzPts val="1867"/>
              <a:buNone/>
              <a:defRPr sz="1867">
                <a:solidFill>
                  <a:srgbClr val="888888"/>
                </a:solidFill>
              </a:defRPr>
            </a:lvl6pPr>
            <a:lvl7pPr marL="3200400" lvl="6" indent="-228600" algn="l">
              <a:lnSpc>
                <a:spcPct val="100000"/>
              </a:lnSpc>
              <a:spcBef>
                <a:spcPts val="1200"/>
              </a:spcBef>
              <a:spcAft>
                <a:spcPts val="0"/>
              </a:spcAft>
              <a:buClr>
                <a:srgbClr val="888888"/>
              </a:buClr>
              <a:buSzPts val="1867"/>
              <a:buNone/>
              <a:defRPr sz="1867">
                <a:solidFill>
                  <a:srgbClr val="888888"/>
                </a:solidFill>
              </a:defRPr>
            </a:lvl7pPr>
            <a:lvl8pPr marL="3657600" lvl="7" indent="-228600" algn="l">
              <a:lnSpc>
                <a:spcPct val="100000"/>
              </a:lnSpc>
              <a:spcBef>
                <a:spcPts val="1200"/>
              </a:spcBef>
              <a:spcAft>
                <a:spcPts val="0"/>
              </a:spcAft>
              <a:buClr>
                <a:srgbClr val="888888"/>
              </a:buClr>
              <a:buSzPts val="1867"/>
              <a:buNone/>
              <a:defRPr sz="1867">
                <a:solidFill>
                  <a:srgbClr val="888888"/>
                </a:solidFill>
              </a:defRPr>
            </a:lvl8pPr>
            <a:lvl9pPr marL="4114800" lvl="8" indent="-228600" algn="l">
              <a:lnSpc>
                <a:spcPct val="100000"/>
              </a:lnSpc>
              <a:spcBef>
                <a:spcPts val="1200"/>
              </a:spcBef>
              <a:spcAft>
                <a:spcPts val="1200"/>
              </a:spcAft>
              <a:buClr>
                <a:srgbClr val="888888"/>
              </a:buClr>
              <a:buSzPts val="1867"/>
              <a:buNone/>
              <a:defRPr sz="1867">
                <a:solidFill>
                  <a:srgbClr val="888888"/>
                </a:solidFill>
              </a:defRPr>
            </a:lvl9pPr>
          </a:lstStyle>
          <a:p>
            <a:endParaRPr/>
          </a:p>
        </p:txBody>
      </p:sp>
      <p:sp>
        <p:nvSpPr>
          <p:cNvPr id="18" name="Google Shape;18;p28"/>
          <p:cNvSpPr txBox="1">
            <a:spLocks noGrp="1"/>
          </p:cNvSpPr>
          <p:nvPr>
            <p:ph type="sldNum" idx="12"/>
          </p:nvPr>
        </p:nvSpPr>
        <p:spPr>
          <a:xfrm>
            <a:off x="8956085"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extLst>
    <p:ext uri="{DCECCB84-F9BA-43D5-87BE-67443E8EF086}">
      <p15:sldGuideLst xmlns:p15="http://schemas.microsoft.com/office/powerpoint/2012/main">
        <p15:guide id="1" pos="7446">
          <p15:clr>
            <a:srgbClr val="FBAE40"/>
          </p15:clr>
        </p15:guide>
        <p15:guide id="2" orient="horz" pos="3061">
          <p15:clr>
            <a:srgbClr val="FA7B17"/>
          </p15:clr>
        </p15:guide>
        <p15:guide id="3" orient="horz" pos="272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p:cSld name="OBJECT_1">
    <p:spTree>
      <p:nvGrpSpPr>
        <p:cNvPr id="1" name="Shape 67"/>
        <p:cNvGrpSpPr/>
        <p:nvPr/>
      </p:nvGrpSpPr>
      <p:grpSpPr>
        <a:xfrm>
          <a:off x="0" y="0"/>
          <a:ext cx="0" cy="0"/>
          <a:chOff x="0" y="0"/>
          <a:chExt cx="0" cy="0"/>
        </a:xfrm>
      </p:grpSpPr>
      <p:sp>
        <p:nvSpPr>
          <p:cNvPr id="68" name="Google Shape;68;p40"/>
          <p:cNvSpPr txBox="1">
            <a:spLocks noGrp="1"/>
          </p:cNvSpPr>
          <p:nvPr>
            <p:ph type="title"/>
          </p:nvPr>
        </p:nvSpPr>
        <p:spPr>
          <a:xfrm>
            <a:off x="330592" y="365125"/>
            <a:ext cx="115284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9" name="Google Shape;69;p40"/>
          <p:cNvSpPr txBox="1">
            <a:spLocks noGrp="1"/>
          </p:cNvSpPr>
          <p:nvPr>
            <p:ph type="body" idx="1"/>
          </p:nvPr>
        </p:nvSpPr>
        <p:spPr>
          <a:xfrm>
            <a:off x="330592" y="1825625"/>
            <a:ext cx="11528400" cy="4351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lt1"/>
              </a:buClr>
              <a:buSzPts val="1900"/>
              <a:buNone/>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0" name="Google Shape;70;p40"/>
          <p:cNvSpPr txBox="1">
            <a:spLocks noGrp="1"/>
          </p:cNvSpPr>
          <p:nvPr>
            <p:ph type="dt" idx="10"/>
          </p:nvPr>
        </p:nvSpPr>
        <p:spPr>
          <a:xfrm>
            <a:off x="33059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4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2" name="Google Shape;72;p40"/>
          <p:cNvSpPr txBox="1">
            <a:spLocks noGrp="1"/>
          </p:cNvSpPr>
          <p:nvPr>
            <p:ph type="sldNum" idx="12"/>
          </p:nvPr>
        </p:nvSpPr>
        <p:spPr>
          <a:xfrm>
            <a:off x="9115864"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wo Content 1">
  <p:cSld name="Two Content">
    <p:bg>
      <p:bgPr>
        <a:solidFill>
          <a:schemeClr val="lt1"/>
        </a:solidFill>
        <a:effectLst/>
      </p:bgPr>
    </p:bg>
    <p:spTree>
      <p:nvGrpSpPr>
        <p:cNvPr id="1" name="Shape 73"/>
        <p:cNvGrpSpPr/>
        <p:nvPr/>
      </p:nvGrpSpPr>
      <p:grpSpPr>
        <a:xfrm>
          <a:off x="0" y="0"/>
          <a:ext cx="0" cy="0"/>
          <a:chOff x="0" y="0"/>
          <a:chExt cx="0" cy="0"/>
        </a:xfrm>
      </p:grpSpPr>
      <p:sp>
        <p:nvSpPr>
          <p:cNvPr id="74" name="Google Shape;74;p41"/>
          <p:cNvSpPr/>
          <p:nvPr/>
        </p:nvSpPr>
        <p:spPr>
          <a:xfrm>
            <a:off x="3326517" y="10"/>
            <a:ext cx="3315600" cy="34287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5" name="Google Shape;75;p41"/>
          <p:cNvSpPr/>
          <p:nvPr/>
        </p:nvSpPr>
        <p:spPr>
          <a:xfrm>
            <a:off x="6809095" y="10"/>
            <a:ext cx="5087700" cy="3428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6" name="Google Shape;76;p41"/>
          <p:cNvSpPr/>
          <p:nvPr/>
        </p:nvSpPr>
        <p:spPr>
          <a:xfrm>
            <a:off x="5040422" y="1746649"/>
            <a:ext cx="9457" cy="15238"/>
          </a:xfrm>
          <a:custGeom>
            <a:avLst/>
            <a:gdLst/>
            <a:ahLst/>
            <a:cxnLst/>
            <a:rect l="l" t="t" r="r" b="b"/>
            <a:pathLst>
              <a:path w="11429" h="18414" extrusionOk="0">
                <a:moveTo>
                  <a:pt x="2299" y="18176"/>
                </a:moveTo>
                <a:lnTo>
                  <a:pt x="0" y="5808"/>
                </a:lnTo>
                <a:lnTo>
                  <a:pt x="4205" y="0"/>
                </a:lnTo>
                <a:lnTo>
                  <a:pt x="11277" y="2112"/>
                </a:lnTo>
                <a:lnTo>
                  <a:pt x="9071" y="8715"/>
                </a:lnTo>
                <a:lnTo>
                  <a:pt x="6130" y="16762"/>
                </a:lnTo>
                <a:lnTo>
                  <a:pt x="2299" y="18176"/>
                </a:lnTo>
                <a:close/>
              </a:path>
            </a:pathLst>
          </a:custGeom>
          <a:solidFill>
            <a:srgbClr val="E0E0D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7" name="Google Shape;77;p41"/>
          <p:cNvSpPr/>
          <p:nvPr/>
        </p:nvSpPr>
        <p:spPr>
          <a:xfrm>
            <a:off x="5049654" y="1737650"/>
            <a:ext cx="14187" cy="16289"/>
          </a:xfrm>
          <a:custGeom>
            <a:avLst/>
            <a:gdLst/>
            <a:ahLst/>
            <a:cxnLst/>
            <a:rect l="l" t="t" r="r" b="b"/>
            <a:pathLst>
              <a:path w="17145" h="19685" extrusionOk="0">
                <a:moveTo>
                  <a:pt x="2547" y="19167"/>
                </a:moveTo>
                <a:lnTo>
                  <a:pt x="103" y="12030"/>
                </a:lnTo>
                <a:lnTo>
                  <a:pt x="4136" y="8358"/>
                </a:lnTo>
                <a:lnTo>
                  <a:pt x="0" y="1169"/>
                </a:lnTo>
                <a:lnTo>
                  <a:pt x="6579" y="0"/>
                </a:lnTo>
                <a:lnTo>
                  <a:pt x="7451" y="5889"/>
                </a:lnTo>
                <a:lnTo>
                  <a:pt x="12339" y="10116"/>
                </a:lnTo>
                <a:lnTo>
                  <a:pt x="17140" y="12974"/>
                </a:lnTo>
                <a:lnTo>
                  <a:pt x="12615" y="14551"/>
                </a:lnTo>
                <a:lnTo>
                  <a:pt x="2547" y="19167"/>
                </a:lnTo>
                <a:close/>
              </a:path>
            </a:pathLst>
          </a:custGeom>
          <a:solidFill>
            <a:srgbClr val="E0E0D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8" name="Google Shape;78;p41"/>
          <p:cNvSpPr/>
          <p:nvPr/>
        </p:nvSpPr>
        <p:spPr>
          <a:xfrm>
            <a:off x="5056412" y="1761417"/>
            <a:ext cx="5780" cy="5255"/>
          </a:xfrm>
          <a:custGeom>
            <a:avLst/>
            <a:gdLst/>
            <a:ahLst/>
            <a:cxnLst/>
            <a:rect l="l" t="t" r="r" b="b"/>
            <a:pathLst>
              <a:path w="6985" h="6350" extrusionOk="0">
                <a:moveTo>
                  <a:pt x="3885" y="6019"/>
                </a:moveTo>
                <a:lnTo>
                  <a:pt x="0" y="2009"/>
                </a:lnTo>
                <a:lnTo>
                  <a:pt x="768" y="0"/>
                </a:lnTo>
                <a:lnTo>
                  <a:pt x="6217" y="0"/>
                </a:lnTo>
                <a:lnTo>
                  <a:pt x="6976" y="2633"/>
                </a:lnTo>
                <a:lnTo>
                  <a:pt x="6217" y="4668"/>
                </a:lnTo>
                <a:lnTo>
                  <a:pt x="3885" y="6019"/>
                </a:lnTo>
                <a:close/>
              </a:path>
            </a:pathLst>
          </a:custGeom>
          <a:solidFill>
            <a:srgbClr val="E0E0D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9" name="Google Shape;79;p41"/>
          <p:cNvSpPr/>
          <p:nvPr/>
        </p:nvSpPr>
        <p:spPr>
          <a:xfrm>
            <a:off x="5057972" y="1809177"/>
            <a:ext cx="12610" cy="25222"/>
          </a:xfrm>
          <a:custGeom>
            <a:avLst/>
            <a:gdLst/>
            <a:ahLst/>
            <a:cxnLst/>
            <a:rect l="l" t="t" r="r" b="b"/>
            <a:pathLst>
              <a:path w="15239" h="30480" extrusionOk="0">
                <a:moveTo>
                  <a:pt x="6122" y="29431"/>
                </a:moveTo>
                <a:lnTo>
                  <a:pt x="2530" y="18743"/>
                </a:lnTo>
                <a:lnTo>
                  <a:pt x="164" y="13043"/>
                </a:lnTo>
                <a:lnTo>
                  <a:pt x="0" y="0"/>
                </a:lnTo>
                <a:lnTo>
                  <a:pt x="7659" y="6461"/>
                </a:lnTo>
                <a:lnTo>
                  <a:pt x="9662" y="8999"/>
                </a:lnTo>
                <a:lnTo>
                  <a:pt x="15238" y="19185"/>
                </a:lnTo>
                <a:lnTo>
                  <a:pt x="14874" y="24563"/>
                </a:lnTo>
                <a:lnTo>
                  <a:pt x="10698" y="24563"/>
                </a:lnTo>
                <a:lnTo>
                  <a:pt x="6122" y="29431"/>
                </a:lnTo>
                <a:close/>
              </a:path>
              <a:path w="15239" h="30480" extrusionOk="0">
                <a:moveTo>
                  <a:pt x="14463" y="30279"/>
                </a:moveTo>
                <a:lnTo>
                  <a:pt x="10698" y="24563"/>
                </a:lnTo>
                <a:lnTo>
                  <a:pt x="14874" y="24563"/>
                </a:lnTo>
                <a:lnTo>
                  <a:pt x="14544" y="29431"/>
                </a:lnTo>
                <a:lnTo>
                  <a:pt x="14463" y="30279"/>
                </a:lnTo>
                <a:close/>
              </a:path>
            </a:pathLst>
          </a:custGeom>
          <a:solidFill>
            <a:srgbClr val="E0E0D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0" name="Google Shape;80;p41"/>
          <p:cNvSpPr/>
          <p:nvPr/>
        </p:nvSpPr>
        <p:spPr>
          <a:xfrm>
            <a:off x="0" y="3369202"/>
            <a:ext cx="11916439" cy="3485918"/>
          </a:xfrm>
          <a:custGeom>
            <a:avLst/>
            <a:gdLst/>
            <a:ahLst/>
            <a:cxnLst/>
            <a:rect l="l" t="t" r="r" b="b"/>
            <a:pathLst>
              <a:path w="14400530" h="4212590" extrusionOk="0">
                <a:moveTo>
                  <a:pt x="0" y="4212005"/>
                </a:moveTo>
                <a:lnTo>
                  <a:pt x="14399996" y="4212005"/>
                </a:lnTo>
                <a:lnTo>
                  <a:pt x="14399996" y="0"/>
                </a:lnTo>
                <a:lnTo>
                  <a:pt x="0" y="0"/>
                </a:lnTo>
                <a:lnTo>
                  <a:pt x="0" y="4212005"/>
                </a:lnTo>
                <a:close/>
              </a:path>
            </a:pathLst>
          </a:custGeom>
          <a:solidFill>
            <a:srgbClr val="E0F1F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1" name="Google Shape;81;p41"/>
          <p:cNvSpPr/>
          <p:nvPr/>
        </p:nvSpPr>
        <p:spPr>
          <a:xfrm>
            <a:off x="10791081" y="2280926"/>
            <a:ext cx="635700" cy="279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2" name="Google Shape;82;p41"/>
          <p:cNvSpPr txBox="1">
            <a:spLocks noGrp="1"/>
          </p:cNvSpPr>
          <p:nvPr>
            <p:ph type="title"/>
          </p:nvPr>
        </p:nvSpPr>
        <p:spPr>
          <a:xfrm>
            <a:off x="685130" y="399607"/>
            <a:ext cx="10827300" cy="652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sz="2100" b="1" i="0">
                <a:solidFill>
                  <a:srgbClr val="57575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body" idx="1"/>
          </p:nvPr>
        </p:nvSpPr>
        <p:spPr>
          <a:xfrm>
            <a:off x="609862" y="1577340"/>
            <a:ext cx="5305500" cy="452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1600"/>
              <a:buNone/>
              <a:defRPr/>
            </a:lvl1pPr>
            <a:lvl2pPr marL="914400" lvl="1" indent="-228600" algn="l">
              <a:lnSpc>
                <a:spcPct val="100000"/>
              </a:lnSpc>
              <a:spcBef>
                <a:spcPts val="1200"/>
              </a:spcBef>
              <a:spcAft>
                <a:spcPts val="0"/>
              </a:spcAft>
              <a:buSzPts val="1600"/>
              <a:buNone/>
              <a:defRPr/>
            </a:lvl2pPr>
            <a:lvl3pPr marL="1371600" lvl="2" indent="-228600" algn="l">
              <a:lnSpc>
                <a:spcPct val="100000"/>
              </a:lnSpc>
              <a:spcBef>
                <a:spcPts val="1200"/>
              </a:spcBef>
              <a:spcAft>
                <a:spcPts val="0"/>
              </a:spcAft>
              <a:buSzPts val="1600"/>
              <a:buNone/>
              <a:defRPr/>
            </a:lvl3pPr>
            <a:lvl4pPr marL="1828800" lvl="3" indent="-228600" algn="l">
              <a:lnSpc>
                <a:spcPct val="100000"/>
              </a:lnSpc>
              <a:spcBef>
                <a:spcPts val="1200"/>
              </a:spcBef>
              <a:spcAft>
                <a:spcPts val="0"/>
              </a:spcAft>
              <a:buSzPts val="1600"/>
              <a:buNone/>
              <a:defRPr/>
            </a:lvl4pPr>
            <a:lvl5pPr marL="2286000" lvl="4" indent="-228600" algn="l">
              <a:lnSpc>
                <a:spcPct val="100000"/>
              </a:lnSpc>
              <a:spcBef>
                <a:spcPts val="1200"/>
              </a:spcBef>
              <a:spcAft>
                <a:spcPts val="0"/>
              </a:spcAft>
              <a:buSzPts val="1600"/>
              <a:buNone/>
              <a:defRPr/>
            </a:lvl5pPr>
            <a:lvl6pPr marL="2743200" lvl="5" indent="-228600" algn="l">
              <a:lnSpc>
                <a:spcPct val="100000"/>
              </a:lnSpc>
              <a:spcBef>
                <a:spcPts val="1200"/>
              </a:spcBef>
              <a:spcAft>
                <a:spcPts val="0"/>
              </a:spcAft>
              <a:buSzPts val="1100"/>
              <a:buNone/>
              <a:defRPr/>
            </a:lvl6pPr>
            <a:lvl7pPr marL="3200400" lvl="6" indent="-228600" algn="l">
              <a:lnSpc>
                <a:spcPct val="100000"/>
              </a:lnSpc>
              <a:spcBef>
                <a:spcPts val="1200"/>
              </a:spcBef>
              <a:spcAft>
                <a:spcPts val="0"/>
              </a:spcAft>
              <a:buSzPts val="1100"/>
              <a:buNone/>
              <a:defRPr/>
            </a:lvl7pPr>
            <a:lvl8pPr marL="3657600" lvl="7" indent="-228600" algn="l">
              <a:lnSpc>
                <a:spcPct val="100000"/>
              </a:lnSpc>
              <a:spcBef>
                <a:spcPts val="1200"/>
              </a:spcBef>
              <a:spcAft>
                <a:spcPts val="0"/>
              </a:spcAft>
              <a:buSzPts val="1100"/>
              <a:buNone/>
              <a:defRPr/>
            </a:lvl8pPr>
            <a:lvl9pPr marL="4114800" lvl="8" indent="-228600" algn="l">
              <a:lnSpc>
                <a:spcPct val="100000"/>
              </a:lnSpc>
              <a:spcBef>
                <a:spcPts val="1200"/>
              </a:spcBef>
              <a:spcAft>
                <a:spcPts val="1200"/>
              </a:spcAft>
              <a:buSzPts val="1100"/>
              <a:buNone/>
              <a:defRPr/>
            </a:lvl9pPr>
          </a:lstStyle>
          <a:p>
            <a:endParaRPr/>
          </a:p>
        </p:txBody>
      </p:sp>
      <p:sp>
        <p:nvSpPr>
          <p:cNvPr id="84" name="Google Shape;84;p41"/>
          <p:cNvSpPr txBox="1">
            <a:spLocks noGrp="1"/>
          </p:cNvSpPr>
          <p:nvPr>
            <p:ph type="body" idx="2"/>
          </p:nvPr>
        </p:nvSpPr>
        <p:spPr>
          <a:xfrm>
            <a:off x="6281582" y="1577340"/>
            <a:ext cx="5305500" cy="452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1600"/>
              <a:buNone/>
              <a:defRPr/>
            </a:lvl1pPr>
            <a:lvl2pPr marL="914400" lvl="1" indent="-228600" algn="l">
              <a:lnSpc>
                <a:spcPct val="100000"/>
              </a:lnSpc>
              <a:spcBef>
                <a:spcPts val="1200"/>
              </a:spcBef>
              <a:spcAft>
                <a:spcPts val="0"/>
              </a:spcAft>
              <a:buSzPts val="1600"/>
              <a:buNone/>
              <a:defRPr/>
            </a:lvl2pPr>
            <a:lvl3pPr marL="1371600" lvl="2" indent="-228600" algn="l">
              <a:lnSpc>
                <a:spcPct val="100000"/>
              </a:lnSpc>
              <a:spcBef>
                <a:spcPts val="1200"/>
              </a:spcBef>
              <a:spcAft>
                <a:spcPts val="0"/>
              </a:spcAft>
              <a:buSzPts val="1600"/>
              <a:buNone/>
              <a:defRPr/>
            </a:lvl3pPr>
            <a:lvl4pPr marL="1828800" lvl="3" indent="-228600" algn="l">
              <a:lnSpc>
                <a:spcPct val="100000"/>
              </a:lnSpc>
              <a:spcBef>
                <a:spcPts val="1200"/>
              </a:spcBef>
              <a:spcAft>
                <a:spcPts val="0"/>
              </a:spcAft>
              <a:buSzPts val="1600"/>
              <a:buNone/>
              <a:defRPr/>
            </a:lvl4pPr>
            <a:lvl5pPr marL="2286000" lvl="4" indent="-228600" algn="l">
              <a:lnSpc>
                <a:spcPct val="100000"/>
              </a:lnSpc>
              <a:spcBef>
                <a:spcPts val="1200"/>
              </a:spcBef>
              <a:spcAft>
                <a:spcPts val="0"/>
              </a:spcAft>
              <a:buSzPts val="1600"/>
              <a:buNone/>
              <a:defRPr/>
            </a:lvl5pPr>
            <a:lvl6pPr marL="2743200" lvl="5" indent="-228600" algn="l">
              <a:lnSpc>
                <a:spcPct val="100000"/>
              </a:lnSpc>
              <a:spcBef>
                <a:spcPts val="1200"/>
              </a:spcBef>
              <a:spcAft>
                <a:spcPts val="0"/>
              </a:spcAft>
              <a:buSzPts val="1100"/>
              <a:buNone/>
              <a:defRPr/>
            </a:lvl6pPr>
            <a:lvl7pPr marL="3200400" lvl="6" indent="-228600" algn="l">
              <a:lnSpc>
                <a:spcPct val="100000"/>
              </a:lnSpc>
              <a:spcBef>
                <a:spcPts val="1200"/>
              </a:spcBef>
              <a:spcAft>
                <a:spcPts val="0"/>
              </a:spcAft>
              <a:buSzPts val="1100"/>
              <a:buNone/>
              <a:defRPr/>
            </a:lvl7pPr>
            <a:lvl8pPr marL="3657600" lvl="7" indent="-228600" algn="l">
              <a:lnSpc>
                <a:spcPct val="100000"/>
              </a:lnSpc>
              <a:spcBef>
                <a:spcPts val="1200"/>
              </a:spcBef>
              <a:spcAft>
                <a:spcPts val="0"/>
              </a:spcAft>
              <a:buSzPts val="1100"/>
              <a:buNone/>
              <a:defRPr/>
            </a:lvl8pPr>
            <a:lvl9pPr marL="4114800" lvl="8" indent="-228600" algn="l">
              <a:lnSpc>
                <a:spcPct val="100000"/>
              </a:lnSpc>
              <a:spcBef>
                <a:spcPts val="1200"/>
              </a:spcBef>
              <a:spcAft>
                <a:spcPts val="1200"/>
              </a:spcAft>
              <a:buSzPts val="1100"/>
              <a:buNone/>
              <a:defRPr/>
            </a:lvl9pPr>
          </a:lstStyle>
          <a:p>
            <a:endParaRPr/>
          </a:p>
        </p:txBody>
      </p:sp>
      <p:sp>
        <p:nvSpPr>
          <p:cNvPr id="85" name="Google Shape;85;p41"/>
          <p:cNvSpPr txBox="1">
            <a:spLocks noGrp="1"/>
          </p:cNvSpPr>
          <p:nvPr>
            <p:ph type="ftr" idx="11"/>
          </p:nvPr>
        </p:nvSpPr>
        <p:spPr>
          <a:xfrm>
            <a:off x="4147064" y="6377940"/>
            <a:ext cx="390330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1"/>
          <p:cNvSpPr txBox="1">
            <a:spLocks noGrp="1"/>
          </p:cNvSpPr>
          <p:nvPr>
            <p:ph type="dt" idx="10"/>
          </p:nvPr>
        </p:nvSpPr>
        <p:spPr>
          <a:xfrm>
            <a:off x="609862" y="6377940"/>
            <a:ext cx="280530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1"/>
          <p:cNvSpPr txBox="1">
            <a:spLocks noGrp="1"/>
          </p:cNvSpPr>
          <p:nvPr>
            <p:ph type="sldNum" idx="12"/>
          </p:nvPr>
        </p:nvSpPr>
        <p:spPr>
          <a:xfrm>
            <a:off x="395401" y="6623536"/>
            <a:ext cx="201300" cy="94800"/>
          </a:xfrm>
          <a:prstGeom prst="rect">
            <a:avLst/>
          </a:prstGeom>
          <a:noFill/>
          <a:ln>
            <a:noFill/>
          </a:ln>
        </p:spPr>
        <p:txBody>
          <a:bodyPr spcFirstLastPara="1" wrap="square" lIns="0" tIns="0" rIns="0" bIns="0" anchor="t" anchorCtr="0">
            <a:noAutofit/>
          </a:bodyPr>
          <a:lstStyle>
            <a:lvl1pPr marL="12700" marR="0" lvl="0"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1pPr>
            <a:lvl2pPr marL="12700" marR="0" lvl="1"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2pPr>
            <a:lvl3pPr marL="12700" marR="0" lvl="2"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3pPr>
            <a:lvl4pPr marL="12700" marR="0" lvl="3"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4pPr>
            <a:lvl5pPr marL="12700" marR="0" lvl="4"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5pPr>
            <a:lvl6pPr marL="12700" marR="0" lvl="5"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6pPr>
            <a:lvl7pPr marL="12700" marR="0" lvl="6"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7pPr>
            <a:lvl8pPr marL="12700" marR="0" lvl="7"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8pPr>
            <a:lvl9pPr marL="12700" marR="0" lvl="8"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s-ES"/>
              <a:t>‹Nr.›</a:t>
            </a:fld>
            <a:r>
              <a:rPr lang="es-ES"/>
              <a:t> </a:t>
            </a:r>
            <a:endParaRPr sz="1100" b="0">
              <a:solidFill>
                <a:srgbClr val="595959"/>
              </a:solidFill>
              <a:latin typeface="Georgia"/>
              <a:ea typeface="Georgia"/>
              <a:cs typeface="Georgia"/>
              <a:sym typeface="Georgi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2">
    <p:bg>
      <p:bgPr>
        <a:solidFill>
          <a:schemeClr val="lt1"/>
        </a:solidFill>
        <a:effectLst/>
      </p:bgPr>
    </p:bg>
    <p:spTree>
      <p:nvGrpSpPr>
        <p:cNvPr id="1" name="Shape 88"/>
        <p:cNvGrpSpPr/>
        <p:nvPr/>
      </p:nvGrpSpPr>
      <p:grpSpPr>
        <a:xfrm>
          <a:off x="0" y="0"/>
          <a:ext cx="0" cy="0"/>
          <a:chOff x="0" y="0"/>
          <a:chExt cx="0" cy="0"/>
        </a:xfrm>
      </p:grpSpPr>
      <p:sp>
        <p:nvSpPr>
          <p:cNvPr id="89" name="Google Shape;89;p42"/>
          <p:cNvSpPr/>
          <p:nvPr/>
        </p:nvSpPr>
        <p:spPr>
          <a:xfrm>
            <a:off x="10823050" y="807667"/>
            <a:ext cx="657340"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90" name="Google Shape;90;p42"/>
          <p:cNvSpPr txBox="1">
            <a:spLocks noGrp="1"/>
          </p:cNvSpPr>
          <p:nvPr>
            <p:ph type="title"/>
          </p:nvPr>
        </p:nvSpPr>
        <p:spPr>
          <a:xfrm>
            <a:off x="685130" y="399607"/>
            <a:ext cx="10826984" cy="65214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200" b="1" i="0">
                <a:solidFill>
                  <a:srgbClr val="57575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2"/>
          <p:cNvSpPr txBox="1">
            <a:spLocks noGrp="1"/>
          </p:cNvSpPr>
          <p:nvPr>
            <p:ph type="body" idx="1"/>
          </p:nvPr>
        </p:nvSpPr>
        <p:spPr>
          <a:xfrm>
            <a:off x="609862" y="1577340"/>
            <a:ext cx="10977521" cy="452628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2" name="Google Shape;92;p42"/>
          <p:cNvSpPr txBox="1">
            <a:spLocks noGrp="1"/>
          </p:cNvSpPr>
          <p:nvPr>
            <p:ph type="ftr" idx="11"/>
          </p:nvPr>
        </p:nvSpPr>
        <p:spPr>
          <a:xfrm>
            <a:off x="4147064" y="6377940"/>
            <a:ext cx="3903119"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2"/>
          <p:cNvSpPr txBox="1">
            <a:spLocks noGrp="1"/>
          </p:cNvSpPr>
          <p:nvPr>
            <p:ph type="dt" idx="10"/>
          </p:nvPr>
        </p:nvSpPr>
        <p:spPr>
          <a:xfrm>
            <a:off x="609862" y="6377940"/>
            <a:ext cx="2805366"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2"/>
          <p:cNvSpPr txBox="1">
            <a:spLocks noGrp="1"/>
          </p:cNvSpPr>
          <p:nvPr>
            <p:ph type="sldNum" idx="12"/>
          </p:nvPr>
        </p:nvSpPr>
        <p:spPr>
          <a:xfrm>
            <a:off x="395401" y="6623535"/>
            <a:ext cx="200926" cy="94666"/>
          </a:xfrm>
          <a:prstGeom prst="rect">
            <a:avLst/>
          </a:prstGeom>
          <a:noFill/>
          <a:ln>
            <a:noFill/>
          </a:ln>
        </p:spPr>
        <p:txBody>
          <a:bodyPr spcFirstLastPara="1" wrap="square" lIns="0" tIns="0" rIns="0" bIns="0" anchor="t" anchorCtr="0">
            <a:noAutofit/>
          </a:bodyPr>
          <a:lstStyle>
            <a:lvl1pPr marL="21003" marR="0" lvl="0"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1pPr>
            <a:lvl2pPr marL="21003" marR="0" lvl="1"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2pPr>
            <a:lvl3pPr marL="21003" marR="0" lvl="2"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3pPr>
            <a:lvl4pPr marL="21003" marR="0" lvl="3"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4pPr>
            <a:lvl5pPr marL="21003" marR="0" lvl="4"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5pPr>
            <a:lvl6pPr marL="21003" marR="0" lvl="5"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6pPr>
            <a:lvl7pPr marL="21003" marR="0" lvl="6"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7pPr>
            <a:lvl8pPr marL="21003" marR="0" lvl="7"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8pPr>
            <a:lvl9pPr marL="21003" marR="0" lvl="8" indent="0" algn="l">
              <a:lnSpc>
                <a:spcPct val="100000"/>
              </a:lnSpc>
              <a:spcBef>
                <a:spcPts val="0"/>
              </a:spcBef>
              <a:spcAft>
                <a:spcPts val="0"/>
              </a:spcAft>
              <a:buClr>
                <a:srgbClr val="000000"/>
              </a:buClr>
              <a:buSzPts val="600"/>
              <a:buFont typeface="Arial"/>
              <a:buNone/>
              <a:defRPr sz="600" b="1" i="0" u="none" strike="noStrike" cap="none">
                <a:solidFill>
                  <a:srgbClr val="4A4A49"/>
                </a:solidFill>
                <a:latin typeface="Avenir"/>
                <a:ea typeface="Avenir"/>
                <a:cs typeface="Avenir"/>
                <a:sym typeface="Avenir"/>
              </a:defRPr>
            </a:lvl9pPr>
          </a:lstStyle>
          <a:p>
            <a:pPr marL="21003" lvl="0" indent="0" algn="l" rtl="0">
              <a:spcBef>
                <a:spcPts val="0"/>
              </a:spcBef>
              <a:spcAft>
                <a:spcPts val="0"/>
              </a:spcAft>
              <a:buNone/>
            </a:pPr>
            <a:fld id="{00000000-1234-1234-1234-123412341234}" type="slidenum">
              <a:rPr lang="es-ES"/>
              <a:t>‹Nr.›</a:t>
            </a:fld>
            <a:r>
              <a:rPr lang="es-ES"/>
              <a:t> </a:t>
            </a:r>
            <a:endParaRPr sz="1100" b="0">
              <a:solidFill>
                <a:srgbClr val="595959"/>
              </a:solidFill>
              <a:latin typeface="Georgia"/>
              <a:ea typeface="Georgia"/>
              <a:cs typeface="Georgia"/>
              <a:sym typeface="Georgi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0" y="0"/>
            <a:ext cx="121920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7" name="Google Shape;97;p43"/>
          <p:cNvSpPr/>
          <p:nvPr/>
        </p:nvSpPr>
        <p:spPr>
          <a:xfrm>
            <a:off x="453069" y="-83001"/>
            <a:ext cx="3079500" cy="70137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8" name="Google Shape;98;p43"/>
          <p:cNvSpPr txBox="1">
            <a:spLocks noGrp="1"/>
          </p:cNvSpPr>
          <p:nvPr>
            <p:ph type="body" idx="1"/>
          </p:nvPr>
        </p:nvSpPr>
        <p:spPr>
          <a:xfrm>
            <a:off x="612524" y="-71967"/>
            <a:ext cx="2755200" cy="7002300"/>
          </a:xfrm>
          <a:prstGeom prst="rect">
            <a:avLst/>
          </a:prstGeom>
          <a:noFill/>
          <a:ln>
            <a:noFill/>
          </a:ln>
        </p:spPr>
        <p:txBody>
          <a:bodyPr spcFirstLastPara="1" wrap="square" lIns="121900" tIns="60925" rIns="121900" bIns="60925" anchor="ctr" anchorCtr="0">
            <a:noAutofit/>
          </a:bodyPr>
          <a:lstStyle>
            <a:lvl1pPr marL="457200" lvl="0" indent="-228600" algn="l">
              <a:lnSpc>
                <a:spcPct val="100000"/>
              </a:lnSpc>
              <a:spcBef>
                <a:spcPts val="900"/>
              </a:spcBef>
              <a:spcAft>
                <a:spcPts val="0"/>
              </a:spcAft>
              <a:buClr>
                <a:schemeClr val="dk1"/>
              </a:buClr>
              <a:buSzPts val="4300"/>
              <a:buNone/>
              <a:defRPr sz="4300"/>
            </a:lvl1pPr>
            <a:lvl2pPr marL="914400" lvl="1" indent="-381000" algn="l">
              <a:lnSpc>
                <a:spcPct val="100000"/>
              </a:lnSpc>
              <a:spcBef>
                <a:spcPts val="500"/>
              </a:spcBef>
              <a:spcAft>
                <a:spcPts val="0"/>
              </a:spcAft>
              <a:buClr>
                <a:schemeClr val="dk1"/>
              </a:buClr>
              <a:buSzPts val="2400"/>
              <a:buChar char="–"/>
              <a:defRPr/>
            </a:lvl2pPr>
            <a:lvl3pPr marL="1371600" lvl="2" indent="-381000" algn="l">
              <a:lnSpc>
                <a:spcPct val="100000"/>
              </a:lnSpc>
              <a:spcBef>
                <a:spcPts val="500"/>
              </a:spcBef>
              <a:spcAft>
                <a:spcPts val="0"/>
              </a:spcAft>
              <a:buClr>
                <a:schemeClr val="dk1"/>
              </a:buClr>
              <a:buSzPts val="2400"/>
              <a:buChar char="•"/>
              <a:defRPr/>
            </a:lvl3pPr>
            <a:lvl4pPr marL="1828800" lvl="3" indent="-381000" algn="l">
              <a:lnSpc>
                <a:spcPct val="100000"/>
              </a:lnSpc>
              <a:spcBef>
                <a:spcPts val="500"/>
              </a:spcBef>
              <a:spcAft>
                <a:spcPts val="0"/>
              </a:spcAft>
              <a:buClr>
                <a:schemeClr val="dk1"/>
              </a:buClr>
              <a:buSzPts val="2400"/>
              <a:buChar char="–"/>
              <a:defRPr/>
            </a:lvl4pPr>
            <a:lvl5pPr marL="2286000" lvl="4" indent="-381000" algn="l">
              <a:lnSpc>
                <a:spcPct val="100000"/>
              </a:lnSpc>
              <a:spcBef>
                <a:spcPts val="500"/>
              </a:spcBef>
              <a:spcAft>
                <a:spcPts val="0"/>
              </a:spcAft>
              <a:buClr>
                <a:schemeClr val="dk1"/>
              </a:buClr>
              <a:buSzPts val="2400"/>
              <a:buChar char="»"/>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on Header 5">
  <p:cSld name="1_Section Header_7">
    <p:spTree>
      <p:nvGrpSpPr>
        <p:cNvPr id="1" name="Shape 99"/>
        <p:cNvGrpSpPr/>
        <p:nvPr/>
      </p:nvGrpSpPr>
      <p:grpSpPr>
        <a:xfrm>
          <a:off x="0" y="0"/>
          <a:ext cx="0" cy="0"/>
          <a:chOff x="0" y="0"/>
          <a:chExt cx="0" cy="0"/>
        </a:xfrm>
      </p:grpSpPr>
      <p:sp>
        <p:nvSpPr>
          <p:cNvPr id="100" name="Google Shape;100;p44"/>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1" name="Google Shape;101;p44"/>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2" name="Google Shape;102;p44"/>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3" name="Google Shape;103;p44"/>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04"/>
        <p:cNvGrpSpPr/>
        <p:nvPr/>
      </p:nvGrpSpPr>
      <p:grpSpPr>
        <a:xfrm>
          <a:off x="0" y="0"/>
          <a:ext cx="0" cy="0"/>
          <a:chOff x="0" y="0"/>
          <a:chExt cx="0" cy="0"/>
        </a:xfrm>
      </p:grpSpPr>
      <p:sp>
        <p:nvSpPr>
          <p:cNvPr id="105" name="Google Shape;105;p45"/>
          <p:cNvSpPr>
            <a:spLocks noGrp="1"/>
          </p:cNvSpPr>
          <p:nvPr>
            <p:ph type="pic" idx="2"/>
          </p:nvPr>
        </p:nvSpPr>
        <p:spPr>
          <a:xfrm>
            <a:off x="0" y="0"/>
            <a:ext cx="121920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6" name="Google Shape;106;p45"/>
          <p:cNvSpPr/>
          <p:nvPr/>
        </p:nvSpPr>
        <p:spPr>
          <a:xfrm>
            <a:off x="453069" y="-83001"/>
            <a:ext cx="3079500" cy="70137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7" name="Google Shape;107;p45"/>
          <p:cNvSpPr txBox="1">
            <a:spLocks noGrp="1"/>
          </p:cNvSpPr>
          <p:nvPr>
            <p:ph type="body" idx="1"/>
          </p:nvPr>
        </p:nvSpPr>
        <p:spPr>
          <a:xfrm>
            <a:off x="612524" y="-71967"/>
            <a:ext cx="2755200" cy="7002300"/>
          </a:xfrm>
          <a:prstGeom prst="rect">
            <a:avLst/>
          </a:prstGeom>
          <a:noFill/>
          <a:ln>
            <a:noFill/>
          </a:ln>
        </p:spPr>
        <p:txBody>
          <a:bodyPr spcFirstLastPara="1" wrap="square" lIns="121900" tIns="60925" rIns="121900" bIns="60925" anchor="ctr" anchorCtr="0">
            <a:noAutofit/>
          </a:bodyPr>
          <a:lstStyle>
            <a:lvl1pPr marL="457200" lvl="0" indent="-228600" algn="l">
              <a:lnSpc>
                <a:spcPct val="100000"/>
              </a:lnSpc>
              <a:spcBef>
                <a:spcPts val="900"/>
              </a:spcBef>
              <a:spcAft>
                <a:spcPts val="0"/>
              </a:spcAft>
              <a:buClr>
                <a:schemeClr val="dk1"/>
              </a:buClr>
              <a:buSzPts val="4300"/>
              <a:buNone/>
              <a:defRPr sz="4300"/>
            </a:lvl1pPr>
            <a:lvl2pPr marL="914400" lvl="1" indent="-381000" algn="l">
              <a:lnSpc>
                <a:spcPct val="100000"/>
              </a:lnSpc>
              <a:spcBef>
                <a:spcPts val="500"/>
              </a:spcBef>
              <a:spcAft>
                <a:spcPts val="0"/>
              </a:spcAft>
              <a:buClr>
                <a:schemeClr val="dk1"/>
              </a:buClr>
              <a:buSzPts val="2400"/>
              <a:buChar char="–"/>
              <a:defRPr/>
            </a:lvl2pPr>
            <a:lvl3pPr marL="1371600" lvl="2" indent="-381000" algn="l">
              <a:lnSpc>
                <a:spcPct val="100000"/>
              </a:lnSpc>
              <a:spcBef>
                <a:spcPts val="500"/>
              </a:spcBef>
              <a:spcAft>
                <a:spcPts val="0"/>
              </a:spcAft>
              <a:buClr>
                <a:schemeClr val="dk1"/>
              </a:buClr>
              <a:buSzPts val="2400"/>
              <a:buChar char="•"/>
              <a:defRPr/>
            </a:lvl3pPr>
            <a:lvl4pPr marL="1828800" lvl="3" indent="-381000" algn="l">
              <a:lnSpc>
                <a:spcPct val="100000"/>
              </a:lnSpc>
              <a:spcBef>
                <a:spcPts val="500"/>
              </a:spcBef>
              <a:spcAft>
                <a:spcPts val="0"/>
              </a:spcAft>
              <a:buClr>
                <a:schemeClr val="dk1"/>
              </a:buClr>
              <a:buSzPts val="2400"/>
              <a:buChar char="–"/>
              <a:defRPr/>
            </a:lvl4pPr>
            <a:lvl5pPr marL="2286000" lvl="4" indent="-381000" algn="l">
              <a:lnSpc>
                <a:spcPct val="100000"/>
              </a:lnSpc>
              <a:spcBef>
                <a:spcPts val="500"/>
              </a:spcBef>
              <a:spcAft>
                <a:spcPts val="0"/>
              </a:spcAft>
              <a:buClr>
                <a:schemeClr val="dk1"/>
              </a:buClr>
              <a:buSzPts val="2400"/>
              <a:buChar char="»"/>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on Header 6">
  <p:cSld name="1_Section Header_8">
    <p:spTree>
      <p:nvGrpSpPr>
        <p:cNvPr id="1" name="Shape 108"/>
        <p:cNvGrpSpPr/>
        <p:nvPr/>
      </p:nvGrpSpPr>
      <p:grpSpPr>
        <a:xfrm>
          <a:off x="0" y="0"/>
          <a:ext cx="0" cy="0"/>
          <a:chOff x="0" y="0"/>
          <a:chExt cx="0" cy="0"/>
        </a:xfrm>
      </p:grpSpPr>
      <p:sp>
        <p:nvSpPr>
          <p:cNvPr id="109" name="Google Shape;109;p46"/>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0" name="Google Shape;110;p46"/>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1" name="Google Shape;111;p46"/>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2" name="Google Shape;112;p46"/>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er 7">
  <p:cSld name="1_Section Header_9">
    <p:spTree>
      <p:nvGrpSpPr>
        <p:cNvPr id="1" name="Shape 113"/>
        <p:cNvGrpSpPr/>
        <p:nvPr/>
      </p:nvGrpSpPr>
      <p:grpSpPr>
        <a:xfrm>
          <a:off x="0" y="0"/>
          <a:ext cx="0" cy="0"/>
          <a:chOff x="0" y="0"/>
          <a:chExt cx="0" cy="0"/>
        </a:xfrm>
      </p:grpSpPr>
      <p:sp>
        <p:nvSpPr>
          <p:cNvPr id="114" name="Google Shape;114;p47"/>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5" name="Google Shape;115;p47"/>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6" name="Google Shape;116;p47"/>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7" name="Google Shape;117;p47"/>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8">
  <p:cSld name="1_Section Header_10">
    <p:spTree>
      <p:nvGrpSpPr>
        <p:cNvPr id="1" name="Shape 118"/>
        <p:cNvGrpSpPr/>
        <p:nvPr/>
      </p:nvGrpSpPr>
      <p:grpSpPr>
        <a:xfrm>
          <a:off x="0" y="0"/>
          <a:ext cx="0" cy="0"/>
          <a:chOff x="0" y="0"/>
          <a:chExt cx="0" cy="0"/>
        </a:xfrm>
      </p:grpSpPr>
      <p:sp>
        <p:nvSpPr>
          <p:cNvPr id="119" name="Google Shape;119;p48"/>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0" name="Google Shape;120;p48"/>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1" name="Google Shape;121;p48"/>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2" name="Google Shape;122;p48"/>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2">
  <p:cSld name="1_Section Header_6">
    <p:spTree>
      <p:nvGrpSpPr>
        <p:cNvPr id="1" name="Shape 123"/>
        <p:cNvGrpSpPr/>
        <p:nvPr/>
      </p:nvGrpSpPr>
      <p:grpSpPr>
        <a:xfrm>
          <a:off x="0" y="0"/>
          <a:ext cx="0" cy="0"/>
          <a:chOff x="0" y="0"/>
          <a:chExt cx="0" cy="0"/>
        </a:xfrm>
      </p:grpSpPr>
      <p:sp>
        <p:nvSpPr>
          <p:cNvPr id="124" name="Google Shape;124;p49"/>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5" name="Google Shape;125;p49"/>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6" name="Google Shape;126;p49"/>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7" name="Google Shape;127;p49"/>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9"/>
          <p:cNvSpPr txBox="1">
            <a:spLocks noGrp="1"/>
          </p:cNvSpPr>
          <p:nvPr>
            <p:ph type="ctrTitle"/>
          </p:nvPr>
        </p:nvSpPr>
        <p:spPr>
          <a:xfrm>
            <a:off x="914400" y="2130425"/>
            <a:ext cx="10363200" cy="14700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9"/>
          <p:cNvSpPr txBox="1">
            <a:spLocks noGrp="1"/>
          </p:cNvSpPr>
          <p:nvPr>
            <p:ph type="subTitle" idx="1"/>
          </p:nvPr>
        </p:nvSpPr>
        <p:spPr>
          <a:xfrm>
            <a:off x="1828800" y="3886200"/>
            <a:ext cx="8534400" cy="1752300"/>
          </a:xfrm>
          <a:prstGeom prst="rect">
            <a:avLst/>
          </a:prstGeom>
          <a:noFill/>
          <a:ln>
            <a:noFill/>
          </a:ln>
        </p:spPr>
        <p:txBody>
          <a:bodyPr spcFirstLastPara="1" wrap="square" lIns="121900" tIns="60925" rIns="121900" bIns="60925" anchor="t" anchorCtr="0">
            <a:noAutofit/>
          </a:bodyPr>
          <a:lstStyle>
            <a:lvl1pPr lvl="0" algn="ctr">
              <a:lnSpc>
                <a:spcPct val="100000"/>
              </a:lnSpc>
              <a:spcBef>
                <a:spcPts val="900"/>
              </a:spcBef>
              <a:spcAft>
                <a:spcPts val="0"/>
              </a:spcAft>
              <a:buClr>
                <a:srgbClr val="888888"/>
              </a:buClr>
              <a:buSzPts val="4300"/>
              <a:buNone/>
              <a:defRPr>
                <a:solidFill>
                  <a:srgbClr val="888888"/>
                </a:solidFill>
              </a:defRPr>
            </a:lvl1pPr>
            <a:lvl2pPr lvl="1" algn="ctr">
              <a:lnSpc>
                <a:spcPct val="100000"/>
              </a:lnSpc>
              <a:spcBef>
                <a:spcPts val="1200"/>
              </a:spcBef>
              <a:spcAft>
                <a:spcPts val="0"/>
              </a:spcAft>
              <a:buClr>
                <a:srgbClr val="888888"/>
              </a:buClr>
              <a:buSzPts val="3700"/>
              <a:buNone/>
              <a:defRPr>
                <a:solidFill>
                  <a:srgbClr val="888888"/>
                </a:solidFill>
              </a:defRPr>
            </a:lvl2pPr>
            <a:lvl3pPr lvl="2" algn="ctr">
              <a:lnSpc>
                <a:spcPct val="100000"/>
              </a:lnSpc>
              <a:spcBef>
                <a:spcPts val="1200"/>
              </a:spcBef>
              <a:spcAft>
                <a:spcPts val="0"/>
              </a:spcAft>
              <a:buClr>
                <a:srgbClr val="888888"/>
              </a:buClr>
              <a:buSzPts val="3200"/>
              <a:buNone/>
              <a:defRPr>
                <a:solidFill>
                  <a:srgbClr val="888888"/>
                </a:solidFill>
              </a:defRPr>
            </a:lvl3pPr>
            <a:lvl4pPr lvl="3" algn="ctr">
              <a:lnSpc>
                <a:spcPct val="100000"/>
              </a:lnSpc>
              <a:spcBef>
                <a:spcPts val="1200"/>
              </a:spcBef>
              <a:spcAft>
                <a:spcPts val="0"/>
              </a:spcAft>
              <a:buClr>
                <a:srgbClr val="888888"/>
              </a:buClr>
              <a:buSzPts val="2700"/>
              <a:buNone/>
              <a:defRPr>
                <a:solidFill>
                  <a:srgbClr val="888888"/>
                </a:solidFill>
              </a:defRPr>
            </a:lvl4pPr>
            <a:lvl5pPr lvl="4" algn="ctr">
              <a:lnSpc>
                <a:spcPct val="100000"/>
              </a:lnSpc>
              <a:spcBef>
                <a:spcPts val="1200"/>
              </a:spcBef>
              <a:spcAft>
                <a:spcPts val="0"/>
              </a:spcAft>
              <a:buClr>
                <a:srgbClr val="888888"/>
              </a:buClr>
              <a:buSzPts val="2700"/>
              <a:buNone/>
              <a:defRPr>
                <a:solidFill>
                  <a:srgbClr val="888888"/>
                </a:solidFill>
              </a:defRPr>
            </a:lvl5pPr>
            <a:lvl6pPr lvl="5" algn="ctr">
              <a:lnSpc>
                <a:spcPct val="100000"/>
              </a:lnSpc>
              <a:spcBef>
                <a:spcPts val="1200"/>
              </a:spcBef>
              <a:spcAft>
                <a:spcPts val="0"/>
              </a:spcAft>
              <a:buClr>
                <a:srgbClr val="888888"/>
              </a:buClr>
              <a:buSzPts val="2700"/>
              <a:buNone/>
              <a:defRPr>
                <a:solidFill>
                  <a:srgbClr val="888888"/>
                </a:solidFill>
              </a:defRPr>
            </a:lvl6pPr>
            <a:lvl7pPr lvl="6" algn="ctr">
              <a:lnSpc>
                <a:spcPct val="100000"/>
              </a:lnSpc>
              <a:spcBef>
                <a:spcPts val="1200"/>
              </a:spcBef>
              <a:spcAft>
                <a:spcPts val="0"/>
              </a:spcAft>
              <a:buClr>
                <a:srgbClr val="888888"/>
              </a:buClr>
              <a:buSzPts val="2700"/>
              <a:buNone/>
              <a:defRPr>
                <a:solidFill>
                  <a:srgbClr val="888888"/>
                </a:solidFill>
              </a:defRPr>
            </a:lvl7pPr>
            <a:lvl8pPr lvl="7" algn="ctr">
              <a:lnSpc>
                <a:spcPct val="100000"/>
              </a:lnSpc>
              <a:spcBef>
                <a:spcPts val="1200"/>
              </a:spcBef>
              <a:spcAft>
                <a:spcPts val="0"/>
              </a:spcAft>
              <a:buClr>
                <a:srgbClr val="888888"/>
              </a:buClr>
              <a:buSzPts val="2700"/>
              <a:buNone/>
              <a:defRPr>
                <a:solidFill>
                  <a:srgbClr val="888888"/>
                </a:solidFill>
              </a:defRPr>
            </a:lvl8pPr>
            <a:lvl9pPr lvl="8" algn="ctr">
              <a:lnSpc>
                <a:spcPct val="100000"/>
              </a:lnSpc>
              <a:spcBef>
                <a:spcPts val="1200"/>
              </a:spcBef>
              <a:spcAft>
                <a:spcPts val="1200"/>
              </a:spcAft>
              <a:buClr>
                <a:srgbClr val="888888"/>
              </a:buClr>
              <a:buSzPts val="2700"/>
              <a:buNone/>
              <a:defRPr>
                <a:solidFill>
                  <a:srgbClr val="888888"/>
                </a:solidFill>
              </a:defRPr>
            </a:lvl9pPr>
          </a:lstStyle>
          <a:p>
            <a:endParaRPr/>
          </a:p>
        </p:txBody>
      </p:sp>
      <p:sp>
        <p:nvSpPr>
          <p:cNvPr id="22" name="Google Shape;22;p29"/>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 Header 3">
  <p:cSld name="1_Section Header_4">
    <p:spTree>
      <p:nvGrpSpPr>
        <p:cNvPr id="1" name="Shape 128"/>
        <p:cNvGrpSpPr/>
        <p:nvPr/>
      </p:nvGrpSpPr>
      <p:grpSpPr>
        <a:xfrm>
          <a:off x="0" y="0"/>
          <a:ext cx="0" cy="0"/>
          <a:chOff x="0" y="0"/>
          <a:chExt cx="0" cy="0"/>
        </a:xfrm>
      </p:grpSpPr>
      <p:sp>
        <p:nvSpPr>
          <p:cNvPr id="129" name="Google Shape;129;p50"/>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0" name="Google Shape;130;p50"/>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1" name="Google Shape;131;p50"/>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2" name="Google Shape;132;p50"/>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contenido" type="obj">
  <p:cSld name="OBJECT">
    <p:spTree>
      <p:nvGrpSpPr>
        <p:cNvPr id="1" name="Shape 133"/>
        <p:cNvGrpSpPr/>
        <p:nvPr/>
      </p:nvGrpSpPr>
      <p:grpSpPr>
        <a:xfrm>
          <a:off x="0" y="0"/>
          <a:ext cx="0" cy="0"/>
          <a:chOff x="0" y="0"/>
          <a:chExt cx="0" cy="0"/>
        </a:xfrm>
      </p:grpSpPr>
      <p:sp>
        <p:nvSpPr>
          <p:cNvPr id="134" name="Google Shape;134;p51"/>
          <p:cNvSpPr txBox="1">
            <a:spLocks noGrp="1"/>
          </p:cNvSpPr>
          <p:nvPr>
            <p:ph type="title"/>
          </p:nvPr>
        </p:nvSpPr>
        <p:spPr>
          <a:xfrm>
            <a:off x="330071" y="555387"/>
            <a:ext cx="11581500" cy="659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285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51"/>
          <p:cNvSpPr txBox="1">
            <a:spLocks noGrp="1"/>
          </p:cNvSpPr>
          <p:nvPr>
            <p:ph type="dt" idx="10"/>
          </p:nvPr>
        </p:nvSpPr>
        <p:spPr>
          <a:xfrm>
            <a:off x="330071"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5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51"/>
          <p:cNvSpPr txBox="1">
            <a:spLocks noGrp="1"/>
          </p:cNvSpPr>
          <p:nvPr>
            <p:ph type="sldNum" idx="12"/>
          </p:nvPr>
        </p:nvSpPr>
        <p:spPr>
          <a:xfrm>
            <a:off x="8956085"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s-ES"/>
              <a:t>‹Nr.›</a:t>
            </a:fld>
            <a:endParaRPr/>
          </a:p>
        </p:txBody>
      </p:sp>
      <p:sp>
        <p:nvSpPr>
          <p:cNvPr id="138" name="Google Shape;138;p51"/>
          <p:cNvSpPr txBox="1">
            <a:spLocks noGrp="1"/>
          </p:cNvSpPr>
          <p:nvPr>
            <p:ph type="body" idx="1"/>
          </p:nvPr>
        </p:nvSpPr>
        <p:spPr>
          <a:xfrm>
            <a:off x="332112" y="1522776"/>
            <a:ext cx="11579400" cy="4526100"/>
          </a:xfrm>
          <a:prstGeom prst="rect">
            <a:avLst/>
          </a:prstGeom>
          <a:noFill/>
          <a:ln>
            <a:noFill/>
          </a:ln>
        </p:spPr>
        <p:txBody>
          <a:bodyPr spcFirstLastPara="1" wrap="square" lIns="0" tIns="0" rIns="0" bIns="0" anchor="t" anchorCtr="0">
            <a:noAutofit/>
          </a:bodyPr>
          <a:lstStyle>
            <a:lvl1pPr marL="457200" marR="0" lvl="0" indent="-330200" algn="l">
              <a:lnSpc>
                <a:spcPct val="100000"/>
              </a:lnSpc>
              <a:spcBef>
                <a:spcPts val="6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1pPr>
            <a:lvl2pPr marL="914400" marR="0" lvl="1"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2pPr>
            <a:lvl3pPr marL="1371600" marR="0" lvl="2"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3pPr>
            <a:lvl4pPr marL="1828800" marR="0" lvl="3"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4pPr>
            <a:lvl5pPr marL="2286000" marR="0" lvl="4"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5pPr>
            <a:lvl6pPr marL="2743200" marR="0" lvl="5"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6pPr>
            <a:lvl7pPr marL="3200400" marR="0" lvl="6"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7pPr>
            <a:lvl8pPr marL="3657600" marR="0" lvl="7"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8pPr>
            <a:lvl9pPr marL="4114800" marR="0" lvl="8" indent="-298450" algn="l">
              <a:lnSpc>
                <a:spcPct val="100000"/>
              </a:lnSpc>
              <a:spcBef>
                <a:spcPts val="1200"/>
              </a:spcBef>
              <a:spcAft>
                <a:spcPts val="120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9pPr>
          </a:lstStyle>
          <a:p>
            <a:endParaRPr/>
          </a:p>
        </p:txBody>
      </p:sp>
      <p:sp>
        <p:nvSpPr>
          <p:cNvPr id="139" name="Google Shape;139;p51"/>
          <p:cNvSpPr txBox="1">
            <a:spLocks noGrp="1"/>
          </p:cNvSpPr>
          <p:nvPr>
            <p:ph type="title" idx="2"/>
          </p:nvPr>
        </p:nvSpPr>
        <p:spPr>
          <a:xfrm>
            <a:off x="330071" y="1037262"/>
            <a:ext cx="11581500" cy="659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67BAAF"/>
              </a:buClr>
              <a:buSzPts val="1800"/>
              <a:buNone/>
              <a:defRPr sz="1800">
                <a:solidFill>
                  <a:srgbClr val="67BAAF"/>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94">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sin contenido" type="titleOnly">
  <p:cSld name="TITLE_ONLY">
    <p:spTree>
      <p:nvGrpSpPr>
        <p:cNvPr id="1" name="Shape 140"/>
        <p:cNvGrpSpPr/>
        <p:nvPr/>
      </p:nvGrpSpPr>
      <p:grpSpPr>
        <a:xfrm>
          <a:off x="0" y="0"/>
          <a:ext cx="0" cy="0"/>
          <a:chOff x="0" y="0"/>
          <a:chExt cx="0" cy="0"/>
        </a:xfrm>
      </p:grpSpPr>
      <p:pic>
        <p:nvPicPr>
          <p:cNvPr id="141" name="Google Shape;141;p52"/>
          <p:cNvPicPr preferRelativeResize="0"/>
          <p:nvPr/>
        </p:nvPicPr>
        <p:blipFill rotWithShape="1">
          <a:blip r:embed="rId2">
            <a:alphaModFix/>
          </a:blip>
          <a:srcRect/>
          <a:stretch/>
        </p:blipFill>
        <p:spPr>
          <a:xfrm>
            <a:off x="4118700" y="1696956"/>
            <a:ext cx="3355600" cy="19738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94">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sin contenido 1">
  <p:cSld name="TITLE_ONLY_1">
    <p:spTree>
      <p:nvGrpSpPr>
        <p:cNvPr id="1" name="Shape 142"/>
        <p:cNvGrpSpPr/>
        <p:nvPr/>
      </p:nvGrpSpPr>
      <p:grpSpPr>
        <a:xfrm>
          <a:off x="0" y="0"/>
          <a:ext cx="0" cy="0"/>
          <a:chOff x="0" y="0"/>
          <a:chExt cx="0" cy="0"/>
        </a:xfrm>
      </p:grpSpPr>
      <p:sp>
        <p:nvSpPr>
          <p:cNvPr id="143" name="Google Shape;143;p53"/>
          <p:cNvSpPr txBox="1">
            <a:spLocks noGrp="1"/>
          </p:cNvSpPr>
          <p:nvPr>
            <p:ph type="title"/>
          </p:nvPr>
        </p:nvSpPr>
        <p:spPr>
          <a:xfrm>
            <a:off x="330071" y="555387"/>
            <a:ext cx="11581500" cy="659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285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3"/>
          <p:cNvSpPr txBox="1">
            <a:spLocks noGrp="1"/>
          </p:cNvSpPr>
          <p:nvPr>
            <p:ph type="dt" idx="10"/>
          </p:nvPr>
        </p:nvSpPr>
        <p:spPr>
          <a:xfrm>
            <a:off x="330071" y="6356351"/>
            <a:ext cx="2844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53"/>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53"/>
          <p:cNvSpPr txBox="1">
            <a:spLocks noGrp="1"/>
          </p:cNvSpPr>
          <p:nvPr>
            <p:ph type="sldNum" idx="12"/>
          </p:nvPr>
        </p:nvSpPr>
        <p:spPr>
          <a:xfrm>
            <a:off x="8956085"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s-ES"/>
              <a:t>‹Nr.›</a:t>
            </a:fld>
            <a:endParaRPr/>
          </a:p>
        </p:txBody>
      </p:sp>
      <p:sp>
        <p:nvSpPr>
          <p:cNvPr id="147" name="Google Shape;147;p53"/>
          <p:cNvSpPr txBox="1">
            <a:spLocks noGrp="1"/>
          </p:cNvSpPr>
          <p:nvPr>
            <p:ph type="title" idx="2"/>
          </p:nvPr>
        </p:nvSpPr>
        <p:spPr>
          <a:xfrm>
            <a:off x="330071" y="1037262"/>
            <a:ext cx="11581500" cy="659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67BAAF"/>
              </a:buClr>
              <a:buSzPts val="1800"/>
              <a:buNone/>
              <a:defRPr sz="1800">
                <a:solidFill>
                  <a:srgbClr val="67BAAF"/>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9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8"/>
        <p:cNvGrpSpPr/>
        <p:nvPr/>
      </p:nvGrpSpPr>
      <p:grpSpPr>
        <a:xfrm>
          <a:off x="0" y="0"/>
          <a:ext cx="0" cy="0"/>
          <a:chOff x="0" y="0"/>
          <a:chExt cx="0" cy="0"/>
        </a:xfrm>
      </p:grpSpPr>
      <p:sp>
        <p:nvSpPr>
          <p:cNvPr id="149" name="Google Shape;149;p54"/>
          <p:cNvSpPr txBox="1">
            <a:spLocks noGrp="1"/>
          </p:cNvSpPr>
          <p:nvPr>
            <p:ph type="title"/>
          </p:nvPr>
        </p:nvSpPr>
        <p:spPr>
          <a:xfrm>
            <a:off x="330071" y="555387"/>
            <a:ext cx="11581500" cy="659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285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4"/>
          <p:cNvSpPr txBox="1">
            <a:spLocks noGrp="1"/>
          </p:cNvSpPr>
          <p:nvPr>
            <p:ph type="dt" idx="10"/>
          </p:nvPr>
        </p:nvSpPr>
        <p:spPr>
          <a:xfrm>
            <a:off x="330071"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4"/>
          <p:cNvSpPr txBox="1">
            <a:spLocks noGrp="1"/>
          </p:cNvSpPr>
          <p:nvPr>
            <p:ph type="sldNum" idx="12"/>
          </p:nvPr>
        </p:nvSpPr>
        <p:spPr>
          <a:xfrm>
            <a:off x="8956085"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s-ES"/>
              <a:t>‹Nr.›</a:t>
            </a:fld>
            <a:endParaRPr/>
          </a:p>
        </p:txBody>
      </p:sp>
      <p:sp>
        <p:nvSpPr>
          <p:cNvPr id="153" name="Google Shape;153;p54"/>
          <p:cNvSpPr txBox="1">
            <a:spLocks noGrp="1"/>
          </p:cNvSpPr>
          <p:nvPr>
            <p:ph type="body" idx="1"/>
          </p:nvPr>
        </p:nvSpPr>
        <p:spPr>
          <a:xfrm>
            <a:off x="330081" y="1600150"/>
            <a:ext cx="5427300" cy="4434600"/>
          </a:xfrm>
          <a:prstGeom prst="rect">
            <a:avLst/>
          </a:prstGeom>
          <a:noFill/>
          <a:ln>
            <a:noFill/>
          </a:ln>
        </p:spPr>
        <p:txBody>
          <a:bodyPr spcFirstLastPara="1" wrap="square" lIns="0" tIns="0" rIns="0" bIns="0" anchor="t" anchorCtr="0">
            <a:noAutofit/>
          </a:bodyPr>
          <a:lstStyle>
            <a:lvl1pPr marL="457200" marR="0" lvl="0" indent="-330200" algn="l">
              <a:lnSpc>
                <a:spcPct val="100000"/>
              </a:lnSpc>
              <a:spcBef>
                <a:spcPts val="6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1pPr>
            <a:lvl2pPr marL="914400" marR="0" lvl="1"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2pPr>
            <a:lvl3pPr marL="1371600" marR="0" lvl="2"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3pPr>
            <a:lvl4pPr marL="1828800" marR="0" lvl="3"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4pPr>
            <a:lvl5pPr marL="2286000" marR="0" lvl="4"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5pPr>
            <a:lvl6pPr marL="2743200" marR="0" lvl="5"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6pPr>
            <a:lvl7pPr marL="3200400" marR="0" lvl="6"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7pPr>
            <a:lvl8pPr marL="3657600" marR="0" lvl="7"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8pPr>
            <a:lvl9pPr marL="4114800" marR="0" lvl="8" indent="-298450" algn="l">
              <a:lnSpc>
                <a:spcPct val="100000"/>
              </a:lnSpc>
              <a:spcBef>
                <a:spcPts val="1200"/>
              </a:spcBef>
              <a:spcAft>
                <a:spcPts val="120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9pPr>
          </a:lstStyle>
          <a:p>
            <a:endParaRPr/>
          </a:p>
        </p:txBody>
      </p:sp>
      <p:sp>
        <p:nvSpPr>
          <p:cNvPr id="154" name="Google Shape;154;p54"/>
          <p:cNvSpPr txBox="1">
            <a:spLocks noGrp="1"/>
          </p:cNvSpPr>
          <p:nvPr>
            <p:ph type="body" idx="2"/>
          </p:nvPr>
        </p:nvSpPr>
        <p:spPr>
          <a:xfrm>
            <a:off x="6298081" y="1600150"/>
            <a:ext cx="5427300" cy="4434600"/>
          </a:xfrm>
          <a:prstGeom prst="rect">
            <a:avLst/>
          </a:prstGeom>
          <a:noFill/>
          <a:ln>
            <a:noFill/>
          </a:ln>
        </p:spPr>
        <p:txBody>
          <a:bodyPr spcFirstLastPara="1" wrap="square" lIns="0" tIns="0" rIns="0" bIns="0" anchor="t" anchorCtr="0">
            <a:noAutofit/>
          </a:bodyPr>
          <a:lstStyle>
            <a:lvl1pPr marL="457200" marR="0" lvl="0" indent="-330200" algn="l">
              <a:lnSpc>
                <a:spcPct val="100000"/>
              </a:lnSpc>
              <a:spcBef>
                <a:spcPts val="6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1pPr>
            <a:lvl2pPr marL="914400" marR="0" lvl="1"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2pPr>
            <a:lvl3pPr marL="1371600" marR="0" lvl="2"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3pPr>
            <a:lvl4pPr marL="1828800" marR="0" lvl="3"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4pPr>
            <a:lvl5pPr marL="2286000" marR="0" lvl="4" indent="-330200" algn="l">
              <a:lnSpc>
                <a:spcPct val="100000"/>
              </a:lnSpc>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5pPr>
            <a:lvl6pPr marL="2743200" marR="0" lvl="5"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6pPr>
            <a:lvl7pPr marL="3200400" marR="0" lvl="6"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7pPr>
            <a:lvl8pPr marL="3657600" marR="0" lvl="7" indent="-298450" algn="l">
              <a:lnSpc>
                <a:spcPct val="100000"/>
              </a:lnSpc>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8pPr>
            <a:lvl9pPr marL="4114800" marR="0" lvl="8" indent="-298450" algn="l">
              <a:lnSpc>
                <a:spcPct val="100000"/>
              </a:lnSpc>
              <a:spcBef>
                <a:spcPts val="1200"/>
              </a:spcBef>
              <a:spcAft>
                <a:spcPts val="120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9pPr>
          </a:lstStyle>
          <a:p>
            <a:endParaRPr/>
          </a:p>
        </p:txBody>
      </p:sp>
      <p:sp>
        <p:nvSpPr>
          <p:cNvPr id="155" name="Google Shape;155;p54"/>
          <p:cNvSpPr txBox="1">
            <a:spLocks noGrp="1"/>
          </p:cNvSpPr>
          <p:nvPr>
            <p:ph type="title" idx="3"/>
          </p:nvPr>
        </p:nvSpPr>
        <p:spPr>
          <a:xfrm>
            <a:off x="330071" y="1037262"/>
            <a:ext cx="11581500" cy="659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67BAAF"/>
              </a:buClr>
              <a:buSzPts val="1800"/>
              <a:buNone/>
              <a:defRPr sz="1800">
                <a:solidFill>
                  <a:srgbClr val="67BAAF"/>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94">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TITLE_ONLY_2">
    <p:spTree>
      <p:nvGrpSpPr>
        <p:cNvPr id="1" name="Shape 156"/>
        <p:cNvGrpSpPr/>
        <p:nvPr/>
      </p:nvGrpSpPr>
      <p:grpSpPr>
        <a:xfrm>
          <a:off x="0" y="0"/>
          <a:ext cx="0" cy="0"/>
          <a:chOff x="0" y="0"/>
          <a:chExt cx="0" cy="0"/>
        </a:xfrm>
      </p:grpSpPr>
      <p:sp>
        <p:nvSpPr>
          <p:cNvPr id="157" name="Google Shape;157;p55"/>
          <p:cNvSpPr txBox="1">
            <a:spLocks noGrp="1"/>
          </p:cNvSpPr>
          <p:nvPr>
            <p:ph type="title"/>
          </p:nvPr>
        </p:nvSpPr>
        <p:spPr>
          <a:xfrm>
            <a:off x="223687" y="533410"/>
            <a:ext cx="9895500" cy="412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285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55"/>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55"/>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55"/>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ítulo y objetos">
  <p:cSld name="4_Título y objetos">
    <p:spTree>
      <p:nvGrpSpPr>
        <p:cNvPr id="1" name="Shape 161"/>
        <p:cNvGrpSpPr/>
        <p:nvPr/>
      </p:nvGrpSpPr>
      <p:grpSpPr>
        <a:xfrm>
          <a:off x="0" y="0"/>
          <a:ext cx="0" cy="0"/>
          <a:chOff x="0" y="0"/>
          <a:chExt cx="0" cy="0"/>
        </a:xfrm>
      </p:grpSpPr>
      <p:sp>
        <p:nvSpPr>
          <p:cNvPr id="162" name="Google Shape;162;p56"/>
          <p:cNvSpPr txBox="1">
            <a:spLocks noGrp="1"/>
          </p:cNvSpPr>
          <p:nvPr>
            <p:ph type="sldNum" idx="12"/>
          </p:nvPr>
        </p:nvSpPr>
        <p:spPr>
          <a:xfrm>
            <a:off x="11266715" y="6535288"/>
            <a:ext cx="925200" cy="322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ítulo y objetos 1">
  <p:cSld name="OBJECT_2">
    <p:spTree>
      <p:nvGrpSpPr>
        <p:cNvPr id="1" name="Shape 163"/>
        <p:cNvGrpSpPr/>
        <p:nvPr/>
      </p:nvGrpSpPr>
      <p:grpSpPr>
        <a:xfrm>
          <a:off x="0" y="0"/>
          <a:ext cx="0" cy="0"/>
          <a:chOff x="0" y="0"/>
          <a:chExt cx="0" cy="0"/>
        </a:xfrm>
      </p:grpSpPr>
      <p:sp>
        <p:nvSpPr>
          <p:cNvPr id="164" name="Google Shape;164;p57"/>
          <p:cNvSpPr txBox="1">
            <a:spLocks noGrp="1"/>
          </p:cNvSpPr>
          <p:nvPr>
            <p:ph type="title"/>
          </p:nvPr>
        </p:nvSpPr>
        <p:spPr>
          <a:xfrm>
            <a:off x="330592" y="365125"/>
            <a:ext cx="115284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5" name="Google Shape;165;p57"/>
          <p:cNvSpPr txBox="1">
            <a:spLocks noGrp="1"/>
          </p:cNvSpPr>
          <p:nvPr>
            <p:ph type="body" idx="1"/>
          </p:nvPr>
        </p:nvSpPr>
        <p:spPr>
          <a:xfrm>
            <a:off x="330592" y="1825625"/>
            <a:ext cx="11528400" cy="4351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lt1"/>
              </a:buClr>
              <a:buSzPts val="1900"/>
              <a:buNone/>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66" name="Google Shape;166;p57"/>
          <p:cNvSpPr txBox="1">
            <a:spLocks noGrp="1"/>
          </p:cNvSpPr>
          <p:nvPr>
            <p:ph type="dt" idx="10"/>
          </p:nvPr>
        </p:nvSpPr>
        <p:spPr>
          <a:xfrm>
            <a:off x="33059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7" name="Google Shape;167;p5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8" name="Google Shape;168;p57"/>
          <p:cNvSpPr txBox="1">
            <a:spLocks noGrp="1"/>
          </p:cNvSpPr>
          <p:nvPr>
            <p:ph type="sldNum" idx="12"/>
          </p:nvPr>
        </p:nvSpPr>
        <p:spPr>
          <a:xfrm>
            <a:off x="9115864"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_2">
    <p:bg>
      <p:bgPr>
        <a:solidFill>
          <a:schemeClr val="lt1"/>
        </a:solidFill>
        <a:effectLst/>
      </p:bgPr>
    </p:bg>
    <p:spTree>
      <p:nvGrpSpPr>
        <p:cNvPr id="1" name="Shape 169"/>
        <p:cNvGrpSpPr/>
        <p:nvPr/>
      </p:nvGrpSpPr>
      <p:grpSpPr>
        <a:xfrm>
          <a:off x="0" y="0"/>
          <a:ext cx="0" cy="0"/>
          <a:chOff x="0" y="0"/>
          <a:chExt cx="0" cy="0"/>
        </a:xfrm>
      </p:grpSpPr>
      <p:sp>
        <p:nvSpPr>
          <p:cNvPr id="170" name="Google Shape;170;p58"/>
          <p:cNvSpPr/>
          <p:nvPr/>
        </p:nvSpPr>
        <p:spPr>
          <a:xfrm>
            <a:off x="10823050" y="807667"/>
            <a:ext cx="658405"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71" name="Google Shape;171;p58"/>
          <p:cNvSpPr txBox="1">
            <a:spLocks noGrp="1"/>
          </p:cNvSpPr>
          <p:nvPr>
            <p:ph type="title"/>
          </p:nvPr>
        </p:nvSpPr>
        <p:spPr>
          <a:xfrm>
            <a:off x="685130" y="399607"/>
            <a:ext cx="10827300" cy="652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sz="2100" b="1" i="0">
                <a:solidFill>
                  <a:srgbClr val="57575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58"/>
          <p:cNvSpPr txBox="1">
            <a:spLocks noGrp="1"/>
          </p:cNvSpPr>
          <p:nvPr>
            <p:ph type="body" idx="1"/>
          </p:nvPr>
        </p:nvSpPr>
        <p:spPr>
          <a:xfrm>
            <a:off x="609862" y="1577340"/>
            <a:ext cx="10977600" cy="452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1600"/>
              <a:buNone/>
              <a:defRPr/>
            </a:lvl1pPr>
            <a:lvl2pPr marL="914400" lvl="1" indent="-228600" algn="l">
              <a:lnSpc>
                <a:spcPct val="100000"/>
              </a:lnSpc>
              <a:spcBef>
                <a:spcPts val="1200"/>
              </a:spcBef>
              <a:spcAft>
                <a:spcPts val="0"/>
              </a:spcAft>
              <a:buSzPts val="1600"/>
              <a:buNone/>
              <a:defRPr/>
            </a:lvl2pPr>
            <a:lvl3pPr marL="1371600" lvl="2" indent="-228600" algn="l">
              <a:lnSpc>
                <a:spcPct val="100000"/>
              </a:lnSpc>
              <a:spcBef>
                <a:spcPts val="1200"/>
              </a:spcBef>
              <a:spcAft>
                <a:spcPts val="0"/>
              </a:spcAft>
              <a:buSzPts val="1600"/>
              <a:buNone/>
              <a:defRPr/>
            </a:lvl3pPr>
            <a:lvl4pPr marL="1828800" lvl="3" indent="-228600" algn="l">
              <a:lnSpc>
                <a:spcPct val="100000"/>
              </a:lnSpc>
              <a:spcBef>
                <a:spcPts val="1200"/>
              </a:spcBef>
              <a:spcAft>
                <a:spcPts val="0"/>
              </a:spcAft>
              <a:buSzPts val="1600"/>
              <a:buNone/>
              <a:defRPr/>
            </a:lvl4pPr>
            <a:lvl5pPr marL="2286000" lvl="4" indent="-228600" algn="l">
              <a:lnSpc>
                <a:spcPct val="100000"/>
              </a:lnSpc>
              <a:spcBef>
                <a:spcPts val="1200"/>
              </a:spcBef>
              <a:spcAft>
                <a:spcPts val="0"/>
              </a:spcAft>
              <a:buSzPts val="1600"/>
              <a:buNone/>
              <a:defRPr/>
            </a:lvl5pPr>
            <a:lvl6pPr marL="2743200" lvl="5" indent="-228600" algn="l">
              <a:lnSpc>
                <a:spcPct val="100000"/>
              </a:lnSpc>
              <a:spcBef>
                <a:spcPts val="1200"/>
              </a:spcBef>
              <a:spcAft>
                <a:spcPts val="0"/>
              </a:spcAft>
              <a:buSzPts val="1100"/>
              <a:buNone/>
              <a:defRPr/>
            </a:lvl6pPr>
            <a:lvl7pPr marL="3200400" lvl="6" indent="-228600" algn="l">
              <a:lnSpc>
                <a:spcPct val="100000"/>
              </a:lnSpc>
              <a:spcBef>
                <a:spcPts val="1200"/>
              </a:spcBef>
              <a:spcAft>
                <a:spcPts val="0"/>
              </a:spcAft>
              <a:buSzPts val="1100"/>
              <a:buNone/>
              <a:defRPr/>
            </a:lvl7pPr>
            <a:lvl8pPr marL="3657600" lvl="7" indent="-228600" algn="l">
              <a:lnSpc>
                <a:spcPct val="100000"/>
              </a:lnSpc>
              <a:spcBef>
                <a:spcPts val="1200"/>
              </a:spcBef>
              <a:spcAft>
                <a:spcPts val="0"/>
              </a:spcAft>
              <a:buSzPts val="1100"/>
              <a:buNone/>
              <a:defRPr/>
            </a:lvl8pPr>
            <a:lvl9pPr marL="4114800" lvl="8" indent="-228600" algn="l">
              <a:lnSpc>
                <a:spcPct val="100000"/>
              </a:lnSpc>
              <a:spcBef>
                <a:spcPts val="1200"/>
              </a:spcBef>
              <a:spcAft>
                <a:spcPts val="1200"/>
              </a:spcAft>
              <a:buSzPts val="1100"/>
              <a:buNone/>
              <a:defRPr/>
            </a:lvl9pPr>
          </a:lstStyle>
          <a:p>
            <a:endParaRPr/>
          </a:p>
        </p:txBody>
      </p:sp>
      <p:sp>
        <p:nvSpPr>
          <p:cNvPr id="173" name="Google Shape;173;p58"/>
          <p:cNvSpPr txBox="1">
            <a:spLocks noGrp="1"/>
          </p:cNvSpPr>
          <p:nvPr>
            <p:ph type="ftr" idx="11"/>
          </p:nvPr>
        </p:nvSpPr>
        <p:spPr>
          <a:xfrm>
            <a:off x="4147064" y="6377940"/>
            <a:ext cx="390330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58"/>
          <p:cNvSpPr txBox="1">
            <a:spLocks noGrp="1"/>
          </p:cNvSpPr>
          <p:nvPr>
            <p:ph type="dt" idx="10"/>
          </p:nvPr>
        </p:nvSpPr>
        <p:spPr>
          <a:xfrm>
            <a:off x="609862" y="6377940"/>
            <a:ext cx="280530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58"/>
          <p:cNvSpPr txBox="1">
            <a:spLocks noGrp="1"/>
          </p:cNvSpPr>
          <p:nvPr>
            <p:ph type="sldNum" idx="12"/>
          </p:nvPr>
        </p:nvSpPr>
        <p:spPr>
          <a:xfrm>
            <a:off x="395401" y="6623536"/>
            <a:ext cx="201300" cy="94800"/>
          </a:xfrm>
          <a:prstGeom prst="rect">
            <a:avLst/>
          </a:prstGeom>
          <a:noFill/>
          <a:ln>
            <a:noFill/>
          </a:ln>
        </p:spPr>
        <p:txBody>
          <a:bodyPr spcFirstLastPara="1" wrap="square" lIns="0" tIns="0" rIns="0" bIns="0" anchor="t" anchorCtr="0">
            <a:noAutofit/>
          </a:bodyPr>
          <a:lstStyle>
            <a:lvl1pPr marL="12700" marR="0" lvl="0"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1pPr>
            <a:lvl2pPr marL="12700" marR="0" lvl="1"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2pPr>
            <a:lvl3pPr marL="12700" marR="0" lvl="2"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3pPr>
            <a:lvl4pPr marL="12700" marR="0" lvl="3"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4pPr>
            <a:lvl5pPr marL="12700" marR="0" lvl="4"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5pPr>
            <a:lvl6pPr marL="12700" marR="0" lvl="5"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6pPr>
            <a:lvl7pPr marL="12700" marR="0" lvl="6"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7pPr>
            <a:lvl8pPr marL="12700" marR="0" lvl="7"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8pPr>
            <a:lvl9pPr marL="12700" marR="0" lvl="8"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s-ES"/>
              <a:t>‹Nr.›</a:t>
            </a:fld>
            <a:r>
              <a:rPr lang="es-ES"/>
              <a:t> </a:t>
            </a:r>
            <a:endParaRPr sz="1100" b="0">
              <a:solidFill>
                <a:srgbClr val="595959"/>
              </a:solidFill>
              <a:latin typeface="Georgia"/>
              <a:ea typeface="Georgia"/>
              <a:cs typeface="Georgia"/>
              <a:sym typeface="Georgi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2">
  <p:cSld name="Title Slide_1">
    <p:spTree>
      <p:nvGrpSpPr>
        <p:cNvPr id="1" name="Shape 176"/>
        <p:cNvGrpSpPr/>
        <p:nvPr/>
      </p:nvGrpSpPr>
      <p:grpSpPr>
        <a:xfrm>
          <a:off x="0" y="0"/>
          <a:ext cx="0" cy="0"/>
          <a:chOff x="0" y="0"/>
          <a:chExt cx="0" cy="0"/>
        </a:xfrm>
      </p:grpSpPr>
      <p:sp>
        <p:nvSpPr>
          <p:cNvPr id="177" name="Google Shape;177;p59"/>
          <p:cNvSpPr>
            <a:spLocks noGrp="1"/>
          </p:cNvSpPr>
          <p:nvPr>
            <p:ph type="pic" idx="2"/>
          </p:nvPr>
        </p:nvSpPr>
        <p:spPr>
          <a:xfrm>
            <a:off x="0" y="0"/>
            <a:ext cx="121920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78" name="Google Shape;178;p59"/>
          <p:cNvSpPr/>
          <p:nvPr/>
        </p:nvSpPr>
        <p:spPr>
          <a:xfrm>
            <a:off x="453069" y="0"/>
            <a:ext cx="3079500" cy="35121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4">
  <p:cSld name="OBJECT_8">
    <p:spTree>
      <p:nvGrpSpPr>
        <p:cNvPr id="1" name="Shape 29"/>
        <p:cNvGrpSpPr/>
        <p:nvPr/>
      </p:nvGrpSpPr>
      <p:grpSpPr>
        <a:xfrm>
          <a:off x="0" y="0"/>
          <a:ext cx="0" cy="0"/>
          <a:chOff x="0" y="0"/>
          <a:chExt cx="0" cy="0"/>
        </a:xfrm>
      </p:grpSpPr>
      <p:sp>
        <p:nvSpPr>
          <p:cNvPr id="30" name="Google Shape;30;p31"/>
          <p:cNvSpPr txBox="1">
            <a:spLocks noGrp="1"/>
          </p:cNvSpPr>
          <p:nvPr>
            <p:ph type="ftr" idx="11"/>
          </p:nvPr>
        </p:nvSpPr>
        <p:spPr>
          <a:xfrm>
            <a:off x="4147064" y="6377940"/>
            <a:ext cx="390300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dt" idx="10"/>
          </p:nvPr>
        </p:nvSpPr>
        <p:spPr>
          <a:xfrm>
            <a:off x="609862" y="6377940"/>
            <a:ext cx="280530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395401" y="6623536"/>
            <a:ext cx="201000" cy="94800"/>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1pPr>
            <a:lvl2pPr marL="25400" marR="0" lvl="1"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2pPr>
            <a:lvl3pPr marL="25400" marR="0" lvl="2"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3pPr>
            <a:lvl4pPr marL="25400" marR="0" lvl="3"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4pPr>
            <a:lvl5pPr marL="25400" marR="0" lvl="4"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5pPr>
            <a:lvl6pPr marL="25400" marR="0" lvl="5"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6pPr>
            <a:lvl7pPr marL="25400" marR="0" lvl="6"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7pPr>
            <a:lvl8pPr marL="25400" marR="0" lvl="7"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8pPr>
            <a:lvl9pPr marL="25400" marR="0" lvl="8" indent="0" algn="l">
              <a:lnSpc>
                <a:spcPct val="100000"/>
              </a:lnSpc>
              <a:spcBef>
                <a:spcPts val="0"/>
              </a:spcBef>
              <a:spcAft>
                <a:spcPts val="0"/>
              </a:spcAft>
              <a:buClr>
                <a:srgbClr val="000000"/>
              </a:buClr>
              <a:buSzPts val="1100"/>
              <a:buFont typeface="Arial"/>
              <a:buNone/>
              <a:defRPr sz="600" b="1" i="0" u="none" strike="noStrike" cap="none">
                <a:solidFill>
                  <a:srgbClr val="4A4A49"/>
                </a:solidFill>
                <a:latin typeface="Avenir"/>
                <a:ea typeface="Avenir"/>
                <a:cs typeface="Avenir"/>
                <a:sym typeface="Avenir"/>
              </a:defRPr>
            </a:lvl9pPr>
          </a:lstStyle>
          <a:p>
            <a:pPr marL="25400" lvl="0" indent="0" algn="l" rtl="0">
              <a:spcBef>
                <a:spcPts val="0"/>
              </a:spcBef>
              <a:spcAft>
                <a:spcPts val="0"/>
              </a:spcAft>
              <a:buNone/>
            </a:pPr>
            <a:fld id="{00000000-1234-1234-1234-123412341234}" type="slidenum">
              <a:rPr lang="es-ES"/>
              <a:t>‹Nr.›</a:t>
            </a:fld>
            <a:r>
              <a:rPr lang="es-ES"/>
              <a:t> </a:t>
            </a:r>
            <a:endParaRPr sz="1100" b="0">
              <a:solidFill>
                <a:srgbClr val="595959"/>
              </a:solidFill>
              <a:latin typeface="Georgia"/>
              <a:ea typeface="Georgia"/>
              <a:cs typeface="Georgia"/>
              <a:sym typeface="Georgi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Section Header 1">
  <p:cSld name="1_Section Header_1">
    <p:spTree>
      <p:nvGrpSpPr>
        <p:cNvPr id="1" name="Shape 179"/>
        <p:cNvGrpSpPr/>
        <p:nvPr/>
      </p:nvGrpSpPr>
      <p:grpSpPr>
        <a:xfrm>
          <a:off x="0" y="0"/>
          <a:ext cx="0" cy="0"/>
          <a:chOff x="0" y="0"/>
          <a:chExt cx="0" cy="0"/>
        </a:xfrm>
      </p:grpSpPr>
      <p:sp>
        <p:nvSpPr>
          <p:cNvPr id="180" name="Google Shape;180;p60"/>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81" name="Google Shape;181;p60"/>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82" name="Google Shape;182;p60"/>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83" name="Google Shape;183;p60"/>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4"/>
        <p:cNvGrpSpPr/>
        <p:nvPr/>
      </p:nvGrpSpPr>
      <p:grpSpPr>
        <a:xfrm>
          <a:off x="0" y="0"/>
          <a:ext cx="0" cy="0"/>
          <a:chOff x="0" y="0"/>
          <a:chExt cx="0" cy="0"/>
        </a:xfrm>
      </p:grpSpPr>
      <p:sp>
        <p:nvSpPr>
          <p:cNvPr id="185" name="Google Shape;185;p61"/>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86" name="Google Shape;186;p61"/>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87" name="Google Shape;187;p61"/>
          <p:cNvSpPr>
            <a:spLocks noGrp="1"/>
          </p:cNvSpPr>
          <p:nvPr>
            <p:ph type="pic" idx="4"/>
          </p:nvPr>
        </p:nvSpPr>
        <p:spPr>
          <a:xfrm>
            <a:off x="6466417" y="0"/>
            <a:ext cx="57255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Header">
  <p:cSld name="1_Section Header_2">
    <p:spTree>
      <p:nvGrpSpPr>
        <p:cNvPr id="1" name="Shape 188"/>
        <p:cNvGrpSpPr/>
        <p:nvPr/>
      </p:nvGrpSpPr>
      <p:grpSpPr>
        <a:xfrm>
          <a:off x="0" y="0"/>
          <a:ext cx="0" cy="0"/>
          <a:chOff x="0" y="0"/>
          <a:chExt cx="0" cy="0"/>
        </a:xfrm>
      </p:grpSpPr>
      <p:sp>
        <p:nvSpPr>
          <p:cNvPr id="189" name="Google Shape;189;p62"/>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90" name="Google Shape;190;p62"/>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91" name="Google Shape;191;p62"/>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92" name="Google Shape;192;p62"/>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y objetos 2">
  <p:cSld name="OBJECT_4">
    <p:spTree>
      <p:nvGrpSpPr>
        <p:cNvPr id="1" name="Shape 193"/>
        <p:cNvGrpSpPr/>
        <p:nvPr/>
      </p:nvGrpSpPr>
      <p:grpSpPr>
        <a:xfrm>
          <a:off x="0" y="0"/>
          <a:ext cx="0" cy="0"/>
          <a:chOff x="0" y="0"/>
          <a:chExt cx="0" cy="0"/>
        </a:xfrm>
      </p:grpSpPr>
      <p:sp>
        <p:nvSpPr>
          <p:cNvPr id="194" name="Google Shape;194;p63"/>
          <p:cNvSpPr txBox="1">
            <a:spLocks noGrp="1"/>
          </p:cNvSpPr>
          <p:nvPr>
            <p:ph type="title"/>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R="0" lvl="0" algn="l">
              <a:lnSpc>
                <a:spcPct val="90000"/>
              </a:lnSpc>
              <a:spcBef>
                <a:spcPts val="0"/>
              </a:spcBef>
              <a:spcAft>
                <a:spcPts val="0"/>
              </a:spcAft>
              <a:buClr>
                <a:schemeClr val="dk1"/>
              </a:buClr>
              <a:buSzPts val="6200"/>
              <a:buFont typeface="Playfair Display"/>
              <a:buNone/>
              <a:defRPr sz="4700" b="0" i="0" u="none" strike="noStrike" cap="none">
                <a:solidFill>
                  <a:schemeClr val="dk1"/>
                </a:solidFill>
                <a:latin typeface="Playfair Display"/>
                <a:ea typeface="Playfair Display"/>
                <a:cs typeface="Playfair Display"/>
                <a:sym typeface="Playfair Display"/>
              </a:defRPr>
            </a:lvl1pPr>
            <a:lvl2pPr marR="0" lvl="1"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5" name="Google Shape;195;p63"/>
          <p:cNvSpPr txBox="1">
            <a:spLocks noGrp="1"/>
          </p:cNvSpPr>
          <p:nvPr>
            <p:ph type="body" idx="1"/>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L="457200" marR="0" lvl="0" indent="-400050" algn="l">
              <a:lnSpc>
                <a:spcPct val="90000"/>
              </a:lnSpc>
              <a:spcBef>
                <a:spcPts val="1000"/>
              </a:spcBef>
              <a:spcAft>
                <a:spcPts val="0"/>
              </a:spcAft>
              <a:buClr>
                <a:schemeClr val="dk1"/>
              </a:buClr>
              <a:buSzPts val="2700"/>
              <a:buFont typeface="Arial"/>
              <a:buChar char="•"/>
              <a:defRPr sz="2000" b="0" i="0" u="none" strike="noStrike" cap="none">
                <a:solidFill>
                  <a:schemeClr val="dk1"/>
                </a:solidFill>
                <a:latin typeface="Arial"/>
                <a:ea typeface="Arial"/>
                <a:cs typeface="Arial"/>
                <a:sym typeface="Arial"/>
              </a:defRPr>
            </a:lvl1pPr>
            <a:lvl2pPr marL="914400" marR="0" lvl="1" indent="-431800" algn="l">
              <a:lnSpc>
                <a:spcPct val="90000"/>
              </a:lnSpc>
              <a:spcBef>
                <a:spcPts val="50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2pPr>
            <a:lvl3pPr marL="1371600" marR="0" lvl="2" indent="-400050" algn="l">
              <a:lnSpc>
                <a:spcPct val="90000"/>
              </a:lnSpc>
              <a:spcBef>
                <a:spcPts val="500"/>
              </a:spcBef>
              <a:spcAft>
                <a:spcPts val="0"/>
              </a:spcAft>
              <a:buClr>
                <a:schemeClr val="dk1"/>
              </a:buClr>
              <a:buSzPts val="2700"/>
              <a:buFont typeface="Arial"/>
              <a:buChar char="•"/>
              <a:defRPr sz="2000" b="0" i="0" u="none" strike="noStrike" cap="none">
                <a:solidFill>
                  <a:schemeClr val="dk1"/>
                </a:solidFill>
                <a:latin typeface="Arial"/>
                <a:ea typeface="Arial"/>
                <a:cs typeface="Arial"/>
                <a:sym typeface="Arial"/>
              </a:defRPr>
            </a:lvl3pPr>
            <a:lvl4pPr marL="1828800" marR="0" lvl="3" indent="-381000" algn="l">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4pPr>
            <a:lvl5pPr marL="2286000" marR="0" lvl="4" indent="-381000" algn="l">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5pPr>
            <a:lvl6pPr marL="2743200" marR="0" lvl="5" indent="-381000" algn="l">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6pPr>
            <a:lvl7pPr marL="3200400" marR="0" lvl="6" indent="-381000" algn="l">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7pPr>
            <a:lvl8pPr marL="3657600" marR="0" lvl="7" indent="-381000" algn="l">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8pPr>
            <a:lvl9pPr marL="4114800" marR="0" lvl="8" indent="-381000" algn="l">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6" name="Google Shape;196;p63"/>
          <p:cNvSpPr txBox="1">
            <a:spLocks noGrp="1"/>
          </p:cNvSpPr>
          <p:nvPr>
            <p:ph type="dt" idx="10"/>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9pPr>
          </a:lstStyle>
          <a:p>
            <a:endParaRPr/>
          </a:p>
        </p:txBody>
      </p:sp>
      <p:sp>
        <p:nvSpPr>
          <p:cNvPr id="197" name="Google Shape;197;p63"/>
          <p:cNvSpPr txBox="1">
            <a:spLocks noGrp="1"/>
          </p:cNvSpPr>
          <p:nvPr>
            <p:ph type="ftr" idx="11"/>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9pPr>
          </a:lstStyle>
          <a:p>
            <a:endParaRPr/>
          </a:p>
        </p:txBody>
      </p:sp>
      <p:sp>
        <p:nvSpPr>
          <p:cNvPr id="198" name="Google Shape;198;p63"/>
          <p:cNvSpPr txBox="1">
            <a:spLocks noGrp="1"/>
          </p:cNvSpPr>
          <p:nvPr>
            <p:ph type="sldNum" idx="12"/>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_ONLY_3">
    <p:spTree>
      <p:nvGrpSpPr>
        <p:cNvPr id="1" name="Shape 199"/>
        <p:cNvGrpSpPr/>
        <p:nvPr/>
      </p:nvGrpSpPr>
      <p:grpSpPr>
        <a:xfrm>
          <a:off x="0" y="0"/>
          <a:ext cx="0" cy="0"/>
          <a:chOff x="0" y="0"/>
          <a:chExt cx="0" cy="0"/>
        </a:xfrm>
      </p:grpSpPr>
      <p:sp>
        <p:nvSpPr>
          <p:cNvPr id="200" name="Google Shape;200;p6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1" name="Google Shape;201;p6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2"/>
        <p:cNvGrpSpPr/>
        <p:nvPr/>
      </p:nvGrpSpPr>
      <p:grpSpPr>
        <a:xfrm>
          <a:off x="0" y="0"/>
          <a:ext cx="0" cy="0"/>
          <a:chOff x="0" y="0"/>
          <a:chExt cx="0" cy="0"/>
        </a:xfrm>
      </p:grpSpPr>
      <p:sp>
        <p:nvSpPr>
          <p:cNvPr id="203" name="Google Shape;203;p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4" name="Google Shape;204;p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05" name="Google Shape;205;p6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Section Header 4">
  <p:cSld name="1_Section Header_5">
    <p:spTree>
      <p:nvGrpSpPr>
        <p:cNvPr id="1" name="Shape 206"/>
        <p:cNvGrpSpPr/>
        <p:nvPr/>
      </p:nvGrpSpPr>
      <p:grpSpPr>
        <a:xfrm>
          <a:off x="0" y="0"/>
          <a:ext cx="0" cy="0"/>
          <a:chOff x="0" y="0"/>
          <a:chExt cx="0" cy="0"/>
        </a:xfrm>
      </p:grpSpPr>
      <p:sp>
        <p:nvSpPr>
          <p:cNvPr id="207" name="Google Shape;207;p66"/>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08" name="Google Shape;208;p66"/>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09" name="Google Shape;209;p66"/>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10" name="Google Shape;210;p66"/>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Section Header 9">
  <p:cSld name="1_Section Header_11">
    <p:spTree>
      <p:nvGrpSpPr>
        <p:cNvPr id="1" name="Shape 211"/>
        <p:cNvGrpSpPr/>
        <p:nvPr/>
      </p:nvGrpSpPr>
      <p:grpSpPr>
        <a:xfrm>
          <a:off x="0" y="0"/>
          <a:ext cx="0" cy="0"/>
          <a:chOff x="0" y="0"/>
          <a:chExt cx="0" cy="0"/>
        </a:xfrm>
      </p:grpSpPr>
      <p:sp>
        <p:nvSpPr>
          <p:cNvPr id="212" name="Google Shape;212;p67"/>
          <p:cNvSpPr>
            <a:spLocks noGrp="1"/>
          </p:cNvSpPr>
          <p:nvPr>
            <p:ph type="pic" idx="2"/>
          </p:nvPr>
        </p:nvSpPr>
        <p:spPr>
          <a:xfrm>
            <a:off x="0"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13" name="Google Shape;213;p67"/>
          <p:cNvSpPr>
            <a:spLocks noGrp="1"/>
          </p:cNvSpPr>
          <p:nvPr>
            <p:ph type="pic" idx="3"/>
          </p:nvPr>
        </p:nvSpPr>
        <p:spPr>
          <a:xfrm>
            <a:off x="0"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14" name="Google Shape;214;p67"/>
          <p:cNvSpPr>
            <a:spLocks noGrp="1"/>
          </p:cNvSpPr>
          <p:nvPr>
            <p:ph type="pic" idx="4"/>
          </p:nvPr>
        </p:nvSpPr>
        <p:spPr>
          <a:xfrm>
            <a:off x="6466417"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15" name="Google Shape;215;p67"/>
          <p:cNvSpPr>
            <a:spLocks noGrp="1"/>
          </p:cNvSpPr>
          <p:nvPr>
            <p:ph type="pic" idx="5"/>
          </p:nvPr>
        </p:nvSpPr>
        <p:spPr>
          <a:xfrm>
            <a:off x="6466417"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19"/>
        <p:cNvGrpSpPr/>
        <p:nvPr/>
      </p:nvGrpSpPr>
      <p:grpSpPr>
        <a:xfrm>
          <a:off x="0" y="0"/>
          <a:ext cx="0" cy="0"/>
          <a:chOff x="0" y="0"/>
          <a:chExt cx="0" cy="0"/>
        </a:xfrm>
      </p:grpSpPr>
      <p:sp>
        <p:nvSpPr>
          <p:cNvPr id="20" name="Google Shape;20;p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Char char="•"/>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1" name="Google Shape;21;p3"/>
          <p:cNvSpPr/>
          <p:nvPr/>
        </p:nvSpPr>
        <p:spPr>
          <a:xfrm>
            <a:off x="453069" y="-83001"/>
            <a:ext cx="3079648" cy="7013628"/>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2" name="Google Shape;22;p3"/>
          <p:cNvSpPr txBox="1">
            <a:spLocks noGrp="1"/>
          </p:cNvSpPr>
          <p:nvPr>
            <p:ph type="body" idx="1"/>
          </p:nvPr>
        </p:nvSpPr>
        <p:spPr>
          <a:xfrm>
            <a:off x="612525" y="-71966"/>
            <a:ext cx="2755327" cy="7002593"/>
          </a:xfrm>
          <a:prstGeom prst="rect">
            <a:avLst/>
          </a:prstGeom>
          <a:noFill/>
          <a:ln>
            <a:noFill/>
          </a:ln>
        </p:spPr>
        <p:txBody>
          <a:bodyPr spcFirstLastPara="1" wrap="square" lIns="91425" tIns="45700" rIns="91425" bIns="45700" anchor="ctr" anchorCtr="0">
            <a:noAutofit/>
          </a:bodyPr>
          <a:lstStyle>
            <a:lvl1pPr marL="609585" lvl="0" indent="-304792" algn="l">
              <a:spcBef>
                <a:spcPts val="853"/>
              </a:spcBef>
              <a:spcAft>
                <a:spcPts val="0"/>
              </a:spcAft>
              <a:buClr>
                <a:schemeClr val="dk1"/>
              </a:buClr>
              <a:buSzPts val="3200"/>
              <a:buNone/>
              <a:defRPr sz="4267"/>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19081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7"/>
        <p:cNvGrpSpPr/>
        <p:nvPr/>
      </p:nvGrpSpPr>
      <p:grpSpPr>
        <a:xfrm>
          <a:off x="0" y="0"/>
          <a:ext cx="0" cy="0"/>
          <a:chOff x="0" y="0"/>
          <a:chExt cx="0" cy="0"/>
        </a:xfrm>
      </p:grpSpPr>
      <p:sp>
        <p:nvSpPr>
          <p:cNvPr id="28" name="Google Shape;28;p5"/>
          <p:cNvSpPr>
            <a:spLocks noGrp="1"/>
          </p:cNvSpPr>
          <p:nvPr>
            <p:ph type="pic" idx="2"/>
          </p:nvPr>
        </p:nvSpPr>
        <p:spPr>
          <a:xfrm>
            <a:off x="1" y="3443818"/>
            <a:ext cx="6466417" cy="3414183"/>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Char char="•"/>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9" name="Google Shape;29;p5"/>
          <p:cNvSpPr>
            <a:spLocks noGrp="1"/>
          </p:cNvSpPr>
          <p:nvPr>
            <p:ph type="pic" idx="3"/>
          </p:nvPr>
        </p:nvSpPr>
        <p:spPr>
          <a:xfrm>
            <a:off x="1" y="1"/>
            <a:ext cx="6466417" cy="3443817"/>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Char char="•"/>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0" name="Google Shape;30;p5"/>
          <p:cNvSpPr>
            <a:spLocks noGrp="1"/>
          </p:cNvSpPr>
          <p:nvPr>
            <p:ph type="pic" idx="4"/>
          </p:nvPr>
        </p:nvSpPr>
        <p:spPr>
          <a:xfrm>
            <a:off x="6466418" y="1"/>
            <a:ext cx="5725583" cy="3443817"/>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Char char="•"/>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1" name="Google Shape;31;p5"/>
          <p:cNvSpPr>
            <a:spLocks noGrp="1"/>
          </p:cNvSpPr>
          <p:nvPr>
            <p:ph type="pic" idx="5"/>
          </p:nvPr>
        </p:nvSpPr>
        <p:spPr>
          <a:xfrm>
            <a:off x="6466418" y="3443818"/>
            <a:ext cx="5725583" cy="3443817"/>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Char char="•"/>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0406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p:bg>
      <p:bgPr>
        <a:solidFill>
          <a:schemeClr val="lt1"/>
        </a:solidFill>
        <a:effectLst/>
      </p:bgPr>
    </p:bg>
    <p:spTree>
      <p:nvGrpSpPr>
        <p:cNvPr id="1" name="Shape 33"/>
        <p:cNvGrpSpPr/>
        <p:nvPr/>
      </p:nvGrpSpPr>
      <p:grpSpPr>
        <a:xfrm>
          <a:off x="0" y="0"/>
          <a:ext cx="0" cy="0"/>
          <a:chOff x="0" y="0"/>
          <a:chExt cx="0" cy="0"/>
        </a:xfrm>
      </p:grpSpPr>
      <p:sp>
        <p:nvSpPr>
          <p:cNvPr id="34" name="Google Shape;34;p32"/>
          <p:cNvSpPr/>
          <p:nvPr/>
        </p:nvSpPr>
        <p:spPr>
          <a:xfrm>
            <a:off x="10823050" y="807667"/>
            <a:ext cx="658405"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 name="Google Shape;35;p32"/>
          <p:cNvSpPr txBox="1">
            <a:spLocks noGrp="1"/>
          </p:cNvSpPr>
          <p:nvPr>
            <p:ph type="title"/>
          </p:nvPr>
        </p:nvSpPr>
        <p:spPr>
          <a:xfrm>
            <a:off x="706288" y="393500"/>
            <a:ext cx="10784700" cy="652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sz="2100" b="1" i="0">
                <a:solidFill>
                  <a:srgbClr val="57575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body" idx="1"/>
          </p:nvPr>
        </p:nvSpPr>
        <p:spPr>
          <a:xfrm>
            <a:off x="609862" y="1577340"/>
            <a:ext cx="10977600" cy="452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1600"/>
              <a:buNone/>
              <a:defRPr/>
            </a:lvl1pPr>
            <a:lvl2pPr marL="914400" lvl="1" indent="-228600" algn="l">
              <a:lnSpc>
                <a:spcPct val="100000"/>
              </a:lnSpc>
              <a:spcBef>
                <a:spcPts val="1200"/>
              </a:spcBef>
              <a:spcAft>
                <a:spcPts val="0"/>
              </a:spcAft>
              <a:buSzPts val="1600"/>
              <a:buNone/>
              <a:defRPr/>
            </a:lvl2pPr>
            <a:lvl3pPr marL="1371600" lvl="2" indent="-228600" algn="l">
              <a:lnSpc>
                <a:spcPct val="100000"/>
              </a:lnSpc>
              <a:spcBef>
                <a:spcPts val="1200"/>
              </a:spcBef>
              <a:spcAft>
                <a:spcPts val="0"/>
              </a:spcAft>
              <a:buSzPts val="1600"/>
              <a:buNone/>
              <a:defRPr/>
            </a:lvl3pPr>
            <a:lvl4pPr marL="1828800" lvl="3" indent="-228600" algn="l">
              <a:lnSpc>
                <a:spcPct val="100000"/>
              </a:lnSpc>
              <a:spcBef>
                <a:spcPts val="1200"/>
              </a:spcBef>
              <a:spcAft>
                <a:spcPts val="0"/>
              </a:spcAft>
              <a:buSzPts val="1600"/>
              <a:buNone/>
              <a:defRPr/>
            </a:lvl4pPr>
            <a:lvl5pPr marL="2286000" lvl="4" indent="-228600" algn="l">
              <a:lnSpc>
                <a:spcPct val="100000"/>
              </a:lnSpc>
              <a:spcBef>
                <a:spcPts val="1200"/>
              </a:spcBef>
              <a:spcAft>
                <a:spcPts val="0"/>
              </a:spcAft>
              <a:buSzPts val="1600"/>
              <a:buNone/>
              <a:defRPr/>
            </a:lvl5pPr>
            <a:lvl6pPr marL="2743200" lvl="5" indent="-228600" algn="l">
              <a:lnSpc>
                <a:spcPct val="100000"/>
              </a:lnSpc>
              <a:spcBef>
                <a:spcPts val="1200"/>
              </a:spcBef>
              <a:spcAft>
                <a:spcPts val="0"/>
              </a:spcAft>
              <a:buSzPts val="1100"/>
              <a:buNone/>
              <a:defRPr/>
            </a:lvl6pPr>
            <a:lvl7pPr marL="3200400" lvl="6" indent="-228600" algn="l">
              <a:lnSpc>
                <a:spcPct val="100000"/>
              </a:lnSpc>
              <a:spcBef>
                <a:spcPts val="1200"/>
              </a:spcBef>
              <a:spcAft>
                <a:spcPts val="0"/>
              </a:spcAft>
              <a:buSzPts val="1100"/>
              <a:buNone/>
              <a:defRPr/>
            </a:lvl7pPr>
            <a:lvl8pPr marL="3657600" lvl="7" indent="-228600" algn="l">
              <a:lnSpc>
                <a:spcPct val="100000"/>
              </a:lnSpc>
              <a:spcBef>
                <a:spcPts val="1200"/>
              </a:spcBef>
              <a:spcAft>
                <a:spcPts val="0"/>
              </a:spcAft>
              <a:buSzPts val="1100"/>
              <a:buNone/>
              <a:defRPr/>
            </a:lvl8pPr>
            <a:lvl9pPr marL="4114800" lvl="8" indent="-228600" algn="l">
              <a:lnSpc>
                <a:spcPct val="100000"/>
              </a:lnSpc>
              <a:spcBef>
                <a:spcPts val="1200"/>
              </a:spcBef>
              <a:spcAft>
                <a:spcPts val="1200"/>
              </a:spcAft>
              <a:buSzPts val="1100"/>
              <a:buNone/>
              <a:defRPr/>
            </a:lvl9pPr>
          </a:lstStyle>
          <a:p>
            <a:endParaRPr/>
          </a:p>
        </p:txBody>
      </p:sp>
      <p:sp>
        <p:nvSpPr>
          <p:cNvPr id="37" name="Google Shape;37;p32"/>
          <p:cNvSpPr txBox="1">
            <a:spLocks noGrp="1"/>
          </p:cNvSpPr>
          <p:nvPr>
            <p:ph type="ftr" idx="11"/>
          </p:nvPr>
        </p:nvSpPr>
        <p:spPr>
          <a:xfrm>
            <a:off x="4147064" y="6377940"/>
            <a:ext cx="390330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2"/>
          <p:cNvSpPr txBox="1">
            <a:spLocks noGrp="1"/>
          </p:cNvSpPr>
          <p:nvPr>
            <p:ph type="dt" idx="10"/>
          </p:nvPr>
        </p:nvSpPr>
        <p:spPr>
          <a:xfrm>
            <a:off x="609862" y="6377940"/>
            <a:ext cx="280530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395401" y="6623536"/>
            <a:ext cx="201300" cy="94800"/>
          </a:xfrm>
          <a:prstGeom prst="rect">
            <a:avLst/>
          </a:prstGeom>
          <a:noFill/>
          <a:ln>
            <a:noFill/>
          </a:ln>
        </p:spPr>
        <p:txBody>
          <a:bodyPr spcFirstLastPara="1" wrap="square" lIns="0" tIns="0" rIns="0" bIns="0" anchor="t" anchorCtr="0">
            <a:noAutofit/>
          </a:bodyPr>
          <a:lstStyle>
            <a:lvl1pPr marL="12700" marR="0" lvl="0"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1pPr>
            <a:lvl2pPr marL="12700" marR="0" lvl="1"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2pPr>
            <a:lvl3pPr marL="12700" marR="0" lvl="2"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3pPr>
            <a:lvl4pPr marL="12700" marR="0" lvl="3"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4pPr>
            <a:lvl5pPr marL="12700" marR="0" lvl="4"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5pPr>
            <a:lvl6pPr marL="12700" marR="0" lvl="5"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6pPr>
            <a:lvl7pPr marL="12700" marR="0" lvl="6"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7pPr>
            <a:lvl8pPr marL="12700" marR="0" lvl="7"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8pPr>
            <a:lvl9pPr marL="12700" marR="0" lvl="8" indent="0" algn="l">
              <a:lnSpc>
                <a:spcPct val="100000"/>
              </a:lnSpc>
              <a:spcBef>
                <a:spcPts val="0"/>
              </a:spcBef>
              <a:spcAft>
                <a:spcPts val="0"/>
              </a:spcAft>
              <a:buClr>
                <a:srgbClr val="000000"/>
              </a:buClr>
              <a:buSzPts val="500"/>
              <a:buFont typeface="Arial"/>
              <a:buNone/>
              <a:defRPr sz="500" b="1" i="0" u="none" strike="noStrike" cap="none">
                <a:solidFill>
                  <a:srgbClr val="4A4A49"/>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s-ES"/>
              <a:t>‹Nr.›</a:t>
            </a:fld>
            <a:r>
              <a:rPr lang="es-ES"/>
              <a:t> </a:t>
            </a:r>
            <a:endParaRPr sz="1100" b="0">
              <a:solidFill>
                <a:srgbClr val="595959"/>
              </a:solidFill>
              <a:latin typeface="Georgia"/>
              <a:ea typeface="Georgia"/>
              <a:cs typeface="Georgia"/>
              <a:sym typeface="Georgia"/>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
        <p:cNvGrpSpPr/>
        <p:nvPr/>
      </p:nvGrpSpPr>
      <p:grpSpPr>
        <a:xfrm>
          <a:off x="0" y="0"/>
          <a:ext cx="0" cy="0"/>
          <a:chOff x="0" y="0"/>
          <a:chExt cx="0" cy="0"/>
        </a:xfrm>
      </p:grpSpPr>
      <p:sp>
        <p:nvSpPr>
          <p:cNvPr id="37" name="Google Shape;37;p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39" name="Google Shape;39;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184101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5" name="Google Shape;4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949795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51" name="Google Shape;51;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2422753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57" name="Google Shape;57;p1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58" name="Google Shape;5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4116837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64" name="Google Shape;64;p1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65" name="Google Shape;65;p1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66" name="Google Shape;66;p1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67" name="Google Shape;67;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645164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3853760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232697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4"/>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82" name="Google Shape;82;p14"/>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83" name="Google Shape;83;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solidFill>
                <a:srgbClr val="88A44E"/>
              </a:solidFill>
            </a:endParaRPr>
          </a:p>
        </p:txBody>
      </p:sp>
    </p:spTree>
    <p:extLst>
      <p:ext uri="{BB962C8B-B14F-4D97-AF65-F5344CB8AC3E}">
        <p14:creationId xmlns:p14="http://schemas.microsoft.com/office/powerpoint/2010/main" val="159430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5"/>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90" name="Google Shape;90;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3024533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6"/>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96" name="Google Shape;96;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363382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0"/>
        <p:cNvGrpSpPr/>
        <p:nvPr/>
      </p:nvGrpSpPr>
      <p:grpSpPr>
        <a:xfrm>
          <a:off x="0" y="0"/>
          <a:ext cx="0" cy="0"/>
          <a:chOff x="0" y="0"/>
          <a:chExt cx="0" cy="0"/>
        </a:xfrm>
      </p:grpSpPr>
      <p:sp>
        <p:nvSpPr>
          <p:cNvPr id="41" name="Google Shape;41;p33"/>
          <p:cNvSpPr>
            <a:spLocks noGrp="1"/>
          </p:cNvSpPr>
          <p:nvPr>
            <p:ph type="pic" idx="2"/>
          </p:nvPr>
        </p:nvSpPr>
        <p:spPr>
          <a:xfrm>
            <a:off x="0" y="0"/>
            <a:ext cx="121920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2" name="Google Shape;42;p33"/>
          <p:cNvSpPr/>
          <p:nvPr/>
        </p:nvSpPr>
        <p:spPr>
          <a:xfrm>
            <a:off x="453069" y="-83001"/>
            <a:ext cx="3079500" cy="70137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3" name="Google Shape;43;p33"/>
          <p:cNvSpPr txBox="1">
            <a:spLocks noGrp="1"/>
          </p:cNvSpPr>
          <p:nvPr>
            <p:ph type="body" idx="1"/>
          </p:nvPr>
        </p:nvSpPr>
        <p:spPr>
          <a:xfrm>
            <a:off x="612524" y="-71967"/>
            <a:ext cx="2755200" cy="7002300"/>
          </a:xfrm>
          <a:prstGeom prst="rect">
            <a:avLst/>
          </a:prstGeom>
          <a:noFill/>
          <a:ln>
            <a:noFill/>
          </a:ln>
        </p:spPr>
        <p:txBody>
          <a:bodyPr spcFirstLastPara="1" wrap="square" lIns="121900" tIns="60925" rIns="121900" bIns="60925" anchor="ctr" anchorCtr="0">
            <a:noAutofit/>
          </a:bodyPr>
          <a:lstStyle>
            <a:lvl1pPr marL="457200" lvl="0" indent="-228600" algn="l">
              <a:lnSpc>
                <a:spcPct val="100000"/>
              </a:lnSpc>
              <a:spcBef>
                <a:spcPts val="900"/>
              </a:spcBef>
              <a:spcAft>
                <a:spcPts val="0"/>
              </a:spcAft>
              <a:buClr>
                <a:schemeClr val="dk1"/>
              </a:buClr>
              <a:buSzPts val="4300"/>
              <a:buNone/>
              <a:defRPr sz="4300"/>
            </a:lvl1pPr>
            <a:lvl2pPr marL="914400" lvl="1" indent="-381000" algn="l">
              <a:lnSpc>
                <a:spcPct val="100000"/>
              </a:lnSpc>
              <a:spcBef>
                <a:spcPts val="1200"/>
              </a:spcBef>
              <a:spcAft>
                <a:spcPts val="0"/>
              </a:spcAft>
              <a:buClr>
                <a:schemeClr val="dk1"/>
              </a:buClr>
              <a:buSzPts val="2400"/>
              <a:buChar char="▸"/>
              <a:defRPr/>
            </a:lvl2pPr>
            <a:lvl3pPr marL="1371600" lvl="2" indent="-381000" algn="l">
              <a:lnSpc>
                <a:spcPct val="100000"/>
              </a:lnSpc>
              <a:spcBef>
                <a:spcPts val="1200"/>
              </a:spcBef>
              <a:spcAft>
                <a:spcPts val="0"/>
              </a:spcAft>
              <a:buClr>
                <a:schemeClr val="dk1"/>
              </a:buClr>
              <a:buSzPts val="2400"/>
              <a:buChar char="⏤"/>
              <a:defRPr/>
            </a:lvl3pPr>
            <a:lvl4pPr marL="1828800" lvl="3" indent="-381000" algn="l">
              <a:lnSpc>
                <a:spcPct val="100000"/>
              </a:lnSpc>
              <a:spcBef>
                <a:spcPts val="1200"/>
              </a:spcBef>
              <a:spcAft>
                <a:spcPts val="0"/>
              </a:spcAft>
              <a:buClr>
                <a:schemeClr val="dk1"/>
              </a:buClr>
              <a:buSzPts val="2400"/>
              <a:buChar char="‣"/>
              <a:defRPr/>
            </a:lvl4pPr>
            <a:lvl5pPr marL="2286000" lvl="4" indent="-381000" algn="l">
              <a:lnSpc>
                <a:spcPct val="100000"/>
              </a:lnSpc>
              <a:spcBef>
                <a:spcPts val="1200"/>
              </a:spcBef>
              <a:spcAft>
                <a:spcPts val="0"/>
              </a:spcAft>
              <a:buClr>
                <a:schemeClr val="dk1"/>
              </a:buClr>
              <a:buSzPts val="2400"/>
              <a:buChar char="-"/>
              <a:defRPr/>
            </a:lvl5pPr>
            <a:lvl6pPr marL="2743200" lvl="5" indent="-381000" algn="l">
              <a:lnSpc>
                <a:spcPct val="100000"/>
              </a:lnSpc>
              <a:spcBef>
                <a:spcPts val="1200"/>
              </a:spcBef>
              <a:spcAft>
                <a:spcPts val="0"/>
              </a:spcAft>
              <a:buClr>
                <a:schemeClr val="dk1"/>
              </a:buClr>
              <a:buSzPts val="2400"/>
              <a:buChar char="•"/>
              <a:defRPr/>
            </a:lvl6pPr>
            <a:lvl7pPr marL="3200400" lvl="6" indent="-381000" algn="l">
              <a:lnSpc>
                <a:spcPct val="100000"/>
              </a:lnSpc>
              <a:spcBef>
                <a:spcPts val="1200"/>
              </a:spcBef>
              <a:spcAft>
                <a:spcPts val="0"/>
              </a:spcAft>
              <a:buClr>
                <a:schemeClr val="dk1"/>
              </a:buClr>
              <a:buSzPts val="2400"/>
              <a:buChar char="•"/>
              <a:defRPr/>
            </a:lvl7pPr>
            <a:lvl8pPr marL="3657600" lvl="7" indent="-381000" algn="l">
              <a:lnSpc>
                <a:spcPct val="100000"/>
              </a:lnSpc>
              <a:spcBef>
                <a:spcPts val="1200"/>
              </a:spcBef>
              <a:spcAft>
                <a:spcPts val="0"/>
              </a:spcAft>
              <a:buClr>
                <a:schemeClr val="dk1"/>
              </a:buClr>
              <a:buSzPts val="2400"/>
              <a:buChar char="•"/>
              <a:defRPr/>
            </a:lvl8pPr>
            <a:lvl9pPr marL="4114800" lvl="8" indent="-381000" algn="l">
              <a:lnSpc>
                <a:spcPct val="100000"/>
              </a:lnSpc>
              <a:spcBef>
                <a:spcPts val="1200"/>
              </a:spcBef>
              <a:spcAft>
                <a:spcPts val="1200"/>
              </a:spcAft>
              <a:buClr>
                <a:schemeClr val="dk1"/>
              </a:buClr>
              <a:buSzPts val="24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02" name="Google Shape;102;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3351542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1">
    <p:bg>
      <p:bgPr>
        <a:solidFill>
          <a:schemeClr val="lt1"/>
        </a:solidFill>
        <a:effectLst/>
      </p:bgPr>
    </p:bg>
    <p:spTree>
      <p:nvGrpSpPr>
        <p:cNvPr id="1" name="Shape 105"/>
        <p:cNvGrpSpPr/>
        <p:nvPr/>
      </p:nvGrpSpPr>
      <p:grpSpPr>
        <a:xfrm>
          <a:off x="0" y="0"/>
          <a:ext cx="0" cy="0"/>
          <a:chOff x="0" y="0"/>
          <a:chExt cx="0" cy="0"/>
        </a:xfrm>
      </p:grpSpPr>
      <p:sp>
        <p:nvSpPr>
          <p:cNvPr id="106" name="Google Shape;106;p18"/>
          <p:cNvSpPr/>
          <p:nvPr/>
        </p:nvSpPr>
        <p:spPr>
          <a:xfrm>
            <a:off x="10823050" y="807667"/>
            <a:ext cx="657741"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67"/>
          </a:p>
        </p:txBody>
      </p:sp>
      <p:sp>
        <p:nvSpPr>
          <p:cNvPr id="107" name="Google Shape;107;p18"/>
          <p:cNvSpPr txBox="1">
            <a:spLocks noGrp="1"/>
          </p:cNvSpPr>
          <p:nvPr>
            <p:ph type="title"/>
          </p:nvPr>
        </p:nvSpPr>
        <p:spPr>
          <a:xfrm>
            <a:off x="685131" y="399607"/>
            <a:ext cx="10827200" cy="6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4400"/>
              <a:buNone/>
              <a:defRPr sz="2133" b="1" i="0">
                <a:solidFill>
                  <a:srgbClr val="57575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18"/>
          <p:cNvSpPr txBox="1">
            <a:spLocks noGrp="1"/>
          </p:cNvSpPr>
          <p:nvPr>
            <p:ph type="body" idx="1"/>
          </p:nvPr>
        </p:nvSpPr>
        <p:spPr>
          <a:xfrm>
            <a:off x="609861" y="1577340"/>
            <a:ext cx="10977600" cy="4526400"/>
          </a:xfrm>
          <a:prstGeom prst="rect">
            <a:avLst/>
          </a:prstGeom>
          <a:noFill/>
          <a:ln>
            <a:noFill/>
          </a:ln>
        </p:spPr>
        <p:txBody>
          <a:bodyPr spcFirstLastPara="1" wrap="square" lIns="0" tIns="0" rIns="0" bIns="0" anchor="t" anchorCtr="0">
            <a:noAutofit/>
          </a:bodyPr>
          <a:lstStyle>
            <a:lvl1pPr marL="609585" lvl="0" indent="-304792" algn="l" rtl="0">
              <a:spcBef>
                <a:spcPts val="853"/>
              </a:spcBef>
              <a:spcAft>
                <a:spcPts val="0"/>
              </a:spcAft>
              <a:buSzPts val="3200"/>
              <a:buNone/>
              <a:defRPr/>
            </a:lvl1pPr>
            <a:lvl2pPr marL="1219170" lvl="1" indent="-304792" algn="l" rtl="0">
              <a:spcBef>
                <a:spcPts val="747"/>
              </a:spcBef>
              <a:spcAft>
                <a:spcPts val="0"/>
              </a:spcAft>
              <a:buSzPts val="2800"/>
              <a:buNone/>
              <a:defRPr/>
            </a:lvl2pPr>
            <a:lvl3pPr marL="1828754" lvl="2" indent="-304792" algn="l" rtl="0">
              <a:spcBef>
                <a:spcPts val="640"/>
              </a:spcBef>
              <a:spcAft>
                <a:spcPts val="0"/>
              </a:spcAft>
              <a:buSzPts val="2400"/>
              <a:buNone/>
              <a:defRPr/>
            </a:lvl3pPr>
            <a:lvl4pPr marL="2438339" lvl="3" indent="-304792" algn="l" rtl="0">
              <a:spcBef>
                <a:spcPts val="533"/>
              </a:spcBef>
              <a:spcAft>
                <a:spcPts val="0"/>
              </a:spcAft>
              <a:buSzPts val="2000"/>
              <a:buNone/>
              <a:defRPr/>
            </a:lvl4pPr>
            <a:lvl5pPr marL="3047924" lvl="4" indent="-304792" algn="l" rtl="0">
              <a:spcBef>
                <a:spcPts val="533"/>
              </a:spcBef>
              <a:spcAft>
                <a:spcPts val="0"/>
              </a:spcAft>
              <a:buSzPts val="2000"/>
              <a:buNone/>
              <a:defRPr/>
            </a:lvl5pPr>
            <a:lvl6pPr marL="3657509" lvl="5" indent="-304792" algn="l" rtl="0">
              <a:spcBef>
                <a:spcPts val="533"/>
              </a:spcBef>
              <a:spcAft>
                <a:spcPts val="0"/>
              </a:spcAft>
              <a:buSzPts val="2000"/>
              <a:buNone/>
              <a:defRPr/>
            </a:lvl6pPr>
            <a:lvl7pPr marL="4267093" lvl="6" indent="-304792" algn="l" rtl="0">
              <a:spcBef>
                <a:spcPts val="533"/>
              </a:spcBef>
              <a:spcAft>
                <a:spcPts val="0"/>
              </a:spcAft>
              <a:buSzPts val="2000"/>
              <a:buNone/>
              <a:defRPr/>
            </a:lvl7pPr>
            <a:lvl8pPr marL="4876678" lvl="7" indent="-304792" algn="l" rtl="0">
              <a:spcBef>
                <a:spcPts val="533"/>
              </a:spcBef>
              <a:spcAft>
                <a:spcPts val="0"/>
              </a:spcAft>
              <a:buSzPts val="2000"/>
              <a:buNone/>
              <a:defRPr/>
            </a:lvl8pPr>
            <a:lvl9pPr marL="5486263" lvl="8" indent="-304792" algn="l" rtl="0">
              <a:spcBef>
                <a:spcPts val="533"/>
              </a:spcBef>
              <a:spcAft>
                <a:spcPts val="0"/>
              </a:spcAft>
              <a:buSzPts val="2000"/>
              <a:buNone/>
              <a:defRPr/>
            </a:lvl9pPr>
          </a:lstStyle>
          <a:p>
            <a:endParaRPr/>
          </a:p>
        </p:txBody>
      </p:sp>
      <p:sp>
        <p:nvSpPr>
          <p:cNvPr id="109" name="Google Shape;109;p18"/>
          <p:cNvSpPr txBox="1">
            <a:spLocks noGrp="1"/>
          </p:cNvSpPr>
          <p:nvPr>
            <p:ph type="ftr" idx="11"/>
          </p:nvPr>
        </p:nvSpPr>
        <p:spPr>
          <a:xfrm>
            <a:off x="4147064" y="6377940"/>
            <a:ext cx="39032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18"/>
          <p:cNvSpPr txBox="1">
            <a:spLocks noGrp="1"/>
          </p:cNvSpPr>
          <p:nvPr>
            <p:ph type="dt" idx="10"/>
          </p:nvPr>
        </p:nvSpPr>
        <p:spPr>
          <a:xfrm>
            <a:off x="609861" y="6377940"/>
            <a:ext cx="28052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18"/>
          <p:cNvSpPr txBox="1">
            <a:spLocks noGrp="1"/>
          </p:cNvSpPr>
          <p:nvPr>
            <p:ph type="sldNum" idx="12"/>
          </p:nvPr>
        </p:nvSpPr>
        <p:spPr>
          <a:xfrm>
            <a:off x="395401" y="6623536"/>
            <a:ext cx="201200" cy="94800"/>
          </a:xfrm>
          <a:prstGeom prst="rect">
            <a:avLst/>
          </a:prstGeom>
          <a:noFill/>
          <a:ln>
            <a:noFill/>
          </a:ln>
        </p:spPr>
        <p:txBody>
          <a:bodyPr spcFirstLastPara="1" wrap="square" lIns="0" tIns="0" rIns="0" bIns="0" anchor="t" anchorCtr="0">
            <a:noAutofit/>
          </a:bodyPr>
          <a:lstStyle>
            <a:lvl1pPr marL="16933" marR="0" lvl="0" indent="0" algn="l" rtl="0">
              <a:lnSpc>
                <a:spcPct val="100000"/>
              </a:lnSpc>
              <a:spcBef>
                <a:spcPts val="0"/>
              </a:spcBef>
              <a:buNone/>
              <a:defRPr sz="533" b="1" i="0">
                <a:solidFill>
                  <a:srgbClr val="4A4A49"/>
                </a:solidFill>
                <a:latin typeface="Avenir"/>
                <a:ea typeface="Avenir"/>
                <a:cs typeface="Avenir"/>
                <a:sym typeface="Avenir"/>
              </a:defRPr>
            </a:lvl1pPr>
            <a:lvl2pPr marL="16933" marR="0" lvl="1" indent="0" algn="l" rtl="0">
              <a:lnSpc>
                <a:spcPct val="100000"/>
              </a:lnSpc>
              <a:spcBef>
                <a:spcPts val="0"/>
              </a:spcBef>
              <a:buNone/>
              <a:defRPr sz="533" b="1" i="0">
                <a:solidFill>
                  <a:srgbClr val="4A4A49"/>
                </a:solidFill>
                <a:latin typeface="Avenir"/>
                <a:ea typeface="Avenir"/>
                <a:cs typeface="Avenir"/>
                <a:sym typeface="Avenir"/>
              </a:defRPr>
            </a:lvl2pPr>
            <a:lvl3pPr marL="16933" marR="0" lvl="2" indent="0" algn="l" rtl="0">
              <a:lnSpc>
                <a:spcPct val="100000"/>
              </a:lnSpc>
              <a:spcBef>
                <a:spcPts val="0"/>
              </a:spcBef>
              <a:buNone/>
              <a:defRPr sz="533" b="1" i="0">
                <a:solidFill>
                  <a:srgbClr val="4A4A49"/>
                </a:solidFill>
                <a:latin typeface="Avenir"/>
                <a:ea typeface="Avenir"/>
                <a:cs typeface="Avenir"/>
                <a:sym typeface="Avenir"/>
              </a:defRPr>
            </a:lvl3pPr>
            <a:lvl4pPr marL="16933" marR="0" lvl="3" indent="0" algn="l" rtl="0">
              <a:lnSpc>
                <a:spcPct val="100000"/>
              </a:lnSpc>
              <a:spcBef>
                <a:spcPts val="0"/>
              </a:spcBef>
              <a:buNone/>
              <a:defRPr sz="533" b="1" i="0">
                <a:solidFill>
                  <a:srgbClr val="4A4A49"/>
                </a:solidFill>
                <a:latin typeface="Avenir"/>
                <a:ea typeface="Avenir"/>
                <a:cs typeface="Avenir"/>
                <a:sym typeface="Avenir"/>
              </a:defRPr>
            </a:lvl4pPr>
            <a:lvl5pPr marL="16933" marR="0" lvl="4" indent="0" algn="l" rtl="0">
              <a:lnSpc>
                <a:spcPct val="100000"/>
              </a:lnSpc>
              <a:spcBef>
                <a:spcPts val="0"/>
              </a:spcBef>
              <a:buNone/>
              <a:defRPr sz="533" b="1" i="0">
                <a:solidFill>
                  <a:srgbClr val="4A4A49"/>
                </a:solidFill>
                <a:latin typeface="Avenir"/>
                <a:ea typeface="Avenir"/>
                <a:cs typeface="Avenir"/>
                <a:sym typeface="Avenir"/>
              </a:defRPr>
            </a:lvl5pPr>
            <a:lvl6pPr marL="16933" marR="0" lvl="5" indent="0" algn="l" rtl="0">
              <a:lnSpc>
                <a:spcPct val="100000"/>
              </a:lnSpc>
              <a:spcBef>
                <a:spcPts val="0"/>
              </a:spcBef>
              <a:buNone/>
              <a:defRPr sz="533" b="1" i="0">
                <a:solidFill>
                  <a:srgbClr val="4A4A49"/>
                </a:solidFill>
                <a:latin typeface="Avenir"/>
                <a:ea typeface="Avenir"/>
                <a:cs typeface="Avenir"/>
                <a:sym typeface="Avenir"/>
              </a:defRPr>
            </a:lvl6pPr>
            <a:lvl7pPr marL="16933" marR="0" lvl="6" indent="0" algn="l" rtl="0">
              <a:lnSpc>
                <a:spcPct val="100000"/>
              </a:lnSpc>
              <a:spcBef>
                <a:spcPts val="0"/>
              </a:spcBef>
              <a:buNone/>
              <a:defRPr sz="533" b="1" i="0">
                <a:solidFill>
                  <a:srgbClr val="4A4A49"/>
                </a:solidFill>
                <a:latin typeface="Avenir"/>
                <a:ea typeface="Avenir"/>
                <a:cs typeface="Avenir"/>
                <a:sym typeface="Avenir"/>
              </a:defRPr>
            </a:lvl7pPr>
            <a:lvl8pPr marL="16933" marR="0" lvl="7" indent="0" algn="l" rtl="0">
              <a:lnSpc>
                <a:spcPct val="100000"/>
              </a:lnSpc>
              <a:spcBef>
                <a:spcPts val="0"/>
              </a:spcBef>
              <a:buNone/>
              <a:defRPr sz="533" b="1" i="0">
                <a:solidFill>
                  <a:srgbClr val="4A4A49"/>
                </a:solidFill>
                <a:latin typeface="Avenir"/>
                <a:ea typeface="Avenir"/>
                <a:cs typeface="Avenir"/>
                <a:sym typeface="Avenir"/>
              </a:defRPr>
            </a:lvl8pPr>
            <a:lvl9pPr marL="16933" marR="0" lvl="8" indent="0" algn="l" rtl="0">
              <a:lnSpc>
                <a:spcPct val="100000"/>
              </a:lnSpc>
              <a:spcBef>
                <a:spcPts val="0"/>
              </a:spcBef>
              <a:buNone/>
              <a:defRPr sz="533" b="1" i="0">
                <a:solidFill>
                  <a:srgbClr val="4A4A49"/>
                </a:solidFill>
                <a:latin typeface="Avenir"/>
                <a:ea typeface="Avenir"/>
                <a:cs typeface="Avenir"/>
                <a:sym typeface="Avenir"/>
              </a:defRPr>
            </a:lvl9pPr>
          </a:lstStyle>
          <a:p>
            <a:fld id="{00000000-1234-1234-1234-123412341234}" type="slidenum">
              <a:rPr lang="es-ES" smtClean="0"/>
              <a:pPr/>
              <a:t>‹Nr.›</a:t>
            </a:fld>
            <a:r>
              <a:rPr lang="es-ES"/>
              <a:t> </a:t>
            </a:r>
            <a:endParaRPr lang="es-ES" sz="1600" b="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37883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ortada" type="secHead">
  <p:cSld name="Portada">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335160" y="4406901"/>
            <a:ext cx="10363200" cy="1362000"/>
          </a:xfrm>
          <a:prstGeom prst="rect">
            <a:avLst/>
          </a:prstGeom>
          <a:noFill/>
          <a:ln>
            <a:noFill/>
          </a:ln>
        </p:spPr>
        <p:txBody>
          <a:bodyPr spcFirstLastPara="1" wrap="square" lIns="0" tIns="0" rIns="0" bIns="36000" anchor="t" anchorCtr="0">
            <a:noAutofit/>
          </a:bodyPr>
          <a:lstStyle>
            <a:lvl1pPr lvl="0" algn="l" rtl="0">
              <a:spcBef>
                <a:spcPts val="0"/>
              </a:spcBef>
              <a:spcAft>
                <a:spcPts val="0"/>
              </a:spcAft>
              <a:buClr>
                <a:srgbClr val="002855"/>
              </a:buClr>
              <a:buSzPts val="3733"/>
              <a:buFont typeface="Georgia"/>
              <a:buNone/>
              <a:defRPr sz="3733"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335160" y="2906589"/>
            <a:ext cx="10363200" cy="1500300"/>
          </a:xfrm>
          <a:prstGeom prst="rect">
            <a:avLst/>
          </a:prstGeom>
          <a:noFill/>
          <a:ln>
            <a:noFill/>
          </a:ln>
        </p:spPr>
        <p:txBody>
          <a:bodyPr spcFirstLastPara="1" wrap="square" lIns="0" tIns="0" rIns="0" bIns="0" anchor="b" anchorCtr="0">
            <a:noAutofit/>
          </a:bodyPr>
          <a:lstStyle>
            <a:lvl1pPr marL="457189" lvl="0" indent="-228594" algn="l" rtl="0">
              <a:spcBef>
                <a:spcPts val="600"/>
              </a:spcBef>
              <a:spcAft>
                <a:spcPts val="0"/>
              </a:spcAft>
              <a:buSzPts val="2400"/>
              <a:buNone/>
              <a:defRPr sz="2400" b="1">
                <a:solidFill>
                  <a:srgbClr val="67BAAF"/>
                </a:solidFill>
                <a:latin typeface="Georgia"/>
                <a:ea typeface="Georgia"/>
                <a:cs typeface="Georgia"/>
                <a:sym typeface="Georgia"/>
              </a:defRPr>
            </a:lvl1pPr>
            <a:lvl2pPr marL="914377" lvl="1" indent="-228594" algn="l" rtl="0">
              <a:spcBef>
                <a:spcPts val="600"/>
              </a:spcBef>
              <a:spcAft>
                <a:spcPts val="0"/>
              </a:spcAft>
              <a:buSzPts val="2400"/>
              <a:buNone/>
              <a:defRPr sz="2400">
                <a:solidFill>
                  <a:srgbClr val="888888"/>
                </a:solidFill>
              </a:defRPr>
            </a:lvl2pPr>
            <a:lvl3pPr marL="1371566" lvl="2" indent="-228594" algn="l" rtl="0">
              <a:spcBef>
                <a:spcPts val="600"/>
              </a:spcBef>
              <a:spcAft>
                <a:spcPts val="0"/>
              </a:spcAft>
              <a:buSzPts val="2133"/>
              <a:buNone/>
              <a:defRPr sz="2133">
                <a:solidFill>
                  <a:srgbClr val="888888"/>
                </a:solidFill>
              </a:defRPr>
            </a:lvl3pPr>
            <a:lvl4pPr marL="1828754" lvl="3" indent="-228594" algn="l" rtl="0">
              <a:spcBef>
                <a:spcPts val="600"/>
              </a:spcBef>
              <a:spcAft>
                <a:spcPts val="0"/>
              </a:spcAft>
              <a:buSzPts val="1867"/>
              <a:buNone/>
              <a:defRPr sz="1867">
                <a:solidFill>
                  <a:srgbClr val="888888"/>
                </a:solidFill>
              </a:defRPr>
            </a:lvl4pPr>
            <a:lvl5pPr marL="2285943" lvl="4" indent="-228594" algn="l" rtl="0">
              <a:spcBef>
                <a:spcPts val="600"/>
              </a:spcBef>
              <a:spcAft>
                <a:spcPts val="0"/>
              </a:spcAft>
              <a:buSzPts val="1867"/>
              <a:buNone/>
              <a:defRPr sz="1867">
                <a:solidFill>
                  <a:srgbClr val="888888"/>
                </a:solidFill>
              </a:defRPr>
            </a:lvl5pPr>
            <a:lvl6pPr marL="2743131" lvl="5" indent="-228594" algn="l" rtl="0">
              <a:spcBef>
                <a:spcPts val="600"/>
              </a:spcBef>
              <a:spcAft>
                <a:spcPts val="0"/>
              </a:spcAft>
              <a:buClr>
                <a:srgbClr val="888888"/>
              </a:buClr>
              <a:buSzPts val="1867"/>
              <a:buNone/>
              <a:defRPr sz="1867">
                <a:solidFill>
                  <a:srgbClr val="888888"/>
                </a:solidFill>
              </a:defRPr>
            </a:lvl6pPr>
            <a:lvl7pPr marL="3200320" lvl="6" indent="-228594" algn="l" rtl="0">
              <a:spcBef>
                <a:spcPts val="1200"/>
              </a:spcBef>
              <a:spcAft>
                <a:spcPts val="0"/>
              </a:spcAft>
              <a:buClr>
                <a:srgbClr val="888888"/>
              </a:buClr>
              <a:buSzPts val="1867"/>
              <a:buNone/>
              <a:defRPr sz="1867">
                <a:solidFill>
                  <a:srgbClr val="888888"/>
                </a:solidFill>
              </a:defRPr>
            </a:lvl7pPr>
            <a:lvl8pPr marL="3657509" lvl="7" indent="-228594" algn="l" rtl="0">
              <a:spcBef>
                <a:spcPts val="1200"/>
              </a:spcBef>
              <a:spcAft>
                <a:spcPts val="0"/>
              </a:spcAft>
              <a:buClr>
                <a:srgbClr val="888888"/>
              </a:buClr>
              <a:buSzPts val="1867"/>
              <a:buNone/>
              <a:defRPr sz="1867">
                <a:solidFill>
                  <a:srgbClr val="888888"/>
                </a:solidFill>
              </a:defRPr>
            </a:lvl8pPr>
            <a:lvl9pPr marL="4114697" lvl="8" indent="-228594" algn="l" rtl="0">
              <a:spcBef>
                <a:spcPts val="1200"/>
              </a:spcBef>
              <a:spcAft>
                <a:spcPts val="1200"/>
              </a:spcAft>
              <a:buClr>
                <a:srgbClr val="888888"/>
              </a:buClr>
              <a:buSzPts val="1867"/>
              <a:buNone/>
              <a:defRPr sz="1867">
                <a:solidFill>
                  <a:srgbClr val="888888"/>
                </a:solidFill>
              </a:defRPr>
            </a:lvl9pPr>
          </a:lstStyle>
          <a:p>
            <a:endParaRPr/>
          </a:p>
        </p:txBody>
      </p:sp>
      <p:sp>
        <p:nvSpPr>
          <p:cNvPr id="18" name="Google Shape;18;p2"/>
          <p:cNvSpPr txBox="1">
            <a:spLocks noGrp="1"/>
          </p:cNvSpPr>
          <p:nvPr>
            <p:ph type="sldNum" idx="12"/>
          </p:nvPr>
        </p:nvSpPr>
        <p:spPr>
          <a:xfrm>
            <a:off x="8956085"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1069454286"/>
      </p:ext>
    </p:extLst>
  </p:cSld>
  <p:clrMapOvr>
    <a:masterClrMapping/>
  </p:clrMapOvr>
  <p:extLst>
    <p:ext uri="{DCECCB84-F9BA-43D5-87BE-67443E8EF086}">
      <p15:sldGuideLst xmlns:p15="http://schemas.microsoft.com/office/powerpoint/2012/main">
        <p15:guide id="1" pos="7446">
          <p15:clr>
            <a:srgbClr val="FBAE40"/>
          </p15:clr>
        </p15:guide>
        <p15:guide id="2" orient="horz" pos="3061">
          <p15:clr>
            <a:srgbClr val="FA7B17"/>
          </p15:clr>
        </p15:guide>
        <p15:guide id="3" orient="horz" pos="2721">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ítulo y contenido" type="obj">
  <p:cSld name="Título y contenido">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30071" y="555387"/>
            <a:ext cx="11581500" cy="659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0285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dt" idx="10"/>
          </p:nvPr>
        </p:nvSpPr>
        <p:spPr>
          <a:xfrm>
            <a:off x="330071"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956085"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i="0" u="none" strike="noStrike" cap="none">
                <a:solidFill>
                  <a:srgbClr val="595959"/>
                </a:solidFill>
              </a:defRPr>
            </a:lvl1pPr>
            <a:lvl2pPr marL="0" lvl="1" indent="0" algn="r">
              <a:spcBef>
                <a:spcPts val="0"/>
              </a:spcBef>
              <a:buNone/>
              <a:defRPr sz="1100" i="0" u="none" strike="noStrike" cap="none">
                <a:solidFill>
                  <a:srgbClr val="595959"/>
                </a:solidFill>
              </a:defRPr>
            </a:lvl2pPr>
            <a:lvl3pPr marL="0" lvl="2" indent="0" algn="r">
              <a:spcBef>
                <a:spcPts val="0"/>
              </a:spcBef>
              <a:buNone/>
              <a:defRPr sz="1100" i="0" u="none" strike="noStrike" cap="none">
                <a:solidFill>
                  <a:srgbClr val="595959"/>
                </a:solidFill>
              </a:defRPr>
            </a:lvl3pPr>
            <a:lvl4pPr marL="0" lvl="3" indent="0" algn="r">
              <a:spcBef>
                <a:spcPts val="0"/>
              </a:spcBef>
              <a:buNone/>
              <a:defRPr sz="1100" i="0" u="none" strike="noStrike" cap="none">
                <a:solidFill>
                  <a:srgbClr val="595959"/>
                </a:solidFill>
              </a:defRPr>
            </a:lvl4pPr>
            <a:lvl5pPr marL="0" lvl="4" indent="0" algn="r">
              <a:spcBef>
                <a:spcPts val="0"/>
              </a:spcBef>
              <a:buNone/>
              <a:defRPr sz="1100" i="0" u="none" strike="noStrike" cap="none">
                <a:solidFill>
                  <a:srgbClr val="595959"/>
                </a:solidFill>
              </a:defRPr>
            </a:lvl5pPr>
            <a:lvl6pPr marL="0" lvl="5" indent="0" algn="r">
              <a:spcBef>
                <a:spcPts val="0"/>
              </a:spcBef>
              <a:buNone/>
              <a:defRPr sz="1100" i="0" u="none" strike="noStrike" cap="none">
                <a:solidFill>
                  <a:srgbClr val="595959"/>
                </a:solidFill>
              </a:defRPr>
            </a:lvl6pPr>
            <a:lvl7pPr marL="0" lvl="6" indent="0" algn="r">
              <a:spcBef>
                <a:spcPts val="0"/>
              </a:spcBef>
              <a:buNone/>
              <a:defRPr sz="1100" i="0" u="none" strike="noStrike" cap="none">
                <a:solidFill>
                  <a:srgbClr val="595959"/>
                </a:solidFill>
              </a:defRPr>
            </a:lvl7pPr>
            <a:lvl8pPr marL="0" lvl="7" indent="0" algn="r">
              <a:spcBef>
                <a:spcPts val="0"/>
              </a:spcBef>
              <a:buNone/>
              <a:defRPr sz="1100" i="0" u="none" strike="noStrike" cap="none">
                <a:solidFill>
                  <a:srgbClr val="595959"/>
                </a:solidFill>
              </a:defRPr>
            </a:lvl8pPr>
            <a:lvl9pPr marL="0" lvl="8" indent="0" algn="r">
              <a:spcBef>
                <a:spcPts val="0"/>
              </a:spcBef>
              <a:buNone/>
              <a:defRPr sz="1100" i="0" u="none" strike="noStrike" cap="none">
                <a:solidFill>
                  <a:srgbClr val="595959"/>
                </a:solidFill>
              </a:defRPr>
            </a:lvl9pPr>
          </a:lstStyle>
          <a:p>
            <a:fld id="{00000000-1234-1234-1234-123412341234}" type="slidenum">
              <a:rPr lang="es-ES" smtClean="0"/>
              <a:pPr/>
              <a:t>‹Nr.›</a:t>
            </a:fld>
            <a:endParaRPr lang="es-ES"/>
          </a:p>
        </p:txBody>
      </p:sp>
      <p:sp>
        <p:nvSpPr>
          <p:cNvPr id="24" name="Google Shape;24;p3"/>
          <p:cNvSpPr txBox="1">
            <a:spLocks noGrp="1"/>
          </p:cNvSpPr>
          <p:nvPr>
            <p:ph type="body" idx="1"/>
          </p:nvPr>
        </p:nvSpPr>
        <p:spPr>
          <a:xfrm>
            <a:off x="332112" y="1522777"/>
            <a:ext cx="11579400" cy="4526100"/>
          </a:xfrm>
          <a:prstGeom prst="rect">
            <a:avLst/>
          </a:prstGeom>
          <a:noFill/>
          <a:ln>
            <a:noFill/>
          </a:ln>
        </p:spPr>
        <p:txBody>
          <a:bodyPr spcFirstLastPara="1" wrap="square" lIns="0" tIns="0" rIns="0" bIns="0" anchor="t" anchorCtr="0">
            <a:noAutofit/>
          </a:bodyPr>
          <a:lstStyle>
            <a:lvl1pPr marL="457189" marR="0" lvl="0" indent="-330192" algn="l" rtl="0">
              <a:spcBef>
                <a:spcPts val="6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1pPr>
            <a:lvl2pPr marL="914377" marR="0" lvl="1"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2pPr>
            <a:lvl3pPr marL="1371566" marR="0" lvl="2"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3pPr>
            <a:lvl4pPr marL="1828754" marR="0" lvl="3"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4pPr>
            <a:lvl5pPr marL="2285943" marR="0" lvl="4"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5pPr>
            <a:lvl6pPr marL="2743131" marR="0" lvl="5"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6pPr>
            <a:lvl7pPr marL="3200320" marR="0" lvl="6"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7pPr>
            <a:lvl8pPr marL="3657509" marR="0" lvl="7"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8pPr>
            <a:lvl9pPr marL="4114697" marR="0" lvl="8" indent="-298443" algn="l" rtl="0">
              <a:spcBef>
                <a:spcPts val="1200"/>
              </a:spcBef>
              <a:spcAft>
                <a:spcPts val="120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9pPr>
          </a:lstStyle>
          <a:p>
            <a:endParaRPr/>
          </a:p>
        </p:txBody>
      </p:sp>
      <p:sp>
        <p:nvSpPr>
          <p:cNvPr id="25" name="Google Shape;25;p3"/>
          <p:cNvSpPr txBox="1">
            <a:spLocks noGrp="1"/>
          </p:cNvSpPr>
          <p:nvPr>
            <p:ph type="title" idx="2"/>
          </p:nvPr>
        </p:nvSpPr>
        <p:spPr>
          <a:xfrm>
            <a:off x="330071" y="1037263"/>
            <a:ext cx="11581500" cy="6597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67BAAF"/>
              </a:buClr>
              <a:buSzPts val="1800"/>
              <a:buNone/>
              <a:defRPr sz="1800">
                <a:solidFill>
                  <a:srgbClr val="67BAAF"/>
                </a:solidFill>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Tree>
    <p:extLst>
      <p:ext uri="{BB962C8B-B14F-4D97-AF65-F5344CB8AC3E}">
        <p14:creationId xmlns:p14="http://schemas.microsoft.com/office/powerpoint/2010/main" val="696905268"/>
      </p:ext>
    </p:extLst>
  </p:cSld>
  <p:clrMapOvr>
    <a:masterClrMapping/>
  </p:clrMapOvr>
  <p:extLst>
    <p:ext uri="{DCECCB84-F9BA-43D5-87BE-67443E8EF086}">
      <p15:sldGuideLst xmlns:p15="http://schemas.microsoft.com/office/powerpoint/2012/main">
        <p15:guide id="1" orient="horz" pos="794">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
          <p:cNvSpPr txBox="1">
            <a:spLocks noGrp="1"/>
          </p:cNvSpPr>
          <p:nvPr>
            <p:ph type="dt" idx="10"/>
          </p:nvPr>
        </p:nvSpPr>
        <p:spPr>
          <a:xfrm>
            <a:off x="330071"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75757"/>
              </a:buClr>
              <a:buSzPts val="1400"/>
              <a:buNone/>
              <a:defRPr sz="1100">
                <a:solidFill>
                  <a:srgbClr val="575757"/>
                </a:solidFill>
              </a:defRPr>
            </a:lvl1pPr>
            <a:lvl2pPr lvl="1" algn="l">
              <a:spcBef>
                <a:spcPts val="0"/>
              </a:spcBef>
              <a:spcAft>
                <a:spcPts val="0"/>
              </a:spcAft>
              <a:buClr>
                <a:srgbClr val="575757"/>
              </a:buClr>
              <a:buSzPts val="1400"/>
              <a:buNone/>
              <a:defRPr>
                <a:solidFill>
                  <a:srgbClr val="575757"/>
                </a:solidFill>
              </a:defRPr>
            </a:lvl2pPr>
            <a:lvl3pPr lvl="2" algn="l">
              <a:spcBef>
                <a:spcPts val="0"/>
              </a:spcBef>
              <a:spcAft>
                <a:spcPts val="0"/>
              </a:spcAft>
              <a:buClr>
                <a:srgbClr val="575757"/>
              </a:buClr>
              <a:buSzPts val="1400"/>
              <a:buNone/>
              <a:defRPr>
                <a:solidFill>
                  <a:srgbClr val="575757"/>
                </a:solidFill>
              </a:defRPr>
            </a:lvl3pPr>
            <a:lvl4pPr lvl="3" algn="l">
              <a:spcBef>
                <a:spcPts val="0"/>
              </a:spcBef>
              <a:spcAft>
                <a:spcPts val="0"/>
              </a:spcAft>
              <a:buClr>
                <a:srgbClr val="575757"/>
              </a:buClr>
              <a:buSzPts val="1400"/>
              <a:buNone/>
              <a:defRPr>
                <a:solidFill>
                  <a:srgbClr val="575757"/>
                </a:solidFill>
              </a:defRPr>
            </a:lvl4pPr>
            <a:lvl5pPr lvl="4" algn="l">
              <a:spcBef>
                <a:spcPts val="0"/>
              </a:spcBef>
              <a:spcAft>
                <a:spcPts val="0"/>
              </a:spcAft>
              <a:buClr>
                <a:srgbClr val="575757"/>
              </a:buClr>
              <a:buSzPts val="1400"/>
              <a:buNone/>
              <a:defRPr>
                <a:solidFill>
                  <a:srgbClr val="575757"/>
                </a:solidFill>
              </a:defRPr>
            </a:lvl5pPr>
            <a:lvl6pPr lvl="5" algn="l">
              <a:spcBef>
                <a:spcPts val="0"/>
              </a:spcBef>
              <a:spcAft>
                <a:spcPts val="0"/>
              </a:spcAft>
              <a:buClr>
                <a:srgbClr val="575757"/>
              </a:buClr>
              <a:buSzPts val="1400"/>
              <a:buNone/>
              <a:defRPr>
                <a:solidFill>
                  <a:srgbClr val="575757"/>
                </a:solidFill>
              </a:defRPr>
            </a:lvl6pPr>
            <a:lvl7pPr lvl="6" algn="l">
              <a:spcBef>
                <a:spcPts val="0"/>
              </a:spcBef>
              <a:spcAft>
                <a:spcPts val="0"/>
              </a:spcAft>
              <a:buClr>
                <a:srgbClr val="575757"/>
              </a:buClr>
              <a:buSzPts val="1400"/>
              <a:buNone/>
              <a:defRPr>
                <a:solidFill>
                  <a:srgbClr val="575757"/>
                </a:solidFill>
              </a:defRPr>
            </a:lvl7pPr>
            <a:lvl8pPr lvl="7" algn="l">
              <a:spcBef>
                <a:spcPts val="0"/>
              </a:spcBef>
              <a:spcAft>
                <a:spcPts val="0"/>
              </a:spcAft>
              <a:buClr>
                <a:srgbClr val="575757"/>
              </a:buClr>
              <a:buSzPts val="1400"/>
              <a:buNone/>
              <a:defRPr>
                <a:solidFill>
                  <a:srgbClr val="575757"/>
                </a:solidFill>
              </a:defRPr>
            </a:lvl8pPr>
            <a:lvl9pPr lvl="8" algn="l">
              <a:spcBef>
                <a:spcPts val="0"/>
              </a:spcBef>
              <a:spcAft>
                <a:spcPts val="0"/>
              </a:spcAft>
              <a:buClr>
                <a:srgbClr val="575757"/>
              </a:buClr>
              <a:buSzPts val="1400"/>
              <a:buNone/>
              <a:defRPr>
                <a:solidFill>
                  <a:srgbClr val="575757"/>
                </a:solidFill>
              </a:defRPr>
            </a:lvl9pPr>
          </a:lstStyle>
          <a:p>
            <a:endParaRPr/>
          </a:p>
        </p:txBody>
      </p:sp>
      <p:sp>
        <p:nvSpPr>
          <p:cNvPr id="28" name="Google Shape;28;p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75757"/>
              </a:buClr>
              <a:buSzPts val="1400"/>
              <a:buNone/>
              <a:defRPr sz="1100">
                <a:solidFill>
                  <a:srgbClr val="575757"/>
                </a:solidFill>
              </a:defRPr>
            </a:lvl1pPr>
            <a:lvl2pPr lvl="1" algn="l">
              <a:spcBef>
                <a:spcPts val="0"/>
              </a:spcBef>
              <a:spcAft>
                <a:spcPts val="0"/>
              </a:spcAft>
              <a:buClr>
                <a:srgbClr val="575757"/>
              </a:buClr>
              <a:buSzPts val="1400"/>
              <a:buNone/>
              <a:defRPr>
                <a:solidFill>
                  <a:srgbClr val="575757"/>
                </a:solidFill>
              </a:defRPr>
            </a:lvl2pPr>
            <a:lvl3pPr lvl="2" algn="l">
              <a:spcBef>
                <a:spcPts val="0"/>
              </a:spcBef>
              <a:spcAft>
                <a:spcPts val="0"/>
              </a:spcAft>
              <a:buClr>
                <a:srgbClr val="575757"/>
              </a:buClr>
              <a:buSzPts val="1400"/>
              <a:buNone/>
              <a:defRPr>
                <a:solidFill>
                  <a:srgbClr val="575757"/>
                </a:solidFill>
              </a:defRPr>
            </a:lvl3pPr>
            <a:lvl4pPr lvl="3" algn="l">
              <a:spcBef>
                <a:spcPts val="0"/>
              </a:spcBef>
              <a:spcAft>
                <a:spcPts val="0"/>
              </a:spcAft>
              <a:buClr>
                <a:srgbClr val="575757"/>
              </a:buClr>
              <a:buSzPts val="1400"/>
              <a:buNone/>
              <a:defRPr>
                <a:solidFill>
                  <a:srgbClr val="575757"/>
                </a:solidFill>
              </a:defRPr>
            </a:lvl4pPr>
            <a:lvl5pPr lvl="4" algn="l">
              <a:spcBef>
                <a:spcPts val="0"/>
              </a:spcBef>
              <a:spcAft>
                <a:spcPts val="0"/>
              </a:spcAft>
              <a:buClr>
                <a:srgbClr val="575757"/>
              </a:buClr>
              <a:buSzPts val="1400"/>
              <a:buNone/>
              <a:defRPr>
                <a:solidFill>
                  <a:srgbClr val="575757"/>
                </a:solidFill>
              </a:defRPr>
            </a:lvl5pPr>
            <a:lvl6pPr lvl="5" algn="l">
              <a:spcBef>
                <a:spcPts val="0"/>
              </a:spcBef>
              <a:spcAft>
                <a:spcPts val="0"/>
              </a:spcAft>
              <a:buClr>
                <a:srgbClr val="575757"/>
              </a:buClr>
              <a:buSzPts val="1400"/>
              <a:buNone/>
              <a:defRPr>
                <a:solidFill>
                  <a:srgbClr val="575757"/>
                </a:solidFill>
              </a:defRPr>
            </a:lvl6pPr>
            <a:lvl7pPr lvl="6" algn="l">
              <a:spcBef>
                <a:spcPts val="0"/>
              </a:spcBef>
              <a:spcAft>
                <a:spcPts val="0"/>
              </a:spcAft>
              <a:buClr>
                <a:srgbClr val="575757"/>
              </a:buClr>
              <a:buSzPts val="1400"/>
              <a:buNone/>
              <a:defRPr>
                <a:solidFill>
                  <a:srgbClr val="575757"/>
                </a:solidFill>
              </a:defRPr>
            </a:lvl7pPr>
            <a:lvl8pPr lvl="7" algn="l">
              <a:spcBef>
                <a:spcPts val="0"/>
              </a:spcBef>
              <a:spcAft>
                <a:spcPts val="0"/>
              </a:spcAft>
              <a:buClr>
                <a:srgbClr val="575757"/>
              </a:buClr>
              <a:buSzPts val="1400"/>
              <a:buNone/>
              <a:defRPr>
                <a:solidFill>
                  <a:srgbClr val="575757"/>
                </a:solidFill>
              </a:defRPr>
            </a:lvl8pPr>
            <a:lvl9pPr lvl="8" algn="l">
              <a:spcBef>
                <a:spcPts val="0"/>
              </a:spcBef>
              <a:spcAft>
                <a:spcPts val="0"/>
              </a:spcAft>
              <a:buClr>
                <a:srgbClr val="575757"/>
              </a:buClr>
              <a:buSzPts val="1400"/>
              <a:buNone/>
              <a:defRPr>
                <a:solidFill>
                  <a:srgbClr val="575757"/>
                </a:solidFill>
              </a:defRPr>
            </a:lvl9pPr>
          </a:lstStyle>
          <a:p>
            <a:endParaRPr/>
          </a:p>
        </p:txBody>
      </p:sp>
      <p:sp>
        <p:nvSpPr>
          <p:cNvPr id="29" name="Google Shape;29;p4"/>
          <p:cNvSpPr txBox="1">
            <a:spLocks noGrp="1"/>
          </p:cNvSpPr>
          <p:nvPr>
            <p:ph type="sldNum" idx="12"/>
          </p:nvPr>
        </p:nvSpPr>
        <p:spPr>
          <a:xfrm>
            <a:off x="8956085"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i="0" u="none" strike="noStrike" cap="none">
                <a:solidFill>
                  <a:srgbClr val="575757"/>
                </a:solidFill>
              </a:defRPr>
            </a:lvl1pPr>
            <a:lvl2pPr marL="0" lvl="1" indent="0" algn="r">
              <a:spcBef>
                <a:spcPts val="0"/>
              </a:spcBef>
              <a:buNone/>
              <a:defRPr sz="1100" i="0" u="none" strike="noStrike" cap="none">
                <a:solidFill>
                  <a:srgbClr val="575757"/>
                </a:solidFill>
              </a:defRPr>
            </a:lvl2pPr>
            <a:lvl3pPr marL="0" lvl="2" indent="0" algn="r">
              <a:spcBef>
                <a:spcPts val="0"/>
              </a:spcBef>
              <a:buNone/>
              <a:defRPr sz="1100" i="0" u="none" strike="noStrike" cap="none">
                <a:solidFill>
                  <a:srgbClr val="575757"/>
                </a:solidFill>
              </a:defRPr>
            </a:lvl3pPr>
            <a:lvl4pPr marL="0" lvl="3" indent="0" algn="r">
              <a:spcBef>
                <a:spcPts val="0"/>
              </a:spcBef>
              <a:buNone/>
              <a:defRPr sz="1100" i="0" u="none" strike="noStrike" cap="none">
                <a:solidFill>
                  <a:srgbClr val="575757"/>
                </a:solidFill>
              </a:defRPr>
            </a:lvl4pPr>
            <a:lvl5pPr marL="0" lvl="4" indent="0" algn="r">
              <a:spcBef>
                <a:spcPts val="0"/>
              </a:spcBef>
              <a:buNone/>
              <a:defRPr sz="1100" i="0" u="none" strike="noStrike" cap="none">
                <a:solidFill>
                  <a:srgbClr val="575757"/>
                </a:solidFill>
              </a:defRPr>
            </a:lvl5pPr>
            <a:lvl6pPr marL="0" lvl="5" indent="0" algn="r">
              <a:spcBef>
                <a:spcPts val="0"/>
              </a:spcBef>
              <a:buNone/>
              <a:defRPr sz="1100" i="0" u="none" strike="noStrike" cap="none">
                <a:solidFill>
                  <a:srgbClr val="575757"/>
                </a:solidFill>
              </a:defRPr>
            </a:lvl6pPr>
            <a:lvl7pPr marL="0" lvl="6" indent="0" algn="r">
              <a:spcBef>
                <a:spcPts val="0"/>
              </a:spcBef>
              <a:buNone/>
              <a:defRPr sz="1100" i="0" u="none" strike="noStrike" cap="none">
                <a:solidFill>
                  <a:srgbClr val="575757"/>
                </a:solidFill>
              </a:defRPr>
            </a:lvl7pPr>
            <a:lvl8pPr marL="0" lvl="7" indent="0" algn="r">
              <a:spcBef>
                <a:spcPts val="0"/>
              </a:spcBef>
              <a:buNone/>
              <a:defRPr sz="1100" i="0" u="none" strike="noStrike" cap="none">
                <a:solidFill>
                  <a:srgbClr val="575757"/>
                </a:solidFill>
              </a:defRPr>
            </a:lvl8pPr>
            <a:lvl9pPr marL="0" lvl="8" indent="0" algn="r">
              <a:spcBef>
                <a:spcPts val="0"/>
              </a:spcBef>
              <a:buNone/>
              <a:defRPr sz="1100" i="0" u="none" strike="noStrike" cap="none">
                <a:solidFill>
                  <a:srgbClr val="575757"/>
                </a:solidFill>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3413885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ítulo sin contenido" type="titleOnly">
  <p:cSld name="Título sin contenido">
    <p:spTree>
      <p:nvGrpSpPr>
        <p:cNvPr id="1"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4118700" y="1696957"/>
            <a:ext cx="3355600" cy="1973875"/>
          </a:xfrm>
          <a:prstGeom prst="rect">
            <a:avLst/>
          </a:prstGeom>
          <a:noFill/>
          <a:ln>
            <a:noFill/>
          </a:ln>
        </p:spPr>
      </p:pic>
    </p:spTree>
    <p:extLst>
      <p:ext uri="{BB962C8B-B14F-4D97-AF65-F5344CB8AC3E}">
        <p14:creationId xmlns:p14="http://schemas.microsoft.com/office/powerpoint/2010/main" val="1995672626"/>
      </p:ext>
    </p:extLst>
  </p:cSld>
  <p:clrMapOvr>
    <a:masterClrMapping/>
  </p:clrMapOvr>
  <p:extLst>
    <p:ext uri="{DCECCB84-F9BA-43D5-87BE-67443E8EF086}">
      <p15:sldGuideLst xmlns:p15="http://schemas.microsoft.com/office/powerpoint/2012/main">
        <p15:guide id="1" orient="horz" pos="794">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ítulo sin contenido 1">
  <p:cSld name="Título sin contenido 1">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30071" y="555387"/>
            <a:ext cx="11581500" cy="6597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002855"/>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 name="Google Shape;34;p6"/>
          <p:cNvSpPr txBox="1">
            <a:spLocks noGrp="1"/>
          </p:cNvSpPr>
          <p:nvPr>
            <p:ph type="dt" idx="10"/>
          </p:nvPr>
        </p:nvSpPr>
        <p:spPr>
          <a:xfrm>
            <a:off x="330071" y="6356351"/>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solidFill>
                  <a:srgbClr val="59595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6"/>
          <p:cNvSpPr txBox="1">
            <a:spLocks noGrp="1"/>
          </p:cNvSpPr>
          <p:nvPr>
            <p:ph type="ftr" idx="11"/>
          </p:nvPr>
        </p:nvSpPr>
        <p:spPr>
          <a:xfrm>
            <a:off x="4165601" y="6356351"/>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sz="1100">
                <a:solidFill>
                  <a:srgbClr val="59595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 name="Google Shape;36;p6"/>
          <p:cNvSpPr txBox="1">
            <a:spLocks noGrp="1"/>
          </p:cNvSpPr>
          <p:nvPr>
            <p:ph type="sldNum" idx="12"/>
          </p:nvPr>
        </p:nvSpPr>
        <p:spPr>
          <a:xfrm>
            <a:off x="8956086" y="6356351"/>
            <a:ext cx="2844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a:solidFill>
                  <a:srgbClr val="595959"/>
                </a:solidFill>
              </a:defRPr>
            </a:lvl1pPr>
            <a:lvl2pPr marL="0" lvl="1" indent="0" algn="r" rtl="0">
              <a:spcBef>
                <a:spcPts val="0"/>
              </a:spcBef>
              <a:buNone/>
              <a:defRPr sz="1100">
                <a:solidFill>
                  <a:srgbClr val="595959"/>
                </a:solidFill>
              </a:defRPr>
            </a:lvl2pPr>
            <a:lvl3pPr marL="0" lvl="2" indent="0" algn="r" rtl="0">
              <a:spcBef>
                <a:spcPts val="0"/>
              </a:spcBef>
              <a:buNone/>
              <a:defRPr sz="1100">
                <a:solidFill>
                  <a:srgbClr val="595959"/>
                </a:solidFill>
              </a:defRPr>
            </a:lvl3pPr>
            <a:lvl4pPr marL="0" lvl="3" indent="0" algn="r" rtl="0">
              <a:spcBef>
                <a:spcPts val="0"/>
              </a:spcBef>
              <a:buNone/>
              <a:defRPr sz="1100">
                <a:solidFill>
                  <a:srgbClr val="595959"/>
                </a:solidFill>
              </a:defRPr>
            </a:lvl4pPr>
            <a:lvl5pPr marL="0" lvl="4" indent="0" algn="r" rtl="0">
              <a:spcBef>
                <a:spcPts val="0"/>
              </a:spcBef>
              <a:buNone/>
              <a:defRPr sz="1100">
                <a:solidFill>
                  <a:srgbClr val="595959"/>
                </a:solidFill>
              </a:defRPr>
            </a:lvl5pPr>
            <a:lvl6pPr marL="0" lvl="5" indent="0" algn="r" rtl="0">
              <a:spcBef>
                <a:spcPts val="0"/>
              </a:spcBef>
              <a:buNone/>
              <a:defRPr sz="1100">
                <a:solidFill>
                  <a:srgbClr val="595959"/>
                </a:solidFill>
              </a:defRPr>
            </a:lvl6pPr>
            <a:lvl7pPr marL="0" lvl="6" indent="0" algn="r" rtl="0">
              <a:spcBef>
                <a:spcPts val="0"/>
              </a:spcBef>
              <a:buNone/>
              <a:defRPr sz="1100">
                <a:solidFill>
                  <a:srgbClr val="595959"/>
                </a:solidFill>
              </a:defRPr>
            </a:lvl7pPr>
            <a:lvl8pPr marL="0" lvl="7" indent="0" algn="r" rtl="0">
              <a:spcBef>
                <a:spcPts val="0"/>
              </a:spcBef>
              <a:buNone/>
              <a:defRPr sz="1100">
                <a:solidFill>
                  <a:srgbClr val="595959"/>
                </a:solidFill>
              </a:defRPr>
            </a:lvl8pPr>
            <a:lvl9pPr marL="0" lvl="8" indent="0" algn="r" rtl="0">
              <a:spcBef>
                <a:spcPts val="0"/>
              </a:spcBef>
              <a:buNone/>
              <a:defRPr sz="1100">
                <a:solidFill>
                  <a:srgbClr val="595959"/>
                </a:solidFill>
              </a:defRPr>
            </a:lvl9pPr>
          </a:lstStyle>
          <a:p>
            <a:fld id="{00000000-1234-1234-1234-123412341234}" type="slidenum">
              <a:rPr lang="es-ES" smtClean="0"/>
              <a:pPr/>
              <a:t>‹Nr.›</a:t>
            </a:fld>
            <a:endParaRPr lang="es-ES"/>
          </a:p>
        </p:txBody>
      </p:sp>
      <p:sp>
        <p:nvSpPr>
          <p:cNvPr id="37" name="Google Shape;37;p6"/>
          <p:cNvSpPr txBox="1">
            <a:spLocks noGrp="1"/>
          </p:cNvSpPr>
          <p:nvPr>
            <p:ph type="title" idx="2"/>
          </p:nvPr>
        </p:nvSpPr>
        <p:spPr>
          <a:xfrm>
            <a:off x="330071" y="1037263"/>
            <a:ext cx="11581500" cy="6597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67BAAF"/>
              </a:buClr>
              <a:buSzPts val="1800"/>
              <a:buNone/>
              <a:defRPr sz="1800">
                <a:solidFill>
                  <a:srgbClr val="67BAAF"/>
                </a:solidFill>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Tree>
    <p:extLst>
      <p:ext uri="{BB962C8B-B14F-4D97-AF65-F5344CB8AC3E}">
        <p14:creationId xmlns:p14="http://schemas.microsoft.com/office/powerpoint/2010/main" val="2679528902"/>
      </p:ext>
    </p:extLst>
  </p:cSld>
  <p:clrMapOvr>
    <a:masterClrMapping/>
  </p:clrMapOvr>
  <p:extLst>
    <p:ext uri="{DCECCB84-F9BA-43D5-87BE-67443E8EF086}">
      <p15:sldGuideLst xmlns:p15="http://schemas.microsoft.com/office/powerpoint/2012/main">
        <p15:guide id="1" orient="horz" pos="794">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30071" y="555387"/>
            <a:ext cx="11581500" cy="659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0285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
          <p:cNvSpPr txBox="1">
            <a:spLocks noGrp="1"/>
          </p:cNvSpPr>
          <p:nvPr>
            <p:ph type="dt" idx="10"/>
          </p:nvPr>
        </p:nvSpPr>
        <p:spPr>
          <a:xfrm>
            <a:off x="330071"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8956085"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a:solidFill>
                  <a:srgbClr val="595959"/>
                </a:solidFill>
              </a:defRPr>
            </a:lvl1pPr>
            <a:lvl2pPr marL="0" lvl="1" indent="0" algn="r">
              <a:spcBef>
                <a:spcPts val="0"/>
              </a:spcBef>
              <a:buNone/>
              <a:defRPr sz="1100">
                <a:solidFill>
                  <a:srgbClr val="595959"/>
                </a:solidFill>
              </a:defRPr>
            </a:lvl2pPr>
            <a:lvl3pPr marL="0" lvl="2" indent="0" algn="r">
              <a:spcBef>
                <a:spcPts val="0"/>
              </a:spcBef>
              <a:buNone/>
              <a:defRPr sz="1100">
                <a:solidFill>
                  <a:srgbClr val="595959"/>
                </a:solidFill>
              </a:defRPr>
            </a:lvl3pPr>
            <a:lvl4pPr marL="0" lvl="3" indent="0" algn="r">
              <a:spcBef>
                <a:spcPts val="0"/>
              </a:spcBef>
              <a:buNone/>
              <a:defRPr sz="1100">
                <a:solidFill>
                  <a:srgbClr val="595959"/>
                </a:solidFill>
              </a:defRPr>
            </a:lvl4pPr>
            <a:lvl5pPr marL="0" lvl="4" indent="0" algn="r">
              <a:spcBef>
                <a:spcPts val="0"/>
              </a:spcBef>
              <a:buNone/>
              <a:defRPr sz="1100">
                <a:solidFill>
                  <a:srgbClr val="595959"/>
                </a:solidFill>
              </a:defRPr>
            </a:lvl5pPr>
            <a:lvl6pPr marL="0" lvl="5" indent="0" algn="r">
              <a:spcBef>
                <a:spcPts val="0"/>
              </a:spcBef>
              <a:buNone/>
              <a:defRPr sz="1100">
                <a:solidFill>
                  <a:srgbClr val="595959"/>
                </a:solidFill>
              </a:defRPr>
            </a:lvl6pPr>
            <a:lvl7pPr marL="0" lvl="6" indent="0" algn="r">
              <a:spcBef>
                <a:spcPts val="0"/>
              </a:spcBef>
              <a:buNone/>
              <a:defRPr sz="1100">
                <a:solidFill>
                  <a:srgbClr val="595959"/>
                </a:solidFill>
              </a:defRPr>
            </a:lvl7pPr>
            <a:lvl8pPr marL="0" lvl="7" indent="0" algn="r">
              <a:spcBef>
                <a:spcPts val="0"/>
              </a:spcBef>
              <a:buNone/>
              <a:defRPr sz="1100">
                <a:solidFill>
                  <a:srgbClr val="595959"/>
                </a:solidFill>
              </a:defRPr>
            </a:lvl8pPr>
            <a:lvl9pPr marL="0" lvl="8" indent="0" algn="r">
              <a:spcBef>
                <a:spcPts val="0"/>
              </a:spcBef>
              <a:buNone/>
              <a:defRPr sz="1100">
                <a:solidFill>
                  <a:srgbClr val="595959"/>
                </a:solidFill>
              </a:defRPr>
            </a:lvl9pPr>
          </a:lstStyle>
          <a:p>
            <a:fld id="{00000000-1234-1234-1234-123412341234}" type="slidenum">
              <a:rPr lang="es-ES" smtClean="0"/>
              <a:pPr/>
              <a:t>‹Nr.›</a:t>
            </a:fld>
            <a:endParaRPr lang="es-ES"/>
          </a:p>
        </p:txBody>
      </p:sp>
      <p:sp>
        <p:nvSpPr>
          <p:cNvPr id="43" name="Google Shape;43;p7"/>
          <p:cNvSpPr txBox="1">
            <a:spLocks noGrp="1"/>
          </p:cNvSpPr>
          <p:nvPr>
            <p:ph type="body" idx="1"/>
          </p:nvPr>
        </p:nvSpPr>
        <p:spPr>
          <a:xfrm>
            <a:off x="330082" y="1600151"/>
            <a:ext cx="5427300" cy="4434600"/>
          </a:xfrm>
          <a:prstGeom prst="rect">
            <a:avLst/>
          </a:prstGeom>
          <a:noFill/>
          <a:ln>
            <a:noFill/>
          </a:ln>
        </p:spPr>
        <p:txBody>
          <a:bodyPr spcFirstLastPara="1" wrap="square" lIns="0" tIns="0" rIns="0" bIns="0" anchor="t" anchorCtr="0">
            <a:noAutofit/>
          </a:bodyPr>
          <a:lstStyle>
            <a:lvl1pPr marL="457189" marR="0" lvl="0" indent="-330192" algn="l" rtl="0">
              <a:spcBef>
                <a:spcPts val="6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1pPr>
            <a:lvl2pPr marL="914377" marR="0" lvl="1"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2pPr>
            <a:lvl3pPr marL="1371566" marR="0" lvl="2"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3pPr>
            <a:lvl4pPr marL="1828754" marR="0" lvl="3"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4pPr>
            <a:lvl5pPr marL="2285943" marR="0" lvl="4"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5pPr>
            <a:lvl6pPr marL="2743131" marR="0" lvl="5"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6pPr>
            <a:lvl7pPr marL="3200320" marR="0" lvl="6"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7pPr>
            <a:lvl8pPr marL="3657509" marR="0" lvl="7"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8pPr>
            <a:lvl9pPr marL="4114697" marR="0" lvl="8" indent="-298443" algn="l" rtl="0">
              <a:spcBef>
                <a:spcPts val="1200"/>
              </a:spcBef>
              <a:spcAft>
                <a:spcPts val="120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9pPr>
          </a:lstStyle>
          <a:p>
            <a:endParaRPr/>
          </a:p>
        </p:txBody>
      </p:sp>
      <p:sp>
        <p:nvSpPr>
          <p:cNvPr id="44" name="Google Shape;44;p7"/>
          <p:cNvSpPr txBox="1">
            <a:spLocks noGrp="1"/>
          </p:cNvSpPr>
          <p:nvPr>
            <p:ph type="body" idx="2"/>
          </p:nvPr>
        </p:nvSpPr>
        <p:spPr>
          <a:xfrm>
            <a:off x="6298082" y="1600151"/>
            <a:ext cx="5427300" cy="4434600"/>
          </a:xfrm>
          <a:prstGeom prst="rect">
            <a:avLst/>
          </a:prstGeom>
          <a:noFill/>
          <a:ln>
            <a:noFill/>
          </a:ln>
        </p:spPr>
        <p:txBody>
          <a:bodyPr spcFirstLastPara="1" wrap="square" lIns="0" tIns="0" rIns="0" bIns="0" anchor="t" anchorCtr="0">
            <a:noAutofit/>
          </a:bodyPr>
          <a:lstStyle>
            <a:lvl1pPr marL="457189" marR="0" lvl="0" indent="-330192" algn="l" rtl="0">
              <a:spcBef>
                <a:spcPts val="6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1pPr>
            <a:lvl2pPr marL="914377" marR="0" lvl="1"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2pPr>
            <a:lvl3pPr marL="1371566" marR="0" lvl="2"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3pPr>
            <a:lvl4pPr marL="1828754" marR="0" lvl="3"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4pPr>
            <a:lvl5pPr marL="2285943" marR="0" lvl="4" indent="-330192"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5pPr>
            <a:lvl6pPr marL="2743131" marR="0" lvl="5"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6pPr>
            <a:lvl7pPr marL="3200320" marR="0" lvl="6"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7pPr>
            <a:lvl8pPr marL="3657509" marR="0" lvl="7" indent="-298443"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8pPr>
            <a:lvl9pPr marL="4114697" marR="0" lvl="8" indent="-298443" algn="l" rtl="0">
              <a:spcBef>
                <a:spcPts val="1200"/>
              </a:spcBef>
              <a:spcAft>
                <a:spcPts val="120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9pPr>
          </a:lstStyle>
          <a:p>
            <a:endParaRPr/>
          </a:p>
        </p:txBody>
      </p:sp>
      <p:sp>
        <p:nvSpPr>
          <p:cNvPr id="45" name="Google Shape;45;p7"/>
          <p:cNvSpPr txBox="1">
            <a:spLocks noGrp="1"/>
          </p:cNvSpPr>
          <p:nvPr>
            <p:ph type="title" idx="3"/>
          </p:nvPr>
        </p:nvSpPr>
        <p:spPr>
          <a:xfrm>
            <a:off x="330071" y="1037263"/>
            <a:ext cx="11581500" cy="6597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67BAAF"/>
              </a:buClr>
              <a:buSzPts val="1800"/>
              <a:buNone/>
              <a:defRPr sz="1800">
                <a:solidFill>
                  <a:srgbClr val="67BAAF"/>
                </a:solidFill>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Tree>
    <p:extLst>
      <p:ext uri="{BB962C8B-B14F-4D97-AF65-F5344CB8AC3E}">
        <p14:creationId xmlns:p14="http://schemas.microsoft.com/office/powerpoint/2010/main" val="3630452030"/>
      </p:ext>
    </p:extLst>
  </p:cSld>
  <p:clrMapOvr>
    <a:masterClrMapping/>
  </p:clrMapOvr>
  <p:extLst>
    <p:ext uri="{DCECCB84-F9BA-43D5-87BE-67443E8EF086}">
      <p15:sldGuideLst xmlns:p15="http://schemas.microsoft.com/office/powerpoint/2012/main">
        <p15:guide id="1" orient="horz" pos="794">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223687" y="533411"/>
            <a:ext cx="9895500" cy="412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002855"/>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8"/>
          <p:cNvSpPr txBox="1">
            <a:spLocks noGrp="1"/>
          </p:cNvSpPr>
          <p:nvPr>
            <p:ph type="dt" idx="10"/>
          </p:nvPr>
        </p:nvSpPr>
        <p:spPr>
          <a:xfrm>
            <a:off x="609601" y="6356351"/>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8"/>
          <p:cNvSpPr txBox="1">
            <a:spLocks noGrp="1"/>
          </p:cNvSpPr>
          <p:nvPr>
            <p:ph type="ftr" idx="11"/>
          </p:nvPr>
        </p:nvSpPr>
        <p:spPr>
          <a:xfrm>
            <a:off x="4165601" y="6356351"/>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8"/>
          <p:cNvSpPr txBox="1">
            <a:spLocks noGrp="1"/>
          </p:cNvSpPr>
          <p:nvPr>
            <p:ph type="sldNum" idx="12"/>
          </p:nvPr>
        </p:nvSpPr>
        <p:spPr>
          <a:xfrm>
            <a:off x="8737601" y="6356351"/>
            <a:ext cx="2844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27712285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Título y objetos">
  <p:cSld name="4_Título y objetos">
    <p:spTree>
      <p:nvGrpSpPr>
        <p:cNvPr id="1" name="Shape 51"/>
        <p:cNvGrpSpPr/>
        <p:nvPr/>
      </p:nvGrpSpPr>
      <p:grpSpPr>
        <a:xfrm>
          <a:off x="0" y="0"/>
          <a:ext cx="0" cy="0"/>
          <a:chOff x="0" y="0"/>
          <a:chExt cx="0" cy="0"/>
        </a:xfrm>
      </p:grpSpPr>
      <p:sp>
        <p:nvSpPr>
          <p:cNvPr id="52" name="Google Shape;52;p9"/>
          <p:cNvSpPr txBox="1">
            <a:spLocks noGrp="1"/>
          </p:cNvSpPr>
          <p:nvPr>
            <p:ph type="sldNum" idx="12"/>
          </p:nvPr>
        </p:nvSpPr>
        <p:spPr>
          <a:xfrm>
            <a:off x="11266715" y="6535288"/>
            <a:ext cx="925200" cy="322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lt1"/>
                </a:solidFill>
                <a:latin typeface="Calibri"/>
                <a:ea typeface="Calibri"/>
                <a:cs typeface="Calibri"/>
                <a:sym typeface="Calibri"/>
              </a:defRPr>
            </a:lvl1pPr>
            <a:lvl2pPr marL="0" lvl="1" indent="0" algn="r" rtl="0">
              <a:spcBef>
                <a:spcPts val="0"/>
              </a:spcBef>
              <a:buNone/>
              <a:defRPr sz="1200" b="0" i="0" u="none" strike="noStrike" cap="none">
                <a:solidFill>
                  <a:schemeClr val="lt1"/>
                </a:solidFill>
                <a:latin typeface="Calibri"/>
                <a:ea typeface="Calibri"/>
                <a:cs typeface="Calibri"/>
                <a:sym typeface="Calibri"/>
              </a:defRPr>
            </a:lvl2pPr>
            <a:lvl3pPr marL="0" lvl="2" indent="0" algn="r" rtl="0">
              <a:spcBef>
                <a:spcPts val="0"/>
              </a:spcBef>
              <a:buNone/>
              <a:defRPr sz="1200" b="0" i="0" u="none" strike="noStrike" cap="none">
                <a:solidFill>
                  <a:schemeClr val="lt1"/>
                </a:solidFill>
                <a:latin typeface="Calibri"/>
                <a:ea typeface="Calibri"/>
                <a:cs typeface="Calibri"/>
                <a:sym typeface="Calibri"/>
              </a:defRPr>
            </a:lvl3pPr>
            <a:lvl4pPr marL="0" lvl="3" indent="0" algn="r" rtl="0">
              <a:spcBef>
                <a:spcPts val="0"/>
              </a:spcBef>
              <a:buNone/>
              <a:defRPr sz="1200" b="0" i="0" u="none" strike="noStrike" cap="none">
                <a:solidFill>
                  <a:schemeClr val="lt1"/>
                </a:solidFill>
                <a:latin typeface="Calibri"/>
                <a:ea typeface="Calibri"/>
                <a:cs typeface="Calibri"/>
                <a:sym typeface="Calibri"/>
              </a:defRPr>
            </a:lvl4pPr>
            <a:lvl5pPr marL="0" lvl="4" indent="0" algn="r" rtl="0">
              <a:spcBef>
                <a:spcPts val="0"/>
              </a:spcBef>
              <a:buNone/>
              <a:defRPr sz="1200" b="0" i="0" u="none" strike="noStrike" cap="none">
                <a:solidFill>
                  <a:schemeClr val="lt1"/>
                </a:solidFill>
                <a:latin typeface="Calibri"/>
                <a:ea typeface="Calibri"/>
                <a:cs typeface="Calibri"/>
                <a:sym typeface="Calibri"/>
              </a:defRPr>
            </a:lvl5pPr>
            <a:lvl6pPr marL="0" lvl="5" indent="0" algn="r" rtl="0">
              <a:spcBef>
                <a:spcPts val="0"/>
              </a:spcBef>
              <a:buNone/>
              <a:defRPr sz="1200" b="0" i="0" u="none" strike="noStrike" cap="none">
                <a:solidFill>
                  <a:schemeClr val="lt1"/>
                </a:solidFill>
                <a:latin typeface="Calibri"/>
                <a:ea typeface="Calibri"/>
                <a:cs typeface="Calibri"/>
                <a:sym typeface="Calibri"/>
              </a:defRPr>
            </a:lvl6pPr>
            <a:lvl7pPr marL="0" lvl="6" indent="0" algn="r" rtl="0">
              <a:spcBef>
                <a:spcPts val="0"/>
              </a:spcBef>
              <a:buNone/>
              <a:defRPr sz="1200" b="0" i="0" u="none" strike="noStrike" cap="none">
                <a:solidFill>
                  <a:schemeClr val="lt1"/>
                </a:solidFill>
                <a:latin typeface="Calibri"/>
                <a:ea typeface="Calibri"/>
                <a:cs typeface="Calibri"/>
                <a:sym typeface="Calibri"/>
              </a:defRPr>
            </a:lvl7pPr>
            <a:lvl8pPr marL="0" lvl="7" indent="0" algn="r" rtl="0">
              <a:spcBef>
                <a:spcPts val="0"/>
              </a:spcBef>
              <a:buNone/>
              <a:defRPr sz="1200" b="0" i="0" u="none" strike="noStrike" cap="none">
                <a:solidFill>
                  <a:schemeClr val="lt1"/>
                </a:solidFill>
                <a:latin typeface="Calibri"/>
                <a:ea typeface="Calibri"/>
                <a:cs typeface="Calibri"/>
                <a:sym typeface="Calibri"/>
              </a:defRPr>
            </a:lvl8pPr>
            <a:lvl9pPr marL="0" lvl="8" indent="0" algn="r" rtl="0">
              <a:spcBef>
                <a:spcPts val="0"/>
              </a:spcBef>
              <a:buNone/>
              <a:defRPr sz="1200" b="0" i="0" u="none" strike="noStrike" cap="none">
                <a:solidFill>
                  <a:schemeClr val="lt1"/>
                </a:solidFill>
                <a:latin typeface="Calibri"/>
                <a:ea typeface="Calibri"/>
                <a:cs typeface="Calibri"/>
                <a:sym typeface="Calibri"/>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119693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44"/>
        <p:cNvGrpSpPr/>
        <p:nvPr/>
      </p:nvGrpSpPr>
      <p:grpSpPr>
        <a:xfrm>
          <a:off x="0" y="0"/>
          <a:ext cx="0" cy="0"/>
          <a:chOff x="0" y="0"/>
          <a:chExt cx="0" cy="0"/>
        </a:xfrm>
      </p:grpSpPr>
      <p:sp>
        <p:nvSpPr>
          <p:cNvPr id="45" name="Google Shape;45;p34"/>
          <p:cNvSpPr>
            <a:spLocks noGrp="1"/>
          </p:cNvSpPr>
          <p:nvPr>
            <p:ph type="pic" idx="2"/>
          </p:nvPr>
        </p:nvSpPr>
        <p:spPr>
          <a:xfrm>
            <a:off x="0" y="0"/>
            <a:ext cx="121920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6" name="Google Shape;46;p34"/>
          <p:cNvSpPr/>
          <p:nvPr/>
        </p:nvSpPr>
        <p:spPr>
          <a:xfrm>
            <a:off x="453069" y="-83001"/>
            <a:ext cx="3079500" cy="70137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 name="Google Shape;47;p34"/>
          <p:cNvSpPr txBox="1">
            <a:spLocks noGrp="1"/>
          </p:cNvSpPr>
          <p:nvPr>
            <p:ph type="body" idx="1"/>
          </p:nvPr>
        </p:nvSpPr>
        <p:spPr>
          <a:xfrm>
            <a:off x="612524" y="-71967"/>
            <a:ext cx="2755200" cy="7002300"/>
          </a:xfrm>
          <a:prstGeom prst="rect">
            <a:avLst/>
          </a:prstGeom>
          <a:noFill/>
          <a:ln>
            <a:noFill/>
          </a:ln>
        </p:spPr>
        <p:txBody>
          <a:bodyPr spcFirstLastPara="1" wrap="square" lIns="121900" tIns="60925" rIns="121900" bIns="60925" anchor="ctr" anchorCtr="0">
            <a:noAutofit/>
          </a:bodyPr>
          <a:lstStyle>
            <a:lvl1pPr marL="457200" lvl="0" indent="-228600" algn="l">
              <a:lnSpc>
                <a:spcPct val="100000"/>
              </a:lnSpc>
              <a:spcBef>
                <a:spcPts val="900"/>
              </a:spcBef>
              <a:spcAft>
                <a:spcPts val="0"/>
              </a:spcAft>
              <a:buClr>
                <a:schemeClr val="dk1"/>
              </a:buClr>
              <a:buSzPts val="4300"/>
              <a:buNone/>
              <a:defRPr sz="4300"/>
            </a:lvl1pPr>
            <a:lvl2pPr marL="914400" lvl="1" indent="-381000" algn="l">
              <a:lnSpc>
                <a:spcPct val="100000"/>
              </a:lnSpc>
              <a:spcBef>
                <a:spcPts val="1200"/>
              </a:spcBef>
              <a:spcAft>
                <a:spcPts val="0"/>
              </a:spcAft>
              <a:buClr>
                <a:schemeClr val="dk1"/>
              </a:buClr>
              <a:buSzPts val="2400"/>
              <a:buChar char="▸"/>
              <a:defRPr/>
            </a:lvl2pPr>
            <a:lvl3pPr marL="1371600" lvl="2" indent="-381000" algn="l">
              <a:lnSpc>
                <a:spcPct val="100000"/>
              </a:lnSpc>
              <a:spcBef>
                <a:spcPts val="1200"/>
              </a:spcBef>
              <a:spcAft>
                <a:spcPts val="0"/>
              </a:spcAft>
              <a:buClr>
                <a:schemeClr val="dk1"/>
              </a:buClr>
              <a:buSzPts val="2400"/>
              <a:buChar char="⏤"/>
              <a:defRPr/>
            </a:lvl3pPr>
            <a:lvl4pPr marL="1828800" lvl="3" indent="-381000" algn="l">
              <a:lnSpc>
                <a:spcPct val="100000"/>
              </a:lnSpc>
              <a:spcBef>
                <a:spcPts val="1200"/>
              </a:spcBef>
              <a:spcAft>
                <a:spcPts val="0"/>
              </a:spcAft>
              <a:buClr>
                <a:schemeClr val="dk1"/>
              </a:buClr>
              <a:buSzPts val="2400"/>
              <a:buChar char="‣"/>
              <a:defRPr/>
            </a:lvl4pPr>
            <a:lvl5pPr marL="2286000" lvl="4" indent="-381000" algn="l">
              <a:lnSpc>
                <a:spcPct val="100000"/>
              </a:lnSpc>
              <a:spcBef>
                <a:spcPts val="1200"/>
              </a:spcBef>
              <a:spcAft>
                <a:spcPts val="0"/>
              </a:spcAft>
              <a:buClr>
                <a:schemeClr val="dk1"/>
              </a:buClr>
              <a:buSzPts val="2400"/>
              <a:buChar char="-"/>
              <a:defRPr/>
            </a:lvl5pPr>
            <a:lvl6pPr marL="2743200" lvl="5" indent="-381000" algn="l">
              <a:lnSpc>
                <a:spcPct val="100000"/>
              </a:lnSpc>
              <a:spcBef>
                <a:spcPts val="1200"/>
              </a:spcBef>
              <a:spcAft>
                <a:spcPts val="0"/>
              </a:spcAft>
              <a:buClr>
                <a:schemeClr val="dk1"/>
              </a:buClr>
              <a:buSzPts val="2400"/>
              <a:buChar char="•"/>
              <a:defRPr/>
            </a:lvl6pPr>
            <a:lvl7pPr marL="3200400" lvl="6" indent="-381000" algn="l">
              <a:lnSpc>
                <a:spcPct val="100000"/>
              </a:lnSpc>
              <a:spcBef>
                <a:spcPts val="1200"/>
              </a:spcBef>
              <a:spcAft>
                <a:spcPts val="0"/>
              </a:spcAft>
              <a:buClr>
                <a:schemeClr val="dk1"/>
              </a:buClr>
              <a:buSzPts val="2400"/>
              <a:buChar char="•"/>
              <a:defRPr/>
            </a:lvl7pPr>
            <a:lvl8pPr marL="3657600" lvl="7" indent="-381000" algn="l">
              <a:lnSpc>
                <a:spcPct val="100000"/>
              </a:lnSpc>
              <a:spcBef>
                <a:spcPts val="1200"/>
              </a:spcBef>
              <a:spcAft>
                <a:spcPts val="0"/>
              </a:spcAft>
              <a:buClr>
                <a:schemeClr val="dk1"/>
              </a:buClr>
              <a:buSzPts val="2400"/>
              <a:buChar char="•"/>
              <a:defRPr/>
            </a:lvl8pPr>
            <a:lvl9pPr marL="4114800" lvl="8" indent="-381000" algn="l">
              <a:lnSpc>
                <a:spcPct val="100000"/>
              </a:lnSpc>
              <a:spcBef>
                <a:spcPts val="1200"/>
              </a:spcBef>
              <a:spcAft>
                <a:spcPts val="1200"/>
              </a:spcAft>
              <a:buClr>
                <a:schemeClr val="dk1"/>
              </a:buClr>
              <a:buSzPts val="24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3"/>
        <p:cNvGrpSpPr/>
        <p:nvPr/>
      </p:nvGrpSpPr>
      <p:grpSpPr>
        <a:xfrm>
          <a:off x="0" y="0"/>
          <a:ext cx="0" cy="0"/>
          <a:chOff x="0" y="0"/>
          <a:chExt cx="0" cy="0"/>
        </a:xfrm>
      </p:grpSpPr>
      <p:sp>
        <p:nvSpPr>
          <p:cNvPr id="54" name="Google Shape;54;p10"/>
          <p:cNvSpPr txBox="1">
            <a:spLocks noGrp="1"/>
          </p:cNvSpPr>
          <p:nvPr>
            <p:ph type="ctrTitle"/>
          </p:nvPr>
        </p:nvSpPr>
        <p:spPr>
          <a:xfrm>
            <a:off x="914400" y="2130425"/>
            <a:ext cx="10363200" cy="14700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Clr>
                <a:schemeClr val="dk1"/>
              </a:buClr>
              <a:buSzPts val="2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10"/>
          <p:cNvSpPr txBox="1">
            <a:spLocks noGrp="1"/>
          </p:cNvSpPr>
          <p:nvPr>
            <p:ph type="subTitle" idx="1"/>
          </p:nvPr>
        </p:nvSpPr>
        <p:spPr>
          <a:xfrm>
            <a:off x="1828800" y="3886201"/>
            <a:ext cx="8534400" cy="1752300"/>
          </a:xfrm>
          <a:prstGeom prst="rect">
            <a:avLst/>
          </a:prstGeom>
          <a:noFill/>
          <a:ln>
            <a:noFill/>
          </a:ln>
        </p:spPr>
        <p:txBody>
          <a:bodyPr spcFirstLastPara="1" wrap="square" lIns="121900" tIns="60925" rIns="121900" bIns="60925" anchor="t" anchorCtr="0">
            <a:noAutofit/>
          </a:bodyPr>
          <a:lstStyle>
            <a:lvl1pPr lvl="0" algn="ctr" rtl="0">
              <a:spcBef>
                <a:spcPts val="900"/>
              </a:spcBef>
              <a:spcAft>
                <a:spcPts val="0"/>
              </a:spcAft>
              <a:buClr>
                <a:srgbClr val="888888"/>
              </a:buClr>
              <a:buSzPts val="4300"/>
              <a:buNone/>
              <a:defRPr>
                <a:solidFill>
                  <a:srgbClr val="888888"/>
                </a:solidFill>
              </a:defRPr>
            </a:lvl1pPr>
            <a:lvl2pPr lvl="1" algn="ctr" rtl="0">
              <a:spcBef>
                <a:spcPts val="1200"/>
              </a:spcBef>
              <a:spcAft>
                <a:spcPts val="0"/>
              </a:spcAft>
              <a:buClr>
                <a:srgbClr val="888888"/>
              </a:buClr>
              <a:buSzPts val="3700"/>
              <a:buNone/>
              <a:defRPr>
                <a:solidFill>
                  <a:srgbClr val="888888"/>
                </a:solidFill>
              </a:defRPr>
            </a:lvl2pPr>
            <a:lvl3pPr lvl="2" algn="ctr" rtl="0">
              <a:spcBef>
                <a:spcPts val="1200"/>
              </a:spcBef>
              <a:spcAft>
                <a:spcPts val="0"/>
              </a:spcAft>
              <a:buClr>
                <a:srgbClr val="888888"/>
              </a:buClr>
              <a:buSzPts val="3200"/>
              <a:buNone/>
              <a:defRPr>
                <a:solidFill>
                  <a:srgbClr val="888888"/>
                </a:solidFill>
              </a:defRPr>
            </a:lvl3pPr>
            <a:lvl4pPr lvl="3" algn="ctr" rtl="0">
              <a:spcBef>
                <a:spcPts val="1200"/>
              </a:spcBef>
              <a:spcAft>
                <a:spcPts val="0"/>
              </a:spcAft>
              <a:buClr>
                <a:srgbClr val="888888"/>
              </a:buClr>
              <a:buSzPts val="2700"/>
              <a:buNone/>
              <a:defRPr>
                <a:solidFill>
                  <a:srgbClr val="888888"/>
                </a:solidFill>
              </a:defRPr>
            </a:lvl4pPr>
            <a:lvl5pPr lvl="4" algn="ctr" rtl="0">
              <a:spcBef>
                <a:spcPts val="1200"/>
              </a:spcBef>
              <a:spcAft>
                <a:spcPts val="0"/>
              </a:spcAft>
              <a:buClr>
                <a:srgbClr val="888888"/>
              </a:buClr>
              <a:buSzPts val="2700"/>
              <a:buNone/>
              <a:defRPr>
                <a:solidFill>
                  <a:srgbClr val="888888"/>
                </a:solidFill>
              </a:defRPr>
            </a:lvl5pPr>
            <a:lvl6pPr lvl="5" algn="ctr" rtl="0">
              <a:spcBef>
                <a:spcPts val="1200"/>
              </a:spcBef>
              <a:spcAft>
                <a:spcPts val="0"/>
              </a:spcAft>
              <a:buClr>
                <a:srgbClr val="888888"/>
              </a:buClr>
              <a:buSzPts val="2700"/>
              <a:buNone/>
              <a:defRPr>
                <a:solidFill>
                  <a:srgbClr val="888888"/>
                </a:solidFill>
              </a:defRPr>
            </a:lvl6pPr>
            <a:lvl7pPr lvl="6" algn="ctr" rtl="0">
              <a:spcBef>
                <a:spcPts val="1200"/>
              </a:spcBef>
              <a:spcAft>
                <a:spcPts val="0"/>
              </a:spcAft>
              <a:buClr>
                <a:srgbClr val="888888"/>
              </a:buClr>
              <a:buSzPts val="2700"/>
              <a:buNone/>
              <a:defRPr>
                <a:solidFill>
                  <a:srgbClr val="888888"/>
                </a:solidFill>
              </a:defRPr>
            </a:lvl7pPr>
            <a:lvl8pPr lvl="7" algn="ctr" rtl="0">
              <a:spcBef>
                <a:spcPts val="1200"/>
              </a:spcBef>
              <a:spcAft>
                <a:spcPts val="0"/>
              </a:spcAft>
              <a:buClr>
                <a:srgbClr val="888888"/>
              </a:buClr>
              <a:buSzPts val="2700"/>
              <a:buNone/>
              <a:defRPr>
                <a:solidFill>
                  <a:srgbClr val="888888"/>
                </a:solidFill>
              </a:defRPr>
            </a:lvl8pPr>
            <a:lvl9pPr lvl="8" algn="ctr" rtl="0">
              <a:spcBef>
                <a:spcPts val="1200"/>
              </a:spcBef>
              <a:spcAft>
                <a:spcPts val="1200"/>
              </a:spcAft>
              <a:buClr>
                <a:srgbClr val="888888"/>
              </a:buClr>
              <a:buSzPts val="2700"/>
              <a:buNone/>
              <a:defRPr>
                <a:solidFill>
                  <a:srgbClr val="888888"/>
                </a:solidFill>
              </a:defRPr>
            </a:lvl9pPr>
          </a:lstStyle>
          <a:p>
            <a:endParaRPr/>
          </a:p>
        </p:txBody>
      </p:sp>
      <p:sp>
        <p:nvSpPr>
          <p:cNvPr id="56" name="Google Shape;56;p10"/>
          <p:cNvSpPr txBox="1">
            <a:spLocks noGrp="1"/>
          </p:cNvSpPr>
          <p:nvPr>
            <p:ph type="dt" idx="10"/>
          </p:nvPr>
        </p:nvSpPr>
        <p:spPr>
          <a:xfrm>
            <a:off x="609601" y="6356351"/>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10"/>
          <p:cNvSpPr txBox="1">
            <a:spLocks noGrp="1"/>
          </p:cNvSpPr>
          <p:nvPr>
            <p:ph type="ftr" idx="11"/>
          </p:nvPr>
        </p:nvSpPr>
        <p:spPr>
          <a:xfrm>
            <a:off x="4165601" y="6356351"/>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0"/>
          <p:cNvSpPr txBox="1">
            <a:spLocks noGrp="1"/>
          </p:cNvSpPr>
          <p:nvPr>
            <p:ph type="sldNum" idx="12"/>
          </p:nvPr>
        </p:nvSpPr>
        <p:spPr>
          <a:xfrm>
            <a:off x="8737601" y="6356351"/>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1037460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330592" y="365126"/>
            <a:ext cx="115284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1" name="Google Shape;61;p11"/>
          <p:cNvSpPr txBox="1">
            <a:spLocks noGrp="1"/>
          </p:cNvSpPr>
          <p:nvPr>
            <p:ph type="body" idx="1"/>
          </p:nvPr>
        </p:nvSpPr>
        <p:spPr>
          <a:xfrm>
            <a:off x="330592" y="1825625"/>
            <a:ext cx="11528400" cy="4351200"/>
          </a:xfrm>
          <a:prstGeom prst="rect">
            <a:avLst/>
          </a:prstGeom>
          <a:noFill/>
          <a:ln>
            <a:noFill/>
          </a:ln>
        </p:spPr>
        <p:txBody>
          <a:bodyPr spcFirstLastPara="1" wrap="square" lIns="91425" tIns="45700" rIns="91425" bIns="45700" anchor="t" anchorCtr="0">
            <a:noAutofit/>
          </a:bodyPr>
          <a:lstStyle>
            <a:lvl1pPr marL="457189" lvl="0" indent="-228594" algn="l" rtl="0">
              <a:lnSpc>
                <a:spcPct val="90000"/>
              </a:lnSpc>
              <a:spcBef>
                <a:spcPts val="1100"/>
              </a:spcBef>
              <a:spcAft>
                <a:spcPts val="0"/>
              </a:spcAft>
              <a:buClr>
                <a:schemeClr val="lt1"/>
              </a:buClr>
              <a:buSzPts val="1900"/>
              <a:buNone/>
              <a:defRPr/>
            </a:lvl1pPr>
            <a:lvl2pPr marL="914377" lvl="1" indent="-349242" algn="l" rtl="0">
              <a:lnSpc>
                <a:spcPct val="90000"/>
              </a:lnSpc>
              <a:spcBef>
                <a:spcPts val="500"/>
              </a:spcBef>
              <a:spcAft>
                <a:spcPts val="0"/>
              </a:spcAft>
              <a:buClr>
                <a:schemeClr val="dk1"/>
              </a:buClr>
              <a:buSzPts val="1900"/>
              <a:buChar char="•"/>
              <a:defRPr/>
            </a:lvl2pPr>
            <a:lvl3pPr marL="1371566" lvl="2" indent="-349242" algn="l" rtl="0">
              <a:lnSpc>
                <a:spcPct val="90000"/>
              </a:lnSpc>
              <a:spcBef>
                <a:spcPts val="500"/>
              </a:spcBef>
              <a:spcAft>
                <a:spcPts val="0"/>
              </a:spcAft>
              <a:buClr>
                <a:schemeClr val="dk1"/>
              </a:buClr>
              <a:buSzPts val="1900"/>
              <a:buChar char="•"/>
              <a:defRPr/>
            </a:lvl3pPr>
            <a:lvl4pPr marL="1828754" lvl="3" indent="-349242" algn="l" rtl="0">
              <a:lnSpc>
                <a:spcPct val="90000"/>
              </a:lnSpc>
              <a:spcBef>
                <a:spcPts val="500"/>
              </a:spcBef>
              <a:spcAft>
                <a:spcPts val="0"/>
              </a:spcAft>
              <a:buClr>
                <a:schemeClr val="dk1"/>
              </a:buClr>
              <a:buSzPts val="1900"/>
              <a:buChar char="•"/>
              <a:defRPr/>
            </a:lvl4pPr>
            <a:lvl5pPr marL="2285943" lvl="4" indent="-349242" algn="l" rtl="0">
              <a:lnSpc>
                <a:spcPct val="90000"/>
              </a:lnSpc>
              <a:spcBef>
                <a:spcPts val="500"/>
              </a:spcBef>
              <a:spcAft>
                <a:spcPts val="0"/>
              </a:spcAft>
              <a:buClr>
                <a:schemeClr val="dk1"/>
              </a:buClr>
              <a:buSzPts val="1900"/>
              <a:buChar char="•"/>
              <a:defRPr/>
            </a:lvl5pPr>
            <a:lvl6pPr marL="2743131" lvl="5" indent="-349242" algn="l" rtl="0">
              <a:lnSpc>
                <a:spcPct val="90000"/>
              </a:lnSpc>
              <a:spcBef>
                <a:spcPts val="500"/>
              </a:spcBef>
              <a:spcAft>
                <a:spcPts val="0"/>
              </a:spcAft>
              <a:buClr>
                <a:schemeClr val="dk1"/>
              </a:buClr>
              <a:buSzPts val="1900"/>
              <a:buChar char="•"/>
              <a:defRPr/>
            </a:lvl6pPr>
            <a:lvl7pPr marL="3200320" lvl="6" indent="-349242" algn="l" rtl="0">
              <a:lnSpc>
                <a:spcPct val="90000"/>
              </a:lnSpc>
              <a:spcBef>
                <a:spcPts val="500"/>
              </a:spcBef>
              <a:spcAft>
                <a:spcPts val="0"/>
              </a:spcAft>
              <a:buClr>
                <a:schemeClr val="dk1"/>
              </a:buClr>
              <a:buSzPts val="1900"/>
              <a:buChar char="•"/>
              <a:defRPr/>
            </a:lvl7pPr>
            <a:lvl8pPr marL="3657509" lvl="7" indent="-349242" algn="l" rtl="0">
              <a:lnSpc>
                <a:spcPct val="90000"/>
              </a:lnSpc>
              <a:spcBef>
                <a:spcPts val="500"/>
              </a:spcBef>
              <a:spcAft>
                <a:spcPts val="0"/>
              </a:spcAft>
              <a:buClr>
                <a:schemeClr val="dk1"/>
              </a:buClr>
              <a:buSzPts val="1900"/>
              <a:buChar char="•"/>
              <a:defRPr/>
            </a:lvl8pPr>
            <a:lvl9pPr marL="4114697" lvl="8" indent="-349242" algn="l" rtl="0">
              <a:lnSpc>
                <a:spcPct val="90000"/>
              </a:lnSpc>
              <a:spcBef>
                <a:spcPts val="500"/>
              </a:spcBef>
              <a:spcAft>
                <a:spcPts val="0"/>
              </a:spcAft>
              <a:buClr>
                <a:schemeClr val="dk1"/>
              </a:buClr>
              <a:buSzPts val="1900"/>
              <a:buChar char="•"/>
              <a:defRPr/>
            </a:lvl9pPr>
          </a:lstStyle>
          <a:p>
            <a:endParaRPr/>
          </a:p>
        </p:txBody>
      </p:sp>
      <p:sp>
        <p:nvSpPr>
          <p:cNvPr id="62" name="Google Shape;62;p11"/>
          <p:cNvSpPr txBox="1">
            <a:spLocks noGrp="1"/>
          </p:cNvSpPr>
          <p:nvPr>
            <p:ph type="dt" idx="10"/>
          </p:nvPr>
        </p:nvSpPr>
        <p:spPr>
          <a:xfrm>
            <a:off x="330591"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3" name="Google Shape;63;p1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4" name="Google Shape;64;p11"/>
          <p:cNvSpPr txBox="1">
            <a:spLocks noGrp="1"/>
          </p:cNvSpPr>
          <p:nvPr>
            <p:ph type="sldNum" idx="12"/>
          </p:nvPr>
        </p:nvSpPr>
        <p:spPr>
          <a:xfrm>
            <a:off x="9115864"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3186148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ítulo y objetos 1">
  <p:cSld name="Título y objetos 1">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330592" y="365126"/>
            <a:ext cx="115284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7" name="Google Shape;67;p12"/>
          <p:cNvSpPr txBox="1">
            <a:spLocks noGrp="1"/>
          </p:cNvSpPr>
          <p:nvPr>
            <p:ph type="body" idx="1"/>
          </p:nvPr>
        </p:nvSpPr>
        <p:spPr>
          <a:xfrm>
            <a:off x="330592" y="1825625"/>
            <a:ext cx="11528400" cy="4351200"/>
          </a:xfrm>
          <a:prstGeom prst="rect">
            <a:avLst/>
          </a:prstGeom>
          <a:noFill/>
          <a:ln>
            <a:noFill/>
          </a:ln>
        </p:spPr>
        <p:txBody>
          <a:bodyPr spcFirstLastPara="1" wrap="square" lIns="91425" tIns="45700" rIns="91425" bIns="45700" anchor="t" anchorCtr="0">
            <a:noAutofit/>
          </a:bodyPr>
          <a:lstStyle>
            <a:lvl1pPr marL="457189" lvl="0" indent="-228594" algn="l" rtl="0">
              <a:lnSpc>
                <a:spcPct val="90000"/>
              </a:lnSpc>
              <a:spcBef>
                <a:spcPts val="1100"/>
              </a:spcBef>
              <a:spcAft>
                <a:spcPts val="0"/>
              </a:spcAft>
              <a:buClr>
                <a:schemeClr val="lt1"/>
              </a:buClr>
              <a:buSzPts val="1900"/>
              <a:buNone/>
              <a:defRPr/>
            </a:lvl1pPr>
            <a:lvl2pPr marL="914377" lvl="1" indent="-349242" algn="l" rtl="0">
              <a:lnSpc>
                <a:spcPct val="90000"/>
              </a:lnSpc>
              <a:spcBef>
                <a:spcPts val="500"/>
              </a:spcBef>
              <a:spcAft>
                <a:spcPts val="0"/>
              </a:spcAft>
              <a:buClr>
                <a:schemeClr val="dk1"/>
              </a:buClr>
              <a:buSzPts val="1900"/>
              <a:buChar char="•"/>
              <a:defRPr/>
            </a:lvl2pPr>
            <a:lvl3pPr marL="1371566" lvl="2" indent="-349242" algn="l" rtl="0">
              <a:lnSpc>
                <a:spcPct val="90000"/>
              </a:lnSpc>
              <a:spcBef>
                <a:spcPts val="500"/>
              </a:spcBef>
              <a:spcAft>
                <a:spcPts val="0"/>
              </a:spcAft>
              <a:buClr>
                <a:schemeClr val="dk1"/>
              </a:buClr>
              <a:buSzPts val="1900"/>
              <a:buChar char="•"/>
              <a:defRPr/>
            </a:lvl3pPr>
            <a:lvl4pPr marL="1828754" lvl="3" indent="-349242" algn="l" rtl="0">
              <a:lnSpc>
                <a:spcPct val="90000"/>
              </a:lnSpc>
              <a:spcBef>
                <a:spcPts val="500"/>
              </a:spcBef>
              <a:spcAft>
                <a:spcPts val="0"/>
              </a:spcAft>
              <a:buClr>
                <a:schemeClr val="dk1"/>
              </a:buClr>
              <a:buSzPts val="1900"/>
              <a:buChar char="•"/>
              <a:defRPr/>
            </a:lvl4pPr>
            <a:lvl5pPr marL="2285943" lvl="4" indent="-349242" algn="l" rtl="0">
              <a:lnSpc>
                <a:spcPct val="90000"/>
              </a:lnSpc>
              <a:spcBef>
                <a:spcPts val="500"/>
              </a:spcBef>
              <a:spcAft>
                <a:spcPts val="0"/>
              </a:spcAft>
              <a:buClr>
                <a:schemeClr val="dk1"/>
              </a:buClr>
              <a:buSzPts val="1900"/>
              <a:buChar char="•"/>
              <a:defRPr/>
            </a:lvl5pPr>
            <a:lvl6pPr marL="2743131" lvl="5" indent="-349242" algn="l" rtl="0">
              <a:lnSpc>
                <a:spcPct val="90000"/>
              </a:lnSpc>
              <a:spcBef>
                <a:spcPts val="500"/>
              </a:spcBef>
              <a:spcAft>
                <a:spcPts val="0"/>
              </a:spcAft>
              <a:buClr>
                <a:schemeClr val="dk1"/>
              </a:buClr>
              <a:buSzPts val="1900"/>
              <a:buChar char="•"/>
              <a:defRPr/>
            </a:lvl6pPr>
            <a:lvl7pPr marL="3200320" lvl="6" indent="-349242" algn="l" rtl="0">
              <a:lnSpc>
                <a:spcPct val="90000"/>
              </a:lnSpc>
              <a:spcBef>
                <a:spcPts val="500"/>
              </a:spcBef>
              <a:spcAft>
                <a:spcPts val="0"/>
              </a:spcAft>
              <a:buClr>
                <a:schemeClr val="dk1"/>
              </a:buClr>
              <a:buSzPts val="1900"/>
              <a:buChar char="•"/>
              <a:defRPr/>
            </a:lvl7pPr>
            <a:lvl8pPr marL="3657509" lvl="7" indent="-349242" algn="l" rtl="0">
              <a:lnSpc>
                <a:spcPct val="90000"/>
              </a:lnSpc>
              <a:spcBef>
                <a:spcPts val="500"/>
              </a:spcBef>
              <a:spcAft>
                <a:spcPts val="0"/>
              </a:spcAft>
              <a:buClr>
                <a:schemeClr val="dk1"/>
              </a:buClr>
              <a:buSzPts val="1900"/>
              <a:buChar char="•"/>
              <a:defRPr/>
            </a:lvl8pPr>
            <a:lvl9pPr marL="4114697" lvl="8" indent="-349242" algn="l" rtl="0">
              <a:lnSpc>
                <a:spcPct val="90000"/>
              </a:lnSpc>
              <a:spcBef>
                <a:spcPts val="500"/>
              </a:spcBef>
              <a:spcAft>
                <a:spcPts val="0"/>
              </a:spcAft>
              <a:buClr>
                <a:schemeClr val="dk1"/>
              </a:buClr>
              <a:buSzPts val="1900"/>
              <a:buChar char="•"/>
              <a:defRPr/>
            </a:lvl9pPr>
          </a:lstStyle>
          <a:p>
            <a:endParaRPr/>
          </a:p>
        </p:txBody>
      </p:sp>
      <p:sp>
        <p:nvSpPr>
          <p:cNvPr id="68" name="Google Shape;68;p12"/>
          <p:cNvSpPr txBox="1">
            <a:spLocks noGrp="1"/>
          </p:cNvSpPr>
          <p:nvPr>
            <p:ph type="dt" idx="10"/>
          </p:nvPr>
        </p:nvSpPr>
        <p:spPr>
          <a:xfrm>
            <a:off x="330591"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9" name="Google Shape;69;p1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0" name="Google Shape;70;p12"/>
          <p:cNvSpPr txBox="1">
            <a:spLocks noGrp="1"/>
          </p:cNvSpPr>
          <p:nvPr>
            <p:ph type="sldNum" idx="12"/>
          </p:nvPr>
        </p:nvSpPr>
        <p:spPr>
          <a:xfrm>
            <a:off x="9115864"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2045799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1"/>
        <p:cNvGrpSpPr/>
        <p:nvPr/>
      </p:nvGrpSpPr>
      <p:grpSpPr>
        <a:xfrm>
          <a:off x="0" y="0"/>
          <a:ext cx="0" cy="0"/>
          <a:chOff x="0" y="0"/>
          <a:chExt cx="0" cy="0"/>
        </a:xfrm>
      </p:grpSpPr>
      <p:sp>
        <p:nvSpPr>
          <p:cNvPr id="72" name="Google Shape;72;p13"/>
          <p:cNvSpPr txBox="1">
            <a:spLocks noGrp="1"/>
          </p:cNvSpPr>
          <p:nvPr>
            <p:ph type="ftr" idx="11"/>
          </p:nvPr>
        </p:nvSpPr>
        <p:spPr>
          <a:xfrm>
            <a:off x="4147065" y="6377941"/>
            <a:ext cx="39033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3"/>
          <p:cNvSpPr txBox="1">
            <a:spLocks noGrp="1"/>
          </p:cNvSpPr>
          <p:nvPr>
            <p:ph type="dt" idx="10"/>
          </p:nvPr>
        </p:nvSpPr>
        <p:spPr>
          <a:xfrm>
            <a:off x="609863" y="6377941"/>
            <a:ext cx="28053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3"/>
          <p:cNvSpPr txBox="1">
            <a:spLocks noGrp="1"/>
          </p:cNvSpPr>
          <p:nvPr>
            <p:ph type="sldNum" idx="12"/>
          </p:nvPr>
        </p:nvSpPr>
        <p:spPr>
          <a:xfrm>
            <a:off x="395402" y="6623536"/>
            <a:ext cx="201300" cy="94800"/>
          </a:xfrm>
          <a:prstGeom prst="rect">
            <a:avLst/>
          </a:prstGeom>
          <a:noFill/>
          <a:ln>
            <a:noFill/>
          </a:ln>
        </p:spPr>
        <p:txBody>
          <a:bodyPr spcFirstLastPara="1" wrap="square" lIns="0" tIns="0" rIns="0" bIns="0" anchor="t" anchorCtr="0">
            <a:noAutofit/>
          </a:bodyPr>
          <a:lstStyle>
            <a:lvl1pPr marL="12700" marR="0" lvl="0" indent="0" algn="l" rtl="0">
              <a:lnSpc>
                <a:spcPct val="100000"/>
              </a:lnSpc>
              <a:spcBef>
                <a:spcPts val="0"/>
              </a:spcBef>
              <a:buNone/>
              <a:defRPr sz="500" b="1" i="0" u="none" strike="noStrike" cap="none">
                <a:solidFill>
                  <a:srgbClr val="4A4A49"/>
                </a:solidFill>
                <a:latin typeface="Avenir"/>
                <a:ea typeface="Avenir"/>
                <a:cs typeface="Avenir"/>
                <a:sym typeface="Avenir"/>
              </a:defRPr>
            </a:lvl1pPr>
            <a:lvl2pPr marL="12700" marR="0" lvl="1" indent="0" algn="l" rtl="0">
              <a:lnSpc>
                <a:spcPct val="100000"/>
              </a:lnSpc>
              <a:spcBef>
                <a:spcPts val="0"/>
              </a:spcBef>
              <a:buNone/>
              <a:defRPr sz="500" b="1" i="0" u="none" strike="noStrike" cap="none">
                <a:solidFill>
                  <a:srgbClr val="4A4A49"/>
                </a:solidFill>
                <a:latin typeface="Avenir"/>
                <a:ea typeface="Avenir"/>
                <a:cs typeface="Avenir"/>
                <a:sym typeface="Avenir"/>
              </a:defRPr>
            </a:lvl2pPr>
            <a:lvl3pPr marL="12700" marR="0" lvl="2" indent="0" algn="l" rtl="0">
              <a:lnSpc>
                <a:spcPct val="100000"/>
              </a:lnSpc>
              <a:spcBef>
                <a:spcPts val="0"/>
              </a:spcBef>
              <a:buNone/>
              <a:defRPr sz="500" b="1" i="0" u="none" strike="noStrike" cap="none">
                <a:solidFill>
                  <a:srgbClr val="4A4A49"/>
                </a:solidFill>
                <a:latin typeface="Avenir"/>
                <a:ea typeface="Avenir"/>
                <a:cs typeface="Avenir"/>
                <a:sym typeface="Avenir"/>
              </a:defRPr>
            </a:lvl3pPr>
            <a:lvl4pPr marL="12700" marR="0" lvl="3" indent="0" algn="l" rtl="0">
              <a:lnSpc>
                <a:spcPct val="100000"/>
              </a:lnSpc>
              <a:spcBef>
                <a:spcPts val="0"/>
              </a:spcBef>
              <a:buNone/>
              <a:defRPr sz="500" b="1" i="0" u="none" strike="noStrike" cap="none">
                <a:solidFill>
                  <a:srgbClr val="4A4A49"/>
                </a:solidFill>
                <a:latin typeface="Avenir"/>
                <a:ea typeface="Avenir"/>
                <a:cs typeface="Avenir"/>
                <a:sym typeface="Avenir"/>
              </a:defRPr>
            </a:lvl4pPr>
            <a:lvl5pPr marL="12700" marR="0" lvl="4" indent="0" algn="l" rtl="0">
              <a:lnSpc>
                <a:spcPct val="100000"/>
              </a:lnSpc>
              <a:spcBef>
                <a:spcPts val="0"/>
              </a:spcBef>
              <a:buNone/>
              <a:defRPr sz="500" b="1" i="0" u="none" strike="noStrike" cap="none">
                <a:solidFill>
                  <a:srgbClr val="4A4A49"/>
                </a:solidFill>
                <a:latin typeface="Avenir"/>
                <a:ea typeface="Avenir"/>
                <a:cs typeface="Avenir"/>
                <a:sym typeface="Avenir"/>
              </a:defRPr>
            </a:lvl5pPr>
            <a:lvl6pPr marL="12700" marR="0" lvl="5" indent="0" algn="l" rtl="0">
              <a:lnSpc>
                <a:spcPct val="100000"/>
              </a:lnSpc>
              <a:spcBef>
                <a:spcPts val="0"/>
              </a:spcBef>
              <a:buNone/>
              <a:defRPr sz="500" b="1" i="0" u="none" strike="noStrike" cap="none">
                <a:solidFill>
                  <a:srgbClr val="4A4A49"/>
                </a:solidFill>
                <a:latin typeface="Avenir"/>
                <a:ea typeface="Avenir"/>
                <a:cs typeface="Avenir"/>
                <a:sym typeface="Avenir"/>
              </a:defRPr>
            </a:lvl6pPr>
            <a:lvl7pPr marL="12700" marR="0" lvl="6" indent="0" algn="l" rtl="0">
              <a:lnSpc>
                <a:spcPct val="100000"/>
              </a:lnSpc>
              <a:spcBef>
                <a:spcPts val="0"/>
              </a:spcBef>
              <a:buNone/>
              <a:defRPr sz="500" b="1" i="0" u="none" strike="noStrike" cap="none">
                <a:solidFill>
                  <a:srgbClr val="4A4A49"/>
                </a:solidFill>
                <a:latin typeface="Avenir"/>
                <a:ea typeface="Avenir"/>
                <a:cs typeface="Avenir"/>
                <a:sym typeface="Avenir"/>
              </a:defRPr>
            </a:lvl7pPr>
            <a:lvl8pPr marL="12700" marR="0" lvl="7" indent="0" algn="l" rtl="0">
              <a:lnSpc>
                <a:spcPct val="100000"/>
              </a:lnSpc>
              <a:spcBef>
                <a:spcPts val="0"/>
              </a:spcBef>
              <a:buNone/>
              <a:defRPr sz="500" b="1" i="0" u="none" strike="noStrike" cap="none">
                <a:solidFill>
                  <a:srgbClr val="4A4A49"/>
                </a:solidFill>
                <a:latin typeface="Avenir"/>
                <a:ea typeface="Avenir"/>
                <a:cs typeface="Avenir"/>
                <a:sym typeface="Avenir"/>
              </a:defRPr>
            </a:lvl8pPr>
            <a:lvl9pPr marL="12700" marR="0" lvl="8" indent="0" algn="l" rtl="0">
              <a:lnSpc>
                <a:spcPct val="100000"/>
              </a:lnSpc>
              <a:spcBef>
                <a:spcPts val="0"/>
              </a:spcBef>
              <a:buNone/>
              <a:defRPr sz="500" b="1" i="0" u="none" strike="noStrike" cap="none">
                <a:solidFill>
                  <a:srgbClr val="4A4A49"/>
                </a:solidFill>
                <a:latin typeface="Avenir"/>
                <a:ea typeface="Avenir"/>
                <a:cs typeface="Avenir"/>
                <a:sym typeface="Avenir"/>
              </a:defRPr>
            </a:lvl9pPr>
          </a:lstStyle>
          <a:p>
            <a:fld id="{00000000-1234-1234-1234-123412341234}" type="slidenum">
              <a:rPr lang="es-ES" smtClean="0"/>
              <a:pPr/>
              <a:t>‹Nr.›</a:t>
            </a:fld>
            <a:r>
              <a:rPr lang="es-ES"/>
              <a:t> </a:t>
            </a:r>
            <a:endParaRPr lang="es-ES" sz="1100" b="0">
              <a:solidFill>
                <a:srgbClr val="595959"/>
              </a:solidFill>
              <a:latin typeface="Georgia"/>
              <a:ea typeface="Georgia"/>
              <a:cs typeface="Georgia"/>
              <a:sym typeface="Georgia"/>
            </a:endParaRPr>
          </a:p>
        </p:txBody>
      </p:sp>
    </p:spTree>
    <p:extLst>
      <p:ext uri="{BB962C8B-B14F-4D97-AF65-F5344CB8AC3E}">
        <p14:creationId xmlns:p14="http://schemas.microsoft.com/office/powerpoint/2010/main" val="2297890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1">
    <p:bg>
      <p:bgPr>
        <a:solidFill>
          <a:schemeClr val="lt1"/>
        </a:solidFill>
        <a:effectLst/>
      </p:bgPr>
    </p:bg>
    <p:spTree>
      <p:nvGrpSpPr>
        <p:cNvPr id="1" name="Shape 75"/>
        <p:cNvGrpSpPr/>
        <p:nvPr/>
      </p:nvGrpSpPr>
      <p:grpSpPr>
        <a:xfrm>
          <a:off x="0" y="0"/>
          <a:ext cx="0" cy="0"/>
          <a:chOff x="0" y="0"/>
          <a:chExt cx="0" cy="0"/>
        </a:xfrm>
      </p:grpSpPr>
      <p:sp>
        <p:nvSpPr>
          <p:cNvPr id="76" name="Google Shape;76;p14"/>
          <p:cNvSpPr/>
          <p:nvPr/>
        </p:nvSpPr>
        <p:spPr>
          <a:xfrm>
            <a:off x="10823051" y="807667"/>
            <a:ext cx="658405"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77" name="Google Shape;77;p14"/>
          <p:cNvSpPr txBox="1">
            <a:spLocks noGrp="1"/>
          </p:cNvSpPr>
          <p:nvPr>
            <p:ph type="title"/>
          </p:nvPr>
        </p:nvSpPr>
        <p:spPr>
          <a:xfrm>
            <a:off x="706289" y="393501"/>
            <a:ext cx="10784700" cy="652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400"/>
              <a:buNone/>
              <a:defRPr sz="2100" b="1" i="0">
                <a:solidFill>
                  <a:srgbClr val="57575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4"/>
          <p:cNvSpPr txBox="1">
            <a:spLocks noGrp="1"/>
          </p:cNvSpPr>
          <p:nvPr>
            <p:ph type="body" idx="1"/>
          </p:nvPr>
        </p:nvSpPr>
        <p:spPr>
          <a:xfrm>
            <a:off x="609863" y="1577340"/>
            <a:ext cx="10977600" cy="4526400"/>
          </a:xfrm>
          <a:prstGeom prst="rect">
            <a:avLst/>
          </a:prstGeom>
          <a:noFill/>
          <a:ln>
            <a:noFill/>
          </a:ln>
        </p:spPr>
        <p:txBody>
          <a:bodyPr spcFirstLastPara="1" wrap="square" lIns="0" tIns="0" rIns="0" bIns="0" anchor="t" anchorCtr="0">
            <a:noAutofit/>
          </a:bodyPr>
          <a:lstStyle>
            <a:lvl1pPr marL="457189" lvl="0" indent="-228594" algn="l" rtl="0">
              <a:spcBef>
                <a:spcPts val="600"/>
              </a:spcBef>
              <a:spcAft>
                <a:spcPts val="0"/>
              </a:spcAft>
              <a:buSzPts val="1600"/>
              <a:buNone/>
              <a:defRPr/>
            </a:lvl1pPr>
            <a:lvl2pPr marL="914377" lvl="1" indent="-228594" algn="l" rtl="0">
              <a:spcBef>
                <a:spcPts val="1200"/>
              </a:spcBef>
              <a:spcAft>
                <a:spcPts val="0"/>
              </a:spcAft>
              <a:buSzPts val="1600"/>
              <a:buNone/>
              <a:defRPr/>
            </a:lvl2pPr>
            <a:lvl3pPr marL="1371566" lvl="2" indent="-228594" algn="l" rtl="0">
              <a:spcBef>
                <a:spcPts val="1200"/>
              </a:spcBef>
              <a:spcAft>
                <a:spcPts val="0"/>
              </a:spcAft>
              <a:buSzPts val="1600"/>
              <a:buNone/>
              <a:defRPr/>
            </a:lvl3pPr>
            <a:lvl4pPr marL="1828754" lvl="3" indent="-228594" algn="l" rtl="0">
              <a:spcBef>
                <a:spcPts val="1200"/>
              </a:spcBef>
              <a:spcAft>
                <a:spcPts val="0"/>
              </a:spcAft>
              <a:buSzPts val="1600"/>
              <a:buNone/>
              <a:defRPr/>
            </a:lvl4pPr>
            <a:lvl5pPr marL="2285943" lvl="4" indent="-228594" algn="l" rtl="0">
              <a:spcBef>
                <a:spcPts val="1200"/>
              </a:spcBef>
              <a:spcAft>
                <a:spcPts val="0"/>
              </a:spcAft>
              <a:buSzPts val="1600"/>
              <a:buNone/>
              <a:defRPr/>
            </a:lvl5pPr>
            <a:lvl6pPr marL="2743131" lvl="5" indent="-228594" algn="l" rtl="0">
              <a:spcBef>
                <a:spcPts val="1200"/>
              </a:spcBef>
              <a:spcAft>
                <a:spcPts val="0"/>
              </a:spcAft>
              <a:buSzPts val="1100"/>
              <a:buNone/>
              <a:defRPr/>
            </a:lvl6pPr>
            <a:lvl7pPr marL="3200320" lvl="6" indent="-228594" algn="l" rtl="0">
              <a:spcBef>
                <a:spcPts val="1200"/>
              </a:spcBef>
              <a:spcAft>
                <a:spcPts val="0"/>
              </a:spcAft>
              <a:buSzPts val="1100"/>
              <a:buNone/>
              <a:defRPr/>
            </a:lvl7pPr>
            <a:lvl8pPr marL="3657509" lvl="7" indent="-228594" algn="l" rtl="0">
              <a:spcBef>
                <a:spcPts val="1200"/>
              </a:spcBef>
              <a:spcAft>
                <a:spcPts val="0"/>
              </a:spcAft>
              <a:buSzPts val="1100"/>
              <a:buNone/>
              <a:defRPr/>
            </a:lvl8pPr>
            <a:lvl9pPr marL="4114697" lvl="8" indent="-228594" algn="l" rtl="0">
              <a:spcBef>
                <a:spcPts val="1200"/>
              </a:spcBef>
              <a:spcAft>
                <a:spcPts val="1200"/>
              </a:spcAft>
              <a:buSzPts val="1100"/>
              <a:buNone/>
              <a:defRPr/>
            </a:lvl9pPr>
          </a:lstStyle>
          <a:p>
            <a:endParaRPr/>
          </a:p>
        </p:txBody>
      </p:sp>
      <p:sp>
        <p:nvSpPr>
          <p:cNvPr id="79" name="Google Shape;79;p14"/>
          <p:cNvSpPr txBox="1">
            <a:spLocks noGrp="1"/>
          </p:cNvSpPr>
          <p:nvPr>
            <p:ph type="ftr" idx="11"/>
          </p:nvPr>
        </p:nvSpPr>
        <p:spPr>
          <a:xfrm>
            <a:off x="4147065" y="6377941"/>
            <a:ext cx="39033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4"/>
          <p:cNvSpPr txBox="1">
            <a:spLocks noGrp="1"/>
          </p:cNvSpPr>
          <p:nvPr>
            <p:ph type="dt" idx="10"/>
          </p:nvPr>
        </p:nvSpPr>
        <p:spPr>
          <a:xfrm>
            <a:off x="609863" y="6377941"/>
            <a:ext cx="28053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14"/>
          <p:cNvSpPr txBox="1">
            <a:spLocks noGrp="1"/>
          </p:cNvSpPr>
          <p:nvPr>
            <p:ph type="sldNum" idx="12"/>
          </p:nvPr>
        </p:nvSpPr>
        <p:spPr>
          <a:xfrm>
            <a:off x="395402" y="6623536"/>
            <a:ext cx="201300" cy="94800"/>
          </a:xfrm>
          <a:prstGeom prst="rect">
            <a:avLst/>
          </a:prstGeom>
          <a:noFill/>
          <a:ln>
            <a:noFill/>
          </a:ln>
        </p:spPr>
        <p:txBody>
          <a:bodyPr spcFirstLastPara="1" wrap="square" lIns="0" tIns="0" rIns="0" bIns="0" anchor="t" anchorCtr="0">
            <a:noAutofit/>
          </a:bodyPr>
          <a:lstStyle>
            <a:lvl1pPr marL="12700" marR="0" lvl="0" indent="0" algn="l" rtl="0">
              <a:lnSpc>
                <a:spcPct val="100000"/>
              </a:lnSpc>
              <a:spcBef>
                <a:spcPts val="0"/>
              </a:spcBef>
              <a:buNone/>
              <a:defRPr sz="500" b="1" i="0">
                <a:solidFill>
                  <a:srgbClr val="4A4A49"/>
                </a:solidFill>
                <a:latin typeface="Avenir"/>
                <a:ea typeface="Avenir"/>
                <a:cs typeface="Avenir"/>
                <a:sym typeface="Avenir"/>
              </a:defRPr>
            </a:lvl1pPr>
            <a:lvl2pPr marL="12700" marR="0" lvl="1" indent="0" algn="l" rtl="0">
              <a:lnSpc>
                <a:spcPct val="100000"/>
              </a:lnSpc>
              <a:spcBef>
                <a:spcPts val="0"/>
              </a:spcBef>
              <a:buNone/>
              <a:defRPr sz="500" b="1" i="0">
                <a:solidFill>
                  <a:srgbClr val="4A4A49"/>
                </a:solidFill>
                <a:latin typeface="Avenir"/>
                <a:ea typeface="Avenir"/>
                <a:cs typeface="Avenir"/>
                <a:sym typeface="Avenir"/>
              </a:defRPr>
            </a:lvl2pPr>
            <a:lvl3pPr marL="12700" marR="0" lvl="2" indent="0" algn="l" rtl="0">
              <a:lnSpc>
                <a:spcPct val="100000"/>
              </a:lnSpc>
              <a:spcBef>
                <a:spcPts val="0"/>
              </a:spcBef>
              <a:buNone/>
              <a:defRPr sz="500" b="1" i="0">
                <a:solidFill>
                  <a:srgbClr val="4A4A49"/>
                </a:solidFill>
                <a:latin typeface="Avenir"/>
                <a:ea typeface="Avenir"/>
                <a:cs typeface="Avenir"/>
                <a:sym typeface="Avenir"/>
              </a:defRPr>
            </a:lvl3pPr>
            <a:lvl4pPr marL="12700" marR="0" lvl="3" indent="0" algn="l" rtl="0">
              <a:lnSpc>
                <a:spcPct val="100000"/>
              </a:lnSpc>
              <a:spcBef>
                <a:spcPts val="0"/>
              </a:spcBef>
              <a:buNone/>
              <a:defRPr sz="500" b="1" i="0">
                <a:solidFill>
                  <a:srgbClr val="4A4A49"/>
                </a:solidFill>
                <a:latin typeface="Avenir"/>
                <a:ea typeface="Avenir"/>
                <a:cs typeface="Avenir"/>
                <a:sym typeface="Avenir"/>
              </a:defRPr>
            </a:lvl4pPr>
            <a:lvl5pPr marL="12700" marR="0" lvl="4" indent="0" algn="l" rtl="0">
              <a:lnSpc>
                <a:spcPct val="100000"/>
              </a:lnSpc>
              <a:spcBef>
                <a:spcPts val="0"/>
              </a:spcBef>
              <a:buNone/>
              <a:defRPr sz="500" b="1" i="0">
                <a:solidFill>
                  <a:srgbClr val="4A4A49"/>
                </a:solidFill>
                <a:latin typeface="Avenir"/>
                <a:ea typeface="Avenir"/>
                <a:cs typeface="Avenir"/>
                <a:sym typeface="Avenir"/>
              </a:defRPr>
            </a:lvl5pPr>
            <a:lvl6pPr marL="12700" marR="0" lvl="5" indent="0" algn="l" rtl="0">
              <a:lnSpc>
                <a:spcPct val="100000"/>
              </a:lnSpc>
              <a:spcBef>
                <a:spcPts val="0"/>
              </a:spcBef>
              <a:buNone/>
              <a:defRPr sz="500" b="1" i="0">
                <a:solidFill>
                  <a:srgbClr val="4A4A49"/>
                </a:solidFill>
                <a:latin typeface="Avenir"/>
                <a:ea typeface="Avenir"/>
                <a:cs typeface="Avenir"/>
                <a:sym typeface="Avenir"/>
              </a:defRPr>
            </a:lvl6pPr>
            <a:lvl7pPr marL="12700" marR="0" lvl="6" indent="0" algn="l" rtl="0">
              <a:lnSpc>
                <a:spcPct val="100000"/>
              </a:lnSpc>
              <a:spcBef>
                <a:spcPts val="0"/>
              </a:spcBef>
              <a:buNone/>
              <a:defRPr sz="500" b="1" i="0">
                <a:solidFill>
                  <a:srgbClr val="4A4A49"/>
                </a:solidFill>
                <a:latin typeface="Avenir"/>
                <a:ea typeface="Avenir"/>
                <a:cs typeface="Avenir"/>
                <a:sym typeface="Avenir"/>
              </a:defRPr>
            </a:lvl7pPr>
            <a:lvl8pPr marL="12700" marR="0" lvl="7" indent="0" algn="l" rtl="0">
              <a:lnSpc>
                <a:spcPct val="100000"/>
              </a:lnSpc>
              <a:spcBef>
                <a:spcPts val="0"/>
              </a:spcBef>
              <a:buNone/>
              <a:defRPr sz="500" b="1" i="0">
                <a:solidFill>
                  <a:srgbClr val="4A4A49"/>
                </a:solidFill>
                <a:latin typeface="Avenir"/>
                <a:ea typeface="Avenir"/>
                <a:cs typeface="Avenir"/>
                <a:sym typeface="Avenir"/>
              </a:defRPr>
            </a:lvl8pPr>
            <a:lvl9pPr marL="12700" marR="0" lvl="8" indent="0" algn="l" rtl="0">
              <a:lnSpc>
                <a:spcPct val="100000"/>
              </a:lnSpc>
              <a:spcBef>
                <a:spcPts val="0"/>
              </a:spcBef>
              <a:buNone/>
              <a:defRPr sz="500" b="1" i="0">
                <a:solidFill>
                  <a:srgbClr val="4A4A49"/>
                </a:solidFill>
                <a:latin typeface="Avenir"/>
                <a:ea typeface="Avenir"/>
                <a:cs typeface="Avenir"/>
                <a:sym typeface="Avenir"/>
              </a:defRPr>
            </a:lvl9pPr>
          </a:lstStyle>
          <a:p>
            <a:fld id="{00000000-1234-1234-1234-123412341234}" type="slidenum">
              <a:rPr lang="es-ES" smtClean="0"/>
              <a:pPr/>
              <a:t>‹Nr.›</a:t>
            </a:fld>
            <a:r>
              <a:rPr lang="es-ES"/>
              <a:t> </a:t>
            </a:r>
            <a:endParaRPr lang="es-ES" sz="1100" b="0">
              <a:solidFill>
                <a:srgbClr val="595959"/>
              </a:solidFill>
              <a:latin typeface="Georgia"/>
              <a:ea typeface="Georgia"/>
              <a:cs typeface="Georgia"/>
              <a:sym typeface="Georgia"/>
            </a:endParaRPr>
          </a:p>
        </p:txBody>
      </p:sp>
    </p:spTree>
    <p:extLst>
      <p:ext uri="{BB962C8B-B14F-4D97-AF65-F5344CB8AC3E}">
        <p14:creationId xmlns:p14="http://schemas.microsoft.com/office/powerpoint/2010/main" val="2156292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82"/>
        <p:cNvGrpSpPr/>
        <p:nvPr/>
      </p:nvGrpSpPr>
      <p:grpSpPr>
        <a:xfrm>
          <a:off x="0" y="0"/>
          <a:ext cx="0" cy="0"/>
          <a:chOff x="0" y="0"/>
          <a:chExt cx="0" cy="0"/>
        </a:xfrm>
      </p:grpSpPr>
      <p:sp>
        <p:nvSpPr>
          <p:cNvPr id="83" name="Google Shape;83;p15"/>
          <p:cNvSpPr/>
          <p:nvPr/>
        </p:nvSpPr>
        <p:spPr>
          <a:xfrm>
            <a:off x="10823051" y="807667"/>
            <a:ext cx="658405"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84" name="Google Shape;84;p15"/>
          <p:cNvSpPr txBox="1">
            <a:spLocks noGrp="1"/>
          </p:cNvSpPr>
          <p:nvPr>
            <p:ph type="title"/>
          </p:nvPr>
        </p:nvSpPr>
        <p:spPr>
          <a:xfrm>
            <a:off x="685562" y="399607"/>
            <a:ext cx="10826100" cy="652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400"/>
              <a:buNone/>
              <a:defRPr sz="2100" b="1" i="0">
                <a:solidFill>
                  <a:srgbClr val="57575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5"/>
          <p:cNvSpPr txBox="1">
            <a:spLocks noGrp="1"/>
          </p:cNvSpPr>
          <p:nvPr>
            <p:ph type="body" idx="1"/>
          </p:nvPr>
        </p:nvSpPr>
        <p:spPr>
          <a:xfrm>
            <a:off x="609863" y="1577340"/>
            <a:ext cx="10977600" cy="4526400"/>
          </a:xfrm>
          <a:prstGeom prst="rect">
            <a:avLst/>
          </a:prstGeom>
          <a:noFill/>
          <a:ln>
            <a:noFill/>
          </a:ln>
        </p:spPr>
        <p:txBody>
          <a:bodyPr spcFirstLastPara="1" wrap="square" lIns="0" tIns="0" rIns="0" bIns="0" anchor="t" anchorCtr="0">
            <a:noAutofit/>
          </a:bodyPr>
          <a:lstStyle>
            <a:lvl1pPr marL="457189" lvl="0" indent="-228594" algn="l" rtl="0">
              <a:spcBef>
                <a:spcPts val="600"/>
              </a:spcBef>
              <a:spcAft>
                <a:spcPts val="0"/>
              </a:spcAft>
              <a:buSzPts val="1600"/>
              <a:buNone/>
              <a:defRPr/>
            </a:lvl1pPr>
            <a:lvl2pPr marL="914377" lvl="1" indent="-228594" algn="l" rtl="0">
              <a:spcBef>
                <a:spcPts val="1200"/>
              </a:spcBef>
              <a:spcAft>
                <a:spcPts val="0"/>
              </a:spcAft>
              <a:buSzPts val="1600"/>
              <a:buNone/>
              <a:defRPr/>
            </a:lvl2pPr>
            <a:lvl3pPr marL="1371566" lvl="2" indent="-228594" algn="l" rtl="0">
              <a:spcBef>
                <a:spcPts val="1200"/>
              </a:spcBef>
              <a:spcAft>
                <a:spcPts val="0"/>
              </a:spcAft>
              <a:buSzPts val="1600"/>
              <a:buNone/>
              <a:defRPr/>
            </a:lvl3pPr>
            <a:lvl4pPr marL="1828754" lvl="3" indent="-228594" algn="l" rtl="0">
              <a:spcBef>
                <a:spcPts val="1200"/>
              </a:spcBef>
              <a:spcAft>
                <a:spcPts val="0"/>
              </a:spcAft>
              <a:buSzPts val="1600"/>
              <a:buNone/>
              <a:defRPr/>
            </a:lvl4pPr>
            <a:lvl5pPr marL="2285943" lvl="4" indent="-228594" algn="l" rtl="0">
              <a:spcBef>
                <a:spcPts val="1200"/>
              </a:spcBef>
              <a:spcAft>
                <a:spcPts val="0"/>
              </a:spcAft>
              <a:buSzPts val="1600"/>
              <a:buNone/>
              <a:defRPr/>
            </a:lvl5pPr>
            <a:lvl6pPr marL="2743131" lvl="5" indent="-228594" algn="l" rtl="0">
              <a:spcBef>
                <a:spcPts val="1200"/>
              </a:spcBef>
              <a:spcAft>
                <a:spcPts val="0"/>
              </a:spcAft>
              <a:buSzPts val="1100"/>
              <a:buNone/>
              <a:defRPr/>
            </a:lvl6pPr>
            <a:lvl7pPr marL="3200320" lvl="6" indent="-228594" algn="l" rtl="0">
              <a:spcBef>
                <a:spcPts val="1200"/>
              </a:spcBef>
              <a:spcAft>
                <a:spcPts val="0"/>
              </a:spcAft>
              <a:buSzPts val="1100"/>
              <a:buNone/>
              <a:defRPr/>
            </a:lvl7pPr>
            <a:lvl8pPr marL="3657509" lvl="7" indent="-228594" algn="l" rtl="0">
              <a:spcBef>
                <a:spcPts val="1200"/>
              </a:spcBef>
              <a:spcAft>
                <a:spcPts val="0"/>
              </a:spcAft>
              <a:buSzPts val="1100"/>
              <a:buNone/>
              <a:defRPr/>
            </a:lvl8pPr>
            <a:lvl9pPr marL="4114697" lvl="8" indent="-228594" algn="l" rtl="0">
              <a:spcBef>
                <a:spcPts val="1200"/>
              </a:spcBef>
              <a:spcAft>
                <a:spcPts val="1200"/>
              </a:spcAft>
              <a:buSzPts val="1100"/>
              <a:buNone/>
              <a:defRPr/>
            </a:lvl9pPr>
          </a:lstStyle>
          <a:p>
            <a:endParaRPr/>
          </a:p>
        </p:txBody>
      </p:sp>
      <p:sp>
        <p:nvSpPr>
          <p:cNvPr id="86" name="Google Shape;86;p15"/>
          <p:cNvSpPr txBox="1">
            <a:spLocks noGrp="1"/>
          </p:cNvSpPr>
          <p:nvPr>
            <p:ph type="ftr" idx="11"/>
          </p:nvPr>
        </p:nvSpPr>
        <p:spPr>
          <a:xfrm>
            <a:off x="4147065" y="6377941"/>
            <a:ext cx="39033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5"/>
          <p:cNvSpPr txBox="1">
            <a:spLocks noGrp="1"/>
          </p:cNvSpPr>
          <p:nvPr>
            <p:ph type="dt" idx="10"/>
          </p:nvPr>
        </p:nvSpPr>
        <p:spPr>
          <a:xfrm>
            <a:off x="609863" y="6377941"/>
            <a:ext cx="28053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5"/>
          <p:cNvSpPr txBox="1">
            <a:spLocks noGrp="1"/>
          </p:cNvSpPr>
          <p:nvPr>
            <p:ph type="sldNum" idx="12"/>
          </p:nvPr>
        </p:nvSpPr>
        <p:spPr>
          <a:xfrm>
            <a:off x="395402" y="6623536"/>
            <a:ext cx="201300" cy="94800"/>
          </a:xfrm>
          <a:prstGeom prst="rect">
            <a:avLst/>
          </a:prstGeom>
          <a:noFill/>
          <a:ln>
            <a:noFill/>
          </a:ln>
        </p:spPr>
        <p:txBody>
          <a:bodyPr spcFirstLastPara="1" wrap="square" lIns="0" tIns="0" rIns="0" bIns="0" anchor="t" anchorCtr="0">
            <a:noAutofit/>
          </a:bodyPr>
          <a:lstStyle>
            <a:lvl1pPr marL="12700" marR="0" lvl="0" indent="0" algn="l" rtl="0">
              <a:lnSpc>
                <a:spcPct val="100000"/>
              </a:lnSpc>
              <a:spcBef>
                <a:spcPts val="0"/>
              </a:spcBef>
              <a:buNone/>
              <a:defRPr sz="500" b="1" i="0">
                <a:solidFill>
                  <a:srgbClr val="4A4A49"/>
                </a:solidFill>
                <a:latin typeface="Avenir"/>
                <a:ea typeface="Avenir"/>
                <a:cs typeface="Avenir"/>
                <a:sym typeface="Avenir"/>
              </a:defRPr>
            </a:lvl1pPr>
            <a:lvl2pPr marL="12700" marR="0" lvl="1" indent="0" algn="l" rtl="0">
              <a:lnSpc>
                <a:spcPct val="100000"/>
              </a:lnSpc>
              <a:spcBef>
                <a:spcPts val="0"/>
              </a:spcBef>
              <a:buNone/>
              <a:defRPr sz="500" b="1" i="0">
                <a:solidFill>
                  <a:srgbClr val="4A4A49"/>
                </a:solidFill>
                <a:latin typeface="Avenir"/>
                <a:ea typeface="Avenir"/>
                <a:cs typeface="Avenir"/>
                <a:sym typeface="Avenir"/>
              </a:defRPr>
            </a:lvl2pPr>
            <a:lvl3pPr marL="12700" marR="0" lvl="2" indent="0" algn="l" rtl="0">
              <a:lnSpc>
                <a:spcPct val="100000"/>
              </a:lnSpc>
              <a:spcBef>
                <a:spcPts val="0"/>
              </a:spcBef>
              <a:buNone/>
              <a:defRPr sz="500" b="1" i="0">
                <a:solidFill>
                  <a:srgbClr val="4A4A49"/>
                </a:solidFill>
                <a:latin typeface="Avenir"/>
                <a:ea typeface="Avenir"/>
                <a:cs typeface="Avenir"/>
                <a:sym typeface="Avenir"/>
              </a:defRPr>
            </a:lvl3pPr>
            <a:lvl4pPr marL="12700" marR="0" lvl="3" indent="0" algn="l" rtl="0">
              <a:lnSpc>
                <a:spcPct val="100000"/>
              </a:lnSpc>
              <a:spcBef>
                <a:spcPts val="0"/>
              </a:spcBef>
              <a:buNone/>
              <a:defRPr sz="500" b="1" i="0">
                <a:solidFill>
                  <a:srgbClr val="4A4A49"/>
                </a:solidFill>
                <a:latin typeface="Avenir"/>
                <a:ea typeface="Avenir"/>
                <a:cs typeface="Avenir"/>
                <a:sym typeface="Avenir"/>
              </a:defRPr>
            </a:lvl4pPr>
            <a:lvl5pPr marL="12700" marR="0" lvl="4" indent="0" algn="l" rtl="0">
              <a:lnSpc>
                <a:spcPct val="100000"/>
              </a:lnSpc>
              <a:spcBef>
                <a:spcPts val="0"/>
              </a:spcBef>
              <a:buNone/>
              <a:defRPr sz="500" b="1" i="0">
                <a:solidFill>
                  <a:srgbClr val="4A4A49"/>
                </a:solidFill>
                <a:latin typeface="Avenir"/>
                <a:ea typeface="Avenir"/>
                <a:cs typeface="Avenir"/>
                <a:sym typeface="Avenir"/>
              </a:defRPr>
            </a:lvl5pPr>
            <a:lvl6pPr marL="12700" marR="0" lvl="5" indent="0" algn="l" rtl="0">
              <a:lnSpc>
                <a:spcPct val="100000"/>
              </a:lnSpc>
              <a:spcBef>
                <a:spcPts val="0"/>
              </a:spcBef>
              <a:buNone/>
              <a:defRPr sz="500" b="1" i="0">
                <a:solidFill>
                  <a:srgbClr val="4A4A49"/>
                </a:solidFill>
                <a:latin typeface="Avenir"/>
                <a:ea typeface="Avenir"/>
                <a:cs typeface="Avenir"/>
                <a:sym typeface="Avenir"/>
              </a:defRPr>
            </a:lvl6pPr>
            <a:lvl7pPr marL="12700" marR="0" lvl="6" indent="0" algn="l" rtl="0">
              <a:lnSpc>
                <a:spcPct val="100000"/>
              </a:lnSpc>
              <a:spcBef>
                <a:spcPts val="0"/>
              </a:spcBef>
              <a:buNone/>
              <a:defRPr sz="500" b="1" i="0">
                <a:solidFill>
                  <a:srgbClr val="4A4A49"/>
                </a:solidFill>
                <a:latin typeface="Avenir"/>
                <a:ea typeface="Avenir"/>
                <a:cs typeface="Avenir"/>
                <a:sym typeface="Avenir"/>
              </a:defRPr>
            </a:lvl7pPr>
            <a:lvl8pPr marL="12700" marR="0" lvl="7" indent="0" algn="l" rtl="0">
              <a:lnSpc>
                <a:spcPct val="100000"/>
              </a:lnSpc>
              <a:spcBef>
                <a:spcPts val="0"/>
              </a:spcBef>
              <a:buNone/>
              <a:defRPr sz="500" b="1" i="0">
                <a:solidFill>
                  <a:srgbClr val="4A4A49"/>
                </a:solidFill>
                <a:latin typeface="Avenir"/>
                <a:ea typeface="Avenir"/>
                <a:cs typeface="Avenir"/>
                <a:sym typeface="Avenir"/>
              </a:defRPr>
            </a:lvl8pPr>
            <a:lvl9pPr marL="12700" marR="0" lvl="8" indent="0" algn="l" rtl="0">
              <a:lnSpc>
                <a:spcPct val="100000"/>
              </a:lnSpc>
              <a:spcBef>
                <a:spcPts val="0"/>
              </a:spcBef>
              <a:buNone/>
              <a:defRPr sz="500" b="1" i="0">
                <a:solidFill>
                  <a:srgbClr val="4A4A49"/>
                </a:solidFill>
                <a:latin typeface="Avenir"/>
                <a:ea typeface="Avenir"/>
                <a:cs typeface="Avenir"/>
                <a:sym typeface="Avenir"/>
              </a:defRPr>
            </a:lvl9pPr>
          </a:lstStyle>
          <a:p>
            <a:fld id="{00000000-1234-1234-1234-123412341234}" type="slidenum">
              <a:rPr lang="es-ES" smtClean="0"/>
              <a:pPr/>
              <a:t>‹Nr.›</a:t>
            </a:fld>
            <a:r>
              <a:rPr lang="es-ES"/>
              <a:t> </a:t>
            </a:r>
            <a:endParaRPr lang="es-ES" sz="1100" b="0">
              <a:solidFill>
                <a:srgbClr val="595959"/>
              </a:solidFill>
              <a:latin typeface="Georgia"/>
              <a:ea typeface="Georgia"/>
              <a:cs typeface="Georgia"/>
              <a:sym typeface="Georgia"/>
            </a:endParaRPr>
          </a:p>
        </p:txBody>
      </p:sp>
    </p:spTree>
    <p:extLst>
      <p:ext uri="{BB962C8B-B14F-4D97-AF65-F5344CB8AC3E}">
        <p14:creationId xmlns:p14="http://schemas.microsoft.com/office/powerpoint/2010/main" val="1482452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bg>
      <p:bgPr>
        <a:solidFill>
          <a:schemeClr val="lt1"/>
        </a:solidFill>
        <a:effectLst/>
      </p:bgPr>
    </p:bg>
    <p:spTree>
      <p:nvGrpSpPr>
        <p:cNvPr id="1" name="Shape 89"/>
        <p:cNvGrpSpPr/>
        <p:nvPr/>
      </p:nvGrpSpPr>
      <p:grpSpPr>
        <a:xfrm>
          <a:off x="0" y="0"/>
          <a:ext cx="0" cy="0"/>
          <a:chOff x="0" y="0"/>
          <a:chExt cx="0" cy="0"/>
        </a:xfrm>
      </p:grpSpPr>
      <p:sp>
        <p:nvSpPr>
          <p:cNvPr id="90" name="Google Shape;90;p16"/>
          <p:cNvSpPr/>
          <p:nvPr/>
        </p:nvSpPr>
        <p:spPr>
          <a:xfrm>
            <a:off x="10823051" y="807667"/>
            <a:ext cx="658405"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91" name="Google Shape;91;p16"/>
          <p:cNvSpPr txBox="1">
            <a:spLocks noGrp="1"/>
          </p:cNvSpPr>
          <p:nvPr>
            <p:ph type="title"/>
          </p:nvPr>
        </p:nvSpPr>
        <p:spPr>
          <a:xfrm>
            <a:off x="685131" y="399607"/>
            <a:ext cx="10827300" cy="652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400"/>
              <a:buNone/>
              <a:defRPr sz="2100" b="1" i="0">
                <a:solidFill>
                  <a:srgbClr val="57575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6"/>
          <p:cNvSpPr txBox="1">
            <a:spLocks noGrp="1"/>
          </p:cNvSpPr>
          <p:nvPr>
            <p:ph type="body" idx="1"/>
          </p:nvPr>
        </p:nvSpPr>
        <p:spPr>
          <a:xfrm>
            <a:off x="609863" y="1577340"/>
            <a:ext cx="10977600" cy="4526400"/>
          </a:xfrm>
          <a:prstGeom prst="rect">
            <a:avLst/>
          </a:prstGeom>
          <a:noFill/>
          <a:ln>
            <a:noFill/>
          </a:ln>
        </p:spPr>
        <p:txBody>
          <a:bodyPr spcFirstLastPara="1" wrap="square" lIns="0" tIns="0" rIns="0" bIns="0" anchor="t" anchorCtr="0">
            <a:noAutofit/>
          </a:bodyPr>
          <a:lstStyle>
            <a:lvl1pPr marL="457189" lvl="0" indent="-228594" algn="l" rtl="0">
              <a:spcBef>
                <a:spcPts val="600"/>
              </a:spcBef>
              <a:spcAft>
                <a:spcPts val="0"/>
              </a:spcAft>
              <a:buSzPts val="1600"/>
              <a:buNone/>
              <a:defRPr/>
            </a:lvl1pPr>
            <a:lvl2pPr marL="914377" lvl="1" indent="-228594" algn="l" rtl="0">
              <a:spcBef>
                <a:spcPts val="1200"/>
              </a:spcBef>
              <a:spcAft>
                <a:spcPts val="0"/>
              </a:spcAft>
              <a:buSzPts val="1600"/>
              <a:buNone/>
              <a:defRPr/>
            </a:lvl2pPr>
            <a:lvl3pPr marL="1371566" lvl="2" indent="-228594" algn="l" rtl="0">
              <a:spcBef>
                <a:spcPts val="1200"/>
              </a:spcBef>
              <a:spcAft>
                <a:spcPts val="0"/>
              </a:spcAft>
              <a:buSzPts val="1600"/>
              <a:buNone/>
              <a:defRPr/>
            </a:lvl3pPr>
            <a:lvl4pPr marL="1828754" lvl="3" indent="-228594" algn="l" rtl="0">
              <a:spcBef>
                <a:spcPts val="1200"/>
              </a:spcBef>
              <a:spcAft>
                <a:spcPts val="0"/>
              </a:spcAft>
              <a:buSzPts val="1600"/>
              <a:buNone/>
              <a:defRPr/>
            </a:lvl4pPr>
            <a:lvl5pPr marL="2285943" lvl="4" indent="-228594" algn="l" rtl="0">
              <a:spcBef>
                <a:spcPts val="1200"/>
              </a:spcBef>
              <a:spcAft>
                <a:spcPts val="0"/>
              </a:spcAft>
              <a:buSzPts val="1600"/>
              <a:buNone/>
              <a:defRPr/>
            </a:lvl5pPr>
            <a:lvl6pPr marL="2743131" lvl="5" indent="-228594" algn="l" rtl="0">
              <a:spcBef>
                <a:spcPts val="1200"/>
              </a:spcBef>
              <a:spcAft>
                <a:spcPts val="0"/>
              </a:spcAft>
              <a:buSzPts val="1100"/>
              <a:buNone/>
              <a:defRPr/>
            </a:lvl6pPr>
            <a:lvl7pPr marL="3200320" lvl="6" indent="-228594" algn="l" rtl="0">
              <a:spcBef>
                <a:spcPts val="1200"/>
              </a:spcBef>
              <a:spcAft>
                <a:spcPts val="0"/>
              </a:spcAft>
              <a:buSzPts val="1100"/>
              <a:buNone/>
              <a:defRPr/>
            </a:lvl7pPr>
            <a:lvl8pPr marL="3657509" lvl="7" indent="-228594" algn="l" rtl="0">
              <a:spcBef>
                <a:spcPts val="1200"/>
              </a:spcBef>
              <a:spcAft>
                <a:spcPts val="0"/>
              </a:spcAft>
              <a:buSzPts val="1100"/>
              <a:buNone/>
              <a:defRPr/>
            </a:lvl8pPr>
            <a:lvl9pPr marL="4114697" lvl="8" indent="-228594" algn="l" rtl="0">
              <a:spcBef>
                <a:spcPts val="1200"/>
              </a:spcBef>
              <a:spcAft>
                <a:spcPts val="1200"/>
              </a:spcAft>
              <a:buSzPts val="1100"/>
              <a:buNone/>
              <a:defRPr/>
            </a:lvl9pPr>
          </a:lstStyle>
          <a:p>
            <a:endParaRPr/>
          </a:p>
        </p:txBody>
      </p:sp>
      <p:sp>
        <p:nvSpPr>
          <p:cNvPr id="93" name="Google Shape;93;p16"/>
          <p:cNvSpPr txBox="1">
            <a:spLocks noGrp="1"/>
          </p:cNvSpPr>
          <p:nvPr>
            <p:ph type="ftr" idx="11"/>
          </p:nvPr>
        </p:nvSpPr>
        <p:spPr>
          <a:xfrm>
            <a:off x="4147065" y="6377941"/>
            <a:ext cx="39033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6"/>
          <p:cNvSpPr txBox="1">
            <a:spLocks noGrp="1"/>
          </p:cNvSpPr>
          <p:nvPr>
            <p:ph type="dt" idx="10"/>
          </p:nvPr>
        </p:nvSpPr>
        <p:spPr>
          <a:xfrm>
            <a:off x="609863" y="6377941"/>
            <a:ext cx="28053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395402" y="6623536"/>
            <a:ext cx="201300" cy="94800"/>
          </a:xfrm>
          <a:prstGeom prst="rect">
            <a:avLst/>
          </a:prstGeom>
          <a:noFill/>
          <a:ln>
            <a:noFill/>
          </a:ln>
        </p:spPr>
        <p:txBody>
          <a:bodyPr spcFirstLastPara="1" wrap="square" lIns="0" tIns="0" rIns="0" bIns="0" anchor="t" anchorCtr="0">
            <a:noAutofit/>
          </a:bodyPr>
          <a:lstStyle>
            <a:lvl1pPr marL="12700" marR="0" lvl="0" indent="0" algn="l" rtl="0">
              <a:lnSpc>
                <a:spcPct val="100000"/>
              </a:lnSpc>
              <a:spcBef>
                <a:spcPts val="0"/>
              </a:spcBef>
              <a:buNone/>
              <a:defRPr sz="500" b="1" i="0">
                <a:solidFill>
                  <a:srgbClr val="4A4A49"/>
                </a:solidFill>
                <a:latin typeface="Avenir"/>
                <a:ea typeface="Avenir"/>
                <a:cs typeface="Avenir"/>
                <a:sym typeface="Avenir"/>
              </a:defRPr>
            </a:lvl1pPr>
            <a:lvl2pPr marL="12700" marR="0" lvl="1" indent="0" algn="l" rtl="0">
              <a:lnSpc>
                <a:spcPct val="100000"/>
              </a:lnSpc>
              <a:spcBef>
                <a:spcPts val="0"/>
              </a:spcBef>
              <a:buNone/>
              <a:defRPr sz="500" b="1" i="0">
                <a:solidFill>
                  <a:srgbClr val="4A4A49"/>
                </a:solidFill>
                <a:latin typeface="Avenir"/>
                <a:ea typeface="Avenir"/>
                <a:cs typeface="Avenir"/>
                <a:sym typeface="Avenir"/>
              </a:defRPr>
            </a:lvl2pPr>
            <a:lvl3pPr marL="12700" marR="0" lvl="2" indent="0" algn="l" rtl="0">
              <a:lnSpc>
                <a:spcPct val="100000"/>
              </a:lnSpc>
              <a:spcBef>
                <a:spcPts val="0"/>
              </a:spcBef>
              <a:buNone/>
              <a:defRPr sz="500" b="1" i="0">
                <a:solidFill>
                  <a:srgbClr val="4A4A49"/>
                </a:solidFill>
                <a:latin typeface="Avenir"/>
                <a:ea typeface="Avenir"/>
                <a:cs typeface="Avenir"/>
                <a:sym typeface="Avenir"/>
              </a:defRPr>
            </a:lvl3pPr>
            <a:lvl4pPr marL="12700" marR="0" lvl="3" indent="0" algn="l" rtl="0">
              <a:lnSpc>
                <a:spcPct val="100000"/>
              </a:lnSpc>
              <a:spcBef>
                <a:spcPts val="0"/>
              </a:spcBef>
              <a:buNone/>
              <a:defRPr sz="500" b="1" i="0">
                <a:solidFill>
                  <a:srgbClr val="4A4A49"/>
                </a:solidFill>
                <a:latin typeface="Avenir"/>
                <a:ea typeface="Avenir"/>
                <a:cs typeface="Avenir"/>
                <a:sym typeface="Avenir"/>
              </a:defRPr>
            </a:lvl4pPr>
            <a:lvl5pPr marL="12700" marR="0" lvl="4" indent="0" algn="l" rtl="0">
              <a:lnSpc>
                <a:spcPct val="100000"/>
              </a:lnSpc>
              <a:spcBef>
                <a:spcPts val="0"/>
              </a:spcBef>
              <a:buNone/>
              <a:defRPr sz="500" b="1" i="0">
                <a:solidFill>
                  <a:srgbClr val="4A4A49"/>
                </a:solidFill>
                <a:latin typeface="Avenir"/>
                <a:ea typeface="Avenir"/>
                <a:cs typeface="Avenir"/>
                <a:sym typeface="Avenir"/>
              </a:defRPr>
            </a:lvl5pPr>
            <a:lvl6pPr marL="12700" marR="0" lvl="5" indent="0" algn="l" rtl="0">
              <a:lnSpc>
                <a:spcPct val="100000"/>
              </a:lnSpc>
              <a:spcBef>
                <a:spcPts val="0"/>
              </a:spcBef>
              <a:buNone/>
              <a:defRPr sz="500" b="1" i="0">
                <a:solidFill>
                  <a:srgbClr val="4A4A49"/>
                </a:solidFill>
                <a:latin typeface="Avenir"/>
                <a:ea typeface="Avenir"/>
                <a:cs typeface="Avenir"/>
                <a:sym typeface="Avenir"/>
              </a:defRPr>
            </a:lvl6pPr>
            <a:lvl7pPr marL="12700" marR="0" lvl="6" indent="0" algn="l" rtl="0">
              <a:lnSpc>
                <a:spcPct val="100000"/>
              </a:lnSpc>
              <a:spcBef>
                <a:spcPts val="0"/>
              </a:spcBef>
              <a:buNone/>
              <a:defRPr sz="500" b="1" i="0">
                <a:solidFill>
                  <a:srgbClr val="4A4A49"/>
                </a:solidFill>
                <a:latin typeface="Avenir"/>
                <a:ea typeface="Avenir"/>
                <a:cs typeface="Avenir"/>
                <a:sym typeface="Avenir"/>
              </a:defRPr>
            </a:lvl7pPr>
            <a:lvl8pPr marL="12700" marR="0" lvl="7" indent="0" algn="l" rtl="0">
              <a:lnSpc>
                <a:spcPct val="100000"/>
              </a:lnSpc>
              <a:spcBef>
                <a:spcPts val="0"/>
              </a:spcBef>
              <a:buNone/>
              <a:defRPr sz="500" b="1" i="0">
                <a:solidFill>
                  <a:srgbClr val="4A4A49"/>
                </a:solidFill>
                <a:latin typeface="Avenir"/>
                <a:ea typeface="Avenir"/>
                <a:cs typeface="Avenir"/>
                <a:sym typeface="Avenir"/>
              </a:defRPr>
            </a:lvl8pPr>
            <a:lvl9pPr marL="12700" marR="0" lvl="8" indent="0" algn="l" rtl="0">
              <a:lnSpc>
                <a:spcPct val="100000"/>
              </a:lnSpc>
              <a:spcBef>
                <a:spcPts val="0"/>
              </a:spcBef>
              <a:buNone/>
              <a:defRPr sz="500" b="1" i="0">
                <a:solidFill>
                  <a:srgbClr val="4A4A49"/>
                </a:solidFill>
                <a:latin typeface="Avenir"/>
                <a:ea typeface="Avenir"/>
                <a:cs typeface="Avenir"/>
                <a:sym typeface="Avenir"/>
              </a:defRPr>
            </a:lvl9pPr>
          </a:lstStyle>
          <a:p>
            <a:fld id="{00000000-1234-1234-1234-123412341234}" type="slidenum">
              <a:rPr lang="es-ES" smtClean="0"/>
              <a:pPr/>
              <a:t>‹Nr.›</a:t>
            </a:fld>
            <a:r>
              <a:rPr lang="es-ES"/>
              <a:t> </a:t>
            </a:r>
            <a:endParaRPr lang="es-ES" sz="1100" b="0">
              <a:solidFill>
                <a:srgbClr val="595959"/>
              </a:solidFill>
              <a:latin typeface="Georgia"/>
              <a:ea typeface="Georgia"/>
              <a:cs typeface="Georgia"/>
              <a:sym typeface="Georgia"/>
            </a:endParaRPr>
          </a:p>
        </p:txBody>
      </p:sp>
    </p:spTree>
    <p:extLst>
      <p:ext uri="{BB962C8B-B14F-4D97-AF65-F5344CB8AC3E}">
        <p14:creationId xmlns:p14="http://schemas.microsoft.com/office/powerpoint/2010/main" val="1606836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100"/>
        <p:cNvGrpSpPr/>
        <p:nvPr/>
      </p:nvGrpSpPr>
      <p:grpSpPr>
        <a:xfrm>
          <a:off x="0" y="0"/>
          <a:ext cx="0" cy="0"/>
          <a:chOff x="0" y="0"/>
          <a:chExt cx="0" cy="0"/>
        </a:xfrm>
      </p:grpSpPr>
      <p:sp>
        <p:nvSpPr>
          <p:cNvPr id="101" name="Google Shape;101;p18"/>
          <p:cNvSpPr>
            <a:spLocks noGrp="1"/>
          </p:cNvSpPr>
          <p:nvPr>
            <p:ph type="pic" idx="2"/>
          </p:nvPr>
        </p:nvSpPr>
        <p:spPr>
          <a:xfrm>
            <a:off x="0" y="0"/>
            <a:ext cx="12192000" cy="6858000"/>
          </a:xfrm>
          <a:prstGeom prst="rect">
            <a:avLst/>
          </a:prstGeom>
          <a:noFill/>
          <a:ln>
            <a:noFill/>
          </a:ln>
        </p:spPr>
        <p:txBody>
          <a:bodyPr spcFirstLastPara="1" wrap="square" lIns="121900" tIns="60925" rIns="121900" bIns="60925" anchor="t" anchorCtr="0">
            <a:noAutofit/>
          </a:bodyPr>
          <a:lstStyle>
            <a:lvl1pPr marR="0" lvl="0" algn="l" rtl="0">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2" name="Google Shape;102;p18"/>
          <p:cNvSpPr/>
          <p:nvPr/>
        </p:nvSpPr>
        <p:spPr>
          <a:xfrm>
            <a:off x="453070" y="-83001"/>
            <a:ext cx="3079500" cy="70137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3" name="Google Shape;103;p18"/>
          <p:cNvSpPr txBox="1">
            <a:spLocks noGrp="1"/>
          </p:cNvSpPr>
          <p:nvPr>
            <p:ph type="body" idx="1"/>
          </p:nvPr>
        </p:nvSpPr>
        <p:spPr>
          <a:xfrm>
            <a:off x="612524" y="-71966"/>
            <a:ext cx="2755200" cy="7002300"/>
          </a:xfrm>
          <a:prstGeom prst="rect">
            <a:avLst/>
          </a:prstGeom>
          <a:noFill/>
          <a:ln>
            <a:noFill/>
          </a:ln>
        </p:spPr>
        <p:txBody>
          <a:bodyPr spcFirstLastPara="1" wrap="square" lIns="121900" tIns="60925" rIns="121900" bIns="60925" anchor="ctr" anchorCtr="0">
            <a:noAutofit/>
          </a:bodyPr>
          <a:lstStyle>
            <a:lvl1pPr marL="457189" lvl="0" indent="-228594" algn="l" rtl="0">
              <a:spcBef>
                <a:spcPts val="900"/>
              </a:spcBef>
              <a:spcAft>
                <a:spcPts val="0"/>
              </a:spcAft>
              <a:buClr>
                <a:schemeClr val="dk1"/>
              </a:buClr>
              <a:buSzPts val="4300"/>
              <a:buNone/>
              <a:defRPr sz="4300"/>
            </a:lvl1pPr>
            <a:lvl2pPr marL="914377" lvl="1" indent="-380990" algn="l" rtl="0">
              <a:spcBef>
                <a:spcPts val="1200"/>
              </a:spcBef>
              <a:spcAft>
                <a:spcPts val="0"/>
              </a:spcAft>
              <a:buClr>
                <a:schemeClr val="dk1"/>
              </a:buClr>
              <a:buSzPts val="2400"/>
              <a:buChar char="▸"/>
              <a:defRPr/>
            </a:lvl2pPr>
            <a:lvl3pPr marL="1371566" lvl="2" indent="-380990" algn="l" rtl="0">
              <a:spcBef>
                <a:spcPts val="1200"/>
              </a:spcBef>
              <a:spcAft>
                <a:spcPts val="0"/>
              </a:spcAft>
              <a:buClr>
                <a:schemeClr val="dk1"/>
              </a:buClr>
              <a:buSzPts val="2400"/>
              <a:buChar char="⏤"/>
              <a:defRPr/>
            </a:lvl3pPr>
            <a:lvl4pPr marL="1828754" lvl="3" indent="-380990" algn="l" rtl="0">
              <a:spcBef>
                <a:spcPts val="1200"/>
              </a:spcBef>
              <a:spcAft>
                <a:spcPts val="0"/>
              </a:spcAft>
              <a:buClr>
                <a:schemeClr val="dk1"/>
              </a:buClr>
              <a:buSzPts val="2400"/>
              <a:buChar char="‣"/>
              <a:defRPr/>
            </a:lvl4pPr>
            <a:lvl5pPr marL="2285943" lvl="4" indent="-380990" algn="l" rtl="0">
              <a:spcBef>
                <a:spcPts val="1200"/>
              </a:spcBef>
              <a:spcAft>
                <a:spcPts val="0"/>
              </a:spcAft>
              <a:buClr>
                <a:schemeClr val="dk1"/>
              </a:buClr>
              <a:buSzPts val="2400"/>
              <a:buChar char="-"/>
              <a:defRPr/>
            </a:lvl5pPr>
            <a:lvl6pPr marL="2743131" lvl="5" indent="-380990" algn="l" rtl="0">
              <a:spcBef>
                <a:spcPts val="1200"/>
              </a:spcBef>
              <a:spcAft>
                <a:spcPts val="0"/>
              </a:spcAft>
              <a:buClr>
                <a:schemeClr val="dk1"/>
              </a:buClr>
              <a:buSzPts val="2400"/>
              <a:buChar char="•"/>
              <a:defRPr/>
            </a:lvl6pPr>
            <a:lvl7pPr marL="3200320" lvl="6" indent="-380990" algn="l" rtl="0">
              <a:spcBef>
                <a:spcPts val="1200"/>
              </a:spcBef>
              <a:spcAft>
                <a:spcPts val="0"/>
              </a:spcAft>
              <a:buClr>
                <a:schemeClr val="dk1"/>
              </a:buClr>
              <a:buSzPts val="2400"/>
              <a:buChar char="•"/>
              <a:defRPr/>
            </a:lvl7pPr>
            <a:lvl8pPr marL="3657509" lvl="7" indent="-380990" algn="l" rtl="0">
              <a:spcBef>
                <a:spcPts val="1200"/>
              </a:spcBef>
              <a:spcAft>
                <a:spcPts val="0"/>
              </a:spcAft>
              <a:buClr>
                <a:schemeClr val="dk1"/>
              </a:buClr>
              <a:buSzPts val="2400"/>
              <a:buChar char="•"/>
              <a:defRPr/>
            </a:lvl8pPr>
            <a:lvl9pPr marL="4114697" lvl="8" indent="-380990" algn="l" rtl="0">
              <a:spcBef>
                <a:spcPts val="1200"/>
              </a:spcBef>
              <a:spcAft>
                <a:spcPts val="1200"/>
              </a:spcAft>
              <a:buClr>
                <a:schemeClr val="dk1"/>
              </a:buClr>
              <a:buSzPts val="2400"/>
              <a:buChar char="•"/>
              <a:defRPr/>
            </a:lvl9pPr>
          </a:lstStyle>
          <a:p>
            <a:endParaRPr/>
          </a:p>
        </p:txBody>
      </p:sp>
    </p:spTree>
    <p:extLst>
      <p:ext uri="{BB962C8B-B14F-4D97-AF65-F5344CB8AC3E}">
        <p14:creationId xmlns:p14="http://schemas.microsoft.com/office/powerpoint/2010/main" val="2975175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solidFill>
          <a:srgbClr val="FFFFFF"/>
        </a:solidFill>
        <a:effectLst/>
      </p:bgPr>
    </p:bg>
    <p:spTree>
      <p:nvGrpSpPr>
        <p:cNvPr id="1" name="Shape 104"/>
        <p:cNvGrpSpPr/>
        <p:nvPr/>
      </p:nvGrpSpPr>
      <p:grpSpPr>
        <a:xfrm>
          <a:off x="0" y="0"/>
          <a:ext cx="0" cy="0"/>
          <a:chOff x="0" y="0"/>
          <a:chExt cx="0" cy="0"/>
        </a:xfrm>
      </p:grpSpPr>
      <p:sp>
        <p:nvSpPr>
          <p:cNvPr id="105" name="Google Shape;105;p19"/>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p>
        </p:txBody>
      </p:sp>
      <p:sp>
        <p:nvSpPr>
          <p:cNvPr id="106" name="Google Shape;106;p19"/>
          <p:cNvSpPr txBox="1">
            <a:spLocks noGrp="1"/>
          </p:cNvSpPr>
          <p:nvPr>
            <p:ph type="sldNum" idx="12"/>
          </p:nvPr>
        </p:nvSpPr>
        <p:spPr>
          <a:xfrm>
            <a:off x="11296611" y="6217623"/>
            <a:ext cx="731700" cy="5247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11781735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07"/>
        <p:cNvGrpSpPr/>
        <p:nvPr/>
      </p:nvGrpSpPr>
      <p:grpSpPr>
        <a:xfrm>
          <a:off x="0" y="0"/>
          <a:ext cx="0" cy="0"/>
          <a:chOff x="0" y="0"/>
          <a:chExt cx="0" cy="0"/>
        </a:xfrm>
      </p:grpSpPr>
      <p:sp>
        <p:nvSpPr>
          <p:cNvPr id="108" name="Google Shape;108;p20"/>
          <p:cNvSpPr>
            <a:spLocks noGrp="1"/>
          </p:cNvSpPr>
          <p:nvPr>
            <p:ph type="pic" idx="2"/>
          </p:nvPr>
        </p:nvSpPr>
        <p:spPr>
          <a:xfrm>
            <a:off x="0" y="0"/>
            <a:ext cx="121920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9" name="Google Shape;109;p20"/>
          <p:cNvSpPr/>
          <p:nvPr/>
        </p:nvSpPr>
        <p:spPr>
          <a:xfrm>
            <a:off x="453070" y="1"/>
            <a:ext cx="3079500" cy="35121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2358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Limpia">
  <p:cSld name="2_Limpia">
    <p:spTree>
      <p:nvGrpSpPr>
        <p:cNvPr id="1" name="Shape 52"/>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10"/>
        <p:cNvGrpSpPr/>
        <p:nvPr/>
      </p:nvGrpSpPr>
      <p:grpSpPr>
        <a:xfrm>
          <a:off x="0" y="0"/>
          <a:ext cx="0" cy="0"/>
          <a:chOff x="0" y="0"/>
          <a:chExt cx="0" cy="0"/>
        </a:xfrm>
      </p:grpSpPr>
      <p:sp>
        <p:nvSpPr>
          <p:cNvPr id="111" name="Google Shape;111;p21"/>
          <p:cNvSpPr>
            <a:spLocks noGrp="1"/>
          </p:cNvSpPr>
          <p:nvPr>
            <p:ph type="pic" idx="2"/>
          </p:nvPr>
        </p:nvSpPr>
        <p:spPr>
          <a:xfrm>
            <a:off x="0" y="0"/>
            <a:ext cx="121920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2" name="Google Shape;112;p21"/>
          <p:cNvSpPr/>
          <p:nvPr/>
        </p:nvSpPr>
        <p:spPr>
          <a:xfrm>
            <a:off x="453070" y="-83001"/>
            <a:ext cx="3079500" cy="70137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13" name="Google Shape;113;p21"/>
          <p:cNvSpPr txBox="1">
            <a:spLocks noGrp="1"/>
          </p:cNvSpPr>
          <p:nvPr>
            <p:ph type="body" idx="1"/>
          </p:nvPr>
        </p:nvSpPr>
        <p:spPr>
          <a:xfrm>
            <a:off x="612524" y="-71966"/>
            <a:ext cx="2755200" cy="7002300"/>
          </a:xfrm>
          <a:prstGeom prst="rect">
            <a:avLst/>
          </a:prstGeom>
          <a:noFill/>
          <a:ln>
            <a:noFill/>
          </a:ln>
        </p:spPr>
        <p:txBody>
          <a:bodyPr spcFirstLastPara="1" wrap="square" lIns="121900" tIns="60925" rIns="121900" bIns="60925" anchor="ctr" anchorCtr="0">
            <a:noAutofit/>
          </a:bodyPr>
          <a:lstStyle>
            <a:lvl1pPr marL="457189" lvl="0" indent="-228594" algn="l" rtl="0">
              <a:lnSpc>
                <a:spcPct val="100000"/>
              </a:lnSpc>
              <a:spcBef>
                <a:spcPts val="900"/>
              </a:spcBef>
              <a:spcAft>
                <a:spcPts val="0"/>
              </a:spcAft>
              <a:buClr>
                <a:schemeClr val="dk1"/>
              </a:buClr>
              <a:buSzPts val="4300"/>
              <a:buNone/>
              <a:defRPr sz="4300"/>
            </a:lvl1pPr>
            <a:lvl2pPr marL="914377" lvl="1" indent="-380990" algn="l" rtl="0">
              <a:lnSpc>
                <a:spcPct val="100000"/>
              </a:lnSpc>
              <a:spcBef>
                <a:spcPts val="500"/>
              </a:spcBef>
              <a:spcAft>
                <a:spcPts val="0"/>
              </a:spcAft>
              <a:buClr>
                <a:schemeClr val="dk1"/>
              </a:buClr>
              <a:buSzPts val="2400"/>
              <a:buChar char="–"/>
              <a:defRPr/>
            </a:lvl2pPr>
            <a:lvl3pPr marL="1371566" lvl="2" indent="-380990" algn="l" rtl="0">
              <a:lnSpc>
                <a:spcPct val="100000"/>
              </a:lnSpc>
              <a:spcBef>
                <a:spcPts val="500"/>
              </a:spcBef>
              <a:spcAft>
                <a:spcPts val="0"/>
              </a:spcAft>
              <a:buClr>
                <a:schemeClr val="dk1"/>
              </a:buClr>
              <a:buSzPts val="2400"/>
              <a:buChar char="•"/>
              <a:defRPr/>
            </a:lvl3pPr>
            <a:lvl4pPr marL="1828754" lvl="3" indent="-380990" algn="l" rtl="0">
              <a:lnSpc>
                <a:spcPct val="100000"/>
              </a:lnSpc>
              <a:spcBef>
                <a:spcPts val="500"/>
              </a:spcBef>
              <a:spcAft>
                <a:spcPts val="0"/>
              </a:spcAft>
              <a:buClr>
                <a:schemeClr val="dk1"/>
              </a:buClr>
              <a:buSzPts val="2400"/>
              <a:buChar char="–"/>
              <a:defRPr/>
            </a:lvl4pPr>
            <a:lvl5pPr marL="2285943" lvl="4" indent="-380990" algn="l" rtl="0">
              <a:lnSpc>
                <a:spcPct val="100000"/>
              </a:lnSpc>
              <a:spcBef>
                <a:spcPts val="500"/>
              </a:spcBef>
              <a:spcAft>
                <a:spcPts val="0"/>
              </a:spcAft>
              <a:buClr>
                <a:schemeClr val="dk1"/>
              </a:buClr>
              <a:buSzPts val="2400"/>
              <a:buChar char="»"/>
              <a:defRPr/>
            </a:lvl5pPr>
            <a:lvl6pPr marL="2743131" lvl="5" indent="-380990" algn="l" rtl="0">
              <a:lnSpc>
                <a:spcPct val="100000"/>
              </a:lnSpc>
              <a:spcBef>
                <a:spcPts val="500"/>
              </a:spcBef>
              <a:spcAft>
                <a:spcPts val="0"/>
              </a:spcAft>
              <a:buClr>
                <a:schemeClr val="dk1"/>
              </a:buClr>
              <a:buSzPts val="2400"/>
              <a:buChar char="•"/>
              <a:defRPr/>
            </a:lvl6pPr>
            <a:lvl7pPr marL="3200320" lvl="6" indent="-380990" algn="l" rtl="0">
              <a:lnSpc>
                <a:spcPct val="100000"/>
              </a:lnSpc>
              <a:spcBef>
                <a:spcPts val="500"/>
              </a:spcBef>
              <a:spcAft>
                <a:spcPts val="0"/>
              </a:spcAft>
              <a:buClr>
                <a:schemeClr val="dk1"/>
              </a:buClr>
              <a:buSzPts val="2400"/>
              <a:buChar char="•"/>
              <a:defRPr/>
            </a:lvl7pPr>
            <a:lvl8pPr marL="3657509" lvl="7" indent="-380990" algn="l" rtl="0">
              <a:lnSpc>
                <a:spcPct val="100000"/>
              </a:lnSpc>
              <a:spcBef>
                <a:spcPts val="500"/>
              </a:spcBef>
              <a:spcAft>
                <a:spcPts val="0"/>
              </a:spcAft>
              <a:buClr>
                <a:schemeClr val="dk1"/>
              </a:buClr>
              <a:buSzPts val="2400"/>
              <a:buChar char="•"/>
              <a:defRPr/>
            </a:lvl8pPr>
            <a:lvl9pPr marL="4114697" lvl="8" indent="-380990" algn="l" rtl="0">
              <a:lnSpc>
                <a:spcPct val="100000"/>
              </a:lnSpc>
              <a:spcBef>
                <a:spcPts val="50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131700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Section Header 1">
  <p:cSld name="1_Section Header 1">
    <p:spTree>
      <p:nvGrpSpPr>
        <p:cNvPr id="1" name="Shape 114"/>
        <p:cNvGrpSpPr/>
        <p:nvPr/>
      </p:nvGrpSpPr>
      <p:grpSpPr>
        <a:xfrm>
          <a:off x="0" y="0"/>
          <a:ext cx="0" cy="0"/>
          <a:chOff x="0" y="0"/>
          <a:chExt cx="0" cy="0"/>
        </a:xfrm>
      </p:grpSpPr>
      <p:sp>
        <p:nvSpPr>
          <p:cNvPr id="115" name="Google Shape;115;p22"/>
          <p:cNvSpPr>
            <a:spLocks noGrp="1"/>
          </p:cNvSpPr>
          <p:nvPr>
            <p:ph type="pic" idx="2"/>
          </p:nvPr>
        </p:nvSpPr>
        <p:spPr>
          <a:xfrm>
            <a:off x="1"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6" name="Google Shape;116;p22"/>
          <p:cNvSpPr>
            <a:spLocks noGrp="1"/>
          </p:cNvSpPr>
          <p:nvPr>
            <p:ph type="pic" idx="3"/>
          </p:nvPr>
        </p:nvSpPr>
        <p:spPr>
          <a:xfrm>
            <a:off x="1"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7" name="Google Shape;117;p22"/>
          <p:cNvSpPr>
            <a:spLocks noGrp="1"/>
          </p:cNvSpPr>
          <p:nvPr>
            <p:ph type="pic" idx="4"/>
          </p:nvPr>
        </p:nvSpPr>
        <p:spPr>
          <a:xfrm>
            <a:off x="6466418"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8" name="Google Shape;118;p22"/>
          <p:cNvSpPr>
            <a:spLocks noGrp="1"/>
          </p:cNvSpPr>
          <p:nvPr>
            <p:ph type="pic" idx="5"/>
          </p:nvPr>
        </p:nvSpPr>
        <p:spPr>
          <a:xfrm>
            <a:off x="6466418"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402580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19"/>
        <p:cNvGrpSpPr/>
        <p:nvPr/>
      </p:nvGrpSpPr>
      <p:grpSpPr>
        <a:xfrm>
          <a:off x="0" y="0"/>
          <a:ext cx="0" cy="0"/>
          <a:chOff x="0" y="0"/>
          <a:chExt cx="0" cy="0"/>
        </a:xfrm>
      </p:grpSpPr>
      <p:sp>
        <p:nvSpPr>
          <p:cNvPr id="120" name="Google Shape;120;p23"/>
          <p:cNvSpPr>
            <a:spLocks noGrp="1"/>
          </p:cNvSpPr>
          <p:nvPr>
            <p:ph type="pic" idx="2"/>
          </p:nvPr>
        </p:nvSpPr>
        <p:spPr>
          <a:xfrm>
            <a:off x="1"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1" name="Google Shape;121;p23"/>
          <p:cNvSpPr>
            <a:spLocks noGrp="1"/>
          </p:cNvSpPr>
          <p:nvPr>
            <p:ph type="pic" idx="3"/>
          </p:nvPr>
        </p:nvSpPr>
        <p:spPr>
          <a:xfrm>
            <a:off x="1"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2" name="Google Shape;122;p23"/>
          <p:cNvSpPr>
            <a:spLocks noGrp="1"/>
          </p:cNvSpPr>
          <p:nvPr>
            <p:ph type="pic" idx="4"/>
          </p:nvPr>
        </p:nvSpPr>
        <p:spPr>
          <a:xfrm>
            <a:off x="6466418" y="0"/>
            <a:ext cx="5725500" cy="6858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22737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23"/>
        <p:cNvGrpSpPr/>
        <p:nvPr/>
      </p:nvGrpSpPr>
      <p:grpSpPr>
        <a:xfrm>
          <a:off x="0" y="0"/>
          <a:ext cx="0" cy="0"/>
          <a:chOff x="0" y="0"/>
          <a:chExt cx="0" cy="0"/>
        </a:xfrm>
      </p:grpSpPr>
      <p:sp>
        <p:nvSpPr>
          <p:cNvPr id="124" name="Google Shape;124;p24"/>
          <p:cNvSpPr>
            <a:spLocks noGrp="1"/>
          </p:cNvSpPr>
          <p:nvPr>
            <p:ph type="pic" idx="2"/>
          </p:nvPr>
        </p:nvSpPr>
        <p:spPr>
          <a:xfrm>
            <a:off x="1"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5" name="Google Shape;125;p24"/>
          <p:cNvSpPr>
            <a:spLocks noGrp="1"/>
          </p:cNvSpPr>
          <p:nvPr>
            <p:ph type="pic" idx="3"/>
          </p:nvPr>
        </p:nvSpPr>
        <p:spPr>
          <a:xfrm>
            <a:off x="1"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6" name="Google Shape;126;p24"/>
          <p:cNvSpPr>
            <a:spLocks noGrp="1"/>
          </p:cNvSpPr>
          <p:nvPr>
            <p:ph type="pic" idx="4"/>
          </p:nvPr>
        </p:nvSpPr>
        <p:spPr>
          <a:xfrm>
            <a:off x="6466418"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7" name="Google Shape;127;p24"/>
          <p:cNvSpPr>
            <a:spLocks noGrp="1"/>
          </p:cNvSpPr>
          <p:nvPr>
            <p:ph type="pic" idx="5"/>
          </p:nvPr>
        </p:nvSpPr>
        <p:spPr>
          <a:xfrm>
            <a:off x="6466418"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22158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ítulo y objetos 2">
  <p:cSld name="Título y objetos 2">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R="0" lvl="0" algn="l" rtl="0">
              <a:lnSpc>
                <a:spcPct val="90000"/>
              </a:lnSpc>
              <a:spcBef>
                <a:spcPts val="0"/>
              </a:spcBef>
              <a:spcAft>
                <a:spcPts val="0"/>
              </a:spcAft>
              <a:buClr>
                <a:schemeClr val="dk1"/>
              </a:buClr>
              <a:buSzPts val="6200"/>
              <a:buFont typeface="Playfair Display"/>
              <a:buNone/>
              <a:defRPr sz="4700" b="0"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p25"/>
          <p:cNvSpPr txBox="1">
            <a:spLocks noGrp="1"/>
          </p:cNvSpPr>
          <p:nvPr>
            <p:ph type="body" idx="1"/>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L="457189" marR="0" lvl="0" indent="-400041" algn="l" rtl="0">
              <a:lnSpc>
                <a:spcPct val="90000"/>
              </a:lnSpc>
              <a:spcBef>
                <a:spcPts val="1000"/>
              </a:spcBef>
              <a:spcAft>
                <a:spcPts val="0"/>
              </a:spcAft>
              <a:buClr>
                <a:schemeClr val="dk1"/>
              </a:buClr>
              <a:buSzPts val="2700"/>
              <a:buFont typeface="Arial"/>
              <a:buChar char="•"/>
              <a:defRPr sz="2000" b="0" i="0" u="none" strike="noStrike" cap="none">
                <a:solidFill>
                  <a:schemeClr val="dk1"/>
                </a:solidFill>
                <a:latin typeface="Arial"/>
                <a:ea typeface="Arial"/>
                <a:cs typeface="Arial"/>
                <a:sym typeface="Arial"/>
              </a:defRPr>
            </a:lvl1pPr>
            <a:lvl2pPr marL="914377" marR="0" lvl="1" indent="-431789" algn="l" rtl="0">
              <a:lnSpc>
                <a:spcPct val="90000"/>
              </a:lnSpc>
              <a:spcBef>
                <a:spcPts val="50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2pPr>
            <a:lvl3pPr marL="1371566" marR="0" lvl="2" indent="-400041" algn="l" rtl="0">
              <a:lnSpc>
                <a:spcPct val="90000"/>
              </a:lnSpc>
              <a:spcBef>
                <a:spcPts val="500"/>
              </a:spcBef>
              <a:spcAft>
                <a:spcPts val="0"/>
              </a:spcAft>
              <a:buClr>
                <a:schemeClr val="dk1"/>
              </a:buClr>
              <a:buSzPts val="2700"/>
              <a:buFont typeface="Arial"/>
              <a:buChar char="•"/>
              <a:defRPr sz="2000" b="0" i="0" u="none" strike="noStrike" cap="none">
                <a:solidFill>
                  <a:schemeClr val="dk1"/>
                </a:solidFill>
                <a:latin typeface="Arial"/>
                <a:ea typeface="Arial"/>
                <a:cs typeface="Arial"/>
                <a:sym typeface="Arial"/>
              </a:defRPr>
            </a:lvl3pPr>
            <a:lvl4pPr marL="1828754" marR="0" lvl="3" indent="-38099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4pPr>
            <a:lvl5pPr marL="2285943" marR="0" lvl="4" indent="-38099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5pPr>
            <a:lvl6pPr marL="2743131" marR="0" lvl="5" indent="-38099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6pPr>
            <a:lvl7pPr marL="3200320" marR="0" lvl="6" indent="-38099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7pPr>
            <a:lvl8pPr marL="3657509" marR="0" lvl="7" indent="-38099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8pPr>
            <a:lvl9pPr marL="4114697" marR="0" lvl="8" indent="-38099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 name="Google Shape;131;p25"/>
          <p:cNvSpPr txBox="1">
            <a:spLocks noGrp="1"/>
          </p:cNvSpPr>
          <p:nvPr>
            <p:ph type="dt" idx="10"/>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9pPr>
          </a:lstStyle>
          <a:p>
            <a:endParaRPr/>
          </a:p>
        </p:txBody>
      </p:sp>
      <p:sp>
        <p:nvSpPr>
          <p:cNvPr id="132" name="Google Shape;132;p25"/>
          <p:cNvSpPr txBox="1">
            <a:spLocks noGrp="1"/>
          </p:cNvSpPr>
          <p:nvPr>
            <p:ph type="ftr" idx="11"/>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9pPr>
          </a:lstStyle>
          <a:p>
            <a:endParaRPr/>
          </a:p>
        </p:txBody>
      </p:sp>
      <p:sp>
        <p:nvSpPr>
          <p:cNvPr id="133" name="Google Shape;133;p25"/>
          <p:cNvSpPr txBox="1">
            <a:spLocks noGrp="1"/>
          </p:cNvSpPr>
          <p:nvPr>
            <p:ph type="sldNum" idx="12"/>
          </p:nvPr>
        </p:nvSpPr>
        <p:spPr>
          <a:xfrm>
            <a:off x="0" y="0"/>
            <a:ext cx="3000000" cy="3000000"/>
          </a:xfrm>
          <a:prstGeom prst="rect">
            <a:avLst/>
          </a:prstGeom>
          <a:noFill/>
          <a:ln>
            <a:noFill/>
          </a:ln>
        </p:spPr>
        <p:txBody>
          <a:bodyPr spcFirstLastPara="1" wrap="square" lIns="121900" tIns="60925" rIns="121900" bIns="60925"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22567502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Limpia">
  <p:cSld name="2_Limpia">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4174520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37" name="Google Shape;137;p2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624381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40" name="Google Shape;140;p28"/>
          <p:cNvSpPr txBox="1">
            <a:spLocks noGrp="1"/>
          </p:cNvSpPr>
          <p:nvPr>
            <p:ph type="body" idx="1"/>
          </p:nvPr>
        </p:nvSpPr>
        <p:spPr>
          <a:xfrm>
            <a:off x="415601" y="1536633"/>
            <a:ext cx="11360700" cy="4555200"/>
          </a:xfrm>
          <a:prstGeom prst="rect">
            <a:avLst/>
          </a:prstGeom>
          <a:noFill/>
          <a:ln>
            <a:noFill/>
          </a:ln>
        </p:spPr>
        <p:txBody>
          <a:bodyPr spcFirstLastPara="1" wrap="square" lIns="121900" tIns="121900" rIns="121900" bIns="121900" anchor="t" anchorCtr="0">
            <a:noAutofit/>
          </a:bodyPr>
          <a:lstStyle>
            <a:lvl1pPr marL="457189" lvl="0" indent="-380990" algn="l" rtl="0">
              <a:lnSpc>
                <a:spcPct val="115000"/>
              </a:lnSpc>
              <a:spcBef>
                <a:spcPts val="0"/>
              </a:spcBef>
              <a:spcAft>
                <a:spcPts val="0"/>
              </a:spcAft>
              <a:buSzPts val="2400"/>
              <a:buChar char="●"/>
              <a:defRPr/>
            </a:lvl1pPr>
            <a:lvl2pPr marL="914377" lvl="1" indent="-349242" algn="l" rtl="0">
              <a:lnSpc>
                <a:spcPct val="115000"/>
              </a:lnSpc>
              <a:spcBef>
                <a:spcPts val="2100"/>
              </a:spcBef>
              <a:spcAft>
                <a:spcPts val="0"/>
              </a:spcAft>
              <a:buSzPts val="1900"/>
              <a:buChar char="○"/>
              <a:defRPr/>
            </a:lvl2pPr>
            <a:lvl3pPr marL="1371566" lvl="2" indent="-349242" algn="l" rtl="0">
              <a:lnSpc>
                <a:spcPct val="115000"/>
              </a:lnSpc>
              <a:spcBef>
                <a:spcPts val="2100"/>
              </a:spcBef>
              <a:spcAft>
                <a:spcPts val="0"/>
              </a:spcAft>
              <a:buSzPts val="1900"/>
              <a:buChar char="■"/>
              <a:defRPr/>
            </a:lvl3pPr>
            <a:lvl4pPr marL="1828754" lvl="3" indent="-349242" algn="l" rtl="0">
              <a:lnSpc>
                <a:spcPct val="115000"/>
              </a:lnSpc>
              <a:spcBef>
                <a:spcPts val="2100"/>
              </a:spcBef>
              <a:spcAft>
                <a:spcPts val="0"/>
              </a:spcAft>
              <a:buSzPts val="1900"/>
              <a:buChar char="●"/>
              <a:defRPr/>
            </a:lvl4pPr>
            <a:lvl5pPr marL="2285943" lvl="4" indent="-349242" algn="l" rtl="0">
              <a:lnSpc>
                <a:spcPct val="115000"/>
              </a:lnSpc>
              <a:spcBef>
                <a:spcPts val="2100"/>
              </a:spcBef>
              <a:spcAft>
                <a:spcPts val="0"/>
              </a:spcAft>
              <a:buSzPts val="1900"/>
              <a:buChar char="○"/>
              <a:defRPr/>
            </a:lvl5pPr>
            <a:lvl6pPr marL="2743131" lvl="5" indent="-349242" algn="l" rtl="0">
              <a:lnSpc>
                <a:spcPct val="115000"/>
              </a:lnSpc>
              <a:spcBef>
                <a:spcPts val="2100"/>
              </a:spcBef>
              <a:spcAft>
                <a:spcPts val="0"/>
              </a:spcAft>
              <a:buSzPts val="1900"/>
              <a:buChar char="■"/>
              <a:defRPr/>
            </a:lvl6pPr>
            <a:lvl7pPr marL="3200320" lvl="6" indent="-349242" algn="l" rtl="0">
              <a:lnSpc>
                <a:spcPct val="115000"/>
              </a:lnSpc>
              <a:spcBef>
                <a:spcPts val="2100"/>
              </a:spcBef>
              <a:spcAft>
                <a:spcPts val="0"/>
              </a:spcAft>
              <a:buSzPts val="1900"/>
              <a:buChar char="●"/>
              <a:defRPr/>
            </a:lvl7pPr>
            <a:lvl8pPr marL="3657509" lvl="7" indent="-349242" algn="l" rtl="0">
              <a:lnSpc>
                <a:spcPct val="115000"/>
              </a:lnSpc>
              <a:spcBef>
                <a:spcPts val="2100"/>
              </a:spcBef>
              <a:spcAft>
                <a:spcPts val="0"/>
              </a:spcAft>
              <a:buSzPts val="1900"/>
              <a:buChar char="○"/>
              <a:defRPr/>
            </a:lvl8pPr>
            <a:lvl9pPr marL="4114697" lvl="8" indent="-349242" algn="l" rtl="0">
              <a:lnSpc>
                <a:spcPct val="115000"/>
              </a:lnSpc>
              <a:spcBef>
                <a:spcPts val="2100"/>
              </a:spcBef>
              <a:spcAft>
                <a:spcPts val="2100"/>
              </a:spcAft>
              <a:buSzPts val="1900"/>
              <a:buChar char="■"/>
              <a:defRPr/>
            </a:lvl9pPr>
          </a:lstStyle>
          <a:p>
            <a:endParaRPr/>
          </a:p>
        </p:txBody>
      </p:sp>
      <p:sp>
        <p:nvSpPr>
          <p:cNvPr id="141" name="Google Shape;141;p2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33202692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wo Content 1">
  <p:cSld name="Two Content 1">
    <p:bg>
      <p:bgPr>
        <a:solidFill>
          <a:schemeClr val="lt1"/>
        </a:solidFill>
        <a:effectLst/>
      </p:bgPr>
    </p:bg>
    <p:spTree>
      <p:nvGrpSpPr>
        <p:cNvPr id="1" name="Shape 142"/>
        <p:cNvGrpSpPr/>
        <p:nvPr/>
      </p:nvGrpSpPr>
      <p:grpSpPr>
        <a:xfrm>
          <a:off x="0" y="0"/>
          <a:ext cx="0" cy="0"/>
          <a:chOff x="0" y="0"/>
          <a:chExt cx="0" cy="0"/>
        </a:xfrm>
      </p:grpSpPr>
      <p:sp>
        <p:nvSpPr>
          <p:cNvPr id="143" name="Google Shape;143;p29"/>
          <p:cNvSpPr/>
          <p:nvPr/>
        </p:nvSpPr>
        <p:spPr>
          <a:xfrm>
            <a:off x="3326517" y="11"/>
            <a:ext cx="3315600" cy="34287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144" name="Google Shape;144;p29"/>
          <p:cNvSpPr/>
          <p:nvPr/>
        </p:nvSpPr>
        <p:spPr>
          <a:xfrm>
            <a:off x="6809095" y="11"/>
            <a:ext cx="5087700" cy="3428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145" name="Google Shape;145;p29"/>
          <p:cNvSpPr/>
          <p:nvPr/>
        </p:nvSpPr>
        <p:spPr>
          <a:xfrm>
            <a:off x="5040424" y="1746650"/>
            <a:ext cx="9457" cy="15239"/>
          </a:xfrm>
          <a:custGeom>
            <a:avLst/>
            <a:gdLst/>
            <a:ahLst/>
            <a:cxnLst/>
            <a:rect l="l" t="t" r="r" b="b"/>
            <a:pathLst>
              <a:path w="11429" h="18414" extrusionOk="0">
                <a:moveTo>
                  <a:pt x="2299" y="18176"/>
                </a:moveTo>
                <a:lnTo>
                  <a:pt x="0" y="5808"/>
                </a:lnTo>
                <a:lnTo>
                  <a:pt x="4205" y="0"/>
                </a:lnTo>
                <a:lnTo>
                  <a:pt x="11277" y="2112"/>
                </a:lnTo>
                <a:lnTo>
                  <a:pt x="9071" y="8715"/>
                </a:lnTo>
                <a:lnTo>
                  <a:pt x="6130" y="16762"/>
                </a:lnTo>
                <a:lnTo>
                  <a:pt x="2299" y="18176"/>
                </a:lnTo>
                <a:close/>
              </a:path>
            </a:pathLst>
          </a:custGeom>
          <a:solidFill>
            <a:srgbClr val="E0E0D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146" name="Google Shape;146;p29"/>
          <p:cNvSpPr/>
          <p:nvPr/>
        </p:nvSpPr>
        <p:spPr>
          <a:xfrm>
            <a:off x="5049655" y="1737651"/>
            <a:ext cx="14187" cy="16289"/>
          </a:xfrm>
          <a:custGeom>
            <a:avLst/>
            <a:gdLst/>
            <a:ahLst/>
            <a:cxnLst/>
            <a:rect l="l" t="t" r="r" b="b"/>
            <a:pathLst>
              <a:path w="17145" h="19685" extrusionOk="0">
                <a:moveTo>
                  <a:pt x="2547" y="19167"/>
                </a:moveTo>
                <a:lnTo>
                  <a:pt x="103" y="12030"/>
                </a:lnTo>
                <a:lnTo>
                  <a:pt x="4136" y="8358"/>
                </a:lnTo>
                <a:lnTo>
                  <a:pt x="0" y="1169"/>
                </a:lnTo>
                <a:lnTo>
                  <a:pt x="6579" y="0"/>
                </a:lnTo>
                <a:lnTo>
                  <a:pt x="7451" y="5889"/>
                </a:lnTo>
                <a:lnTo>
                  <a:pt x="12339" y="10116"/>
                </a:lnTo>
                <a:lnTo>
                  <a:pt x="17140" y="12974"/>
                </a:lnTo>
                <a:lnTo>
                  <a:pt x="12615" y="14551"/>
                </a:lnTo>
                <a:lnTo>
                  <a:pt x="2547" y="19167"/>
                </a:lnTo>
                <a:close/>
              </a:path>
            </a:pathLst>
          </a:custGeom>
          <a:solidFill>
            <a:srgbClr val="E0E0D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147" name="Google Shape;147;p29"/>
          <p:cNvSpPr/>
          <p:nvPr/>
        </p:nvSpPr>
        <p:spPr>
          <a:xfrm>
            <a:off x="5056413" y="1761418"/>
            <a:ext cx="5780" cy="5255"/>
          </a:xfrm>
          <a:custGeom>
            <a:avLst/>
            <a:gdLst/>
            <a:ahLst/>
            <a:cxnLst/>
            <a:rect l="l" t="t" r="r" b="b"/>
            <a:pathLst>
              <a:path w="6985" h="6350" extrusionOk="0">
                <a:moveTo>
                  <a:pt x="3885" y="6019"/>
                </a:moveTo>
                <a:lnTo>
                  <a:pt x="0" y="2009"/>
                </a:lnTo>
                <a:lnTo>
                  <a:pt x="768" y="0"/>
                </a:lnTo>
                <a:lnTo>
                  <a:pt x="6217" y="0"/>
                </a:lnTo>
                <a:lnTo>
                  <a:pt x="6976" y="2633"/>
                </a:lnTo>
                <a:lnTo>
                  <a:pt x="6217" y="4668"/>
                </a:lnTo>
                <a:lnTo>
                  <a:pt x="3885" y="6019"/>
                </a:lnTo>
                <a:close/>
              </a:path>
            </a:pathLst>
          </a:custGeom>
          <a:solidFill>
            <a:srgbClr val="E0E0D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148" name="Google Shape;148;p29"/>
          <p:cNvSpPr/>
          <p:nvPr/>
        </p:nvSpPr>
        <p:spPr>
          <a:xfrm>
            <a:off x="5057972" y="1809178"/>
            <a:ext cx="12611" cy="25223"/>
          </a:xfrm>
          <a:custGeom>
            <a:avLst/>
            <a:gdLst/>
            <a:ahLst/>
            <a:cxnLst/>
            <a:rect l="l" t="t" r="r" b="b"/>
            <a:pathLst>
              <a:path w="15239" h="30480" extrusionOk="0">
                <a:moveTo>
                  <a:pt x="6122" y="29431"/>
                </a:moveTo>
                <a:lnTo>
                  <a:pt x="2530" y="18743"/>
                </a:lnTo>
                <a:lnTo>
                  <a:pt x="164" y="13043"/>
                </a:lnTo>
                <a:lnTo>
                  <a:pt x="0" y="0"/>
                </a:lnTo>
                <a:lnTo>
                  <a:pt x="7659" y="6461"/>
                </a:lnTo>
                <a:lnTo>
                  <a:pt x="9662" y="8999"/>
                </a:lnTo>
                <a:lnTo>
                  <a:pt x="15238" y="19185"/>
                </a:lnTo>
                <a:lnTo>
                  <a:pt x="14874" y="24563"/>
                </a:lnTo>
                <a:lnTo>
                  <a:pt x="10698" y="24563"/>
                </a:lnTo>
                <a:lnTo>
                  <a:pt x="6122" y="29431"/>
                </a:lnTo>
                <a:close/>
              </a:path>
              <a:path w="15239" h="30480" extrusionOk="0">
                <a:moveTo>
                  <a:pt x="14463" y="30279"/>
                </a:moveTo>
                <a:lnTo>
                  <a:pt x="10698" y="24563"/>
                </a:lnTo>
                <a:lnTo>
                  <a:pt x="14874" y="24563"/>
                </a:lnTo>
                <a:lnTo>
                  <a:pt x="14544" y="29431"/>
                </a:lnTo>
                <a:lnTo>
                  <a:pt x="14463" y="30279"/>
                </a:lnTo>
                <a:close/>
              </a:path>
            </a:pathLst>
          </a:custGeom>
          <a:solidFill>
            <a:srgbClr val="E0E0D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149" name="Google Shape;149;p29"/>
          <p:cNvSpPr/>
          <p:nvPr/>
        </p:nvSpPr>
        <p:spPr>
          <a:xfrm>
            <a:off x="2" y="3369202"/>
            <a:ext cx="11916439" cy="3485919"/>
          </a:xfrm>
          <a:custGeom>
            <a:avLst/>
            <a:gdLst/>
            <a:ahLst/>
            <a:cxnLst/>
            <a:rect l="l" t="t" r="r" b="b"/>
            <a:pathLst>
              <a:path w="14400530" h="4212590" extrusionOk="0">
                <a:moveTo>
                  <a:pt x="0" y="4212005"/>
                </a:moveTo>
                <a:lnTo>
                  <a:pt x="14399996" y="4212005"/>
                </a:lnTo>
                <a:lnTo>
                  <a:pt x="14399996" y="0"/>
                </a:lnTo>
                <a:lnTo>
                  <a:pt x="0" y="0"/>
                </a:lnTo>
                <a:lnTo>
                  <a:pt x="0" y="4212005"/>
                </a:lnTo>
                <a:close/>
              </a:path>
            </a:pathLst>
          </a:custGeom>
          <a:solidFill>
            <a:srgbClr val="E0F1F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150" name="Google Shape;150;p29"/>
          <p:cNvSpPr/>
          <p:nvPr/>
        </p:nvSpPr>
        <p:spPr>
          <a:xfrm>
            <a:off x="10791082" y="2280927"/>
            <a:ext cx="635700" cy="279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500"/>
          </a:p>
        </p:txBody>
      </p:sp>
      <p:sp>
        <p:nvSpPr>
          <p:cNvPr id="151" name="Google Shape;151;p29"/>
          <p:cNvSpPr txBox="1">
            <a:spLocks noGrp="1"/>
          </p:cNvSpPr>
          <p:nvPr>
            <p:ph type="title"/>
          </p:nvPr>
        </p:nvSpPr>
        <p:spPr>
          <a:xfrm>
            <a:off x="685131" y="399607"/>
            <a:ext cx="10827300" cy="652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400"/>
              <a:buNone/>
              <a:defRPr sz="2100" b="1" i="0">
                <a:solidFill>
                  <a:srgbClr val="57575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29"/>
          <p:cNvSpPr txBox="1">
            <a:spLocks noGrp="1"/>
          </p:cNvSpPr>
          <p:nvPr>
            <p:ph type="body" idx="1"/>
          </p:nvPr>
        </p:nvSpPr>
        <p:spPr>
          <a:xfrm>
            <a:off x="609863" y="1577340"/>
            <a:ext cx="5305500" cy="4526400"/>
          </a:xfrm>
          <a:prstGeom prst="rect">
            <a:avLst/>
          </a:prstGeom>
          <a:noFill/>
          <a:ln>
            <a:noFill/>
          </a:ln>
        </p:spPr>
        <p:txBody>
          <a:bodyPr spcFirstLastPara="1" wrap="square" lIns="0" tIns="0" rIns="0" bIns="0" anchor="t" anchorCtr="0">
            <a:noAutofit/>
          </a:bodyPr>
          <a:lstStyle>
            <a:lvl1pPr marL="457189" lvl="0" indent="-228594" algn="l" rtl="0">
              <a:spcBef>
                <a:spcPts val="600"/>
              </a:spcBef>
              <a:spcAft>
                <a:spcPts val="0"/>
              </a:spcAft>
              <a:buSzPts val="1600"/>
              <a:buNone/>
              <a:defRPr/>
            </a:lvl1pPr>
            <a:lvl2pPr marL="914377" lvl="1" indent="-228594" algn="l" rtl="0">
              <a:spcBef>
                <a:spcPts val="1200"/>
              </a:spcBef>
              <a:spcAft>
                <a:spcPts val="0"/>
              </a:spcAft>
              <a:buSzPts val="1600"/>
              <a:buNone/>
              <a:defRPr/>
            </a:lvl2pPr>
            <a:lvl3pPr marL="1371566" lvl="2" indent="-228594" algn="l" rtl="0">
              <a:spcBef>
                <a:spcPts val="1200"/>
              </a:spcBef>
              <a:spcAft>
                <a:spcPts val="0"/>
              </a:spcAft>
              <a:buSzPts val="1600"/>
              <a:buNone/>
              <a:defRPr/>
            </a:lvl3pPr>
            <a:lvl4pPr marL="1828754" lvl="3" indent="-228594" algn="l" rtl="0">
              <a:spcBef>
                <a:spcPts val="1200"/>
              </a:spcBef>
              <a:spcAft>
                <a:spcPts val="0"/>
              </a:spcAft>
              <a:buSzPts val="1600"/>
              <a:buNone/>
              <a:defRPr/>
            </a:lvl4pPr>
            <a:lvl5pPr marL="2285943" lvl="4" indent="-228594" algn="l" rtl="0">
              <a:spcBef>
                <a:spcPts val="1200"/>
              </a:spcBef>
              <a:spcAft>
                <a:spcPts val="0"/>
              </a:spcAft>
              <a:buSzPts val="1600"/>
              <a:buNone/>
              <a:defRPr/>
            </a:lvl5pPr>
            <a:lvl6pPr marL="2743131" lvl="5" indent="-228594" algn="l" rtl="0">
              <a:spcBef>
                <a:spcPts val="1200"/>
              </a:spcBef>
              <a:spcAft>
                <a:spcPts val="0"/>
              </a:spcAft>
              <a:buSzPts val="1100"/>
              <a:buNone/>
              <a:defRPr/>
            </a:lvl6pPr>
            <a:lvl7pPr marL="3200320" lvl="6" indent="-228594" algn="l" rtl="0">
              <a:spcBef>
                <a:spcPts val="1200"/>
              </a:spcBef>
              <a:spcAft>
                <a:spcPts val="0"/>
              </a:spcAft>
              <a:buSzPts val="1100"/>
              <a:buNone/>
              <a:defRPr/>
            </a:lvl7pPr>
            <a:lvl8pPr marL="3657509" lvl="7" indent="-228594" algn="l" rtl="0">
              <a:spcBef>
                <a:spcPts val="1200"/>
              </a:spcBef>
              <a:spcAft>
                <a:spcPts val="0"/>
              </a:spcAft>
              <a:buSzPts val="1100"/>
              <a:buNone/>
              <a:defRPr/>
            </a:lvl8pPr>
            <a:lvl9pPr marL="4114697" lvl="8" indent="-228594" algn="l" rtl="0">
              <a:spcBef>
                <a:spcPts val="1200"/>
              </a:spcBef>
              <a:spcAft>
                <a:spcPts val="1200"/>
              </a:spcAft>
              <a:buSzPts val="1100"/>
              <a:buNone/>
              <a:defRPr/>
            </a:lvl9pPr>
          </a:lstStyle>
          <a:p>
            <a:endParaRPr/>
          </a:p>
        </p:txBody>
      </p:sp>
      <p:sp>
        <p:nvSpPr>
          <p:cNvPr id="153" name="Google Shape;153;p29"/>
          <p:cNvSpPr txBox="1">
            <a:spLocks noGrp="1"/>
          </p:cNvSpPr>
          <p:nvPr>
            <p:ph type="body" idx="2"/>
          </p:nvPr>
        </p:nvSpPr>
        <p:spPr>
          <a:xfrm>
            <a:off x="6281583" y="1577340"/>
            <a:ext cx="5305500" cy="4526400"/>
          </a:xfrm>
          <a:prstGeom prst="rect">
            <a:avLst/>
          </a:prstGeom>
          <a:noFill/>
          <a:ln>
            <a:noFill/>
          </a:ln>
        </p:spPr>
        <p:txBody>
          <a:bodyPr spcFirstLastPara="1" wrap="square" lIns="0" tIns="0" rIns="0" bIns="0" anchor="t" anchorCtr="0">
            <a:noAutofit/>
          </a:bodyPr>
          <a:lstStyle>
            <a:lvl1pPr marL="457189" lvl="0" indent="-228594" algn="l" rtl="0">
              <a:spcBef>
                <a:spcPts val="600"/>
              </a:spcBef>
              <a:spcAft>
                <a:spcPts val="0"/>
              </a:spcAft>
              <a:buSzPts val="1600"/>
              <a:buNone/>
              <a:defRPr/>
            </a:lvl1pPr>
            <a:lvl2pPr marL="914377" lvl="1" indent="-228594" algn="l" rtl="0">
              <a:spcBef>
                <a:spcPts val="1200"/>
              </a:spcBef>
              <a:spcAft>
                <a:spcPts val="0"/>
              </a:spcAft>
              <a:buSzPts val="1600"/>
              <a:buNone/>
              <a:defRPr/>
            </a:lvl2pPr>
            <a:lvl3pPr marL="1371566" lvl="2" indent="-228594" algn="l" rtl="0">
              <a:spcBef>
                <a:spcPts val="1200"/>
              </a:spcBef>
              <a:spcAft>
                <a:spcPts val="0"/>
              </a:spcAft>
              <a:buSzPts val="1600"/>
              <a:buNone/>
              <a:defRPr/>
            </a:lvl3pPr>
            <a:lvl4pPr marL="1828754" lvl="3" indent="-228594" algn="l" rtl="0">
              <a:spcBef>
                <a:spcPts val="1200"/>
              </a:spcBef>
              <a:spcAft>
                <a:spcPts val="0"/>
              </a:spcAft>
              <a:buSzPts val="1600"/>
              <a:buNone/>
              <a:defRPr/>
            </a:lvl4pPr>
            <a:lvl5pPr marL="2285943" lvl="4" indent="-228594" algn="l" rtl="0">
              <a:spcBef>
                <a:spcPts val="1200"/>
              </a:spcBef>
              <a:spcAft>
                <a:spcPts val="0"/>
              </a:spcAft>
              <a:buSzPts val="1600"/>
              <a:buNone/>
              <a:defRPr/>
            </a:lvl5pPr>
            <a:lvl6pPr marL="2743131" lvl="5" indent="-228594" algn="l" rtl="0">
              <a:spcBef>
                <a:spcPts val="1200"/>
              </a:spcBef>
              <a:spcAft>
                <a:spcPts val="0"/>
              </a:spcAft>
              <a:buSzPts val="1100"/>
              <a:buNone/>
              <a:defRPr/>
            </a:lvl6pPr>
            <a:lvl7pPr marL="3200320" lvl="6" indent="-228594" algn="l" rtl="0">
              <a:spcBef>
                <a:spcPts val="1200"/>
              </a:spcBef>
              <a:spcAft>
                <a:spcPts val="0"/>
              </a:spcAft>
              <a:buSzPts val="1100"/>
              <a:buNone/>
              <a:defRPr/>
            </a:lvl7pPr>
            <a:lvl8pPr marL="3657509" lvl="7" indent="-228594" algn="l" rtl="0">
              <a:spcBef>
                <a:spcPts val="1200"/>
              </a:spcBef>
              <a:spcAft>
                <a:spcPts val="0"/>
              </a:spcAft>
              <a:buSzPts val="1100"/>
              <a:buNone/>
              <a:defRPr/>
            </a:lvl8pPr>
            <a:lvl9pPr marL="4114697" lvl="8" indent="-228594" algn="l" rtl="0">
              <a:spcBef>
                <a:spcPts val="1200"/>
              </a:spcBef>
              <a:spcAft>
                <a:spcPts val="1200"/>
              </a:spcAft>
              <a:buSzPts val="1100"/>
              <a:buNone/>
              <a:defRPr/>
            </a:lvl9pPr>
          </a:lstStyle>
          <a:p>
            <a:endParaRPr/>
          </a:p>
        </p:txBody>
      </p:sp>
      <p:sp>
        <p:nvSpPr>
          <p:cNvPr id="154" name="Google Shape;154;p29"/>
          <p:cNvSpPr txBox="1">
            <a:spLocks noGrp="1"/>
          </p:cNvSpPr>
          <p:nvPr>
            <p:ph type="ftr" idx="11"/>
          </p:nvPr>
        </p:nvSpPr>
        <p:spPr>
          <a:xfrm>
            <a:off x="4147065" y="6377941"/>
            <a:ext cx="39033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5" name="Google Shape;155;p29"/>
          <p:cNvSpPr txBox="1">
            <a:spLocks noGrp="1"/>
          </p:cNvSpPr>
          <p:nvPr>
            <p:ph type="dt" idx="10"/>
          </p:nvPr>
        </p:nvSpPr>
        <p:spPr>
          <a:xfrm>
            <a:off x="609863" y="6377941"/>
            <a:ext cx="28053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9"/>
          <p:cNvSpPr txBox="1">
            <a:spLocks noGrp="1"/>
          </p:cNvSpPr>
          <p:nvPr>
            <p:ph type="sldNum" idx="12"/>
          </p:nvPr>
        </p:nvSpPr>
        <p:spPr>
          <a:xfrm>
            <a:off x="395402" y="6623536"/>
            <a:ext cx="201300" cy="94800"/>
          </a:xfrm>
          <a:prstGeom prst="rect">
            <a:avLst/>
          </a:prstGeom>
          <a:noFill/>
          <a:ln>
            <a:noFill/>
          </a:ln>
        </p:spPr>
        <p:txBody>
          <a:bodyPr spcFirstLastPara="1" wrap="square" lIns="0" tIns="0" rIns="0" bIns="0" anchor="t" anchorCtr="0">
            <a:noAutofit/>
          </a:bodyPr>
          <a:lstStyle>
            <a:lvl1pPr marL="12700" marR="0" lvl="0" indent="0" algn="l" rtl="0">
              <a:lnSpc>
                <a:spcPct val="100000"/>
              </a:lnSpc>
              <a:spcBef>
                <a:spcPts val="0"/>
              </a:spcBef>
              <a:buNone/>
              <a:defRPr sz="500" b="1" i="0">
                <a:solidFill>
                  <a:srgbClr val="4A4A49"/>
                </a:solidFill>
                <a:latin typeface="Avenir"/>
                <a:ea typeface="Avenir"/>
                <a:cs typeface="Avenir"/>
                <a:sym typeface="Avenir"/>
              </a:defRPr>
            </a:lvl1pPr>
            <a:lvl2pPr marL="12700" marR="0" lvl="1" indent="0" algn="l" rtl="0">
              <a:lnSpc>
                <a:spcPct val="100000"/>
              </a:lnSpc>
              <a:spcBef>
                <a:spcPts val="0"/>
              </a:spcBef>
              <a:buNone/>
              <a:defRPr sz="500" b="1" i="0">
                <a:solidFill>
                  <a:srgbClr val="4A4A49"/>
                </a:solidFill>
                <a:latin typeface="Avenir"/>
                <a:ea typeface="Avenir"/>
                <a:cs typeface="Avenir"/>
                <a:sym typeface="Avenir"/>
              </a:defRPr>
            </a:lvl2pPr>
            <a:lvl3pPr marL="12700" marR="0" lvl="2" indent="0" algn="l" rtl="0">
              <a:lnSpc>
                <a:spcPct val="100000"/>
              </a:lnSpc>
              <a:spcBef>
                <a:spcPts val="0"/>
              </a:spcBef>
              <a:buNone/>
              <a:defRPr sz="500" b="1" i="0">
                <a:solidFill>
                  <a:srgbClr val="4A4A49"/>
                </a:solidFill>
                <a:latin typeface="Avenir"/>
                <a:ea typeface="Avenir"/>
                <a:cs typeface="Avenir"/>
                <a:sym typeface="Avenir"/>
              </a:defRPr>
            </a:lvl3pPr>
            <a:lvl4pPr marL="12700" marR="0" lvl="3" indent="0" algn="l" rtl="0">
              <a:lnSpc>
                <a:spcPct val="100000"/>
              </a:lnSpc>
              <a:spcBef>
                <a:spcPts val="0"/>
              </a:spcBef>
              <a:buNone/>
              <a:defRPr sz="500" b="1" i="0">
                <a:solidFill>
                  <a:srgbClr val="4A4A49"/>
                </a:solidFill>
                <a:latin typeface="Avenir"/>
                <a:ea typeface="Avenir"/>
                <a:cs typeface="Avenir"/>
                <a:sym typeface="Avenir"/>
              </a:defRPr>
            </a:lvl4pPr>
            <a:lvl5pPr marL="12700" marR="0" lvl="4" indent="0" algn="l" rtl="0">
              <a:lnSpc>
                <a:spcPct val="100000"/>
              </a:lnSpc>
              <a:spcBef>
                <a:spcPts val="0"/>
              </a:spcBef>
              <a:buNone/>
              <a:defRPr sz="500" b="1" i="0">
                <a:solidFill>
                  <a:srgbClr val="4A4A49"/>
                </a:solidFill>
                <a:latin typeface="Avenir"/>
                <a:ea typeface="Avenir"/>
                <a:cs typeface="Avenir"/>
                <a:sym typeface="Avenir"/>
              </a:defRPr>
            </a:lvl5pPr>
            <a:lvl6pPr marL="12700" marR="0" lvl="5" indent="0" algn="l" rtl="0">
              <a:lnSpc>
                <a:spcPct val="100000"/>
              </a:lnSpc>
              <a:spcBef>
                <a:spcPts val="0"/>
              </a:spcBef>
              <a:buNone/>
              <a:defRPr sz="500" b="1" i="0">
                <a:solidFill>
                  <a:srgbClr val="4A4A49"/>
                </a:solidFill>
                <a:latin typeface="Avenir"/>
                <a:ea typeface="Avenir"/>
                <a:cs typeface="Avenir"/>
                <a:sym typeface="Avenir"/>
              </a:defRPr>
            </a:lvl6pPr>
            <a:lvl7pPr marL="12700" marR="0" lvl="6" indent="0" algn="l" rtl="0">
              <a:lnSpc>
                <a:spcPct val="100000"/>
              </a:lnSpc>
              <a:spcBef>
                <a:spcPts val="0"/>
              </a:spcBef>
              <a:buNone/>
              <a:defRPr sz="500" b="1" i="0">
                <a:solidFill>
                  <a:srgbClr val="4A4A49"/>
                </a:solidFill>
                <a:latin typeface="Avenir"/>
                <a:ea typeface="Avenir"/>
                <a:cs typeface="Avenir"/>
                <a:sym typeface="Avenir"/>
              </a:defRPr>
            </a:lvl7pPr>
            <a:lvl8pPr marL="12700" marR="0" lvl="7" indent="0" algn="l" rtl="0">
              <a:lnSpc>
                <a:spcPct val="100000"/>
              </a:lnSpc>
              <a:spcBef>
                <a:spcPts val="0"/>
              </a:spcBef>
              <a:buNone/>
              <a:defRPr sz="500" b="1" i="0">
                <a:solidFill>
                  <a:srgbClr val="4A4A49"/>
                </a:solidFill>
                <a:latin typeface="Avenir"/>
                <a:ea typeface="Avenir"/>
                <a:cs typeface="Avenir"/>
                <a:sym typeface="Avenir"/>
              </a:defRPr>
            </a:lvl8pPr>
            <a:lvl9pPr marL="12700" marR="0" lvl="8" indent="0" algn="l" rtl="0">
              <a:lnSpc>
                <a:spcPct val="100000"/>
              </a:lnSpc>
              <a:spcBef>
                <a:spcPts val="0"/>
              </a:spcBef>
              <a:buNone/>
              <a:defRPr sz="500" b="1" i="0">
                <a:solidFill>
                  <a:srgbClr val="4A4A49"/>
                </a:solidFill>
                <a:latin typeface="Avenir"/>
                <a:ea typeface="Avenir"/>
                <a:cs typeface="Avenir"/>
                <a:sym typeface="Avenir"/>
              </a:defRPr>
            </a:lvl9pPr>
          </a:lstStyle>
          <a:p>
            <a:fld id="{00000000-1234-1234-1234-123412341234}" type="slidenum">
              <a:rPr lang="es-ES" smtClean="0"/>
              <a:pPr/>
              <a:t>‹Nr.›</a:t>
            </a:fld>
            <a:r>
              <a:rPr lang="es-ES"/>
              <a:t> </a:t>
            </a:r>
            <a:endParaRPr lang="es-ES" sz="1100" b="0">
              <a:solidFill>
                <a:srgbClr val="595959"/>
              </a:solidFill>
              <a:latin typeface="Georgia"/>
              <a:ea typeface="Georgia"/>
              <a:cs typeface="Georgia"/>
              <a:sym typeface="Georgia"/>
            </a:endParaRPr>
          </a:p>
        </p:txBody>
      </p:sp>
    </p:spTree>
    <p:extLst>
      <p:ext uri="{BB962C8B-B14F-4D97-AF65-F5344CB8AC3E}">
        <p14:creationId xmlns:p14="http://schemas.microsoft.com/office/powerpoint/2010/main" val="30902126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Section Header 2">
  <p:cSld name="1_Section Header 2">
    <p:spTree>
      <p:nvGrpSpPr>
        <p:cNvPr id="1" name="Shape 163"/>
        <p:cNvGrpSpPr/>
        <p:nvPr/>
      </p:nvGrpSpPr>
      <p:grpSpPr>
        <a:xfrm>
          <a:off x="0" y="0"/>
          <a:ext cx="0" cy="0"/>
          <a:chOff x="0" y="0"/>
          <a:chExt cx="0" cy="0"/>
        </a:xfrm>
      </p:grpSpPr>
      <p:sp>
        <p:nvSpPr>
          <p:cNvPr id="164" name="Google Shape;164;p31"/>
          <p:cNvSpPr>
            <a:spLocks noGrp="1"/>
          </p:cNvSpPr>
          <p:nvPr>
            <p:ph type="pic" idx="2"/>
          </p:nvPr>
        </p:nvSpPr>
        <p:spPr>
          <a:xfrm>
            <a:off x="1"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65" name="Google Shape;165;p31"/>
          <p:cNvSpPr>
            <a:spLocks noGrp="1"/>
          </p:cNvSpPr>
          <p:nvPr>
            <p:ph type="pic" idx="3"/>
          </p:nvPr>
        </p:nvSpPr>
        <p:spPr>
          <a:xfrm>
            <a:off x="1"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66" name="Google Shape;166;p31"/>
          <p:cNvSpPr>
            <a:spLocks noGrp="1"/>
          </p:cNvSpPr>
          <p:nvPr>
            <p:ph type="pic" idx="4"/>
          </p:nvPr>
        </p:nvSpPr>
        <p:spPr>
          <a:xfrm>
            <a:off x="6466418"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67" name="Google Shape;167;p31"/>
          <p:cNvSpPr>
            <a:spLocks noGrp="1"/>
          </p:cNvSpPr>
          <p:nvPr>
            <p:ph type="pic" idx="5"/>
          </p:nvPr>
        </p:nvSpPr>
        <p:spPr>
          <a:xfrm>
            <a:off x="6466418"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8885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38"/>
          <p:cNvSpPr txBox="1">
            <a:spLocks noGrp="1"/>
          </p:cNvSpPr>
          <p:nvPr>
            <p:ph type="dt" idx="10"/>
          </p:nvPr>
        </p:nvSpPr>
        <p:spPr>
          <a:xfrm>
            <a:off x="330071"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575757"/>
              </a:buClr>
              <a:buSzPts val="1400"/>
              <a:buNone/>
              <a:defRPr sz="1100">
                <a:solidFill>
                  <a:srgbClr val="575757"/>
                </a:solidFill>
              </a:defRPr>
            </a:lvl1pPr>
            <a:lvl2pPr lvl="1" algn="l">
              <a:lnSpc>
                <a:spcPct val="100000"/>
              </a:lnSpc>
              <a:spcBef>
                <a:spcPts val="0"/>
              </a:spcBef>
              <a:spcAft>
                <a:spcPts val="0"/>
              </a:spcAft>
              <a:buClr>
                <a:srgbClr val="575757"/>
              </a:buClr>
              <a:buSzPts val="1400"/>
              <a:buNone/>
              <a:defRPr>
                <a:solidFill>
                  <a:srgbClr val="575757"/>
                </a:solidFill>
              </a:defRPr>
            </a:lvl2pPr>
            <a:lvl3pPr lvl="2" algn="l">
              <a:lnSpc>
                <a:spcPct val="100000"/>
              </a:lnSpc>
              <a:spcBef>
                <a:spcPts val="0"/>
              </a:spcBef>
              <a:spcAft>
                <a:spcPts val="0"/>
              </a:spcAft>
              <a:buClr>
                <a:srgbClr val="575757"/>
              </a:buClr>
              <a:buSzPts val="1400"/>
              <a:buNone/>
              <a:defRPr>
                <a:solidFill>
                  <a:srgbClr val="575757"/>
                </a:solidFill>
              </a:defRPr>
            </a:lvl3pPr>
            <a:lvl4pPr lvl="3" algn="l">
              <a:lnSpc>
                <a:spcPct val="100000"/>
              </a:lnSpc>
              <a:spcBef>
                <a:spcPts val="0"/>
              </a:spcBef>
              <a:spcAft>
                <a:spcPts val="0"/>
              </a:spcAft>
              <a:buClr>
                <a:srgbClr val="575757"/>
              </a:buClr>
              <a:buSzPts val="1400"/>
              <a:buNone/>
              <a:defRPr>
                <a:solidFill>
                  <a:srgbClr val="575757"/>
                </a:solidFill>
              </a:defRPr>
            </a:lvl4pPr>
            <a:lvl5pPr lvl="4" algn="l">
              <a:lnSpc>
                <a:spcPct val="100000"/>
              </a:lnSpc>
              <a:spcBef>
                <a:spcPts val="0"/>
              </a:spcBef>
              <a:spcAft>
                <a:spcPts val="0"/>
              </a:spcAft>
              <a:buClr>
                <a:srgbClr val="575757"/>
              </a:buClr>
              <a:buSzPts val="1400"/>
              <a:buNone/>
              <a:defRPr>
                <a:solidFill>
                  <a:srgbClr val="575757"/>
                </a:solidFill>
              </a:defRPr>
            </a:lvl5pPr>
            <a:lvl6pPr lvl="5" algn="l">
              <a:lnSpc>
                <a:spcPct val="100000"/>
              </a:lnSpc>
              <a:spcBef>
                <a:spcPts val="0"/>
              </a:spcBef>
              <a:spcAft>
                <a:spcPts val="0"/>
              </a:spcAft>
              <a:buClr>
                <a:srgbClr val="575757"/>
              </a:buClr>
              <a:buSzPts val="1400"/>
              <a:buNone/>
              <a:defRPr>
                <a:solidFill>
                  <a:srgbClr val="575757"/>
                </a:solidFill>
              </a:defRPr>
            </a:lvl6pPr>
            <a:lvl7pPr lvl="6" algn="l">
              <a:lnSpc>
                <a:spcPct val="100000"/>
              </a:lnSpc>
              <a:spcBef>
                <a:spcPts val="0"/>
              </a:spcBef>
              <a:spcAft>
                <a:spcPts val="0"/>
              </a:spcAft>
              <a:buClr>
                <a:srgbClr val="575757"/>
              </a:buClr>
              <a:buSzPts val="1400"/>
              <a:buNone/>
              <a:defRPr>
                <a:solidFill>
                  <a:srgbClr val="575757"/>
                </a:solidFill>
              </a:defRPr>
            </a:lvl7pPr>
            <a:lvl8pPr lvl="7" algn="l">
              <a:lnSpc>
                <a:spcPct val="100000"/>
              </a:lnSpc>
              <a:spcBef>
                <a:spcPts val="0"/>
              </a:spcBef>
              <a:spcAft>
                <a:spcPts val="0"/>
              </a:spcAft>
              <a:buClr>
                <a:srgbClr val="575757"/>
              </a:buClr>
              <a:buSzPts val="1400"/>
              <a:buNone/>
              <a:defRPr>
                <a:solidFill>
                  <a:srgbClr val="575757"/>
                </a:solidFill>
              </a:defRPr>
            </a:lvl8pPr>
            <a:lvl9pPr lvl="8" algn="l">
              <a:lnSpc>
                <a:spcPct val="100000"/>
              </a:lnSpc>
              <a:spcBef>
                <a:spcPts val="0"/>
              </a:spcBef>
              <a:spcAft>
                <a:spcPts val="0"/>
              </a:spcAft>
              <a:buClr>
                <a:srgbClr val="575757"/>
              </a:buClr>
              <a:buSzPts val="1400"/>
              <a:buNone/>
              <a:defRPr>
                <a:solidFill>
                  <a:srgbClr val="575757"/>
                </a:solidFill>
              </a:defRPr>
            </a:lvl9pPr>
          </a:lstStyle>
          <a:p>
            <a:endParaRPr/>
          </a:p>
        </p:txBody>
      </p:sp>
      <p:sp>
        <p:nvSpPr>
          <p:cNvPr id="59" name="Google Shape;5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575757"/>
              </a:buClr>
              <a:buSzPts val="1400"/>
              <a:buNone/>
              <a:defRPr sz="1100">
                <a:solidFill>
                  <a:srgbClr val="575757"/>
                </a:solidFill>
              </a:defRPr>
            </a:lvl1pPr>
            <a:lvl2pPr lvl="1" algn="l">
              <a:lnSpc>
                <a:spcPct val="100000"/>
              </a:lnSpc>
              <a:spcBef>
                <a:spcPts val="0"/>
              </a:spcBef>
              <a:spcAft>
                <a:spcPts val="0"/>
              </a:spcAft>
              <a:buClr>
                <a:srgbClr val="575757"/>
              </a:buClr>
              <a:buSzPts val="1400"/>
              <a:buNone/>
              <a:defRPr>
                <a:solidFill>
                  <a:srgbClr val="575757"/>
                </a:solidFill>
              </a:defRPr>
            </a:lvl2pPr>
            <a:lvl3pPr lvl="2" algn="l">
              <a:lnSpc>
                <a:spcPct val="100000"/>
              </a:lnSpc>
              <a:spcBef>
                <a:spcPts val="0"/>
              </a:spcBef>
              <a:spcAft>
                <a:spcPts val="0"/>
              </a:spcAft>
              <a:buClr>
                <a:srgbClr val="575757"/>
              </a:buClr>
              <a:buSzPts val="1400"/>
              <a:buNone/>
              <a:defRPr>
                <a:solidFill>
                  <a:srgbClr val="575757"/>
                </a:solidFill>
              </a:defRPr>
            </a:lvl3pPr>
            <a:lvl4pPr lvl="3" algn="l">
              <a:lnSpc>
                <a:spcPct val="100000"/>
              </a:lnSpc>
              <a:spcBef>
                <a:spcPts val="0"/>
              </a:spcBef>
              <a:spcAft>
                <a:spcPts val="0"/>
              </a:spcAft>
              <a:buClr>
                <a:srgbClr val="575757"/>
              </a:buClr>
              <a:buSzPts val="1400"/>
              <a:buNone/>
              <a:defRPr>
                <a:solidFill>
                  <a:srgbClr val="575757"/>
                </a:solidFill>
              </a:defRPr>
            </a:lvl4pPr>
            <a:lvl5pPr lvl="4" algn="l">
              <a:lnSpc>
                <a:spcPct val="100000"/>
              </a:lnSpc>
              <a:spcBef>
                <a:spcPts val="0"/>
              </a:spcBef>
              <a:spcAft>
                <a:spcPts val="0"/>
              </a:spcAft>
              <a:buClr>
                <a:srgbClr val="575757"/>
              </a:buClr>
              <a:buSzPts val="1400"/>
              <a:buNone/>
              <a:defRPr>
                <a:solidFill>
                  <a:srgbClr val="575757"/>
                </a:solidFill>
              </a:defRPr>
            </a:lvl5pPr>
            <a:lvl6pPr lvl="5" algn="l">
              <a:lnSpc>
                <a:spcPct val="100000"/>
              </a:lnSpc>
              <a:spcBef>
                <a:spcPts val="0"/>
              </a:spcBef>
              <a:spcAft>
                <a:spcPts val="0"/>
              </a:spcAft>
              <a:buClr>
                <a:srgbClr val="575757"/>
              </a:buClr>
              <a:buSzPts val="1400"/>
              <a:buNone/>
              <a:defRPr>
                <a:solidFill>
                  <a:srgbClr val="575757"/>
                </a:solidFill>
              </a:defRPr>
            </a:lvl6pPr>
            <a:lvl7pPr lvl="6" algn="l">
              <a:lnSpc>
                <a:spcPct val="100000"/>
              </a:lnSpc>
              <a:spcBef>
                <a:spcPts val="0"/>
              </a:spcBef>
              <a:spcAft>
                <a:spcPts val="0"/>
              </a:spcAft>
              <a:buClr>
                <a:srgbClr val="575757"/>
              </a:buClr>
              <a:buSzPts val="1400"/>
              <a:buNone/>
              <a:defRPr>
                <a:solidFill>
                  <a:srgbClr val="575757"/>
                </a:solidFill>
              </a:defRPr>
            </a:lvl7pPr>
            <a:lvl8pPr lvl="7" algn="l">
              <a:lnSpc>
                <a:spcPct val="100000"/>
              </a:lnSpc>
              <a:spcBef>
                <a:spcPts val="0"/>
              </a:spcBef>
              <a:spcAft>
                <a:spcPts val="0"/>
              </a:spcAft>
              <a:buClr>
                <a:srgbClr val="575757"/>
              </a:buClr>
              <a:buSzPts val="1400"/>
              <a:buNone/>
              <a:defRPr>
                <a:solidFill>
                  <a:srgbClr val="575757"/>
                </a:solidFill>
              </a:defRPr>
            </a:lvl8pPr>
            <a:lvl9pPr lvl="8" algn="l">
              <a:lnSpc>
                <a:spcPct val="100000"/>
              </a:lnSpc>
              <a:spcBef>
                <a:spcPts val="0"/>
              </a:spcBef>
              <a:spcAft>
                <a:spcPts val="0"/>
              </a:spcAft>
              <a:buClr>
                <a:srgbClr val="575757"/>
              </a:buClr>
              <a:buSzPts val="1400"/>
              <a:buNone/>
              <a:defRPr>
                <a:solidFill>
                  <a:srgbClr val="575757"/>
                </a:solidFill>
              </a:defRPr>
            </a:lvl9pPr>
          </a:lstStyle>
          <a:p>
            <a:endParaRPr/>
          </a:p>
        </p:txBody>
      </p:sp>
      <p:sp>
        <p:nvSpPr>
          <p:cNvPr id="60" name="Google Shape;60;p38"/>
          <p:cNvSpPr txBox="1">
            <a:spLocks noGrp="1"/>
          </p:cNvSpPr>
          <p:nvPr>
            <p:ph type="sldNum" idx="12"/>
          </p:nvPr>
        </p:nvSpPr>
        <p:spPr>
          <a:xfrm>
            <a:off x="8956085"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575757"/>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Section Header 3">
  <p:cSld name="1_Section Header 3">
    <p:spTree>
      <p:nvGrpSpPr>
        <p:cNvPr id="1" name="Shape 168"/>
        <p:cNvGrpSpPr/>
        <p:nvPr/>
      </p:nvGrpSpPr>
      <p:grpSpPr>
        <a:xfrm>
          <a:off x="0" y="0"/>
          <a:ext cx="0" cy="0"/>
          <a:chOff x="0" y="0"/>
          <a:chExt cx="0" cy="0"/>
        </a:xfrm>
      </p:grpSpPr>
      <p:sp>
        <p:nvSpPr>
          <p:cNvPr id="169" name="Google Shape;169;p32"/>
          <p:cNvSpPr>
            <a:spLocks noGrp="1"/>
          </p:cNvSpPr>
          <p:nvPr>
            <p:ph type="pic" idx="2"/>
          </p:nvPr>
        </p:nvSpPr>
        <p:spPr>
          <a:xfrm>
            <a:off x="1"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70" name="Google Shape;170;p32"/>
          <p:cNvSpPr>
            <a:spLocks noGrp="1"/>
          </p:cNvSpPr>
          <p:nvPr>
            <p:ph type="pic" idx="3"/>
          </p:nvPr>
        </p:nvSpPr>
        <p:spPr>
          <a:xfrm>
            <a:off x="1"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71" name="Google Shape;171;p32"/>
          <p:cNvSpPr>
            <a:spLocks noGrp="1"/>
          </p:cNvSpPr>
          <p:nvPr>
            <p:ph type="pic" idx="4"/>
          </p:nvPr>
        </p:nvSpPr>
        <p:spPr>
          <a:xfrm>
            <a:off x="6466418"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72" name="Google Shape;172;p32"/>
          <p:cNvSpPr>
            <a:spLocks noGrp="1"/>
          </p:cNvSpPr>
          <p:nvPr>
            <p:ph type="pic" idx="5"/>
          </p:nvPr>
        </p:nvSpPr>
        <p:spPr>
          <a:xfrm>
            <a:off x="6466418"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19922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Section Header 4">
  <p:cSld name="1_Section Header 4">
    <p:spTree>
      <p:nvGrpSpPr>
        <p:cNvPr id="1" name="Shape 177"/>
        <p:cNvGrpSpPr/>
        <p:nvPr/>
      </p:nvGrpSpPr>
      <p:grpSpPr>
        <a:xfrm>
          <a:off x="0" y="0"/>
          <a:ext cx="0" cy="0"/>
          <a:chOff x="0" y="0"/>
          <a:chExt cx="0" cy="0"/>
        </a:xfrm>
      </p:grpSpPr>
      <p:sp>
        <p:nvSpPr>
          <p:cNvPr id="178" name="Google Shape;178;p34"/>
          <p:cNvSpPr>
            <a:spLocks noGrp="1"/>
          </p:cNvSpPr>
          <p:nvPr>
            <p:ph type="pic" idx="2"/>
          </p:nvPr>
        </p:nvSpPr>
        <p:spPr>
          <a:xfrm>
            <a:off x="1" y="3443817"/>
            <a:ext cx="6466500" cy="341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79" name="Google Shape;179;p34"/>
          <p:cNvSpPr>
            <a:spLocks noGrp="1"/>
          </p:cNvSpPr>
          <p:nvPr>
            <p:ph type="pic" idx="3"/>
          </p:nvPr>
        </p:nvSpPr>
        <p:spPr>
          <a:xfrm>
            <a:off x="1" y="0"/>
            <a:ext cx="6466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80" name="Google Shape;180;p34"/>
          <p:cNvSpPr>
            <a:spLocks noGrp="1"/>
          </p:cNvSpPr>
          <p:nvPr>
            <p:ph type="pic" idx="4"/>
          </p:nvPr>
        </p:nvSpPr>
        <p:spPr>
          <a:xfrm>
            <a:off x="6466418" y="0"/>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81" name="Google Shape;181;p34"/>
          <p:cNvSpPr>
            <a:spLocks noGrp="1"/>
          </p:cNvSpPr>
          <p:nvPr>
            <p:ph type="pic" idx="5"/>
          </p:nvPr>
        </p:nvSpPr>
        <p:spPr>
          <a:xfrm>
            <a:off x="6466418" y="3443817"/>
            <a:ext cx="5725500" cy="3444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19085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JECT">
  <p:cSld name="OBJECT_5">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330592" y="365127"/>
            <a:ext cx="11528400" cy="1325700"/>
          </a:xfrm>
          <a:prstGeom prst="rect">
            <a:avLst/>
          </a:prstGeom>
          <a:noFill/>
          <a:ln>
            <a:noFill/>
          </a:ln>
        </p:spPr>
        <p:txBody>
          <a:bodyPr spcFirstLastPara="1" wrap="square" lIns="121900" tIns="60925" rIns="121900" bIns="60925" anchor="ctr" anchorCtr="0">
            <a:noAutofit/>
          </a:bodyPr>
          <a:lstStyle>
            <a:lvl1pPr lvl="0" algn="l">
              <a:lnSpc>
                <a:spcPct val="90000"/>
              </a:lnSpc>
              <a:spcBef>
                <a:spcPts val="0"/>
              </a:spcBef>
              <a:spcAft>
                <a:spcPts val="0"/>
              </a:spcAft>
              <a:buClr>
                <a:schemeClr val="lt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3" name="Google Shape;63;p39"/>
          <p:cNvSpPr txBox="1">
            <a:spLocks noGrp="1"/>
          </p:cNvSpPr>
          <p:nvPr>
            <p:ph type="body" idx="1"/>
          </p:nvPr>
        </p:nvSpPr>
        <p:spPr>
          <a:xfrm>
            <a:off x="330592" y="1825625"/>
            <a:ext cx="11528400" cy="4351200"/>
          </a:xfrm>
          <a:prstGeom prst="rect">
            <a:avLst/>
          </a:prstGeom>
          <a:noFill/>
          <a:ln>
            <a:noFill/>
          </a:ln>
        </p:spPr>
        <p:txBody>
          <a:bodyPr spcFirstLastPara="1" wrap="square" lIns="121900" tIns="60925" rIns="121900" bIns="60925" anchor="t" anchorCtr="0">
            <a:noAutofit/>
          </a:bodyPr>
          <a:lstStyle>
            <a:lvl1pPr marL="457200" lvl="0" indent="-228600" algn="l">
              <a:lnSpc>
                <a:spcPct val="90000"/>
              </a:lnSpc>
              <a:spcBef>
                <a:spcPts val="1000"/>
              </a:spcBef>
              <a:spcAft>
                <a:spcPts val="0"/>
              </a:spcAft>
              <a:buClr>
                <a:schemeClr val="lt1"/>
              </a:buClr>
              <a:buSzPts val="2400"/>
              <a:buNone/>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64" name="Google Shape;64;p39"/>
          <p:cNvSpPr txBox="1">
            <a:spLocks noGrp="1"/>
          </p:cNvSpPr>
          <p:nvPr>
            <p:ph type="dt" idx="10"/>
          </p:nvPr>
        </p:nvSpPr>
        <p:spPr>
          <a:xfrm>
            <a:off x="330591" y="6356352"/>
            <a:ext cx="2743200" cy="365100"/>
          </a:xfrm>
          <a:prstGeom prst="rect">
            <a:avLst/>
          </a:prstGeom>
          <a:noFill/>
          <a:ln>
            <a:noFill/>
          </a:ln>
        </p:spPr>
        <p:txBody>
          <a:bodyPr spcFirstLastPara="1" wrap="square" lIns="121900" tIns="60925" rIns="121900" bIns="60925" anchor="ctr" anchorCtr="0">
            <a:noAutofit/>
          </a:bodyPr>
          <a:lstStyle>
            <a:lvl1pPr marR="0" lvl="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65" name="Google Shape;65;p39"/>
          <p:cNvSpPr txBox="1">
            <a:spLocks noGrp="1"/>
          </p:cNvSpPr>
          <p:nvPr>
            <p:ph type="ftr" idx="11"/>
          </p:nvPr>
        </p:nvSpPr>
        <p:spPr>
          <a:xfrm>
            <a:off x="4038600" y="6356352"/>
            <a:ext cx="4114800" cy="365100"/>
          </a:xfrm>
          <a:prstGeom prst="rect">
            <a:avLst/>
          </a:prstGeom>
          <a:noFill/>
          <a:ln>
            <a:noFill/>
          </a:ln>
        </p:spPr>
        <p:txBody>
          <a:bodyPr spcFirstLastPara="1" wrap="square" lIns="121900" tIns="60925" rIns="121900" bIns="60925" anchor="ctr" anchorCtr="0">
            <a:noAutofit/>
          </a:bodyPr>
          <a:lstStyle>
            <a:lvl1pPr marR="0" lvl="0" algn="ctr">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66" name="Google Shape;66;p39"/>
          <p:cNvSpPr txBox="1">
            <a:spLocks noGrp="1"/>
          </p:cNvSpPr>
          <p:nvPr>
            <p:ph type="sldNum" idx="12"/>
          </p:nvPr>
        </p:nvSpPr>
        <p:spPr>
          <a:xfrm>
            <a:off x="9115864"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330071" y="555387"/>
            <a:ext cx="11581500" cy="659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2855"/>
              </a:buClr>
              <a:buSzPts val="2400"/>
              <a:buFont typeface="Georgia"/>
              <a:buNone/>
              <a:defRPr sz="2400" b="1" i="0" u="none" strike="noStrike" cap="none">
                <a:solidFill>
                  <a:srgbClr val="002855"/>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332112" y="1522776"/>
            <a:ext cx="11579363" cy="4525963"/>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600"/>
              </a:spcBef>
              <a:spcAft>
                <a:spcPts val="0"/>
              </a:spcAft>
              <a:buClr>
                <a:srgbClr val="67BAAF"/>
              </a:buClr>
              <a:buSzPts val="1600"/>
              <a:buFont typeface="Georgia"/>
              <a:buChar char="•"/>
              <a:defRPr sz="1600" b="0" i="0" u="none" strike="noStrike" cap="none">
                <a:solidFill>
                  <a:srgbClr val="595959"/>
                </a:solidFill>
                <a:latin typeface="Georgia"/>
                <a:ea typeface="Georgia"/>
                <a:cs typeface="Georgia"/>
                <a:sym typeface="Georgia"/>
              </a:defRPr>
            </a:lvl1pPr>
            <a:lvl2pPr marL="914400" marR="0" lvl="1" indent="-330200" algn="l" rtl="0">
              <a:lnSpc>
                <a:spcPct val="100000"/>
              </a:lnSpc>
              <a:spcBef>
                <a:spcPts val="1200"/>
              </a:spcBef>
              <a:spcAft>
                <a:spcPts val="0"/>
              </a:spcAft>
              <a:buClr>
                <a:srgbClr val="67BAAF"/>
              </a:buClr>
              <a:buSzPts val="1600"/>
              <a:buFont typeface="Georgia"/>
              <a:buChar char="▸"/>
              <a:defRPr sz="1600" b="0" i="0" u="none" strike="noStrike" cap="none">
                <a:solidFill>
                  <a:srgbClr val="595959"/>
                </a:solidFill>
                <a:latin typeface="Georgia"/>
                <a:ea typeface="Georgia"/>
                <a:cs typeface="Georgia"/>
                <a:sym typeface="Georgia"/>
              </a:defRPr>
            </a:lvl2pPr>
            <a:lvl3pPr marL="1371600" marR="0" lvl="2" indent="-330200" algn="l" rtl="0">
              <a:lnSpc>
                <a:spcPct val="100000"/>
              </a:lnSpc>
              <a:spcBef>
                <a:spcPts val="1200"/>
              </a:spcBef>
              <a:spcAft>
                <a:spcPts val="0"/>
              </a:spcAft>
              <a:buClr>
                <a:srgbClr val="67BAAF"/>
              </a:buClr>
              <a:buSzPts val="1600"/>
              <a:buFont typeface="Georgia"/>
              <a:buChar char="⏤"/>
              <a:defRPr sz="1600" b="0" i="0" u="none" strike="noStrike" cap="none">
                <a:solidFill>
                  <a:srgbClr val="595959"/>
                </a:solidFill>
                <a:latin typeface="Georgia"/>
                <a:ea typeface="Georgia"/>
                <a:cs typeface="Georgia"/>
                <a:sym typeface="Georgia"/>
              </a:defRPr>
            </a:lvl3pPr>
            <a:lvl4pPr marL="1828800" marR="0" lvl="3" indent="-330200" algn="l" rtl="0">
              <a:lnSpc>
                <a:spcPct val="100000"/>
              </a:lnSpc>
              <a:spcBef>
                <a:spcPts val="1200"/>
              </a:spcBef>
              <a:spcAft>
                <a:spcPts val="0"/>
              </a:spcAft>
              <a:buClr>
                <a:srgbClr val="67BAAF"/>
              </a:buClr>
              <a:buSzPts val="1600"/>
              <a:buFont typeface="Georgia"/>
              <a:buChar char="‣"/>
              <a:defRPr sz="1600" b="0" i="0" u="none" strike="noStrike" cap="none">
                <a:solidFill>
                  <a:srgbClr val="595959"/>
                </a:solidFill>
                <a:latin typeface="Georgia"/>
                <a:ea typeface="Georgia"/>
                <a:cs typeface="Georgia"/>
                <a:sym typeface="Georgia"/>
              </a:defRPr>
            </a:lvl4pPr>
            <a:lvl5pPr marL="2286000" marR="0" lvl="4" indent="-330200" algn="l" rtl="0">
              <a:lnSpc>
                <a:spcPct val="100000"/>
              </a:lnSpc>
              <a:spcBef>
                <a:spcPts val="1200"/>
              </a:spcBef>
              <a:spcAft>
                <a:spcPts val="0"/>
              </a:spcAft>
              <a:buClr>
                <a:srgbClr val="67BAAF"/>
              </a:buClr>
              <a:buSzPts val="1600"/>
              <a:buFont typeface="Georgia"/>
              <a:buChar char="-"/>
              <a:defRPr sz="1600" b="0" i="0" u="none" strike="noStrike" cap="none">
                <a:solidFill>
                  <a:srgbClr val="595959"/>
                </a:solidFill>
                <a:latin typeface="Georgia"/>
                <a:ea typeface="Georgia"/>
                <a:cs typeface="Georgia"/>
                <a:sym typeface="Georgia"/>
              </a:defRPr>
            </a:lvl5pPr>
            <a:lvl6pPr marL="2743200" marR="0" lvl="5" indent="-298450" algn="l" rtl="0">
              <a:lnSpc>
                <a:spcPct val="100000"/>
              </a:lnSpc>
              <a:spcBef>
                <a:spcPts val="1200"/>
              </a:spcBef>
              <a:spcAft>
                <a:spcPts val="0"/>
              </a:spcAft>
              <a:buClr>
                <a:srgbClr val="67BAAF"/>
              </a:buClr>
              <a:buSzPts val="1100"/>
              <a:buFont typeface="Georgia"/>
              <a:buChar char="•"/>
              <a:defRPr sz="1100" b="0" i="0" u="none" strike="noStrike" cap="none">
                <a:solidFill>
                  <a:srgbClr val="575757"/>
                </a:solidFill>
                <a:latin typeface="Georgia"/>
                <a:ea typeface="Georgia"/>
                <a:cs typeface="Georgia"/>
                <a:sym typeface="Georgia"/>
              </a:defRPr>
            </a:lvl6pPr>
            <a:lvl7pPr marL="3200400" marR="0" lvl="6" indent="-298450" algn="l" rtl="0">
              <a:lnSpc>
                <a:spcPct val="100000"/>
              </a:lnSpc>
              <a:spcBef>
                <a:spcPts val="1200"/>
              </a:spcBef>
              <a:spcAft>
                <a:spcPts val="0"/>
              </a:spcAft>
              <a:buClr>
                <a:srgbClr val="67BAAF"/>
              </a:buClr>
              <a:buSzPts val="1100"/>
              <a:buFont typeface="Georgia"/>
              <a:buChar char="•"/>
              <a:defRPr sz="1100" b="0" i="0" u="none" strike="noStrike" cap="none">
                <a:solidFill>
                  <a:srgbClr val="575757"/>
                </a:solidFill>
                <a:latin typeface="Georgia"/>
                <a:ea typeface="Georgia"/>
                <a:cs typeface="Georgia"/>
                <a:sym typeface="Georgia"/>
              </a:defRPr>
            </a:lvl7pPr>
            <a:lvl8pPr marL="3657600" marR="0" lvl="7" indent="-298450" algn="l" rtl="0">
              <a:lnSpc>
                <a:spcPct val="100000"/>
              </a:lnSpc>
              <a:spcBef>
                <a:spcPts val="1200"/>
              </a:spcBef>
              <a:spcAft>
                <a:spcPts val="0"/>
              </a:spcAft>
              <a:buClr>
                <a:srgbClr val="67BAAF"/>
              </a:buClr>
              <a:buSzPts val="1100"/>
              <a:buFont typeface="Georgia"/>
              <a:buChar char="•"/>
              <a:defRPr sz="1100" b="0" i="0" u="none" strike="noStrike" cap="none">
                <a:solidFill>
                  <a:srgbClr val="575757"/>
                </a:solidFill>
                <a:latin typeface="Georgia"/>
                <a:ea typeface="Georgia"/>
                <a:cs typeface="Georgia"/>
                <a:sym typeface="Georgia"/>
              </a:defRPr>
            </a:lvl8pPr>
            <a:lvl9pPr marL="4114800" marR="0" lvl="8" indent="-298450" algn="l" rtl="0">
              <a:lnSpc>
                <a:spcPct val="100000"/>
              </a:lnSpc>
              <a:spcBef>
                <a:spcPts val="1200"/>
              </a:spcBef>
              <a:spcAft>
                <a:spcPts val="1200"/>
              </a:spcAft>
              <a:buClr>
                <a:srgbClr val="67BAAF"/>
              </a:buClr>
              <a:buSzPts val="1100"/>
              <a:buFont typeface="Georgia"/>
              <a:buChar char="•"/>
              <a:defRPr sz="1100" b="0" i="0" u="none" strike="noStrike" cap="none">
                <a:solidFill>
                  <a:srgbClr val="575757"/>
                </a:solidFill>
                <a:latin typeface="Georgia"/>
                <a:ea typeface="Georgia"/>
                <a:cs typeface="Georgia"/>
                <a:sym typeface="Georgia"/>
              </a:defRPr>
            </a:lvl9pPr>
          </a:lstStyle>
          <a:p>
            <a:endParaRPr/>
          </a:p>
        </p:txBody>
      </p:sp>
      <p:sp>
        <p:nvSpPr>
          <p:cNvPr id="12" name="Google Shape;12;p27"/>
          <p:cNvSpPr txBox="1">
            <a:spLocks noGrp="1"/>
          </p:cNvSpPr>
          <p:nvPr>
            <p:ph type="dt" idx="10"/>
          </p:nvPr>
        </p:nvSpPr>
        <p:spPr>
          <a:xfrm>
            <a:off x="330071"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Georgia"/>
              <a:buNone/>
              <a:defRPr sz="1100" b="0" i="0" u="none" strike="noStrike" cap="none">
                <a:solidFill>
                  <a:srgbClr val="59595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13" name="Google Shape;13;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Georgia"/>
              <a:buNone/>
              <a:defRPr sz="1100" b="0" i="0" u="none" strike="noStrike" cap="none">
                <a:solidFill>
                  <a:srgbClr val="59595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14" name="Google Shape;14;p27"/>
          <p:cNvSpPr txBox="1">
            <a:spLocks noGrp="1"/>
          </p:cNvSpPr>
          <p:nvPr>
            <p:ph type="sldNum" idx="12"/>
          </p:nvPr>
        </p:nvSpPr>
        <p:spPr>
          <a:xfrm>
            <a:off x="8956085"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595959"/>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s-E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07">
          <p15:clr>
            <a:srgbClr val="F26B43"/>
          </p15:clr>
        </p15:guide>
        <p15:guide id="2" orient="horz" pos="5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2739258147"/>
      </p:ext>
    </p:extLst>
  </p:cSld>
  <p:clrMap bg1="lt1" tx1="dk1" bg2="dk2" tx2="lt2" accent1="accent1" accent2="accent2" accent3="accent3" accent4="accent4" accent5="accent5" accent6="accent6" hlink="hlink" folHlink="folHlink"/>
  <p:sldLayoutIdLst>
    <p:sldLayoutId id="2147483691" r:id="rId1"/>
    <p:sldLayoutId id="2147483693"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30071" y="555387"/>
            <a:ext cx="11581500" cy="6597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2855"/>
              </a:buClr>
              <a:buSzPts val="2400"/>
              <a:buFont typeface="Georgia"/>
              <a:buNone/>
              <a:defRPr sz="2400" b="1" i="0" u="none" strike="noStrike" cap="none">
                <a:solidFill>
                  <a:srgbClr val="00285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32113" y="1522777"/>
            <a:ext cx="11579363" cy="4525963"/>
          </a:xfrm>
          <a:prstGeom prst="rect">
            <a:avLst/>
          </a:prstGeom>
          <a:noFill/>
          <a:ln>
            <a:noFill/>
          </a:ln>
        </p:spPr>
        <p:txBody>
          <a:bodyPr spcFirstLastPara="1" wrap="square" lIns="91425" tIns="45700" rIns="91425" bIns="45700" anchor="t" anchorCtr="0">
            <a:noAutofit/>
          </a:bodyPr>
          <a:lstStyle>
            <a:lvl1pPr marL="457200" marR="0" lvl="0" indent="-330200" algn="l" rtl="0">
              <a:spcBef>
                <a:spcPts val="6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1pPr>
            <a:lvl2pPr marL="914400" marR="0" lvl="1" indent="-330200"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2pPr>
            <a:lvl3pPr marL="1371600" marR="0" lvl="2" indent="-330200"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3pPr>
            <a:lvl4pPr marL="1828800" marR="0" lvl="3" indent="-330200"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4pPr>
            <a:lvl5pPr marL="2286000" marR="0" lvl="4" indent="-330200" algn="l" rtl="0">
              <a:spcBef>
                <a:spcPts val="1200"/>
              </a:spcBef>
              <a:spcAft>
                <a:spcPts val="0"/>
              </a:spcAft>
              <a:buClr>
                <a:srgbClr val="67BAAF"/>
              </a:buClr>
              <a:buSzPts val="1600"/>
              <a:buFont typeface="Georgia"/>
              <a:buChar char="-"/>
              <a:defRPr sz="1600" i="0" u="none" strike="noStrike" cap="none">
                <a:solidFill>
                  <a:srgbClr val="595959"/>
                </a:solidFill>
                <a:latin typeface="Georgia"/>
                <a:ea typeface="Georgia"/>
                <a:cs typeface="Georgia"/>
                <a:sym typeface="Georgia"/>
              </a:defRPr>
            </a:lvl5pPr>
            <a:lvl6pPr marL="2743200" marR="0" lvl="5" indent="-298450"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6pPr>
            <a:lvl7pPr marL="3200400" marR="0" lvl="6" indent="-298450"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7pPr>
            <a:lvl8pPr marL="3657600" marR="0" lvl="7" indent="-298450" algn="l" rtl="0">
              <a:spcBef>
                <a:spcPts val="1200"/>
              </a:spcBef>
              <a:spcAft>
                <a:spcPts val="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8pPr>
            <a:lvl9pPr marL="4114800" marR="0" lvl="8" indent="-298450" algn="l" rtl="0">
              <a:spcBef>
                <a:spcPts val="1200"/>
              </a:spcBef>
              <a:spcAft>
                <a:spcPts val="1200"/>
              </a:spcAft>
              <a:buClr>
                <a:srgbClr val="67BAAF"/>
              </a:buClr>
              <a:buSzPts val="1100"/>
              <a:buFont typeface="Georgia"/>
              <a:buChar char="•"/>
              <a:defRPr sz="1100" i="0" u="none" strike="noStrike" cap="none">
                <a:solidFill>
                  <a:srgbClr val="575757"/>
                </a:solidFill>
                <a:latin typeface="Georgia"/>
                <a:ea typeface="Georgia"/>
                <a:cs typeface="Georgia"/>
                <a:sym typeface="Georgia"/>
              </a:defRPr>
            </a:lvl9pPr>
          </a:lstStyle>
          <a:p>
            <a:endParaRPr/>
          </a:p>
        </p:txBody>
      </p:sp>
      <p:sp>
        <p:nvSpPr>
          <p:cNvPr id="12" name="Google Shape;12;p1"/>
          <p:cNvSpPr txBox="1">
            <a:spLocks noGrp="1"/>
          </p:cNvSpPr>
          <p:nvPr>
            <p:ph type="dt" idx="10"/>
          </p:nvPr>
        </p:nvSpPr>
        <p:spPr>
          <a:xfrm>
            <a:off x="330071"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Font typeface="Georgia"/>
              <a:buNone/>
              <a:defRPr sz="1100" i="0" u="none" strike="noStrike" cap="none">
                <a:solidFill>
                  <a:srgbClr val="595959"/>
                </a:solidFill>
                <a:latin typeface="Georgia"/>
                <a:ea typeface="Georgia"/>
                <a:cs typeface="Georgia"/>
                <a:sym typeface="Georgia"/>
              </a:defRPr>
            </a:lvl1pPr>
            <a:lvl2pPr marR="0" lvl="1"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9pPr>
          </a:lstStyle>
          <a:p>
            <a:endParaRPr/>
          </a:p>
        </p:txBody>
      </p:sp>
      <p:sp>
        <p:nvSpPr>
          <p:cNvPr id="13" name="Google Shape;13;p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Font typeface="Georgia"/>
              <a:buNone/>
              <a:defRPr sz="1100" i="0" u="none" strike="noStrike" cap="none">
                <a:solidFill>
                  <a:srgbClr val="595959"/>
                </a:solidFill>
                <a:latin typeface="Georgia"/>
                <a:ea typeface="Georgia"/>
                <a:cs typeface="Georgia"/>
                <a:sym typeface="Georgia"/>
              </a:defRPr>
            </a:lvl1pPr>
            <a:lvl2pPr marR="0" lvl="1"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Font typeface="Georgia"/>
              <a:buNone/>
              <a:defRPr sz="1800" i="0" u="none" strike="noStrike" cap="none">
                <a:solidFill>
                  <a:schemeClr val="dk1"/>
                </a:solidFill>
                <a:latin typeface="Georgia"/>
                <a:ea typeface="Georgia"/>
                <a:cs typeface="Georgia"/>
                <a:sym typeface="Georgia"/>
              </a:defRPr>
            </a:lvl9pPr>
          </a:lstStyle>
          <a:p>
            <a:endParaRPr/>
          </a:p>
        </p:txBody>
      </p:sp>
      <p:sp>
        <p:nvSpPr>
          <p:cNvPr id="14" name="Google Shape;14;p1"/>
          <p:cNvSpPr txBox="1">
            <a:spLocks noGrp="1"/>
          </p:cNvSpPr>
          <p:nvPr>
            <p:ph type="sldNum" idx="12"/>
          </p:nvPr>
        </p:nvSpPr>
        <p:spPr>
          <a:xfrm>
            <a:off x="8956085"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i="0" u="none" strike="noStrike" cap="none">
                <a:solidFill>
                  <a:srgbClr val="595959"/>
                </a:solidFill>
                <a:latin typeface="Georgia"/>
                <a:ea typeface="Georgia"/>
                <a:cs typeface="Georgia"/>
                <a:sym typeface="Georgia"/>
              </a:defRPr>
            </a:lvl1pPr>
            <a:lvl2pPr marL="0" marR="0" lvl="1" indent="0" algn="r" rtl="0">
              <a:spcBef>
                <a:spcPts val="0"/>
              </a:spcBef>
              <a:buNone/>
              <a:defRPr sz="1100" i="0" u="none" strike="noStrike" cap="none">
                <a:solidFill>
                  <a:srgbClr val="595959"/>
                </a:solidFill>
                <a:latin typeface="Georgia"/>
                <a:ea typeface="Georgia"/>
                <a:cs typeface="Georgia"/>
                <a:sym typeface="Georgia"/>
              </a:defRPr>
            </a:lvl2pPr>
            <a:lvl3pPr marL="0" marR="0" lvl="2" indent="0" algn="r" rtl="0">
              <a:spcBef>
                <a:spcPts val="0"/>
              </a:spcBef>
              <a:buNone/>
              <a:defRPr sz="1100" i="0" u="none" strike="noStrike" cap="none">
                <a:solidFill>
                  <a:srgbClr val="595959"/>
                </a:solidFill>
                <a:latin typeface="Georgia"/>
                <a:ea typeface="Georgia"/>
                <a:cs typeface="Georgia"/>
                <a:sym typeface="Georgia"/>
              </a:defRPr>
            </a:lvl3pPr>
            <a:lvl4pPr marL="0" marR="0" lvl="3" indent="0" algn="r" rtl="0">
              <a:spcBef>
                <a:spcPts val="0"/>
              </a:spcBef>
              <a:buNone/>
              <a:defRPr sz="1100" i="0" u="none" strike="noStrike" cap="none">
                <a:solidFill>
                  <a:srgbClr val="595959"/>
                </a:solidFill>
                <a:latin typeface="Georgia"/>
                <a:ea typeface="Georgia"/>
                <a:cs typeface="Georgia"/>
                <a:sym typeface="Georgia"/>
              </a:defRPr>
            </a:lvl4pPr>
            <a:lvl5pPr marL="0" marR="0" lvl="4" indent="0" algn="r" rtl="0">
              <a:spcBef>
                <a:spcPts val="0"/>
              </a:spcBef>
              <a:buNone/>
              <a:defRPr sz="1100" i="0" u="none" strike="noStrike" cap="none">
                <a:solidFill>
                  <a:srgbClr val="595959"/>
                </a:solidFill>
                <a:latin typeface="Georgia"/>
                <a:ea typeface="Georgia"/>
                <a:cs typeface="Georgia"/>
                <a:sym typeface="Georgia"/>
              </a:defRPr>
            </a:lvl5pPr>
            <a:lvl6pPr marL="0" marR="0" lvl="5" indent="0" algn="r" rtl="0">
              <a:spcBef>
                <a:spcPts val="0"/>
              </a:spcBef>
              <a:buNone/>
              <a:defRPr sz="1100" i="0" u="none" strike="noStrike" cap="none">
                <a:solidFill>
                  <a:srgbClr val="595959"/>
                </a:solidFill>
                <a:latin typeface="Georgia"/>
                <a:ea typeface="Georgia"/>
                <a:cs typeface="Georgia"/>
                <a:sym typeface="Georgia"/>
              </a:defRPr>
            </a:lvl6pPr>
            <a:lvl7pPr marL="0" marR="0" lvl="6" indent="0" algn="r" rtl="0">
              <a:spcBef>
                <a:spcPts val="0"/>
              </a:spcBef>
              <a:buNone/>
              <a:defRPr sz="1100" i="0" u="none" strike="noStrike" cap="none">
                <a:solidFill>
                  <a:srgbClr val="595959"/>
                </a:solidFill>
                <a:latin typeface="Georgia"/>
                <a:ea typeface="Georgia"/>
                <a:cs typeface="Georgia"/>
                <a:sym typeface="Georgia"/>
              </a:defRPr>
            </a:lvl7pPr>
            <a:lvl8pPr marL="0" marR="0" lvl="7" indent="0" algn="r" rtl="0">
              <a:spcBef>
                <a:spcPts val="0"/>
              </a:spcBef>
              <a:buNone/>
              <a:defRPr sz="1100" i="0" u="none" strike="noStrike" cap="none">
                <a:solidFill>
                  <a:srgbClr val="595959"/>
                </a:solidFill>
                <a:latin typeface="Georgia"/>
                <a:ea typeface="Georgia"/>
                <a:cs typeface="Georgia"/>
                <a:sym typeface="Georgia"/>
              </a:defRPr>
            </a:lvl8pPr>
            <a:lvl9pPr marL="0" marR="0" lvl="8" indent="0" algn="r" rtl="0">
              <a:spcBef>
                <a:spcPts val="0"/>
              </a:spcBef>
              <a:buNone/>
              <a:defRPr sz="1100" i="0" u="none" strike="noStrike" cap="none">
                <a:solidFill>
                  <a:srgbClr val="595959"/>
                </a:solidFill>
                <a:latin typeface="Georgia"/>
                <a:ea typeface="Georgia"/>
                <a:cs typeface="Georgia"/>
                <a:sym typeface="Georgia"/>
              </a:defRPr>
            </a:lvl9pPr>
          </a:lstStyle>
          <a:p>
            <a:fld id="{00000000-1234-1234-1234-123412341234}" type="slidenum">
              <a:rPr lang="es-ES" smtClean="0"/>
              <a:pPr/>
              <a:t>‹Nr.›</a:t>
            </a:fld>
            <a:endParaRPr lang="es-ES"/>
          </a:p>
        </p:txBody>
      </p:sp>
    </p:spTree>
    <p:extLst>
      <p:ext uri="{BB962C8B-B14F-4D97-AF65-F5344CB8AC3E}">
        <p14:creationId xmlns:p14="http://schemas.microsoft.com/office/powerpoint/2010/main" val="327464127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07">
          <p15:clr>
            <a:srgbClr val="F26B43"/>
          </p15:clr>
        </p15:guide>
        <p15:guide id="2" orient="horz" pos="5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jp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48.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7.xml"/><Relationship Id="rId1" Type="http://schemas.openxmlformats.org/officeDocument/2006/relationships/slideLayout" Target="../slideLayouts/slideLayout63.xml"/><Relationship Id="rId6" Type="http://schemas.openxmlformats.org/officeDocument/2006/relationships/image" Target="../media/image73.png"/><Relationship Id="rId5" Type="http://schemas.openxmlformats.org/officeDocument/2006/relationships/hyperlink" Target="http://www.staragents.com/" TargetMode="Externa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
          <p:cNvPicPr preferRelativeResize="0"/>
          <p:nvPr/>
        </p:nvPicPr>
        <p:blipFill rotWithShape="1">
          <a:blip r:embed="rId3">
            <a:alphaModFix/>
          </a:blip>
          <a:srcRect/>
          <a:stretch/>
        </p:blipFill>
        <p:spPr>
          <a:xfrm>
            <a:off x="1768" y="0"/>
            <a:ext cx="12188464" cy="6858000"/>
          </a:xfrm>
          <a:prstGeom prst="rect">
            <a:avLst/>
          </a:prstGeom>
          <a:noFill/>
          <a:ln>
            <a:noFill/>
          </a:ln>
        </p:spPr>
      </p:pic>
      <p:pic>
        <p:nvPicPr>
          <p:cNvPr id="221" name="Google Shape;221;p1"/>
          <p:cNvPicPr preferRelativeResize="0"/>
          <p:nvPr/>
        </p:nvPicPr>
        <p:blipFill rotWithShape="1">
          <a:blip r:embed="rId4">
            <a:alphaModFix/>
          </a:blip>
          <a:srcRect/>
          <a:stretch/>
        </p:blipFill>
        <p:spPr>
          <a:xfrm>
            <a:off x="3851737" y="-222448"/>
            <a:ext cx="3813028" cy="2242950"/>
          </a:xfrm>
          <a:prstGeom prst="rect">
            <a:avLst/>
          </a:prstGeom>
          <a:noFill/>
          <a:ln>
            <a:noFill/>
          </a:ln>
        </p:spPr>
      </p:pic>
      <p:sp>
        <p:nvSpPr>
          <p:cNvPr id="2" name="Textfeld 1">
            <a:extLst>
              <a:ext uri="{FF2B5EF4-FFF2-40B4-BE49-F238E27FC236}">
                <a16:creationId xmlns:a16="http://schemas.microsoft.com/office/drawing/2014/main" id="{A813F595-BA21-4C36-A79C-DBB4FC49AEAA}"/>
              </a:ext>
            </a:extLst>
          </p:cNvPr>
          <p:cNvSpPr txBox="1"/>
          <p:nvPr/>
        </p:nvSpPr>
        <p:spPr>
          <a:xfrm>
            <a:off x="8773297" y="2020502"/>
            <a:ext cx="284052" cy="307777"/>
          </a:xfrm>
          <a:prstGeom prst="rect">
            <a:avLst/>
          </a:prstGeom>
          <a:noFill/>
        </p:spPr>
        <p:txBody>
          <a:bodyPr wrap="none" rtlCol="0">
            <a:spAutoFit/>
          </a:bodyPr>
          <a:lstStyle/>
          <a:p>
            <a:r>
              <a:rPr lang="de-DE"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98"/>
          <p:cNvSpPr>
            <a:spLocks noGrp="1"/>
          </p:cNvSpPr>
          <p:nvPr>
            <p:ph type="pic" idx="4"/>
          </p:nvPr>
        </p:nvSpPr>
        <p:spPr>
          <a:xfrm>
            <a:off x="6466417" y="0"/>
            <a:ext cx="5725600" cy="3444000"/>
          </a:xfrm>
          <a:prstGeom prst="rect">
            <a:avLst/>
          </a:prstGeom>
          <a:noFill/>
          <a:ln>
            <a:noFill/>
          </a:ln>
        </p:spPr>
        <p:txBody>
          <a:bodyPr spcFirstLastPara="1" wrap="square" lIns="121900" tIns="60933" rIns="121900" bIns="60933" anchor="t" anchorCtr="0">
            <a:noAutofit/>
          </a:bodyPr>
          <a:lstStyle/>
          <a:p>
            <a:pPr marL="0" indent="0">
              <a:buNone/>
            </a:pPr>
            <a:endParaRPr/>
          </a:p>
        </p:txBody>
      </p:sp>
      <p:pic>
        <p:nvPicPr>
          <p:cNvPr id="885" name="Google Shape;885;p98"/>
          <p:cNvPicPr preferRelativeResize="0"/>
          <p:nvPr/>
        </p:nvPicPr>
        <p:blipFill rotWithShape="1">
          <a:blip r:embed="rId3">
            <a:alphaModFix/>
          </a:blip>
          <a:srcRect t="9989" b="10852"/>
          <a:stretch/>
        </p:blipFill>
        <p:spPr>
          <a:xfrm>
            <a:off x="-426000" y="1"/>
            <a:ext cx="13126008" cy="6930599"/>
          </a:xfrm>
          <a:prstGeom prst="rect">
            <a:avLst/>
          </a:prstGeom>
          <a:noFill/>
          <a:ln>
            <a:noFill/>
          </a:ln>
        </p:spPr>
      </p:pic>
      <p:sp>
        <p:nvSpPr>
          <p:cNvPr id="886" name="Google Shape;886;p98"/>
          <p:cNvSpPr/>
          <p:nvPr/>
        </p:nvSpPr>
        <p:spPr>
          <a:xfrm>
            <a:off x="453069" y="-83001"/>
            <a:ext cx="3079600" cy="7013600"/>
          </a:xfrm>
          <a:prstGeom prst="rect">
            <a:avLst/>
          </a:prstGeom>
          <a:solidFill>
            <a:schemeClr val="lt1"/>
          </a:solidFill>
          <a:ln>
            <a:noFill/>
          </a:ln>
        </p:spPr>
        <p:txBody>
          <a:bodyPr spcFirstLastPara="1" wrap="square" lIns="121900" tIns="60933" rIns="121900" bIns="60933" anchor="ctr" anchorCtr="0">
            <a:noAutofit/>
          </a:bodyPr>
          <a:lstStyle/>
          <a:p>
            <a:pPr algn="ctr" defTabSz="1219170"/>
            <a:endParaRPr sz="2400">
              <a:solidFill>
                <a:srgbClr val="FFFFFF"/>
              </a:solidFill>
              <a:latin typeface="Calibri"/>
              <a:ea typeface="Calibri"/>
              <a:cs typeface="Calibri"/>
              <a:sym typeface="Calibri"/>
            </a:endParaRPr>
          </a:p>
        </p:txBody>
      </p:sp>
      <p:sp>
        <p:nvSpPr>
          <p:cNvPr id="887" name="Google Shape;887;p98"/>
          <p:cNvSpPr txBox="1"/>
          <p:nvPr/>
        </p:nvSpPr>
        <p:spPr>
          <a:xfrm>
            <a:off x="664789" y="294281"/>
            <a:ext cx="2693600" cy="6259200"/>
          </a:xfrm>
          <a:prstGeom prst="rect">
            <a:avLst/>
          </a:prstGeom>
          <a:noFill/>
          <a:ln>
            <a:noFill/>
          </a:ln>
        </p:spPr>
        <p:txBody>
          <a:bodyPr spcFirstLastPara="1" wrap="square" lIns="121900" tIns="0" rIns="121900" bIns="0" anchor="ctr" anchorCtr="0">
            <a:noAutofit/>
          </a:bodyPr>
          <a:lstStyle/>
          <a:p>
            <a:pPr defTabSz="1219170"/>
            <a:r>
              <a:rPr lang="es-ES" sz="2667">
                <a:solidFill>
                  <a:srgbClr val="6BBBAE"/>
                </a:solidFill>
                <a:latin typeface="Play"/>
                <a:ea typeface="Play"/>
                <a:cs typeface="Play"/>
                <a:sym typeface="Play"/>
              </a:rPr>
              <a:t>LAGE</a:t>
            </a:r>
            <a:endParaRPr sz="2667">
              <a:solidFill>
                <a:srgbClr val="6BBBAE"/>
              </a:solidFill>
              <a:latin typeface="Play"/>
              <a:ea typeface="Play"/>
              <a:cs typeface="Play"/>
              <a:sym typeface="Play"/>
            </a:endParaRPr>
          </a:p>
          <a:p>
            <a:pPr defTabSz="1219170"/>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80 m bis zum Strand Playa de Palma</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15 km bis Palma</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3 km bis zum Flughafen Palma (PMI)</a:t>
            </a:r>
            <a:endParaRPr sz="1600">
              <a:solidFill>
                <a:srgbClr val="7F7F7F"/>
              </a:solidFill>
              <a:latin typeface="Play"/>
              <a:ea typeface="Play"/>
              <a:cs typeface="Play"/>
              <a:sym typeface="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p100"/>
          <p:cNvPicPr preferRelativeResize="0"/>
          <p:nvPr/>
        </p:nvPicPr>
        <p:blipFill rotWithShape="1">
          <a:blip r:embed="rId3">
            <a:alphaModFix/>
          </a:blip>
          <a:srcRect t="21298" b="655"/>
          <a:stretch/>
        </p:blipFill>
        <p:spPr>
          <a:xfrm>
            <a:off x="-129380" y="1"/>
            <a:ext cx="12321379" cy="6858000"/>
          </a:xfrm>
          <a:prstGeom prst="rect">
            <a:avLst/>
          </a:prstGeom>
          <a:noFill/>
          <a:ln>
            <a:noFill/>
          </a:ln>
        </p:spPr>
      </p:pic>
      <p:sp>
        <p:nvSpPr>
          <p:cNvPr id="900" name="Google Shape;900;p100"/>
          <p:cNvSpPr/>
          <p:nvPr/>
        </p:nvSpPr>
        <p:spPr>
          <a:xfrm>
            <a:off x="453069" y="-83001"/>
            <a:ext cx="3079600" cy="7013600"/>
          </a:xfrm>
          <a:prstGeom prst="rect">
            <a:avLst/>
          </a:prstGeom>
          <a:solidFill>
            <a:schemeClr val="lt1"/>
          </a:solidFill>
          <a:ln>
            <a:noFill/>
          </a:ln>
        </p:spPr>
        <p:txBody>
          <a:bodyPr spcFirstLastPara="1" wrap="square" lIns="121900" tIns="60933" rIns="121900" bIns="60933" anchor="ctr" anchorCtr="0">
            <a:noAutofit/>
          </a:bodyPr>
          <a:lstStyle/>
          <a:p>
            <a:pPr algn="ctr" defTabSz="1219170"/>
            <a:endParaRPr sz="2400">
              <a:solidFill>
                <a:srgbClr val="FFFFFF"/>
              </a:solidFill>
              <a:latin typeface="Calibri"/>
              <a:ea typeface="Calibri"/>
              <a:cs typeface="Calibri"/>
              <a:sym typeface="Calibri"/>
            </a:endParaRPr>
          </a:p>
        </p:txBody>
      </p:sp>
      <p:sp>
        <p:nvSpPr>
          <p:cNvPr id="901" name="Google Shape;901;p100"/>
          <p:cNvSpPr txBox="1"/>
          <p:nvPr/>
        </p:nvSpPr>
        <p:spPr>
          <a:xfrm>
            <a:off x="575732" y="381993"/>
            <a:ext cx="2818000" cy="6259200"/>
          </a:xfrm>
          <a:prstGeom prst="rect">
            <a:avLst/>
          </a:prstGeom>
          <a:noFill/>
          <a:ln>
            <a:noFill/>
          </a:ln>
        </p:spPr>
        <p:txBody>
          <a:bodyPr spcFirstLastPara="1" wrap="square" lIns="121900" tIns="0" rIns="121900" bIns="0" anchor="ctr" anchorCtr="0">
            <a:noAutofit/>
          </a:bodyPr>
          <a:lstStyle/>
          <a:p>
            <a:pPr defTabSz="1219170"/>
            <a:r>
              <a:rPr lang="es-ES" sz="1867">
                <a:solidFill>
                  <a:srgbClr val="6BBBAE"/>
                </a:solidFill>
                <a:latin typeface="Play"/>
                <a:ea typeface="Play"/>
                <a:cs typeface="Play"/>
                <a:sym typeface="Play"/>
              </a:rPr>
              <a:t>EINRICHTUNGEN UND DIENSTLEISTUNGEN</a:t>
            </a:r>
            <a:endParaRPr sz="1867">
              <a:solidFill>
                <a:srgbClr val="6BBBAE"/>
              </a:solidFill>
              <a:latin typeface="Play"/>
              <a:ea typeface="Play"/>
              <a:cs typeface="Play"/>
              <a:sym typeface="Play"/>
            </a:endParaRPr>
          </a:p>
          <a:p>
            <a:pPr defTabSz="1219170"/>
            <a:endParaRPr sz="24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Außenpool</a:t>
            </a: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Beheizter Pool mit Thermalrundgang </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Spa ($) </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Konferenzräume </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Medizinische Betreuung ($)</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All inclusive nach Wahl</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Star Camp</a:t>
            </a: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Spielplätze</a:t>
            </a:r>
            <a:endParaRPr sz="1600">
              <a:solidFill>
                <a:srgbClr val="7F7F7F"/>
              </a:solidFill>
              <a:latin typeface="Play"/>
              <a:ea typeface="Play"/>
              <a:cs typeface="Play"/>
              <a:sym typeface="Pl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Google Shape;1030;p114"/>
          <p:cNvPicPr preferRelativeResize="0"/>
          <p:nvPr/>
        </p:nvPicPr>
        <p:blipFill rotWithShape="1">
          <a:blip r:embed="rId3">
            <a:alphaModFix/>
          </a:blip>
          <a:srcRect t="14327" b="1291"/>
          <a:stretch/>
        </p:blipFill>
        <p:spPr>
          <a:xfrm>
            <a:off x="1" y="1"/>
            <a:ext cx="12192001" cy="6857999"/>
          </a:xfrm>
          <a:prstGeom prst="rect">
            <a:avLst/>
          </a:prstGeom>
          <a:noFill/>
          <a:ln>
            <a:noFill/>
          </a:ln>
        </p:spPr>
      </p:pic>
      <p:sp>
        <p:nvSpPr>
          <p:cNvPr id="1031" name="Google Shape;1031;p114"/>
          <p:cNvSpPr/>
          <p:nvPr/>
        </p:nvSpPr>
        <p:spPr>
          <a:xfrm>
            <a:off x="453069" y="-83001"/>
            <a:ext cx="3079600" cy="6941200"/>
          </a:xfrm>
          <a:prstGeom prst="rect">
            <a:avLst/>
          </a:prstGeom>
          <a:solidFill>
            <a:schemeClr val="lt1"/>
          </a:solidFill>
          <a:ln>
            <a:noFill/>
          </a:ln>
        </p:spPr>
        <p:txBody>
          <a:bodyPr spcFirstLastPara="1" wrap="square" lIns="121900" tIns="60933" rIns="121900" bIns="60933" anchor="ctr" anchorCtr="0">
            <a:noAutofit/>
          </a:bodyPr>
          <a:lstStyle/>
          <a:p>
            <a:pPr algn="ctr" defTabSz="1219170"/>
            <a:endParaRPr sz="2400">
              <a:solidFill>
                <a:srgbClr val="FFFFFF"/>
              </a:solidFill>
              <a:latin typeface="Calibri"/>
              <a:ea typeface="Calibri"/>
              <a:cs typeface="Calibri"/>
              <a:sym typeface="Calibri"/>
            </a:endParaRPr>
          </a:p>
        </p:txBody>
      </p:sp>
      <p:pic>
        <p:nvPicPr>
          <p:cNvPr id="1032" name="Google Shape;1032;p114"/>
          <p:cNvPicPr preferRelativeResize="0"/>
          <p:nvPr/>
        </p:nvPicPr>
        <p:blipFill rotWithShape="1">
          <a:blip r:embed="rId4">
            <a:alphaModFix/>
          </a:blip>
          <a:srcRect/>
          <a:stretch/>
        </p:blipFill>
        <p:spPr>
          <a:xfrm>
            <a:off x="919109" y="1930146"/>
            <a:ext cx="500956" cy="375261"/>
          </a:xfrm>
          <a:prstGeom prst="rect">
            <a:avLst/>
          </a:prstGeom>
          <a:noFill/>
          <a:ln>
            <a:noFill/>
          </a:ln>
        </p:spPr>
      </p:pic>
      <p:pic>
        <p:nvPicPr>
          <p:cNvPr id="1033" name="Google Shape;1033;p114"/>
          <p:cNvPicPr preferRelativeResize="0"/>
          <p:nvPr/>
        </p:nvPicPr>
        <p:blipFill>
          <a:blip r:embed="rId5">
            <a:alphaModFix/>
          </a:blip>
          <a:stretch>
            <a:fillRect/>
          </a:stretch>
        </p:blipFill>
        <p:spPr>
          <a:xfrm>
            <a:off x="815800" y="338501"/>
            <a:ext cx="2354200" cy="1421033"/>
          </a:xfrm>
          <a:prstGeom prst="rect">
            <a:avLst/>
          </a:prstGeom>
          <a:noFill/>
          <a:ln>
            <a:noFill/>
          </a:ln>
        </p:spPr>
      </p:pic>
      <p:pic>
        <p:nvPicPr>
          <p:cNvPr id="1034" name="Google Shape;1034;p114"/>
          <p:cNvPicPr preferRelativeResize="0"/>
          <p:nvPr/>
        </p:nvPicPr>
        <p:blipFill>
          <a:blip r:embed="rId6">
            <a:alphaModFix/>
          </a:blip>
          <a:stretch>
            <a:fillRect/>
          </a:stretch>
        </p:blipFill>
        <p:spPr>
          <a:xfrm>
            <a:off x="1607151" y="1887667"/>
            <a:ext cx="622300" cy="531200"/>
          </a:xfrm>
          <a:prstGeom prst="rect">
            <a:avLst/>
          </a:prstGeom>
          <a:noFill/>
          <a:ln>
            <a:noFill/>
          </a:ln>
        </p:spPr>
      </p:pic>
      <p:pic>
        <p:nvPicPr>
          <p:cNvPr id="1035" name="Google Shape;1035;p114"/>
          <p:cNvPicPr preferRelativeResize="0"/>
          <p:nvPr/>
        </p:nvPicPr>
        <p:blipFill>
          <a:blip r:embed="rId7">
            <a:alphaModFix/>
          </a:blip>
          <a:stretch>
            <a:fillRect/>
          </a:stretch>
        </p:blipFill>
        <p:spPr>
          <a:xfrm>
            <a:off x="2416533" y="1899760"/>
            <a:ext cx="622267" cy="507040"/>
          </a:xfrm>
          <a:prstGeom prst="rect">
            <a:avLst/>
          </a:prstGeom>
          <a:noFill/>
          <a:ln>
            <a:noFill/>
          </a:ln>
        </p:spPr>
      </p:pic>
      <p:pic>
        <p:nvPicPr>
          <p:cNvPr id="1036" name="Google Shape;1036;p114"/>
          <p:cNvPicPr preferRelativeResize="0"/>
          <p:nvPr/>
        </p:nvPicPr>
        <p:blipFill>
          <a:blip r:embed="rId8">
            <a:alphaModFix/>
          </a:blip>
          <a:stretch>
            <a:fillRect/>
          </a:stretch>
        </p:blipFill>
        <p:spPr>
          <a:xfrm>
            <a:off x="668051" y="4036833"/>
            <a:ext cx="2649700" cy="13248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p116"/>
          <p:cNvPicPr preferRelativeResize="0"/>
          <p:nvPr/>
        </p:nvPicPr>
        <p:blipFill rotWithShape="1">
          <a:blip r:embed="rId3">
            <a:alphaModFix/>
          </a:blip>
          <a:srcRect t="13766" b="6476"/>
          <a:stretch/>
        </p:blipFill>
        <p:spPr>
          <a:xfrm>
            <a:off x="-694329" y="-26217"/>
            <a:ext cx="12886327" cy="6858000"/>
          </a:xfrm>
          <a:prstGeom prst="rect">
            <a:avLst/>
          </a:prstGeom>
          <a:noFill/>
          <a:ln>
            <a:noFill/>
          </a:ln>
        </p:spPr>
      </p:pic>
      <p:sp>
        <p:nvSpPr>
          <p:cNvPr id="1050" name="Google Shape;1050;p116"/>
          <p:cNvSpPr/>
          <p:nvPr/>
        </p:nvSpPr>
        <p:spPr>
          <a:xfrm>
            <a:off x="453069" y="-83001"/>
            <a:ext cx="3079600" cy="7013600"/>
          </a:xfrm>
          <a:prstGeom prst="rect">
            <a:avLst/>
          </a:prstGeom>
          <a:solidFill>
            <a:schemeClr val="lt1"/>
          </a:solidFill>
          <a:ln>
            <a:noFill/>
          </a:ln>
        </p:spPr>
        <p:txBody>
          <a:bodyPr spcFirstLastPara="1" wrap="square" lIns="121900" tIns="60933" rIns="121900" bIns="60933" anchor="ctr" anchorCtr="0">
            <a:noAutofit/>
          </a:bodyPr>
          <a:lstStyle/>
          <a:p>
            <a:pPr algn="ctr" defTabSz="1219170"/>
            <a:endParaRPr sz="2400">
              <a:solidFill>
                <a:srgbClr val="FFFFFF"/>
              </a:solidFill>
              <a:latin typeface="Calibri"/>
              <a:ea typeface="Calibri"/>
              <a:cs typeface="Calibri"/>
              <a:sym typeface="Calibri"/>
            </a:endParaRPr>
          </a:p>
        </p:txBody>
      </p:sp>
      <p:sp>
        <p:nvSpPr>
          <p:cNvPr id="1051" name="Google Shape;1051;p116"/>
          <p:cNvSpPr txBox="1"/>
          <p:nvPr/>
        </p:nvSpPr>
        <p:spPr>
          <a:xfrm>
            <a:off x="578932" y="294281"/>
            <a:ext cx="2817200" cy="6259200"/>
          </a:xfrm>
          <a:prstGeom prst="rect">
            <a:avLst/>
          </a:prstGeom>
          <a:noFill/>
          <a:ln>
            <a:noFill/>
          </a:ln>
        </p:spPr>
        <p:txBody>
          <a:bodyPr spcFirstLastPara="1" wrap="square" lIns="121900" tIns="0" rIns="121900" bIns="0" anchor="ctr" anchorCtr="0">
            <a:noAutofit/>
          </a:bodyPr>
          <a:lstStyle/>
          <a:p>
            <a:pPr defTabSz="1219170"/>
            <a:r>
              <a:rPr lang="es-ES" sz="2667">
                <a:solidFill>
                  <a:srgbClr val="6BBBAE"/>
                </a:solidFill>
                <a:latin typeface="Play"/>
                <a:ea typeface="Play"/>
                <a:cs typeface="Play"/>
                <a:sym typeface="Play"/>
              </a:rPr>
              <a:t>STAR PRESTIGE</a:t>
            </a:r>
            <a:endParaRPr sz="2667">
              <a:solidFill>
                <a:srgbClr val="6BBBAE"/>
              </a:solidFill>
              <a:latin typeface="Play"/>
              <a:ea typeface="Play"/>
              <a:cs typeface="Play"/>
              <a:sym typeface="Play"/>
            </a:endParaRPr>
          </a:p>
          <a:p>
            <a:pPr defTabSz="1219170"/>
            <a:endParaRPr sz="2667">
              <a:solidFill>
                <a:srgbClr val="6BBBAE"/>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Superior Zimmer mit Kaffeemaschine und Minibar zur Begrüßung </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VIP-Betreuung mit privater Rezeption</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Lounge mit Open Bar, TV und Tageszeitungen </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Exklusive Sonnenterrasse mit Bali-Liegen und Sonnenliegen</a:t>
            </a:r>
            <a:endParaRPr sz="1600">
              <a:solidFill>
                <a:srgbClr val="7F7F7F"/>
              </a:solidFill>
              <a:latin typeface="Play"/>
              <a:ea typeface="Play"/>
              <a:cs typeface="Play"/>
              <a:sym typeface="Pl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117"/>
          <p:cNvPicPr preferRelativeResize="0"/>
          <p:nvPr/>
        </p:nvPicPr>
        <p:blipFill rotWithShape="1">
          <a:blip r:embed="rId3">
            <a:alphaModFix/>
          </a:blip>
          <a:srcRect t="12473" b="6685"/>
          <a:stretch/>
        </p:blipFill>
        <p:spPr>
          <a:xfrm>
            <a:off x="-501271" y="72597"/>
            <a:ext cx="12709332" cy="6858003"/>
          </a:xfrm>
          <a:prstGeom prst="rect">
            <a:avLst/>
          </a:prstGeom>
          <a:noFill/>
          <a:ln>
            <a:noFill/>
          </a:ln>
        </p:spPr>
      </p:pic>
      <p:sp>
        <p:nvSpPr>
          <p:cNvPr id="1057" name="Google Shape;1057;p117"/>
          <p:cNvSpPr/>
          <p:nvPr/>
        </p:nvSpPr>
        <p:spPr>
          <a:xfrm>
            <a:off x="453069" y="-83001"/>
            <a:ext cx="3079600" cy="7013600"/>
          </a:xfrm>
          <a:prstGeom prst="rect">
            <a:avLst/>
          </a:prstGeom>
          <a:solidFill>
            <a:schemeClr val="lt1"/>
          </a:solidFill>
          <a:ln>
            <a:noFill/>
          </a:ln>
        </p:spPr>
        <p:txBody>
          <a:bodyPr spcFirstLastPara="1" wrap="square" lIns="121900" tIns="60933" rIns="121900" bIns="60933" anchor="ctr" anchorCtr="0">
            <a:noAutofit/>
          </a:bodyPr>
          <a:lstStyle/>
          <a:p>
            <a:pPr algn="ctr" defTabSz="1219170"/>
            <a:endParaRPr sz="2400">
              <a:solidFill>
                <a:srgbClr val="FFFFFF"/>
              </a:solidFill>
              <a:latin typeface="Calibri"/>
              <a:ea typeface="Calibri"/>
              <a:cs typeface="Calibri"/>
              <a:sym typeface="Calibri"/>
            </a:endParaRPr>
          </a:p>
        </p:txBody>
      </p:sp>
      <p:sp>
        <p:nvSpPr>
          <p:cNvPr id="1058" name="Google Shape;1058;p117"/>
          <p:cNvSpPr txBox="1"/>
          <p:nvPr/>
        </p:nvSpPr>
        <p:spPr>
          <a:xfrm>
            <a:off x="575732" y="381993"/>
            <a:ext cx="2818000" cy="6259200"/>
          </a:xfrm>
          <a:prstGeom prst="rect">
            <a:avLst/>
          </a:prstGeom>
          <a:noFill/>
          <a:ln>
            <a:noFill/>
          </a:ln>
        </p:spPr>
        <p:txBody>
          <a:bodyPr spcFirstLastPara="1" wrap="square" lIns="121900" tIns="0" rIns="121900" bIns="0" anchor="ctr" anchorCtr="0">
            <a:noAutofit/>
          </a:bodyPr>
          <a:lstStyle/>
          <a:p>
            <a:pPr defTabSz="1219170"/>
            <a:r>
              <a:rPr lang="es-ES" sz="2400">
                <a:solidFill>
                  <a:srgbClr val="6BBBAE"/>
                </a:solidFill>
                <a:latin typeface="Play"/>
                <a:ea typeface="Play"/>
                <a:cs typeface="Play"/>
                <a:sym typeface="Play"/>
              </a:rPr>
              <a:t>GASTRONOMIE</a:t>
            </a:r>
            <a:endParaRPr sz="2400">
              <a:solidFill>
                <a:srgbClr val="6BBBAE"/>
              </a:solidFill>
              <a:latin typeface="Play"/>
              <a:ea typeface="Play"/>
              <a:cs typeface="Play"/>
              <a:sym typeface="Play"/>
            </a:endParaRPr>
          </a:p>
          <a:p>
            <a:pPr defTabSz="1219170"/>
            <a:endParaRPr sz="1867">
              <a:solidFill>
                <a:srgbClr val="6BBBAE"/>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Buffetrestaurant </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Sea Soul Beach Club ($)</a:t>
            </a:r>
            <a:endParaRPr sz="1600">
              <a:solidFill>
                <a:srgbClr val="7F7F7F"/>
              </a:solidFill>
              <a:latin typeface="Play"/>
              <a:ea typeface="Play"/>
              <a:cs typeface="Play"/>
              <a:sym typeface="Play"/>
            </a:endParaRPr>
          </a:p>
          <a:p>
            <a:pPr defTabSz="1219170">
              <a:lnSpc>
                <a:spcPct val="120000"/>
              </a:lnSpc>
              <a:buSzPts val="1100"/>
            </a:pPr>
            <a:endParaRPr sz="1600">
              <a:solidFill>
                <a:srgbClr val="7F7F7F"/>
              </a:solidFill>
              <a:latin typeface="Play"/>
              <a:ea typeface="Play"/>
              <a:cs typeface="Play"/>
              <a:sym typeface="Play"/>
            </a:endParaRPr>
          </a:p>
          <a:p>
            <a:pPr defTabSz="1219170">
              <a:lnSpc>
                <a:spcPct val="120000"/>
              </a:lnSpc>
              <a:buSzPts val="1100"/>
            </a:pPr>
            <a:r>
              <a:rPr lang="es-ES" sz="1600">
                <a:solidFill>
                  <a:srgbClr val="7F7F7F"/>
                </a:solidFill>
                <a:latin typeface="Play"/>
                <a:ea typeface="Play"/>
                <a:cs typeface="Play"/>
                <a:sym typeface="Play"/>
              </a:rPr>
              <a:t>2 Bars, darunter eine Themenbar für unterhaltsame Abende</a:t>
            </a:r>
            <a:endParaRPr sz="1600">
              <a:solidFill>
                <a:srgbClr val="7F7F7F"/>
              </a:solidFill>
              <a:latin typeface="Play"/>
              <a:ea typeface="Play"/>
              <a:cs typeface="Play"/>
              <a:sym typeface="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4"/>
          <p:cNvSpPr/>
          <p:nvPr/>
        </p:nvSpPr>
        <p:spPr>
          <a:xfrm>
            <a:off x="0" y="3487012"/>
            <a:ext cx="12192000" cy="3370800"/>
          </a:xfrm>
          <a:prstGeom prst="rect">
            <a:avLst/>
          </a:prstGeom>
          <a:solidFill>
            <a:srgbClr val="6BBBAE">
              <a:alpha val="49411"/>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67" name="Google Shape;467;p14"/>
          <p:cNvSpPr txBox="1"/>
          <p:nvPr/>
        </p:nvSpPr>
        <p:spPr>
          <a:xfrm>
            <a:off x="-4227061" y="-37629"/>
            <a:ext cx="246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468" name="Google Shape;468;p14"/>
          <p:cNvPicPr preferRelativeResize="0"/>
          <p:nvPr/>
        </p:nvPicPr>
        <p:blipFill rotWithShape="1">
          <a:blip r:embed="rId3">
            <a:alphaModFix/>
          </a:blip>
          <a:srcRect/>
          <a:stretch/>
        </p:blipFill>
        <p:spPr>
          <a:xfrm>
            <a:off x="1074913" y="2237149"/>
            <a:ext cx="3009317" cy="3615433"/>
          </a:xfrm>
          <a:prstGeom prst="rect">
            <a:avLst/>
          </a:prstGeom>
          <a:noFill/>
          <a:ln>
            <a:noFill/>
          </a:ln>
        </p:spPr>
      </p:pic>
      <p:pic>
        <p:nvPicPr>
          <p:cNvPr id="469" name="Google Shape;469;p14"/>
          <p:cNvPicPr preferRelativeResize="0"/>
          <p:nvPr/>
        </p:nvPicPr>
        <p:blipFill rotWithShape="1">
          <a:blip r:embed="rId3">
            <a:alphaModFix/>
          </a:blip>
          <a:srcRect/>
          <a:stretch/>
        </p:blipFill>
        <p:spPr>
          <a:xfrm>
            <a:off x="4591343" y="2237149"/>
            <a:ext cx="3009317" cy="3615433"/>
          </a:xfrm>
          <a:prstGeom prst="rect">
            <a:avLst/>
          </a:prstGeom>
          <a:noFill/>
          <a:ln>
            <a:noFill/>
          </a:ln>
        </p:spPr>
      </p:pic>
      <p:pic>
        <p:nvPicPr>
          <p:cNvPr id="470" name="Google Shape;470;p14"/>
          <p:cNvPicPr preferRelativeResize="0"/>
          <p:nvPr/>
        </p:nvPicPr>
        <p:blipFill rotWithShape="1">
          <a:blip r:embed="rId3">
            <a:alphaModFix/>
          </a:blip>
          <a:srcRect/>
          <a:stretch/>
        </p:blipFill>
        <p:spPr>
          <a:xfrm>
            <a:off x="8086568" y="2237149"/>
            <a:ext cx="3009317" cy="3615433"/>
          </a:xfrm>
          <a:prstGeom prst="rect">
            <a:avLst/>
          </a:prstGeom>
          <a:noFill/>
          <a:ln>
            <a:noFill/>
          </a:ln>
        </p:spPr>
      </p:pic>
      <p:pic>
        <p:nvPicPr>
          <p:cNvPr id="471" name="Google Shape;471;p14"/>
          <p:cNvPicPr preferRelativeResize="0"/>
          <p:nvPr/>
        </p:nvPicPr>
        <p:blipFill rotWithShape="1">
          <a:blip r:embed="rId4">
            <a:alphaModFix/>
          </a:blip>
          <a:srcRect/>
          <a:stretch/>
        </p:blipFill>
        <p:spPr>
          <a:xfrm>
            <a:off x="4772083" y="384467"/>
            <a:ext cx="2647834" cy="1551400"/>
          </a:xfrm>
          <a:prstGeom prst="rect">
            <a:avLst/>
          </a:prstGeom>
          <a:noFill/>
          <a:ln>
            <a:noFill/>
          </a:ln>
        </p:spPr>
      </p:pic>
      <p:pic>
        <p:nvPicPr>
          <p:cNvPr id="472" name="Google Shape;472;p14"/>
          <p:cNvPicPr preferRelativeResize="0"/>
          <p:nvPr/>
        </p:nvPicPr>
        <p:blipFill rotWithShape="1">
          <a:blip r:embed="rId5">
            <a:alphaModFix/>
          </a:blip>
          <a:srcRect l="26058" r="18450"/>
          <a:stretch/>
        </p:blipFill>
        <p:spPr>
          <a:xfrm>
            <a:off x="4580733" y="2237133"/>
            <a:ext cx="3009333" cy="3615468"/>
          </a:xfrm>
          <a:prstGeom prst="rect">
            <a:avLst/>
          </a:prstGeom>
          <a:noFill/>
          <a:ln>
            <a:noFill/>
          </a:ln>
        </p:spPr>
      </p:pic>
      <p:pic>
        <p:nvPicPr>
          <p:cNvPr id="473" name="Google Shape;473;p14"/>
          <p:cNvPicPr preferRelativeResize="0"/>
          <p:nvPr/>
        </p:nvPicPr>
        <p:blipFill rotWithShape="1">
          <a:blip r:embed="rId6">
            <a:alphaModFix/>
          </a:blip>
          <a:srcRect l="30634" r="13876"/>
          <a:stretch/>
        </p:blipFill>
        <p:spPr>
          <a:xfrm>
            <a:off x="8086566" y="2235550"/>
            <a:ext cx="3009335" cy="3618633"/>
          </a:xfrm>
          <a:prstGeom prst="rect">
            <a:avLst/>
          </a:prstGeom>
          <a:noFill/>
          <a:ln>
            <a:noFill/>
          </a:ln>
        </p:spPr>
      </p:pic>
      <p:pic>
        <p:nvPicPr>
          <p:cNvPr id="474" name="Google Shape;474;p14"/>
          <p:cNvPicPr preferRelativeResize="0"/>
          <p:nvPr/>
        </p:nvPicPr>
        <p:blipFill rotWithShape="1">
          <a:blip r:embed="rId7">
            <a:alphaModFix/>
          </a:blip>
          <a:srcRect l="22256" r="22255"/>
          <a:stretch/>
        </p:blipFill>
        <p:spPr>
          <a:xfrm>
            <a:off x="1074900" y="2235550"/>
            <a:ext cx="3009335" cy="36186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15"/>
          <p:cNvPicPr preferRelativeResize="0"/>
          <p:nvPr/>
        </p:nvPicPr>
        <p:blipFill rotWithShape="1">
          <a:blip r:embed="rId3">
            <a:alphaModFix/>
          </a:blip>
          <a:srcRect t="8409" b="7322"/>
          <a:stretch/>
        </p:blipFill>
        <p:spPr>
          <a:xfrm>
            <a:off x="0" y="0"/>
            <a:ext cx="12192006" cy="6858005"/>
          </a:xfrm>
          <a:prstGeom prst="rect">
            <a:avLst/>
          </a:prstGeom>
          <a:noFill/>
          <a:ln>
            <a:noFill/>
          </a:ln>
        </p:spPr>
      </p:pic>
      <p:sp>
        <p:nvSpPr>
          <p:cNvPr id="481" name="Google Shape;481;p15"/>
          <p:cNvSpPr/>
          <p:nvPr/>
        </p:nvSpPr>
        <p:spPr>
          <a:xfrm>
            <a:off x="453069" y="-83001"/>
            <a:ext cx="3079500" cy="69411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nvGrpSpPr>
          <p:cNvPr id="482" name="Google Shape;482;p15"/>
          <p:cNvGrpSpPr/>
          <p:nvPr/>
        </p:nvGrpSpPr>
        <p:grpSpPr>
          <a:xfrm>
            <a:off x="434595" y="1743959"/>
            <a:ext cx="1290211" cy="747800"/>
            <a:chOff x="361190" y="2029162"/>
            <a:chExt cx="1406531" cy="860430"/>
          </a:xfrm>
        </p:grpSpPr>
        <p:pic>
          <p:nvPicPr>
            <p:cNvPr id="483" name="Google Shape;483;p15"/>
            <p:cNvPicPr preferRelativeResize="0"/>
            <p:nvPr/>
          </p:nvPicPr>
          <p:blipFill rotWithShape="1">
            <a:blip r:embed="rId4">
              <a:alphaModFix/>
            </a:blip>
            <a:srcRect/>
            <a:stretch/>
          </p:blipFill>
          <p:spPr>
            <a:xfrm>
              <a:off x="1221620" y="2243477"/>
              <a:ext cx="546101" cy="431801"/>
            </a:xfrm>
            <a:prstGeom prst="rect">
              <a:avLst/>
            </a:prstGeom>
            <a:noFill/>
            <a:ln>
              <a:noFill/>
            </a:ln>
          </p:spPr>
        </p:pic>
        <p:pic>
          <p:nvPicPr>
            <p:cNvPr id="484" name="Google Shape;484;p15"/>
            <p:cNvPicPr preferRelativeResize="0"/>
            <p:nvPr/>
          </p:nvPicPr>
          <p:blipFill rotWithShape="1">
            <a:blip r:embed="rId5">
              <a:alphaModFix/>
            </a:blip>
            <a:srcRect/>
            <a:stretch/>
          </p:blipFill>
          <p:spPr>
            <a:xfrm>
              <a:off x="361190" y="2029162"/>
              <a:ext cx="860430" cy="860430"/>
            </a:xfrm>
            <a:prstGeom prst="rect">
              <a:avLst/>
            </a:prstGeom>
            <a:noFill/>
            <a:ln>
              <a:noFill/>
            </a:ln>
          </p:spPr>
        </p:pic>
      </p:grpSp>
      <p:pic>
        <p:nvPicPr>
          <p:cNvPr id="485" name="Google Shape;485;p15"/>
          <p:cNvPicPr preferRelativeResize="0"/>
          <p:nvPr/>
        </p:nvPicPr>
        <p:blipFill rotWithShape="1">
          <a:blip r:embed="rId6">
            <a:alphaModFix/>
          </a:blip>
          <a:srcRect/>
          <a:stretch/>
        </p:blipFill>
        <p:spPr>
          <a:xfrm>
            <a:off x="1882500" y="1837900"/>
            <a:ext cx="651733" cy="559767"/>
          </a:xfrm>
          <a:prstGeom prst="rect">
            <a:avLst/>
          </a:prstGeom>
          <a:noFill/>
          <a:ln>
            <a:noFill/>
          </a:ln>
        </p:spPr>
      </p:pic>
      <p:pic>
        <p:nvPicPr>
          <p:cNvPr id="486" name="Google Shape;486;p15"/>
          <p:cNvPicPr preferRelativeResize="0"/>
          <p:nvPr/>
        </p:nvPicPr>
        <p:blipFill rotWithShape="1">
          <a:blip r:embed="rId7">
            <a:alphaModFix/>
          </a:blip>
          <a:srcRect/>
          <a:stretch/>
        </p:blipFill>
        <p:spPr>
          <a:xfrm>
            <a:off x="824817" y="375133"/>
            <a:ext cx="2336166" cy="1368767"/>
          </a:xfrm>
          <a:prstGeom prst="rect">
            <a:avLst/>
          </a:prstGeom>
          <a:noFill/>
          <a:ln>
            <a:noFill/>
          </a:ln>
        </p:spPr>
      </p:pic>
      <p:pic>
        <p:nvPicPr>
          <p:cNvPr id="487" name="Google Shape;487;p15"/>
          <p:cNvPicPr preferRelativeResize="0"/>
          <p:nvPr/>
        </p:nvPicPr>
        <p:blipFill rotWithShape="1">
          <a:blip r:embed="rId8">
            <a:alphaModFix/>
          </a:blip>
          <a:srcRect/>
          <a:stretch/>
        </p:blipFill>
        <p:spPr>
          <a:xfrm>
            <a:off x="675400" y="3657600"/>
            <a:ext cx="2635000" cy="1525200"/>
          </a:xfrm>
          <a:prstGeom prst="rect">
            <a:avLst/>
          </a:prstGeom>
          <a:noFill/>
          <a:ln>
            <a:noFill/>
          </a:ln>
        </p:spPr>
      </p:pic>
      <p:pic>
        <p:nvPicPr>
          <p:cNvPr id="488" name="Google Shape;488;p15"/>
          <p:cNvPicPr preferRelativeResize="0"/>
          <p:nvPr/>
        </p:nvPicPr>
        <p:blipFill rotWithShape="1">
          <a:blip r:embed="rId9">
            <a:alphaModFix/>
          </a:blip>
          <a:srcRect/>
          <a:stretch/>
        </p:blipFill>
        <p:spPr>
          <a:xfrm>
            <a:off x="2604467" y="1868406"/>
            <a:ext cx="705933" cy="4987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6"/>
          <p:cNvSpPr/>
          <p:nvPr/>
        </p:nvSpPr>
        <p:spPr>
          <a:xfrm>
            <a:off x="0" y="3487012"/>
            <a:ext cx="12192000" cy="3370800"/>
          </a:xfrm>
          <a:prstGeom prst="rect">
            <a:avLst/>
          </a:prstGeom>
          <a:solidFill>
            <a:srgbClr val="6BBBAE">
              <a:alpha val="49411"/>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95" name="Google Shape;495;p16"/>
          <p:cNvSpPr txBox="1"/>
          <p:nvPr/>
        </p:nvSpPr>
        <p:spPr>
          <a:xfrm>
            <a:off x="-4227061" y="-37629"/>
            <a:ext cx="246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496" name="Google Shape;496;p16"/>
          <p:cNvPicPr preferRelativeResize="0"/>
          <p:nvPr/>
        </p:nvPicPr>
        <p:blipFill rotWithShape="1">
          <a:blip r:embed="rId3">
            <a:alphaModFix/>
          </a:blip>
          <a:srcRect/>
          <a:stretch/>
        </p:blipFill>
        <p:spPr>
          <a:xfrm>
            <a:off x="1074913" y="2237149"/>
            <a:ext cx="3009317" cy="3615433"/>
          </a:xfrm>
          <a:prstGeom prst="rect">
            <a:avLst/>
          </a:prstGeom>
          <a:noFill/>
          <a:ln>
            <a:noFill/>
          </a:ln>
        </p:spPr>
      </p:pic>
      <p:pic>
        <p:nvPicPr>
          <p:cNvPr id="497" name="Google Shape;497;p16"/>
          <p:cNvPicPr preferRelativeResize="0"/>
          <p:nvPr/>
        </p:nvPicPr>
        <p:blipFill rotWithShape="1">
          <a:blip r:embed="rId3">
            <a:alphaModFix/>
          </a:blip>
          <a:srcRect/>
          <a:stretch/>
        </p:blipFill>
        <p:spPr>
          <a:xfrm>
            <a:off x="8086568" y="2237149"/>
            <a:ext cx="3009317" cy="3615433"/>
          </a:xfrm>
          <a:prstGeom prst="rect">
            <a:avLst/>
          </a:prstGeom>
          <a:noFill/>
          <a:ln>
            <a:noFill/>
          </a:ln>
        </p:spPr>
      </p:pic>
      <p:pic>
        <p:nvPicPr>
          <p:cNvPr id="498" name="Google Shape;498;p16"/>
          <p:cNvPicPr preferRelativeResize="0"/>
          <p:nvPr/>
        </p:nvPicPr>
        <p:blipFill rotWithShape="1">
          <a:blip r:embed="rId4">
            <a:alphaModFix/>
          </a:blip>
          <a:srcRect/>
          <a:stretch/>
        </p:blipFill>
        <p:spPr>
          <a:xfrm>
            <a:off x="4758750" y="454800"/>
            <a:ext cx="2653293" cy="1386700"/>
          </a:xfrm>
          <a:prstGeom prst="rect">
            <a:avLst/>
          </a:prstGeom>
          <a:noFill/>
          <a:ln>
            <a:noFill/>
          </a:ln>
        </p:spPr>
      </p:pic>
      <p:pic>
        <p:nvPicPr>
          <p:cNvPr id="499" name="Google Shape;499;p16"/>
          <p:cNvPicPr preferRelativeResize="0"/>
          <p:nvPr/>
        </p:nvPicPr>
        <p:blipFill rotWithShape="1">
          <a:blip r:embed="rId3">
            <a:alphaModFix/>
          </a:blip>
          <a:srcRect/>
          <a:stretch/>
        </p:blipFill>
        <p:spPr>
          <a:xfrm>
            <a:off x="4580735" y="2237166"/>
            <a:ext cx="3009317" cy="3615433"/>
          </a:xfrm>
          <a:prstGeom prst="rect">
            <a:avLst/>
          </a:prstGeom>
          <a:noFill/>
          <a:ln>
            <a:noFill/>
          </a:ln>
        </p:spPr>
      </p:pic>
      <p:pic>
        <p:nvPicPr>
          <p:cNvPr id="500" name="Google Shape;500;p16"/>
          <p:cNvPicPr preferRelativeResize="0"/>
          <p:nvPr/>
        </p:nvPicPr>
        <p:blipFill rotWithShape="1">
          <a:blip r:embed="rId5">
            <a:alphaModFix/>
          </a:blip>
          <a:srcRect l="17124" r="27420"/>
          <a:stretch/>
        </p:blipFill>
        <p:spPr>
          <a:xfrm>
            <a:off x="1074900" y="2237167"/>
            <a:ext cx="3009336" cy="3615433"/>
          </a:xfrm>
          <a:prstGeom prst="rect">
            <a:avLst/>
          </a:prstGeom>
          <a:noFill/>
          <a:ln>
            <a:noFill/>
          </a:ln>
        </p:spPr>
      </p:pic>
      <p:pic>
        <p:nvPicPr>
          <p:cNvPr id="501" name="Google Shape;501;p16"/>
          <p:cNvPicPr preferRelativeResize="0"/>
          <p:nvPr/>
        </p:nvPicPr>
        <p:blipFill rotWithShape="1">
          <a:blip r:embed="rId6">
            <a:alphaModFix/>
          </a:blip>
          <a:srcRect t="16143" b="3733"/>
          <a:stretch/>
        </p:blipFill>
        <p:spPr>
          <a:xfrm>
            <a:off x="8086567" y="2237167"/>
            <a:ext cx="3009334" cy="3615436"/>
          </a:xfrm>
          <a:prstGeom prst="rect">
            <a:avLst/>
          </a:prstGeom>
          <a:noFill/>
          <a:ln>
            <a:noFill/>
          </a:ln>
        </p:spPr>
      </p:pic>
      <p:pic>
        <p:nvPicPr>
          <p:cNvPr id="502" name="Google Shape;502;p16"/>
          <p:cNvPicPr preferRelativeResize="0"/>
          <p:nvPr/>
        </p:nvPicPr>
        <p:blipFill rotWithShape="1">
          <a:blip r:embed="rId7">
            <a:alphaModFix/>
          </a:blip>
          <a:srcRect t="1161" b="18741"/>
          <a:stretch/>
        </p:blipFill>
        <p:spPr>
          <a:xfrm>
            <a:off x="4580733" y="2237150"/>
            <a:ext cx="3009334" cy="36154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17"/>
          <p:cNvPicPr preferRelativeResize="0"/>
          <p:nvPr/>
        </p:nvPicPr>
        <p:blipFill rotWithShape="1">
          <a:blip r:embed="rId3">
            <a:alphaModFix/>
          </a:blip>
          <a:srcRect t="15745"/>
          <a:stretch/>
        </p:blipFill>
        <p:spPr>
          <a:xfrm>
            <a:off x="0" y="7180"/>
            <a:ext cx="12191998" cy="6850818"/>
          </a:xfrm>
          <a:prstGeom prst="rect">
            <a:avLst/>
          </a:prstGeom>
          <a:noFill/>
          <a:ln>
            <a:noFill/>
          </a:ln>
        </p:spPr>
      </p:pic>
      <p:sp>
        <p:nvSpPr>
          <p:cNvPr id="509" name="Google Shape;509;p17"/>
          <p:cNvSpPr/>
          <p:nvPr/>
        </p:nvSpPr>
        <p:spPr>
          <a:xfrm>
            <a:off x="453069" y="-83001"/>
            <a:ext cx="3079500" cy="69411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510" name="Google Shape;510;p17"/>
          <p:cNvPicPr preferRelativeResize="0"/>
          <p:nvPr/>
        </p:nvPicPr>
        <p:blipFill rotWithShape="1">
          <a:blip r:embed="rId4">
            <a:alphaModFix/>
          </a:blip>
          <a:srcRect/>
          <a:stretch/>
        </p:blipFill>
        <p:spPr>
          <a:xfrm>
            <a:off x="865966" y="1899271"/>
            <a:ext cx="563200" cy="445449"/>
          </a:xfrm>
          <a:prstGeom prst="rect">
            <a:avLst/>
          </a:prstGeom>
          <a:noFill/>
          <a:ln>
            <a:noFill/>
          </a:ln>
        </p:spPr>
      </p:pic>
      <p:pic>
        <p:nvPicPr>
          <p:cNvPr id="511" name="Google Shape;511;p17"/>
          <p:cNvPicPr preferRelativeResize="0"/>
          <p:nvPr/>
        </p:nvPicPr>
        <p:blipFill rotWithShape="1">
          <a:blip r:embed="rId5">
            <a:alphaModFix/>
          </a:blip>
          <a:srcRect/>
          <a:stretch/>
        </p:blipFill>
        <p:spPr>
          <a:xfrm>
            <a:off x="803517" y="471300"/>
            <a:ext cx="2378699" cy="1243200"/>
          </a:xfrm>
          <a:prstGeom prst="rect">
            <a:avLst/>
          </a:prstGeom>
          <a:noFill/>
          <a:ln>
            <a:noFill/>
          </a:ln>
        </p:spPr>
      </p:pic>
      <p:pic>
        <p:nvPicPr>
          <p:cNvPr id="512" name="Google Shape;512;p17"/>
          <p:cNvPicPr preferRelativeResize="0"/>
          <p:nvPr/>
        </p:nvPicPr>
        <p:blipFill rotWithShape="1">
          <a:blip r:embed="rId6">
            <a:alphaModFix/>
          </a:blip>
          <a:srcRect/>
          <a:stretch/>
        </p:blipFill>
        <p:spPr>
          <a:xfrm>
            <a:off x="2191058" y="1840400"/>
            <a:ext cx="624808" cy="563200"/>
          </a:xfrm>
          <a:prstGeom prst="rect">
            <a:avLst/>
          </a:prstGeom>
          <a:noFill/>
          <a:ln>
            <a:noFill/>
          </a:ln>
        </p:spPr>
      </p:pic>
      <p:pic>
        <p:nvPicPr>
          <p:cNvPr id="513" name="Google Shape;513;p17"/>
          <p:cNvPicPr preferRelativeResize="0"/>
          <p:nvPr/>
        </p:nvPicPr>
        <p:blipFill rotWithShape="1">
          <a:blip r:embed="rId7">
            <a:alphaModFix/>
          </a:blip>
          <a:srcRect/>
          <a:stretch/>
        </p:blipFill>
        <p:spPr>
          <a:xfrm>
            <a:off x="1586300" y="1871533"/>
            <a:ext cx="563200" cy="563200"/>
          </a:xfrm>
          <a:prstGeom prst="rect">
            <a:avLst/>
          </a:prstGeom>
          <a:noFill/>
          <a:ln>
            <a:noFill/>
          </a:ln>
        </p:spPr>
      </p:pic>
      <p:pic>
        <p:nvPicPr>
          <p:cNvPr id="514" name="Google Shape;514;p17"/>
          <p:cNvPicPr preferRelativeResize="0"/>
          <p:nvPr/>
        </p:nvPicPr>
        <p:blipFill rotWithShape="1">
          <a:blip r:embed="rId8">
            <a:alphaModFix/>
          </a:blip>
          <a:srcRect/>
          <a:stretch/>
        </p:blipFill>
        <p:spPr>
          <a:xfrm>
            <a:off x="1252434" y="3621800"/>
            <a:ext cx="1324500" cy="1910066"/>
          </a:xfrm>
          <a:prstGeom prst="rect">
            <a:avLst/>
          </a:prstGeom>
          <a:noFill/>
          <a:ln>
            <a:noFill/>
          </a:ln>
        </p:spPr>
      </p:pic>
      <p:sp>
        <p:nvSpPr>
          <p:cNvPr id="10" name="Textfeld 9">
            <a:extLst>
              <a:ext uri="{FF2B5EF4-FFF2-40B4-BE49-F238E27FC236}">
                <a16:creationId xmlns:a16="http://schemas.microsoft.com/office/drawing/2014/main" id="{09ED5BF4-AF76-4693-ACE3-1906C5ED9CE4}"/>
              </a:ext>
            </a:extLst>
          </p:cNvPr>
          <p:cNvSpPr txBox="1"/>
          <p:nvPr/>
        </p:nvSpPr>
        <p:spPr>
          <a:xfrm>
            <a:off x="3048000" y="3268934"/>
            <a:ext cx="6096000" cy="307777"/>
          </a:xfrm>
          <a:prstGeom prst="rect">
            <a:avLst/>
          </a:prstGeom>
          <a:noFill/>
        </p:spPr>
        <p:txBody>
          <a:bodyPr wrap="square">
            <a:spAutoFit/>
          </a:bodyPr>
          <a:lstStyle/>
          <a:p>
            <a:r>
              <a:rPr lang="de-DE" b="0" dirty="0">
                <a:effectLst/>
              </a:rPr>
              <a:t> </a:t>
            </a:r>
            <a:endParaRPr lang="de-DE" dirty="0"/>
          </a:p>
        </p:txBody>
      </p:sp>
      <p:sp>
        <p:nvSpPr>
          <p:cNvPr id="12" name="Textfeld 11">
            <a:extLst>
              <a:ext uri="{FF2B5EF4-FFF2-40B4-BE49-F238E27FC236}">
                <a16:creationId xmlns:a16="http://schemas.microsoft.com/office/drawing/2014/main" id="{664171F5-B765-4491-B700-2204AA50E26F}"/>
              </a:ext>
            </a:extLst>
          </p:cNvPr>
          <p:cNvSpPr txBox="1"/>
          <p:nvPr/>
        </p:nvSpPr>
        <p:spPr>
          <a:xfrm>
            <a:off x="3048000" y="3268934"/>
            <a:ext cx="6096000" cy="307777"/>
          </a:xfrm>
          <a:prstGeom prst="rect">
            <a:avLst/>
          </a:prstGeom>
          <a:noFill/>
        </p:spPr>
        <p:txBody>
          <a:bodyPr wrap="square">
            <a:spAutoFit/>
          </a:bodyPr>
          <a:lstStyle/>
          <a:p>
            <a:r>
              <a:rPr lang="de-DE" b="0" dirty="0">
                <a:effectLst/>
              </a:rPr>
              <a:t> </a:t>
            </a:r>
            <a:endParaRPr lang="de-DE"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18"/>
          <p:cNvPicPr preferRelativeResize="0"/>
          <p:nvPr/>
        </p:nvPicPr>
        <p:blipFill rotWithShape="1">
          <a:blip r:embed="rId3">
            <a:alphaModFix/>
          </a:blip>
          <a:srcRect t="11975" b="3627"/>
          <a:stretch/>
        </p:blipFill>
        <p:spPr>
          <a:xfrm>
            <a:off x="0" y="7467"/>
            <a:ext cx="12189183" cy="6857999"/>
          </a:xfrm>
          <a:prstGeom prst="rect">
            <a:avLst/>
          </a:prstGeom>
          <a:noFill/>
          <a:ln>
            <a:noFill/>
          </a:ln>
        </p:spPr>
      </p:pic>
      <p:grpSp>
        <p:nvGrpSpPr>
          <p:cNvPr id="522" name="Google Shape;522;p18"/>
          <p:cNvGrpSpPr/>
          <p:nvPr/>
        </p:nvGrpSpPr>
        <p:grpSpPr>
          <a:xfrm>
            <a:off x="867861" y="1719119"/>
            <a:ext cx="1290211" cy="747800"/>
            <a:chOff x="361190" y="2029162"/>
            <a:chExt cx="1406531" cy="860430"/>
          </a:xfrm>
        </p:grpSpPr>
        <p:pic>
          <p:nvPicPr>
            <p:cNvPr id="523" name="Google Shape;523;p18"/>
            <p:cNvPicPr preferRelativeResize="0"/>
            <p:nvPr/>
          </p:nvPicPr>
          <p:blipFill rotWithShape="1">
            <a:blip r:embed="rId4">
              <a:alphaModFix/>
            </a:blip>
            <a:srcRect/>
            <a:stretch/>
          </p:blipFill>
          <p:spPr>
            <a:xfrm>
              <a:off x="1221620" y="2243477"/>
              <a:ext cx="546101" cy="431801"/>
            </a:xfrm>
            <a:prstGeom prst="rect">
              <a:avLst/>
            </a:prstGeom>
            <a:noFill/>
            <a:ln>
              <a:noFill/>
            </a:ln>
          </p:spPr>
        </p:pic>
        <p:pic>
          <p:nvPicPr>
            <p:cNvPr id="524" name="Google Shape;524;p18"/>
            <p:cNvPicPr preferRelativeResize="0"/>
            <p:nvPr/>
          </p:nvPicPr>
          <p:blipFill rotWithShape="1">
            <a:blip r:embed="rId5">
              <a:alphaModFix/>
            </a:blip>
            <a:srcRect/>
            <a:stretch/>
          </p:blipFill>
          <p:spPr>
            <a:xfrm>
              <a:off x="361190" y="2029162"/>
              <a:ext cx="860430" cy="860430"/>
            </a:xfrm>
            <a:prstGeom prst="rect">
              <a:avLst/>
            </a:prstGeom>
            <a:noFill/>
            <a:ln>
              <a:noFill/>
            </a:ln>
          </p:spPr>
        </p:pic>
      </p:grpSp>
      <p:pic>
        <p:nvPicPr>
          <p:cNvPr id="525" name="Google Shape;525;p18"/>
          <p:cNvPicPr preferRelativeResize="0"/>
          <p:nvPr/>
        </p:nvPicPr>
        <p:blipFill rotWithShape="1">
          <a:blip r:embed="rId6">
            <a:alphaModFix/>
          </a:blip>
          <a:srcRect/>
          <a:stretch/>
        </p:blipFill>
        <p:spPr>
          <a:xfrm>
            <a:off x="317161" y="7467"/>
            <a:ext cx="2725366" cy="1705162"/>
          </a:xfrm>
          <a:prstGeom prst="rect">
            <a:avLst/>
          </a:prstGeom>
          <a:noFill/>
          <a:ln>
            <a:noFill/>
          </a:ln>
        </p:spPr>
      </p:pic>
      <p:pic>
        <p:nvPicPr>
          <p:cNvPr id="526" name="Google Shape;526;p18"/>
          <p:cNvPicPr preferRelativeResize="0"/>
          <p:nvPr/>
        </p:nvPicPr>
        <p:blipFill rotWithShape="1">
          <a:blip r:embed="rId7">
            <a:alphaModFix/>
          </a:blip>
          <a:srcRect/>
          <a:stretch/>
        </p:blipFill>
        <p:spPr>
          <a:xfrm>
            <a:off x="317161" y="1851169"/>
            <a:ext cx="550700" cy="483700"/>
          </a:xfrm>
          <a:prstGeom prst="rect">
            <a:avLst/>
          </a:prstGeom>
          <a:noFill/>
          <a:ln>
            <a:noFill/>
          </a:ln>
        </p:spPr>
      </p:pic>
      <p:pic>
        <p:nvPicPr>
          <p:cNvPr id="527" name="Google Shape;527;p18"/>
          <p:cNvPicPr preferRelativeResize="0"/>
          <p:nvPr/>
        </p:nvPicPr>
        <p:blipFill rotWithShape="1">
          <a:blip r:embed="rId8">
            <a:alphaModFix/>
          </a:blip>
          <a:srcRect/>
          <a:stretch/>
        </p:blipFill>
        <p:spPr>
          <a:xfrm>
            <a:off x="2390300" y="1851169"/>
            <a:ext cx="652227" cy="483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5"/>
        <p:cNvGrpSpPr/>
        <p:nvPr/>
      </p:nvGrpSpPr>
      <p:grpSpPr>
        <a:xfrm>
          <a:off x="0" y="0"/>
          <a:ext cx="0" cy="0"/>
          <a:chOff x="0" y="0"/>
          <a:chExt cx="0" cy="0"/>
        </a:xfrm>
      </p:grpSpPr>
      <p:pic>
        <p:nvPicPr>
          <p:cNvPr id="226" name="Google Shape;226;p2"/>
          <p:cNvPicPr preferRelativeResize="0"/>
          <p:nvPr/>
        </p:nvPicPr>
        <p:blipFill rotWithShape="1">
          <a:blip r:embed="rId3">
            <a:alphaModFix amt="88000"/>
          </a:blip>
          <a:srcRect t="20076"/>
          <a:stretch/>
        </p:blipFill>
        <p:spPr>
          <a:xfrm>
            <a:off x="0" y="0"/>
            <a:ext cx="12192005" cy="6858002"/>
          </a:xfrm>
          <a:prstGeom prst="rect">
            <a:avLst/>
          </a:prstGeom>
          <a:noFill/>
          <a:ln>
            <a:noFill/>
          </a:ln>
        </p:spPr>
      </p:pic>
      <p:pic>
        <p:nvPicPr>
          <p:cNvPr id="227" name="Google Shape;227;p2"/>
          <p:cNvPicPr preferRelativeResize="0"/>
          <p:nvPr/>
        </p:nvPicPr>
        <p:blipFill rotWithShape="1">
          <a:blip r:embed="rId4">
            <a:alphaModFix/>
          </a:blip>
          <a:srcRect l="-7155" t="10550" r="-7155" b="8662"/>
          <a:stretch/>
        </p:blipFill>
        <p:spPr>
          <a:xfrm>
            <a:off x="4329133" y="2180433"/>
            <a:ext cx="3533732" cy="24971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p121"/>
          <p:cNvPicPr preferRelativeResize="0"/>
          <p:nvPr/>
        </p:nvPicPr>
        <p:blipFill rotWithShape="1">
          <a:blip r:embed="rId3">
            <a:alphaModFix/>
          </a:blip>
          <a:srcRect b="5882"/>
          <a:stretch/>
        </p:blipFill>
        <p:spPr>
          <a:xfrm>
            <a:off x="0" y="0"/>
            <a:ext cx="12942413"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868" name="Google Shape;868;p124"/>
          <p:cNvPicPr preferRelativeResize="0"/>
          <p:nvPr/>
        </p:nvPicPr>
        <p:blipFill rotWithShape="1">
          <a:blip r:embed="rId3">
            <a:alphaModFix/>
          </a:blip>
          <a:srcRect t="17375"/>
          <a:stretch/>
        </p:blipFill>
        <p:spPr>
          <a:xfrm>
            <a:off x="0" y="2001"/>
            <a:ext cx="12450179" cy="6857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20"/>
          <p:cNvPicPr preferRelativeResize="0"/>
          <p:nvPr/>
        </p:nvPicPr>
        <p:blipFill rotWithShape="1">
          <a:blip r:embed="rId3">
            <a:alphaModFix/>
          </a:blip>
          <a:srcRect t="5335" b="10368"/>
          <a:stretch/>
        </p:blipFill>
        <p:spPr>
          <a:xfrm>
            <a:off x="0" y="0"/>
            <a:ext cx="12191999" cy="6857998"/>
          </a:xfrm>
          <a:prstGeom prst="rect">
            <a:avLst/>
          </a:prstGeom>
          <a:noFill/>
          <a:ln>
            <a:noFill/>
          </a:ln>
        </p:spPr>
      </p:pic>
      <p:sp>
        <p:nvSpPr>
          <p:cNvPr id="548" name="Google Shape;548;p20"/>
          <p:cNvSpPr/>
          <p:nvPr/>
        </p:nvSpPr>
        <p:spPr>
          <a:xfrm>
            <a:off x="453069" y="-83001"/>
            <a:ext cx="3079500" cy="69411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nvGrpSpPr>
          <p:cNvPr id="549" name="Google Shape;549;p20"/>
          <p:cNvGrpSpPr/>
          <p:nvPr/>
        </p:nvGrpSpPr>
        <p:grpSpPr>
          <a:xfrm>
            <a:off x="894141" y="1728207"/>
            <a:ext cx="2135123" cy="778961"/>
            <a:chOff x="467080" y="1296213"/>
            <a:chExt cx="1601382" cy="584235"/>
          </a:xfrm>
        </p:grpSpPr>
        <p:grpSp>
          <p:nvGrpSpPr>
            <p:cNvPr id="550" name="Google Shape;550;p20"/>
            <p:cNvGrpSpPr/>
            <p:nvPr/>
          </p:nvGrpSpPr>
          <p:grpSpPr>
            <a:xfrm>
              <a:off x="467080" y="1307906"/>
              <a:ext cx="967693" cy="560828"/>
              <a:chOff x="361190" y="2029162"/>
              <a:chExt cx="1406531" cy="860430"/>
            </a:xfrm>
          </p:grpSpPr>
          <p:pic>
            <p:nvPicPr>
              <p:cNvPr id="551" name="Google Shape;551;p20"/>
              <p:cNvPicPr preferRelativeResize="0"/>
              <p:nvPr/>
            </p:nvPicPr>
            <p:blipFill rotWithShape="1">
              <a:blip r:embed="rId4">
                <a:alphaModFix/>
              </a:blip>
              <a:srcRect/>
              <a:stretch/>
            </p:blipFill>
            <p:spPr>
              <a:xfrm>
                <a:off x="1221620" y="2243477"/>
                <a:ext cx="546101" cy="431801"/>
              </a:xfrm>
              <a:prstGeom prst="rect">
                <a:avLst/>
              </a:prstGeom>
              <a:noFill/>
              <a:ln>
                <a:noFill/>
              </a:ln>
            </p:spPr>
          </p:pic>
          <p:pic>
            <p:nvPicPr>
              <p:cNvPr id="552" name="Google Shape;552;p20"/>
              <p:cNvPicPr preferRelativeResize="0"/>
              <p:nvPr/>
            </p:nvPicPr>
            <p:blipFill rotWithShape="1">
              <a:blip r:embed="rId5">
                <a:alphaModFix/>
              </a:blip>
              <a:srcRect/>
              <a:stretch/>
            </p:blipFill>
            <p:spPr>
              <a:xfrm>
                <a:off x="361190" y="2029162"/>
                <a:ext cx="860430" cy="860430"/>
              </a:xfrm>
              <a:prstGeom prst="rect">
                <a:avLst/>
              </a:prstGeom>
              <a:noFill/>
              <a:ln>
                <a:noFill/>
              </a:ln>
            </p:spPr>
          </p:pic>
        </p:grpSp>
        <p:pic>
          <p:nvPicPr>
            <p:cNvPr id="553" name="Google Shape;553;p20"/>
            <p:cNvPicPr preferRelativeResize="0"/>
            <p:nvPr/>
          </p:nvPicPr>
          <p:blipFill rotWithShape="1">
            <a:blip r:embed="rId6">
              <a:alphaModFix/>
            </a:blip>
            <a:srcRect/>
            <a:stretch/>
          </p:blipFill>
          <p:spPr>
            <a:xfrm>
              <a:off x="1484227" y="1296213"/>
              <a:ext cx="584235" cy="584235"/>
            </a:xfrm>
            <a:prstGeom prst="rect">
              <a:avLst/>
            </a:prstGeom>
            <a:noFill/>
            <a:ln>
              <a:noFill/>
            </a:ln>
          </p:spPr>
        </p:pic>
      </p:grpSp>
      <p:pic>
        <p:nvPicPr>
          <p:cNvPr id="554" name="Google Shape;554;p20"/>
          <p:cNvPicPr preferRelativeResize="0"/>
          <p:nvPr/>
        </p:nvPicPr>
        <p:blipFill rotWithShape="1">
          <a:blip r:embed="rId7">
            <a:alphaModFix/>
          </a:blip>
          <a:srcRect/>
          <a:stretch/>
        </p:blipFill>
        <p:spPr>
          <a:xfrm>
            <a:off x="611700" y="114300"/>
            <a:ext cx="2762329" cy="1728266"/>
          </a:xfrm>
          <a:prstGeom prst="rect">
            <a:avLst/>
          </a:prstGeom>
          <a:noFill/>
          <a:ln>
            <a:noFill/>
          </a:ln>
        </p:spPr>
      </p:pic>
      <p:pic>
        <p:nvPicPr>
          <p:cNvPr id="555" name="Google Shape;555;p20"/>
          <p:cNvPicPr preferRelativeResize="0"/>
          <p:nvPr/>
        </p:nvPicPr>
        <p:blipFill rotWithShape="1">
          <a:blip r:embed="rId8">
            <a:alphaModFix/>
          </a:blip>
          <a:srcRect/>
          <a:stretch/>
        </p:blipFill>
        <p:spPr>
          <a:xfrm>
            <a:off x="575733" y="3609000"/>
            <a:ext cx="2834267" cy="14113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8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88" name="Google Shape;588;p82"/>
          <p:cNvSpPr/>
          <p:nvPr/>
        </p:nvSpPr>
        <p:spPr>
          <a:xfrm>
            <a:off x="453069" y="-83001"/>
            <a:ext cx="3079600" cy="7013600"/>
          </a:xfrm>
          <a:prstGeom prst="rect">
            <a:avLst/>
          </a:prstGeom>
          <a:solidFill>
            <a:schemeClr val="lt1"/>
          </a:solidFill>
          <a:ln>
            <a:noFill/>
          </a:ln>
        </p:spPr>
        <p:txBody>
          <a:bodyPr spcFirstLastPara="1" wrap="square" lIns="121900" tIns="60933" rIns="121900" bIns="60933" anchor="ctr" anchorCtr="0">
            <a:noAutofit/>
          </a:bodyPr>
          <a:lstStyle/>
          <a:p>
            <a:pPr algn="ctr" defTabSz="1219170"/>
            <a:endParaRPr sz="2400">
              <a:solidFill>
                <a:srgbClr val="FFFFFF"/>
              </a:solidFill>
              <a:latin typeface="Calibri"/>
              <a:ea typeface="Calibri"/>
              <a:cs typeface="Calibri"/>
              <a:sym typeface="Calibri"/>
            </a:endParaRPr>
          </a:p>
        </p:txBody>
      </p:sp>
      <p:sp>
        <p:nvSpPr>
          <p:cNvPr id="589" name="Google Shape;589;p82"/>
          <p:cNvSpPr txBox="1"/>
          <p:nvPr/>
        </p:nvSpPr>
        <p:spPr>
          <a:xfrm>
            <a:off x="664789" y="294281"/>
            <a:ext cx="2693600" cy="6259200"/>
          </a:xfrm>
          <a:prstGeom prst="rect">
            <a:avLst/>
          </a:prstGeom>
          <a:noFill/>
          <a:ln>
            <a:noFill/>
          </a:ln>
        </p:spPr>
        <p:txBody>
          <a:bodyPr spcFirstLastPara="1" wrap="square" lIns="121900" tIns="0" rIns="121900" bIns="0" anchor="ctr" anchorCtr="0">
            <a:noAutofit/>
          </a:bodyPr>
          <a:lstStyle/>
          <a:p>
            <a:pPr defTabSz="1219170"/>
            <a:r>
              <a:rPr lang="es-ES" sz="2667" dirty="0">
                <a:solidFill>
                  <a:srgbClr val="6BBBAE"/>
                </a:solidFill>
                <a:latin typeface="Play"/>
                <a:ea typeface="Play"/>
                <a:cs typeface="Play"/>
                <a:sym typeface="Play"/>
              </a:rPr>
              <a:t>LOCATION</a:t>
            </a:r>
            <a:endParaRPr sz="2667" dirty="0">
              <a:solidFill>
                <a:srgbClr val="6BBBAE"/>
              </a:solidFill>
              <a:latin typeface="Play"/>
              <a:ea typeface="Play"/>
              <a:cs typeface="Play"/>
              <a:sym typeface="Play"/>
            </a:endParaRPr>
          </a:p>
          <a:p>
            <a:pPr defTabSz="1219170"/>
            <a:endParaRPr sz="2667" dirty="0">
              <a:solidFill>
                <a:srgbClr val="6BBBAE"/>
              </a:solidFill>
              <a:latin typeface="Play"/>
              <a:ea typeface="Play"/>
              <a:cs typeface="Play"/>
              <a:sym typeface="Play"/>
            </a:endParaRPr>
          </a:p>
          <a:p>
            <a:pPr defTabSz="1219170"/>
            <a:r>
              <a:rPr lang="es-ES" sz="1600" dirty="0">
                <a:solidFill>
                  <a:srgbClr val="7F7F7F"/>
                </a:solidFill>
                <a:latin typeface="Play"/>
                <a:ea typeface="Play"/>
                <a:cs typeface="Play"/>
                <a:sym typeface="Play"/>
              </a:rPr>
              <a:t>Direkt am Meer, 250 m bis zur Playa del Bobo </a:t>
            </a:r>
            <a:endParaRPr sz="1600" dirty="0">
              <a:solidFill>
                <a:srgbClr val="7F7F7F"/>
              </a:solidFill>
              <a:latin typeface="Play"/>
              <a:ea typeface="Play"/>
              <a:cs typeface="Play"/>
              <a:sym typeface="Play"/>
            </a:endParaRPr>
          </a:p>
          <a:p>
            <a:pPr defTabSz="1219170"/>
            <a:endParaRPr sz="1600" dirty="0">
              <a:solidFill>
                <a:srgbClr val="7F7F7F"/>
              </a:solidFill>
              <a:latin typeface="Play"/>
              <a:ea typeface="Play"/>
              <a:cs typeface="Play"/>
              <a:sym typeface="Play"/>
            </a:endParaRPr>
          </a:p>
          <a:p>
            <a:pPr defTabSz="1219170"/>
            <a:r>
              <a:rPr lang="es-ES" sz="1600" dirty="0">
                <a:solidFill>
                  <a:srgbClr val="7F7F7F"/>
                </a:solidFill>
                <a:latin typeface="Play"/>
                <a:ea typeface="Play"/>
                <a:cs typeface="Play"/>
                <a:sym typeface="Play"/>
              </a:rPr>
              <a:t>5 km bis Adeje </a:t>
            </a:r>
            <a:endParaRPr sz="1600" dirty="0">
              <a:solidFill>
                <a:srgbClr val="7F7F7F"/>
              </a:solidFill>
              <a:latin typeface="Play"/>
              <a:ea typeface="Play"/>
              <a:cs typeface="Play"/>
              <a:sym typeface="Play"/>
            </a:endParaRPr>
          </a:p>
          <a:p>
            <a:pPr defTabSz="1219170"/>
            <a:endParaRPr sz="1600" dirty="0">
              <a:solidFill>
                <a:srgbClr val="7F7F7F"/>
              </a:solidFill>
              <a:latin typeface="Play"/>
              <a:ea typeface="Play"/>
              <a:cs typeface="Play"/>
              <a:sym typeface="Play"/>
            </a:endParaRPr>
          </a:p>
          <a:p>
            <a:pPr defTabSz="1219170"/>
            <a:r>
              <a:rPr lang="es-ES" sz="1600" dirty="0">
                <a:solidFill>
                  <a:srgbClr val="7F7F7F"/>
                </a:solidFill>
                <a:latin typeface="Play"/>
                <a:ea typeface="Play"/>
                <a:cs typeface="Play"/>
                <a:sym typeface="Play"/>
              </a:rPr>
              <a:t>17 km bis zum FlughafenTeneriffa Süd (TFS) </a:t>
            </a:r>
            <a:endParaRPr sz="1600" dirty="0">
              <a:solidFill>
                <a:srgbClr val="7F7F7F"/>
              </a:solidFill>
              <a:latin typeface="Play"/>
              <a:ea typeface="Play"/>
              <a:cs typeface="Play"/>
              <a:sym typeface="Play"/>
            </a:endParaRPr>
          </a:p>
          <a:p>
            <a:pPr defTabSz="1219170"/>
            <a:endParaRPr sz="1600" dirty="0">
              <a:solidFill>
                <a:srgbClr val="7F7F7F"/>
              </a:solidFill>
              <a:latin typeface="Play"/>
              <a:ea typeface="Play"/>
              <a:cs typeface="Play"/>
              <a:sym typeface="Play"/>
            </a:endParaRPr>
          </a:p>
          <a:p>
            <a:pPr defTabSz="1219170"/>
            <a:r>
              <a:rPr lang="es-ES" sz="1600" dirty="0">
                <a:solidFill>
                  <a:srgbClr val="7F7F7F"/>
                </a:solidFill>
                <a:latin typeface="Play"/>
                <a:ea typeface="Play"/>
                <a:cs typeface="Play"/>
                <a:sym typeface="Play"/>
              </a:rPr>
              <a:t>85 km bis zum Flughafen Los Rodeos  (TFN)</a:t>
            </a:r>
            <a:endParaRPr sz="1600" dirty="0">
              <a:solidFill>
                <a:srgbClr val="7F7F7F"/>
              </a:solidFill>
              <a:latin typeface="Play"/>
              <a:ea typeface="Play"/>
              <a:cs typeface="Play"/>
              <a:sym typeface="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89"/>
          <p:cNvPicPr preferRelativeResize="0"/>
          <p:nvPr/>
        </p:nvPicPr>
        <p:blipFill rotWithShape="1">
          <a:blip r:embed="rId3">
            <a:alphaModFix/>
          </a:blip>
          <a:srcRect t="9387" b="6188"/>
          <a:stretch/>
        </p:blipFill>
        <p:spPr>
          <a:xfrm>
            <a:off x="1" y="1"/>
            <a:ext cx="12191999" cy="6868324"/>
          </a:xfrm>
          <a:prstGeom prst="rect">
            <a:avLst/>
          </a:prstGeom>
          <a:noFill/>
          <a:ln>
            <a:noFill/>
          </a:ln>
        </p:spPr>
      </p:pic>
      <p:sp>
        <p:nvSpPr>
          <p:cNvPr id="632" name="Google Shape;632;p89"/>
          <p:cNvSpPr/>
          <p:nvPr/>
        </p:nvSpPr>
        <p:spPr>
          <a:xfrm>
            <a:off x="453069" y="-83001"/>
            <a:ext cx="3079600" cy="7013600"/>
          </a:xfrm>
          <a:prstGeom prst="rect">
            <a:avLst/>
          </a:prstGeom>
          <a:solidFill>
            <a:schemeClr val="lt1"/>
          </a:solidFill>
          <a:ln>
            <a:noFill/>
          </a:ln>
        </p:spPr>
        <p:txBody>
          <a:bodyPr spcFirstLastPara="1" wrap="square" lIns="121900" tIns="60933" rIns="121900" bIns="60933" anchor="ctr" anchorCtr="0">
            <a:noAutofit/>
          </a:bodyPr>
          <a:lstStyle/>
          <a:p>
            <a:pPr algn="ctr" defTabSz="1219170"/>
            <a:endParaRPr sz="2400">
              <a:solidFill>
                <a:srgbClr val="FFFFFF"/>
              </a:solidFill>
              <a:latin typeface="Calibri"/>
              <a:ea typeface="Calibri"/>
              <a:cs typeface="Calibri"/>
              <a:sym typeface="Calibri"/>
            </a:endParaRPr>
          </a:p>
        </p:txBody>
      </p:sp>
      <p:sp>
        <p:nvSpPr>
          <p:cNvPr id="633" name="Google Shape;633;p89"/>
          <p:cNvSpPr txBox="1"/>
          <p:nvPr/>
        </p:nvSpPr>
        <p:spPr>
          <a:xfrm>
            <a:off x="578932" y="294281"/>
            <a:ext cx="2817200" cy="6259200"/>
          </a:xfrm>
          <a:prstGeom prst="rect">
            <a:avLst/>
          </a:prstGeom>
          <a:noFill/>
          <a:ln>
            <a:noFill/>
          </a:ln>
        </p:spPr>
        <p:txBody>
          <a:bodyPr spcFirstLastPara="1" wrap="square" lIns="121900" tIns="0" rIns="121900" bIns="0" anchor="ctr" anchorCtr="0">
            <a:noAutofit/>
          </a:bodyPr>
          <a:lstStyle/>
          <a:p>
            <a:pPr defTabSz="1219170"/>
            <a:r>
              <a:rPr lang="es-ES" sz="2667" dirty="0">
                <a:solidFill>
                  <a:srgbClr val="6BBBAE"/>
                </a:solidFill>
                <a:latin typeface="Play"/>
                <a:ea typeface="Play"/>
                <a:cs typeface="Play"/>
                <a:sym typeface="Play"/>
              </a:rPr>
              <a:t>STAR PRESTIGE</a:t>
            </a:r>
            <a:endParaRPr sz="2667" dirty="0">
              <a:solidFill>
                <a:srgbClr val="6BBBAE"/>
              </a:solidFill>
              <a:latin typeface="Play"/>
              <a:ea typeface="Play"/>
              <a:cs typeface="Play"/>
              <a:sym typeface="Play"/>
            </a:endParaRPr>
          </a:p>
          <a:p>
            <a:pPr defTabSz="1219170"/>
            <a:endParaRPr sz="1600" dirty="0">
              <a:solidFill>
                <a:srgbClr val="7F7F7F"/>
              </a:solidFill>
              <a:latin typeface="Play"/>
              <a:ea typeface="Play"/>
              <a:cs typeface="Play"/>
              <a:sym typeface="Play"/>
            </a:endParaRPr>
          </a:p>
          <a:p>
            <a:pPr defTabSz="1219170"/>
            <a:r>
              <a:rPr lang="es-ES" sz="1600" dirty="0">
                <a:solidFill>
                  <a:srgbClr val="7F7F7F"/>
                </a:solidFill>
                <a:latin typeface="Play"/>
                <a:ea typeface="Play"/>
                <a:cs typeface="Play"/>
                <a:sym typeface="Play"/>
              </a:rPr>
              <a:t>Bereiche nur für Erwachsene </a:t>
            </a:r>
            <a:endParaRPr sz="1600" dirty="0">
              <a:solidFill>
                <a:srgbClr val="7F7F7F"/>
              </a:solidFill>
              <a:latin typeface="Play"/>
              <a:ea typeface="Play"/>
              <a:cs typeface="Play"/>
              <a:sym typeface="Play"/>
            </a:endParaRPr>
          </a:p>
          <a:p>
            <a:pPr defTabSz="1219170"/>
            <a:endParaRPr sz="1600" dirty="0">
              <a:solidFill>
                <a:srgbClr val="7F7F7F"/>
              </a:solidFill>
              <a:latin typeface="Play"/>
              <a:ea typeface="Play"/>
              <a:cs typeface="Play"/>
              <a:sym typeface="Play"/>
            </a:endParaRPr>
          </a:p>
          <a:p>
            <a:pPr defTabSz="1219170"/>
            <a:r>
              <a:rPr lang="es-ES" sz="1600" dirty="0">
                <a:solidFill>
                  <a:srgbClr val="7F7F7F"/>
                </a:solidFill>
                <a:latin typeface="Play"/>
                <a:ea typeface="Play"/>
                <a:cs typeface="Play"/>
                <a:sym typeface="Play"/>
              </a:rPr>
              <a:t>Superior Zimmer </a:t>
            </a:r>
            <a:endParaRPr sz="1600" dirty="0">
              <a:solidFill>
                <a:srgbClr val="7F7F7F"/>
              </a:solidFill>
              <a:latin typeface="Play"/>
              <a:ea typeface="Play"/>
              <a:cs typeface="Play"/>
              <a:sym typeface="Play"/>
            </a:endParaRPr>
          </a:p>
          <a:p>
            <a:pPr defTabSz="1219170"/>
            <a:endParaRPr sz="1600" dirty="0">
              <a:solidFill>
                <a:srgbClr val="7F7F7F"/>
              </a:solidFill>
              <a:latin typeface="Play"/>
              <a:ea typeface="Play"/>
              <a:cs typeface="Play"/>
              <a:sym typeface="Play"/>
            </a:endParaRPr>
          </a:p>
          <a:p>
            <a:pPr defTabSz="1219170"/>
            <a:r>
              <a:rPr lang="es-ES" sz="1600" dirty="0">
                <a:solidFill>
                  <a:srgbClr val="7F7F7F"/>
                </a:solidFill>
                <a:latin typeface="Play"/>
                <a:ea typeface="Play"/>
                <a:cs typeface="Play"/>
                <a:sym typeface="Play"/>
              </a:rPr>
              <a:t>VIP Service mit privater Rezeption </a:t>
            </a:r>
            <a:endParaRPr sz="1600" dirty="0">
              <a:solidFill>
                <a:srgbClr val="7F7F7F"/>
              </a:solidFill>
              <a:latin typeface="Play"/>
              <a:ea typeface="Play"/>
              <a:cs typeface="Play"/>
              <a:sym typeface="Play"/>
            </a:endParaRPr>
          </a:p>
          <a:p>
            <a:pPr defTabSz="1219170"/>
            <a:endParaRPr sz="1600" dirty="0">
              <a:solidFill>
                <a:srgbClr val="7F7F7F"/>
              </a:solidFill>
              <a:latin typeface="Play"/>
              <a:ea typeface="Play"/>
              <a:cs typeface="Play"/>
              <a:sym typeface="Play"/>
            </a:endParaRPr>
          </a:p>
          <a:p>
            <a:pPr defTabSz="1219170"/>
            <a:r>
              <a:rPr lang="es-ES" sz="1600" dirty="0">
                <a:solidFill>
                  <a:srgbClr val="7F7F7F"/>
                </a:solidFill>
                <a:latin typeface="Play"/>
                <a:ea typeface="Play"/>
                <a:cs typeface="Play"/>
                <a:sym typeface="Play"/>
              </a:rPr>
              <a:t>Lounge mit open bar, TV und Tageszeitung </a:t>
            </a:r>
            <a:endParaRPr sz="1600" dirty="0">
              <a:solidFill>
                <a:srgbClr val="7F7F7F"/>
              </a:solidFill>
              <a:latin typeface="Play"/>
              <a:ea typeface="Play"/>
              <a:cs typeface="Play"/>
              <a:sym typeface="Play"/>
            </a:endParaRPr>
          </a:p>
          <a:p>
            <a:pPr defTabSz="1219170"/>
            <a:endParaRPr sz="1600" dirty="0">
              <a:solidFill>
                <a:srgbClr val="7F7F7F"/>
              </a:solidFill>
              <a:latin typeface="Play"/>
              <a:ea typeface="Play"/>
              <a:cs typeface="Play"/>
              <a:sym typeface="Play"/>
            </a:endParaRPr>
          </a:p>
          <a:p>
            <a:pPr defTabSz="1219170"/>
            <a:r>
              <a:rPr lang="es-ES" sz="1600" dirty="0">
                <a:solidFill>
                  <a:srgbClr val="7F7F7F"/>
                </a:solidFill>
                <a:latin typeface="Play"/>
                <a:ea typeface="Play"/>
                <a:cs typeface="Play"/>
                <a:sym typeface="Play"/>
              </a:rPr>
              <a:t>Exclusive Sonnenterrasse mit Bali-Liegen,Whirlpool und Relx-Pool</a:t>
            </a:r>
            <a:endParaRPr sz="1600" dirty="0">
              <a:solidFill>
                <a:srgbClr val="7F7F7F"/>
              </a:solidFill>
              <a:latin typeface="Play"/>
              <a:ea typeface="Play"/>
              <a:cs typeface="Play"/>
              <a:sym typeface="Pl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1"/>
          <p:cNvSpPr/>
          <p:nvPr/>
        </p:nvSpPr>
        <p:spPr>
          <a:xfrm>
            <a:off x="0" y="417423"/>
            <a:ext cx="8238982" cy="6017597"/>
          </a:xfrm>
          <a:custGeom>
            <a:avLst/>
            <a:gdLst/>
            <a:ahLst/>
            <a:cxnLst/>
            <a:rect l="l" t="t" r="r" b="b"/>
            <a:pathLst>
              <a:path w="9986645" h="7272020" extrusionOk="0">
                <a:moveTo>
                  <a:pt x="0" y="7272007"/>
                </a:moveTo>
                <a:lnTo>
                  <a:pt x="9986403" y="7272007"/>
                </a:lnTo>
                <a:lnTo>
                  <a:pt x="9986403" y="0"/>
                </a:lnTo>
                <a:lnTo>
                  <a:pt x="0" y="0"/>
                </a:lnTo>
                <a:lnTo>
                  <a:pt x="0" y="7272007"/>
                </a:lnTo>
                <a:close/>
              </a:path>
            </a:pathLst>
          </a:custGeom>
          <a:solidFill>
            <a:srgbClr val="E3E3E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61" name="Google Shape;561;p21"/>
          <p:cNvSpPr/>
          <p:nvPr/>
        </p:nvSpPr>
        <p:spPr>
          <a:xfrm>
            <a:off x="0" y="417423"/>
            <a:ext cx="8250300" cy="60228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62" name="Google Shape;562;p21"/>
          <p:cNvSpPr/>
          <p:nvPr/>
        </p:nvSpPr>
        <p:spPr>
          <a:xfrm>
            <a:off x="10823050" y="807667"/>
            <a:ext cx="656415"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63" name="Google Shape;563;p21"/>
          <p:cNvSpPr/>
          <p:nvPr/>
        </p:nvSpPr>
        <p:spPr>
          <a:xfrm>
            <a:off x="9166430" y="3563363"/>
            <a:ext cx="1654397" cy="0"/>
          </a:xfrm>
          <a:custGeom>
            <a:avLst/>
            <a:gdLst/>
            <a:ahLst/>
            <a:cxnLst/>
            <a:rect l="l" t="t" r="r" b="b"/>
            <a:pathLst>
              <a:path w="2005330" h="120000" extrusionOk="0">
                <a:moveTo>
                  <a:pt x="0" y="0"/>
                </a:moveTo>
                <a:lnTo>
                  <a:pt x="2005202"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64" name="Google Shape;564;p21"/>
          <p:cNvSpPr/>
          <p:nvPr/>
        </p:nvSpPr>
        <p:spPr>
          <a:xfrm>
            <a:off x="9222495" y="1775115"/>
            <a:ext cx="1852945" cy="559091"/>
          </a:xfrm>
          <a:custGeom>
            <a:avLst/>
            <a:gdLst/>
            <a:ahLst/>
            <a:cxnLst/>
            <a:rect l="l" t="t" r="r" b="b"/>
            <a:pathLst>
              <a:path w="2245994" h="675639" extrusionOk="0">
                <a:moveTo>
                  <a:pt x="175645" y="10883"/>
                </a:moveTo>
                <a:lnTo>
                  <a:pt x="181897" y="21451"/>
                </a:lnTo>
                <a:lnTo>
                  <a:pt x="183668" y="34031"/>
                </a:lnTo>
                <a:lnTo>
                  <a:pt x="183284" y="51159"/>
                </a:lnTo>
                <a:lnTo>
                  <a:pt x="183644" y="63091"/>
                </a:lnTo>
                <a:lnTo>
                  <a:pt x="185359" y="72073"/>
                </a:lnTo>
                <a:lnTo>
                  <a:pt x="190575" y="83604"/>
                </a:lnTo>
                <a:lnTo>
                  <a:pt x="193049" y="96173"/>
                </a:lnTo>
                <a:lnTo>
                  <a:pt x="205912" y="133499"/>
                </a:lnTo>
                <a:lnTo>
                  <a:pt x="245518" y="143308"/>
                </a:lnTo>
                <a:lnTo>
                  <a:pt x="293924" y="146461"/>
                </a:lnTo>
                <a:lnTo>
                  <a:pt x="305362" y="147027"/>
                </a:lnTo>
                <a:lnTo>
                  <a:pt x="306315" y="146608"/>
                </a:lnTo>
                <a:lnTo>
                  <a:pt x="306950" y="145859"/>
                </a:lnTo>
                <a:lnTo>
                  <a:pt x="316913" y="138951"/>
                </a:lnTo>
                <a:lnTo>
                  <a:pt x="327721" y="138892"/>
                </a:lnTo>
                <a:lnTo>
                  <a:pt x="342698" y="143537"/>
                </a:lnTo>
                <a:lnTo>
                  <a:pt x="355080" y="146481"/>
                </a:lnTo>
                <a:lnTo>
                  <a:pt x="400693" y="129253"/>
                </a:lnTo>
                <a:lnTo>
                  <a:pt x="404092" y="124180"/>
                </a:lnTo>
                <a:lnTo>
                  <a:pt x="408624" y="112156"/>
                </a:lnTo>
                <a:lnTo>
                  <a:pt x="418450" y="103266"/>
                </a:lnTo>
                <a:lnTo>
                  <a:pt x="427220" y="95985"/>
                </a:lnTo>
                <a:lnTo>
                  <a:pt x="433839" y="87033"/>
                </a:lnTo>
                <a:lnTo>
                  <a:pt x="435854" y="74971"/>
                </a:lnTo>
                <a:lnTo>
                  <a:pt x="444463" y="64691"/>
                </a:lnTo>
                <a:lnTo>
                  <a:pt x="455519" y="59448"/>
                </a:lnTo>
                <a:lnTo>
                  <a:pt x="468108" y="57782"/>
                </a:lnTo>
                <a:lnTo>
                  <a:pt x="481319" y="58236"/>
                </a:lnTo>
                <a:lnTo>
                  <a:pt x="491100" y="59093"/>
                </a:lnTo>
                <a:lnTo>
                  <a:pt x="494275" y="59385"/>
                </a:lnTo>
                <a:lnTo>
                  <a:pt x="497310" y="59588"/>
                </a:lnTo>
                <a:lnTo>
                  <a:pt x="519004" y="105099"/>
                </a:lnTo>
                <a:lnTo>
                  <a:pt x="521661" y="118075"/>
                </a:lnTo>
                <a:lnTo>
                  <a:pt x="518781" y="134045"/>
                </a:lnTo>
                <a:lnTo>
                  <a:pt x="512576" y="145816"/>
                </a:lnTo>
                <a:lnTo>
                  <a:pt x="503238" y="152238"/>
                </a:lnTo>
                <a:lnTo>
                  <a:pt x="494402" y="153327"/>
                </a:lnTo>
                <a:lnTo>
                  <a:pt x="486604" y="151091"/>
                </a:lnTo>
                <a:lnTo>
                  <a:pt x="479721" y="149123"/>
                </a:lnTo>
                <a:lnTo>
                  <a:pt x="468323" y="146199"/>
                </a:lnTo>
                <a:lnTo>
                  <a:pt x="457040" y="145343"/>
                </a:lnTo>
                <a:lnTo>
                  <a:pt x="445985" y="148626"/>
                </a:lnTo>
                <a:lnTo>
                  <a:pt x="436249" y="156883"/>
                </a:lnTo>
                <a:lnTo>
                  <a:pt x="436172" y="158559"/>
                </a:lnTo>
                <a:lnTo>
                  <a:pt x="437074" y="159778"/>
                </a:lnTo>
                <a:lnTo>
                  <a:pt x="447033" y="168770"/>
                </a:lnTo>
                <a:lnTo>
                  <a:pt x="458904" y="173462"/>
                </a:lnTo>
                <a:lnTo>
                  <a:pt x="471800" y="175598"/>
                </a:lnTo>
                <a:lnTo>
                  <a:pt x="487272" y="177320"/>
                </a:lnTo>
                <a:lnTo>
                  <a:pt x="499959" y="180090"/>
                </a:lnTo>
                <a:lnTo>
                  <a:pt x="510153" y="185260"/>
                </a:lnTo>
                <a:lnTo>
                  <a:pt x="515763" y="190766"/>
                </a:lnTo>
                <a:lnTo>
                  <a:pt x="516449" y="191160"/>
                </a:lnTo>
                <a:lnTo>
                  <a:pt x="564519" y="171764"/>
                </a:lnTo>
                <a:lnTo>
                  <a:pt x="575373" y="167474"/>
                </a:lnTo>
                <a:lnTo>
                  <a:pt x="587264" y="169125"/>
                </a:lnTo>
                <a:lnTo>
                  <a:pt x="591722" y="173977"/>
                </a:lnTo>
                <a:lnTo>
                  <a:pt x="595773" y="182486"/>
                </a:lnTo>
                <a:lnTo>
                  <a:pt x="595649" y="194107"/>
                </a:lnTo>
                <a:lnTo>
                  <a:pt x="593773" y="207129"/>
                </a:lnTo>
                <a:lnTo>
                  <a:pt x="591324" y="220946"/>
                </a:lnTo>
                <a:lnTo>
                  <a:pt x="589706" y="234082"/>
                </a:lnTo>
                <a:lnTo>
                  <a:pt x="606510" y="275109"/>
                </a:lnTo>
                <a:lnTo>
                  <a:pt x="647999" y="283507"/>
                </a:lnTo>
                <a:lnTo>
                  <a:pt x="658593" y="281479"/>
                </a:lnTo>
                <a:lnTo>
                  <a:pt x="668098" y="277884"/>
                </a:lnTo>
                <a:lnTo>
                  <a:pt x="676832" y="273230"/>
                </a:lnTo>
                <a:lnTo>
                  <a:pt x="685114" y="268026"/>
                </a:lnTo>
                <a:lnTo>
                  <a:pt x="695969" y="261111"/>
                </a:lnTo>
                <a:lnTo>
                  <a:pt x="706639" y="255278"/>
                </a:lnTo>
                <a:lnTo>
                  <a:pt x="717514" y="251239"/>
                </a:lnTo>
                <a:lnTo>
                  <a:pt x="728983" y="249704"/>
                </a:lnTo>
                <a:lnTo>
                  <a:pt x="741434" y="251385"/>
                </a:lnTo>
                <a:lnTo>
                  <a:pt x="818239" y="250469"/>
                </a:lnTo>
                <a:lnTo>
                  <a:pt x="830096" y="244949"/>
                </a:lnTo>
                <a:lnTo>
                  <a:pt x="841053" y="238353"/>
                </a:lnTo>
                <a:lnTo>
                  <a:pt x="851367" y="231117"/>
                </a:lnTo>
                <a:lnTo>
                  <a:pt x="863556" y="222003"/>
                </a:lnTo>
                <a:lnTo>
                  <a:pt x="874994" y="213877"/>
                </a:lnTo>
                <a:lnTo>
                  <a:pt x="885985" y="206936"/>
                </a:lnTo>
                <a:lnTo>
                  <a:pt x="896839" y="201377"/>
                </a:lnTo>
                <a:lnTo>
                  <a:pt x="907862" y="197398"/>
                </a:lnTo>
                <a:lnTo>
                  <a:pt x="919360" y="195195"/>
                </a:lnTo>
                <a:lnTo>
                  <a:pt x="932788" y="190510"/>
                </a:lnTo>
                <a:lnTo>
                  <a:pt x="945744" y="187670"/>
                </a:lnTo>
                <a:lnTo>
                  <a:pt x="958288" y="186353"/>
                </a:lnTo>
                <a:lnTo>
                  <a:pt x="970483" y="186237"/>
                </a:lnTo>
                <a:lnTo>
                  <a:pt x="982391" y="186999"/>
                </a:lnTo>
                <a:lnTo>
                  <a:pt x="994075" y="188317"/>
                </a:lnTo>
                <a:lnTo>
                  <a:pt x="1009096" y="190323"/>
                </a:lnTo>
                <a:lnTo>
                  <a:pt x="1022660" y="191892"/>
                </a:lnTo>
                <a:lnTo>
                  <a:pt x="1035061" y="192820"/>
                </a:lnTo>
                <a:lnTo>
                  <a:pt x="1046590" y="192904"/>
                </a:lnTo>
                <a:lnTo>
                  <a:pt x="1057538" y="191939"/>
                </a:lnTo>
                <a:lnTo>
                  <a:pt x="1071038" y="186899"/>
                </a:lnTo>
                <a:lnTo>
                  <a:pt x="1083371" y="185424"/>
                </a:lnTo>
                <a:lnTo>
                  <a:pt x="1094869" y="186296"/>
                </a:lnTo>
                <a:lnTo>
                  <a:pt x="1109556" y="189011"/>
                </a:lnTo>
                <a:lnTo>
                  <a:pt x="1122621" y="190673"/>
                </a:lnTo>
                <a:lnTo>
                  <a:pt x="1134309" y="190566"/>
                </a:lnTo>
                <a:lnTo>
                  <a:pt x="1144866" y="187975"/>
                </a:lnTo>
                <a:lnTo>
                  <a:pt x="1154535" y="182182"/>
                </a:lnTo>
                <a:lnTo>
                  <a:pt x="1170675" y="178487"/>
                </a:lnTo>
                <a:lnTo>
                  <a:pt x="1184526" y="177724"/>
                </a:lnTo>
                <a:lnTo>
                  <a:pt x="1195638" y="180519"/>
                </a:lnTo>
                <a:lnTo>
                  <a:pt x="1203566" y="187497"/>
                </a:lnTo>
                <a:lnTo>
                  <a:pt x="1207164" y="195884"/>
                </a:lnTo>
                <a:lnTo>
                  <a:pt x="1207469" y="196392"/>
                </a:lnTo>
                <a:lnTo>
                  <a:pt x="1207875" y="196786"/>
                </a:lnTo>
                <a:lnTo>
                  <a:pt x="1213775" y="207519"/>
                </a:lnTo>
                <a:lnTo>
                  <a:pt x="1215407" y="220859"/>
                </a:lnTo>
                <a:lnTo>
                  <a:pt x="1216562" y="234860"/>
                </a:lnTo>
                <a:lnTo>
                  <a:pt x="1220502" y="247174"/>
                </a:lnTo>
                <a:lnTo>
                  <a:pt x="1230021" y="256342"/>
                </a:lnTo>
                <a:lnTo>
                  <a:pt x="1244713" y="259166"/>
                </a:lnTo>
                <a:lnTo>
                  <a:pt x="1257131" y="258269"/>
                </a:lnTo>
                <a:lnTo>
                  <a:pt x="1267798" y="254866"/>
                </a:lnTo>
                <a:lnTo>
                  <a:pt x="1277238" y="250177"/>
                </a:lnTo>
                <a:lnTo>
                  <a:pt x="1288717" y="244027"/>
                </a:lnTo>
                <a:lnTo>
                  <a:pt x="1299533" y="239592"/>
                </a:lnTo>
                <a:lnTo>
                  <a:pt x="1310174" y="237950"/>
                </a:lnTo>
                <a:lnTo>
                  <a:pt x="1321128" y="240179"/>
                </a:lnTo>
                <a:lnTo>
                  <a:pt x="1335804" y="242945"/>
                </a:lnTo>
                <a:lnTo>
                  <a:pt x="1349274" y="244132"/>
                </a:lnTo>
                <a:lnTo>
                  <a:pt x="1361760" y="244071"/>
                </a:lnTo>
                <a:lnTo>
                  <a:pt x="1373488" y="243096"/>
                </a:lnTo>
                <a:lnTo>
                  <a:pt x="1384683" y="241539"/>
                </a:lnTo>
                <a:lnTo>
                  <a:pt x="1399094" y="239160"/>
                </a:lnTo>
                <a:lnTo>
                  <a:pt x="1412387" y="237192"/>
                </a:lnTo>
                <a:lnTo>
                  <a:pt x="1424831" y="235820"/>
                </a:lnTo>
                <a:lnTo>
                  <a:pt x="1436691" y="235229"/>
                </a:lnTo>
                <a:lnTo>
                  <a:pt x="1448237" y="235604"/>
                </a:lnTo>
                <a:lnTo>
                  <a:pt x="1459983" y="237159"/>
                </a:lnTo>
                <a:lnTo>
                  <a:pt x="1460694" y="237058"/>
                </a:lnTo>
                <a:lnTo>
                  <a:pt x="1461316" y="236740"/>
                </a:lnTo>
                <a:lnTo>
                  <a:pt x="1474384" y="232247"/>
                </a:lnTo>
                <a:lnTo>
                  <a:pt x="1485225" y="232804"/>
                </a:lnTo>
                <a:lnTo>
                  <a:pt x="1494634" y="237100"/>
                </a:lnTo>
                <a:lnTo>
                  <a:pt x="1503405" y="243823"/>
                </a:lnTo>
                <a:lnTo>
                  <a:pt x="1513129" y="252196"/>
                </a:lnTo>
                <a:lnTo>
                  <a:pt x="1522741" y="259074"/>
                </a:lnTo>
                <a:lnTo>
                  <a:pt x="1532805" y="263555"/>
                </a:lnTo>
                <a:lnTo>
                  <a:pt x="1543884" y="264738"/>
                </a:lnTo>
                <a:lnTo>
                  <a:pt x="1559603" y="259135"/>
                </a:lnTo>
                <a:lnTo>
                  <a:pt x="1571628" y="253604"/>
                </a:lnTo>
                <a:lnTo>
                  <a:pt x="1581173" y="248151"/>
                </a:lnTo>
                <a:lnTo>
                  <a:pt x="1593476" y="240135"/>
                </a:lnTo>
                <a:lnTo>
                  <a:pt x="1604951" y="233111"/>
                </a:lnTo>
                <a:lnTo>
                  <a:pt x="1615947" y="227303"/>
                </a:lnTo>
                <a:lnTo>
                  <a:pt x="1626815" y="222938"/>
                </a:lnTo>
                <a:lnTo>
                  <a:pt x="1637906" y="220239"/>
                </a:lnTo>
                <a:lnTo>
                  <a:pt x="1649570" y="219433"/>
                </a:lnTo>
                <a:lnTo>
                  <a:pt x="1659259" y="220256"/>
                </a:lnTo>
                <a:lnTo>
                  <a:pt x="1659970" y="220116"/>
                </a:lnTo>
                <a:lnTo>
                  <a:pt x="1707435" y="203648"/>
                </a:lnTo>
                <a:lnTo>
                  <a:pt x="1719799" y="203002"/>
                </a:lnTo>
                <a:lnTo>
                  <a:pt x="1731750" y="204192"/>
                </a:lnTo>
                <a:lnTo>
                  <a:pt x="1742950" y="207459"/>
                </a:lnTo>
                <a:lnTo>
                  <a:pt x="1747524" y="209600"/>
                </a:lnTo>
                <a:lnTo>
                  <a:pt x="1748260" y="209702"/>
                </a:lnTo>
                <a:lnTo>
                  <a:pt x="1748959" y="209562"/>
                </a:lnTo>
                <a:lnTo>
                  <a:pt x="1765204" y="207676"/>
                </a:lnTo>
                <a:lnTo>
                  <a:pt x="1777000" y="209170"/>
                </a:lnTo>
                <a:lnTo>
                  <a:pt x="1785052" y="217614"/>
                </a:lnTo>
                <a:lnTo>
                  <a:pt x="1782499" y="222161"/>
                </a:lnTo>
                <a:lnTo>
                  <a:pt x="1778042" y="229082"/>
                </a:lnTo>
                <a:lnTo>
                  <a:pt x="1775946" y="232321"/>
                </a:lnTo>
                <a:lnTo>
                  <a:pt x="1773787" y="235673"/>
                </a:lnTo>
                <a:lnTo>
                  <a:pt x="1772733" y="239356"/>
                </a:lnTo>
                <a:lnTo>
                  <a:pt x="1771148" y="252279"/>
                </a:lnTo>
                <a:lnTo>
                  <a:pt x="1770699" y="264962"/>
                </a:lnTo>
                <a:lnTo>
                  <a:pt x="1770847" y="277392"/>
                </a:lnTo>
                <a:lnTo>
                  <a:pt x="1771042" y="291018"/>
                </a:lnTo>
                <a:lnTo>
                  <a:pt x="1770620" y="303911"/>
                </a:lnTo>
                <a:lnTo>
                  <a:pt x="1768982" y="316165"/>
                </a:lnTo>
                <a:lnTo>
                  <a:pt x="1765527" y="327876"/>
                </a:lnTo>
                <a:lnTo>
                  <a:pt x="1764110" y="331190"/>
                </a:lnTo>
                <a:lnTo>
                  <a:pt x="1764072" y="332028"/>
                </a:lnTo>
                <a:lnTo>
                  <a:pt x="1764351" y="332803"/>
                </a:lnTo>
                <a:lnTo>
                  <a:pt x="1766472" y="338797"/>
                </a:lnTo>
                <a:lnTo>
                  <a:pt x="1767539" y="345503"/>
                </a:lnTo>
                <a:lnTo>
                  <a:pt x="1768682" y="352602"/>
                </a:lnTo>
                <a:lnTo>
                  <a:pt x="1781650" y="388582"/>
                </a:lnTo>
                <a:lnTo>
                  <a:pt x="1801372" y="399973"/>
                </a:lnTo>
                <a:lnTo>
                  <a:pt x="1805880" y="401739"/>
                </a:lnTo>
                <a:lnTo>
                  <a:pt x="1810427" y="403504"/>
                </a:lnTo>
                <a:lnTo>
                  <a:pt x="1821961" y="407627"/>
                </a:lnTo>
                <a:lnTo>
                  <a:pt x="1833970" y="409797"/>
                </a:lnTo>
                <a:lnTo>
                  <a:pt x="1848846" y="401903"/>
                </a:lnTo>
                <a:lnTo>
                  <a:pt x="1856910" y="394356"/>
                </a:lnTo>
                <a:lnTo>
                  <a:pt x="1866430" y="381708"/>
                </a:lnTo>
                <a:lnTo>
                  <a:pt x="1875318" y="371930"/>
                </a:lnTo>
                <a:lnTo>
                  <a:pt x="1884649" y="365626"/>
                </a:lnTo>
                <a:lnTo>
                  <a:pt x="1891554" y="363664"/>
                </a:lnTo>
                <a:lnTo>
                  <a:pt x="1892113" y="363397"/>
                </a:lnTo>
                <a:lnTo>
                  <a:pt x="1892558" y="363004"/>
                </a:lnTo>
                <a:lnTo>
                  <a:pt x="1896469" y="359575"/>
                </a:lnTo>
                <a:lnTo>
                  <a:pt x="1900470" y="354228"/>
                </a:lnTo>
                <a:lnTo>
                  <a:pt x="1904712" y="348564"/>
                </a:lnTo>
                <a:lnTo>
                  <a:pt x="1906871" y="345694"/>
                </a:lnTo>
                <a:lnTo>
                  <a:pt x="1909055" y="342773"/>
                </a:lnTo>
                <a:lnTo>
                  <a:pt x="1911227" y="340118"/>
                </a:lnTo>
                <a:lnTo>
                  <a:pt x="1916561" y="335368"/>
                </a:lnTo>
                <a:lnTo>
                  <a:pt x="1923749" y="336270"/>
                </a:lnTo>
                <a:lnTo>
                  <a:pt x="1931369" y="337235"/>
                </a:lnTo>
                <a:lnTo>
                  <a:pt x="1943428" y="337929"/>
                </a:lnTo>
                <a:lnTo>
                  <a:pt x="1955025" y="333582"/>
                </a:lnTo>
                <a:lnTo>
                  <a:pt x="1965105" y="321909"/>
                </a:lnTo>
                <a:lnTo>
                  <a:pt x="1974934" y="314894"/>
                </a:lnTo>
                <a:lnTo>
                  <a:pt x="1988924" y="308129"/>
                </a:lnTo>
                <a:lnTo>
                  <a:pt x="1999990" y="301623"/>
                </a:lnTo>
                <a:lnTo>
                  <a:pt x="2008570" y="293977"/>
                </a:lnTo>
                <a:lnTo>
                  <a:pt x="2020584" y="283074"/>
                </a:lnTo>
                <a:lnTo>
                  <a:pt x="2031557" y="278465"/>
                </a:lnTo>
                <a:lnTo>
                  <a:pt x="2042094" y="278077"/>
                </a:lnTo>
                <a:lnTo>
                  <a:pt x="2058177" y="280879"/>
                </a:lnTo>
                <a:lnTo>
                  <a:pt x="2070414" y="282291"/>
                </a:lnTo>
                <a:lnTo>
                  <a:pt x="2080454" y="281817"/>
                </a:lnTo>
                <a:lnTo>
                  <a:pt x="2085102" y="282829"/>
                </a:lnTo>
                <a:lnTo>
                  <a:pt x="2086347" y="284746"/>
                </a:lnTo>
                <a:lnTo>
                  <a:pt x="2087604" y="286639"/>
                </a:lnTo>
                <a:lnTo>
                  <a:pt x="2091084" y="291896"/>
                </a:lnTo>
                <a:lnTo>
                  <a:pt x="2095046" y="297853"/>
                </a:lnTo>
                <a:lnTo>
                  <a:pt x="2102489" y="298996"/>
                </a:lnTo>
                <a:lnTo>
                  <a:pt x="2103098" y="299085"/>
                </a:lnTo>
                <a:lnTo>
                  <a:pt x="2103733" y="298996"/>
                </a:lnTo>
                <a:lnTo>
                  <a:pt x="2136501" y="276248"/>
                </a:lnTo>
                <a:lnTo>
                  <a:pt x="2159300" y="243083"/>
                </a:lnTo>
                <a:lnTo>
                  <a:pt x="2162940" y="230612"/>
                </a:lnTo>
                <a:lnTo>
                  <a:pt x="2166293" y="220103"/>
                </a:lnTo>
                <a:lnTo>
                  <a:pt x="2171996" y="219481"/>
                </a:lnTo>
                <a:lnTo>
                  <a:pt x="2179730" y="220091"/>
                </a:lnTo>
                <a:lnTo>
                  <a:pt x="2190364" y="230802"/>
                </a:lnTo>
                <a:lnTo>
                  <a:pt x="2198711" y="241565"/>
                </a:lnTo>
                <a:lnTo>
                  <a:pt x="2204805" y="252460"/>
                </a:lnTo>
                <a:lnTo>
                  <a:pt x="2208680" y="263568"/>
                </a:lnTo>
                <a:lnTo>
                  <a:pt x="2210371" y="274968"/>
                </a:lnTo>
                <a:lnTo>
                  <a:pt x="2209913" y="286741"/>
                </a:lnTo>
                <a:lnTo>
                  <a:pt x="2209461" y="289826"/>
                </a:lnTo>
                <a:lnTo>
                  <a:pt x="2209651" y="290639"/>
                </a:lnTo>
                <a:lnTo>
                  <a:pt x="2210108" y="291312"/>
                </a:lnTo>
                <a:lnTo>
                  <a:pt x="2214896" y="298310"/>
                </a:lnTo>
                <a:lnTo>
                  <a:pt x="2225120" y="297764"/>
                </a:lnTo>
                <a:lnTo>
                  <a:pt x="2233337" y="297307"/>
                </a:lnTo>
                <a:lnTo>
                  <a:pt x="2237121" y="297103"/>
                </a:lnTo>
                <a:lnTo>
                  <a:pt x="2243751" y="296748"/>
                </a:lnTo>
                <a:lnTo>
                  <a:pt x="2244500" y="298030"/>
                </a:lnTo>
                <a:lnTo>
                  <a:pt x="2245465" y="299834"/>
                </a:lnTo>
                <a:lnTo>
                  <a:pt x="2240931" y="307251"/>
                </a:lnTo>
                <a:lnTo>
                  <a:pt x="2228192" y="314042"/>
                </a:lnTo>
                <a:lnTo>
                  <a:pt x="2220939" y="323942"/>
                </a:lnTo>
                <a:lnTo>
                  <a:pt x="2217756" y="336102"/>
                </a:lnTo>
                <a:lnTo>
                  <a:pt x="2217230" y="349670"/>
                </a:lnTo>
                <a:lnTo>
                  <a:pt x="2218116" y="367100"/>
                </a:lnTo>
                <a:lnTo>
                  <a:pt x="2218236" y="381193"/>
                </a:lnTo>
                <a:lnTo>
                  <a:pt x="2217010" y="392427"/>
                </a:lnTo>
                <a:lnTo>
                  <a:pt x="2213854" y="401283"/>
                </a:lnTo>
                <a:lnTo>
                  <a:pt x="2206418" y="412694"/>
                </a:lnTo>
                <a:lnTo>
                  <a:pt x="2200464" y="423308"/>
                </a:lnTo>
                <a:lnTo>
                  <a:pt x="2177298" y="458724"/>
                </a:lnTo>
                <a:lnTo>
                  <a:pt x="2139998" y="470750"/>
                </a:lnTo>
                <a:lnTo>
                  <a:pt x="2128927" y="475406"/>
                </a:lnTo>
                <a:lnTo>
                  <a:pt x="2115846" y="484831"/>
                </a:lnTo>
                <a:lnTo>
                  <a:pt x="2105826" y="489802"/>
                </a:lnTo>
                <a:lnTo>
                  <a:pt x="2096336" y="489898"/>
                </a:lnTo>
                <a:lnTo>
                  <a:pt x="2086333" y="480982"/>
                </a:lnTo>
                <a:lnTo>
                  <a:pt x="2075032" y="476240"/>
                </a:lnTo>
                <a:lnTo>
                  <a:pt x="2062901" y="474632"/>
                </a:lnTo>
                <a:lnTo>
                  <a:pt x="2050409" y="475118"/>
                </a:lnTo>
                <a:lnTo>
                  <a:pt x="2038024" y="476659"/>
                </a:lnTo>
                <a:lnTo>
                  <a:pt x="2032575" y="477431"/>
                </a:lnTo>
                <a:lnTo>
                  <a:pt x="2028422" y="478015"/>
                </a:lnTo>
                <a:lnTo>
                  <a:pt x="2024409" y="478409"/>
                </a:lnTo>
                <a:lnTo>
                  <a:pt x="2013408" y="472053"/>
                </a:lnTo>
                <a:lnTo>
                  <a:pt x="2002199" y="468889"/>
                </a:lnTo>
                <a:lnTo>
                  <a:pt x="1957694" y="477780"/>
                </a:lnTo>
                <a:lnTo>
                  <a:pt x="1932878" y="490151"/>
                </a:lnTo>
                <a:lnTo>
                  <a:pt x="1924473" y="494214"/>
                </a:lnTo>
                <a:lnTo>
                  <a:pt x="1919113" y="495274"/>
                </a:lnTo>
                <a:lnTo>
                  <a:pt x="1912954" y="495922"/>
                </a:lnTo>
                <a:lnTo>
                  <a:pt x="1906769" y="496570"/>
                </a:lnTo>
                <a:lnTo>
                  <a:pt x="1893946" y="498111"/>
                </a:lnTo>
                <a:lnTo>
                  <a:pt x="1881395" y="500746"/>
                </a:lnTo>
                <a:lnTo>
                  <a:pt x="1869576" y="505544"/>
                </a:lnTo>
                <a:lnTo>
                  <a:pt x="1858952" y="513573"/>
                </a:lnTo>
                <a:lnTo>
                  <a:pt x="1845239" y="517254"/>
                </a:lnTo>
                <a:lnTo>
                  <a:pt x="1832227" y="519193"/>
                </a:lnTo>
                <a:lnTo>
                  <a:pt x="1819789" y="519793"/>
                </a:lnTo>
                <a:lnTo>
                  <a:pt x="1807796" y="519457"/>
                </a:lnTo>
                <a:lnTo>
                  <a:pt x="1796121" y="518590"/>
                </a:lnTo>
                <a:lnTo>
                  <a:pt x="1782623" y="517435"/>
                </a:lnTo>
                <a:lnTo>
                  <a:pt x="1769539" y="516551"/>
                </a:lnTo>
                <a:lnTo>
                  <a:pt x="1756826" y="516171"/>
                </a:lnTo>
                <a:lnTo>
                  <a:pt x="1744440" y="516526"/>
                </a:lnTo>
                <a:lnTo>
                  <a:pt x="1732338" y="517849"/>
                </a:lnTo>
                <a:lnTo>
                  <a:pt x="1720477" y="520372"/>
                </a:lnTo>
                <a:lnTo>
                  <a:pt x="1705305" y="524802"/>
                </a:lnTo>
                <a:lnTo>
                  <a:pt x="1693380" y="528310"/>
                </a:lnTo>
                <a:lnTo>
                  <a:pt x="1683268" y="531302"/>
                </a:lnTo>
                <a:lnTo>
                  <a:pt x="1670533" y="535056"/>
                </a:lnTo>
                <a:lnTo>
                  <a:pt x="1633513" y="545038"/>
                </a:lnTo>
                <a:lnTo>
                  <a:pt x="1584014" y="552706"/>
                </a:lnTo>
                <a:lnTo>
                  <a:pt x="1571095" y="553143"/>
                </a:lnTo>
                <a:lnTo>
                  <a:pt x="1557951" y="555037"/>
                </a:lnTo>
                <a:lnTo>
                  <a:pt x="1545397" y="555228"/>
                </a:lnTo>
                <a:lnTo>
                  <a:pt x="1533274" y="554576"/>
                </a:lnTo>
                <a:lnTo>
                  <a:pt x="1520390" y="553887"/>
                </a:lnTo>
                <a:lnTo>
                  <a:pt x="1507687" y="554171"/>
                </a:lnTo>
                <a:lnTo>
                  <a:pt x="1495468" y="556416"/>
                </a:lnTo>
                <a:lnTo>
                  <a:pt x="1484040" y="561605"/>
                </a:lnTo>
                <a:lnTo>
                  <a:pt x="1473708" y="570724"/>
                </a:lnTo>
                <a:lnTo>
                  <a:pt x="1460278" y="571997"/>
                </a:lnTo>
                <a:lnTo>
                  <a:pt x="1448297" y="576024"/>
                </a:lnTo>
                <a:lnTo>
                  <a:pt x="1437254" y="581641"/>
                </a:lnTo>
                <a:lnTo>
                  <a:pt x="1424016" y="589067"/>
                </a:lnTo>
                <a:lnTo>
                  <a:pt x="1413540" y="593900"/>
                </a:lnTo>
                <a:lnTo>
                  <a:pt x="1407811" y="595642"/>
                </a:lnTo>
                <a:lnTo>
                  <a:pt x="1407253" y="595985"/>
                </a:lnTo>
                <a:lnTo>
                  <a:pt x="1406833" y="596455"/>
                </a:lnTo>
                <a:lnTo>
                  <a:pt x="1396641" y="604575"/>
                </a:lnTo>
                <a:lnTo>
                  <a:pt x="1384897" y="608902"/>
                </a:lnTo>
                <a:lnTo>
                  <a:pt x="1371978" y="610660"/>
                </a:lnTo>
                <a:lnTo>
                  <a:pt x="1358263" y="611071"/>
                </a:lnTo>
                <a:lnTo>
                  <a:pt x="1344705" y="611370"/>
                </a:lnTo>
                <a:lnTo>
                  <a:pt x="1331623" y="612639"/>
                </a:lnTo>
                <a:lnTo>
                  <a:pt x="1319324" y="615846"/>
                </a:lnTo>
                <a:lnTo>
                  <a:pt x="1308113" y="621962"/>
                </a:lnTo>
                <a:lnTo>
                  <a:pt x="1298294" y="631956"/>
                </a:lnTo>
                <a:lnTo>
                  <a:pt x="1284465" y="629876"/>
                </a:lnTo>
                <a:lnTo>
                  <a:pt x="1272324" y="631466"/>
                </a:lnTo>
                <a:lnTo>
                  <a:pt x="1261506" y="635347"/>
                </a:lnTo>
                <a:lnTo>
                  <a:pt x="1247456" y="642140"/>
                </a:lnTo>
                <a:lnTo>
                  <a:pt x="1235844" y="646677"/>
                </a:lnTo>
                <a:lnTo>
                  <a:pt x="1225345" y="648530"/>
                </a:lnTo>
                <a:lnTo>
                  <a:pt x="1215127" y="647407"/>
                </a:lnTo>
                <a:lnTo>
                  <a:pt x="1214505" y="647446"/>
                </a:lnTo>
                <a:lnTo>
                  <a:pt x="1176894" y="655263"/>
                </a:lnTo>
                <a:lnTo>
                  <a:pt x="1151371" y="656083"/>
                </a:lnTo>
                <a:lnTo>
                  <a:pt x="1134634" y="655967"/>
                </a:lnTo>
                <a:lnTo>
                  <a:pt x="1130558" y="655942"/>
                </a:lnTo>
                <a:lnTo>
                  <a:pt x="1126481" y="655916"/>
                </a:lnTo>
                <a:lnTo>
                  <a:pt x="1113741" y="650844"/>
                </a:lnTo>
                <a:lnTo>
                  <a:pt x="1101910" y="649583"/>
                </a:lnTo>
                <a:lnTo>
                  <a:pt x="1090812" y="651269"/>
                </a:lnTo>
                <a:lnTo>
                  <a:pt x="1080274" y="655037"/>
                </a:lnTo>
                <a:lnTo>
                  <a:pt x="1070120" y="660022"/>
                </a:lnTo>
                <a:lnTo>
                  <a:pt x="1057946" y="666441"/>
                </a:lnTo>
                <a:lnTo>
                  <a:pt x="1046549" y="671534"/>
                </a:lnTo>
                <a:lnTo>
                  <a:pt x="1035480" y="674629"/>
                </a:lnTo>
                <a:lnTo>
                  <a:pt x="1024292" y="675058"/>
                </a:lnTo>
                <a:lnTo>
                  <a:pt x="1011970" y="667129"/>
                </a:lnTo>
                <a:lnTo>
                  <a:pt x="1010861" y="657734"/>
                </a:lnTo>
                <a:lnTo>
                  <a:pt x="1013768" y="648284"/>
                </a:lnTo>
                <a:lnTo>
                  <a:pt x="1014924" y="644753"/>
                </a:lnTo>
                <a:lnTo>
                  <a:pt x="1015496" y="641324"/>
                </a:lnTo>
                <a:lnTo>
                  <a:pt x="1014419" y="628535"/>
                </a:lnTo>
                <a:lnTo>
                  <a:pt x="1014431" y="615843"/>
                </a:lnTo>
                <a:lnTo>
                  <a:pt x="1015007" y="603326"/>
                </a:lnTo>
                <a:lnTo>
                  <a:pt x="1015656" y="590173"/>
                </a:lnTo>
                <a:lnTo>
                  <a:pt x="1015771" y="577220"/>
                </a:lnTo>
                <a:lnTo>
                  <a:pt x="1000252" y="530377"/>
                </a:lnTo>
                <a:lnTo>
                  <a:pt x="964642" y="509763"/>
                </a:lnTo>
                <a:lnTo>
                  <a:pt x="913497" y="505637"/>
                </a:lnTo>
                <a:lnTo>
                  <a:pt x="901115" y="505104"/>
                </a:lnTo>
                <a:lnTo>
                  <a:pt x="889720" y="503915"/>
                </a:lnTo>
                <a:lnTo>
                  <a:pt x="889080" y="503821"/>
                </a:lnTo>
                <a:lnTo>
                  <a:pt x="888458" y="503910"/>
                </a:lnTo>
                <a:lnTo>
                  <a:pt x="887886" y="504177"/>
                </a:lnTo>
                <a:lnTo>
                  <a:pt x="876066" y="508671"/>
                </a:lnTo>
                <a:lnTo>
                  <a:pt x="863610" y="511454"/>
                </a:lnTo>
                <a:lnTo>
                  <a:pt x="850055" y="504690"/>
                </a:lnTo>
                <a:lnTo>
                  <a:pt x="841608" y="497215"/>
                </a:lnTo>
                <a:lnTo>
                  <a:pt x="832386" y="487340"/>
                </a:lnTo>
                <a:lnTo>
                  <a:pt x="823147" y="478572"/>
                </a:lnTo>
                <a:lnTo>
                  <a:pt x="813306" y="471400"/>
                </a:lnTo>
                <a:lnTo>
                  <a:pt x="802279" y="466315"/>
                </a:lnTo>
                <a:lnTo>
                  <a:pt x="789479" y="463805"/>
                </a:lnTo>
                <a:lnTo>
                  <a:pt x="773060" y="464306"/>
                </a:lnTo>
                <a:lnTo>
                  <a:pt x="761473" y="462172"/>
                </a:lnTo>
                <a:lnTo>
                  <a:pt x="752287" y="458581"/>
                </a:lnTo>
                <a:lnTo>
                  <a:pt x="740712" y="453800"/>
                </a:lnTo>
                <a:lnTo>
                  <a:pt x="728741" y="451269"/>
                </a:lnTo>
                <a:lnTo>
                  <a:pt x="718506" y="448843"/>
                </a:lnTo>
                <a:lnTo>
                  <a:pt x="716449" y="445096"/>
                </a:lnTo>
                <a:lnTo>
                  <a:pt x="714442" y="441452"/>
                </a:lnTo>
                <a:lnTo>
                  <a:pt x="708313" y="432013"/>
                </a:lnTo>
                <a:lnTo>
                  <a:pt x="698434" y="426206"/>
                </a:lnTo>
                <a:lnTo>
                  <a:pt x="687861" y="426694"/>
                </a:lnTo>
                <a:lnTo>
                  <a:pt x="687086" y="427266"/>
                </a:lnTo>
                <a:lnTo>
                  <a:pt x="686629" y="428066"/>
                </a:lnTo>
                <a:lnTo>
                  <a:pt x="681930" y="436460"/>
                </a:lnTo>
                <a:lnTo>
                  <a:pt x="675644" y="435787"/>
                </a:lnTo>
                <a:lnTo>
                  <a:pt x="664925" y="433870"/>
                </a:lnTo>
                <a:lnTo>
                  <a:pt x="658524" y="432727"/>
                </a:lnTo>
                <a:lnTo>
                  <a:pt x="651552" y="431482"/>
                </a:lnTo>
                <a:lnTo>
                  <a:pt x="644821" y="433628"/>
                </a:lnTo>
                <a:lnTo>
                  <a:pt x="640655" y="434860"/>
                </a:lnTo>
                <a:lnTo>
                  <a:pt x="596380" y="446483"/>
                </a:lnTo>
                <a:lnTo>
                  <a:pt x="584405" y="446550"/>
                </a:lnTo>
                <a:lnTo>
                  <a:pt x="572495" y="444106"/>
                </a:lnTo>
                <a:lnTo>
                  <a:pt x="557829" y="441353"/>
                </a:lnTo>
                <a:lnTo>
                  <a:pt x="545887" y="442096"/>
                </a:lnTo>
                <a:lnTo>
                  <a:pt x="535755" y="444541"/>
                </a:lnTo>
                <a:lnTo>
                  <a:pt x="523165" y="447724"/>
                </a:lnTo>
                <a:lnTo>
                  <a:pt x="511788" y="448260"/>
                </a:lnTo>
                <a:lnTo>
                  <a:pt x="501222" y="443959"/>
                </a:lnTo>
                <a:lnTo>
                  <a:pt x="497005" y="440270"/>
                </a:lnTo>
                <a:lnTo>
                  <a:pt x="496434" y="439966"/>
                </a:lnTo>
                <a:lnTo>
                  <a:pt x="495812" y="439851"/>
                </a:lnTo>
                <a:lnTo>
                  <a:pt x="482630" y="438908"/>
                </a:lnTo>
                <a:lnTo>
                  <a:pt x="470345" y="440572"/>
                </a:lnTo>
                <a:lnTo>
                  <a:pt x="458677" y="443729"/>
                </a:lnTo>
                <a:lnTo>
                  <a:pt x="445672" y="447689"/>
                </a:lnTo>
                <a:lnTo>
                  <a:pt x="433770" y="450375"/>
                </a:lnTo>
                <a:lnTo>
                  <a:pt x="389721" y="434126"/>
                </a:lnTo>
                <a:lnTo>
                  <a:pt x="380102" y="424779"/>
                </a:lnTo>
                <a:lnTo>
                  <a:pt x="370643" y="417319"/>
                </a:lnTo>
                <a:lnTo>
                  <a:pt x="369459" y="416547"/>
                </a:lnTo>
                <a:lnTo>
                  <a:pt x="368405" y="416420"/>
                </a:lnTo>
                <a:lnTo>
                  <a:pt x="367465" y="416775"/>
                </a:lnTo>
                <a:lnTo>
                  <a:pt x="355548" y="421165"/>
                </a:lnTo>
                <a:lnTo>
                  <a:pt x="343631" y="425555"/>
                </a:lnTo>
                <a:lnTo>
                  <a:pt x="331714" y="429945"/>
                </a:lnTo>
                <a:lnTo>
                  <a:pt x="318435" y="426415"/>
                </a:lnTo>
                <a:lnTo>
                  <a:pt x="305748" y="424836"/>
                </a:lnTo>
                <a:lnTo>
                  <a:pt x="293512" y="424492"/>
                </a:lnTo>
                <a:lnTo>
                  <a:pt x="277456" y="424668"/>
                </a:lnTo>
                <a:lnTo>
                  <a:pt x="264403" y="424192"/>
                </a:lnTo>
                <a:lnTo>
                  <a:pt x="253440" y="422467"/>
                </a:lnTo>
                <a:lnTo>
                  <a:pt x="244491" y="419303"/>
                </a:lnTo>
                <a:lnTo>
                  <a:pt x="243526" y="419315"/>
                </a:lnTo>
                <a:lnTo>
                  <a:pt x="206264" y="429186"/>
                </a:lnTo>
                <a:lnTo>
                  <a:pt x="166891" y="432440"/>
                </a:lnTo>
                <a:lnTo>
                  <a:pt x="153838" y="433647"/>
                </a:lnTo>
                <a:lnTo>
                  <a:pt x="141235" y="435390"/>
                </a:lnTo>
                <a:lnTo>
                  <a:pt x="129135" y="437947"/>
                </a:lnTo>
                <a:lnTo>
                  <a:pt x="117595" y="441597"/>
                </a:lnTo>
                <a:lnTo>
                  <a:pt x="103775" y="441871"/>
                </a:lnTo>
                <a:lnTo>
                  <a:pt x="92188" y="444474"/>
                </a:lnTo>
                <a:lnTo>
                  <a:pt x="79350" y="447973"/>
                </a:lnTo>
                <a:lnTo>
                  <a:pt x="67805" y="449123"/>
                </a:lnTo>
                <a:lnTo>
                  <a:pt x="50727" y="445425"/>
                </a:lnTo>
                <a:lnTo>
                  <a:pt x="40278" y="439031"/>
                </a:lnTo>
                <a:lnTo>
                  <a:pt x="33371" y="430780"/>
                </a:lnTo>
                <a:lnTo>
                  <a:pt x="25372" y="419474"/>
                </a:lnTo>
                <a:lnTo>
                  <a:pt x="16588" y="410449"/>
                </a:lnTo>
                <a:lnTo>
                  <a:pt x="6093" y="399085"/>
                </a:lnTo>
                <a:lnTo>
                  <a:pt x="1037" y="388087"/>
                </a:lnTo>
                <a:lnTo>
                  <a:pt x="0" y="377291"/>
                </a:lnTo>
                <a:lnTo>
                  <a:pt x="1560" y="366537"/>
                </a:lnTo>
                <a:lnTo>
                  <a:pt x="5478" y="350915"/>
                </a:lnTo>
                <a:lnTo>
                  <a:pt x="7892" y="339079"/>
                </a:lnTo>
                <a:lnTo>
                  <a:pt x="5256" y="323148"/>
                </a:lnTo>
                <a:lnTo>
                  <a:pt x="5604" y="310123"/>
                </a:lnTo>
                <a:lnTo>
                  <a:pt x="8192" y="299195"/>
                </a:lnTo>
                <a:lnTo>
                  <a:pt x="12276" y="289558"/>
                </a:lnTo>
                <a:lnTo>
                  <a:pt x="19096" y="276576"/>
                </a:lnTo>
                <a:lnTo>
                  <a:pt x="24252" y="264986"/>
                </a:lnTo>
                <a:lnTo>
                  <a:pt x="27103" y="254221"/>
                </a:lnTo>
                <a:lnTo>
                  <a:pt x="27009" y="243719"/>
                </a:lnTo>
                <a:lnTo>
                  <a:pt x="30820" y="228865"/>
                </a:lnTo>
                <a:lnTo>
                  <a:pt x="32583" y="215582"/>
                </a:lnTo>
                <a:lnTo>
                  <a:pt x="32816" y="203511"/>
                </a:lnTo>
                <a:lnTo>
                  <a:pt x="32036" y="192292"/>
                </a:lnTo>
                <a:lnTo>
                  <a:pt x="30158" y="176440"/>
                </a:lnTo>
                <a:lnTo>
                  <a:pt x="29132" y="163128"/>
                </a:lnTo>
                <a:lnTo>
                  <a:pt x="29421" y="151626"/>
                </a:lnTo>
                <a:lnTo>
                  <a:pt x="31486" y="141204"/>
                </a:lnTo>
                <a:lnTo>
                  <a:pt x="33931" y="126863"/>
                </a:lnTo>
                <a:lnTo>
                  <a:pt x="31815" y="116834"/>
                </a:lnTo>
                <a:lnTo>
                  <a:pt x="29899" y="111074"/>
                </a:lnTo>
                <a:lnTo>
                  <a:pt x="28236" y="106095"/>
                </a:lnTo>
                <a:lnTo>
                  <a:pt x="29607" y="103962"/>
                </a:lnTo>
                <a:lnTo>
                  <a:pt x="30446" y="102628"/>
                </a:lnTo>
                <a:lnTo>
                  <a:pt x="32846" y="102108"/>
                </a:lnTo>
                <a:lnTo>
                  <a:pt x="34700" y="101904"/>
                </a:lnTo>
                <a:lnTo>
                  <a:pt x="35335" y="101828"/>
                </a:lnTo>
                <a:lnTo>
                  <a:pt x="35945" y="101574"/>
                </a:lnTo>
                <a:lnTo>
                  <a:pt x="36427" y="101155"/>
                </a:lnTo>
                <a:lnTo>
                  <a:pt x="42739" y="95681"/>
                </a:lnTo>
                <a:lnTo>
                  <a:pt x="41393" y="88379"/>
                </a:lnTo>
                <a:lnTo>
                  <a:pt x="40313" y="82511"/>
                </a:lnTo>
                <a:lnTo>
                  <a:pt x="39107" y="75933"/>
                </a:lnTo>
                <a:lnTo>
                  <a:pt x="38980" y="73113"/>
                </a:lnTo>
                <a:lnTo>
                  <a:pt x="42752" y="71247"/>
                </a:lnTo>
                <a:lnTo>
                  <a:pt x="49597" y="74409"/>
                </a:lnTo>
                <a:lnTo>
                  <a:pt x="53877" y="77660"/>
                </a:lnTo>
                <a:lnTo>
                  <a:pt x="53026" y="82753"/>
                </a:lnTo>
                <a:lnTo>
                  <a:pt x="54587" y="95228"/>
                </a:lnTo>
                <a:lnTo>
                  <a:pt x="53652" y="107717"/>
                </a:lnTo>
                <a:lnTo>
                  <a:pt x="51220" y="123143"/>
                </a:lnTo>
                <a:lnTo>
                  <a:pt x="50028" y="136700"/>
                </a:lnTo>
                <a:lnTo>
                  <a:pt x="51025" y="148386"/>
                </a:lnTo>
                <a:lnTo>
                  <a:pt x="55157" y="158198"/>
                </a:lnTo>
                <a:lnTo>
                  <a:pt x="63371" y="166134"/>
                </a:lnTo>
                <a:lnTo>
                  <a:pt x="72846" y="177589"/>
                </a:lnTo>
                <a:lnTo>
                  <a:pt x="81946" y="186128"/>
                </a:lnTo>
                <a:lnTo>
                  <a:pt x="91431" y="192121"/>
                </a:lnTo>
                <a:lnTo>
                  <a:pt x="105324" y="191641"/>
                </a:lnTo>
                <a:lnTo>
                  <a:pt x="144809" y="159181"/>
                </a:lnTo>
                <a:lnTo>
                  <a:pt x="147387" y="155930"/>
                </a:lnTo>
                <a:lnTo>
                  <a:pt x="150016" y="152933"/>
                </a:lnTo>
                <a:lnTo>
                  <a:pt x="150486" y="152400"/>
                </a:lnTo>
                <a:lnTo>
                  <a:pt x="150753" y="151726"/>
                </a:lnTo>
                <a:lnTo>
                  <a:pt x="150791" y="151028"/>
                </a:lnTo>
                <a:lnTo>
                  <a:pt x="150859" y="138140"/>
                </a:lnTo>
                <a:lnTo>
                  <a:pt x="149767" y="125445"/>
                </a:lnTo>
                <a:lnTo>
                  <a:pt x="147793" y="112932"/>
                </a:lnTo>
                <a:lnTo>
                  <a:pt x="145216" y="100593"/>
                </a:lnTo>
                <a:lnTo>
                  <a:pt x="142314" y="88418"/>
                </a:lnTo>
                <a:lnTo>
                  <a:pt x="139083" y="75141"/>
                </a:lnTo>
                <a:lnTo>
                  <a:pt x="136237" y="62416"/>
                </a:lnTo>
                <a:lnTo>
                  <a:pt x="133987" y="50090"/>
                </a:lnTo>
                <a:lnTo>
                  <a:pt x="132544" y="38010"/>
                </a:lnTo>
                <a:lnTo>
                  <a:pt x="132117" y="26025"/>
                </a:lnTo>
                <a:lnTo>
                  <a:pt x="132919" y="13981"/>
                </a:lnTo>
                <a:lnTo>
                  <a:pt x="136999" y="2349"/>
                </a:lnTo>
                <a:lnTo>
                  <a:pt x="143222" y="457"/>
                </a:lnTo>
                <a:lnTo>
                  <a:pt x="147832" y="0"/>
                </a:lnTo>
                <a:lnTo>
                  <a:pt x="160669" y="1465"/>
                </a:lnTo>
                <a:lnTo>
                  <a:pt x="172115" y="7413"/>
                </a:lnTo>
                <a:lnTo>
                  <a:pt x="175518" y="10744"/>
                </a:lnTo>
                <a:lnTo>
                  <a:pt x="175645" y="10883"/>
                </a:lnTo>
                <a:close/>
              </a:path>
            </a:pathLst>
          </a:custGeom>
          <a:noFill/>
          <a:ln w="9525" cap="flat" cmpd="sng">
            <a:solidFill>
              <a:srgbClr val="002E5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65" name="Google Shape;565;p21"/>
          <p:cNvSpPr/>
          <p:nvPr/>
        </p:nvSpPr>
        <p:spPr>
          <a:xfrm>
            <a:off x="9811201" y="1903353"/>
            <a:ext cx="174974" cy="167622"/>
          </a:xfrm>
          <a:custGeom>
            <a:avLst/>
            <a:gdLst/>
            <a:ahLst/>
            <a:cxnLst/>
            <a:rect l="l" t="t" r="r" b="b"/>
            <a:pathLst>
              <a:path w="212090" h="202564" extrusionOk="0">
                <a:moveTo>
                  <a:pt x="137233" y="144427"/>
                </a:moveTo>
                <a:lnTo>
                  <a:pt x="95789" y="144427"/>
                </a:lnTo>
                <a:lnTo>
                  <a:pt x="99848" y="150593"/>
                </a:lnTo>
                <a:lnTo>
                  <a:pt x="136896" y="186369"/>
                </a:lnTo>
                <a:lnTo>
                  <a:pt x="170290" y="202006"/>
                </a:lnTo>
                <a:lnTo>
                  <a:pt x="171510" y="201498"/>
                </a:lnTo>
                <a:lnTo>
                  <a:pt x="172615" y="199390"/>
                </a:lnTo>
                <a:lnTo>
                  <a:pt x="172322" y="198094"/>
                </a:lnTo>
                <a:lnTo>
                  <a:pt x="168956" y="195323"/>
                </a:lnTo>
                <a:lnTo>
                  <a:pt x="162813" y="189366"/>
                </a:lnTo>
                <a:lnTo>
                  <a:pt x="154609" y="179742"/>
                </a:lnTo>
                <a:lnTo>
                  <a:pt x="145969" y="166626"/>
                </a:lnTo>
                <a:lnTo>
                  <a:pt x="138635" y="150452"/>
                </a:lnTo>
                <a:lnTo>
                  <a:pt x="137233" y="144427"/>
                </a:lnTo>
                <a:close/>
              </a:path>
              <a:path w="212090" h="202564" extrusionOk="0">
                <a:moveTo>
                  <a:pt x="49694" y="68985"/>
                </a:moveTo>
                <a:lnTo>
                  <a:pt x="1736" y="75615"/>
                </a:lnTo>
                <a:lnTo>
                  <a:pt x="0" y="77736"/>
                </a:lnTo>
                <a:lnTo>
                  <a:pt x="263" y="79476"/>
                </a:lnTo>
                <a:lnTo>
                  <a:pt x="1253" y="80352"/>
                </a:lnTo>
                <a:lnTo>
                  <a:pt x="5597" y="80604"/>
                </a:lnTo>
                <a:lnTo>
                  <a:pt x="14051" y="81806"/>
                </a:lnTo>
                <a:lnTo>
                  <a:pt x="26330" y="84770"/>
                </a:lnTo>
                <a:lnTo>
                  <a:pt x="40953" y="90281"/>
                </a:lnTo>
                <a:lnTo>
                  <a:pt x="56442" y="99124"/>
                </a:lnTo>
                <a:lnTo>
                  <a:pt x="71320" y="112085"/>
                </a:lnTo>
                <a:lnTo>
                  <a:pt x="66695" y="117882"/>
                </a:lnTo>
                <a:lnTo>
                  <a:pt x="61018" y="126106"/>
                </a:lnTo>
                <a:lnTo>
                  <a:pt x="44191" y="164145"/>
                </a:lnTo>
                <a:lnTo>
                  <a:pt x="39671" y="200634"/>
                </a:lnTo>
                <a:lnTo>
                  <a:pt x="40535" y="201650"/>
                </a:lnTo>
                <a:lnTo>
                  <a:pt x="41703" y="201841"/>
                </a:lnTo>
                <a:lnTo>
                  <a:pt x="42109" y="201879"/>
                </a:lnTo>
                <a:lnTo>
                  <a:pt x="43125" y="201879"/>
                </a:lnTo>
                <a:lnTo>
                  <a:pt x="44065" y="201231"/>
                </a:lnTo>
                <a:lnTo>
                  <a:pt x="45618" y="197301"/>
                </a:lnTo>
                <a:lnTo>
                  <a:pt x="49384" y="189620"/>
                </a:lnTo>
                <a:lnTo>
                  <a:pt x="56003" y="178846"/>
                </a:lnTo>
                <a:lnTo>
                  <a:pt x="65754" y="166626"/>
                </a:lnTo>
                <a:lnTo>
                  <a:pt x="78922" y="154604"/>
                </a:lnTo>
                <a:lnTo>
                  <a:pt x="95789" y="144427"/>
                </a:lnTo>
                <a:lnTo>
                  <a:pt x="137233" y="144427"/>
                </a:lnTo>
                <a:lnTo>
                  <a:pt x="134171" y="131268"/>
                </a:lnTo>
                <a:lnTo>
                  <a:pt x="174055" y="114203"/>
                </a:lnTo>
                <a:lnTo>
                  <a:pt x="200799" y="91815"/>
                </a:lnTo>
                <a:lnTo>
                  <a:pt x="152011" y="91815"/>
                </a:lnTo>
                <a:lnTo>
                  <a:pt x="133581" y="89734"/>
                </a:lnTo>
                <a:lnTo>
                  <a:pt x="133767" y="84770"/>
                </a:lnTo>
                <a:lnTo>
                  <a:pt x="133792" y="79818"/>
                </a:lnTo>
                <a:lnTo>
                  <a:pt x="97133" y="79818"/>
                </a:lnTo>
                <a:lnTo>
                  <a:pt x="92123" y="77736"/>
                </a:lnTo>
                <a:lnTo>
                  <a:pt x="84610" y="75125"/>
                </a:lnTo>
                <a:lnTo>
                  <a:pt x="74859" y="72472"/>
                </a:lnTo>
                <a:lnTo>
                  <a:pt x="63132" y="70263"/>
                </a:lnTo>
                <a:lnTo>
                  <a:pt x="49694" y="68985"/>
                </a:lnTo>
                <a:close/>
              </a:path>
              <a:path w="212090" h="202564" extrusionOk="0">
                <a:moveTo>
                  <a:pt x="208860" y="75044"/>
                </a:moveTo>
                <a:lnTo>
                  <a:pt x="168814" y="90468"/>
                </a:lnTo>
                <a:lnTo>
                  <a:pt x="152011" y="91815"/>
                </a:lnTo>
                <a:lnTo>
                  <a:pt x="200799" y="91815"/>
                </a:lnTo>
                <a:lnTo>
                  <a:pt x="211261" y="79171"/>
                </a:lnTo>
                <a:lnTo>
                  <a:pt x="211959" y="78193"/>
                </a:lnTo>
                <a:lnTo>
                  <a:pt x="211845" y="76873"/>
                </a:lnTo>
                <a:lnTo>
                  <a:pt x="210181" y="75184"/>
                </a:lnTo>
                <a:lnTo>
                  <a:pt x="208860" y="75044"/>
                </a:lnTo>
                <a:close/>
              </a:path>
              <a:path w="212090" h="202564" extrusionOk="0">
                <a:moveTo>
                  <a:pt x="105787" y="0"/>
                </a:moveTo>
                <a:lnTo>
                  <a:pt x="103666" y="1066"/>
                </a:lnTo>
                <a:lnTo>
                  <a:pt x="103133" y="2286"/>
                </a:lnTo>
                <a:lnTo>
                  <a:pt x="103639" y="4024"/>
                </a:lnTo>
                <a:lnTo>
                  <a:pt x="104768" y="8993"/>
                </a:lnTo>
                <a:lnTo>
                  <a:pt x="106214" y="18240"/>
                </a:lnTo>
                <a:lnTo>
                  <a:pt x="107076" y="30855"/>
                </a:lnTo>
                <a:lnTo>
                  <a:pt x="106451" y="45929"/>
                </a:lnTo>
                <a:lnTo>
                  <a:pt x="103437" y="62553"/>
                </a:lnTo>
                <a:lnTo>
                  <a:pt x="97133" y="79818"/>
                </a:lnTo>
                <a:lnTo>
                  <a:pt x="133792" y="79818"/>
                </a:lnTo>
                <a:lnTo>
                  <a:pt x="124648" y="31916"/>
                </a:lnTo>
                <a:lnTo>
                  <a:pt x="107083" y="317"/>
                </a:lnTo>
                <a:lnTo>
                  <a:pt x="105787" y="0"/>
                </a:lnTo>
                <a:close/>
              </a:path>
            </a:pathLst>
          </a:custGeom>
          <a:solidFill>
            <a:srgbClr val="66C1B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66" name="Google Shape;566;p21"/>
          <p:cNvSpPr/>
          <p:nvPr/>
        </p:nvSpPr>
        <p:spPr>
          <a:xfrm>
            <a:off x="10258773" y="1992526"/>
            <a:ext cx="35623" cy="39935"/>
          </a:xfrm>
          <a:custGeom>
            <a:avLst/>
            <a:gdLst/>
            <a:ahLst/>
            <a:cxnLst/>
            <a:rect l="l" t="t" r="r" b="b"/>
            <a:pathLst>
              <a:path w="43179" h="48260" extrusionOk="0">
                <a:moveTo>
                  <a:pt x="25313" y="0"/>
                </a:moveTo>
                <a:lnTo>
                  <a:pt x="9855" y="3054"/>
                </a:lnTo>
                <a:lnTo>
                  <a:pt x="0" y="11747"/>
                </a:lnTo>
                <a:lnTo>
                  <a:pt x="228" y="29697"/>
                </a:lnTo>
                <a:lnTo>
                  <a:pt x="5558" y="41343"/>
                </a:lnTo>
                <a:lnTo>
                  <a:pt x="14479" y="47172"/>
                </a:lnTo>
                <a:lnTo>
                  <a:pt x="20860" y="48078"/>
                </a:lnTo>
                <a:lnTo>
                  <a:pt x="34276" y="44032"/>
                </a:lnTo>
                <a:lnTo>
                  <a:pt x="43063" y="33588"/>
                </a:lnTo>
                <a:lnTo>
                  <a:pt x="41764" y="16249"/>
                </a:lnTo>
                <a:lnTo>
                  <a:pt x="35314" y="5127"/>
                </a:lnTo>
                <a:lnTo>
                  <a:pt x="25313" y="0"/>
                </a:lnTo>
                <a:close/>
              </a:path>
            </a:pathLst>
          </a:custGeom>
          <a:solidFill>
            <a:srgbClr val="002E5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67" name="Google Shape;567;p21"/>
          <p:cNvSpPr/>
          <p:nvPr/>
        </p:nvSpPr>
        <p:spPr>
          <a:xfrm>
            <a:off x="10311196" y="1955053"/>
            <a:ext cx="94298" cy="92481"/>
          </a:xfrm>
          <a:custGeom>
            <a:avLst/>
            <a:gdLst/>
            <a:ahLst/>
            <a:cxnLst/>
            <a:rect l="l" t="t" r="r" b="b"/>
            <a:pathLst>
              <a:path w="114300" h="111760" extrusionOk="0">
                <a:moveTo>
                  <a:pt x="109510" y="61722"/>
                </a:moveTo>
                <a:lnTo>
                  <a:pt x="19481" y="61722"/>
                </a:lnTo>
                <a:lnTo>
                  <a:pt x="45211" y="62014"/>
                </a:lnTo>
                <a:lnTo>
                  <a:pt x="29502" y="111328"/>
                </a:lnTo>
                <a:lnTo>
                  <a:pt x="42240" y="111036"/>
                </a:lnTo>
                <a:lnTo>
                  <a:pt x="71767" y="62204"/>
                </a:lnTo>
                <a:lnTo>
                  <a:pt x="107797" y="62204"/>
                </a:lnTo>
                <a:lnTo>
                  <a:pt x="109510" y="61722"/>
                </a:lnTo>
                <a:close/>
              </a:path>
              <a:path w="114300" h="111760" extrusionOk="0">
                <a:moveTo>
                  <a:pt x="0" y="38176"/>
                </a:moveTo>
                <a:lnTo>
                  <a:pt x="5841" y="55880"/>
                </a:lnTo>
                <a:lnTo>
                  <a:pt x="279" y="73152"/>
                </a:lnTo>
                <a:lnTo>
                  <a:pt x="10579" y="73063"/>
                </a:lnTo>
                <a:lnTo>
                  <a:pt x="19481" y="61722"/>
                </a:lnTo>
                <a:lnTo>
                  <a:pt x="109510" y="61722"/>
                </a:lnTo>
                <a:lnTo>
                  <a:pt x="110096" y="61556"/>
                </a:lnTo>
                <a:lnTo>
                  <a:pt x="113804" y="57835"/>
                </a:lnTo>
                <a:lnTo>
                  <a:pt x="113550" y="53848"/>
                </a:lnTo>
                <a:lnTo>
                  <a:pt x="110299" y="50609"/>
                </a:lnTo>
                <a:lnTo>
                  <a:pt x="108285" y="49771"/>
                </a:lnTo>
                <a:lnTo>
                  <a:pt x="19215" y="49771"/>
                </a:lnTo>
                <a:lnTo>
                  <a:pt x="10312" y="38417"/>
                </a:lnTo>
                <a:lnTo>
                  <a:pt x="0" y="38176"/>
                </a:lnTo>
                <a:close/>
              </a:path>
              <a:path w="114300" h="111760" extrusionOk="0">
                <a:moveTo>
                  <a:pt x="29235" y="0"/>
                </a:moveTo>
                <a:lnTo>
                  <a:pt x="45110" y="49288"/>
                </a:lnTo>
                <a:lnTo>
                  <a:pt x="19215" y="49771"/>
                </a:lnTo>
                <a:lnTo>
                  <a:pt x="108285" y="49771"/>
                </a:lnTo>
                <a:lnTo>
                  <a:pt x="107797" y="49568"/>
                </a:lnTo>
                <a:lnTo>
                  <a:pt x="105181" y="49568"/>
                </a:lnTo>
                <a:lnTo>
                  <a:pt x="71577" y="49199"/>
                </a:lnTo>
                <a:lnTo>
                  <a:pt x="41948" y="279"/>
                </a:lnTo>
                <a:lnTo>
                  <a:pt x="29235" y="0"/>
                </a:lnTo>
                <a:close/>
              </a:path>
            </a:pathLst>
          </a:custGeom>
          <a:solidFill>
            <a:srgbClr val="163A6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68" name="Google Shape;568;p21"/>
          <p:cNvSpPr txBox="1"/>
          <p:nvPr/>
        </p:nvSpPr>
        <p:spPr>
          <a:xfrm>
            <a:off x="9719044" y="1802993"/>
            <a:ext cx="702000" cy="3276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A4A49"/>
                </a:solidFill>
                <a:latin typeface="Arial"/>
                <a:ea typeface="Arial"/>
                <a:cs typeface="Arial"/>
                <a:sym typeface="Arial"/>
              </a:rPr>
              <a:t>Rethymno</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Times New Roman"/>
              <a:ea typeface="Times New Roman"/>
              <a:cs typeface="Times New Roman"/>
              <a:sym typeface="Times New Roman"/>
            </a:endParaRPr>
          </a:p>
          <a:p>
            <a:pPr marL="393700" marR="0" lvl="0" indent="0" algn="l" rtl="0">
              <a:lnSpc>
                <a:spcPct val="100000"/>
              </a:lnSpc>
              <a:spcBef>
                <a:spcPts val="0"/>
              </a:spcBef>
              <a:spcAft>
                <a:spcPts val="0"/>
              </a:spcAft>
              <a:buClr>
                <a:srgbClr val="000000"/>
              </a:buClr>
              <a:buSzPts val="500"/>
              <a:buFont typeface="Arial"/>
              <a:buNone/>
            </a:pPr>
            <a:r>
              <a:rPr lang="es-ES" sz="500" b="0" i="0" u="none" strike="noStrike" cap="none">
                <a:solidFill>
                  <a:srgbClr val="4A4A49"/>
                </a:solidFill>
                <a:latin typeface="Times New Roman"/>
                <a:ea typeface="Times New Roman"/>
                <a:cs typeface="Times New Roman"/>
                <a:sym typeface="Times New Roman"/>
              </a:rPr>
              <a:t>Heraklion</a:t>
            </a:r>
            <a:endParaRPr sz="500" b="0" i="0" u="none" strike="noStrike" cap="none">
              <a:solidFill>
                <a:srgbClr val="000000"/>
              </a:solidFill>
              <a:latin typeface="Times New Roman"/>
              <a:ea typeface="Times New Roman"/>
              <a:cs typeface="Times New Roman"/>
              <a:sym typeface="Times New Roman"/>
            </a:endParaRPr>
          </a:p>
        </p:txBody>
      </p:sp>
      <p:sp>
        <p:nvSpPr>
          <p:cNvPr id="569" name="Google Shape;569;p21"/>
          <p:cNvSpPr txBox="1"/>
          <p:nvPr/>
        </p:nvSpPr>
        <p:spPr>
          <a:xfrm>
            <a:off x="405893" y="6623536"/>
            <a:ext cx="175800" cy="94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600"/>
              <a:buFont typeface="Arial"/>
              <a:buNone/>
            </a:pPr>
            <a:r>
              <a:rPr lang="es-ES" sz="600" b="1" i="0" u="none" strike="noStrike" cap="none">
                <a:solidFill>
                  <a:srgbClr val="4A4A49"/>
                </a:solidFill>
                <a:latin typeface="Arial"/>
                <a:ea typeface="Arial"/>
                <a:cs typeface="Arial"/>
                <a:sym typeface="Arial"/>
              </a:rPr>
              <a:t>1 82 </a:t>
            </a:r>
            <a:endParaRPr sz="600" b="0" i="0" u="none" strike="noStrike" cap="none">
              <a:solidFill>
                <a:srgbClr val="000000"/>
              </a:solidFill>
              <a:latin typeface="Arial"/>
              <a:ea typeface="Arial"/>
              <a:cs typeface="Arial"/>
              <a:sym typeface="Arial"/>
            </a:endParaRPr>
          </a:p>
        </p:txBody>
      </p:sp>
      <p:sp>
        <p:nvSpPr>
          <p:cNvPr id="570" name="Google Shape;570;p21"/>
          <p:cNvSpPr txBox="1"/>
          <p:nvPr/>
        </p:nvSpPr>
        <p:spPr>
          <a:xfrm>
            <a:off x="11325959" y="6623536"/>
            <a:ext cx="165300" cy="94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600"/>
              <a:buFont typeface="Arial"/>
              <a:buNone/>
            </a:pPr>
            <a:r>
              <a:rPr lang="es-ES" sz="600" b="1" i="0" u="none" strike="noStrike" cap="none">
                <a:solidFill>
                  <a:srgbClr val="4A4A49"/>
                </a:solidFill>
                <a:latin typeface="Arial"/>
                <a:ea typeface="Arial"/>
                <a:cs typeface="Arial"/>
                <a:sym typeface="Arial"/>
              </a:rPr>
              <a:t>1 8 3</a:t>
            </a:r>
            <a:endParaRPr sz="600" b="0" i="0" u="none" strike="noStrike" cap="none">
              <a:solidFill>
                <a:srgbClr val="000000"/>
              </a:solidFill>
              <a:latin typeface="Arial"/>
              <a:ea typeface="Arial"/>
              <a:cs typeface="Arial"/>
              <a:sym typeface="Arial"/>
            </a:endParaRPr>
          </a:p>
        </p:txBody>
      </p:sp>
      <p:sp>
        <p:nvSpPr>
          <p:cNvPr id="571" name="Google Shape;571;p21"/>
          <p:cNvSpPr txBox="1"/>
          <p:nvPr/>
        </p:nvSpPr>
        <p:spPr>
          <a:xfrm>
            <a:off x="9968429" y="1496365"/>
            <a:ext cx="266400" cy="94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600"/>
              <a:buFont typeface="Arial"/>
              <a:buNone/>
            </a:pPr>
            <a:r>
              <a:rPr lang="es-ES" sz="600" b="1" i="0" u="none" strike="noStrike" cap="none">
                <a:solidFill>
                  <a:srgbClr val="4A4A49"/>
                </a:solidFill>
                <a:latin typeface="Arial"/>
                <a:ea typeface="Arial"/>
                <a:cs typeface="Arial"/>
                <a:sym typeface="Arial"/>
              </a:rPr>
              <a:t>KRETA</a:t>
            </a:r>
            <a:endParaRPr sz="600" b="0" i="0" u="none" strike="noStrike" cap="none">
              <a:solidFill>
                <a:srgbClr val="000000"/>
              </a:solidFill>
              <a:latin typeface="Arial"/>
              <a:ea typeface="Arial"/>
              <a:cs typeface="Arial"/>
              <a:sym typeface="Arial"/>
            </a:endParaRPr>
          </a:p>
        </p:txBody>
      </p:sp>
      <p:sp>
        <p:nvSpPr>
          <p:cNvPr id="572" name="Google Shape;572;p21"/>
          <p:cNvSpPr txBox="1"/>
          <p:nvPr/>
        </p:nvSpPr>
        <p:spPr>
          <a:xfrm>
            <a:off x="9494604" y="2341516"/>
            <a:ext cx="353100" cy="894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0" i="0" u="none" strike="noStrike" cap="none">
                <a:solidFill>
                  <a:srgbClr val="4A4A49"/>
                </a:solidFill>
                <a:latin typeface="Times New Roman"/>
                <a:ea typeface="Times New Roman"/>
                <a:cs typeface="Times New Roman"/>
                <a:sym typeface="Times New Roman"/>
              </a:rPr>
              <a:t>Mittelmeer</a:t>
            </a:r>
            <a:endParaRPr sz="500" b="0" i="0" u="none" strike="noStrike" cap="none">
              <a:solidFill>
                <a:srgbClr val="000000"/>
              </a:solidFill>
              <a:latin typeface="Times New Roman"/>
              <a:ea typeface="Times New Roman"/>
              <a:cs typeface="Times New Roman"/>
              <a:sym typeface="Times New Roman"/>
            </a:endParaRPr>
          </a:p>
        </p:txBody>
      </p:sp>
      <p:sp>
        <p:nvSpPr>
          <p:cNvPr id="573" name="Google Shape;573;p21"/>
          <p:cNvSpPr txBox="1">
            <a:spLocks noGrp="1"/>
          </p:cNvSpPr>
          <p:nvPr>
            <p:ph type="title"/>
          </p:nvPr>
        </p:nvSpPr>
        <p:spPr>
          <a:xfrm>
            <a:off x="685136" y="399617"/>
            <a:ext cx="11036400" cy="652200"/>
          </a:xfrm>
          <a:prstGeom prst="rect">
            <a:avLst/>
          </a:prstGeom>
          <a:noFill/>
          <a:ln>
            <a:noFill/>
          </a:ln>
        </p:spPr>
        <p:txBody>
          <a:bodyPr spcFirstLastPara="1" wrap="square" lIns="0" tIns="0" rIns="0" bIns="0" anchor="t" anchorCtr="0">
            <a:noAutofit/>
          </a:bodyPr>
          <a:lstStyle/>
          <a:p>
            <a:pPr marL="9093200" lvl="0" indent="0" algn="l" rtl="0">
              <a:lnSpc>
                <a:spcPct val="100000"/>
              </a:lnSpc>
              <a:spcBef>
                <a:spcPts val="0"/>
              </a:spcBef>
              <a:spcAft>
                <a:spcPts val="0"/>
              </a:spcAft>
              <a:buSzPts val="2400"/>
              <a:buNone/>
            </a:pPr>
            <a:r>
              <a:rPr lang="es-ES">
                <a:latin typeface="Arial"/>
                <a:ea typeface="Arial"/>
                <a:cs typeface="Arial"/>
                <a:sym typeface="Arial"/>
              </a:rPr>
              <a:t>Griechenland</a:t>
            </a:r>
            <a:endParaRPr/>
          </a:p>
        </p:txBody>
      </p:sp>
      <p:sp>
        <p:nvSpPr>
          <p:cNvPr id="574" name="Google Shape;574;p21"/>
          <p:cNvSpPr txBox="1"/>
          <p:nvPr/>
        </p:nvSpPr>
        <p:spPr>
          <a:xfrm>
            <a:off x="9155652" y="3418320"/>
            <a:ext cx="1476300" cy="469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700"/>
              <a:buFont typeface="Arial"/>
              <a:buNone/>
            </a:pPr>
            <a:r>
              <a:rPr lang="es-ES" sz="700" b="0" i="0" u="none" strike="noStrike" cap="none">
                <a:solidFill>
                  <a:srgbClr val="4A4A49"/>
                </a:solidFill>
                <a:latin typeface="Arial"/>
                <a:ea typeface="Arial"/>
                <a:cs typeface="Arial"/>
                <a:sym typeface="Arial"/>
              </a:rPr>
              <a:t>KRETA</a:t>
            </a:r>
            <a:endParaRPr sz="700" b="0" i="0" u="none" strike="noStrike" cap="none">
              <a:solidFill>
                <a:srgbClr val="000000"/>
              </a:solidFill>
              <a:latin typeface="Arial"/>
              <a:ea typeface="Arial"/>
              <a:cs typeface="Arial"/>
              <a:sym typeface="Arial"/>
            </a:endParaRPr>
          </a:p>
          <a:p>
            <a:pPr marL="12700" marR="0" lvl="0" indent="0" algn="l" rtl="0">
              <a:lnSpc>
                <a:spcPct val="100000"/>
              </a:lnSpc>
              <a:spcBef>
                <a:spcPts val="700"/>
              </a:spcBef>
              <a:spcAft>
                <a:spcPts val="0"/>
              </a:spcAft>
              <a:buClr>
                <a:srgbClr val="000000"/>
              </a:buClr>
              <a:buSzPts val="700"/>
              <a:buFont typeface="Arial"/>
              <a:buNone/>
            </a:pPr>
            <a:r>
              <a:rPr lang="es-ES" sz="700" b="0" i="0" u="none" strike="noStrike" cap="none">
                <a:solidFill>
                  <a:srgbClr val="575756"/>
                </a:solidFill>
                <a:latin typeface="Times New Roman"/>
                <a:ea typeface="Times New Roman"/>
                <a:cs typeface="Times New Roman"/>
                <a:sym typeface="Times New Roman"/>
              </a:rPr>
              <a:t>Iberostar Creta Marine</a:t>
            </a:r>
            <a:endParaRPr sz="700" b="0" i="0" u="none" strike="noStrike" cap="none">
              <a:solidFill>
                <a:srgbClr val="000000"/>
              </a:solidFill>
              <a:latin typeface="Times New Roman"/>
              <a:ea typeface="Times New Roman"/>
              <a:cs typeface="Times New Roman"/>
              <a:sym typeface="Times New Roman"/>
            </a:endParaRPr>
          </a:p>
          <a:p>
            <a:pPr marL="12700" marR="0" lvl="0" indent="0" algn="l" rtl="0">
              <a:lnSpc>
                <a:spcPct val="100000"/>
              </a:lnSpc>
              <a:spcBef>
                <a:spcPts val="400"/>
              </a:spcBef>
              <a:spcAft>
                <a:spcPts val="0"/>
              </a:spcAft>
              <a:buClr>
                <a:srgbClr val="000000"/>
              </a:buClr>
              <a:buSzPts val="700"/>
              <a:buFont typeface="Arial"/>
              <a:buNone/>
            </a:pPr>
            <a:r>
              <a:rPr lang="es-ES" sz="700" b="0" i="0" u="none" strike="noStrike" cap="none">
                <a:solidFill>
                  <a:srgbClr val="575756"/>
                </a:solidFill>
                <a:latin typeface="Times New Roman"/>
                <a:ea typeface="Times New Roman"/>
                <a:cs typeface="Times New Roman"/>
                <a:sym typeface="Times New Roman"/>
              </a:rPr>
              <a:t>Iberostar Creta Panorama &amp; Mare</a:t>
            </a:r>
            <a:endParaRPr sz="7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4"/>
          <p:cNvPicPr preferRelativeResize="0"/>
          <p:nvPr/>
        </p:nvPicPr>
        <p:blipFill rotWithShape="1">
          <a:blip r:embed="rId3">
            <a:alphaModFix/>
          </a:blip>
          <a:srcRect t="7803" b="7796"/>
          <a:stretch/>
        </p:blipFill>
        <p:spPr>
          <a:xfrm>
            <a:off x="1768" y="0"/>
            <a:ext cx="12188456" cy="6858000"/>
          </a:xfrm>
          <a:prstGeom prst="rect">
            <a:avLst/>
          </a:prstGeom>
          <a:noFill/>
          <a:ln>
            <a:noFill/>
          </a:ln>
        </p:spPr>
      </p:pic>
      <p:sp>
        <p:nvSpPr>
          <p:cNvPr id="327" name="Google Shape;327;p24"/>
          <p:cNvSpPr txBox="1"/>
          <p:nvPr/>
        </p:nvSpPr>
        <p:spPr>
          <a:xfrm>
            <a:off x="243667" y="4997800"/>
            <a:ext cx="11948400" cy="794100"/>
          </a:xfrm>
          <a:prstGeom prst="rect">
            <a:avLst/>
          </a:prstGeom>
          <a:noFill/>
          <a:ln>
            <a:noFill/>
          </a:ln>
        </p:spPr>
        <p:txBody>
          <a:bodyPr spcFirstLastPara="1" wrap="square" lIns="0" tIns="0" rIns="0" bIns="48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s-ES" sz="4000" b="1" i="0" u="none" strike="noStrike" kern="0" cap="none" spc="0" normalizeH="0" baseline="0" noProof="0">
                <a:ln>
                  <a:noFill/>
                </a:ln>
                <a:solidFill>
                  <a:srgbClr val="073763"/>
                </a:solidFill>
                <a:effectLst/>
                <a:uLnTx/>
                <a:uFillTx/>
                <a:latin typeface="Georgia"/>
                <a:ea typeface="Georgia"/>
                <a:cs typeface="Georgia"/>
                <a:sym typeface="Georgia"/>
              </a:rPr>
              <a:t>Iberostar Horizons</a:t>
            </a:r>
            <a:endParaRPr kumimoji="0" sz="4000" b="1" i="0" u="none" strike="noStrike" kern="0" cap="none" spc="0" normalizeH="0" baseline="0" noProof="0">
              <a:ln>
                <a:noFill/>
              </a:ln>
              <a:solidFill>
                <a:srgbClr val="073763"/>
              </a:solidFill>
              <a:effectLst/>
              <a:uLnTx/>
              <a:uFillTx/>
              <a:latin typeface="Georgia"/>
              <a:ea typeface="Georgia"/>
              <a:cs typeface="Georgia"/>
              <a:sym typeface="Georgia"/>
            </a:endParaRPr>
          </a:p>
          <a:p>
            <a:pPr marL="0" marR="0" lvl="0" indent="0" algn="l" defTabSz="914400" rtl="0" eaLnBrk="1" fontAlgn="auto" latinLnBrk="0" hangingPunct="1">
              <a:lnSpc>
                <a:spcPct val="156521"/>
              </a:lnSpc>
              <a:spcBef>
                <a:spcPts val="0"/>
              </a:spcBef>
              <a:spcAft>
                <a:spcPts val="0"/>
              </a:spcAft>
              <a:buClr>
                <a:srgbClr val="000000"/>
              </a:buClr>
              <a:buSzPts val="3100"/>
              <a:buFont typeface="Arial"/>
              <a:buNone/>
              <a:tabLst/>
              <a:defRPr/>
            </a:pPr>
            <a:r>
              <a:rPr kumimoji="0" lang="es-ES" sz="3100" b="1" i="0" u="none" strike="noStrike" kern="0" cap="none" spc="0" normalizeH="0" baseline="0" noProof="0">
                <a:ln>
                  <a:noFill/>
                </a:ln>
                <a:solidFill>
                  <a:srgbClr val="FFFFFF"/>
                </a:solidFill>
                <a:effectLst/>
                <a:uLnTx/>
                <a:uFillTx/>
                <a:latin typeface="Arial"/>
                <a:ea typeface="Arial"/>
                <a:cs typeface="Arial"/>
                <a:sym typeface="Arial"/>
              </a:rPr>
              <a:t>Wir kümmern uns um Sie</a:t>
            </a:r>
            <a:endParaRPr kumimoji="0" sz="31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3100"/>
              </a:spcBef>
              <a:spcAft>
                <a:spcPts val="0"/>
              </a:spcAft>
              <a:buClr>
                <a:srgbClr val="000000"/>
              </a:buClr>
              <a:buSzPts val="4000"/>
              <a:buFont typeface="Arial"/>
              <a:buNone/>
              <a:tabLst/>
              <a:defRPr/>
            </a:pPr>
            <a:endParaRPr kumimoji="0" sz="3200" b="1" i="0" u="none" strike="noStrike" kern="0" cap="none" spc="0" normalizeH="0" baseline="0" noProof="0">
              <a:ln>
                <a:noFill/>
              </a:ln>
              <a:solidFill>
                <a:srgbClr val="FFFFFF"/>
              </a:solidFill>
              <a:effectLst/>
              <a:uLnTx/>
              <a:uFillTx/>
              <a:latin typeface="Georgia"/>
              <a:ea typeface="Georgia"/>
              <a:cs typeface="Georgia"/>
              <a:sym typeface="Georgia"/>
            </a:endParaRPr>
          </a:p>
        </p:txBody>
      </p:sp>
      <p:sp>
        <p:nvSpPr>
          <p:cNvPr id="328" name="Google Shape;328;p24"/>
          <p:cNvSpPr txBox="1"/>
          <p:nvPr/>
        </p:nvSpPr>
        <p:spPr>
          <a:xfrm>
            <a:off x="288867" y="4562600"/>
            <a:ext cx="11156100" cy="435300"/>
          </a:xfrm>
          <a:prstGeom prst="rect">
            <a:avLst/>
          </a:prstGeom>
          <a:noFill/>
          <a:ln>
            <a:noFill/>
          </a:ln>
        </p:spPr>
        <p:txBody>
          <a:bodyPr spcFirstLastPara="1" wrap="square" lIns="0" tIns="0" rIns="9600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sz="3600" b="1" i="0" u="none" strike="noStrike" kern="0" cap="none" spc="0" normalizeH="0" baseline="0" noProof="0">
              <a:ln>
                <a:noFill/>
              </a:ln>
              <a:solidFill>
                <a:srgbClr val="FFFFFF"/>
              </a:solidFill>
              <a:effectLst/>
              <a:uLnTx/>
              <a:uFillTx/>
              <a:latin typeface="Georgia"/>
              <a:ea typeface="Georgia"/>
              <a:cs typeface="Georgia"/>
              <a:sym typeface="Georgia"/>
            </a:endParaRPr>
          </a:p>
        </p:txBody>
      </p:sp>
      <p:pic>
        <p:nvPicPr>
          <p:cNvPr id="329" name="Google Shape;329;p24"/>
          <p:cNvPicPr preferRelativeResize="0"/>
          <p:nvPr/>
        </p:nvPicPr>
        <p:blipFill rotWithShape="1">
          <a:blip r:embed="rId4">
            <a:alphaModFix/>
          </a:blip>
          <a:srcRect/>
          <a:stretch/>
        </p:blipFill>
        <p:spPr>
          <a:xfrm>
            <a:off x="7644900" y="81333"/>
            <a:ext cx="4210565" cy="2475800"/>
          </a:xfrm>
          <a:prstGeom prst="rect">
            <a:avLst/>
          </a:prstGeom>
          <a:noFill/>
          <a:ln>
            <a:noFill/>
          </a:ln>
        </p:spPr>
      </p:pic>
    </p:spTree>
    <p:extLst>
      <p:ext uri="{BB962C8B-B14F-4D97-AF65-F5344CB8AC3E}">
        <p14:creationId xmlns:p14="http://schemas.microsoft.com/office/powerpoint/2010/main" val="143724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759"/>
        <p:cNvGrpSpPr/>
        <p:nvPr/>
      </p:nvGrpSpPr>
      <p:grpSpPr>
        <a:xfrm>
          <a:off x="0" y="0"/>
          <a:ext cx="0" cy="0"/>
          <a:chOff x="0" y="0"/>
          <a:chExt cx="0" cy="0"/>
        </a:xfrm>
      </p:grpSpPr>
      <p:sp>
        <p:nvSpPr>
          <p:cNvPr id="760" name="Google Shape;760;p72"/>
          <p:cNvSpPr/>
          <p:nvPr/>
        </p:nvSpPr>
        <p:spPr>
          <a:xfrm>
            <a:off x="413742" y="61331"/>
            <a:ext cx="4304700" cy="6912000"/>
          </a:xfrm>
          <a:prstGeom prst="rect">
            <a:avLst/>
          </a:prstGeom>
          <a:solidFill>
            <a:srgbClr val="66B8AD">
              <a:alpha val="72540"/>
            </a:srgbClr>
          </a:solidFill>
          <a:ln>
            <a:noFill/>
          </a:ln>
        </p:spPr>
        <p:txBody>
          <a:bodyPr spcFirstLastPara="1" wrap="square" lIns="121900" tIns="121900" rIns="121900" bIns="121900" anchor="ctr" anchorCtr="0">
            <a:noAutofit/>
          </a:bodyPr>
          <a:lstStyle/>
          <a:p>
            <a:pPr defTabSz="914377"/>
            <a:endParaRPr/>
          </a:p>
        </p:txBody>
      </p:sp>
      <p:pic>
        <p:nvPicPr>
          <p:cNvPr id="761" name="Google Shape;761;p72"/>
          <p:cNvPicPr preferRelativeResize="0"/>
          <p:nvPr/>
        </p:nvPicPr>
        <p:blipFill>
          <a:blip r:embed="rId4">
            <a:alphaModFix/>
          </a:blip>
          <a:stretch>
            <a:fillRect/>
          </a:stretch>
        </p:blipFill>
        <p:spPr>
          <a:xfrm>
            <a:off x="1063739" y="4755051"/>
            <a:ext cx="3072924" cy="1714500"/>
          </a:xfrm>
          <a:prstGeom prst="rect">
            <a:avLst/>
          </a:prstGeom>
          <a:noFill/>
          <a:ln>
            <a:noFill/>
          </a:ln>
        </p:spPr>
      </p:pic>
      <p:sp>
        <p:nvSpPr>
          <p:cNvPr id="763" name="Google Shape;763;p72"/>
          <p:cNvSpPr txBox="1"/>
          <p:nvPr/>
        </p:nvSpPr>
        <p:spPr>
          <a:xfrm>
            <a:off x="620891" y="513107"/>
            <a:ext cx="3890400" cy="1990500"/>
          </a:xfrm>
          <a:prstGeom prst="rect">
            <a:avLst/>
          </a:prstGeom>
          <a:noFill/>
          <a:ln>
            <a:noFill/>
          </a:ln>
        </p:spPr>
        <p:txBody>
          <a:bodyPr spcFirstLastPara="1" wrap="square" lIns="121900" tIns="121900" rIns="121900" bIns="121900" anchor="t" anchorCtr="0">
            <a:noAutofit/>
          </a:bodyPr>
          <a:lstStyle/>
          <a:p>
            <a:pPr algn="ctr" defTabSz="914377"/>
            <a:endParaRPr lang="es-ES" sz="2300" dirty="0">
              <a:solidFill>
                <a:srgbClr val="FFFFFF"/>
              </a:solidFill>
              <a:latin typeface="Calibri"/>
              <a:ea typeface="Calibri"/>
              <a:cs typeface="Calibri"/>
              <a:sym typeface="Calibri"/>
            </a:endParaRPr>
          </a:p>
          <a:p>
            <a:pPr algn="ctr" defTabSz="914377"/>
            <a:r>
              <a:rPr lang="es-ES" sz="2300" dirty="0">
                <a:solidFill>
                  <a:srgbClr val="FFFFFF"/>
                </a:solidFill>
                <a:latin typeface="Calibri"/>
                <a:ea typeface="Calibri"/>
                <a:cs typeface="Calibri"/>
                <a:sym typeface="Calibri"/>
                <a:hlinkClick r:id="rId5"/>
              </a:rPr>
              <a:t>www.StarAgents.com</a:t>
            </a:r>
            <a:endParaRPr lang="es-ES" sz="2300" dirty="0">
              <a:solidFill>
                <a:srgbClr val="FFFFFF"/>
              </a:solidFill>
              <a:latin typeface="Calibri"/>
              <a:ea typeface="Calibri"/>
              <a:cs typeface="Calibri"/>
              <a:sym typeface="Calibri"/>
            </a:endParaRPr>
          </a:p>
          <a:p>
            <a:pPr algn="ctr" defTabSz="914377"/>
            <a:endParaRPr lang="es-ES" sz="2300" dirty="0">
              <a:solidFill>
                <a:srgbClr val="FFFFFF"/>
              </a:solidFill>
              <a:latin typeface="Calibri"/>
              <a:ea typeface="Calibri"/>
              <a:cs typeface="Calibri"/>
              <a:sym typeface="Calibri"/>
            </a:endParaRPr>
          </a:p>
          <a:p>
            <a:pPr algn="ctr" defTabSz="914377"/>
            <a:r>
              <a:rPr lang="es-ES" sz="2300" dirty="0">
                <a:solidFill>
                  <a:srgbClr val="FFFFFF"/>
                </a:solidFill>
                <a:latin typeface="Calibri"/>
                <a:ea typeface="Calibri"/>
                <a:cs typeface="Calibri"/>
                <a:sym typeface="Calibri"/>
              </a:rPr>
              <a:t>Das exklusive Treueprogramm von Iberostar für Reisebüroangestellte</a:t>
            </a:r>
          </a:p>
          <a:p>
            <a:pPr algn="ctr" defTabSz="914377"/>
            <a:endParaRPr lang="es-ES" sz="2300" dirty="0">
              <a:solidFill>
                <a:srgbClr val="FFFFFF"/>
              </a:solidFill>
              <a:latin typeface="Calibri"/>
              <a:ea typeface="Calibri"/>
              <a:cs typeface="Calibri"/>
              <a:sym typeface="Calibri"/>
            </a:endParaRPr>
          </a:p>
          <a:p>
            <a:pPr algn="ctr" defTabSz="914377"/>
            <a:endParaRPr lang="es-ES" sz="2300" dirty="0">
              <a:solidFill>
                <a:srgbClr val="FFFFFF"/>
              </a:solidFill>
              <a:latin typeface="Calibri"/>
              <a:ea typeface="Calibri"/>
              <a:cs typeface="Calibri"/>
              <a:sym typeface="Calibri"/>
            </a:endParaRPr>
          </a:p>
          <a:p>
            <a:pPr algn="ctr" defTabSz="914377"/>
            <a:endParaRPr sz="2300" dirty="0">
              <a:solidFill>
                <a:srgbClr val="FFFFFF"/>
              </a:solidFill>
              <a:latin typeface="Calibri"/>
              <a:ea typeface="Calibri"/>
              <a:cs typeface="Calibri"/>
              <a:sym typeface="Calibri"/>
            </a:endParaRPr>
          </a:p>
        </p:txBody>
      </p:sp>
      <p:pic>
        <p:nvPicPr>
          <p:cNvPr id="764" name="Google Shape;764;p72"/>
          <p:cNvPicPr preferRelativeResize="0"/>
          <p:nvPr/>
        </p:nvPicPr>
        <p:blipFill>
          <a:blip r:embed="rId6">
            <a:alphaModFix/>
          </a:blip>
          <a:stretch>
            <a:fillRect/>
          </a:stretch>
        </p:blipFill>
        <p:spPr>
          <a:xfrm>
            <a:off x="655001" y="3797951"/>
            <a:ext cx="612595" cy="612575"/>
          </a:xfrm>
          <a:prstGeom prst="rect">
            <a:avLst/>
          </a:prstGeom>
          <a:noFill/>
          <a:ln>
            <a:noFill/>
          </a:ln>
        </p:spPr>
      </p:pic>
      <p:sp>
        <p:nvSpPr>
          <p:cNvPr id="765" name="Google Shape;765;p72"/>
          <p:cNvSpPr txBox="1"/>
          <p:nvPr/>
        </p:nvSpPr>
        <p:spPr>
          <a:xfrm>
            <a:off x="1820441" y="3232788"/>
            <a:ext cx="2898000" cy="900000"/>
          </a:xfrm>
          <a:prstGeom prst="rect">
            <a:avLst/>
          </a:prstGeom>
          <a:noFill/>
          <a:ln>
            <a:noFill/>
          </a:ln>
        </p:spPr>
        <p:txBody>
          <a:bodyPr spcFirstLastPara="1" wrap="square" lIns="91425" tIns="91425" rIns="91425" bIns="91425" anchor="t" anchorCtr="0">
            <a:noAutofit/>
          </a:bodyPr>
          <a:lstStyle/>
          <a:p>
            <a:pPr defTabSz="914377"/>
            <a:r>
              <a:rPr lang="es-ES" sz="2700" b="1" dirty="0">
                <a:solidFill>
                  <a:srgbClr val="FFFFFF"/>
                </a:solidFill>
                <a:latin typeface="Caveat"/>
                <a:ea typeface="Caveat"/>
                <a:cs typeface="Caveat"/>
                <a:sym typeface="Caveat"/>
              </a:rPr>
              <a:t>Iberostar Star Agents </a:t>
            </a:r>
            <a:endParaRPr sz="2700" b="1" dirty="0">
              <a:solidFill>
                <a:srgbClr val="FFFFFF"/>
              </a:solidFill>
              <a:latin typeface="Caveat"/>
              <a:ea typeface="Caveat"/>
              <a:cs typeface="Caveat"/>
              <a:sym typeface="Caveat"/>
            </a:endParaRPr>
          </a:p>
          <a:p>
            <a:pPr defTabSz="914377"/>
            <a:r>
              <a:rPr lang="es-ES" sz="2700" b="1" dirty="0">
                <a:solidFill>
                  <a:srgbClr val="FFFFFF"/>
                </a:solidFill>
                <a:latin typeface="Caveat"/>
                <a:ea typeface="Caveat"/>
                <a:cs typeface="Caveat"/>
                <a:sym typeface="Caveat"/>
              </a:rPr>
              <a:t>Germany &amp; Austria</a:t>
            </a:r>
          </a:p>
          <a:p>
            <a:pPr defTabSz="914377"/>
            <a:endParaRPr lang="de-DE" sz="2700" b="1" dirty="0">
              <a:solidFill>
                <a:srgbClr val="FFFFFF"/>
              </a:solidFill>
              <a:latin typeface="Caveat"/>
              <a:ea typeface="Caveat"/>
              <a:cs typeface="Caveat"/>
              <a:sym typeface="Caveat"/>
            </a:endParaRPr>
          </a:p>
          <a:p>
            <a:pPr defTabSz="914377"/>
            <a:endParaRPr sz="2700" b="1" dirty="0">
              <a:solidFill>
                <a:srgbClr val="FFFFFF"/>
              </a:solidFill>
              <a:latin typeface="Caveat"/>
              <a:ea typeface="Caveat"/>
              <a:cs typeface="Caveat"/>
              <a:sym typeface="Cave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26"/>
          <p:cNvSpPr/>
          <p:nvPr/>
        </p:nvSpPr>
        <p:spPr>
          <a:xfrm>
            <a:off x="0" y="0"/>
            <a:ext cx="12191999" cy="6858000"/>
          </a:xfrm>
          <a:prstGeom prst="rect">
            <a:avLst/>
          </a:prstGeom>
          <a:solidFill>
            <a:srgbClr val="9A9084">
              <a:alpha val="5882"/>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575757"/>
              </a:solidFill>
              <a:latin typeface="Arial"/>
              <a:ea typeface="Arial"/>
              <a:cs typeface="Arial"/>
              <a:sym typeface="Arial"/>
            </a:endParaRPr>
          </a:p>
        </p:txBody>
      </p:sp>
      <p:sp>
        <p:nvSpPr>
          <p:cNvPr id="707" name="Google Shape;707;p26"/>
          <p:cNvSpPr txBox="1"/>
          <p:nvPr/>
        </p:nvSpPr>
        <p:spPr>
          <a:xfrm>
            <a:off x="-1" y="3470575"/>
            <a:ext cx="12192000" cy="9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66C1BE"/>
                </a:solidFill>
                <a:latin typeface="Georgia"/>
                <a:ea typeface="Georgia"/>
                <a:cs typeface="Georgia"/>
                <a:sym typeface="Georgia"/>
              </a:rPr>
              <a:t>Danke!</a:t>
            </a:r>
            <a:endParaRPr sz="2800" b="1" i="0" u="none" strike="noStrike" cap="none">
              <a:solidFill>
                <a:srgbClr val="66C1BE"/>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66C1BE"/>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66C1BE"/>
                </a:solidFill>
                <a:latin typeface="Georgia"/>
                <a:ea typeface="Georgia"/>
                <a:cs typeface="Georgia"/>
                <a:sym typeface="Georgia"/>
              </a:rPr>
              <a:t>Email: katrin.frank@iberostar.com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66C1BE"/>
                </a:solidFill>
                <a:latin typeface="Georgia"/>
                <a:ea typeface="Georgia"/>
                <a:cs typeface="Georgia"/>
                <a:sym typeface="Georgia"/>
              </a:rPr>
              <a:t>Tel: 040 548976 15</a:t>
            </a:r>
            <a:endParaRPr sz="2800" b="1" i="0" u="none" strike="noStrike" cap="none">
              <a:solidFill>
                <a:srgbClr val="66C1BE"/>
              </a:solidFill>
              <a:latin typeface="Georgia"/>
              <a:ea typeface="Georgia"/>
              <a:cs typeface="Georgia"/>
              <a:sym typeface="Georgia"/>
            </a:endParaRPr>
          </a:p>
        </p:txBody>
      </p:sp>
      <p:pic>
        <p:nvPicPr>
          <p:cNvPr id="708" name="Google Shape;708;p26"/>
          <p:cNvPicPr preferRelativeResize="0"/>
          <p:nvPr/>
        </p:nvPicPr>
        <p:blipFill rotWithShape="1">
          <a:blip r:embed="rId3">
            <a:alphaModFix/>
          </a:blip>
          <a:srcRect/>
          <a:stretch/>
        </p:blipFill>
        <p:spPr>
          <a:xfrm>
            <a:off x="5603121" y="2193737"/>
            <a:ext cx="985759" cy="9857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244"/>
        <p:cNvGrpSpPr/>
        <p:nvPr/>
      </p:nvGrpSpPr>
      <p:grpSpPr>
        <a:xfrm>
          <a:off x="0" y="0"/>
          <a:ext cx="0" cy="0"/>
          <a:chOff x="0" y="0"/>
          <a:chExt cx="0" cy="0"/>
        </a:xfrm>
      </p:grpSpPr>
      <p:pic>
        <p:nvPicPr>
          <p:cNvPr id="245" name="Google Shape;245;p5"/>
          <p:cNvPicPr preferRelativeResize="0"/>
          <p:nvPr/>
        </p:nvPicPr>
        <p:blipFill rotWithShape="1">
          <a:blip r:embed="rId3">
            <a:alphaModFix/>
          </a:blip>
          <a:srcRect t="10335" b="18129"/>
          <a:stretch/>
        </p:blipFill>
        <p:spPr>
          <a:xfrm>
            <a:off x="9318150" y="2132516"/>
            <a:ext cx="2263967" cy="2389767"/>
          </a:xfrm>
          <a:prstGeom prst="rect">
            <a:avLst/>
          </a:prstGeom>
          <a:noFill/>
          <a:ln>
            <a:noFill/>
          </a:ln>
        </p:spPr>
      </p:pic>
      <p:pic>
        <p:nvPicPr>
          <p:cNvPr id="246" name="Google Shape;246;p5"/>
          <p:cNvPicPr preferRelativeResize="0"/>
          <p:nvPr/>
        </p:nvPicPr>
        <p:blipFill rotWithShape="1">
          <a:blip r:embed="rId4">
            <a:alphaModFix/>
          </a:blip>
          <a:srcRect t="4293" b="25319"/>
          <a:stretch/>
        </p:blipFill>
        <p:spPr>
          <a:xfrm>
            <a:off x="638899" y="4011033"/>
            <a:ext cx="2263969" cy="2389769"/>
          </a:xfrm>
          <a:prstGeom prst="rect">
            <a:avLst/>
          </a:prstGeom>
          <a:noFill/>
          <a:ln>
            <a:noFill/>
          </a:ln>
        </p:spPr>
      </p:pic>
      <p:pic>
        <p:nvPicPr>
          <p:cNvPr id="247" name="Google Shape;247;p5"/>
          <p:cNvPicPr preferRelativeResize="0"/>
          <p:nvPr/>
        </p:nvPicPr>
        <p:blipFill rotWithShape="1">
          <a:blip r:embed="rId5">
            <a:alphaModFix/>
          </a:blip>
          <a:srcRect l="36766" t="14232" r="18044" b="14232"/>
          <a:stretch/>
        </p:blipFill>
        <p:spPr>
          <a:xfrm>
            <a:off x="6438083" y="4011035"/>
            <a:ext cx="2264565" cy="2389766"/>
          </a:xfrm>
          <a:prstGeom prst="rect">
            <a:avLst/>
          </a:prstGeom>
          <a:noFill/>
          <a:ln>
            <a:noFill/>
          </a:ln>
        </p:spPr>
      </p:pic>
      <p:sp>
        <p:nvSpPr>
          <p:cNvPr id="248" name="Google Shape;248;p5"/>
          <p:cNvSpPr txBox="1"/>
          <p:nvPr/>
        </p:nvSpPr>
        <p:spPr>
          <a:xfrm>
            <a:off x="638683" y="1877117"/>
            <a:ext cx="2264400" cy="849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s-ES" sz="4000" b="0" i="0" u="none" strike="noStrike" cap="none">
                <a:solidFill>
                  <a:srgbClr val="67BAAF"/>
                </a:solidFill>
                <a:latin typeface="Georgia"/>
                <a:ea typeface="Georgia"/>
                <a:cs typeface="Georgia"/>
                <a:sym typeface="Georgia"/>
              </a:rPr>
              <a:t>S</a:t>
            </a:r>
            <a:r>
              <a:rPr lang="es-ES" sz="2400" b="0" i="0" u="none" strike="noStrike" cap="none">
                <a:solidFill>
                  <a:srgbClr val="67BAAF"/>
                </a:solidFill>
                <a:latin typeface="Georgia"/>
                <a:ea typeface="Georgia"/>
                <a:cs typeface="Georgia"/>
                <a:sym typeface="Georgia"/>
              </a:rPr>
              <a:t>ichere</a:t>
            </a:r>
            <a:endParaRPr sz="2400" b="0" i="0" u="none" strike="noStrike" cap="none">
              <a:solidFill>
                <a:srgbClr val="67BAA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400"/>
              <a:buFont typeface="Arial"/>
              <a:buNone/>
            </a:pPr>
            <a:r>
              <a:rPr lang="es-ES" sz="2400" b="0" i="0" u="none" strike="noStrike" cap="none">
                <a:solidFill>
                  <a:srgbClr val="67BAAF"/>
                </a:solidFill>
                <a:latin typeface="Georgia"/>
                <a:ea typeface="Georgia"/>
                <a:cs typeface="Georgia"/>
                <a:sym typeface="Georgia"/>
              </a:rPr>
              <a:t>Umgebung</a:t>
            </a:r>
            <a:endParaRPr sz="2400" b="0" i="0" u="none" strike="noStrike" cap="none">
              <a:solidFill>
                <a:srgbClr val="67BAAF"/>
              </a:solidFill>
              <a:latin typeface="Georgia"/>
              <a:ea typeface="Georgia"/>
              <a:cs typeface="Georgia"/>
              <a:sym typeface="Georgia"/>
            </a:endParaRPr>
          </a:p>
          <a:p>
            <a:pPr marL="0" marR="0" lvl="0" indent="0" algn="ctr" rtl="0">
              <a:lnSpc>
                <a:spcPct val="100000"/>
              </a:lnSpc>
              <a:spcBef>
                <a:spcPts val="0"/>
              </a:spcBef>
              <a:spcAft>
                <a:spcPts val="4000"/>
              </a:spcAft>
              <a:buClr>
                <a:schemeClr val="dk1"/>
              </a:buClr>
              <a:buSzPts val="1500"/>
              <a:buFont typeface="Arial"/>
              <a:buNone/>
            </a:pPr>
            <a:endParaRPr sz="2400" b="0" i="0" u="none" strike="noStrike" cap="none">
              <a:solidFill>
                <a:srgbClr val="666666"/>
              </a:solidFill>
              <a:latin typeface="Georgia"/>
              <a:ea typeface="Georgia"/>
              <a:cs typeface="Georgia"/>
              <a:sym typeface="Georgia"/>
            </a:endParaRPr>
          </a:p>
        </p:txBody>
      </p:sp>
      <p:cxnSp>
        <p:nvCxnSpPr>
          <p:cNvPr id="249" name="Google Shape;249;p5"/>
          <p:cNvCxnSpPr/>
          <p:nvPr/>
        </p:nvCxnSpPr>
        <p:spPr>
          <a:xfrm>
            <a:off x="1559483" y="3651967"/>
            <a:ext cx="422700" cy="0"/>
          </a:xfrm>
          <a:prstGeom prst="straightConnector1">
            <a:avLst/>
          </a:prstGeom>
          <a:noFill/>
          <a:ln w="9525" cap="flat" cmpd="sng">
            <a:solidFill>
              <a:srgbClr val="434343"/>
            </a:solidFill>
            <a:prstDash val="dot"/>
            <a:round/>
            <a:headEnd type="none" w="sm" len="sm"/>
            <a:tailEnd type="none" w="sm" len="sm"/>
          </a:ln>
        </p:spPr>
      </p:cxnSp>
      <p:cxnSp>
        <p:nvCxnSpPr>
          <p:cNvPr id="250" name="Google Shape;250;p5"/>
          <p:cNvCxnSpPr/>
          <p:nvPr/>
        </p:nvCxnSpPr>
        <p:spPr>
          <a:xfrm>
            <a:off x="4468829" y="4871133"/>
            <a:ext cx="422700" cy="0"/>
          </a:xfrm>
          <a:prstGeom prst="straightConnector1">
            <a:avLst/>
          </a:prstGeom>
          <a:noFill/>
          <a:ln w="9525" cap="flat" cmpd="sng">
            <a:solidFill>
              <a:srgbClr val="434343"/>
            </a:solidFill>
            <a:prstDash val="dot"/>
            <a:round/>
            <a:headEnd type="none" w="sm" len="sm"/>
            <a:tailEnd type="none" w="sm" len="sm"/>
          </a:ln>
        </p:spPr>
      </p:cxnSp>
      <p:sp>
        <p:nvSpPr>
          <p:cNvPr id="251" name="Google Shape;251;p5"/>
          <p:cNvSpPr txBox="1"/>
          <p:nvPr/>
        </p:nvSpPr>
        <p:spPr>
          <a:xfrm>
            <a:off x="6438166" y="1877127"/>
            <a:ext cx="2264400" cy="849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s-ES" sz="4000" b="0" i="0" u="none" strike="noStrike" cap="none">
                <a:solidFill>
                  <a:srgbClr val="67BAAF"/>
                </a:solidFill>
                <a:latin typeface="Georgia"/>
                <a:ea typeface="Georgia"/>
                <a:cs typeface="Georgia"/>
                <a:sym typeface="Georgia"/>
              </a:rPr>
              <a:t>S</a:t>
            </a:r>
            <a:r>
              <a:rPr lang="es-ES" sz="2400" b="0" i="0" u="none" strike="noStrike" cap="none">
                <a:solidFill>
                  <a:srgbClr val="67BAAF"/>
                </a:solidFill>
                <a:latin typeface="Georgia"/>
                <a:ea typeface="Georgia"/>
                <a:cs typeface="Georgia"/>
                <a:sym typeface="Georgia"/>
              </a:rPr>
              <a:t>oziale</a:t>
            </a:r>
            <a:endParaRPr sz="2400" b="0" i="0" u="none" strike="noStrike" cap="none">
              <a:solidFill>
                <a:srgbClr val="67BAA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400"/>
              <a:buFont typeface="Arial"/>
              <a:buNone/>
            </a:pPr>
            <a:r>
              <a:rPr lang="es-ES" sz="2400" b="0" i="0" u="none" strike="noStrike" cap="none">
                <a:solidFill>
                  <a:srgbClr val="67BAAF"/>
                </a:solidFill>
                <a:latin typeface="Georgia"/>
                <a:ea typeface="Georgia"/>
                <a:cs typeface="Georgia"/>
                <a:sym typeface="Georgia"/>
              </a:rPr>
              <a:t>Distanz</a:t>
            </a:r>
            <a:endParaRPr sz="2400" b="0" i="0" u="none" strike="noStrike" cap="none">
              <a:solidFill>
                <a:srgbClr val="67BAAF"/>
              </a:solidFill>
              <a:latin typeface="Georgia"/>
              <a:ea typeface="Georgia"/>
              <a:cs typeface="Georgia"/>
              <a:sym typeface="Georgia"/>
            </a:endParaRPr>
          </a:p>
        </p:txBody>
      </p:sp>
      <p:cxnSp>
        <p:nvCxnSpPr>
          <p:cNvPr id="252" name="Google Shape;252;p5"/>
          <p:cNvCxnSpPr/>
          <p:nvPr/>
        </p:nvCxnSpPr>
        <p:spPr>
          <a:xfrm>
            <a:off x="7358966" y="3651967"/>
            <a:ext cx="422700" cy="0"/>
          </a:xfrm>
          <a:prstGeom prst="straightConnector1">
            <a:avLst/>
          </a:prstGeom>
          <a:noFill/>
          <a:ln w="9525" cap="flat" cmpd="sng">
            <a:solidFill>
              <a:srgbClr val="434343"/>
            </a:solidFill>
            <a:prstDash val="dot"/>
            <a:round/>
            <a:headEnd type="none" w="sm" len="sm"/>
            <a:tailEnd type="none" w="sm" len="sm"/>
          </a:ln>
        </p:spPr>
      </p:cxnSp>
      <p:sp>
        <p:nvSpPr>
          <p:cNvPr id="253" name="Google Shape;253;p5"/>
          <p:cNvSpPr txBox="1"/>
          <p:nvPr/>
        </p:nvSpPr>
        <p:spPr>
          <a:xfrm>
            <a:off x="3548029" y="4729300"/>
            <a:ext cx="2264400" cy="11787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0" i="0" u="none" strike="noStrike" cap="none">
                <a:solidFill>
                  <a:srgbClr val="67BAAF"/>
                </a:solidFill>
                <a:latin typeface="Georgia"/>
                <a:ea typeface="Georgia"/>
                <a:cs typeface="Georgia"/>
                <a:sym typeface="Georgia"/>
              </a:rPr>
              <a:t>      Hygiene  Standards</a:t>
            </a:r>
            <a:endParaRPr sz="1900" b="0" i="0" u="none" strike="noStrike" cap="none">
              <a:solidFill>
                <a:srgbClr val="67BAAF"/>
              </a:solidFill>
              <a:latin typeface="Georgia"/>
              <a:ea typeface="Georgia"/>
              <a:cs typeface="Georgia"/>
              <a:sym typeface="Georgia"/>
            </a:endParaRPr>
          </a:p>
        </p:txBody>
      </p:sp>
      <p:cxnSp>
        <p:nvCxnSpPr>
          <p:cNvPr id="254" name="Google Shape;254;p5"/>
          <p:cNvCxnSpPr/>
          <p:nvPr/>
        </p:nvCxnSpPr>
        <p:spPr>
          <a:xfrm>
            <a:off x="10238734" y="4871133"/>
            <a:ext cx="422700" cy="0"/>
          </a:xfrm>
          <a:prstGeom prst="straightConnector1">
            <a:avLst/>
          </a:prstGeom>
          <a:noFill/>
          <a:ln w="9525" cap="flat" cmpd="sng">
            <a:solidFill>
              <a:srgbClr val="434343"/>
            </a:solidFill>
            <a:prstDash val="dot"/>
            <a:round/>
            <a:headEnd type="none" w="sm" len="sm"/>
            <a:tailEnd type="none" w="sm" len="sm"/>
          </a:ln>
        </p:spPr>
      </p:cxnSp>
      <p:sp>
        <p:nvSpPr>
          <p:cNvPr id="255" name="Google Shape;255;p5"/>
          <p:cNvSpPr txBox="1"/>
          <p:nvPr/>
        </p:nvSpPr>
        <p:spPr>
          <a:xfrm>
            <a:off x="9317934" y="4729300"/>
            <a:ext cx="2264400" cy="11787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s-ES" sz="4000" b="0" i="0" u="none" strike="noStrike" cap="none">
                <a:solidFill>
                  <a:srgbClr val="67BAAF"/>
                </a:solidFill>
                <a:latin typeface="Georgia"/>
                <a:ea typeface="Georgia"/>
                <a:cs typeface="Georgia"/>
                <a:sym typeface="Georgia"/>
              </a:rPr>
              <a:t>S</a:t>
            </a:r>
            <a:r>
              <a:rPr lang="es-ES" sz="2400" b="0" i="0" u="none" strike="noStrike" cap="none">
                <a:solidFill>
                  <a:srgbClr val="67BAAF"/>
                </a:solidFill>
                <a:latin typeface="Georgia"/>
                <a:ea typeface="Georgia"/>
                <a:cs typeface="Georgia"/>
                <a:sym typeface="Georgia"/>
              </a:rPr>
              <a:t>mart</a:t>
            </a:r>
            <a:br>
              <a:rPr lang="es-ES" sz="2400" b="0" i="0" u="none" strike="noStrike" cap="none">
                <a:solidFill>
                  <a:srgbClr val="67BAAF"/>
                </a:solidFill>
                <a:latin typeface="Georgia"/>
                <a:ea typeface="Georgia"/>
                <a:cs typeface="Georgia"/>
                <a:sym typeface="Georgia"/>
              </a:rPr>
            </a:br>
            <a:r>
              <a:rPr lang="es-ES" sz="2400" b="0" i="0" u="none" strike="noStrike" cap="none">
                <a:solidFill>
                  <a:srgbClr val="67BAAF"/>
                </a:solidFill>
                <a:latin typeface="Georgia"/>
                <a:ea typeface="Georgia"/>
                <a:cs typeface="Georgia"/>
                <a:sym typeface="Georgia"/>
              </a:rPr>
              <a:t>Innovation </a:t>
            </a:r>
            <a:endParaRPr sz="2400" b="0" i="0" u="none" strike="noStrike" cap="none">
              <a:solidFill>
                <a:srgbClr val="67BAAF"/>
              </a:solidFill>
              <a:latin typeface="Georgia"/>
              <a:ea typeface="Georgia"/>
              <a:cs typeface="Georgia"/>
              <a:sym typeface="Georgia"/>
            </a:endParaRPr>
          </a:p>
        </p:txBody>
      </p:sp>
      <p:sp>
        <p:nvSpPr>
          <p:cNvPr id="256" name="Google Shape;256;p5"/>
          <p:cNvSpPr txBox="1"/>
          <p:nvPr/>
        </p:nvSpPr>
        <p:spPr>
          <a:xfrm>
            <a:off x="638683" y="2971460"/>
            <a:ext cx="2264400" cy="477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chemeClr val="dk1"/>
              </a:buClr>
              <a:buSzPts val="1500"/>
              <a:buFont typeface="Arial"/>
              <a:buNone/>
            </a:pPr>
            <a:r>
              <a:rPr lang="es-ES" sz="1200" b="0" i="0" u="none" strike="noStrike" cap="none">
                <a:solidFill>
                  <a:srgbClr val="434343"/>
                </a:solidFill>
                <a:latin typeface="Arial"/>
                <a:ea typeface="Arial"/>
                <a:cs typeface="Arial"/>
                <a:sym typeface="Arial"/>
              </a:rPr>
              <a:t>Wir machen Ihre Reise sicherer</a:t>
            </a:r>
            <a:endParaRPr sz="1900" b="0" i="0" u="none" strike="noStrike" cap="none">
              <a:solidFill>
                <a:srgbClr val="000000"/>
              </a:solidFill>
              <a:latin typeface="Arial"/>
              <a:ea typeface="Arial"/>
              <a:cs typeface="Arial"/>
              <a:sym typeface="Arial"/>
            </a:endParaRPr>
          </a:p>
        </p:txBody>
      </p:sp>
      <p:sp>
        <p:nvSpPr>
          <p:cNvPr id="257" name="Google Shape;257;p5"/>
          <p:cNvSpPr txBox="1"/>
          <p:nvPr/>
        </p:nvSpPr>
        <p:spPr>
          <a:xfrm>
            <a:off x="6438167" y="2971464"/>
            <a:ext cx="2264400" cy="54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rgbClr val="000000"/>
              </a:buClr>
              <a:buSzPts val="1200"/>
              <a:buFont typeface="Arial"/>
              <a:buNone/>
            </a:pPr>
            <a:r>
              <a:rPr lang="es-ES" sz="1200" b="0" i="0" u="none" strike="noStrike" cap="none">
                <a:solidFill>
                  <a:srgbClr val="434343"/>
                </a:solidFill>
                <a:latin typeface="Arial"/>
                <a:ea typeface="Arial"/>
                <a:cs typeface="Arial"/>
                <a:sym typeface="Arial"/>
              </a:rPr>
              <a:t>Bleib getrennt, bleib vereint</a:t>
            </a:r>
            <a:endParaRPr sz="1900" b="0" i="0" u="none" strike="noStrike" cap="none">
              <a:solidFill>
                <a:srgbClr val="000000"/>
              </a:solidFill>
              <a:latin typeface="Arial"/>
              <a:ea typeface="Arial"/>
              <a:cs typeface="Arial"/>
              <a:sym typeface="Arial"/>
            </a:endParaRPr>
          </a:p>
        </p:txBody>
      </p:sp>
      <p:sp>
        <p:nvSpPr>
          <p:cNvPr id="258" name="Google Shape;258;p5"/>
          <p:cNvSpPr txBox="1"/>
          <p:nvPr/>
        </p:nvSpPr>
        <p:spPr>
          <a:xfrm>
            <a:off x="9521367" y="5923600"/>
            <a:ext cx="1885200" cy="477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chemeClr val="dk1"/>
              </a:buClr>
              <a:buSzPts val="1500"/>
              <a:buFont typeface="Arial"/>
              <a:buNone/>
            </a:pPr>
            <a:r>
              <a:rPr lang="es-ES" sz="1200" b="0" i="0" u="none" strike="noStrike" cap="none">
                <a:solidFill>
                  <a:srgbClr val="434343"/>
                </a:solidFill>
                <a:latin typeface="Arial"/>
                <a:ea typeface="Arial"/>
                <a:cs typeface="Arial"/>
                <a:sym typeface="Arial"/>
              </a:rPr>
              <a:t>führender innovativer Luxus</a:t>
            </a:r>
            <a:endParaRPr sz="1900" b="0" i="0" u="none" strike="noStrike" cap="none">
              <a:solidFill>
                <a:srgbClr val="000000"/>
              </a:solidFill>
              <a:latin typeface="Arial"/>
              <a:ea typeface="Arial"/>
              <a:cs typeface="Arial"/>
              <a:sym typeface="Arial"/>
            </a:endParaRPr>
          </a:p>
        </p:txBody>
      </p:sp>
      <p:pic>
        <p:nvPicPr>
          <p:cNvPr id="259" name="Google Shape;259;p5"/>
          <p:cNvPicPr preferRelativeResize="0"/>
          <p:nvPr/>
        </p:nvPicPr>
        <p:blipFill rotWithShape="1">
          <a:blip r:embed="rId6">
            <a:alphaModFix amt="82000"/>
          </a:blip>
          <a:srcRect t="29435" b="211"/>
          <a:stretch/>
        </p:blipFill>
        <p:spPr>
          <a:xfrm>
            <a:off x="3548229" y="2132500"/>
            <a:ext cx="2263965" cy="2389765"/>
          </a:xfrm>
          <a:prstGeom prst="rect">
            <a:avLst/>
          </a:prstGeom>
          <a:noFill/>
          <a:ln>
            <a:noFill/>
          </a:ln>
        </p:spPr>
      </p:pic>
      <p:sp>
        <p:nvSpPr>
          <p:cNvPr id="260" name="Google Shape;260;p5"/>
          <p:cNvSpPr txBox="1"/>
          <p:nvPr/>
        </p:nvSpPr>
        <p:spPr>
          <a:xfrm>
            <a:off x="3939933" y="477200"/>
            <a:ext cx="4196400" cy="270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1500"/>
              <a:buFont typeface="Arial"/>
              <a:buNone/>
            </a:pPr>
            <a:r>
              <a:rPr lang="es-ES" sz="900" b="1" i="0" u="none" strike="noStrike" cap="none">
                <a:solidFill>
                  <a:srgbClr val="67BAAF"/>
                </a:solidFill>
                <a:latin typeface="Arial"/>
                <a:ea typeface="Arial"/>
                <a:cs typeface="Arial"/>
                <a:sym typeface="Arial"/>
              </a:rPr>
              <a:t>DIE VIER SÄULEN</a:t>
            </a:r>
            <a:endParaRPr sz="900" b="0" i="0" u="none" strike="noStrike" cap="none">
              <a:solidFill>
                <a:srgbClr val="45D5C4"/>
              </a:solidFill>
              <a:latin typeface="Roboto"/>
              <a:ea typeface="Roboto"/>
              <a:cs typeface="Roboto"/>
              <a:sym typeface="Roboto"/>
            </a:endParaRPr>
          </a:p>
          <a:p>
            <a:pPr marL="0" marR="0" lvl="0" indent="0" algn="ctr" rtl="0">
              <a:lnSpc>
                <a:spcPct val="100000"/>
              </a:lnSpc>
              <a:spcBef>
                <a:spcPts val="2700"/>
              </a:spcBef>
              <a:spcAft>
                <a:spcPts val="0"/>
              </a:spcAft>
              <a:buClr>
                <a:schemeClr val="dk1"/>
              </a:buClr>
              <a:buSzPts val="1500"/>
              <a:buFont typeface="Arial"/>
              <a:buNone/>
            </a:pPr>
            <a:endParaRPr sz="900" b="1" i="0" u="none" strike="noStrike" cap="none">
              <a:solidFill>
                <a:srgbClr val="67BAAF"/>
              </a:solidFill>
              <a:latin typeface="Arial"/>
              <a:ea typeface="Arial"/>
              <a:cs typeface="Arial"/>
              <a:sym typeface="Arial"/>
            </a:endParaRPr>
          </a:p>
          <a:p>
            <a:pPr marL="0" marR="0" lvl="0" indent="0" algn="ctr" rtl="0">
              <a:lnSpc>
                <a:spcPct val="100000"/>
              </a:lnSpc>
              <a:spcBef>
                <a:spcPts val="2700"/>
              </a:spcBef>
              <a:spcAft>
                <a:spcPts val="0"/>
              </a:spcAft>
              <a:buClr>
                <a:schemeClr val="dk1"/>
              </a:buClr>
              <a:buSzPts val="1500"/>
              <a:buFont typeface="Arial"/>
              <a:buNone/>
            </a:pPr>
            <a:endParaRPr sz="900" b="0" i="0" u="none" strike="noStrike" cap="none">
              <a:solidFill>
                <a:srgbClr val="45D5C4"/>
              </a:solidFill>
              <a:latin typeface="Roboto"/>
              <a:ea typeface="Roboto"/>
              <a:cs typeface="Roboto"/>
              <a:sym typeface="Roboto"/>
            </a:endParaRPr>
          </a:p>
          <a:p>
            <a:pPr marL="0" marR="0" lvl="0" indent="0" algn="ctr" rtl="0">
              <a:lnSpc>
                <a:spcPct val="100000"/>
              </a:lnSpc>
              <a:spcBef>
                <a:spcPts val="2700"/>
              </a:spcBef>
              <a:spcAft>
                <a:spcPts val="0"/>
              </a:spcAft>
              <a:buClr>
                <a:schemeClr val="dk1"/>
              </a:buClr>
              <a:buSzPts val="1500"/>
              <a:buFont typeface="Arial"/>
              <a:buNone/>
            </a:pPr>
            <a:endParaRPr sz="900" b="0" i="0" u="none" strike="noStrike" cap="none">
              <a:solidFill>
                <a:srgbClr val="45D5C4"/>
              </a:solidFill>
              <a:latin typeface="Roboto"/>
              <a:ea typeface="Roboto"/>
              <a:cs typeface="Roboto"/>
              <a:sym typeface="Roboto"/>
            </a:endParaRPr>
          </a:p>
          <a:p>
            <a:pPr marL="0" marR="0" lvl="0" indent="0" algn="ctr" rtl="0">
              <a:lnSpc>
                <a:spcPct val="100000"/>
              </a:lnSpc>
              <a:spcBef>
                <a:spcPts val="2700"/>
              </a:spcBef>
              <a:spcAft>
                <a:spcPts val="2700"/>
              </a:spcAft>
              <a:buClr>
                <a:srgbClr val="000000"/>
              </a:buClr>
              <a:buSzPts val="900"/>
              <a:buFont typeface="Arial"/>
              <a:buNone/>
            </a:pPr>
            <a:endParaRPr sz="900" b="0" i="0" u="none" strike="noStrike" cap="none">
              <a:solidFill>
                <a:srgbClr val="45D5C4"/>
              </a:solidFill>
              <a:latin typeface="Roboto Medium"/>
              <a:ea typeface="Roboto Medium"/>
              <a:cs typeface="Roboto Medium"/>
              <a:sym typeface="Roboto Medium"/>
            </a:endParaRPr>
          </a:p>
        </p:txBody>
      </p:sp>
      <p:sp>
        <p:nvSpPr>
          <p:cNvPr id="261" name="Google Shape;261;p5"/>
          <p:cNvSpPr txBox="1"/>
          <p:nvPr/>
        </p:nvSpPr>
        <p:spPr>
          <a:xfrm>
            <a:off x="2387733" y="782800"/>
            <a:ext cx="7300800" cy="477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0" i="0" u="none" strike="noStrike" cap="none">
                <a:solidFill>
                  <a:srgbClr val="666666"/>
                </a:solidFill>
                <a:latin typeface="Georgia"/>
                <a:ea typeface="Georgia"/>
                <a:cs typeface="Georgia"/>
                <a:sym typeface="Georgia"/>
              </a:rPr>
              <a:t>HOW WE CARE PRINZIPIEN</a:t>
            </a:r>
            <a:endParaRPr sz="1900" b="0" i="0" u="none" strike="noStrike" cap="none">
              <a:solidFill>
                <a:srgbClr val="666666"/>
              </a:solidFill>
              <a:latin typeface="Georgia"/>
              <a:ea typeface="Georgia"/>
              <a:cs typeface="Georgia"/>
              <a:sym typeface="Georgia"/>
            </a:endParaRPr>
          </a:p>
        </p:txBody>
      </p:sp>
      <p:sp>
        <p:nvSpPr>
          <p:cNvPr id="262" name="Google Shape;262;p5"/>
          <p:cNvSpPr txBox="1"/>
          <p:nvPr/>
        </p:nvSpPr>
        <p:spPr>
          <a:xfrm>
            <a:off x="4038133" y="1283465"/>
            <a:ext cx="3999900" cy="54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rgbClr val="000000"/>
              </a:buClr>
              <a:buSzPts val="1200"/>
              <a:buFont typeface="Arial"/>
              <a:buNone/>
            </a:pPr>
            <a:r>
              <a:rPr lang="es-ES" sz="1200" b="0" i="0" u="none" strike="noStrike" cap="none">
                <a:solidFill>
                  <a:srgbClr val="434343"/>
                </a:solidFill>
                <a:latin typeface="Arial"/>
                <a:ea typeface="Arial"/>
                <a:cs typeface="Arial"/>
                <a:sym typeface="Arial"/>
              </a:rPr>
              <a:t>Vier Prinzipien, die uns helfen, dieses Konzept zum Leben zu erwecken</a:t>
            </a:r>
            <a:endParaRPr sz="1200" b="0" i="0" u="none" strike="noStrike" cap="none">
              <a:solidFill>
                <a:srgbClr val="434343"/>
              </a:solidFill>
              <a:latin typeface="Arial"/>
              <a:ea typeface="Arial"/>
              <a:cs typeface="Arial"/>
              <a:sym typeface="Arial"/>
            </a:endParaRPr>
          </a:p>
        </p:txBody>
      </p:sp>
      <p:sp>
        <p:nvSpPr>
          <p:cNvPr id="263" name="Google Shape;263;p5"/>
          <p:cNvSpPr/>
          <p:nvPr/>
        </p:nvSpPr>
        <p:spPr>
          <a:xfrm>
            <a:off x="1195683" y="1929933"/>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
          <p:cNvSpPr/>
          <p:nvPr/>
        </p:nvSpPr>
        <p:spPr>
          <a:xfrm>
            <a:off x="3649829" y="4850917"/>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
          <p:cNvSpPr/>
          <p:nvPr/>
        </p:nvSpPr>
        <p:spPr>
          <a:xfrm>
            <a:off x="6782100" y="1929933"/>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5"/>
          <p:cNvSpPr/>
          <p:nvPr/>
        </p:nvSpPr>
        <p:spPr>
          <a:xfrm>
            <a:off x="9688517" y="4850917"/>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5"/>
          <p:cNvSpPr txBox="1"/>
          <p:nvPr/>
        </p:nvSpPr>
        <p:spPr>
          <a:xfrm>
            <a:off x="3548029" y="5923600"/>
            <a:ext cx="2264400" cy="477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rgbClr val="000000"/>
              </a:buClr>
              <a:buSzPts val="1200"/>
              <a:buFont typeface="Arial"/>
              <a:buNone/>
            </a:pPr>
            <a:r>
              <a:rPr lang="es-ES" sz="1200" b="0" i="0" u="none" strike="noStrike" cap="none">
                <a:solidFill>
                  <a:srgbClr val="434343"/>
                </a:solidFill>
                <a:latin typeface="Arial"/>
                <a:ea typeface="Arial"/>
                <a:cs typeface="Arial"/>
                <a:sym typeface="Arial"/>
              </a:rPr>
              <a:t>Vollständige Desinfektion, mehr Seelenfrieden</a:t>
            </a:r>
            <a:endParaRPr sz="1200" b="0" i="0" u="none" strike="noStrike" cap="none">
              <a:solidFill>
                <a:srgbClr val="43434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8"/>
          <p:cNvSpPr txBox="1">
            <a:spLocks noGrp="1"/>
          </p:cNvSpPr>
          <p:nvPr>
            <p:ph type="title"/>
          </p:nvPr>
        </p:nvSpPr>
        <p:spPr>
          <a:xfrm>
            <a:off x="685131" y="399607"/>
            <a:ext cx="10827300" cy="652500"/>
          </a:xfrm>
          <a:prstGeom prst="rect">
            <a:avLst/>
          </a:prstGeom>
        </p:spPr>
        <p:txBody>
          <a:bodyPr spcFirstLastPara="1" wrap="square" lIns="0" tIns="0" rIns="0" bIns="0" anchor="t" anchorCtr="0">
            <a:noAutofit/>
          </a:bodyPr>
          <a:lstStyle/>
          <a:p>
            <a:pPr algn="ctr">
              <a:lnSpc>
                <a:spcPct val="158823"/>
              </a:lnSpc>
              <a:buClr>
                <a:schemeClr val="dk1"/>
              </a:buClr>
              <a:buSzPts val="1500"/>
            </a:pPr>
            <a:br>
              <a:rPr lang="es-ES" sz="2300" dirty="0">
                <a:solidFill>
                  <a:srgbClr val="002855"/>
                </a:solidFill>
              </a:rPr>
            </a:br>
            <a:br>
              <a:rPr lang="es-ES" sz="2300" dirty="0">
                <a:solidFill>
                  <a:srgbClr val="002855"/>
                </a:solidFill>
              </a:rPr>
            </a:br>
            <a:r>
              <a:rPr lang="es-ES" sz="2300" dirty="0">
                <a:solidFill>
                  <a:srgbClr val="002855"/>
                </a:solidFill>
              </a:rPr>
              <a:t>Wir kümmern uns um alles – und ganz besonders um Sie!</a:t>
            </a:r>
            <a:endParaRPr sz="2300" dirty="0">
              <a:solidFill>
                <a:srgbClr val="002855"/>
              </a:solidFill>
            </a:endParaRPr>
          </a:p>
          <a:p>
            <a:pPr>
              <a:spcBef>
                <a:spcPts val="2000"/>
              </a:spcBef>
            </a:pPr>
            <a:endParaRPr dirty="0"/>
          </a:p>
        </p:txBody>
      </p:sp>
      <p:sp>
        <p:nvSpPr>
          <p:cNvPr id="226" name="Google Shape;226;p38"/>
          <p:cNvSpPr txBox="1">
            <a:spLocks noGrp="1"/>
          </p:cNvSpPr>
          <p:nvPr>
            <p:ph type="body" idx="1"/>
          </p:nvPr>
        </p:nvSpPr>
        <p:spPr>
          <a:xfrm>
            <a:off x="6206931" y="2199795"/>
            <a:ext cx="5305500" cy="4526400"/>
          </a:xfrm>
          <a:prstGeom prst="rect">
            <a:avLst/>
          </a:prstGeom>
        </p:spPr>
        <p:txBody>
          <a:bodyPr spcFirstLastPara="1" wrap="square" lIns="0" tIns="0" rIns="0" bIns="0" anchor="t" anchorCtr="0">
            <a:noAutofit/>
          </a:bodyPr>
          <a:lstStyle/>
          <a:p>
            <a:pPr marL="0" indent="0" algn="ctr">
              <a:lnSpc>
                <a:spcPct val="120000"/>
              </a:lnSpc>
            </a:pPr>
            <a:endParaRPr sz="1800" dirty="0">
              <a:solidFill>
                <a:srgbClr val="002855"/>
              </a:solidFill>
              <a:latin typeface="Arial"/>
              <a:ea typeface="Arial"/>
              <a:cs typeface="Arial"/>
              <a:sym typeface="Arial"/>
            </a:endParaRPr>
          </a:p>
          <a:p>
            <a:pPr marL="0" indent="0" algn="ctr">
              <a:lnSpc>
                <a:spcPct val="120000"/>
              </a:lnSpc>
              <a:spcBef>
                <a:spcPts val="1200"/>
              </a:spcBef>
            </a:pPr>
            <a:endParaRPr sz="1800" dirty="0">
              <a:solidFill>
                <a:srgbClr val="002855"/>
              </a:solidFill>
              <a:latin typeface="Arial"/>
              <a:ea typeface="Arial"/>
              <a:cs typeface="Arial"/>
              <a:sym typeface="Arial"/>
            </a:endParaRPr>
          </a:p>
          <a:p>
            <a:pPr marL="0" indent="0" algn="ctr">
              <a:lnSpc>
                <a:spcPct val="120000"/>
              </a:lnSpc>
              <a:spcBef>
                <a:spcPts val="1200"/>
              </a:spcBef>
            </a:pPr>
            <a:endParaRPr sz="1800" dirty="0">
              <a:solidFill>
                <a:srgbClr val="002855"/>
              </a:solidFill>
              <a:latin typeface="Arial"/>
              <a:ea typeface="Arial"/>
              <a:cs typeface="Arial"/>
              <a:sym typeface="Arial"/>
            </a:endParaRPr>
          </a:p>
          <a:p>
            <a:pPr marL="0" indent="0" algn="ctr">
              <a:lnSpc>
                <a:spcPct val="120000"/>
              </a:lnSpc>
              <a:spcBef>
                <a:spcPts val="1200"/>
              </a:spcBef>
            </a:pPr>
            <a:r>
              <a:rPr lang="es-ES" sz="1800" b="1" dirty="0">
                <a:solidFill>
                  <a:srgbClr val="002855"/>
                </a:solidFill>
                <a:latin typeface="Arial"/>
                <a:ea typeface="Arial"/>
                <a:cs typeface="Arial"/>
                <a:sym typeface="Arial"/>
              </a:rPr>
              <a:t> </a:t>
            </a:r>
            <a:endParaRPr sz="1800" b="1" dirty="0">
              <a:solidFill>
                <a:srgbClr val="002855"/>
              </a:solidFill>
              <a:latin typeface="Arial"/>
              <a:ea typeface="Arial"/>
              <a:cs typeface="Arial"/>
              <a:sym typeface="Arial"/>
            </a:endParaRPr>
          </a:p>
          <a:p>
            <a:pPr marL="0" indent="0" algn="ctr">
              <a:lnSpc>
                <a:spcPct val="120000"/>
              </a:lnSpc>
              <a:spcBef>
                <a:spcPts val="1200"/>
              </a:spcBef>
            </a:pPr>
            <a:endParaRPr sz="1800" dirty="0">
              <a:solidFill>
                <a:srgbClr val="002855"/>
              </a:solidFill>
              <a:latin typeface="Arial"/>
              <a:ea typeface="Arial"/>
              <a:cs typeface="Arial"/>
              <a:sym typeface="Arial"/>
            </a:endParaRPr>
          </a:p>
          <a:p>
            <a:pPr marL="0" indent="0" algn="ctr">
              <a:lnSpc>
                <a:spcPct val="115000"/>
              </a:lnSpc>
              <a:spcBef>
                <a:spcPts val="1200"/>
              </a:spcBef>
            </a:pPr>
            <a:endParaRPr sz="1800" dirty="0">
              <a:solidFill>
                <a:srgbClr val="002855"/>
              </a:solidFill>
              <a:latin typeface="Arial"/>
              <a:ea typeface="Arial"/>
              <a:cs typeface="Arial"/>
              <a:sym typeface="Arial"/>
            </a:endParaRPr>
          </a:p>
          <a:p>
            <a:pPr marL="0" indent="0" algn="ctr">
              <a:lnSpc>
                <a:spcPct val="115000"/>
              </a:lnSpc>
              <a:spcBef>
                <a:spcPts val="1200"/>
              </a:spcBef>
            </a:pPr>
            <a:r>
              <a:rPr lang="es-ES" sz="1800" dirty="0">
                <a:solidFill>
                  <a:srgbClr val="002855"/>
                </a:solidFill>
                <a:latin typeface="Arial"/>
                <a:ea typeface="Arial"/>
                <a:cs typeface="Arial"/>
                <a:sym typeface="Arial"/>
              </a:rPr>
              <a:t> </a:t>
            </a:r>
            <a:endParaRPr sz="1800" dirty="0">
              <a:solidFill>
                <a:srgbClr val="002855"/>
              </a:solidFill>
              <a:latin typeface="Arial"/>
              <a:ea typeface="Arial"/>
              <a:cs typeface="Arial"/>
              <a:sym typeface="Arial"/>
            </a:endParaRPr>
          </a:p>
          <a:p>
            <a:pPr marL="0" indent="0">
              <a:lnSpc>
                <a:spcPct val="115000"/>
              </a:lnSpc>
              <a:spcBef>
                <a:spcPts val="1200"/>
              </a:spcBef>
            </a:pPr>
            <a:endParaRPr dirty="0">
              <a:solidFill>
                <a:schemeClr val="dk1"/>
              </a:solidFill>
              <a:latin typeface="Arial"/>
              <a:ea typeface="Arial"/>
              <a:cs typeface="Arial"/>
              <a:sym typeface="Arial"/>
            </a:endParaRPr>
          </a:p>
          <a:p>
            <a:pPr marL="0" indent="0" algn="ctr">
              <a:lnSpc>
                <a:spcPct val="120000"/>
              </a:lnSpc>
              <a:spcBef>
                <a:spcPts val="1200"/>
              </a:spcBef>
              <a:spcAft>
                <a:spcPts val="1200"/>
              </a:spcAft>
            </a:pPr>
            <a:endParaRPr sz="1800" dirty="0">
              <a:solidFill>
                <a:srgbClr val="002855"/>
              </a:solidFill>
              <a:latin typeface="Arial"/>
              <a:ea typeface="Arial"/>
              <a:cs typeface="Arial"/>
              <a:sym typeface="Arial"/>
            </a:endParaRPr>
          </a:p>
        </p:txBody>
      </p:sp>
      <p:sp>
        <p:nvSpPr>
          <p:cNvPr id="227" name="Google Shape;227;p38"/>
          <p:cNvSpPr txBox="1">
            <a:spLocks noGrp="1"/>
          </p:cNvSpPr>
          <p:nvPr>
            <p:ph type="body" idx="2"/>
          </p:nvPr>
        </p:nvSpPr>
        <p:spPr>
          <a:xfrm>
            <a:off x="1120348" y="1340299"/>
            <a:ext cx="10267329" cy="5694816"/>
          </a:xfrm>
          <a:prstGeom prst="rect">
            <a:avLst/>
          </a:prstGeom>
        </p:spPr>
        <p:txBody>
          <a:bodyPr spcFirstLastPara="1" wrap="square" lIns="0" tIns="0" rIns="0" bIns="0" anchor="t" anchorCtr="0">
            <a:noAutofit/>
          </a:bodyPr>
          <a:lstStyle/>
          <a:p>
            <a:pPr marL="0" indent="0"/>
            <a:endParaRPr sz="1900" dirty="0">
              <a:latin typeface="Arial"/>
              <a:ea typeface="Arial"/>
              <a:cs typeface="Arial"/>
              <a:sym typeface="Arial"/>
            </a:endParaRPr>
          </a:p>
          <a:p>
            <a:pPr marL="0" indent="0">
              <a:spcBef>
                <a:spcPts val="1200"/>
              </a:spcBef>
            </a:pPr>
            <a:endParaRPr sz="1900" dirty="0">
              <a:latin typeface="Arial"/>
              <a:ea typeface="Arial"/>
              <a:cs typeface="Arial"/>
              <a:sym typeface="Arial"/>
            </a:endParaRPr>
          </a:p>
          <a:p>
            <a:pPr marL="0" indent="0" algn="ctr">
              <a:spcBef>
                <a:spcPts val="1200"/>
              </a:spcBef>
            </a:pPr>
            <a:endParaRPr sz="1900" dirty="0">
              <a:latin typeface="Arial"/>
              <a:ea typeface="Arial"/>
              <a:cs typeface="Arial"/>
              <a:sym typeface="Arial"/>
            </a:endParaRPr>
          </a:p>
          <a:p>
            <a:pPr marL="0" indent="0" algn="ctr">
              <a:spcBef>
                <a:spcPts val="1200"/>
              </a:spcBef>
            </a:pPr>
            <a:endParaRPr lang="es-ES" sz="1900" b="1" dirty="0">
              <a:latin typeface="Arial"/>
              <a:ea typeface="Arial"/>
              <a:cs typeface="Arial"/>
              <a:sym typeface="Arial"/>
            </a:endParaRPr>
          </a:p>
          <a:p>
            <a:pPr marL="0" indent="0" algn="ctr">
              <a:spcBef>
                <a:spcPts val="1200"/>
              </a:spcBef>
            </a:pPr>
            <a:endParaRPr lang="es-ES" sz="1900" b="1" dirty="0">
              <a:latin typeface="Arial"/>
              <a:ea typeface="Arial"/>
              <a:cs typeface="Arial"/>
              <a:sym typeface="Arial"/>
            </a:endParaRPr>
          </a:p>
          <a:p>
            <a:pPr marL="0" indent="0" algn="ctr">
              <a:spcBef>
                <a:spcPts val="1200"/>
              </a:spcBef>
            </a:pPr>
            <a:r>
              <a:rPr lang="es-ES" sz="1900" b="1" dirty="0">
                <a:latin typeface="Arial"/>
                <a:ea typeface="Arial"/>
                <a:cs typeface="Arial"/>
                <a:sym typeface="Arial"/>
              </a:rPr>
              <a:t>Iberostar Travel at Ease Sorglos-Paket für kostenlose Assistenz </a:t>
            </a:r>
          </a:p>
          <a:p>
            <a:pPr marL="0" indent="0" algn="ctr">
              <a:spcBef>
                <a:spcPts val="1200"/>
              </a:spcBef>
            </a:pPr>
            <a:r>
              <a:rPr lang="de-DE" sz="1900" b="1" dirty="0">
                <a:latin typeface="Arial"/>
                <a:ea typeface="Arial"/>
                <a:cs typeface="Arial"/>
                <a:sym typeface="Arial"/>
              </a:rPr>
              <a:t>*verlängert bis zum 30.09.2021*</a:t>
            </a:r>
            <a:endParaRPr sz="1900" b="1" dirty="0">
              <a:latin typeface="Arial"/>
              <a:ea typeface="Arial"/>
              <a:cs typeface="Arial"/>
              <a:sym typeface="Arial"/>
            </a:endParaRPr>
          </a:p>
          <a:p>
            <a:pPr marL="0" indent="0" algn="ctr">
              <a:lnSpc>
                <a:spcPct val="115000"/>
              </a:lnSpc>
              <a:spcBef>
                <a:spcPts val="1200"/>
              </a:spcBef>
            </a:pPr>
            <a:r>
              <a:rPr lang="es-ES" sz="1700" dirty="0">
                <a:latin typeface="Arial"/>
                <a:ea typeface="Arial"/>
                <a:cs typeface="Arial"/>
                <a:sym typeface="Arial"/>
              </a:rPr>
              <a:t>Wir sind da, wenn Sie uns am meisten brauchen Im unwahrscheinlichen Fall, dass Sie oder ein Familienmitglied während Ihres Aufenthaltes Symptome von COVID-19 aufweisen, bietet Iberostar eine Reihe von ergänzenden Leistungen. </a:t>
            </a:r>
            <a:endParaRPr sz="1700" dirty="0">
              <a:latin typeface="Arial"/>
              <a:ea typeface="Arial"/>
              <a:cs typeface="Arial"/>
              <a:sym typeface="Arial"/>
            </a:endParaRPr>
          </a:p>
          <a:p>
            <a:pPr marL="0" indent="0" algn="ctr">
              <a:lnSpc>
                <a:spcPct val="115000"/>
              </a:lnSpc>
              <a:spcBef>
                <a:spcPts val="1200"/>
              </a:spcBef>
              <a:spcAft>
                <a:spcPts val="1200"/>
              </a:spcAft>
            </a:pPr>
            <a:r>
              <a:rPr lang="es-ES" sz="1700" dirty="0">
                <a:latin typeface="Arial"/>
                <a:ea typeface="Arial"/>
                <a:cs typeface="Arial"/>
                <a:sym typeface="Arial"/>
              </a:rPr>
              <a:t>Wir wollen, dass Sie entspannt reisen und sich auf das Wesentliche konzentrieren: sich wohlfühlen und Spaß haben. </a:t>
            </a:r>
            <a:endParaRPr sz="1700" dirty="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83"/>
        <p:cNvGrpSpPr/>
        <p:nvPr/>
      </p:nvGrpSpPr>
      <p:grpSpPr>
        <a:xfrm>
          <a:off x="0" y="0"/>
          <a:ext cx="0" cy="0"/>
          <a:chOff x="0" y="0"/>
          <a:chExt cx="0" cy="0"/>
        </a:xfrm>
      </p:grpSpPr>
      <p:sp>
        <p:nvSpPr>
          <p:cNvPr id="284" name="Google Shape;284;p7"/>
          <p:cNvSpPr/>
          <p:nvPr/>
        </p:nvSpPr>
        <p:spPr>
          <a:xfrm>
            <a:off x="416385" y="417433"/>
            <a:ext cx="6843379" cy="6017597"/>
          </a:xfrm>
          <a:custGeom>
            <a:avLst/>
            <a:gdLst/>
            <a:ahLst/>
            <a:cxnLst/>
            <a:rect l="l" t="t" r="r" b="b"/>
            <a:pathLst>
              <a:path w="8295005" h="7272020" extrusionOk="0">
                <a:moveTo>
                  <a:pt x="0" y="7271994"/>
                </a:moveTo>
                <a:lnTo>
                  <a:pt x="8294395" y="7271994"/>
                </a:lnTo>
                <a:lnTo>
                  <a:pt x="8294395" y="0"/>
                </a:lnTo>
                <a:lnTo>
                  <a:pt x="0" y="0"/>
                </a:lnTo>
                <a:lnTo>
                  <a:pt x="0" y="7271994"/>
                </a:lnTo>
                <a:close/>
              </a:path>
            </a:pathLst>
          </a:custGeom>
          <a:solidFill>
            <a:srgbClr val="E3E3E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5" name="Google Shape;285;p7"/>
          <p:cNvSpPr/>
          <p:nvPr/>
        </p:nvSpPr>
        <p:spPr>
          <a:xfrm>
            <a:off x="416395" y="417423"/>
            <a:ext cx="6852600" cy="60228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6" name="Google Shape;286;p7"/>
          <p:cNvSpPr/>
          <p:nvPr/>
        </p:nvSpPr>
        <p:spPr>
          <a:xfrm>
            <a:off x="7588626" y="1284098"/>
            <a:ext cx="594074" cy="0"/>
          </a:xfrm>
          <a:custGeom>
            <a:avLst/>
            <a:gdLst/>
            <a:ahLst/>
            <a:cxnLst/>
            <a:rect l="l" t="t" r="r" b="b"/>
            <a:pathLst>
              <a:path w="720090" h="120000" extrusionOk="0">
                <a:moveTo>
                  <a:pt x="0" y="0"/>
                </a:moveTo>
                <a:lnTo>
                  <a:pt x="720001" y="0"/>
                </a:lnTo>
              </a:path>
            </a:pathLst>
          </a:custGeom>
          <a:noFill/>
          <a:ln w="9525" cap="flat" cmpd="sng">
            <a:solidFill>
              <a:srgbClr val="B8D2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7" name="Google Shape;287;p7"/>
          <p:cNvSpPr/>
          <p:nvPr/>
        </p:nvSpPr>
        <p:spPr>
          <a:xfrm>
            <a:off x="7588626" y="4008164"/>
            <a:ext cx="594074" cy="0"/>
          </a:xfrm>
          <a:custGeom>
            <a:avLst/>
            <a:gdLst/>
            <a:ahLst/>
            <a:cxnLst/>
            <a:rect l="l" t="t" r="r" b="b"/>
            <a:pathLst>
              <a:path w="720090" h="120000" extrusionOk="0">
                <a:moveTo>
                  <a:pt x="0" y="0"/>
                </a:moveTo>
                <a:lnTo>
                  <a:pt x="720001"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8" name="Google Shape;288;p7"/>
          <p:cNvSpPr/>
          <p:nvPr/>
        </p:nvSpPr>
        <p:spPr>
          <a:xfrm>
            <a:off x="9523332" y="1284098"/>
            <a:ext cx="594074" cy="0"/>
          </a:xfrm>
          <a:custGeom>
            <a:avLst/>
            <a:gdLst/>
            <a:ahLst/>
            <a:cxnLst/>
            <a:rect l="l" t="t" r="r" b="b"/>
            <a:pathLst>
              <a:path w="720090" h="120000" extrusionOk="0">
                <a:moveTo>
                  <a:pt x="0" y="0"/>
                </a:moveTo>
                <a:lnTo>
                  <a:pt x="720001" y="0"/>
                </a:lnTo>
              </a:path>
            </a:pathLst>
          </a:custGeom>
          <a:noFill/>
          <a:ln w="9525" cap="flat" cmpd="sng">
            <a:solidFill>
              <a:srgbClr val="E95B4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9" name="Google Shape;289;p7"/>
          <p:cNvSpPr/>
          <p:nvPr/>
        </p:nvSpPr>
        <p:spPr>
          <a:xfrm>
            <a:off x="7588628" y="610751"/>
            <a:ext cx="105298" cy="176555"/>
          </a:xfrm>
          <a:custGeom>
            <a:avLst/>
            <a:gdLst/>
            <a:ahLst/>
            <a:cxnLst/>
            <a:rect l="l" t="t" r="r" b="b"/>
            <a:pathLst>
              <a:path w="127634" h="213359" extrusionOk="0">
                <a:moveTo>
                  <a:pt x="0" y="212890"/>
                </a:moveTo>
                <a:lnTo>
                  <a:pt x="127406" y="212890"/>
                </a:lnTo>
                <a:lnTo>
                  <a:pt x="127406" y="0"/>
                </a:lnTo>
                <a:lnTo>
                  <a:pt x="0" y="0"/>
                </a:lnTo>
                <a:lnTo>
                  <a:pt x="0" y="212890"/>
                </a:lnTo>
                <a:close/>
              </a:path>
            </a:pathLst>
          </a:custGeom>
          <a:solidFill>
            <a:srgbClr val="B8D28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0" name="Google Shape;290;p7"/>
          <p:cNvSpPr/>
          <p:nvPr/>
        </p:nvSpPr>
        <p:spPr>
          <a:xfrm>
            <a:off x="7705879" y="610751"/>
            <a:ext cx="208501" cy="176555"/>
          </a:xfrm>
          <a:custGeom>
            <a:avLst/>
            <a:gdLst/>
            <a:ahLst/>
            <a:cxnLst/>
            <a:rect l="l" t="t" r="r" b="b"/>
            <a:pathLst>
              <a:path w="252729" h="213359" extrusionOk="0">
                <a:moveTo>
                  <a:pt x="0" y="212890"/>
                </a:moveTo>
                <a:lnTo>
                  <a:pt x="252425" y="212890"/>
                </a:lnTo>
                <a:lnTo>
                  <a:pt x="252425" y="0"/>
                </a:lnTo>
                <a:lnTo>
                  <a:pt x="0" y="0"/>
                </a:lnTo>
                <a:lnTo>
                  <a:pt x="0" y="212890"/>
                </a:lnTo>
                <a:close/>
              </a:path>
            </a:pathLst>
          </a:custGeom>
          <a:solidFill>
            <a:srgbClr val="B8D28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1" name="Google Shape;291;p7"/>
          <p:cNvSpPr/>
          <p:nvPr/>
        </p:nvSpPr>
        <p:spPr>
          <a:xfrm>
            <a:off x="7924395" y="610750"/>
            <a:ext cx="116823" cy="176555"/>
          </a:xfrm>
          <a:custGeom>
            <a:avLst/>
            <a:gdLst/>
            <a:ahLst/>
            <a:cxnLst/>
            <a:rect l="l" t="t" r="r" b="b"/>
            <a:pathLst>
              <a:path w="141604" h="213359" extrusionOk="0">
                <a:moveTo>
                  <a:pt x="43637" y="0"/>
                </a:moveTo>
                <a:lnTo>
                  <a:pt x="0" y="0"/>
                </a:lnTo>
                <a:lnTo>
                  <a:pt x="0" y="212890"/>
                </a:lnTo>
                <a:lnTo>
                  <a:pt x="43637" y="212890"/>
                </a:lnTo>
                <a:lnTo>
                  <a:pt x="141122" y="176593"/>
                </a:lnTo>
                <a:lnTo>
                  <a:pt x="141122" y="35483"/>
                </a:lnTo>
                <a:lnTo>
                  <a:pt x="43637" y="0"/>
                </a:lnTo>
                <a:close/>
              </a:path>
            </a:pathLst>
          </a:custGeom>
          <a:solidFill>
            <a:srgbClr val="B8D28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2" name="Google Shape;292;p7"/>
          <p:cNvSpPr/>
          <p:nvPr/>
        </p:nvSpPr>
        <p:spPr>
          <a:xfrm>
            <a:off x="8054977" y="644810"/>
            <a:ext cx="66532" cy="104567"/>
          </a:xfrm>
          <a:custGeom>
            <a:avLst/>
            <a:gdLst/>
            <a:ahLst/>
            <a:cxnLst/>
            <a:rect l="l" t="t" r="r" b="b"/>
            <a:pathLst>
              <a:path w="80645" h="126365" extrusionOk="0">
                <a:moveTo>
                  <a:pt x="0" y="125793"/>
                </a:moveTo>
                <a:lnTo>
                  <a:pt x="80632" y="125793"/>
                </a:lnTo>
                <a:lnTo>
                  <a:pt x="80632" y="0"/>
                </a:lnTo>
                <a:lnTo>
                  <a:pt x="0" y="0"/>
                </a:lnTo>
                <a:lnTo>
                  <a:pt x="0" y="125793"/>
                </a:lnTo>
                <a:close/>
              </a:path>
            </a:pathLst>
          </a:custGeom>
          <a:solidFill>
            <a:srgbClr val="B8D28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3" name="Google Shape;293;p7"/>
          <p:cNvSpPr/>
          <p:nvPr/>
        </p:nvSpPr>
        <p:spPr>
          <a:xfrm>
            <a:off x="9523335" y="493209"/>
            <a:ext cx="299657" cy="341551"/>
          </a:xfrm>
          <a:custGeom>
            <a:avLst/>
            <a:gdLst/>
            <a:ahLst/>
            <a:cxnLst/>
            <a:rect l="l" t="t" r="r" b="b"/>
            <a:pathLst>
              <a:path w="363220" h="412750" extrusionOk="0">
                <a:moveTo>
                  <a:pt x="177533" y="276512"/>
                </a:moveTo>
                <a:lnTo>
                  <a:pt x="156209" y="276512"/>
                </a:lnTo>
                <a:lnTo>
                  <a:pt x="156984" y="412254"/>
                </a:lnTo>
                <a:lnTo>
                  <a:pt x="177533" y="412254"/>
                </a:lnTo>
                <a:lnTo>
                  <a:pt x="177533" y="353250"/>
                </a:lnTo>
                <a:lnTo>
                  <a:pt x="206600" y="324421"/>
                </a:lnTo>
                <a:lnTo>
                  <a:pt x="177533" y="324421"/>
                </a:lnTo>
                <a:lnTo>
                  <a:pt x="177533" y="276512"/>
                </a:lnTo>
                <a:close/>
              </a:path>
              <a:path w="363220" h="412750" extrusionOk="0">
                <a:moveTo>
                  <a:pt x="222288" y="217157"/>
                </a:moveTo>
                <a:lnTo>
                  <a:pt x="194843" y="244271"/>
                </a:lnTo>
                <a:lnTo>
                  <a:pt x="182168" y="256908"/>
                </a:lnTo>
                <a:lnTo>
                  <a:pt x="213893" y="288366"/>
                </a:lnTo>
                <a:lnTo>
                  <a:pt x="177533" y="324421"/>
                </a:lnTo>
                <a:lnTo>
                  <a:pt x="206600" y="324421"/>
                </a:lnTo>
                <a:lnTo>
                  <a:pt x="247218" y="284137"/>
                </a:lnTo>
                <a:lnTo>
                  <a:pt x="276295" y="284137"/>
                </a:lnTo>
                <a:lnTo>
                  <a:pt x="266024" y="273951"/>
                </a:lnTo>
                <a:lnTo>
                  <a:pt x="228422" y="273951"/>
                </a:lnTo>
                <a:lnTo>
                  <a:pt x="211201" y="256870"/>
                </a:lnTo>
                <a:lnTo>
                  <a:pt x="236791" y="231584"/>
                </a:lnTo>
                <a:lnTo>
                  <a:pt x="222288" y="217157"/>
                </a:lnTo>
                <a:close/>
              </a:path>
              <a:path w="363220" h="412750" extrusionOk="0">
                <a:moveTo>
                  <a:pt x="276295" y="284137"/>
                </a:moveTo>
                <a:lnTo>
                  <a:pt x="247218" y="284137"/>
                </a:lnTo>
                <a:lnTo>
                  <a:pt x="281546" y="318173"/>
                </a:lnTo>
                <a:lnTo>
                  <a:pt x="310606" y="289344"/>
                </a:lnTo>
                <a:lnTo>
                  <a:pt x="281546" y="289344"/>
                </a:lnTo>
                <a:lnTo>
                  <a:pt x="276295" y="284137"/>
                </a:lnTo>
                <a:close/>
              </a:path>
              <a:path w="363220" h="412750" extrusionOk="0">
                <a:moveTo>
                  <a:pt x="16446" y="179095"/>
                </a:moveTo>
                <a:lnTo>
                  <a:pt x="2109" y="193319"/>
                </a:lnTo>
                <a:lnTo>
                  <a:pt x="1994" y="193586"/>
                </a:lnTo>
                <a:lnTo>
                  <a:pt x="84010" y="274916"/>
                </a:lnTo>
                <a:lnTo>
                  <a:pt x="0" y="274916"/>
                </a:lnTo>
                <a:lnTo>
                  <a:pt x="0" y="295300"/>
                </a:lnTo>
                <a:lnTo>
                  <a:pt x="108927" y="295300"/>
                </a:lnTo>
                <a:lnTo>
                  <a:pt x="122312" y="294001"/>
                </a:lnTo>
                <a:lnTo>
                  <a:pt x="134821" y="290270"/>
                </a:lnTo>
                <a:lnTo>
                  <a:pt x="146204" y="284358"/>
                </a:lnTo>
                <a:lnTo>
                  <a:pt x="156209" y="276512"/>
                </a:lnTo>
                <a:lnTo>
                  <a:pt x="177533" y="276512"/>
                </a:lnTo>
                <a:lnTo>
                  <a:pt x="177533" y="274610"/>
                </a:lnTo>
                <a:lnTo>
                  <a:pt x="114361" y="274610"/>
                </a:lnTo>
                <a:lnTo>
                  <a:pt x="98552" y="260515"/>
                </a:lnTo>
                <a:lnTo>
                  <a:pt x="114043" y="246087"/>
                </a:lnTo>
                <a:lnTo>
                  <a:pt x="84010" y="246087"/>
                </a:lnTo>
                <a:lnTo>
                  <a:pt x="57556" y="219862"/>
                </a:lnTo>
                <a:lnTo>
                  <a:pt x="72179" y="205447"/>
                </a:lnTo>
                <a:lnTo>
                  <a:pt x="43014" y="205447"/>
                </a:lnTo>
                <a:lnTo>
                  <a:pt x="16446" y="179095"/>
                </a:lnTo>
                <a:close/>
              </a:path>
              <a:path w="363220" h="412750" extrusionOk="0">
                <a:moveTo>
                  <a:pt x="331381" y="221500"/>
                </a:moveTo>
                <a:lnTo>
                  <a:pt x="310832" y="221500"/>
                </a:lnTo>
                <a:lnTo>
                  <a:pt x="310832" y="260299"/>
                </a:lnTo>
                <a:lnTo>
                  <a:pt x="281546" y="289344"/>
                </a:lnTo>
                <a:lnTo>
                  <a:pt x="310606" y="289344"/>
                </a:lnTo>
                <a:lnTo>
                  <a:pt x="326288" y="273786"/>
                </a:lnTo>
                <a:lnTo>
                  <a:pt x="363105" y="273786"/>
                </a:lnTo>
                <a:lnTo>
                  <a:pt x="363105" y="253415"/>
                </a:lnTo>
                <a:lnTo>
                  <a:pt x="331381" y="253415"/>
                </a:lnTo>
                <a:lnTo>
                  <a:pt x="331381" y="221500"/>
                </a:lnTo>
                <a:close/>
              </a:path>
              <a:path w="363220" h="412750" extrusionOk="0">
                <a:moveTo>
                  <a:pt x="183951" y="168008"/>
                </a:moveTo>
                <a:lnTo>
                  <a:pt x="138404" y="168008"/>
                </a:lnTo>
                <a:lnTo>
                  <a:pt x="156913" y="186365"/>
                </a:lnTo>
                <a:lnTo>
                  <a:pt x="156984" y="227279"/>
                </a:lnTo>
                <a:lnTo>
                  <a:pt x="139713" y="263828"/>
                </a:lnTo>
                <a:lnTo>
                  <a:pt x="114361" y="274610"/>
                </a:lnTo>
                <a:lnTo>
                  <a:pt x="177533" y="274610"/>
                </a:lnTo>
                <a:lnTo>
                  <a:pt x="177533" y="217525"/>
                </a:lnTo>
                <a:lnTo>
                  <a:pt x="191229" y="214245"/>
                </a:lnTo>
                <a:lnTo>
                  <a:pt x="203708" y="208387"/>
                </a:lnTo>
                <a:lnTo>
                  <a:pt x="214658" y="200262"/>
                </a:lnTo>
                <a:lnTo>
                  <a:pt x="220688" y="193586"/>
                </a:lnTo>
                <a:lnTo>
                  <a:pt x="187986" y="193586"/>
                </a:lnTo>
                <a:lnTo>
                  <a:pt x="183951" y="168008"/>
                </a:lnTo>
                <a:close/>
              </a:path>
              <a:path w="363220" h="412750" extrusionOk="0">
                <a:moveTo>
                  <a:pt x="285965" y="120370"/>
                </a:moveTo>
                <a:lnTo>
                  <a:pt x="271437" y="134772"/>
                </a:lnTo>
                <a:lnTo>
                  <a:pt x="297180" y="160312"/>
                </a:lnTo>
                <a:lnTo>
                  <a:pt x="263893" y="193319"/>
                </a:lnTo>
                <a:lnTo>
                  <a:pt x="263893" y="238772"/>
                </a:lnTo>
                <a:lnTo>
                  <a:pt x="228422" y="273951"/>
                </a:lnTo>
                <a:lnTo>
                  <a:pt x="266024" y="273951"/>
                </a:lnTo>
                <a:lnTo>
                  <a:pt x="261759" y="269722"/>
                </a:lnTo>
                <a:lnTo>
                  <a:pt x="284441" y="247218"/>
                </a:lnTo>
                <a:lnTo>
                  <a:pt x="284441" y="201764"/>
                </a:lnTo>
                <a:lnTo>
                  <a:pt x="299968" y="186365"/>
                </a:lnTo>
                <a:lnTo>
                  <a:pt x="329048" y="157606"/>
                </a:lnTo>
                <a:lnTo>
                  <a:pt x="340914" y="145922"/>
                </a:lnTo>
                <a:lnTo>
                  <a:pt x="311734" y="145922"/>
                </a:lnTo>
                <a:lnTo>
                  <a:pt x="285965" y="120370"/>
                </a:lnTo>
                <a:close/>
              </a:path>
              <a:path w="363220" h="412750" extrusionOk="0">
                <a:moveTo>
                  <a:pt x="122758" y="210007"/>
                </a:moveTo>
                <a:lnTo>
                  <a:pt x="84010" y="246087"/>
                </a:lnTo>
                <a:lnTo>
                  <a:pt x="114043" y="246087"/>
                </a:lnTo>
                <a:lnTo>
                  <a:pt x="136829" y="224866"/>
                </a:lnTo>
                <a:lnTo>
                  <a:pt x="122758" y="210007"/>
                </a:lnTo>
                <a:close/>
              </a:path>
              <a:path w="363220" h="412750" extrusionOk="0">
                <a:moveTo>
                  <a:pt x="55156" y="143636"/>
                </a:moveTo>
                <a:lnTo>
                  <a:pt x="40297" y="157721"/>
                </a:lnTo>
                <a:lnTo>
                  <a:pt x="65201" y="183591"/>
                </a:lnTo>
                <a:lnTo>
                  <a:pt x="43014" y="205447"/>
                </a:lnTo>
                <a:lnTo>
                  <a:pt x="72179" y="205447"/>
                </a:lnTo>
                <a:lnTo>
                  <a:pt x="93980" y="183959"/>
                </a:lnTo>
                <a:lnTo>
                  <a:pt x="55156" y="143636"/>
                </a:lnTo>
                <a:close/>
              </a:path>
              <a:path w="363220" h="412750" extrusionOk="0">
                <a:moveTo>
                  <a:pt x="167855" y="69799"/>
                </a:moveTo>
                <a:lnTo>
                  <a:pt x="153327" y="84200"/>
                </a:lnTo>
                <a:lnTo>
                  <a:pt x="216420" y="146773"/>
                </a:lnTo>
                <a:lnTo>
                  <a:pt x="216420" y="150101"/>
                </a:lnTo>
                <a:lnTo>
                  <a:pt x="214332" y="164008"/>
                </a:lnTo>
                <a:lnTo>
                  <a:pt x="208481" y="176301"/>
                </a:lnTo>
                <a:lnTo>
                  <a:pt x="199492" y="186365"/>
                </a:lnTo>
                <a:lnTo>
                  <a:pt x="187986" y="193586"/>
                </a:lnTo>
                <a:lnTo>
                  <a:pt x="220688" y="193586"/>
                </a:lnTo>
                <a:lnTo>
                  <a:pt x="236960" y="151227"/>
                </a:lnTo>
                <a:lnTo>
                  <a:pt x="236966" y="117944"/>
                </a:lnTo>
                <a:lnTo>
                  <a:pt x="216420" y="117944"/>
                </a:lnTo>
                <a:lnTo>
                  <a:pt x="196075" y="97777"/>
                </a:lnTo>
                <a:lnTo>
                  <a:pt x="210629" y="83464"/>
                </a:lnTo>
                <a:lnTo>
                  <a:pt x="181546" y="83362"/>
                </a:lnTo>
                <a:lnTo>
                  <a:pt x="167855" y="69799"/>
                </a:lnTo>
                <a:close/>
              </a:path>
              <a:path w="363220" h="412750" extrusionOk="0">
                <a:moveTo>
                  <a:pt x="121691" y="122618"/>
                </a:moveTo>
                <a:lnTo>
                  <a:pt x="107162" y="137020"/>
                </a:lnTo>
                <a:lnTo>
                  <a:pt x="123875" y="153606"/>
                </a:lnTo>
                <a:lnTo>
                  <a:pt x="104495" y="172643"/>
                </a:lnTo>
                <a:lnTo>
                  <a:pt x="118960" y="187121"/>
                </a:lnTo>
                <a:lnTo>
                  <a:pt x="138404" y="168008"/>
                </a:lnTo>
                <a:lnTo>
                  <a:pt x="183951" y="168008"/>
                </a:lnTo>
                <a:lnTo>
                  <a:pt x="182310" y="157606"/>
                </a:lnTo>
                <a:lnTo>
                  <a:pt x="156984" y="157606"/>
                </a:lnTo>
                <a:lnTo>
                  <a:pt x="121691" y="122618"/>
                </a:lnTo>
                <a:close/>
              </a:path>
              <a:path w="363220" h="412750" extrusionOk="0">
                <a:moveTo>
                  <a:pt x="147643" y="97688"/>
                </a:moveTo>
                <a:lnTo>
                  <a:pt x="118579" y="97688"/>
                </a:lnTo>
                <a:lnTo>
                  <a:pt x="156984" y="135775"/>
                </a:lnTo>
                <a:lnTo>
                  <a:pt x="156984" y="157606"/>
                </a:lnTo>
                <a:lnTo>
                  <a:pt x="182310" y="157606"/>
                </a:lnTo>
                <a:lnTo>
                  <a:pt x="177533" y="127330"/>
                </a:lnTo>
                <a:lnTo>
                  <a:pt x="147643" y="97688"/>
                </a:lnTo>
                <a:close/>
              </a:path>
              <a:path w="363220" h="412750" extrusionOk="0">
                <a:moveTo>
                  <a:pt x="337515" y="120548"/>
                </a:moveTo>
                <a:lnTo>
                  <a:pt x="311734" y="145922"/>
                </a:lnTo>
                <a:lnTo>
                  <a:pt x="340914" y="145922"/>
                </a:lnTo>
                <a:lnTo>
                  <a:pt x="351993" y="135013"/>
                </a:lnTo>
                <a:lnTo>
                  <a:pt x="337515" y="120548"/>
                </a:lnTo>
                <a:close/>
              </a:path>
              <a:path w="363220" h="412750" extrusionOk="0">
                <a:moveTo>
                  <a:pt x="27152" y="113563"/>
                </a:moveTo>
                <a:lnTo>
                  <a:pt x="27152" y="133946"/>
                </a:lnTo>
                <a:lnTo>
                  <a:pt x="82029" y="133946"/>
                </a:lnTo>
                <a:lnTo>
                  <a:pt x="102564" y="113576"/>
                </a:lnTo>
                <a:lnTo>
                  <a:pt x="27152" y="113563"/>
                </a:lnTo>
                <a:close/>
              </a:path>
              <a:path w="363220" h="412750" extrusionOk="0">
                <a:moveTo>
                  <a:pt x="236969" y="42062"/>
                </a:moveTo>
                <a:lnTo>
                  <a:pt x="216420" y="42062"/>
                </a:lnTo>
                <a:lnTo>
                  <a:pt x="216420" y="117944"/>
                </a:lnTo>
                <a:lnTo>
                  <a:pt x="236966" y="117944"/>
                </a:lnTo>
                <a:lnTo>
                  <a:pt x="236969" y="101993"/>
                </a:lnTo>
                <a:lnTo>
                  <a:pt x="266031" y="73177"/>
                </a:lnTo>
                <a:lnTo>
                  <a:pt x="236969" y="73177"/>
                </a:lnTo>
                <a:lnTo>
                  <a:pt x="236969" y="42062"/>
                </a:lnTo>
                <a:close/>
              </a:path>
              <a:path w="363220" h="412750" extrusionOk="0">
                <a:moveTo>
                  <a:pt x="55232" y="75107"/>
                </a:moveTo>
                <a:lnTo>
                  <a:pt x="40640" y="89471"/>
                </a:lnTo>
                <a:lnTo>
                  <a:pt x="64795" y="113576"/>
                </a:lnTo>
                <a:lnTo>
                  <a:pt x="102577" y="113563"/>
                </a:lnTo>
                <a:lnTo>
                  <a:pt x="112729" y="103492"/>
                </a:lnTo>
                <a:lnTo>
                  <a:pt x="83667" y="103492"/>
                </a:lnTo>
                <a:lnTo>
                  <a:pt x="55232" y="75107"/>
                </a:lnTo>
                <a:close/>
              </a:path>
              <a:path w="363220" h="412750" extrusionOk="0">
                <a:moveTo>
                  <a:pt x="101917" y="152"/>
                </a:moveTo>
                <a:lnTo>
                  <a:pt x="81368" y="152"/>
                </a:lnTo>
                <a:lnTo>
                  <a:pt x="81368" y="60782"/>
                </a:lnTo>
                <a:lnTo>
                  <a:pt x="104051" y="83273"/>
                </a:lnTo>
                <a:lnTo>
                  <a:pt x="83667" y="103492"/>
                </a:lnTo>
                <a:lnTo>
                  <a:pt x="112729" y="103492"/>
                </a:lnTo>
                <a:lnTo>
                  <a:pt x="118579" y="97688"/>
                </a:lnTo>
                <a:lnTo>
                  <a:pt x="147643" y="97688"/>
                </a:lnTo>
                <a:lnTo>
                  <a:pt x="133198" y="83362"/>
                </a:lnTo>
                <a:lnTo>
                  <a:pt x="147652" y="68872"/>
                </a:lnTo>
                <a:lnTo>
                  <a:pt x="118579" y="68872"/>
                </a:lnTo>
                <a:lnTo>
                  <a:pt x="101917" y="52336"/>
                </a:lnTo>
                <a:lnTo>
                  <a:pt x="101917" y="152"/>
                </a:lnTo>
                <a:close/>
              </a:path>
              <a:path w="363220" h="412750" extrusionOk="0">
                <a:moveTo>
                  <a:pt x="196151" y="68999"/>
                </a:moveTo>
                <a:lnTo>
                  <a:pt x="181546" y="83362"/>
                </a:lnTo>
                <a:lnTo>
                  <a:pt x="210527" y="83362"/>
                </a:lnTo>
                <a:lnTo>
                  <a:pt x="196151" y="68999"/>
                </a:lnTo>
                <a:close/>
              </a:path>
              <a:path w="363220" h="412750" extrusionOk="0">
                <a:moveTo>
                  <a:pt x="273062" y="0"/>
                </a:moveTo>
                <a:lnTo>
                  <a:pt x="252514" y="0"/>
                </a:lnTo>
                <a:lnTo>
                  <a:pt x="252514" y="57759"/>
                </a:lnTo>
                <a:lnTo>
                  <a:pt x="236969" y="73177"/>
                </a:lnTo>
                <a:lnTo>
                  <a:pt x="266031" y="73177"/>
                </a:lnTo>
                <a:lnTo>
                  <a:pt x="273062" y="66205"/>
                </a:lnTo>
                <a:lnTo>
                  <a:pt x="273062" y="0"/>
                </a:lnTo>
                <a:close/>
              </a:path>
              <a:path w="363220" h="412750" extrusionOk="0">
                <a:moveTo>
                  <a:pt x="169557" y="152"/>
                </a:moveTo>
                <a:lnTo>
                  <a:pt x="149009" y="152"/>
                </a:lnTo>
                <a:lnTo>
                  <a:pt x="149009" y="38696"/>
                </a:lnTo>
                <a:lnTo>
                  <a:pt x="118579" y="68872"/>
                </a:lnTo>
                <a:lnTo>
                  <a:pt x="147652" y="68872"/>
                </a:lnTo>
                <a:lnTo>
                  <a:pt x="169557" y="47142"/>
                </a:lnTo>
                <a:lnTo>
                  <a:pt x="169557" y="152"/>
                </a:lnTo>
                <a:close/>
              </a:path>
            </a:pathLst>
          </a:custGeom>
          <a:solidFill>
            <a:srgbClr val="E95B4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4" name="Google Shape;294;p7"/>
          <p:cNvSpPr/>
          <p:nvPr/>
        </p:nvSpPr>
        <p:spPr>
          <a:xfrm>
            <a:off x="7678462" y="3264853"/>
            <a:ext cx="254602" cy="246441"/>
          </a:xfrm>
          <a:custGeom>
            <a:avLst/>
            <a:gdLst/>
            <a:ahLst/>
            <a:cxnLst/>
            <a:rect l="l" t="t" r="r" b="b"/>
            <a:pathLst>
              <a:path w="308609" h="297814" extrusionOk="0">
                <a:moveTo>
                  <a:pt x="154381" y="0"/>
                </a:moveTo>
                <a:lnTo>
                  <a:pt x="0" y="148589"/>
                </a:lnTo>
                <a:lnTo>
                  <a:pt x="154203" y="297357"/>
                </a:lnTo>
                <a:lnTo>
                  <a:pt x="308584" y="148755"/>
                </a:lnTo>
                <a:lnTo>
                  <a:pt x="154381" y="0"/>
                </a:lnTo>
                <a:close/>
              </a:path>
            </a:pathLst>
          </a:custGeom>
          <a:solidFill>
            <a:srgbClr val="66C1B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5" name="Google Shape;295;p7"/>
          <p:cNvSpPr/>
          <p:nvPr/>
        </p:nvSpPr>
        <p:spPr>
          <a:xfrm>
            <a:off x="7588627" y="3301137"/>
            <a:ext cx="90107" cy="173403"/>
          </a:xfrm>
          <a:custGeom>
            <a:avLst/>
            <a:gdLst/>
            <a:ahLst/>
            <a:cxnLst/>
            <a:rect l="l" t="t" r="r" b="b"/>
            <a:pathLst>
              <a:path w="109220" h="209550" extrusionOk="0">
                <a:moveTo>
                  <a:pt x="127" y="0"/>
                </a:moveTo>
                <a:lnTo>
                  <a:pt x="0" y="209448"/>
                </a:lnTo>
                <a:lnTo>
                  <a:pt x="108737" y="104787"/>
                </a:lnTo>
                <a:lnTo>
                  <a:pt x="127" y="0"/>
                </a:lnTo>
                <a:close/>
              </a:path>
            </a:pathLst>
          </a:custGeom>
          <a:solidFill>
            <a:srgbClr val="66C1B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6" name="Google Shape;296;p7"/>
          <p:cNvSpPr/>
          <p:nvPr/>
        </p:nvSpPr>
        <p:spPr>
          <a:xfrm>
            <a:off x="9964509" y="4012197"/>
            <a:ext cx="1062418" cy="1275297"/>
          </a:xfrm>
          <a:custGeom>
            <a:avLst/>
            <a:gdLst/>
            <a:ahLst/>
            <a:cxnLst/>
            <a:rect l="l" t="t" r="r" b="b"/>
            <a:pathLst>
              <a:path w="1287780" h="1541145" extrusionOk="0">
                <a:moveTo>
                  <a:pt x="1143141" y="87553"/>
                </a:moveTo>
                <a:lnTo>
                  <a:pt x="1020370" y="273176"/>
                </a:lnTo>
                <a:lnTo>
                  <a:pt x="1152666" y="360679"/>
                </a:lnTo>
                <a:lnTo>
                  <a:pt x="1166699" y="339458"/>
                </a:lnTo>
                <a:lnTo>
                  <a:pt x="1059143" y="268325"/>
                </a:lnTo>
                <a:lnTo>
                  <a:pt x="1101447" y="204393"/>
                </a:lnTo>
                <a:lnTo>
                  <a:pt x="1146908" y="204393"/>
                </a:lnTo>
                <a:lnTo>
                  <a:pt x="1115277" y="183476"/>
                </a:lnTo>
                <a:lnTo>
                  <a:pt x="1153859" y="125133"/>
                </a:lnTo>
                <a:lnTo>
                  <a:pt x="1199963" y="125133"/>
                </a:lnTo>
                <a:lnTo>
                  <a:pt x="1143141" y="87553"/>
                </a:lnTo>
                <a:close/>
              </a:path>
              <a:path w="1287780" h="1541145" extrusionOk="0">
                <a:moveTo>
                  <a:pt x="1146908" y="204393"/>
                </a:moveTo>
                <a:lnTo>
                  <a:pt x="1101447" y="204393"/>
                </a:lnTo>
                <a:lnTo>
                  <a:pt x="1184822" y="259537"/>
                </a:lnTo>
                <a:lnTo>
                  <a:pt x="1198665" y="238620"/>
                </a:lnTo>
                <a:lnTo>
                  <a:pt x="1146908" y="204393"/>
                </a:lnTo>
                <a:close/>
              </a:path>
              <a:path w="1287780" h="1541145" extrusionOk="0">
                <a:moveTo>
                  <a:pt x="1199963" y="125133"/>
                </a:moveTo>
                <a:lnTo>
                  <a:pt x="1153859" y="125133"/>
                </a:lnTo>
                <a:lnTo>
                  <a:pt x="1258749" y="194513"/>
                </a:lnTo>
                <a:lnTo>
                  <a:pt x="1272782" y="173291"/>
                </a:lnTo>
                <a:lnTo>
                  <a:pt x="1199963" y="125133"/>
                </a:lnTo>
                <a:close/>
              </a:path>
              <a:path w="1287780" h="1541145" extrusionOk="0">
                <a:moveTo>
                  <a:pt x="977317" y="207047"/>
                </a:moveTo>
                <a:lnTo>
                  <a:pt x="947488" y="207047"/>
                </a:lnTo>
                <a:lnTo>
                  <a:pt x="941935" y="242696"/>
                </a:lnTo>
                <a:lnTo>
                  <a:pt x="969328" y="248030"/>
                </a:lnTo>
                <a:lnTo>
                  <a:pt x="977317" y="207047"/>
                </a:lnTo>
                <a:close/>
              </a:path>
              <a:path w="1287780" h="1541145" extrusionOk="0">
                <a:moveTo>
                  <a:pt x="891969" y="4801"/>
                </a:moveTo>
                <a:lnTo>
                  <a:pt x="853724" y="10958"/>
                </a:lnTo>
                <a:lnTo>
                  <a:pt x="812811" y="36893"/>
                </a:lnTo>
                <a:lnTo>
                  <a:pt x="786837" y="80599"/>
                </a:lnTo>
                <a:lnTo>
                  <a:pt x="780046" y="123731"/>
                </a:lnTo>
                <a:lnTo>
                  <a:pt x="780675" y="137645"/>
                </a:lnTo>
                <a:lnTo>
                  <a:pt x="790586" y="174923"/>
                </a:lnTo>
                <a:lnTo>
                  <a:pt x="820546" y="212241"/>
                </a:lnTo>
                <a:lnTo>
                  <a:pt x="866573" y="232321"/>
                </a:lnTo>
                <a:lnTo>
                  <a:pt x="894050" y="234176"/>
                </a:lnTo>
                <a:lnTo>
                  <a:pt x="907051" y="232405"/>
                </a:lnTo>
                <a:lnTo>
                  <a:pt x="919181" y="228818"/>
                </a:lnTo>
                <a:lnTo>
                  <a:pt x="930154" y="223403"/>
                </a:lnTo>
                <a:lnTo>
                  <a:pt x="939685" y="216150"/>
                </a:lnTo>
                <a:lnTo>
                  <a:pt x="945494" y="209372"/>
                </a:lnTo>
                <a:lnTo>
                  <a:pt x="893847" y="209372"/>
                </a:lnTo>
                <a:lnTo>
                  <a:pt x="879853" y="208505"/>
                </a:lnTo>
                <a:lnTo>
                  <a:pt x="842645" y="193428"/>
                </a:lnTo>
                <a:lnTo>
                  <a:pt x="814625" y="155065"/>
                </a:lnTo>
                <a:lnTo>
                  <a:pt x="810677" y="129424"/>
                </a:lnTo>
                <a:lnTo>
                  <a:pt x="811375" y="115255"/>
                </a:lnTo>
                <a:lnTo>
                  <a:pt x="826861" y="70288"/>
                </a:lnTo>
                <a:lnTo>
                  <a:pt x="861583" y="36176"/>
                </a:lnTo>
                <a:lnTo>
                  <a:pt x="895072" y="29905"/>
                </a:lnTo>
                <a:lnTo>
                  <a:pt x="965266" y="29905"/>
                </a:lnTo>
                <a:lnTo>
                  <a:pt x="958914" y="24772"/>
                </a:lnTo>
                <a:lnTo>
                  <a:pt x="947499" y="17881"/>
                </a:lnTo>
                <a:lnTo>
                  <a:pt x="934587" y="12160"/>
                </a:lnTo>
                <a:lnTo>
                  <a:pt x="920193" y="7662"/>
                </a:lnTo>
                <a:lnTo>
                  <a:pt x="905771" y="5503"/>
                </a:lnTo>
                <a:lnTo>
                  <a:pt x="891969" y="4801"/>
                </a:lnTo>
                <a:close/>
              </a:path>
              <a:path w="1287780" h="1541145" extrusionOk="0">
                <a:moveTo>
                  <a:pt x="896380" y="121881"/>
                </a:moveTo>
                <a:lnTo>
                  <a:pt x="891782" y="145453"/>
                </a:lnTo>
                <a:lnTo>
                  <a:pt x="958356" y="158432"/>
                </a:lnTo>
                <a:lnTo>
                  <a:pt x="953500" y="170924"/>
                </a:lnTo>
                <a:lnTo>
                  <a:pt x="918805" y="204360"/>
                </a:lnTo>
                <a:lnTo>
                  <a:pt x="893847" y="209372"/>
                </a:lnTo>
                <a:lnTo>
                  <a:pt x="945494" y="209372"/>
                </a:lnTo>
                <a:lnTo>
                  <a:pt x="947488" y="207047"/>
                </a:lnTo>
                <a:lnTo>
                  <a:pt x="977317" y="207047"/>
                </a:lnTo>
                <a:lnTo>
                  <a:pt x="990347" y="140195"/>
                </a:lnTo>
                <a:lnTo>
                  <a:pt x="896380" y="121881"/>
                </a:lnTo>
                <a:close/>
              </a:path>
              <a:path w="1287780" h="1541145" extrusionOk="0">
                <a:moveTo>
                  <a:pt x="965266" y="29905"/>
                </a:moveTo>
                <a:lnTo>
                  <a:pt x="895072" y="29905"/>
                </a:lnTo>
                <a:lnTo>
                  <a:pt x="912134" y="33978"/>
                </a:lnTo>
                <a:lnTo>
                  <a:pt x="926726" y="39505"/>
                </a:lnTo>
                <a:lnTo>
                  <a:pt x="956411" y="63824"/>
                </a:lnTo>
                <a:lnTo>
                  <a:pt x="966479" y="97668"/>
                </a:lnTo>
                <a:lnTo>
                  <a:pt x="965815" y="110604"/>
                </a:lnTo>
                <a:lnTo>
                  <a:pt x="994805" y="115506"/>
                </a:lnTo>
                <a:lnTo>
                  <a:pt x="995829" y="101206"/>
                </a:lnTo>
                <a:lnTo>
                  <a:pt x="995253" y="87643"/>
                </a:lnTo>
                <a:lnTo>
                  <a:pt x="993089" y="74871"/>
                </a:lnTo>
                <a:lnTo>
                  <a:pt x="989351" y="62945"/>
                </a:lnTo>
                <a:lnTo>
                  <a:pt x="984051" y="51918"/>
                </a:lnTo>
                <a:lnTo>
                  <a:pt x="977203" y="41844"/>
                </a:lnTo>
                <a:lnTo>
                  <a:pt x="968819" y="32777"/>
                </a:lnTo>
                <a:lnTo>
                  <a:pt x="965266" y="29905"/>
                </a:lnTo>
                <a:close/>
              </a:path>
              <a:path w="1287780" h="1541145" extrusionOk="0">
                <a:moveTo>
                  <a:pt x="49493" y="501027"/>
                </a:moveTo>
                <a:lnTo>
                  <a:pt x="36412" y="528840"/>
                </a:lnTo>
                <a:lnTo>
                  <a:pt x="237834" y="623506"/>
                </a:lnTo>
                <a:lnTo>
                  <a:pt x="250902" y="595693"/>
                </a:lnTo>
                <a:lnTo>
                  <a:pt x="158510" y="552259"/>
                </a:lnTo>
                <a:lnTo>
                  <a:pt x="163524" y="541591"/>
                </a:lnTo>
                <a:lnTo>
                  <a:pt x="135815" y="541591"/>
                </a:lnTo>
                <a:lnTo>
                  <a:pt x="49493" y="501027"/>
                </a:lnTo>
                <a:close/>
              </a:path>
              <a:path w="1287780" h="1541145" extrusionOk="0">
                <a:moveTo>
                  <a:pt x="116955" y="357466"/>
                </a:moveTo>
                <a:lnTo>
                  <a:pt x="103887" y="385292"/>
                </a:lnTo>
                <a:lnTo>
                  <a:pt x="190209" y="425856"/>
                </a:lnTo>
                <a:lnTo>
                  <a:pt x="135815" y="541591"/>
                </a:lnTo>
                <a:lnTo>
                  <a:pt x="163524" y="541591"/>
                </a:lnTo>
                <a:lnTo>
                  <a:pt x="212904" y="436524"/>
                </a:lnTo>
                <a:lnTo>
                  <a:pt x="285145" y="436524"/>
                </a:lnTo>
                <a:lnTo>
                  <a:pt x="116955" y="357466"/>
                </a:lnTo>
                <a:close/>
              </a:path>
              <a:path w="1287780" h="1541145" extrusionOk="0">
                <a:moveTo>
                  <a:pt x="285145" y="436524"/>
                </a:moveTo>
                <a:lnTo>
                  <a:pt x="212904" y="436524"/>
                </a:lnTo>
                <a:lnTo>
                  <a:pt x="305296" y="479958"/>
                </a:lnTo>
                <a:lnTo>
                  <a:pt x="318377" y="452145"/>
                </a:lnTo>
                <a:lnTo>
                  <a:pt x="285145" y="436524"/>
                </a:lnTo>
                <a:close/>
              </a:path>
              <a:path w="1287780" h="1541145" extrusionOk="0">
                <a:moveTo>
                  <a:pt x="298629" y="163448"/>
                </a:moveTo>
                <a:lnTo>
                  <a:pt x="272441" y="184442"/>
                </a:lnTo>
                <a:lnTo>
                  <a:pt x="340844" y="414858"/>
                </a:lnTo>
                <a:lnTo>
                  <a:pt x="364275" y="396074"/>
                </a:lnTo>
                <a:lnTo>
                  <a:pt x="343777" y="328739"/>
                </a:lnTo>
                <a:lnTo>
                  <a:pt x="374931" y="303758"/>
                </a:lnTo>
                <a:lnTo>
                  <a:pt x="335967" y="303758"/>
                </a:lnTo>
                <a:lnTo>
                  <a:pt x="305233" y="201612"/>
                </a:lnTo>
                <a:lnTo>
                  <a:pt x="306338" y="200736"/>
                </a:lnTo>
                <a:lnTo>
                  <a:pt x="366754" y="200736"/>
                </a:lnTo>
                <a:lnTo>
                  <a:pt x="298629" y="163448"/>
                </a:lnTo>
                <a:close/>
              </a:path>
              <a:path w="1287780" h="1541145" extrusionOk="0">
                <a:moveTo>
                  <a:pt x="366754" y="200736"/>
                </a:moveTo>
                <a:lnTo>
                  <a:pt x="306338" y="200736"/>
                </a:lnTo>
                <a:lnTo>
                  <a:pt x="399911" y="252475"/>
                </a:lnTo>
                <a:lnTo>
                  <a:pt x="335967" y="303758"/>
                </a:lnTo>
                <a:lnTo>
                  <a:pt x="374931" y="303758"/>
                </a:lnTo>
                <a:lnTo>
                  <a:pt x="422873" y="265315"/>
                </a:lnTo>
                <a:lnTo>
                  <a:pt x="484743" y="265315"/>
                </a:lnTo>
                <a:lnTo>
                  <a:pt x="366754" y="200736"/>
                </a:lnTo>
                <a:close/>
              </a:path>
              <a:path w="1287780" h="1541145" extrusionOk="0">
                <a:moveTo>
                  <a:pt x="484743" y="265315"/>
                </a:moveTo>
                <a:lnTo>
                  <a:pt x="422873" y="265315"/>
                </a:lnTo>
                <a:lnTo>
                  <a:pt x="484709" y="299491"/>
                </a:lnTo>
                <a:lnTo>
                  <a:pt x="510058" y="279171"/>
                </a:lnTo>
                <a:lnTo>
                  <a:pt x="484743" y="265315"/>
                </a:lnTo>
                <a:close/>
              </a:path>
              <a:path w="1287780" h="1541145" extrusionOk="0">
                <a:moveTo>
                  <a:pt x="522047" y="38849"/>
                </a:moveTo>
                <a:lnTo>
                  <a:pt x="491339" y="47053"/>
                </a:lnTo>
                <a:lnTo>
                  <a:pt x="548806" y="262064"/>
                </a:lnTo>
                <a:lnTo>
                  <a:pt x="576441" y="254673"/>
                </a:lnTo>
                <a:lnTo>
                  <a:pt x="530289" y="81991"/>
                </a:lnTo>
                <a:lnTo>
                  <a:pt x="574489" y="81991"/>
                </a:lnTo>
                <a:lnTo>
                  <a:pt x="522047" y="38849"/>
                </a:lnTo>
                <a:close/>
              </a:path>
              <a:path w="1287780" h="1541145" extrusionOk="0">
                <a:moveTo>
                  <a:pt x="574489" y="81991"/>
                </a:moveTo>
                <a:lnTo>
                  <a:pt x="530289" y="81991"/>
                </a:lnTo>
                <a:lnTo>
                  <a:pt x="701346" y="221297"/>
                </a:lnTo>
                <a:lnTo>
                  <a:pt x="724904" y="214998"/>
                </a:lnTo>
                <a:lnTo>
                  <a:pt x="713380" y="171881"/>
                </a:lnTo>
                <a:lnTo>
                  <a:pt x="683756" y="171881"/>
                </a:lnTo>
                <a:lnTo>
                  <a:pt x="574489" y="81991"/>
                </a:lnTo>
                <a:close/>
              </a:path>
              <a:path w="1287780" h="1541145" extrusionOk="0">
                <a:moveTo>
                  <a:pt x="667437" y="0"/>
                </a:moveTo>
                <a:lnTo>
                  <a:pt x="639789" y="7378"/>
                </a:lnTo>
                <a:lnTo>
                  <a:pt x="683756" y="171881"/>
                </a:lnTo>
                <a:lnTo>
                  <a:pt x="713380" y="171881"/>
                </a:lnTo>
                <a:lnTo>
                  <a:pt x="667437" y="0"/>
                </a:lnTo>
                <a:close/>
              </a:path>
              <a:path w="1287780" h="1541145" extrusionOk="0">
                <a:moveTo>
                  <a:pt x="95467" y="665733"/>
                </a:moveTo>
                <a:lnTo>
                  <a:pt x="53929" y="676250"/>
                </a:lnTo>
                <a:lnTo>
                  <a:pt x="22670" y="699821"/>
                </a:lnTo>
                <a:lnTo>
                  <a:pt x="4115" y="735938"/>
                </a:lnTo>
                <a:lnTo>
                  <a:pt x="0" y="766735"/>
                </a:lnTo>
                <a:lnTo>
                  <a:pt x="976" y="781690"/>
                </a:lnTo>
                <a:lnTo>
                  <a:pt x="13493" y="821746"/>
                </a:lnTo>
                <a:lnTo>
                  <a:pt x="38835" y="852779"/>
                </a:lnTo>
                <a:lnTo>
                  <a:pt x="75004" y="872466"/>
                </a:lnTo>
                <a:lnTo>
                  <a:pt x="116498" y="878560"/>
                </a:lnTo>
                <a:lnTo>
                  <a:pt x="132413" y="877526"/>
                </a:lnTo>
                <a:lnTo>
                  <a:pt x="174397" y="864650"/>
                </a:lnTo>
                <a:lnTo>
                  <a:pt x="198904" y="846796"/>
                </a:lnTo>
                <a:lnTo>
                  <a:pt x="124481" y="846796"/>
                </a:lnTo>
                <a:lnTo>
                  <a:pt x="106241" y="846056"/>
                </a:lnTo>
                <a:lnTo>
                  <a:pt x="62249" y="832937"/>
                </a:lnTo>
                <a:lnTo>
                  <a:pt x="35185" y="806067"/>
                </a:lnTo>
                <a:lnTo>
                  <a:pt x="27078" y="782164"/>
                </a:lnTo>
                <a:lnTo>
                  <a:pt x="27788" y="763891"/>
                </a:lnTo>
                <a:lnTo>
                  <a:pt x="42525" y="722731"/>
                </a:lnTo>
                <a:lnTo>
                  <a:pt x="84841" y="697019"/>
                </a:lnTo>
                <a:lnTo>
                  <a:pt x="95467" y="665733"/>
                </a:lnTo>
                <a:close/>
              </a:path>
              <a:path w="1287780" h="1541145" extrusionOk="0">
                <a:moveTo>
                  <a:pt x="142867" y="666278"/>
                </a:moveTo>
                <a:lnTo>
                  <a:pt x="132475" y="695070"/>
                </a:lnTo>
                <a:lnTo>
                  <a:pt x="147119" y="696899"/>
                </a:lnTo>
                <a:lnTo>
                  <a:pt x="160623" y="700824"/>
                </a:lnTo>
                <a:lnTo>
                  <a:pt x="191993" y="724837"/>
                </a:lnTo>
                <a:lnTo>
                  <a:pt x="204824" y="766499"/>
                </a:lnTo>
                <a:lnTo>
                  <a:pt x="203827" y="780953"/>
                </a:lnTo>
                <a:lnTo>
                  <a:pt x="187931" y="817269"/>
                </a:lnTo>
                <a:lnTo>
                  <a:pt x="154799" y="840387"/>
                </a:lnTo>
                <a:lnTo>
                  <a:pt x="124481" y="846796"/>
                </a:lnTo>
                <a:lnTo>
                  <a:pt x="198904" y="846796"/>
                </a:lnTo>
                <a:lnTo>
                  <a:pt x="225628" y="804176"/>
                </a:lnTo>
                <a:lnTo>
                  <a:pt x="230783" y="776747"/>
                </a:lnTo>
                <a:lnTo>
                  <a:pt x="229835" y="758992"/>
                </a:lnTo>
                <a:lnTo>
                  <a:pt x="217394" y="715215"/>
                </a:lnTo>
                <a:lnTo>
                  <a:pt x="192274" y="685321"/>
                </a:lnTo>
                <a:lnTo>
                  <a:pt x="156679" y="668858"/>
                </a:lnTo>
                <a:lnTo>
                  <a:pt x="142867" y="666278"/>
                </a:lnTo>
                <a:close/>
              </a:path>
              <a:path w="1287780" h="1541145" extrusionOk="0">
                <a:moveTo>
                  <a:pt x="136120" y="1029385"/>
                </a:moveTo>
                <a:lnTo>
                  <a:pt x="127928" y="1033183"/>
                </a:lnTo>
                <a:lnTo>
                  <a:pt x="150610" y="1082090"/>
                </a:lnTo>
                <a:lnTo>
                  <a:pt x="179885" y="1068514"/>
                </a:lnTo>
                <a:lnTo>
                  <a:pt x="154255" y="1068514"/>
                </a:lnTo>
                <a:lnTo>
                  <a:pt x="136120" y="1029385"/>
                </a:lnTo>
                <a:close/>
              </a:path>
              <a:path w="1287780" h="1541145" extrusionOk="0">
                <a:moveTo>
                  <a:pt x="171972" y="1022984"/>
                </a:moveTo>
                <a:lnTo>
                  <a:pt x="163793" y="1026782"/>
                </a:lnTo>
                <a:lnTo>
                  <a:pt x="178030" y="1057490"/>
                </a:lnTo>
                <a:lnTo>
                  <a:pt x="154255" y="1068514"/>
                </a:lnTo>
                <a:lnTo>
                  <a:pt x="179885" y="1068514"/>
                </a:lnTo>
                <a:lnTo>
                  <a:pt x="211844" y="1053693"/>
                </a:lnTo>
                <a:lnTo>
                  <a:pt x="186221" y="1053693"/>
                </a:lnTo>
                <a:lnTo>
                  <a:pt x="171972" y="1022984"/>
                </a:lnTo>
                <a:close/>
              </a:path>
              <a:path w="1287780" h="1541145" extrusionOk="0">
                <a:moveTo>
                  <a:pt x="217717" y="1039088"/>
                </a:moveTo>
                <a:lnTo>
                  <a:pt x="186221" y="1053693"/>
                </a:lnTo>
                <a:lnTo>
                  <a:pt x="211844" y="1053693"/>
                </a:lnTo>
                <a:lnTo>
                  <a:pt x="222251" y="1048867"/>
                </a:lnTo>
                <a:lnTo>
                  <a:pt x="217717" y="1039088"/>
                </a:lnTo>
                <a:close/>
              </a:path>
              <a:path w="1287780" h="1541145" extrusionOk="0">
                <a:moveTo>
                  <a:pt x="222896" y="1089064"/>
                </a:moveTo>
                <a:lnTo>
                  <a:pt x="186393" y="1114738"/>
                </a:lnTo>
                <a:lnTo>
                  <a:pt x="183495" y="1128178"/>
                </a:lnTo>
                <a:lnTo>
                  <a:pt x="183933" y="1137122"/>
                </a:lnTo>
                <a:lnTo>
                  <a:pt x="188162" y="1148444"/>
                </a:lnTo>
                <a:lnTo>
                  <a:pt x="196776" y="1158815"/>
                </a:lnTo>
                <a:lnTo>
                  <a:pt x="206641" y="1165668"/>
                </a:lnTo>
                <a:lnTo>
                  <a:pt x="217375" y="1169011"/>
                </a:lnTo>
                <a:lnTo>
                  <a:pt x="228595" y="1168852"/>
                </a:lnTo>
                <a:lnTo>
                  <a:pt x="239916" y="1165200"/>
                </a:lnTo>
                <a:lnTo>
                  <a:pt x="249269" y="1157915"/>
                </a:lnTo>
                <a:lnTo>
                  <a:pt x="220829" y="1157915"/>
                </a:lnTo>
                <a:lnTo>
                  <a:pt x="210616" y="1156891"/>
                </a:lnTo>
                <a:lnTo>
                  <a:pt x="202338" y="1151920"/>
                </a:lnTo>
                <a:lnTo>
                  <a:pt x="195744" y="1139443"/>
                </a:lnTo>
                <a:lnTo>
                  <a:pt x="194058" y="1128178"/>
                </a:lnTo>
                <a:lnTo>
                  <a:pt x="196858" y="1118223"/>
                </a:lnTo>
                <a:lnTo>
                  <a:pt x="203721" y="1109676"/>
                </a:lnTo>
                <a:lnTo>
                  <a:pt x="208979" y="1105674"/>
                </a:lnTo>
                <a:lnTo>
                  <a:pt x="221229" y="1100088"/>
                </a:lnTo>
                <a:lnTo>
                  <a:pt x="232848" y="1099422"/>
                </a:lnTo>
                <a:lnTo>
                  <a:pt x="249846" y="1099422"/>
                </a:lnTo>
                <a:lnTo>
                  <a:pt x="243909" y="1094519"/>
                </a:lnTo>
                <a:lnTo>
                  <a:pt x="233554" y="1090051"/>
                </a:lnTo>
                <a:lnTo>
                  <a:pt x="222896" y="1089064"/>
                </a:lnTo>
                <a:close/>
              </a:path>
              <a:path w="1287780" h="1541145" extrusionOk="0">
                <a:moveTo>
                  <a:pt x="249846" y="1099422"/>
                </a:moveTo>
                <a:lnTo>
                  <a:pt x="232848" y="1099422"/>
                </a:lnTo>
                <a:lnTo>
                  <a:pt x="243120" y="1103583"/>
                </a:lnTo>
                <a:lnTo>
                  <a:pt x="251011" y="1116592"/>
                </a:lnTo>
                <a:lnTo>
                  <a:pt x="253966" y="1128040"/>
                </a:lnTo>
                <a:lnTo>
                  <a:pt x="252486" y="1137971"/>
                </a:lnTo>
                <a:lnTo>
                  <a:pt x="247069" y="1146429"/>
                </a:lnTo>
                <a:lnTo>
                  <a:pt x="232979" y="1154569"/>
                </a:lnTo>
                <a:lnTo>
                  <a:pt x="220829" y="1157915"/>
                </a:lnTo>
                <a:lnTo>
                  <a:pt x="249269" y="1157915"/>
                </a:lnTo>
                <a:lnTo>
                  <a:pt x="251668" y="1156047"/>
                </a:lnTo>
                <a:lnTo>
                  <a:pt x="259713" y="1146104"/>
                </a:lnTo>
                <a:lnTo>
                  <a:pt x="264159" y="1135663"/>
                </a:lnTo>
                <a:lnTo>
                  <a:pt x="265113" y="1125016"/>
                </a:lnTo>
                <a:lnTo>
                  <a:pt x="262683" y="1114457"/>
                </a:lnTo>
                <a:lnTo>
                  <a:pt x="253704" y="1102608"/>
                </a:lnTo>
                <a:lnTo>
                  <a:pt x="249846" y="1099422"/>
                </a:lnTo>
                <a:close/>
              </a:path>
              <a:path w="1287780" h="1541145" extrusionOk="0">
                <a:moveTo>
                  <a:pt x="644308" y="1331506"/>
                </a:moveTo>
                <a:lnTo>
                  <a:pt x="613563" y="1331506"/>
                </a:lnTo>
                <a:lnTo>
                  <a:pt x="614935" y="1331874"/>
                </a:lnTo>
                <a:lnTo>
                  <a:pt x="638049" y="1532331"/>
                </a:lnTo>
                <a:lnTo>
                  <a:pt x="668364" y="1540636"/>
                </a:lnTo>
                <a:lnTo>
                  <a:pt x="644308" y="1331506"/>
                </a:lnTo>
                <a:close/>
              </a:path>
              <a:path w="1287780" h="1541145" extrusionOk="0">
                <a:moveTo>
                  <a:pt x="608928" y="1293609"/>
                </a:moveTo>
                <a:lnTo>
                  <a:pt x="463602" y="1484553"/>
                </a:lnTo>
                <a:lnTo>
                  <a:pt x="493586" y="1492770"/>
                </a:lnTo>
                <a:lnTo>
                  <a:pt x="613563" y="1331506"/>
                </a:lnTo>
                <a:lnTo>
                  <a:pt x="644308" y="1331506"/>
                </a:lnTo>
                <a:lnTo>
                  <a:pt x="640957" y="1302372"/>
                </a:lnTo>
                <a:lnTo>
                  <a:pt x="608928" y="1293609"/>
                </a:lnTo>
                <a:close/>
              </a:path>
              <a:path w="1287780" h="1541145" extrusionOk="0">
                <a:moveTo>
                  <a:pt x="279541" y="1333588"/>
                </a:moveTo>
                <a:lnTo>
                  <a:pt x="264999" y="1354455"/>
                </a:lnTo>
                <a:lnTo>
                  <a:pt x="392545" y="1443291"/>
                </a:lnTo>
                <a:lnTo>
                  <a:pt x="418893" y="1405458"/>
                </a:lnTo>
                <a:lnTo>
                  <a:pt x="382728" y="1405458"/>
                </a:lnTo>
                <a:lnTo>
                  <a:pt x="279541" y="1333588"/>
                </a:lnTo>
                <a:close/>
              </a:path>
              <a:path w="1287780" h="1541145" extrusionOk="0">
                <a:moveTo>
                  <a:pt x="355004" y="1270342"/>
                </a:moveTo>
                <a:lnTo>
                  <a:pt x="340678" y="1290916"/>
                </a:lnTo>
                <a:lnTo>
                  <a:pt x="422708" y="1348054"/>
                </a:lnTo>
                <a:lnTo>
                  <a:pt x="382728" y="1405458"/>
                </a:lnTo>
                <a:lnTo>
                  <a:pt x="418893" y="1405458"/>
                </a:lnTo>
                <a:lnTo>
                  <a:pt x="473197" y="1327480"/>
                </a:lnTo>
                <a:lnTo>
                  <a:pt x="437046" y="1327480"/>
                </a:lnTo>
                <a:lnTo>
                  <a:pt x="355004" y="1270342"/>
                </a:lnTo>
                <a:close/>
              </a:path>
              <a:path w="1287780" h="1541145" extrusionOk="0">
                <a:moveTo>
                  <a:pt x="389586" y="1170012"/>
                </a:moveTo>
                <a:lnTo>
                  <a:pt x="375045" y="1190878"/>
                </a:lnTo>
                <a:lnTo>
                  <a:pt x="480848" y="1264564"/>
                </a:lnTo>
                <a:lnTo>
                  <a:pt x="437046" y="1327480"/>
                </a:lnTo>
                <a:lnTo>
                  <a:pt x="473197" y="1327480"/>
                </a:lnTo>
                <a:lnTo>
                  <a:pt x="519736" y="1260652"/>
                </a:lnTo>
                <a:lnTo>
                  <a:pt x="389586" y="1170012"/>
                </a:lnTo>
                <a:close/>
              </a:path>
              <a:path w="1287780" h="1541145" extrusionOk="0">
                <a:moveTo>
                  <a:pt x="744958" y="1325791"/>
                </a:moveTo>
                <a:lnTo>
                  <a:pt x="712649" y="1329372"/>
                </a:lnTo>
                <a:lnTo>
                  <a:pt x="829159" y="1540370"/>
                </a:lnTo>
                <a:lnTo>
                  <a:pt x="862509" y="1536674"/>
                </a:lnTo>
                <a:lnTo>
                  <a:pt x="871581" y="1504759"/>
                </a:lnTo>
                <a:lnTo>
                  <a:pt x="842621" y="1504759"/>
                </a:lnTo>
                <a:lnTo>
                  <a:pt x="791351" y="1410919"/>
                </a:lnTo>
                <a:lnTo>
                  <a:pt x="872808" y="1401889"/>
                </a:lnTo>
                <a:lnTo>
                  <a:pt x="900823" y="1401889"/>
                </a:lnTo>
                <a:lnTo>
                  <a:pt x="904834" y="1387779"/>
                </a:lnTo>
                <a:lnTo>
                  <a:pt x="778828" y="1387779"/>
                </a:lnTo>
                <a:lnTo>
                  <a:pt x="744958" y="1325791"/>
                </a:lnTo>
                <a:close/>
              </a:path>
              <a:path w="1287780" h="1541145" extrusionOk="0">
                <a:moveTo>
                  <a:pt x="900823" y="1401889"/>
                </a:moveTo>
                <a:lnTo>
                  <a:pt x="872808" y="1401889"/>
                </a:lnTo>
                <a:lnTo>
                  <a:pt x="844030" y="1504607"/>
                </a:lnTo>
                <a:lnTo>
                  <a:pt x="842621" y="1504759"/>
                </a:lnTo>
                <a:lnTo>
                  <a:pt x="871581" y="1504759"/>
                </a:lnTo>
                <a:lnTo>
                  <a:pt x="900823" y="1401889"/>
                </a:lnTo>
                <a:close/>
              </a:path>
              <a:path w="1287780" h="1541145" extrusionOk="0">
                <a:moveTo>
                  <a:pt x="928231" y="1305471"/>
                </a:moveTo>
                <a:lnTo>
                  <a:pt x="898386" y="1308785"/>
                </a:lnTo>
                <a:lnTo>
                  <a:pt x="879603" y="1376616"/>
                </a:lnTo>
                <a:lnTo>
                  <a:pt x="778828" y="1387779"/>
                </a:lnTo>
                <a:lnTo>
                  <a:pt x="904834" y="1387779"/>
                </a:lnTo>
                <a:lnTo>
                  <a:pt x="928231" y="1305471"/>
                </a:lnTo>
                <a:close/>
              </a:path>
              <a:path w="1287780" h="1541145" extrusionOk="0">
                <a:moveTo>
                  <a:pt x="1013385" y="1267320"/>
                </a:moveTo>
                <a:lnTo>
                  <a:pt x="982625" y="1285405"/>
                </a:lnTo>
                <a:lnTo>
                  <a:pt x="1046417" y="1506080"/>
                </a:lnTo>
                <a:lnTo>
                  <a:pt x="1071081" y="1491576"/>
                </a:lnTo>
                <a:lnTo>
                  <a:pt x="1016534" y="1308912"/>
                </a:lnTo>
                <a:lnTo>
                  <a:pt x="1017754" y="1308201"/>
                </a:lnTo>
                <a:lnTo>
                  <a:pt x="1054342" y="1308201"/>
                </a:lnTo>
                <a:lnTo>
                  <a:pt x="1013385" y="1267320"/>
                </a:lnTo>
                <a:close/>
              </a:path>
              <a:path w="1287780" h="1541145" extrusionOk="0">
                <a:moveTo>
                  <a:pt x="1054342" y="1308201"/>
                </a:moveTo>
                <a:lnTo>
                  <a:pt x="1017754" y="1308201"/>
                </a:lnTo>
                <a:lnTo>
                  <a:pt x="1154215" y="1442694"/>
                </a:lnTo>
                <a:lnTo>
                  <a:pt x="1178878" y="1428191"/>
                </a:lnTo>
                <a:lnTo>
                  <a:pt x="1170092" y="1397038"/>
                </a:lnTo>
                <a:lnTo>
                  <a:pt x="1143344" y="1397038"/>
                </a:lnTo>
                <a:lnTo>
                  <a:pt x="1054342" y="1308201"/>
                </a:lnTo>
                <a:close/>
              </a:path>
              <a:path w="1287780" h="1541145" extrusionOk="0">
                <a:moveTo>
                  <a:pt x="1125754" y="1201254"/>
                </a:moveTo>
                <a:lnTo>
                  <a:pt x="1095312" y="1219161"/>
                </a:lnTo>
                <a:lnTo>
                  <a:pt x="1144563" y="1396326"/>
                </a:lnTo>
                <a:lnTo>
                  <a:pt x="1143344" y="1397038"/>
                </a:lnTo>
                <a:lnTo>
                  <a:pt x="1170092" y="1397038"/>
                </a:lnTo>
                <a:lnTo>
                  <a:pt x="1127126" y="1244701"/>
                </a:lnTo>
                <a:lnTo>
                  <a:pt x="1128345" y="1243990"/>
                </a:lnTo>
                <a:lnTo>
                  <a:pt x="1168180" y="1243990"/>
                </a:lnTo>
                <a:lnTo>
                  <a:pt x="1125754" y="1201254"/>
                </a:lnTo>
                <a:close/>
              </a:path>
              <a:path w="1287780" h="1541145" extrusionOk="0">
                <a:moveTo>
                  <a:pt x="1168180" y="1243990"/>
                </a:moveTo>
                <a:lnTo>
                  <a:pt x="1128345" y="1243990"/>
                </a:lnTo>
                <a:lnTo>
                  <a:pt x="1262013" y="1379308"/>
                </a:lnTo>
                <a:lnTo>
                  <a:pt x="1287590" y="1364272"/>
                </a:lnTo>
                <a:lnTo>
                  <a:pt x="1168180" y="1243990"/>
                </a:lnTo>
                <a:close/>
              </a:path>
            </a:pathLst>
          </a:custGeom>
          <a:solidFill>
            <a:srgbClr val="002E5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7" name="Google Shape;297;p7"/>
          <p:cNvSpPr/>
          <p:nvPr/>
        </p:nvSpPr>
        <p:spPr>
          <a:xfrm>
            <a:off x="10443223" y="4501283"/>
            <a:ext cx="317991" cy="303716"/>
          </a:xfrm>
          <a:custGeom>
            <a:avLst/>
            <a:gdLst/>
            <a:ahLst/>
            <a:cxnLst/>
            <a:rect l="l" t="t" r="r" b="b"/>
            <a:pathLst>
              <a:path w="385444" h="367029" extrusionOk="0">
                <a:moveTo>
                  <a:pt x="246968" y="260769"/>
                </a:moveTo>
                <a:lnTo>
                  <a:pt x="173216" y="260769"/>
                </a:lnTo>
                <a:lnTo>
                  <a:pt x="176527" y="266097"/>
                </a:lnTo>
                <a:lnTo>
                  <a:pt x="200721" y="297386"/>
                </a:lnTo>
                <a:lnTo>
                  <a:pt x="231117" y="325702"/>
                </a:lnTo>
                <a:lnTo>
                  <a:pt x="272821" y="352150"/>
                </a:lnTo>
                <a:lnTo>
                  <a:pt x="309321" y="366712"/>
                </a:lnTo>
                <a:lnTo>
                  <a:pt x="311556" y="365798"/>
                </a:lnTo>
                <a:lnTo>
                  <a:pt x="313550" y="361962"/>
                </a:lnTo>
                <a:lnTo>
                  <a:pt x="313016" y="359600"/>
                </a:lnTo>
                <a:lnTo>
                  <a:pt x="310085" y="357311"/>
                </a:lnTo>
                <a:lnTo>
                  <a:pt x="306388" y="354131"/>
                </a:lnTo>
                <a:lnTo>
                  <a:pt x="276568" y="320876"/>
                </a:lnTo>
                <a:lnTo>
                  <a:pt x="252110" y="276451"/>
                </a:lnTo>
                <a:lnTo>
                  <a:pt x="246968" y="260769"/>
                </a:lnTo>
                <a:close/>
              </a:path>
              <a:path w="385444" h="367029" extrusionOk="0">
                <a:moveTo>
                  <a:pt x="83957" y="125013"/>
                </a:moveTo>
                <a:lnTo>
                  <a:pt x="37219" y="128630"/>
                </a:lnTo>
                <a:lnTo>
                  <a:pt x="0" y="139992"/>
                </a:lnTo>
                <a:lnTo>
                  <a:pt x="647" y="144271"/>
                </a:lnTo>
                <a:lnTo>
                  <a:pt x="2463" y="145859"/>
                </a:lnTo>
                <a:lnTo>
                  <a:pt x="6161" y="145984"/>
                </a:lnTo>
                <a:lnTo>
                  <a:pt x="11010" y="146378"/>
                </a:lnTo>
                <a:lnTo>
                  <a:pt x="54631" y="155744"/>
                </a:lnTo>
                <a:lnTo>
                  <a:pt x="100497" y="177377"/>
                </a:lnTo>
                <a:lnTo>
                  <a:pt x="130753" y="202200"/>
                </a:lnTo>
                <a:lnTo>
                  <a:pt x="126686" y="207035"/>
                </a:lnTo>
                <a:lnTo>
                  <a:pt x="121821" y="213247"/>
                </a:lnTo>
                <a:lnTo>
                  <a:pt x="98337" y="251134"/>
                </a:lnTo>
                <a:lnTo>
                  <a:pt x="82030" y="292230"/>
                </a:lnTo>
                <a:lnTo>
                  <a:pt x="72772" y="343111"/>
                </a:lnTo>
                <a:lnTo>
                  <a:pt x="72186" y="364235"/>
                </a:lnTo>
                <a:lnTo>
                  <a:pt x="73748" y="366064"/>
                </a:lnTo>
                <a:lnTo>
                  <a:pt x="75882" y="366420"/>
                </a:lnTo>
                <a:lnTo>
                  <a:pt x="76619" y="366483"/>
                </a:lnTo>
                <a:lnTo>
                  <a:pt x="78473" y="366483"/>
                </a:lnTo>
                <a:lnTo>
                  <a:pt x="80175" y="365328"/>
                </a:lnTo>
                <a:lnTo>
                  <a:pt x="81401" y="361962"/>
                </a:lnTo>
                <a:lnTo>
                  <a:pt x="83357" y="357311"/>
                </a:lnTo>
                <a:lnTo>
                  <a:pt x="105659" y="318914"/>
                </a:lnTo>
                <a:lnTo>
                  <a:pt x="140357" y="281926"/>
                </a:lnTo>
                <a:lnTo>
                  <a:pt x="173216" y="260769"/>
                </a:lnTo>
                <a:lnTo>
                  <a:pt x="246968" y="260769"/>
                </a:lnTo>
                <a:lnTo>
                  <a:pt x="246167" y="258326"/>
                </a:lnTo>
                <a:lnTo>
                  <a:pt x="242142" y="238666"/>
                </a:lnTo>
                <a:lnTo>
                  <a:pt x="248232" y="237161"/>
                </a:lnTo>
                <a:lnTo>
                  <a:pt x="255791" y="235011"/>
                </a:lnTo>
                <a:lnTo>
                  <a:pt x="297076" y="218206"/>
                </a:lnTo>
                <a:lnTo>
                  <a:pt x="334521" y="194533"/>
                </a:lnTo>
                <a:lnTo>
                  <a:pt x="363922" y="167666"/>
                </a:lnTo>
                <a:lnTo>
                  <a:pt x="279464" y="167666"/>
                </a:lnTo>
                <a:lnTo>
                  <a:pt x="261392" y="167232"/>
                </a:lnTo>
                <a:lnTo>
                  <a:pt x="242563" y="164655"/>
                </a:lnTo>
                <a:lnTo>
                  <a:pt x="242974" y="158094"/>
                </a:lnTo>
                <a:lnTo>
                  <a:pt x="243149" y="151774"/>
                </a:lnTo>
                <a:lnTo>
                  <a:pt x="243136" y="143954"/>
                </a:lnTo>
                <a:lnTo>
                  <a:pt x="174380" y="143954"/>
                </a:lnTo>
                <a:lnTo>
                  <a:pt x="169193" y="141810"/>
                </a:lnTo>
                <a:lnTo>
                  <a:pt x="123834" y="129021"/>
                </a:lnTo>
                <a:lnTo>
                  <a:pt x="98118" y="125699"/>
                </a:lnTo>
                <a:lnTo>
                  <a:pt x="83957" y="125013"/>
                </a:lnTo>
                <a:close/>
              </a:path>
              <a:path w="385444" h="367029" extrusionOk="0">
                <a:moveTo>
                  <a:pt x="379336" y="136232"/>
                </a:moveTo>
                <a:lnTo>
                  <a:pt x="340439" y="155558"/>
                </a:lnTo>
                <a:lnTo>
                  <a:pt x="296593" y="166336"/>
                </a:lnTo>
                <a:lnTo>
                  <a:pt x="279464" y="167666"/>
                </a:lnTo>
                <a:lnTo>
                  <a:pt x="363922" y="167666"/>
                </a:lnTo>
                <a:lnTo>
                  <a:pt x="372037" y="158744"/>
                </a:lnTo>
                <a:lnTo>
                  <a:pt x="383705" y="143713"/>
                </a:lnTo>
                <a:lnTo>
                  <a:pt x="384962" y="141947"/>
                </a:lnTo>
                <a:lnTo>
                  <a:pt x="384753" y="139528"/>
                </a:lnTo>
                <a:lnTo>
                  <a:pt x="381749" y="136474"/>
                </a:lnTo>
                <a:lnTo>
                  <a:pt x="379336" y="136232"/>
                </a:lnTo>
                <a:close/>
              </a:path>
              <a:path w="385444" h="367029" extrusionOk="0">
                <a:moveTo>
                  <a:pt x="192227" y="0"/>
                </a:moveTo>
                <a:lnTo>
                  <a:pt x="188366" y="1917"/>
                </a:lnTo>
                <a:lnTo>
                  <a:pt x="187401" y="4140"/>
                </a:lnTo>
                <a:lnTo>
                  <a:pt x="188236" y="7023"/>
                </a:lnTo>
                <a:lnTo>
                  <a:pt x="189129" y="10621"/>
                </a:lnTo>
                <a:lnTo>
                  <a:pt x="194121" y="63443"/>
                </a:lnTo>
                <a:lnTo>
                  <a:pt x="193349" y="77214"/>
                </a:lnTo>
                <a:lnTo>
                  <a:pt x="191229" y="93203"/>
                </a:lnTo>
                <a:lnTo>
                  <a:pt x="187548" y="109842"/>
                </a:lnTo>
                <a:lnTo>
                  <a:pt x="182026" y="126852"/>
                </a:lnTo>
                <a:lnTo>
                  <a:pt x="174380" y="143954"/>
                </a:lnTo>
                <a:lnTo>
                  <a:pt x="243136" y="143954"/>
                </a:lnTo>
                <a:lnTo>
                  <a:pt x="239596" y="105660"/>
                </a:lnTo>
                <a:lnTo>
                  <a:pt x="228514" y="63443"/>
                </a:lnTo>
                <a:lnTo>
                  <a:pt x="206322" y="17693"/>
                </a:lnTo>
                <a:lnTo>
                  <a:pt x="194576" y="571"/>
                </a:lnTo>
                <a:lnTo>
                  <a:pt x="192227" y="0"/>
                </a:lnTo>
                <a:close/>
              </a:path>
            </a:pathLst>
          </a:custGeom>
          <a:solidFill>
            <a:srgbClr val="002E5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8" name="Google Shape;298;p7"/>
          <p:cNvSpPr/>
          <p:nvPr/>
        </p:nvSpPr>
        <p:spPr>
          <a:xfrm>
            <a:off x="1320534" y="378662"/>
            <a:ext cx="2334911" cy="2727676"/>
          </a:xfrm>
          <a:custGeom>
            <a:avLst/>
            <a:gdLst/>
            <a:ahLst/>
            <a:cxnLst/>
            <a:rect l="l" t="t" r="r" b="b"/>
            <a:pathLst>
              <a:path w="2830195" h="3296285" extrusionOk="0">
                <a:moveTo>
                  <a:pt x="0" y="3295802"/>
                </a:moveTo>
                <a:lnTo>
                  <a:pt x="2829598" y="3295802"/>
                </a:lnTo>
                <a:lnTo>
                  <a:pt x="2829598" y="0"/>
                </a:lnTo>
                <a:lnTo>
                  <a:pt x="0" y="0"/>
                </a:lnTo>
                <a:lnTo>
                  <a:pt x="0" y="329580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99" name="Google Shape;299;p7"/>
          <p:cNvSpPr/>
          <p:nvPr/>
        </p:nvSpPr>
        <p:spPr>
          <a:xfrm>
            <a:off x="1510885" y="938197"/>
            <a:ext cx="656415" cy="0"/>
          </a:xfrm>
          <a:custGeom>
            <a:avLst/>
            <a:gdLst/>
            <a:ahLst/>
            <a:cxnLst/>
            <a:rect l="l" t="t" r="r" b="b"/>
            <a:pathLst>
              <a:path w="795655" h="120000" extrusionOk="0">
                <a:moveTo>
                  <a:pt x="0" y="0"/>
                </a:moveTo>
                <a:lnTo>
                  <a:pt x="795604" y="0"/>
                </a:lnTo>
              </a:path>
            </a:pathLst>
          </a:custGeom>
          <a:noFill/>
          <a:ln w="9525" cap="flat" cmpd="sng">
            <a:solidFill>
              <a:srgbClr val="66C1B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00" name="Google Shape;300;p7"/>
          <p:cNvSpPr txBox="1"/>
          <p:nvPr/>
        </p:nvSpPr>
        <p:spPr>
          <a:xfrm>
            <a:off x="9512841" y="1439938"/>
            <a:ext cx="1650300" cy="456300"/>
          </a:xfrm>
          <a:prstGeom prst="rect">
            <a:avLst/>
          </a:prstGeom>
          <a:noFill/>
          <a:ln>
            <a:noFill/>
          </a:ln>
        </p:spPr>
        <p:txBody>
          <a:bodyPr spcFirstLastPara="1" wrap="square" lIns="0" tIns="0" rIns="0" bIns="0" anchor="t" anchorCtr="0">
            <a:noAutofit/>
          </a:bodyPr>
          <a:lstStyle/>
          <a:p>
            <a:pPr marL="63500" marR="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Eröffnung unseres Korallenlabors auf dem Festland sowie einer Aquakultur zum Anbau von Korallen in der Dominikanischen Republik</a:t>
            </a:r>
            <a:endParaRPr sz="700" b="0" i="0" u="none" strike="noStrike" cap="none">
              <a:solidFill>
                <a:srgbClr val="000000"/>
              </a:solidFill>
              <a:latin typeface="Times New Roman"/>
              <a:ea typeface="Times New Roman"/>
              <a:cs typeface="Times New Roman"/>
              <a:sym typeface="Times New Roman"/>
            </a:endParaRPr>
          </a:p>
        </p:txBody>
      </p:sp>
      <p:sp>
        <p:nvSpPr>
          <p:cNvPr id="301" name="Google Shape;301;p7"/>
          <p:cNvSpPr txBox="1"/>
          <p:nvPr/>
        </p:nvSpPr>
        <p:spPr>
          <a:xfrm>
            <a:off x="405893" y="6623536"/>
            <a:ext cx="122100" cy="94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600"/>
              <a:buFont typeface="Arial"/>
              <a:buNone/>
            </a:pPr>
            <a:r>
              <a:rPr lang="es-ES" sz="600" b="1" i="0" u="none" strike="noStrike" cap="none">
                <a:solidFill>
                  <a:srgbClr val="4A4A49"/>
                </a:solidFill>
                <a:latin typeface="Avenir"/>
                <a:ea typeface="Avenir"/>
                <a:cs typeface="Avenir"/>
                <a:sym typeface="Avenir"/>
              </a:rPr>
              <a:t>2 8</a:t>
            </a:r>
            <a:endParaRPr sz="600" b="0" i="0" u="none" strike="noStrike" cap="none">
              <a:solidFill>
                <a:srgbClr val="000000"/>
              </a:solidFill>
              <a:latin typeface="Avenir"/>
              <a:ea typeface="Avenir"/>
              <a:cs typeface="Avenir"/>
              <a:sym typeface="Avenir"/>
            </a:endParaRPr>
          </a:p>
        </p:txBody>
      </p:sp>
      <p:sp>
        <p:nvSpPr>
          <p:cNvPr id="302" name="Google Shape;302;p7"/>
          <p:cNvSpPr txBox="1"/>
          <p:nvPr/>
        </p:nvSpPr>
        <p:spPr>
          <a:xfrm>
            <a:off x="11370394" y="6623536"/>
            <a:ext cx="133800" cy="94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600"/>
              <a:buFont typeface="Arial"/>
              <a:buNone/>
            </a:pPr>
            <a:r>
              <a:rPr lang="es-ES" sz="600" b="1" i="0" u="none" strike="noStrike" cap="none">
                <a:solidFill>
                  <a:srgbClr val="4A4A49"/>
                </a:solidFill>
                <a:latin typeface="Avenir"/>
                <a:ea typeface="Avenir"/>
                <a:cs typeface="Avenir"/>
                <a:sym typeface="Avenir"/>
              </a:rPr>
              <a:t>29 </a:t>
            </a:r>
            <a:endParaRPr sz="600" b="0" i="0" u="none" strike="noStrike" cap="none">
              <a:solidFill>
                <a:srgbClr val="000000"/>
              </a:solidFill>
              <a:latin typeface="Avenir"/>
              <a:ea typeface="Avenir"/>
              <a:cs typeface="Avenir"/>
              <a:sym typeface="Avenir"/>
            </a:endParaRPr>
          </a:p>
        </p:txBody>
      </p:sp>
      <p:sp>
        <p:nvSpPr>
          <p:cNvPr id="303" name="Google Shape;303;p7"/>
          <p:cNvSpPr txBox="1"/>
          <p:nvPr/>
        </p:nvSpPr>
        <p:spPr>
          <a:xfrm>
            <a:off x="9512841" y="1983792"/>
            <a:ext cx="1263900" cy="342900"/>
          </a:xfrm>
          <a:prstGeom prst="rect">
            <a:avLst/>
          </a:prstGeom>
          <a:noFill/>
          <a:ln>
            <a:noFill/>
          </a:ln>
        </p:spPr>
        <p:txBody>
          <a:bodyPr spcFirstLastPara="1" wrap="square" lIns="0" tIns="0" rIns="0" bIns="0" anchor="t" anchorCtr="0">
            <a:noAutofit/>
          </a:bodyPr>
          <a:lstStyle/>
          <a:p>
            <a:pPr marL="63500" marR="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Programm zur Genesung des Mangrovenwalds in der Dominikanischen Republik</a:t>
            </a:r>
            <a:endParaRPr sz="700" b="0" i="0" u="none" strike="noStrike" cap="none">
              <a:solidFill>
                <a:srgbClr val="000000"/>
              </a:solidFill>
              <a:latin typeface="Times New Roman"/>
              <a:ea typeface="Times New Roman"/>
              <a:cs typeface="Times New Roman"/>
              <a:sym typeface="Times New Roman"/>
            </a:endParaRPr>
          </a:p>
        </p:txBody>
      </p:sp>
      <p:sp>
        <p:nvSpPr>
          <p:cNvPr id="304" name="Google Shape;304;p7"/>
          <p:cNvSpPr txBox="1"/>
          <p:nvPr/>
        </p:nvSpPr>
        <p:spPr>
          <a:xfrm>
            <a:off x="9512841" y="2414048"/>
            <a:ext cx="1365600" cy="342900"/>
          </a:xfrm>
          <a:prstGeom prst="rect">
            <a:avLst/>
          </a:prstGeom>
          <a:noFill/>
          <a:ln>
            <a:noFill/>
          </a:ln>
        </p:spPr>
        <p:txBody>
          <a:bodyPr spcFirstLastPara="1" wrap="square" lIns="0" tIns="0" rIns="0" bIns="0" anchor="t" anchorCtr="0">
            <a:noAutofit/>
          </a:bodyPr>
          <a:lstStyle/>
          <a:p>
            <a:pPr marL="63500" marR="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Bildungsprogramme in den Schulen derjenigen Regionen, in denen wir vertreten sind</a:t>
            </a:r>
            <a:endParaRPr sz="700" b="0" i="0" u="none" strike="noStrike" cap="none">
              <a:solidFill>
                <a:srgbClr val="000000"/>
              </a:solidFill>
              <a:latin typeface="Times New Roman"/>
              <a:ea typeface="Times New Roman"/>
              <a:cs typeface="Times New Roman"/>
              <a:sym typeface="Times New Roman"/>
            </a:endParaRPr>
          </a:p>
        </p:txBody>
      </p:sp>
      <p:sp>
        <p:nvSpPr>
          <p:cNvPr id="305" name="Google Shape;305;p7"/>
          <p:cNvSpPr txBox="1"/>
          <p:nvPr/>
        </p:nvSpPr>
        <p:spPr>
          <a:xfrm>
            <a:off x="9512841" y="2844303"/>
            <a:ext cx="1747200" cy="456300"/>
          </a:xfrm>
          <a:prstGeom prst="rect">
            <a:avLst/>
          </a:prstGeom>
          <a:noFill/>
          <a:ln>
            <a:noFill/>
          </a:ln>
        </p:spPr>
        <p:txBody>
          <a:bodyPr spcFirstLastPara="1" wrap="square" lIns="0" tIns="0" rIns="0" bIns="0" anchor="t" anchorCtr="0">
            <a:noAutofit/>
          </a:bodyPr>
          <a:lstStyle/>
          <a:p>
            <a:pPr marL="63500" marR="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Schaffung des „Lehrstuhls des Meeres Iberostar“ an der Universität der Balearen zur Förderung der Forschung auf dem Gebiet der Meeresökologie</a:t>
            </a:r>
            <a:endParaRPr sz="700" b="0" i="0" u="none" strike="noStrike" cap="none">
              <a:solidFill>
                <a:srgbClr val="000000"/>
              </a:solidFill>
              <a:latin typeface="Times New Roman"/>
              <a:ea typeface="Times New Roman"/>
              <a:cs typeface="Times New Roman"/>
              <a:sym typeface="Times New Roman"/>
            </a:endParaRPr>
          </a:p>
        </p:txBody>
      </p:sp>
      <p:sp>
        <p:nvSpPr>
          <p:cNvPr id="306" name="Google Shape;306;p7"/>
          <p:cNvSpPr txBox="1"/>
          <p:nvPr/>
        </p:nvSpPr>
        <p:spPr>
          <a:xfrm>
            <a:off x="7578152" y="1439938"/>
            <a:ext cx="1476300" cy="342900"/>
          </a:xfrm>
          <a:prstGeom prst="rect">
            <a:avLst/>
          </a:prstGeom>
          <a:noFill/>
          <a:ln>
            <a:noFill/>
          </a:ln>
        </p:spPr>
        <p:txBody>
          <a:bodyPr spcFirstLastPara="1" wrap="square" lIns="0" tIns="0" rIns="0" bIns="0" anchor="t" anchorCtr="0">
            <a:noAutofit/>
          </a:bodyPr>
          <a:lstStyle/>
          <a:p>
            <a:pPr marL="63500" marR="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Erste spanische Hotelkette, die Einwegtüten komplett aus ihren Hotelzimmern entfernt hat</a:t>
            </a:r>
            <a:endParaRPr sz="700" b="0" i="0" u="none" strike="noStrike" cap="none">
              <a:solidFill>
                <a:srgbClr val="000000"/>
              </a:solidFill>
              <a:latin typeface="Times New Roman"/>
              <a:ea typeface="Times New Roman"/>
              <a:cs typeface="Times New Roman"/>
              <a:sym typeface="Times New Roman"/>
            </a:endParaRPr>
          </a:p>
        </p:txBody>
      </p:sp>
      <p:sp>
        <p:nvSpPr>
          <p:cNvPr id="307" name="Google Shape;307;p7"/>
          <p:cNvSpPr txBox="1"/>
          <p:nvPr/>
        </p:nvSpPr>
        <p:spPr>
          <a:xfrm>
            <a:off x="7578152" y="1870194"/>
            <a:ext cx="1692300" cy="229200"/>
          </a:xfrm>
          <a:prstGeom prst="rect">
            <a:avLst/>
          </a:prstGeom>
          <a:noFill/>
          <a:ln>
            <a:noFill/>
          </a:ln>
        </p:spPr>
        <p:txBody>
          <a:bodyPr spcFirstLastPara="1" wrap="square" lIns="0" tIns="0" rIns="0" bIns="0" anchor="t" anchorCtr="0">
            <a:noAutofit/>
          </a:bodyPr>
          <a:lstStyle/>
          <a:p>
            <a:pPr marL="63500" marR="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Bis 2020 vollständige Entfernung von Einwegtüten in all unseren Hotels</a:t>
            </a:r>
            <a:endParaRPr sz="700" b="0" i="0" u="none" strike="noStrike" cap="none">
              <a:solidFill>
                <a:srgbClr val="000000"/>
              </a:solidFill>
              <a:latin typeface="Times New Roman"/>
              <a:ea typeface="Times New Roman"/>
              <a:cs typeface="Times New Roman"/>
              <a:sym typeface="Times New Roman"/>
            </a:endParaRPr>
          </a:p>
        </p:txBody>
      </p:sp>
      <p:sp>
        <p:nvSpPr>
          <p:cNvPr id="308" name="Google Shape;308;p7"/>
          <p:cNvSpPr txBox="1"/>
          <p:nvPr/>
        </p:nvSpPr>
        <p:spPr>
          <a:xfrm>
            <a:off x="7578152" y="2186850"/>
            <a:ext cx="1407900" cy="342900"/>
          </a:xfrm>
          <a:prstGeom prst="rect">
            <a:avLst/>
          </a:prstGeom>
          <a:noFill/>
          <a:ln>
            <a:noFill/>
          </a:ln>
        </p:spPr>
        <p:txBody>
          <a:bodyPr spcFirstLastPara="1" wrap="square" lIns="0" tIns="0" rIns="0" bIns="0" anchor="t" anchorCtr="0">
            <a:noAutofit/>
          </a:bodyPr>
          <a:lstStyle/>
          <a:p>
            <a:pPr marL="63500" marR="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90 %ige Reduzierung von Plastikstrohhalmen zugunsten kompostierbarer Alternativen</a:t>
            </a:r>
            <a:endParaRPr sz="700" b="0" i="0" u="none" strike="noStrike" cap="none">
              <a:solidFill>
                <a:srgbClr val="000000"/>
              </a:solidFill>
              <a:latin typeface="Times New Roman"/>
              <a:ea typeface="Times New Roman"/>
              <a:cs typeface="Times New Roman"/>
              <a:sym typeface="Times New Roman"/>
            </a:endParaRPr>
          </a:p>
        </p:txBody>
      </p:sp>
      <p:sp>
        <p:nvSpPr>
          <p:cNvPr id="309" name="Google Shape;309;p7"/>
          <p:cNvSpPr txBox="1"/>
          <p:nvPr/>
        </p:nvSpPr>
        <p:spPr>
          <a:xfrm>
            <a:off x="7578152" y="3696317"/>
            <a:ext cx="1797300" cy="24684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700"/>
              <a:buFont typeface="Arial"/>
              <a:buNone/>
            </a:pPr>
            <a:r>
              <a:rPr lang="es-ES" sz="700" b="1" i="0" u="none" strike="noStrike" cap="none">
                <a:solidFill>
                  <a:srgbClr val="4A4A49"/>
                </a:solidFill>
                <a:latin typeface="Avenir"/>
                <a:ea typeface="Avenir"/>
                <a:cs typeface="Avenir"/>
                <a:sym typeface="Avenir"/>
              </a:rPr>
              <a:t>VERANTWORTUNGSVOLLER KONSUM VON FISCH UND MEERESFRÜCHTEN:</a:t>
            </a: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Times New Roman"/>
              <a:ea typeface="Times New Roman"/>
              <a:cs typeface="Times New Roman"/>
              <a:sym typeface="Times New Roman"/>
            </a:endParaRPr>
          </a:p>
          <a:p>
            <a:pPr marL="63500" marR="6350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Erste Hotelkette in Südeuropa, der Dominikanischen Republik und Mexiko, die vom Marine Stewardship Council [MSC] sowie vom Aquaculture Stewardship Council [ASC] den Qualitätsstandard der Kontrollkette für ihren nachhaltigen Konsum</a:t>
            </a:r>
            <a:endParaRPr sz="700" b="0" i="0" u="none" strike="noStrike" cap="none">
              <a:solidFill>
                <a:srgbClr val="000000"/>
              </a:solidFill>
              <a:latin typeface="Times New Roman"/>
              <a:ea typeface="Times New Roman"/>
              <a:cs typeface="Times New Roman"/>
              <a:sym typeface="Times New Roman"/>
            </a:endParaRPr>
          </a:p>
          <a:p>
            <a:pPr marL="63500" marR="406400" lvl="0" indent="0" algn="l" rtl="0">
              <a:lnSpc>
                <a:spcPct val="100000"/>
              </a:lnSpc>
              <a:spcBef>
                <a:spcPts val="0"/>
              </a:spcBef>
              <a:spcAft>
                <a:spcPts val="0"/>
              </a:spcAft>
              <a:buClr>
                <a:srgbClr val="000000"/>
              </a:buClr>
              <a:buSzPts val="700"/>
              <a:buFont typeface="Arial"/>
              <a:buNone/>
            </a:pPr>
            <a:r>
              <a:rPr lang="es-ES" sz="700" b="0" i="0" u="none" strike="noStrike" cap="none">
                <a:solidFill>
                  <a:srgbClr val="4A4A49"/>
                </a:solidFill>
                <a:latin typeface="Times New Roman"/>
                <a:ea typeface="Times New Roman"/>
                <a:cs typeface="Times New Roman"/>
                <a:sym typeface="Times New Roman"/>
              </a:rPr>
              <a:t>von Fisch und Meeresfrüchten verliehen bekommen hat</a:t>
            </a:r>
            <a:endParaRPr sz="7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Times New Roman"/>
              <a:ea typeface="Times New Roman"/>
              <a:cs typeface="Times New Roman"/>
              <a:sym typeface="Times New Roman"/>
            </a:endParaRPr>
          </a:p>
          <a:p>
            <a:pPr marL="63500" marR="3810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Kooperation mit dem WWF und FishWise zur Erarbeitung nachhaltiger Vorgehensweisen rund um unsere Fisch- und Meeresfrüchtebestände.</a:t>
            </a:r>
            <a:endParaRPr sz="7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4A4A49"/>
              </a:buClr>
              <a:buSzPts val="600"/>
              <a:buFont typeface="Times New Roman"/>
              <a:buNone/>
            </a:pPr>
            <a:endParaRPr sz="600" b="0" i="0" u="none" strike="noStrike" cap="none">
              <a:solidFill>
                <a:srgbClr val="000000"/>
              </a:solidFill>
              <a:latin typeface="Times New Roman"/>
              <a:ea typeface="Times New Roman"/>
              <a:cs typeface="Times New Roman"/>
              <a:sym typeface="Times New Roman"/>
            </a:endParaRPr>
          </a:p>
          <a:p>
            <a:pPr marL="63500" marR="292100" lvl="0" indent="-44450" algn="l" rtl="0">
              <a:lnSpc>
                <a:spcPct val="100000"/>
              </a:lnSpc>
              <a:spcBef>
                <a:spcPts val="0"/>
              </a:spcBef>
              <a:spcAft>
                <a:spcPts val="0"/>
              </a:spcAft>
              <a:buClr>
                <a:srgbClr val="4A4A49"/>
              </a:buClr>
              <a:buSzPts val="700"/>
              <a:buFont typeface="Times New Roman"/>
              <a:buChar char="•"/>
            </a:pPr>
            <a:r>
              <a:rPr lang="es-ES" sz="700" b="0" i="0" u="none" strike="noStrike" cap="none">
                <a:solidFill>
                  <a:srgbClr val="4A4A49"/>
                </a:solidFill>
                <a:latin typeface="Times New Roman"/>
                <a:ea typeface="Times New Roman"/>
                <a:cs typeface="Times New Roman"/>
                <a:sym typeface="Times New Roman"/>
              </a:rPr>
              <a:t>Entfernung von gefährdeten Fisch- und Meeresfrüchtespezies aus unseren Gerichten.</a:t>
            </a:r>
            <a:endParaRPr sz="700" b="0" i="0" u="none" strike="noStrike" cap="none">
              <a:solidFill>
                <a:srgbClr val="000000"/>
              </a:solidFill>
              <a:latin typeface="Times New Roman"/>
              <a:ea typeface="Times New Roman"/>
              <a:cs typeface="Times New Roman"/>
              <a:sym typeface="Times New Roman"/>
            </a:endParaRPr>
          </a:p>
        </p:txBody>
      </p:sp>
      <p:sp>
        <p:nvSpPr>
          <p:cNvPr id="310" name="Google Shape;310;p7"/>
          <p:cNvSpPr txBox="1"/>
          <p:nvPr/>
        </p:nvSpPr>
        <p:spPr>
          <a:xfrm>
            <a:off x="7578152" y="977046"/>
            <a:ext cx="1270800" cy="210600"/>
          </a:xfrm>
          <a:prstGeom prst="rect">
            <a:avLst/>
          </a:prstGeom>
          <a:noFill/>
          <a:ln>
            <a:noFill/>
          </a:ln>
        </p:spPr>
        <p:txBody>
          <a:bodyPr spcFirstLastPara="1" wrap="square" lIns="0" tIns="0" rIns="0" bIns="0" anchor="t" anchorCtr="0">
            <a:noAutofit/>
          </a:bodyPr>
          <a:lstStyle/>
          <a:p>
            <a:pPr marL="12700" marR="0" lvl="0" indent="0" algn="l" rtl="0">
              <a:lnSpc>
                <a:spcPct val="110000"/>
              </a:lnSpc>
              <a:spcBef>
                <a:spcPts val="0"/>
              </a:spcBef>
              <a:spcAft>
                <a:spcPts val="0"/>
              </a:spcAft>
              <a:buClr>
                <a:srgbClr val="000000"/>
              </a:buClr>
              <a:buSzPts val="700"/>
              <a:buFont typeface="Arial"/>
              <a:buNone/>
            </a:pPr>
            <a:r>
              <a:rPr lang="es-ES" sz="700" b="1" i="0" u="none" strike="noStrike" cap="none">
                <a:solidFill>
                  <a:srgbClr val="4A4A49"/>
                </a:solidFill>
                <a:latin typeface="Avenir"/>
                <a:ea typeface="Avenir"/>
                <a:cs typeface="Avenir"/>
                <a:sym typeface="Avenir"/>
              </a:rPr>
              <a:t>REDUZIERUNG DES</a:t>
            </a:r>
            <a:endParaRPr sz="700" b="0" i="0" u="none" strike="noStrike" cap="none">
              <a:solidFill>
                <a:srgbClr val="000000"/>
              </a:solidFill>
              <a:latin typeface="Avenir"/>
              <a:ea typeface="Avenir"/>
              <a:cs typeface="Avenir"/>
              <a:sym typeface="Avenir"/>
            </a:endParaRPr>
          </a:p>
          <a:p>
            <a:pPr marL="12700" marR="0" lvl="0" indent="0" algn="l" rtl="0">
              <a:lnSpc>
                <a:spcPct val="110000"/>
              </a:lnSpc>
              <a:spcBef>
                <a:spcPts val="0"/>
              </a:spcBef>
              <a:spcAft>
                <a:spcPts val="0"/>
              </a:spcAft>
              <a:buClr>
                <a:srgbClr val="000000"/>
              </a:buClr>
              <a:buSzPts val="700"/>
              <a:buFont typeface="Arial"/>
              <a:buNone/>
            </a:pPr>
            <a:r>
              <a:rPr lang="es-ES" sz="700" b="1" i="0" u="none" strike="noStrike" cap="none">
                <a:solidFill>
                  <a:srgbClr val="4A4A49"/>
                </a:solidFill>
                <a:latin typeface="Avenir"/>
                <a:ea typeface="Avenir"/>
                <a:cs typeface="Avenir"/>
                <a:sym typeface="Avenir"/>
              </a:rPr>
              <a:t>KUNSTSTOFFVERBAUCHS:</a:t>
            </a:r>
            <a:endParaRPr sz="700" b="0" i="0" u="none" strike="noStrike" cap="none">
              <a:solidFill>
                <a:srgbClr val="000000"/>
              </a:solidFill>
              <a:latin typeface="Avenir"/>
              <a:ea typeface="Avenir"/>
              <a:cs typeface="Avenir"/>
              <a:sym typeface="Avenir"/>
            </a:endParaRPr>
          </a:p>
        </p:txBody>
      </p:sp>
      <p:sp>
        <p:nvSpPr>
          <p:cNvPr id="311" name="Google Shape;311;p7"/>
          <p:cNvSpPr txBox="1"/>
          <p:nvPr/>
        </p:nvSpPr>
        <p:spPr>
          <a:xfrm>
            <a:off x="9512841" y="977046"/>
            <a:ext cx="1190400" cy="210600"/>
          </a:xfrm>
          <a:prstGeom prst="rect">
            <a:avLst/>
          </a:prstGeom>
          <a:noFill/>
          <a:ln>
            <a:noFill/>
          </a:ln>
        </p:spPr>
        <p:txBody>
          <a:bodyPr spcFirstLastPara="1" wrap="square" lIns="0" tIns="0" rIns="0" bIns="0" anchor="t" anchorCtr="0">
            <a:noAutofit/>
          </a:bodyPr>
          <a:lstStyle/>
          <a:p>
            <a:pPr marL="12700" marR="0" lvl="0" indent="0" algn="l" rtl="0">
              <a:lnSpc>
                <a:spcPct val="110000"/>
              </a:lnSpc>
              <a:spcBef>
                <a:spcPts val="0"/>
              </a:spcBef>
              <a:spcAft>
                <a:spcPts val="0"/>
              </a:spcAft>
              <a:buClr>
                <a:srgbClr val="000000"/>
              </a:buClr>
              <a:buSzPts val="700"/>
              <a:buFont typeface="Arial"/>
              <a:buNone/>
            </a:pPr>
            <a:r>
              <a:rPr lang="es-ES" sz="700" b="1" i="0" u="none" strike="noStrike" cap="none">
                <a:solidFill>
                  <a:srgbClr val="4A4A49"/>
                </a:solidFill>
                <a:latin typeface="Avenir"/>
                <a:ea typeface="Avenir"/>
                <a:cs typeface="Avenir"/>
                <a:sym typeface="Avenir"/>
              </a:rPr>
              <a:t>VERBESSERUNG DES</a:t>
            </a:r>
            <a:endParaRPr sz="700" b="0" i="0" u="none" strike="noStrike" cap="none">
              <a:solidFill>
                <a:srgbClr val="000000"/>
              </a:solidFill>
              <a:latin typeface="Avenir"/>
              <a:ea typeface="Avenir"/>
              <a:cs typeface="Avenir"/>
              <a:sym typeface="Avenir"/>
            </a:endParaRPr>
          </a:p>
          <a:p>
            <a:pPr marL="12700" marR="0" lvl="0" indent="0" algn="l" rtl="0">
              <a:lnSpc>
                <a:spcPct val="110000"/>
              </a:lnSpc>
              <a:spcBef>
                <a:spcPts val="0"/>
              </a:spcBef>
              <a:spcAft>
                <a:spcPts val="0"/>
              </a:spcAft>
              <a:buClr>
                <a:srgbClr val="000000"/>
              </a:buClr>
              <a:buSzPts val="700"/>
              <a:buFont typeface="Arial"/>
              <a:buNone/>
            </a:pPr>
            <a:r>
              <a:rPr lang="es-ES" sz="700" b="1" i="0" u="none" strike="noStrike" cap="none">
                <a:solidFill>
                  <a:srgbClr val="4A4A49"/>
                </a:solidFill>
                <a:latin typeface="Avenir"/>
                <a:ea typeface="Avenir"/>
                <a:cs typeface="Avenir"/>
                <a:sym typeface="Avenir"/>
              </a:rPr>
              <a:t>ZUSTANDS DER KÜSTEN:</a:t>
            </a:r>
            <a:endParaRPr sz="700" b="0" i="0" u="none" strike="noStrike" cap="none">
              <a:solidFill>
                <a:srgbClr val="000000"/>
              </a:solidFill>
              <a:latin typeface="Avenir"/>
              <a:ea typeface="Avenir"/>
              <a:cs typeface="Avenir"/>
              <a:sym typeface="Avenir"/>
            </a:endParaRPr>
          </a:p>
        </p:txBody>
      </p:sp>
      <p:sp>
        <p:nvSpPr>
          <p:cNvPr id="312" name="Google Shape;312;p7"/>
          <p:cNvSpPr txBox="1"/>
          <p:nvPr/>
        </p:nvSpPr>
        <p:spPr>
          <a:xfrm>
            <a:off x="1500392" y="1047808"/>
            <a:ext cx="1929600" cy="1770300"/>
          </a:xfrm>
          <a:prstGeom prst="rect">
            <a:avLst/>
          </a:prstGeom>
          <a:noFill/>
          <a:ln>
            <a:noFill/>
          </a:ln>
        </p:spPr>
        <p:txBody>
          <a:bodyPr spcFirstLastPara="1" wrap="square" lIns="0" tIns="0" rIns="0" bIns="0" anchor="t" anchorCtr="0">
            <a:noAutofit/>
          </a:bodyPr>
          <a:lstStyle/>
          <a:p>
            <a:pPr marL="12700" marR="635000" lvl="0" indent="0" algn="l" rtl="0">
              <a:lnSpc>
                <a:spcPct val="105882"/>
              </a:lnSpc>
              <a:spcBef>
                <a:spcPts val="0"/>
              </a:spcBef>
              <a:spcAft>
                <a:spcPts val="0"/>
              </a:spcAft>
              <a:buClr>
                <a:srgbClr val="000000"/>
              </a:buClr>
              <a:buSzPts val="1400"/>
              <a:buFont typeface="Arial"/>
              <a:buNone/>
            </a:pPr>
            <a:r>
              <a:rPr lang="es-ES" sz="1400" b="1" i="0" u="none" strike="noStrike" cap="none">
                <a:solidFill>
                  <a:srgbClr val="4A4A49"/>
                </a:solidFill>
                <a:latin typeface="Arial"/>
                <a:ea typeface="Arial"/>
                <a:cs typeface="Arial"/>
                <a:sym typeface="Arial"/>
              </a:rPr>
              <a:t>Mitten in der Wave of Change</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1000"/>
              </a:spcBef>
              <a:spcAft>
                <a:spcPts val="0"/>
              </a:spcAft>
              <a:buClr>
                <a:srgbClr val="000000"/>
              </a:buClr>
              <a:buSzPts val="700"/>
              <a:buFont typeface="Arial"/>
              <a:buNone/>
            </a:pPr>
            <a:r>
              <a:rPr lang="es-ES" sz="700" b="0" i="0" u="none" strike="noStrike" cap="none">
                <a:solidFill>
                  <a:srgbClr val="4A4A49"/>
                </a:solidFill>
                <a:latin typeface="Times New Roman"/>
                <a:ea typeface="Times New Roman"/>
                <a:cs typeface="Times New Roman"/>
                <a:sym typeface="Times New Roman"/>
              </a:rPr>
              <a:t>Wave of Change ist unsere Pionierbewegung zugunsten der Nachhaltigkeit, die zum</a:t>
            </a:r>
            <a:endParaRPr sz="700" b="0" i="0" u="none" strike="noStrike" cap="none">
              <a:solidFill>
                <a:srgbClr val="000000"/>
              </a:solidFill>
              <a:latin typeface="Times New Roman"/>
              <a:ea typeface="Times New Roman"/>
              <a:cs typeface="Times New Roman"/>
              <a:sym typeface="Times New Roman"/>
            </a:endParaRPr>
          </a:p>
          <a:p>
            <a:pPr marL="12700" marR="101600" lvl="0" indent="0" algn="l" rtl="0">
              <a:lnSpc>
                <a:spcPct val="100000"/>
              </a:lnSpc>
              <a:spcBef>
                <a:spcPts val="0"/>
              </a:spcBef>
              <a:spcAft>
                <a:spcPts val="0"/>
              </a:spcAft>
              <a:buClr>
                <a:srgbClr val="000000"/>
              </a:buClr>
              <a:buSzPts val="700"/>
              <a:buFont typeface="Arial"/>
              <a:buNone/>
            </a:pPr>
            <a:r>
              <a:rPr lang="es-ES" sz="700" b="0" i="0" u="none" strike="noStrike" cap="none">
                <a:solidFill>
                  <a:srgbClr val="4A4A49"/>
                </a:solidFill>
                <a:latin typeface="Times New Roman"/>
                <a:ea typeface="Times New Roman"/>
                <a:cs typeface="Times New Roman"/>
                <a:sym typeface="Times New Roman"/>
              </a:rPr>
              <a:t>Ziel hat, die Ozeane mithilfe von drei wichtigen Säulen zu schützen: den Verbrauch von Kunststoffen reduzieren und die Kreislaufwirtschaft fördern, den verantwortungsvollen Konsum von Fisch und Meeresfrüchten unterstützen sowie den Zustand der Küsten verbessern. Dank unserer Initiative haben wir bereits einige sehr wichtige Ziele erreicht:</a:t>
            </a:r>
            <a:endParaRPr sz="700" b="0" i="0" u="none" strike="noStrike" cap="none">
              <a:solidFill>
                <a:srgbClr val="000000"/>
              </a:solidFill>
              <a:latin typeface="Times New Roman"/>
              <a:ea typeface="Times New Roman"/>
              <a:cs typeface="Times New Roman"/>
              <a:sym typeface="Times New Roman"/>
            </a:endParaRPr>
          </a:p>
        </p:txBody>
      </p:sp>
      <p:sp>
        <p:nvSpPr>
          <p:cNvPr id="313" name="Google Shape;313;p7"/>
          <p:cNvSpPr txBox="1"/>
          <p:nvPr/>
        </p:nvSpPr>
        <p:spPr>
          <a:xfrm>
            <a:off x="1500392" y="635766"/>
            <a:ext cx="990000" cy="1209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4A4A49"/>
                </a:solidFill>
                <a:latin typeface="Arial"/>
                <a:ea typeface="Arial"/>
                <a:cs typeface="Arial"/>
                <a:sym typeface="Arial"/>
              </a:rPr>
              <a:t>WAVE OF CHANGE</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9"/>
          <p:cNvSpPr/>
          <p:nvPr/>
        </p:nvSpPr>
        <p:spPr>
          <a:xfrm>
            <a:off x="0" y="417423"/>
            <a:ext cx="8263949" cy="6017597"/>
          </a:xfrm>
          <a:custGeom>
            <a:avLst/>
            <a:gdLst/>
            <a:ahLst/>
            <a:cxnLst/>
            <a:rect l="l" t="t" r="r" b="b"/>
            <a:pathLst>
              <a:path w="9986645" h="7272020" extrusionOk="0">
                <a:moveTo>
                  <a:pt x="0" y="7272007"/>
                </a:moveTo>
                <a:lnTo>
                  <a:pt x="9986403" y="7272007"/>
                </a:lnTo>
                <a:lnTo>
                  <a:pt x="9986403" y="0"/>
                </a:lnTo>
                <a:lnTo>
                  <a:pt x="0" y="0"/>
                </a:lnTo>
                <a:lnTo>
                  <a:pt x="0" y="7272007"/>
                </a:lnTo>
                <a:close/>
              </a:path>
            </a:pathLst>
          </a:custGeom>
          <a:solidFill>
            <a:srgbClr val="CAC5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5" name="Google Shape;335;p9"/>
          <p:cNvSpPr/>
          <p:nvPr/>
        </p:nvSpPr>
        <p:spPr>
          <a:xfrm>
            <a:off x="0" y="417423"/>
            <a:ext cx="8250300" cy="60228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6" name="Google Shape;336;p9"/>
          <p:cNvSpPr/>
          <p:nvPr/>
        </p:nvSpPr>
        <p:spPr>
          <a:xfrm>
            <a:off x="10823050" y="807667"/>
            <a:ext cx="658405" cy="0"/>
          </a:xfrm>
          <a:custGeom>
            <a:avLst/>
            <a:gdLst/>
            <a:ahLst/>
            <a:cxnLst/>
            <a:rect l="l" t="t" r="r" b="b"/>
            <a:pathLst>
              <a:path w="795655" h="120000" extrusionOk="0">
                <a:moveTo>
                  <a:pt x="0" y="0"/>
                </a:moveTo>
                <a:lnTo>
                  <a:pt x="795604" y="0"/>
                </a:lnTo>
              </a:path>
            </a:pathLst>
          </a:custGeom>
          <a:noFill/>
          <a:ln w="9525" cap="flat" cmpd="sng">
            <a:solidFill>
              <a:srgbClr val="5BC4B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7" name="Google Shape;337;p9"/>
          <p:cNvSpPr/>
          <p:nvPr/>
        </p:nvSpPr>
        <p:spPr>
          <a:xfrm>
            <a:off x="9409272" y="1814653"/>
            <a:ext cx="109822" cy="107194"/>
          </a:xfrm>
          <a:custGeom>
            <a:avLst/>
            <a:gdLst/>
            <a:ahLst/>
            <a:cxnLst/>
            <a:rect l="l" t="t" r="r" b="b"/>
            <a:pathLst>
              <a:path w="132715" h="129539" extrusionOk="0">
                <a:moveTo>
                  <a:pt x="127050" y="85305"/>
                </a:moveTo>
                <a:lnTo>
                  <a:pt x="127050" y="81673"/>
                </a:lnTo>
                <a:lnTo>
                  <a:pt x="123952" y="77546"/>
                </a:lnTo>
                <a:lnTo>
                  <a:pt x="121031" y="75501"/>
                </a:lnTo>
                <a:lnTo>
                  <a:pt x="115239" y="70954"/>
                </a:lnTo>
                <a:lnTo>
                  <a:pt x="118046" y="66573"/>
                </a:lnTo>
                <a:lnTo>
                  <a:pt x="120751" y="62344"/>
                </a:lnTo>
                <a:lnTo>
                  <a:pt x="121920" y="60490"/>
                </a:lnTo>
                <a:lnTo>
                  <a:pt x="123278" y="58635"/>
                </a:lnTo>
                <a:lnTo>
                  <a:pt x="124968" y="56362"/>
                </a:lnTo>
                <a:lnTo>
                  <a:pt x="127076" y="53530"/>
                </a:lnTo>
                <a:lnTo>
                  <a:pt x="126720" y="52069"/>
                </a:lnTo>
                <a:lnTo>
                  <a:pt x="126542" y="51320"/>
                </a:lnTo>
                <a:lnTo>
                  <a:pt x="125476" y="50418"/>
                </a:lnTo>
                <a:lnTo>
                  <a:pt x="123812" y="49593"/>
                </a:lnTo>
                <a:lnTo>
                  <a:pt x="114808" y="45364"/>
                </a:lnTo>
                <a:lnTo>
                  <a:pt x="108915" y="38734"/>
                </a:lnTo>
                <a:lnTo>
                  <a:pt x="108661" y="38455"/>
                </a:lnTo>
                <a:lnTo>
                  <a:pt x="106997" y="37452"/>
                </a:lnTo>
                <a:lnTo>
                  <a:pt x="99593" y="32029"/>
                </a:lnTo>
                <a:lnTo>
                  <a:pt x="99631" y="26682"/>
                </a:lnTo>
                <a:lnTo>
                  <a:pt x="99644" y="24637"/>
                </a:lnTo>
                <a:lnTo>
                  <a:pt x="100672" y="22847"/>
                </a:lnTo>
                <a:lnTo>
                  <a:pt x="102514" y="21628"/>
                </a:lnTo>
                <a:lnTo>
                  <a:pt x="104178" y="20637"/>
                </a:lnTo>
                <a:lnTo>
                  <a:pt x="104787" y="17576"/>
                </a:lnTo>
                <a:lnTo>
                  <a:pt x="103911" y="15151"/>
                </a:lnTo>
                <a:lnTo>
                  <a:pt x="102844" y="12230"/>
                </a:lnTo>
                <a:lnTo>
                  <a:pt x="100723" y="12560"/>
                </a:lnTo>
                <a:lnTo>
                  <a:pt x="100025" y="12661"/>
                </a:lnTo>
                <a:lnTo>
                  <a:pt x="92430" y="14109"/>
                </a:lnTo>
                <a:lnTo>
                  <a:pt x="90157" y="13271"/>
                </a:lnTo>
                <a:lnTo>
                  <a:pt x="86448" y="10883"/>
                </a:lnTo>
                <a:lnTo>
                  <a:pt x="84391" y="9613"/>
                </a:lnTo>
                <a:lnTo>
                  <a:pt x="79794" y="5245"/>
                </a:lnTo>
                <a:lnTo>
                  <a:pt x="74218" y="4279"/>
                </a:lnTo>
                <a:lnTo>
                  <a:pt x="68961" y="3505"/>
                </a:lnTo>
                <a:lnTo>
                  <a:pt x="64795" y="3746"/>
                </a:lnTo>
                <a:lnTo>
                  <a:pt x="61099" y="4127"/>
                </a:lnTo>
                <a:lnTo>
                  <a:pt x="56083" y="4660"/>
                </a:lnTo>
                <a:lnTo>
                  <a:pt x="52222" y="5079"/>
                </a:lnTo>
                <a:lnTo>
                  <a:pt x="49949" y="1511"/>
                </a:lnTo>
                <a:lnTo>
                  <a:pt x="49580" y="1054"/>
                </a:lnTo>
                <a:lnTo>
                  <a:pt x="48920" y="533"/>
                </a:lnTo>
                <a:lnTo>
                  <a:pt x="48094" y="0"/>
                </a:lnTo>
                <a:lnTo>
                  <a:pt x="48069" y="4305"/>
                </a:lnTo>
                <a:lnTo>
                  <a:pt x="45148" y="6286"/>
                </a:lnTo>
                <a:lnTo>
                  <a:pt x="42024" y="7962"/>
                </a:lnTo>
                <a:lnTo>
                  <a:pt x="32036" y="14991"/>
                </a:lnTo>
                <a:lnTo>
                  <a:pt x="23075" y="25587"/>
                </a:lnTo>
                <a:lnTo>
                  <a:pt x="19253" y="36347"/>
                </a:lnTo>
                <a:lnTo>
                  <a:pt x="19939" y="40106"/>
                </a:lnTo>
                <a:lnTo>
                  <a:pt x="22440" y="43535"/>
                </a:lnTo>
                <a:lnTo>
                  <a:pt x="27038" y="50025"/>
                </a:lnTo>
                <a:lnTo>
                  <a:pt x="29235" y="54787"/>
                </a:lnTo>
                <a:lnTo>
                  <a:pt x="31178" y="58978"/>
                </a:lnTo>
                <a:lnTo>
                  <a:pt x="32943" y="62788"/>
                </a:lnTo>
                <a:lnTo>
                  <a:pt x="34340" y="65798"/>
                </a:lnTo>
                <a:lnTo>
                  <a:pt x="37096" y="69240"/>
                </a:lnTo>
                <a:lnTo>
                  <a:pt x="40576" y="73558"/>
                </a:lnTo>
                <a:lnTo>
                  <a:pt x="41363" y="77495"/>
                </a:lnTo>
                <a:lnTo>
                  <a:pt x="41884" y="80098"/>
                </a:lnTo>
                <a:lnTo>
                  <a:pt x="42405" y="82664"/>
                </a:lnTo>
                <a:lnTo>
                  <a:pt x="43332" y="82892"/>
                </a:lnTo>
                <a:lnTo>
                  <a:pt x="47675" y="84175"/>
                </a:lnTo>
                <a:lnTo>
                  <a:pt x="49682" y="88544"/>
                </a:lnTo>
                <a:lnTo>
                  <a:pt x="48298" y="93319"/>
                </a:lnTo>
                <a:lnTo>
                  <a:pt x="46951" y="97942"/>
                </a:lnTo>
                <a:lnTo>
                  <a:pt x="43192" y="100507"/>
                </a:lnTo>
                <a:lnTo>
                  <a:pt x="39357" y="99428"/>
                </a:lnTo>
                <a:lnTo>
                  <a:pt x="38100" y="99059"/>
                </a:lnTo>
                <a:lnTo>
                  <a:pt x="36664" y="98653"/>
                </a:lnTo>
                <a:lnTo>
                  <a:pt x="36220" y="98691"/>
                </a:lnTo>
                <a:lnTo>
                  <a:pt x="36703" y="98475"/>
                </a:lnTo>
                <a:lnTo>
                  <a:pt x="36410" y="98894"/>
                </a:lnTo>
                <a:lnTo>
                  <a:pt x="35902" y="100609"/>
                </a:lnTo>
                <a:lnTo>
                  <a:pt x="35217" y="102933"/>
                </a:lnTo>
                <a:lnTo>
                  <a:pt x="32994" y="104305"/>
                </a:lnTo>
                <a:lnTo>
                  <a:pt x="29273" y="104711"/>
                </a:lnTo>
                <a:lnTo>
                  <a:pt x="24091" y="105270"/>
                </a:lnTo>
                <a:lnTo>
                  <a:pt x="10312" y="103885"/>
                </a:lnTo>
                <a:lnTo>
                  <a:pt x="7937" y="99580"/>
                </a:lnTo>
                <a:lnTo>
                  <a:pt x="6553" y="97040"/>
                </a:lnTo>
                <a:lnTo>
                  <a:pt x="3822" y="92722"/>
                </a:lnTo>
                <a:lnTo>
                  <a:pt x="0" y="89573"/>
                </a:lnTo>
                <a:lnTo>
                  <a:pt x="419" y="90525"/>
                </a:lnTo>
                <a:lnTo>
                  <a:pt x="838" y="91478"/>
                </a:lnTo>
                <a:lnTo>
                  <a:pt x="1244" y="92430"/>
                </a:lnTo>
                <a:lnTo>
                  <a:pt x="4648" y="100355"/>
                </a:lnTo>
                <a:lnTo>
                  <a:pt x="9817" y="107200"/>
                </a:lnTo>
                <a:lnTo>
                  <a:pt x="13970" y="112699"/>
                </a:lnTo>
                <a:lnTo>
                  <a:pt x="16497" y="116052"/>
                </a:lnTo>
                <a:lnTo>
                  <a:pt x="18491" y="118694"/>
                </a:lnTo>
                <a:lnTo>
                  <a:pt x="19494" y="120840"/>
                </a:lnTo>
                <a:lnTo>
                  <a:pt x="19862" y="120713"/>
                </a:lnTo>
                <a:lnTo>
                  <a:pt x="22263" y="119913"/>
                </a:lnTo>
                <a:lnTo>
                  <a:pt x="23685" y="119443"/>
                </a:lnTo>
                <a:lnTo>
                  <a:pt x="27508" y="118173"/>
                </a:lnTo>
                <a:lnTo>
                  <a:pt x="32829" y="116420"/>
                </a:lnTo>
                <a:lnTo>
                  <a:pt x="36703" y="119786"/>
                </a:lnTo>
                <a:lnTo>
                  <a:pt x="38354" y="121221"/>
                </a:lnTo>
                <a:lnTo>
                  <a:pt x="39306" y="122300"/>
                </a:lnTo>
                <a:lnTo>
                  <a:pt x="40017" y="123088"/>
                </a:lnTo>
                <a:lnTo>
                  <a:pt x="40932" y="123939"/>
                </a:lnTo>
                <a:lnTo>
                  <a:pt x="41617" y="124040"/>
                </a:lnTo>
                <a:lnTo>
                  <a:pt x="43776" y="124040"/>
                </a:lnTo>
                <a:lnTo>
                  <a:pt x="47218" y="124040"/>
                </a:lnTo>
                <a:lnTo>
                  <a:pt x="50761" y="125488"/>
                </a:lnTo>
                <a:lnTo>
                  <a:pt x="54190" y="126872"/>
                </a:lnTo>
                <a:lnTo>
                  <a:pt x="56984" y="128015"/>
                </a:lnTo>
                <a:lnTo>
                  <a:pt x="60452" y="129425"/>
                </a:lnTo>
                <a:lnTo>
                  <a:pt x="61887" y="128917"/>
                </a:lnTo>
                <a:lnTo>
                  <a:pt x="70252" y="126041"/>
                </a:lnTo>
                <a:lnTo>
                  <a:pt x="112991" y="110129"/>
                </a:lnTo>
                <a:lnTo>
                  <a:pt x="132130" y="94868"/>
                </a:lnTo>
                <a:lnTo>
                  <a:pt x="131851" y="93891"/>
                </a:lnTo>
                <a:lnTo>
                  <a:pt x="131305" y="93383"/>
                </a:lnTo>
                <a:lnTo>
                  <a:pt x="130403" y="92544"/>
                </a:lnTo>
                <a:lnTo>
                  <a:pt x="129070" y="91300"/>
                </a:lnTo>
                <a:lnTo>
                  <a:pt x="127050" y="89407"/>
                </a:lnTo>
                <a:lnTo>
                  <a:pt x="127050" y="85305"/>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8" name="Google Shape;338;p9"/>
          <p:cNvSpPr/>
          <p:nvPr/>
        </p:nvSpPr>
        <p:spPr>
          <a:xfrm>
            <a:off x="9939282" y="1581585"/>
            <a:ext cx="7356" cy="5255"/>
          </a:xfrm>
          <a:custGeom>
            <a:avLst/>
            <a:gdLst/>
            <a:ahLst/>
            <a:cxnLst/>
            <a:rect l="l" t="t" r="r" b="b"/>
            <a:pathLst>
              <a:path w="8890" h="6350" extrusionOk="0">
                <a:moveTo>
                  <a:pt x="4978" y="0"/>
                </a:moveTo>
                <a:lnTo>
                  <a:pt x="6731" y="0"/>
                </a:lnTo>
                <a:lnTo>
                  <a:pt x="8382" y="1422"/>
                </a:lnTo>
                <a:lnTo>
                  <a:pt x="8382" y="3175"/>
                </a:lnTo>
                <a:lnTo>
                  <a:pt x="8382" y="4927"/>
                </a:lnTo>
                <a:lnTo>
                  <a:pt x="7175" y="6350"/>
                </a:lnTo>
                <a:lnTo>
                  <a:pt x="5422" y="6350"/>
                </a:lnTo>
                <a:lnTo>
                  <a:pt x="3670" y="6350"/>
                </a:lnTo>
                <a:lnTo>
                  <a:pt x="2146" y="4927"/>
                </a:lnTo>
                <a:lnTo>
                  <a:pt x="2146" y="3175"/>
                </a:lnTo>
                <a:lnTo>
                  <a:pt x="2146" y="1422"/>
                </a:lnTo>
                <a:lnTo>
                  <a:pt x="3479" y="0"/>
                </a:lnTo>
                <a:lnTo>
                  <a:pt x="5232" y="0"/>
                </a:lnTo>
                <a:lnTo>
                  <a:pt x="6985" y="0"/>
                </a:lnTo>
                <a:lnTo>
                  <a:pt x="8496" y="1422"/>
                </a:lnTo>
                <a:lnTo>
                  <a:pt x="8496" y="3175"/>
                </a:lnTo>
                <a:lnTo>
                  <a:pt x="8496" y="4927"/>
                </a:lnTo>
                <a:lnTo>
                  <a:pt x="7175" y="6350"/>
                </a:lnTo>
                <a:lnTo>
                  <a:pt x="5422" y="6350"/>
                </a:lnTo>
                <a:lnTo>
                  <a:pt x="3175" y="6350"/>
                </a:lnTo>
                <a:lnTo>
                  <a:pt x="1422" y="6350"/>
                </a:lnTo>
                <a:lnTo>
                  <a:pt x="0" y="4927"/>
                </a:lnTo>
                <a:lnTo>
                  <a:pt x="0" y="3175"/>
                </a:lnTo>
                <a:lnTo>
                  <a:pt x="0" y="1422"/>
                </a:lnTo>
                <a:lnTo>
                  <a:pt x="1422" y="0"/>
                </a:lnTo>
                <a:lnTo>
                  <a:pt x="3175" y="0"/>
                </a:lnTo>
                <a:lnTo>
                  <a:pt x="4978" y="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9" name="Google Shape;339;p9"/>
          <p:cNvSpPr/>
          <p:nvPr/>
        </p:nvSpPr>
        <p:spPr>
          <a:xfrm>
            <a:off x="9635451" y="1874564"/>
            <a:ext cx="19967" cy="10509"/>
          </a:xfrm>
          <a:custGeom>
            <a:avLst/>
            <a:gdLst/>
            <a:ahLst/>
            <a:cxnLst/>
            <a:rect l="l" t="t" r="r" b="b"/>
            <a:pathLst>
              <a:path w="24129" h="12700" extrusionOk="0">
                <a:moveTo>
                  <a:pt x="19050" y="5143"/>
                </a:moveTo>
                <a:lnTo>
                  <a:pt x="11849" y="8686"/>
                </a:lnTo>
                <a:lnTo>
                  <a:pt x="5448" y="9524"/>
                </a:lnTo>
                <a:lnTo>
                  <a:pt x="0" y="7632"/>
                </a:lnTo>
                <a:lnTo>
                  <a:pt x="177" y="8750"/>
                </a:lnTo>
                <a:lnTo>
                  <a:pt x="812" y="10109"/>
                </a:lnTo>
                <a:lnTo>
                  <a:pt x="2158" y="11976"/>
                </a:lnTo>
                <a:lnTo>
                  <a:pt x="3238" y="12280"/>
                </a:lnTo>
                <a:lnTo>
                  <a:pt x="6515" y="9944"/>
                </a:lnTo>
                <a:lnTo>
                  <a:pt x="7594" y="9169"/>
                </a:lnTo>
                <a:lnTo>
                  <a:pt x="8775" y="8280"/>
                </a:lnTo>
                <a:lnTo>
                  <a:pt x="10363" y="7391"/>
                </a:lnTo>
                <a:lnTo>
                  <a:pt x="12280" y="6337"/>
                </a:lnTo>
                <a:lnTo>
                  <a:pt x="14033" y="5384"/>
                </a:lnTo>
                <a:lnTo>
                  <a:pt x="16103" y="4254"/>
                </a:lnTo>
                <a:lnTo>
                  <a:pt x="17843" y="3136"/>
                </a:lnTo>
                <a:lnTo>
                  <a:pt x="20916" y="1003"/>
                </a:lnTo>
                <a:lnTo>
                  <a:pt x="21539" y="12"/>
                </a:lnTo>
                <a:lnTo>
                  <a:pt x="20942" y="990"/>
                </a:lnTo>
                <a:lnTo>
                  <a:pt x="21132" y="1244"/>
                </a:lnTo>
                <a:lnTo>
                  <a:pt x="21704" y="2247"/>
                </a:lnTo>
                <a:lnTo>
                  <a:pt x="22275" y="3251"/>
                </a:lnTo>
                <a:lnTo>
                  <a:pt x="22415" y="3543"/>
                </a:lnTo>
                <a:lnTo>
                  <a:pt x="23571" y="3517"/>
                </a:lnTo>
                <a:lnTo>
                  <a:pt x="22390" y="3555"/>
                </a:lnTo>
                <a:lnTo>
                  <a:pt x="19050" y="5143"/>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0" name="Google Shape;340;p9"/>
          <p:cNvSpPr/>
          <p:nvPr/>
        </p:nvSpPr>
        <p:spPr>
          <a:xfrm>
            <a:off x="9606190" y="1883278"/>
            <a:ext cx="22069" cy="9458"/>
          </a:xfrm>
          <a:custGeom>
            <a:avLst/>
            <a:gdLst/>
            <a:ahLst/>
            <a:cxnLst/>
            <a:rect l="l" t="t" r="r" b="b"/>
            <a:pathLst>
              <a:path w="26670" h="11430" extrusionOk="0">
                <a:moveTo>
                  <a:pt x="24422" y="101"/>
                </a:moveTo>
                <a:lnTo>
                  <a:pt x="20866" y="3390"/>
                </a:lnTo>
                <a:lnTo>
                  <a:pt x="14744" y="5067"/>
                </a:lnTo>
                <a:lnTo>
                  <a:pt x="10693" y="6172"/>
                </a:lnTo>
                <a:lnTo>
                  <a:pt x="8585" y="6781"/>
                </a:lnTo>
                <a:lnTo>
                  <a:pt x="5981" y="6794"/>
                </a:lnTo>
                <a:lnTo>
                  <a:pt x="3378" y="6819"/>
                </a:lnTo>
                <a:lnTo>
                  <a:pt x="774" y="6845"/>
                </a:lnTo>
                <a:lnTo>
                  <a:pt x="850" y="7010"/>
                </a:lnTo>
                <a:lnTo>
                  <a:pt x="1422" y="8470"/>
                </a:lnTo>
                <a:lnTo>
                  <a:pt x="876" y="9639"/>
                </a:lnTo>
                <a:lnTo>
                  <a:pt x="0" y="10960"/>
                </a:lnTo>
                <a:lnTo>
                  <a:pt x="2489" y="9956"/>
                </a:lnTo>
                <a:lnTo>
                  <a:pt x="6934" y="8483"/>
                </a:lnTo>
                <a:lnTo>
                  <a:pt x="11671" y="6934"/>
                </a:lnTo>
                <a:lnTo>
                  <a:pt x="16979" y="5181"/>
                </a:lnTo>
                <a:lnTo>
                  <a:pt x="22669" y="3301"/>
                </a:lnTo>
                <a:lnTo>
                  <a:pt x="26250" y="1841"/>
                </a:lnTo>
                <a:lnTo>
                  <a:pt x="25920" y="1727"/>
                </a:lnTo>
                <a:lnTo>
                  <a:pt x="25069" y="152"/>
                </a:lnTo>
                <a:lnTo>
                  <a:pt x="24511" y="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1" name="Google Shape;341;p9"/>
          <p:cNvSpPr/>
          <p:nvPr/>
        </p:nvSpPr>
        <p:spPr>
          <a:xfrm>
            <a:off x="9704746" y="1867783"/>
            <a:ext cx="36257" cy="26273"/>
          </a:xfrm>
          <a:custGeom>
            <a:avLst/>
            <a:gdLst/>
            <a:ahLst/>
            <a:cxnLst/>
            <a:rect l="l" t="t" r="r" b="b"/>
            <a:pathLst>
              <a:path w="43815" h="31750" extrusionOk="0">
                <a:moveTo>
                  <a:pt x="41084" y="1638"/>
                </a:moveTo>
                <a:lnTo>
                  <a:pt x="41986" y="2082"/>
                </a:lnTo>
                <a:lnTo>
                  <a:pt x="42379" y="2222"/>
                </a:lnTo>
                <a:lnTo>
                  <a:pt x="43268" y="1752"/>
                </a:lnTo>
                <a:lnTo>
                  <a:pt x="41960" y="2438"/>
                </a:lnTo>
                <a:lnTo>
                  <a:pt x="37223" y="7239"/>
                </a:lnTo>
                <a:lnTo>
                  <a:pt x="34086" y="10426"/>
                </a:lnTo>
                <a:lnTo>
                  <a:pt x="30670" y="13893"/>
                </a:lnTo>
                <a:lnTo>
                  <a:pt x="27381" y="17195"/>
                </a:lnTo>
                <a:lnTo>
                  <a:pt x="25755" y="18351"/>
                </a:lnTo>
                <a:lnTo>
                  <a:pt x="23177" y="20370"/>
                </a:lnTo>
                <a:lnTo>
                  <a:pt x="20320" y="20205"/>
                </a:lnTo>
                <a:lnTo>
                  <a:pt x="18415" y="20091"/>
                </a:lnTo>
                <a:lnTo>
                  <a:pt x="16814" y="20091"/>
                </a:lnTo>
                <a:lnTo>
                  <a:pt x="16586" y="20878"/>
                </a:lnTo>
                <a:lnTo>
                  <a:pt x="16230" y="21615"/>
                </a:lnTo>
                <a:lnTo>
                  <a:pt x="14592" y="25019"/>
                </a:lnTo>
                <a:lnTo>
                  <a:pt x="12890" y="28536"/>
                </a:lnTo>
                <a:lnTo>
                  <a:pt x="9664" y="28727"/>
                </a:lnTo>
                <a:lnTo>
                  <a:pt x="8699" y="28778"/>
                </a:lnTo>
                <a:lnTo>
                  <a:pt x="6883" y="28549"/>
                </a:lnTo>
                <a:lnTo>
                  <a:pt x="5486" y="26339"/>
                </a:lnTo>
                <a:lnTo>
                  <a:pt x="4406" y="24866"/>
                </a:lnTo>
                <a:lnTo>
                  <a:pt x="914" y="24130"/>
                </a:lnTo>
                <a:lnTo>
                  <a:pt x="101" y="24599"/>
                </a:lnTo>
                <a:lnTo>
                  <a:pt x="0" y="26162"/>
                </a:lnTo>
                <a:lnTo>
                  <a:pt x="723" y="29806"/>
                </a:lnTo>
                <a:lnTo>
                  <a:pt x="2133" y="30746"/>
                </a:lnTo>
                <a:lnTo>
                  <a:pt x="2908" y="31267"/>
                </a:lnTo>
                <a:lnTo>
                  <a:pt x="40779" y="1676"/>
                </a:lnTo>
                <a:lnTo>
                  <a:pt x="41490" y="0"/>
                </a:lnTo>
                <a:lnTo>
                  <a:pt x="41224" y="635"/>
                </a:lnTo>
                <a:lnTo>
                  <a:pt x="41592" y="1778"/>
                </a:lnTo>
                <a:lnTo>
                  <a:pt x="42189" y="2146"/>
                </a:lnTo>
                <a:lnTo>
                  <a:pt x="41084" y="1638"/>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2" name="Google Shape;342;p9"/>
          <p:cNvSpPr/>
          <p:nvPr/>
        </p:nvSpPr>
        <p:spPr>
          <a:xfrm>
            <a:off x="9323994" y="1796678"/>
            <a:ext cx="14187" cy="11035"/>
          </a:xfrm>
          <a:custGeom>
            <a:avLst/>
            <a:gdLst/>
            <a:ahLst/>
            <a:cxnLst/>
            <a:rect l="l" t="t" r="r" b="b"/>
            <a:pathLst>
              <a:path w="17145" h="13335" extrusionOk="0">
                <a:moveTo>
                  <a:pt x="0" y="0"/>
                </a:moveTo>
                <a:lnTo>
                  <a:pt x="381" y="1689"/>
                </a:lnTo>
                <a:lnTo>
                  <a:pt x="939" y="3429"/>
                </a:lnTo>
                <a:lnTo>
                  <a:pt x="1600" y="4559"/>
                </a:lnTo>
                <a:lnTo>
                  <a:pt x="3784" y="8978"/>
                </a:lnTo>
                <a:lnTo>
                  <a:pt x="10591" y="12941"/>
                </a:lnTo>
                <a:lnTo>
                  <a:pt x="14363" y="12941"/>
                </a:lnTo>
                <a:lnTo>
                  <a:pt x="15494" y="12941"/>
                </a:lnTo>
                <a:lnTo>
                  <a:pt x="16344" y="12890"/>
                </a:lnTo>
                <a:lnTo>
                  <a:pt x="16979" y="12814"/>
                </a:lnTo>
                <a:lnTo>
                  <a:pt x="14909" y="10756"/>
                </a:lnTo>
                <a:lnTo>
                  <a:pt x="10426" y="7607"/>
                </a:lnTo>
                <a:lnTo>
                  <a:pt x="7505" y="5549"/>
                </a:lnTo>
                <a:lnTo>
                  <a:pt x="4635" y="3530"/>
                </a:lnTo>
                <a:lnTo>
                  <a:pt x="2006" y="1689"/>
                </a:lnTo>
                <a:lnTo>
                  <a:pt x="0" y="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3" name="Google Shape;343;p9"/>
          <p:cNvSpPr/>
          <p:nvPr/>
        </p:nvSpPr>
        <p:spPr>
          <a:xfrm>
            <a:off x="9358199" y="1803802"/>
            <a:ext cx="9984" cy="5780"/>
          </a:xfrm>
          <a:custGeom>
            <a:avLst/>
            <a:gdLst/>
            <a:ahLst/>
            <a:cxnLst/>
            <a:rect l="l" t="t" r="r" b="b"/>
            <a:pathLst>
              <a:path w="12065" h="6985" extrusionOk="0">
                <a:moveTo>
                  <a:pt x="5651" y="0"/>
                </a:moveTo>
                <a:lnTo>
                  <a:pt x="3810" y="0"/>
                </a:lnTo>
                <a:lnTo>
                  <a:pt x="457" y="3924"/>
                </a:lnTo>
                <a:lnTo>
                  <a:pt x="0" y="5473"/>
                </a:lnTo>
                <a:lnTo>
                  <a:pt x="203" y="5524"/>
                </a:lnTo>
                <a:lnTo>
                  <a:pt x="1930" y="6832"/>
                </a:lnTo>
                <a:lnTo>
                  <a:pt x="4508" y="6832"/>
                </a:lnTo>
                <a:lnTo>
                  <a:pt x="6718" y="6832"/>
                </a:lnTo>
                <a:lnTo>
                  <a:pt x="11544" y="2387"/>
                </a:lnTo>
                <a:lnTo>
                  <a:pt x="12065" y="635"/>
                </a:lnTo>
                <a:lnTo>
                  <a:pt x="11734" y="1079"/>
                </a:lnTo>
                <a:lnTo>
                  <a:pt x="8839" y="0"/>
                </a:lnTo>
                <a:lnTo>
                  <a:pt x="5651" y="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4" name="Google Shape;344;p9"/>
          <p:cNvSpPr/>
          <p:nvPr/>
        </p:nvSpPr>
        <p:spPr>
          <a:xfrm>
            <a:off x="9398447" y="1834252"/>
            <a:ext cx="7356" cy="9983"/>
          </a:xfrm>
          <a:custGeom>
            <a:avLst/>
            <a:gdLst/>
            <a:ahLst/>
            <a:cxnLst/>
            <a:rect l="l" t="t" r="r" b="b"/>
            <a:pathLst>
              <a:path w="8890" h="12064" extrusionOk="0">
                <a:moveTo>
                  <a:pt x="5422" y="8610"/>
                </a:moveTo>
                <a:lnTo>
                  <a:pt x="3911" y="5232"/>
                </a:lnTo>
                <a:lnTo>
                  <a:pt x="1016" y="1473"/>
                </a:lnTo>
                <a:lnTo>
                  <a:pt x="0" y="901"/>
                </a:lnTo>
                <a:lnTo>
                  <a:pt x="1841" y="1066"/>
                </a:lnTo>
                <a:lnTo>
                  <a:pt x="2552" y="368"/>
                </a:lnTo>
                <a:lnTo>
                  <a:pt x="2692" y="0"/>
                </a:lnTo>
                <a:lnTo>
                  <a:pt x="2451" y="634"/>
                </a:lnTo>
                <a:lnTo>
                  <a:pt x="8534" y="10236"/>
                </a:lnTo>
                <a:lnTo>
                  <a:pt x="6515" y="11658"/>
                </a:lnTo>
                <a:lnTo>
                  <a:pt x="6540" y="11417"/>
                </a:lnTo>
                <a:lnTo>
                  <a:pt x="6388" y="10452"/>
                </a:lnTo>
                <a:lnTo>
                  <a:pt x="5511" y="8788"/>
                </a:lnTo>
                <a:lnTo>
                  <a:pt x="5422" y="861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5" name="Google Shape;345;p9"/>
          <p:cNvSpPr/>
          <p:nvPr/>
        </p:nvSpPr>
        <p:spPr>
          <a:xfrm>
            <a:off x="9372620" y="1804046"/>
            <a:ext cx="5255" cy="7356"/>
          </a:xfrm>
          <a:custGeom>
            <a:avLst/>
            <a:gdLst/>
            <a:ahLst/>
            <a:cxnLst/>
            <a:rect l="l" t="t" r="r" b="b"/>
            <a:pathLst>
              <a:path w="6350" h="8889" extrusionOk="0">
                <a:moveTo>
                  <a:pt x="6350" y="3175"/>
                </a:moveTo>
                <a:lnTo>
                  <a:pt x="6350" y="4889"/>
                </a:lnTo>
                <a:lnTo>
                  <a:pt x="6350" y="6642"/>
                </a:lnTo>
                <a:lnTo>
                  <a:pt x="4927" y="8394"/>
                </a:lnTo>
                <a:lnTo>
                  <a:pt x="3175" y="8394"/>
                </a:lnTo>
                <a:lnTo>
                  <a:pt x="1422" y="8394"/>
                </a:lnTo>
                <a:lnTo>
                  <a:pt x="0" y="7302"/>
                </a:lnTo>
                <a:lnTo>
                  <a:pt x="0" y="5549"/>
                </a:lnTo>
                <a:lnTo>
                  <a:pt x="0" y="3797"/>
                </a:lnTo>
                <a:lnTo>
                  <a:pt x="1422" y="2374"/>
                </a:lnTo>
                <a:lnTo>
                  <a:pt x="3175" y="2374"/>
                </a:lnTo>
                <a:lnTo>
                  <a:pt x="4927" y="2374"/>
                </a:lnTo>
                <a:lnTo>
                  <a:pt x="6350" y="3797"/>
                </a:lnTo>
                <a:lnTo>
                  <a:pt x="6350" y="5549"/>
                </a:lnTo>
                <a:lnTo>
                  <a:pt x="6350" y="7302"/>
                </a:lnTo>
                <a:lnTo>
                  <a:pt x="4927" y="8394"/>
                </a:lnTo>
                <a:lnTo>
                  <a:pt x="3175" y="8394"/>
                </a:lnTo>
                <a:lnTo>
                  <a:pt x="1422" y="8394"/>
                </a:lnTo>
                <a:lnTo>
                  <a:pt x="0" y="6642"/>
                </a:lnTo>
                <a:lnTo>
                  <a:pt x="0" y="4889"/>
                </a:lnTo>
                <a:lnTo>
                  <a:pt x="0" y="3175"/>
                </a:lnTo>
                <a:lnTo>
                  <a:pt x="0" y="1422"/>
                </a:lnTo>
                <a:lnTo>
                  <a:pt x="1422" y="0"/>
                </a:lnTo>
                <a:lnTo>
                  <a:pt x="3175" y="0"/>
                </a:lnTo>
                <a:lnTo>
                  <a:pt x="4927" y="0"/>
                </a:lnTo>
                <a:lnTo>
                  <a:pt x="6350" y="1422"/>
                </a:lnTo>
                <a:lnTo>
                  <a:pt x="6350" y="3175"/>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6" name="Google Shape;346;p9"/>
          <p:cNvSpPr/>
          <p:nvPr/>
        </p:nvSpPr>
        <p:spPr>
          <a:xfrm>
            <a:off x="9168762" y="1830714"/>
            <a:ext cx="11034" cy="6305"/>
          </a:xfrm>
          <a:custGeom>
            <a:avLst/>
            <a:gdLst/>
            <a:ahLst/>
            <a:cxnLst/>
            <a:rect l="l" t="t" r="r" b="b"/>
            <a:pathLst>
              <a:path w="13334" h="7619" extrusionOk="0">
                <a:moveTo>
                  <a:pt x="6515" y="0"/>
                </a:moveTo>
                <a:lnTo>
                  <a:pt x="4368" y="0"/>
                </a:lnTo>
                <a:lnTo>
                  <a:pt x="1511" y="4203"/>
                </a:lnTo>
                <a:lnTo>
                  <a:pt x="0" y="7632"/>
                </a:lnTo>
                <a:lnTo>
                  <a:pt x="2082" y="6781"/>
                </a:lnTo>
                <a:lnTo>
                  <a:pt x="4610" y="5791"/>
                </a:lnTo>
                <a:lnTo>
                  <a:pt x="7112" y="5384"/>
                </a:lnTo>
                <a:lnTo>
                  <a:pt x="11620" y="5118"/>
                </a:lnTo>
                <a:lnTo>
                  <a:pt x="13106" y="4152"/>
                </a:lnTo>
                <a:lnTo>
                  <a:pt x="13296" y="3822"/>
                </a:lnTo>
                <a:lnTo>
                  <a:pt x="13271" y="2984"/>
                </a:lnTo>
                <a:lnTo>
                  <a:pt x="10147" y="0"/>
                </a:lnTo>
                <a:lnTo>
                  <a:pt x="6515" y="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7" name="Google Shape;347;p9"/>
          <p:cNvSpPr/>
          <p:nvPr/>
        </p:nvSpPr>
        <p:spPr>
          <a:xfrm>
            <a:off x="9151789" y="1832512"/>
            <a:ext cx="4203" cy="4204"/>
          </a:xfrm>
          <a:custGeom>
            <a:avLst/>
            <a:gdLst/>
            <a:ahLst/>
            <a:cxnLst/>
            <a:rect l="l" t="t" r="r" b="b"/>
            <a:pathLst>
              <a:path w="5079" h="5080" extrusionOk="0">
                <a:moveTo>
                  <a:pt x="1028" y="0"/>
                </a:moveTo>
                <a:lnTo>
                  <a:pt x="292" y="0"/>
                </a:lnTo>
                <a:lnTo>
                  <a:pt x="50" y="50"/>
                </a:lnTo>
                <a:lnTo>
                  <a:pt x="812" y="508"/>
                </a:lnTo>
                <a:lnTo>
                  <a:pt x="2628" y="2844"/>
                </a:lnTo>
                <a:lnTo>
                  <a:pt x="4775" y="4191"/>
                </a:lnTo>
                <a:lnTo>
                  <a:pt x="2082" y="4864"/>
                </a:lnTo>
                <a:lnTo>
                  <a:pt x="2438" y="4191"/>
                </a:lnTo>
                <a:lnTo>
                  <a:pt x="2552" y="1752"/>
                </a:lnTo>
                <a:lnTo>
                  <a:pt x="2057" y="711"/>
                </a:lnTo>
                <a:lnTo>
                  <a:pt x="1028" y="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8" name="Google Shape;348;p9"/>
          <p:cNvSpPr/>
          <p:nvPr/>
        </p:nvSpPr>
        <p:spPr>
          <a:xfrm>
            <a:off x="9513745" y="1848716"/>
            <a:ext cx="13137" cy="18917"/>
          </a:xfrm>
          <a:custGeom>
            <a:avLst/>
            <a:gdLst/>
            <a:ahLst/>
            <a:cxnLst/>
            <a:rect l="l" t="t" r="r" b="b"/>
            <a:pathLst>
              <a:path w="15875" h="22860" extrusionOk="0">
                <a:moveTo>
                  <a:pt x="4483" y="5841"/>
                </a:moveTo>
                <a:lnTo>
                  <a:pt x="3416" y="4787"/>
                </a:lnTo>
                <a:lnTo>
                  <a:pt x="1752" y="2514"/>
                </a:lnTo>
                <a:lnTo>
                  <a:pt x="0" y="0"/>
                </a:lnTo>
                <a:lnTo>
                  <a:pt x="660" y="2768"/>
                </a:lnTo>
                <a:lnTo>
                  <a:pt x="1181" y="5613"/>
                </a:lnTo>
                <a:lnTo>
                  <a:pt x="1181" y="8026"/>
                </a:lnTo>
                <a:lnTo>
                  <a:pt x="1181" y="11696"/>
                </a:lnTo>
                <a:lnTo>
                  <a:pt x="6134" y="18199"/>
                </a:lnTo>
                <a:lnTo>
                  <a:pt x="10985" y="20904"/>
                </a:lnTo>
                <a:lnTo>
                  <a:pt x="12852" y="21945"/>
                </a:lnTo>
                <a:lnTo>
                  <a:pt x="14503" y="22288"/>
                </a:lnTo>
                <a:lnTo>
                  <a:pt x="15303" y="21805"/>
                </a:lnTo>
                <a:lnTo>
                  <a:pt x="15671" y="21056"/>
                </a:lnTo>
                <a:lnTo>
                  <a:pt x="14452" y="19240"/>
                </a:lnTo>
                <a:lnTo>
                  <a:pt x="13652" y="18046"/>
                </a:lnTo>
                <a:lnTo>
                  <a:pt x="11823" y="15316"/>
                </a:lnTo>
                <a:lnTo>
                  <a:pt x="9575" y="11963"/>
                </a:lnTo>
                <a:lnTo>
                  <a:pt x="9232" y="7848"/>
                </a:lnTo>
                <a:lnTo>
                  <a:pt x="8013" y="7746"/>
                </a:lnTo>
                <a:lnTo>
                  <a:pt x="6553" y="7327"/>
                </a:lnTo>
                <a:lnTo>
                  <a:pt x="4914" y="6197"/>
                </a:lnTo>
                <a:lnTo>
                  <a:pt x="4762" y="6095"/>
                </a:lnTo>
                <a:lnTo>
                  <a:pt x="4622" y="5968"/>
                </a:lnTo>
                <a:lnTo>
                  <a:pt x="4483" y="5841"/>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9" name="Google Shape;349;p9"/>
          <p:cNvSpPr/>
          <p:nvPr/>
        </p:nvSpPr>
        <p:spPr>
          <a:xfrm>
            <a:off x="9121818" y="1766603"/>
            <a:ext cx="7882" cy="4728"/>
          </a:xfrm>
          <a:custGeom>
            <a:avLst/>
            <a:gdLst/>
            <a:ahLst/>
            <a:cxnLst/>
            <a:rect l="l" t="t" r="r" b="b"/>
            <a:pathLst>
              <a:path w="9525" h="5714" extrusionOk="0">
                <a:moveTo>
                  <a:pt x="2540" y="330"/>
                </a:moveTo>
                <a:lnTo>
                  <a:pt x="3022" y="1371"/>
                </a:lnTo>
                <a:lnTo>
                  <a:pt x="3302" y="2794"/>
                </a:lnTo>
                <a:lnTo>
                  <a:pt x="2882" y="3632"/>
                </a:lnTo>
                <a:lnTo>
                  <a:pt x="2349" y="4711"/>
                </a:lnTo>
                <a:lnTo>
                  <a:pt x="1206" y="5422"/>
                </a:lnTo>
                <a:lnTo>
                  <a:pt x="0" y="5422"/>
                </a:lnTo>
                <a:lnTo>
                  <a:pt x="1320" y="5422"/>
                </a:lnTo>
                <a:lnTo>
                  <a:pt x="2489" y="4597"/>
                </a:lnTo>
                <a:lnTo>
                  <a:pt x="2959" y="3365"/>
                </a:lnTo>
                <a:lnTo>
                  <a:pt x="3429" y="2120"/>
                </a:lnTo>
                <a:lnTo>
                  <a:pt x="3200" y="876"/>
                </a:lnTo>
                <a:lnTo>
                  <a:pt x="2209" y="0"/>
                </a:lnTo>
                <a:lnTo>
                  <a:pt x="3289" y="952"/>
                </a:lnTo>
                <a:lnTo>
                  <a:pt x="7835" y="3848"/>
                </a:lnTo>
                <a:lnTo>
                  <a:pt x="9182" y="4013"/>
                </a:lnTo>
                <a:lnTo>
                  <a:pt x="7327" y="5715"/>
                </a:lnTo>
                <a:lnTo>
                  <a:pt x="7327" y="5435"/>
                </a:lnTo>
                <a:lnTo>
                  <a:pt x="7073" y="4597"/>
                </a:lnTo>
                <a:lnTo>
                  <a:pt x="6616" y="3746"/>
                </a:lnTo>
                <a:lnTo>
                  <a:pt x="4978" y="1892"/>
                </a:lnTo>
                <a:lnTo>
                  <a:pt x="3619" y="863"/>
                </a:lnTo>
                <a:lnTo>
                  <a:pt x="2540" y="33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0" name="Google Shape;350;p9"/>
          <p:cNvSpPr/>
          <p:nvPr/>
        </p:nvSpPr>
        <p:spPr>
          <a:xfrm>
            <a:off x="9451225" y="1777105"/>
            <a:ext cx="8933" cy="7882"/>
          </a:xfrm>
          <a:custGeom>
            <a:avLst/>
            <a:gdLst/>
            <a:ahLst/>
            <a:cxnLst/>
            <a:rect l="l" t="t" r="r" b="b"/>
            <a:pathLst>
              <a:path w="10795" h="9525" extrusionOk="0">
                <a:moveTo>
                  <a:pt x="8623" y="3428"/>
                </a:moveTo>
                <a:lnTo>
                  <a:pt x="8623" y="2832"/>
                </a:lnTo>
                <a:lnTo>
                  <a:pt x="8521" y="2527"/>
                </a:lnTo>
                <a:lnTo>
                  <a:pt x="8077" y="2666"/>
                </a:lnTo>
                <a:lnTo>
                  <a:pt x="7365" y="3416"/>
                </a:lnTo>
                <a:lnTo>
                  <a:pt x="6349" y="4724"/>
                </a:lnTo>
                <a:lnTo>
                  <a:pt x="5511" y="5803"/>
                </a:lnTo>
                <a:lnTo>
                  <a:pt x="3454" y="6934"/>
                </a:lnTo>
                <a:lnTo>
                  <a:pt x="2171" y="6502"/>
                </a:lnTo>
                <a:lnTo>
                  <a:pt x="888" y="6057"/>
                </a:lnTo>
                <a:lnTo>
                  <a:pt x="0" y="4787"/>
                </a:lnTo>
                <a:lnTo>
                  <a:pt x="0" y="3428"/>
                </a:lnTo>
                <a:lnTo>
                  <a:pt x="0" y="1955"/>
                </a:lnTo>
                <a:lnTo>
                  <a:pt x="1015" y="673"/>
                </a:lnTo>
                <a:lnTo>
                  <a:pt x="2463" y="342"/>
                </a:lnTo>
                <a:lnTo>
                  <a:pt x="3898" y="0"/>
                </a:lnTo>
                <a:lnTo>
                  <a:pt x="5372" y="711"/>
                </a:lnTo>
                <a:lnTo>
                  <a:pt x="6032" y="2031"/>
                </a:lnTo>
                <a:lnTo>
                  <a:pt x="7442" y="4940"/>
                </a:lnTo>
                <a:lnTo>
                  <a:pt x="9575" y="8000"/>
                </a:lnTo>
                <a:lnTo>
                  <a:pt x="10490" y="8458"/>
                </a:lnTo>
                <a:lnTo>
                  <a:pt x="8686" y="9169"/>
                </a:lnTo>
                <a:lnTo>
                  <a:pt x="8928" y="8572"/>
                </a:lnTo>
                <a:lnTo>
                  <a:pt x="8788" y="6591"/>
                </a:lnTo>
                <a:lnTo>
                  <a:pt x="8724" y="5524"/>
                </a:lnTo>
                <a:lnTo>
                  <a:pt x="8623" y="3428"/>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1" name="Google Shape;351;p9"/>
          <p:cNvSpPr/>
          <p:nvPr/>
        </p:nvSpPr>
        <p:spPr>
          <a:xfrm>
            <a:off x="9185592" y="1829421"/>
            <a:ext cx="4729" cy="5255"/>
          </a:xfrm>
          <a:custGeom>
            <a:avLst/>
            <a:gdLst/>
            <a:ahLst/>
            <a:cxnLst/>
            <a:rect l="l" t="t" r="r" b="b"/>
            <a:pathLst>
              <a:path w="5715" h="6350" extrusionOk="0">
                <a:moveTo>
                  <a:pt x="5588" y="0"/>
                </a:moveTo>
                <a:lnTo>
                  <a:pt x="4279" y="266"/>
                </a:lnTo>
                <a:lnTo>
                  <a:pt x="736" y="1841"/>
                </a:lnTo>
                <a:lnTo>
                  <a:pt x="0" y="2717"/>
                </a:lnTo>
                <a:lnTo>
                  <a:pt x="508" y="2717"/>
                </a:lnTo>
                <a:lnTo>
                  <a:pt x="2755" y="4660"/>
                </a:lnTo>
                <a:lnTo>
                  <a:pt x="4521" y="5969"/>
                </a:lnTo>
                <a:lnTo>
                  <a:pt x="5016" y="4343"/>
                </a:lnTo>
                <a:lnTo>
                  <a:pt x="5473" y="2032"/>
                </a:lnTo>
                <a:lnTo>
                  <a:pt x="5473" y="609"/>
                </a:lnTo>
                <a:lnTo>
                  <a:pt x="5588" y="0"/>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2" name="Google Shape;352;p9"/>
          <p:cNvSpPr/>
          <p:nvPr/>
        </p:nvSpPr>
        <p:spPr>
          <a:xfrm>
            <a:off x="10301844" y="1991947"/>
            <a:ext cx="8933" cy="7882"/>
          </a:xfrm>
          <a:custGeom>
            <a:avLst/>
            <a:gdLst/>
            <a:ahLst/>
            <a:cxnLst/>
            <a:rect l="l" t="t" r="r" b="b"/>
            <a:pathLst>
              <a:path w="10795" h="9525" extrusionOk="0">
                <a:moveTo>
                  <a:pt x="444" y="3937"/>
                </a:moveTo>
                <a:lnTo>
                  <a:pt x="774" y="7175"/>
                </a:lnTo>
                <a:lnTo>
                  <a:pt x="3200" y="6870"/>
                </a:lnTo>
                <a:lnTo>
                  <a:pt x="5524" y="7073"/>
                </a:lnTo>
                <a:lnTo>
                  <a:pt x="7632" y="8064"/>
                </a:lnTo>
                <a:lnTo>
                  <a:pt x="8801" y="8636"/>
                </a:lnTo>
                <a:lnTo>
                  <a:pt x="9715" y="8991"/>
                </a:lnTo>
                <a:lnTo>
                  <a:pt x="10464" y="9271"/>
                </a:lnTo>
                <a:lnTo>
                  <a:pt x="10071" y="7340"/>
                </a:lnTo>
                <a:lnTo>
                  <a:pt x="9563" y="5994"/>
                </a:lnTo>
                <a:lnTo>
                  <a:pt x="8623" y="4902"/>
                </a:lnTo>
                <a:lnTo>
                  <a:pt x="7391" y="3467"/>
                </a:lnTo>
                <a:lnTo>
                  <a:pt x="6540" y="1790"/>
                </a:lnTo>
                <a:lnTo>
                  <a:pt x="5841" y="457"/>
                </a:lnTo>
                <a:lnTo>
                  <a:pt x="5765" y="317"/>
                </a:lnTo>
                <a:lnTo>
                  <a:pt x="5689" y="165"/>
                </a:lnTo>
                <a:lnTo>
                  <a:pt x="5613" y="0"/>
                </a:lnTo>
                <a:lnTo>
                  <a:pt x="3174" y="2501"/>
                </a:lnTo>
                <a:lnTo>
                  <a:pt x="1155" y="2933"/>
                </a:lnTo>
                <a:lnTo>
                  <a:pt x="0" y="3175"/>
                </a:lnTo>
                <a:lnTo>
                  <a:pt x="444" y="3937"/>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3" name="Google Shape;353;p9"/>
          <p:cNvSpPr/>
          <p:nvPr/>
        </p:nvSpPr>
        <p:spPr>
          <a:xfrm>
            <a:off x="9070905" y="1529543"/>
            <a:ext cx="2024081" cy="766649"/>
          </a:xfrm>
          <a:custGeom>
            <a:avLst/>
            <a:gdLst/>
            <a:ahLst/>
            <a:cxnLst/>
            <a:rect l="l" t="t" r="r" b="b"/>
            <a:pathLst>
              <a:path w="2446019" h="926464" extrusionOk="0">
                <a:moveTo>
                  <a:pt x="2445257" y="793672"/>
                </a:moveTo>
                <a:lnTo>
                  <a:pt x="2439295" y="781622"/>
                </a:lnTo>
                <a:lnTo>
                  <a:pt x="2429532" y="772849"/>
                </a:lnTo>
                <a:lnTo>
                  <a:pt x="2417246" y="769942"/>
                </a:lnTo>
                <a:lnTo>
                  <a:pt x="2405990" y="772542"/>
                </a:lnTo>
                <a:lnTo>
                  <a:pt x="2396434" y="777670"/>
                </a:lnTo>
                <a:lnTo>
                  <a:pt x="2386278" y="775314"/>
                </a:lnTo>
                <a:lnTo>
                  <a:pt x="2381440" y="770888"/>
                </a:lnTo>
                <a:lnTo>
                  <a:pt x="2379941" y="769338"/>
                </a:lnTo>
                <a:lnTo>
                  <a:pt x="2378709" y="768056"/>
                </a:lnTo>
                <a:lnTo>
                  <a:pt x="2375280" y="764462"/>
                </a:lnTo>
                <a:lnTo>
                  <a:pt x="2373375" y="762493"/>
                </a:lnTo>
                <a:lnTo>
                  <a:pt x="2370620" y="762544"/>
                </a:lnTo>
                <a:lnTo>
                  <a:pt x="2368397" y="762595"/>
                </a:lnTo>
                <a:lnTo>
                  <a:pt x="2366822" y="764042"/>
                </a:lnTo>
                <a:lnTo>
                  <a:pt x="2365578" y="765452"/>
                </a:lnTo>
                <a:lnTo>
                  <a:pt x="2364879" y="766240"/>
                </a:lnTo>
                <a:lnTo>
                  <a:pt x="2363596" y="766494"/>
                </a:lnTo>
                <a:lnTo>
                  <a:pt x="2362149" y="766113"/>
                </a:lnTo>
                <a:lnTo>
                  <a:pt x="2360447" y="765681"/>
                </a:lnTo>
                <a:lnTo>
                  <a:pt x="2358237" y="764195"/>
                </a:lnTo>
                <a:lnTo>
                  <a:pt x="2357640" y="761490"/>
                </a:lnTo>
                <a:lnTo>
                  <a:pt x="2353480" y="751221"/>
                </a:lnTo>
                <a:lnTo>
                  <a:pt x="2323721" y="718373"/>
                </a:lnTo>
                <a:lnTo>
                  <a:pt x="2310637" y="709610"/>
                </a:lnTo>
                <a:lnTo>
                  <a:pt x="2306269" y="702930"/>
                </a:lnTo>
                <a:lnTo>
                  <a:pt x="2306713" y="699209"/>
                </a:lnTo>
                <a:lnTo>
                  <a:pt x="2306802" y="698409"/>
                </a:lnTo>
                <a:lnTo>
                  <a:pt x="2307069" y="697698"/>
                </a:lnTo>
                <a:lnTo>
                  <a:pt x="2307323" y="696999"/>
                </a:lnTo>
                <a:lnTo>
                  <a:pt x="2307805" y="695704"/>
                </a:lnTo>
                <a:lnTo>
                  <a:pt x="2308542" y="693735"/>
                </a:lnTo>
                <a:lnTo>
                  <a:pt x="2307208" y="691856"/>
                </a:lnTo>
                <a:lnTo>
                  <a:pt x="2305646" y="689671"/>
                </a:lnTo>
                <a:lnTo>
                  <a:pt x="2302967" y="689392"/>
                </a:lnTo>
                <a:lnTo>
                  <a:pt x="2294534" y="689595"/>
                </a:lnTo>
                <a:lnTo>
                  <a:pt x="2284056" y="689836"/>
                </a:lnTo>
                <a:lnTo>
                  <a:pt x="2276614" y="687779"/>
                </a:lnTo>
                <a:lnTo>
                  <a:pt x="2272436" y="683474"/>
                </a:lnTo>
                <a:lnTo>
                  <a:pt x="2270277" y="681035"/>
                </a:lnTo>
                <a:lnTo>
                  <a:pt x="2266454" y="679778"/>
                </a:lnTo>
                <a:lnTo>
                  <a:pt x="2262390" y="678444"/>
                </a:lnTo>
                <a:lnTo>
                  <a:pt x="2259025" y="677327"/>
                </a:lnTo>
                <a:lnTo>
                  <a:pt x="2255545" y="676184"/>
                </a:lnTo>
                <a:lnTo>
                  <a:pt x="2252903" y="674330"/>
                </a:lnTo>
                <a:lnTo>
                  <a:pt x="2240413" y="671411"/>
                </a:lnTo>
                <a:lnTo>
                  <a:pt x="2229680" y="674591"/>
                </a:lnTo>
                <a:lnTo>
                  <a:pt x="2225611" y="676755"/>
                </a:lnTo>
                <a:lnTo>
                  <a:pt x="2215083" y="675473"/>
                </a:lnTo>
                <a:lnTo>
                  <a:pt x="2212428" y="675130"/>
                </a:lnTo>
                <a:lnTo>
                  <a:pt x="2210549" y="674965"/>
                </a:lnTo>
                <a:lnTo>
                  <a:pt x="2209203" y="674850"/>
                </a:lnTo>
                <a:lnTo>
                  <a:pt x="2208809" y="668602"/>
                </a:lnTo>
                <a:lnTo>
                  <a:pt x="2203221" y="667357"/>
                </a:lnTo>
                <a:lnTo>
                  <a:pt x="2193836" y="667357"/>
                </a:lnTo>
                <a:lnTo>
                  <a:pt x="2189048" y="667357"/>
                </a:lnTo>
                <a:lnTo>
                  <a:pt x="2184361" y="668056"/>
                </a:lnTo>
                <a:lnTo>
                  <a:pt x="2180145" y="668704"/>
                </a:lnTo>
                <a:lnTo>
                  <a:pt x="2177160" y="669161"/>
                </a:lnTo>
                <a:lnTo>
                  <a:pt x="2174443" y="669593"/>
                </a:lnTo>
                <a:lnTo>
                  <a:pt x="2172119" y="669643"/>
                </a:lnTo>
                <a:lnTo>
                  <a:pt x="2170455" y="669669"/>
                </a:lnTo>
                <a:lnTo>
                  <a:pt x="2169096" y="670990"/>
                </a:lnTo>
                <a:lnTo>
                  <a:pt x="2169020" y="672653"/>
                </a:lnTo>
                <a:lnTo>
                  <a:pt x="2168893" y="675015"/>
                </a:lnTo>
                <a:lnTo>
                  <a:pt x="2168842" y="676209"/>
                </a:lnTo>
                <a:lnTo>
                  <a:pt x="2169452" y="677340"/>
                </a:lnTo>
                <a:lnTo>
                  <a:pt x="2170493" y="677936"/>
                </a:lnTo>
                <a:lnTo>
                  <a:pt x="2172804" y="679245"/>
                </a:lnTo>
                <a:lnTo>
                  <a:pt x="2175319" y="681492"/>
                </a:lnTo>
                <a:lnTo>
                  <a:pt x="2175459" y="683842"/>
                </a:lnTo>
                <a:lnTo>
                  <a:pt x="2173706" y="682483"/>
                </a:lnTo>
                <a:lnTo>
                  <a:pt x="2172017" y="681353"/>
                </a:lnTo>
                <a:lnTo>
                  <a:pt x="2170658" y="680438"/>
                </a:lnTo>
                <a:lnTo>
                  <a:pt x="2168639" y="679092"/>
                </a:lnTo>
                <a:lnTo>
                  <a:pt x="2167978" y="678610"/>
                </a:lnTo>
                <a:lnTo>
                  <a:pt x="2167458" y="677555"/>
                </a:lnTo>
                <a:lnTo>
                  <a:pt x="2167318" y="676870"/>
                </a:lnTo>
                <a:lnTo>
                  <a:pt x="2167191" y="676285"/>
                </a:lnTo>
                <a:lnTo>
                  <a:pt x="2167089" y="675790"/>
                </a:lnTo>
                <a:lnTo>
                  <a:pt x="2167331" y="675701"/>
                </a:lnTo>
                <a:lnTo>
                  <a:pt x="2167559" y="675600"/>
                </a:lnTo>
                <a:lnTo>
                  <a:pt x="2167737" y="675460"/>
                </a:lnTo>
                <a:lnTo>
                  <a:pt x="2168499" y="674863"/>
                </a:lnTo>
                <a:lnTo>
                  <a:pt x="2169553" y="674050"/>
                </a:lnTo>
                <a:lnTo>
                  <a:pt x="2169566" y="673085"/>
                </a:lnTo>
                <a:lnTo>
                  <a:pt x="2169566" y="672094"/>
                </a:lnTo>
                <a:lnTo>
                  <a:pt x="2169134" y="669643"/>
                </a:lnTo>
                <a:lnTo>
                  <a:pt x="2168347" y="669034"/>
                </a:lnTo>
                <a:lnTo>
                  <a:pt x="2166873" y="667865"/>
                </a:lnTo>
                <a:lnTo>
                  <a:pt x="2162835" y="664627"/>
                </a:lnTo>
                <a:lnTo>
                  <a:pt x="2161362" y="663992"/>
                </a:lnTo>
                <a:lnTo>
                  <a:pt x="2153577" y="663992"/>
                </a:lnTo>
                <a:lnTo>
                  <a:pt x="2150783" y="663992"/>
                </a:lnTo>
                <a:lnTo>
                  <a:pt x="2150071" y="663611"/>
                </a:lnTo>
                <a:lnTo>
                  <a:pt x="2148001" y="661274"/>
                </a:lnTo>
                <a:lnTo>
                  <a:pt x="2145525" y="662277"/>
                </a:lnTo>
                <a:lnTo>
                  <a:pt x="2144039" y="662874"/>
                </a:lnTo>
                <a:lnTo>
                  <a:pt x="2140254" y="664652"/>
                </a:lnTo>
                <a:lnTo>
                  <a:pt x="2138184" y="665630"/>
                </a:lnTo>
                <a:lnTo>
                  <a:pt x="2137498" y="667942"/>
                </a:lnTo>
                <a:lnTo>
                  <a:pt x="2136889" y="669986"/>
                </a:lnTo>
                <a:lnTo>
                  <a:pt x="2137803" y="671828"/>
                </a:lnTo>
                <a:lnTo>
                  <a:pt x="2138654" y="673212"/>
                </a:lnTo>
                <a:lnTo>
                  <a:pt x="2139975" y="674927"/>
                </a:lnTo>
                <a:lnTo>
                  <a:pt x="2140508" y="677441"/>
                </a:lnTo>
                <a:lnTo>
                  <a:pt x="2140343" y="678152"/>
                </a:lnTo>
                <a:lnTo>
                  <a:pt x="2142464" y="676895"/>
                </a:lnTo>
                <a:lnTo>
                  <a:pt x="2141854" y="675523"/>
                </a:lnTo>
                <a:lnTo>
                  <a:pt x="2138641" y="673225"/>
                </a:lnTo>
                <a:lnTo>
                  <a:pt x="2137219" y="673352"/>
                </a:lnTo>
                <a:lnTo>
                  <a:pt x="2133879" y="673644"/>
                </a:lnTo>
                <a:lnTo>
                  <a:pt x="2132837" y="673733"/>
                </a:lnTo>
                <a:lnTo>
                  <a:pt x="2131910" y="674330"/>
                </a:lnTo>
                <a:lnTo>
                  <a:pt x="2131402" y="675231"/>
                </a:lnTo>
                <a:lnTo>
                  <a:pt x="2130818" y="676247"/>
                </a:lnTo>
                <a:lnTo>
                  <a:pt x="2129929" y="676806"/>
                </a:lnTo>
                <a:lnTo>
                  <a:pt x="2129637" y="676806"/>
                </a:lnTo>
                <a:lnTo>
                  <a:pt x="2126983" y="673745"/>
                </a:lnTo>
                <a:lnTo>
                  <a:pt x="2122550" y="670431"/>
                </a:lnTo>
                <a:lnTo>
                  <a:pt x="2119109" y="671269"/>
                </a:lnTo>
                <a:lnTo>
                  <a:pt x="2117966" y="671536"/>
                </a:lnTo>
                <a:lnTo>
                  <a:pt x="2116200" y="673326"/>
                </a:lnTo>
                <a:lnTo>
                  <a:pt x="2115921" y="674469"/>
                </a:lnTo>
                <a:lnTo>
                  <a:pt x="2115616" y="674736"/>
                </a:lnTo>
                <a:lnTo>
                  <a:pt x="2111679" y="667865"/>
                </a:lnTo>
                <a:lnTo>
                  <a:pt x="2111692" y="666786"/>
                </a:lnTo>
                <a:lnTo>
                  <a:pt x="2111717" y="665808"/>
                </a:lnTo>
                <a:lnTo>
                  <a:pt x="2111768" y="662798"/>
                </a:lnTo>
                <a:lnTo>
                  <a:pt x="2111819" y="659941"/>
                </a:lnTo>
                <a:lnTo>
                  <a:pt x="2109546" y="658112"/>
                </a:lnTo>
                <a:lnTo>
                  <a:pt x="2107412" y="656385"/>
                </a:lnTo>
                <a:lnTo>
                  <a:pt x="2087321" y="670634"/>
                </a:lnTo>
                <a:lnTo>
                  <a:pt x="2086114" y="672641"/>
                </a:lnTo>
                <a:lnTo>
                  <a:pt x="2082317" y="678914"/>
                </a:lnTo>
                <a:lnTo>
                  <a:pt x="2080526" y="679054"/>
                </a:lnTo>
                <a:lnTo>
                  <a:pt x="2080361" y="679067"/>
                </a:lnTo>
                <a:lnTo>
                  <a:pt x="2079866" y="678851"/>
                </a:lnTo>
                <a:lnTo>
                  <a:pt x="2079091" y="677936"/>
                </a:lnTo>
                <a:lnTo>
                  <a:pt x="2077783" y="676451"/>
                </a:lnTo>
                <a:lnTo>
                  <a:pt x="2076551" y="675257"/>
                </a:lnTo>
                <a:lnTo>
                  <a:pt x="2075383" y="674152"/>
                </a:lnTo>
                <a:lnTo>
                  <a:pt x="2072182" y="671091"/>
                </a:lnTo>
                <a:lnTo>
                  <a:pt x="2070417" y="669415"/>
                </a:lnTo>
                <a:lnTo>
                  <a:pt x="2070582" y="665262"/>
                </a:lnTo>
                <a:lnTo>
                  <a:pt x="2070696" y="662150"/>
                </a:lnTo>
                <a:lnTo>
                  <a:pt x="2070823" y="658099"/>
                </a:lnTo>
                <a:lnTo>
                  <a:pt x="2071115" y="649069"/>
                </a:lnTo>
                <a:lnTo>
                  <a:pt x="2072157" y="646098"/>
                </a:lnTo>
                <a:lnTo>
                  <a:pt x="2073808" y="646148"/>
                </a:lnTo>
                <a:lnTo>
                  <a:pt x="2076272" y="646288"/>
                </a:lnTo>
                <a:lnTo>
                  <a:pt x="2078723" y="646415"/>
                </a:lnTo>
                <a:lnTo>
                  <a:pt x="2081999" y="646580"/>
                </a:lnTo>
                <a:lnTo>
                  <a:pt x="2085276" y="646758"/>
                </a:lnTo>
                <a:lnTo>
                  <a:pt x="2086787" y="646758"/>
                </a:lnTo>
                <a:lnTo>
                  <a:pt x="2088730" y="646758"/>
                </a:lnTo>
                <a:lnTo>
                  <a:pt x="2090737" y="645590"/>
                </a:lnTo>
                <a:lnTo>
                  <a:pt x="2093277" y="644104"/>
                </a:lnTo>
                <a:lnTo>
                  <a:pt x="2095868" y="642592"/>
                </a:lnTo>
                <a:lnTo>
                  <a:pt x="2100186" y="640078"/>
                </a:lnTo>
                <a:lnTo>
                  <a:pt x="2101278" y="641475"/>
                </a:lnTo>
                <a:lnTo>
                  <a:pt x="2102142" y="642605"/>
                </a:lnTo>
                <a:lnTo>
                  <a:pt x="2103107" y="643939"/>
                </a:lnTo>
                <a:lnTo>
                  <a:pt x="2104097" y="645310"/>
                </a:lnTo>
                <a:lnTo>
                  <a:pt x="2108885" y="651927"/>
                </a:lnTo>
                <a:lnTo>
                  <a:pt x="2111984" y="656016"/>
                </a:lnTo>
                <a:lnTo>
                  <a:pt x="2115337" y="656423"/>
                </a:lnTo>
                <a:lnTo>
                  <a:pt x="2116213" y="656524"/>
                </a:lnTo>
                <a:lnTo>
                  <a:pt x="2117991" y="656004"/>
                </a:lnTo>
                <a:lnTo>
                  <a:pt x="2118664" y="655432"/>
                </a:lnTo>
                <a:lnTo>
                  <a:pt x="2123084" y="651546"/>
                </a:lnTo>
                <a:lnTo>
                  <a:pt x="2121153" y="643875"/>
                </a:lnTo>
                <a:lnTo>
                  <a:pt x="2118779" y="639659"/>
                </a:lnTo>
                <a:lnTo>
                  <a:pt x="2112987" y="630722"/>
                </a:lnTo>
                <a:lnTo>
                  <a:pt x="2099012" y="626571"/>
                </a:lnTo>
                <a:lnTo>
                  <a:pt x="2091753" y="627340"/>
                </a:lnTo>
                <a:lnTo>
                  <a:pt x="2087092" y="629181"/>
                </a:lnTo>
                <a:lnTo>
                  <a:pt x="2084006" y="630400"/>
                </a:lnTo>
                <a:lnTo>
                  <a:pt x="2082926" y="630832"/>
                </a:lnTo>
                <a:lnTo>
                  <a:pt x="2081593" y="631353"/>
                </a:lnTo>
                <a:lnTo>
                  <a:pt x="2081161" y="631378"/>
                </a:lnTo>
                <a:lnTo>
                  <a:pt x="2081326" y="630832"/>
                </a:lnTo>
                <a:lnTo>
                  <a:pt x="2080298" y="629969"/>
                </a:lnTo>
                <a:lnTo>
                  <a:pt x="2079205" y="629054"/>
                </a:lnTo>
                <a:lnTo>
                  <a:pt x="2075472" y="625955"/>
                </a:lnTo>
                <a:lnTo>
                  <a:pt x="2075383" y="625231"/>
                </a:lnTo>
                <a:lnTo>
                  <a:pt x="2076589" y="623479"/>
                </a:lnTo>
                <a:lnTo>
                  <a:pt x="2078901" y="620304"/>
                </a:lnTo>
                <a:lnTo>
                  <a:pt x="2080298" y="619923"/>
                </a:lnTo>
                <a:lnTo>
                  <a:pt x="2080793" y="619910"/>
                </a:lnTo>
                <a:lnTo>
                  <a:pt x="2081555" y="619885"/>
                </a:lnTo>
                <a:lnTo>
                  <a:pt x="2082609" y="620634"/>
                </a:lnTo>
                <a:lnTo>
                  <a:pt x="2083752" y="622018"/>
                </a:lnTo>
                <a:lnTo>
                  <a:pt x="2086584" y="625460"/>
                </a:lnTo>
                <a:lnTo>
                  <a:pt x="2090508" y="627378"/>
                </a:lnTo>
                <a:lnTo>
                  <a:pt x="2114311" y="598825"/>
                </a:lnTo>
                <a:lnTo>
                  <a:pt x="2110697" y="582891"/>
                </a:lnTo>
                <a:lnTo>
                  <a:pt x="2105151" y="574713"/>
                </a:lnTo>
                <a:lnTo>
                  <a:pt x="2103005" y="573098"/>
                </a:lnTo>
                <a:lnTo>
                  <a:pt x="2099017" y="570050"/>
                </a:lnTo>
                <a:lnTo>
                  <a:pt x="2093620" y="573720"/>
                </a:lnTo>
                <a:lnTo>
                  <a:pt x="2093518" y="573454"/>
                </a:lnTo>
                <a:lnTo>
                  <a:pt x="2093417" y="573174"/>
                </a:lnTo>
                <a:lnTo>
                  <a:pt x="2093328" y="572920"/>
                </a:lnTo>
                <a:lnTo>
                  <a:pt x="2092896" y="571739"/>
                </a:lnTo>
                <a:lnTo>
                  <a:pt x="2092401" y="570406"/>
                </a:lnTo>
                <a:lnTo>
                  <a:pt x="2091715" y="569034"/>
                </a:lnTo>
                <a:lnTo>
                  <a:pt x="2084768" y="556829"/>
                </a:lnTo>
                <a:lnTo>
                  <a:pt x="2078532" y="557007"/>
                </a:lnTo>
                <a:lnTo>
                  <a:pt x="2068601" y="563509"/>
                </a:lnTo>
                <a:lnTo>
                  <a:pt x="2068258" y="563586"/>
                </a:lnTo>
                <a:lnTo>
                  <a:pt x="2065896" y="561604"/>
                </a:lnTo>
                <a:lnTo>
                  <a:pt x="2062746" y="558607"/>
                </a:lnTo>
                <a:lnTo>
                  <a:pt x="2058441" y="554492"/>
                </a:lnTo>
                <a:lnTo>
                  <a:pt x="2050897" y="560182"/>
                </a:lnTo>
                <a:lnTo>
                  <a:pt x="2046655" y="563535"/>
                </a:lnTo>
                <a:lnTo>
                  <a:pt x="2045271" y="567180"/>
                </a:lnTo>
                <a:lnTo>
                  <a:pt x="2044433" y="569351"/>
                </a:lnTo>
                <a:lnTo>
                  <a:pt x="2045385" y="569529"/>
                </a:lnTo>
                <a:lnTo>
                  <a:pt x="2044636" y="568628"/>
                </a:lnTo>
                <a:lnTo>
                  <a:pt x="2044090" y="567967"/>
                </a:lnTo>
                <a:lnTo>
                  <a:pt x="2043417" y="567154"/>
                </a:lnTo>
                <a:lnTo>
                  <a:pt x="2042642" y="566215"/>
                </a:lnTo>
                <a:lnTo>
                  <a:pt x="2041651" y="565211"/>
                </a:lnTo>
                <a:lnTo>
                  <a:pt x="2039886" y="563433"/>
                </a:lnTo>
                <a:lnTo>
                  <a:pt x="2037562" y="562684"/>
                </a:lnTo>
                <a:lnTo>
                  <a:pt x="2035111" y="563078"/>
                </a:lnTo>
                <a:lnTo>
                  <a:pt x="2031872" y="563586"/>
                </a:lnTo>
                <a:lnTo>
                  <a:pt x="2028850" y="566075"/>
                </a:lnTo>
                <a:lnTo>
                  <a:pt x="2027008" y="569707"/>
                </a:lnTo>
                <a:lnTo>
                  <a:pt x="2026018" y="571676"/>
                </a:lnTo>
                <a:lnTo>
                  <a:pt x="2025294" y="571879"/>
                </a:lnTo>
                <a:lnTo>
                  <a:pt x="2022081" y="569072"/>
                </a:lnTo>
                <a:lnTo>
                  <a:pt x="2018766" y="568323"/>
                </a:lnTo>
                <a:lnTo>
                  <a:pt x="2016239" y="569402"/>
                </a:lnTo>
                <a:lnTo>
                  <a:pt x="2014181" y="570266"/>
                </a:lnTo>
                <a:lnTo>
                  <a:pt x="2012949" y="572184"/>
                </a:lnTo>
                <a:lnTo>
                  <a:pt x="2012949" y="574508"/>
                </a:lnTo>
                <a:lnTo>
                  <a:pt x="2012899" y="575219"/>
                </a:lnTo>
                <a:lnTo>
                  <a:pt x="2011933" y="576908"/>
                </a:lnTo>
                <a:lnTo>
                  <a:pt x="2011337" y="577149"/>
                </a:lnTo>
                <a:lnTo>
                  <a:pt x="2011502" y="577086"/>
                </a:lnTo>
                <a:lnTo>
                  <a:pt x="2010968" y="576641"/>
                </a:lnTo>
                <a:lnTo>
                  <a:pt x="2010282" y="575371"/>
                </a:lnTo>
                <a:lnTo>
                  <a:pt x="2006498" y="568653"/>
                </a:lnTo>
                <a:lnTo>
                  <a:pt x="1998294" y="564640"/>
                </a:lnTo>
                <a:lnTo>
                  <a:pt x="1993468" y="565491"/>
                </a:lnTo>
                <a:lnTo>
                  <a:pt x="1991347" y="565872"/>
                </a:lnTo>
                <a:lnTo>
                  <a:pt x="1989835" y="567154"/>
                </a:lnTo>
                <a:lnTo>
                  <a:pt x="1989289" y="568983"/>
                </a:lnTo>
                <a:lnTo>
                  <a:pt x="1989226" y="568386"/>
                </a:lnTo>
                <a:lnTo>
                  <a:pt x="1989188" y="567662"/>
                </a:lnTo>
                <a:lnTo>
                  <a:pt x="1989188" y="566761"/>
                </a:lnTo>
                <a:lnTo>
                  <a:pt x="1989188" y="554391"/>
                </a:lnTo>
                <a:lnTo>
                  <a:pt x="1986965" y="552156"/>
                </a:lnTo>
                <a:lnTo>
                  <a:pt x="1980056" y="548473"/>
                </a:lnTo>
                <a:lnTo>
                  <a:pt x="1978698" y="547647"/>
                </a:lnTo>
                <a:lnTo>
                  <a:pt x="1976958" y="546352"/>
                </a:lnTo>
                <a:lnTo>
                  <a:pt x="1974951" y="544853"/>
                </a:lnTo>
                <a:lnTo>
                  <a:pt x="1965398" y="538236"/>
                </a:lnTo>
                <a:lnTo>
                  <a:pt x="1952966" y="532421"/>
                </a:lnTo>
                <a:lnTo>
                  <a:pt x="1950377" y="531696"/>
                </a:lnTo>
                <a:lnTo>
                  <a:pt x="1949703" y="531531"/>
                </a:lnTo>
                <a:lnTo>
                  <a:pt x="1949094" y="531290"/>
                </a:lnTo>
                <a:lnTo>
                  <a:pt x="1945360" y="529816"/>
                </a:lnTo>
                <a:lnTo>
                  <a:pt x="1942922" y="527607"/>
                </a:lnTo>
                <a:lnTo>
                  <a:pt x="1940559" y="525473"/>
                </a:lnTo>
                <a:lnTo>
                  <a:pt x="1936927" y="522184"/>
                </a:lnTo>
                <a:lnTo>
                  <a:pt x="1933181" y="518793"/>
                </a:lnTo>
                <a:lnTo>
                  <a:pt x="1926335" y="520190"/>
                </a:lnTo>
                <a:lnTo>
                  <a:pt x="1917839" y="521942"/>
                </a:lnTo>
                <a:lnTo>
                  <a:pt x="1911235" y="522819"/>
                </a:lnTo>
                <a:lnTo>
                  <a:pt x="1906701" y="522819"/>
                </a:lnTo>
                <a:lnTo>
                  <a:pt x="1891802" y="521950"/>
                </a:lnTo>
                <a:lnTo>
                  <a:pt x="1880882" y="519353"/>
                </a:lnTo>
                <a:lnTo>
                  <a:pt x="1877072" y="517650"/>
                </a:lnTo>
                <a:lnTo>
                  <a:pt x="1875383" y="513979"/>
                </a:lnTo>
                <a:lnTo>
                  <a:pt x="1873745" y="510423"/>
                </a:lnTo>
                <a:lnTo>
                  <a:pt x="1872754" y="508290"/>
                </a:lnTo>
                <a:lnTo>
                  <a:pt x="1871764" y="506169"/>
                </a:lnTo>
                <a:lnTo>
                  <a:pt x="1870608" y="504391"/>
                </a:lnTo>
                <a:lnTo>
                  <a:pt x="1867776" y="500314"/>
                </a:lnTo>
                <a:lnTo>
                  <a:pt x="1864448" y="500771"/>
                </a:lnTo>
                <a:lnTo>
                  <a:pt x="1862467" y="501051"/>
                </a:lnTo>
                <a:lnTo>
                  <a:pt x="1860892" y="501267"/>
                </a:lnTo>
                <a:lnTo>
                  <a:pt x="1859724" y="501432"/>
                </a:lnTo>
                <a:lnTo>
                  <a:pt x="1857806" y="500124"/>
                </a:lnTo>
                <a:lnTo>
                  <a:pt x="1853641" y="497152"/>
                </a:lnTo>
                <a:lnTo>
                  <a:pt x="1848281" y="496796"/>
                </a:lnTo>
                <a:lnTo>
                  <a:pt x="1843976" y="496504"/>
                </a:lnTo>
                <a:lnTo>
                  <a:pt x="1841919" y="496365"/>
                </a:lnTo>
                <a:lnTo>
                  <a:pt x="1839785" y="496225"/>
                </a:lnTo>
                <a:lnTo>
                  <a:pt x="1838794" y="495793"/>
                </a:lnTo>
                <a:lnTo>
                  <a:pt x="1833765" y="493609"/>
                </a:lnTo>
                <a:lnTo>
                  <a:pt x="1827148" y="488440"/>
                </a:lnTo>
                <a:lnTo>
                  <a:pt x="1823580" y="481467"/>
                </a:lnTo>
                <a:lnTo>
                  <a:pt x="1821345" y="481963"/>
                </a:lnTo>
                <a:lnTo>
                  <a:pt x="1819376" y="482382"/>
                </a:lnTo>
                <a:lnTo>
                  <a:pt x="1816709" y="482966"/>
                </a:lnTo>
                <a:lnTo>
                  <a:pt x="1815274" y="483068"/>
                </a:lnTo>
                <a:lnTo>
                  <a:pt x="1814321" y="482204"/>
                </a:lnTo>
                <a:lnTo>
                  <a:pt x="1812721" y="480756"/>
                </a:lnTo>
                <a:lnTo>
                  <a:pt x="1785700" y="452444"/>
                </a:lnTo>
                <a:lnTo>
                  <a:pt x="1782114" y="447089"/>
                </a:lnTo>
                <a:lnTo>
                  <a:pt x="1781098" y="445184"/>
                </a:lnTo>
                <a:lnTo>
                  <a:pt x="1778368" y="440002"/>
                </a:lnTo>
                <a:lnTo>
                  <a:pt x="1774951" y="433550"/>
                </a:lnTo>
                <a:lnTo>
                  <a:pt x="1767763" y="434236"/>
                </a:lnTo>
                <a:lnTo>
                  <a:pt x="1764182" y="434566"/>
                </a:lnTo>
                <a:lnTo>
                  <a:pt x="1761540" y="432560"/>
                </a:lnTo>
                <a:lnTo>
                  <a:pt x="1760588" y="431683"/>
                </a:lnTo>
                <a:lnTo>
                  <a:pt x="1759089" y="430325"/>
                </a:lnTo>
                <a:lnTo>
                  <a:pt x="1758416" y="428889"/>
                </a:lnTo>
                <a:lnTo>
                  <a:pt x="1758416" y="428293"/>
                </a:lnTo>
                <a:lnTo>
                  <a:pt x="1758416" y="424902"/>
                </a:lnTo>
                <a:lnTo>
                  <a:pt x="1757578" y="423594"/>
                </a:lnTo>
                <a:lnTo>
                  <a:pt x="1754682" y="422476"/>
                </a:lnTo>
                <a:lnTo>
                  <a:pt x="1753933" y="422197"/>
                </a:lnTo>
                <a:lnTo>
                  <a:pt x="1752815" y="421752"/>
                </a:lnTo>
                <a:lnTo>
                  <a:pt x="1751139" y="420812"/>
                </a:lnTo>
                <a:lnTo>
                  <a:pt x="1749170" y="419872"/>
                </a:lnTo>
                <a:lnTo>
                  <a:pt x="1744129" y="415618"/>
                </a:lnTo>
                <a:lnTo>
                  <a:pt x="1739264" y="411503"/>
                </a:lnTo>
                <a:lnTo>
                  <a:pt x="1726462" y="401018"/>
                </a:lnTo>
                <a:lnTo>
                  <a:pt x="1716598" y="394405"/>
                </a:lnTo>
                <a:lnTo>
                  <a:pt x="1703777" y="388669"/>
                </a:lnTo>
                <a:lnTo>
                  <a:pt x="1693432" y="381659"/>
                </a:lnTo>
                <a:lnTo>
                  <a:pt x="1690535" y="379461"/>
                </a:lnTo>
                <a:lnTo>
                  <a:pt x="1689582" y="379258"/>
                </a:lnTo>
                <a:lnTo>
                  <a:pt x="1688668" y="379461"/>
                </a:lnTo>
                <a:lnTo>
                  <a:pt x="1687753" y="379664"/>
                </a:lnTo>
                <a:lnTo>
                  <a:pt x="1686979" y="380261"/>
                </a:lnTo>
                <a:lnTo>
                  <a:pt x="1686547" y="381087"/>
                </a:lnTo>
                <a:lnTo>
                  <a:pt x="1684515" y="384973"/>
                </a:lnTo>
                <a:lnTo>
                  <a:pt x="1683804" y="386319"/>
                </a:lnTo>
                <a:lnTo>
                  <a:pt x="1684159" y="387995"/>
                </a:lnTo>
                <a:lnTo>
                  <a:pt x="1685366" y="388935"/>
                </a:lnTo>
                <a:lnTo>
                  <a:pt x="1685861" y="391818"/>
                </a:lnTo>
                <a:lnTo>
                  <a:pt x="1686394" y="394853"/>
                </a:lnTo>
                <a:lnTo>
                  <a:pt x="1689950" y="396733"/>
                </a:lnTo>
                <a:lnTo>
                  <a:pt x="1691462" y="397647"/>
                </a:lnTo>
                <a:lnTo>
                  <a:pt x="1691906" y="398905"/>
                </a:lnTo>
                <a:lnTo>
                  <a:pt x="1692719" y="401661"/>
                </a:lnTo>
                <a:lnTo>
                  <a:pt x="1693430" y="404036"/>
                </a:lnTo>
                <a:lnTo>
                  <a:pt x="1694306" y="406995"/>
                </a:lnTo>
                <a:lnTo>
                  <a:pt x="1696681" y="410030"/>
                </a:lnTo>
                <a:lnTo>
                  <a:pt x="1698612" y="412684"/>
                </a:lnTo>
                <a:lnTo>
                  <a:pt x="1701037" y="414704"/>
                </a:lnTo>
                <a:lnTo>
                  <a:pt x="1703171" y="416482"/>
                </a:lnTo>
                <a:lnTo>
                  <a:pt x="1705724" y="418590"/>
                </a:lnTo>
                <a:lnTo>
                  <a:pt x="1707921" y="420419"/>
                </a:lnTo>
                <a:lnTo>
                  <a:pt x="1708683" y="422844"/>
                </a:lnTo>
                <a:lnTo>
                  <a:pt x="1715736" y="433524"/>
                </a:lnTo>
                <a:lnTo>
                  <a:pt x="1726932" y="440899"/>
                </a:lnTo>
                <a:lnTo>
                  <a:pt x="1729587" y="441462"/>
                </a:lnTo>
                <a:lnTo>
                  <a:pt x="1730933" y="441640"/>
                </a:lnTo>
                <a:lnTo>
                  <a:pt x="1732203" y="441818"/>
                </a:lnTo>
                <a:lnTo>
                  <a:pt x="1736915" y="442453"/>
                </a:lnTo>
                <a:lnTo>
                  <a:pt x="1740026" y="442872"/>
                </a:lnTo>
                <a:lnTo>
                  <a:pt x="1745246" y="448066"/>
                </a:lnTo>
                <a:lnTo>
                  <a:pt x="1746808" y="449565"/>
                </a:lnTo>
                <a:lnTo>
                  <a:pt x="1751228" y="453807"/>
                </a:lnTo>
                <a:lnTo>
                  <a:pt x="1753628" y="456106"/>
                </a:lnTo>
                <a:lnTo>
                  <a:pt x="1756384" y="456055"/>
                </a:lnTo>
                <a:lnTo>
                  <a:pt x="1756168" y="457490"/>
                </a:lnTo>
                <a:lnTo>
                  <a:pt x="1755813" y="459331"/>
                </a:lnTo>
                <a:lnTo>
                  <a:pt x="1755266" y="461465"/>
                </a:lnTo>
                <a:lnTo>
                  <a:pt x="1754136" y="465885"/>
                </a:lnTo>
                <a:lnTo>
                  <a:pt x="1753019" y="468539"/>
                </a:lnTo>
                <a:lnTo>
                  <a:pt x="1752409" y="469631"/>
                </a:lnTo>
                <a:lnTo>
                  <a:pt x="1750313" y="469974"/>
                </a:lnTo>
                <a:lnTo>
                  <a:pt x="1748332" y="471612"/>
                </a:lnTo>
                <a:lnTo>
                  <a:pt x="1746122" y="473441"/>
                </a:lnTo>
                <a:lnTo>
                  <a:pt x="1744891" y="474457"/>
                </a:lnTo>
                <a:lnTo>
                  <a:pt x="1742605" y="476337"/>
                </a:lnTo>
                <a:lnTo>
                  <a:pt x="1741754" y="476476"/>
                </a:lnTo>
                <a:lnTo>
                  <a:pt x="1742058" y="474368"/>
                </a:lnTo>
                <a:lnTo>
                  <a:pt x="1741081" y="472920"/>
                </a:lnTo>
                <a:lnTo>
                  <a:pt x="1739645" y="472146"/>
                </a:lnTo>
                <a:lnTo>
                  <a:pt x="1737461" y="470977"/>
                </a:lnTo>
                <a:lnTo>
                  <a:pt x="1735251" y="471803"/>
                </a:lnTo>
                <a:lnTo>
                  <a:pt x="1733638" y="472400"/>
                </a:lnTo>
                <a:lnTo>
                  <a:pt x="1733143" y="472590"/>
                </a:lnTo>
                <a:lnTo>
                  <a:pt x="1732267" y="472920"/>
                </a:lnTo>
                <a:lnTo>
                  <a:pt x="1731962" y="472908"/>
                </a:lnTo>
                <a:lnTo>
                  <a:pt x="1732318" y="473047"/>
                </a:lnTo>
                <a:lnTo>
                  <a:pt x="1731581" y="472222"/>
                </a:lnTo>
                <a:lnTo>
                  <a:pt x="1731276" y="468145"/>
                </a:lnTo>
                <a:lnTo>
                  <a:pt x="1730273" y="455178"/>
                </a:lnTo>
                <a:lnTo>
                  <a:pt x="1729638" y="453566"/>
                </a:lnTo>
                <a:lnTo>
                  <a:pt x="1723669" y="448994"/>
                </a:lnTo>
                <a:lnTo>
                  <a:pt x="1722666" y="448219"/>
                </a:lnTo>
                <a:lnTo>
                  <a:pt x="1694802" y="417675"/>
                </a:lnTo>
                <a:lnTo>
                  <a:pt x="1692325" y="414488"/>
                </a:lnTo>
                <a:lnTo>
                  <a:pt x="1690141" y="411681"/>
                </a:lnTo>
                <a:lnTo>
                  <a:pt x="1688477" y="409547"/>
                </a:lnTo>
                <a:lnTo>
                  <a:pt x="1686217" y="406639"/>
                </a:lnTo>
                <a:lnTo>
                  <a:pt x="1686090" y="405623"/>
                </a:lnTo>
                <a:lnTo>
                  <a:pt x="1691309" y="404607"/>
                </a:lnTo>
                <a:lnTo>
                  <a:pt x="1694472" y="400594"/>
                </a:lnTo>
                <a:lnTo>
                  <a:pt x="1693735" y="396809"/>
                </a:lnTo>
                <a:lnTo>
                  <a:pt x="1693278" y="394460"/>
                </a:lnTo>
                <a:lnTo>
                  <a:pt x="1691068" y="390574"/>
                </a:lnTo>
                <a:lnTo>
                  <a:pt x="1681429" y="391094"/>
                </a:lnTo>
                <a:lnTo>
                  <a:pt x="1675104" y="391424"/>
                </a:lnTo>
                <a:lnTo>
                  <a:pt x="1672120" y="393482"/>
                </a:lnTo>
                <a:lnTo>
                  <a:pt x="1670151" y="394841"/>
                </a:lnTo>
                <a:lnTo>
                  <a:pt x="1668856" y="395590"/>
                </a:lnTo>
                <a:lnTo>
                  <a:pt x="1667903" y="395514"/>
                </a:lnTo>
                <a:lnTo>
                  <a:pt x="1664500" y="392796"/>
                </a:lnTo>
                <a:lnTo>
                  <a:pt x="1656600" y="386764"/>
                </a:lnTo>
                <a:lnTo>
                  <a:pt x="1648688" y="387475"/>
                </a:lnTo>
                <a:lnTo>
                  <a:pt x="1642922" y="387995"/>
                </a:lnTo>
                <a:lnTo>
                  <a:pt x="1640027" y="388262"/>
                </a:lnTo>
                <a:lnTo>
                  <a:pt x="1637766" y="388465"/>
                </a:lnTo>
                <a:lnTo>
                  <a:pt x="1635988" y="388122"/>
                </a:lnTo>
                <a:lnTo>
                  <a:pt x="1629486" y="386586"/>
                </a:lnTo>
                <a:lnTo>
                  <a:pt x="1619237" y="380172"/>
                </a:lnTo>
                <a:lnTo>
                  <a:pt x="1618259" y="371346"/>
                </a:lnTo>
                <a:lnTo>
                  <a:pt x="1617383" y="363637"/>
                </a:lnTo>
                <a:lnTo>
                  <a:pt x="1612087" y="363230"/>
                </a:lnTo>
                <a:lnTo>
                  <a:pt x="1608924" y="362989"/>
                </a:lnTo>
                <a:lnTo>
                  <a:pt x="1605762" y="362748"/>
                </a:lnTo>
                <a:lnTo>
                  <a:pt x="1603844" y="362595"/>
                </a:lnTo>
                <a:lnTo>
                  <a:pt x="1602270" y="358443"/>
                </a:lnTo>
                <a:lnTo>
                  <a:pt x="1599869" y="352270"/>
                </a:lnTo>
                <a:lnTo>
                  <a:pt x="1600047" y="350734"/>
                </a:lnTo>
                <a:lnTo>
                  <a:pt x="1600111" y="350492"/>
                </a:lnTo>
                <a:lnTo>
                  <a:pt x="1599945" y="350950"/>
                </a:lnTo>
                <a:lnTo>
                  <a:pt x="1601215" y="350950"/>
                </a:lnTo>
                <a:lnTo>
                  <a:pt x="1601685" y="350950"/>
                </a:lnTo>
                <a:lnTo>
                  <a:pt x="1603298" y="350950"/>
                </a:lnTo>
                <a:lnTo>
                  <a:pt x="1604848" y="350530"/>
                </a:lnTo>
                <a:lnTo>
                  <a:pt x="1606295" y="349692"/>
                </a:lnTo>
                <a:lnTo>
                  <a:pt x="1607489" y="349006"/>
                </a:lnTo>
                <a:lnTo>
                  <a:pt x="1608112" y="347609"/>
                </a:lnTo>
                <a:lnTo>
                  <a:pt x="1607807" y="346263"/>
                </a:lnTo>
                <a:lnTo>
                  <a:pt x="1606880" y="342034"/>
                </a:lnTo>
                <a:lnTo>
                  <a:pt x="1606562" y="340586"/>
                </a:lnTo>
                <a:lnTo>
                  <a:pt x="1605267" y="339545"/>
                </a:lnTo>
                <a:lnTo>
                  <a:pt x="1603781" y="339545"/>
                </a:lnTo>
                <a:lnTo>
                  <a:pt x="1602016" y="338300"/>
                </a:lnTo>
                <a:lnTo>
                  <a:pt x="1599920" y="336205"/>
                </a:lnTo>
                <a:lnTo>
                  <a:pt x="1596250" y="338275"/>
                </a:lnTo>
                <a:lnTo>
                  <a:pt x="1592148" y="341044"/>
                </a:lnTo>
                <a:lnTo>
                  <a:pt x="1588909" y="347013"/>
                </a:lnTo>
                <a:lnTo>
                  <a:pt x="1590293" y="351699"/>
                </a:lnTo>
                <a:lnTo>
                  <a:pt x="1591119" y="353642"/>
                </a:lnTo>
                <a:lnTo>
                  <a:pt x="1593202" y="358951"/>
                </a:lnTo>
                <a:lnTo>
                  <a:pt x="1591017" y="362164"/>
                </a:lnTo>
                <a:lnTo>
                  <a:pt x="1590370" y="363015"/>
                </a:lnTo>
                <a:lnTo>
                  <a:pt x="1589798" y="364005"/>
                </a:lnTo>
                <a:lnTo>
                  <a:pt x="1589290" y="364894"/>
                </a:lnTo>
                <a:lnTo>
                  <a:pt x="1589201" y="365047"/>
                </a:lnTo>
                <a:lnTo>
                  <a:pt x="1588528" y="364437"/>
                </a:lnTo>
                <a:lnTo>
                  <a:pt x="1587550" y="363230"/>
                </a:lnTo>
                <a:lnTo>
                  <a:pt x="1586115" y="361135"/>
                </a:lnTo>
                <a:lnTo>
                  <a:pt x="1581454" y="354340"/>
                </a:lnTo>
                <a:lnTo>
                  <a:pt x="1576298" y="348092"/>
                </a:lnTo>
                <a:lnTo>
                  <a:pt x="1572806" y="343876"/>
                </a:lnTo>
                <a:lnTo>
                  <a:pt x="1571015" y="341704"/>
                </a:lnTo>
                <a:lnTo>
                  <a:pt x="1569681" y="340129"/>
                </a:lnTo>
                <a:lnTo>
                  <a:pt x="1569186" y="339342"/>
                </a:lnTo>
                <a:lnTo>
                  <a:pt x="1568678" y="338643"/>
                </a:lnTo>
                <a:lnTo>
                  <a:pt x="1545063" y="304493"/>
                </a:lnTo>
                <a:lnTo>
                  <a:pt x="1540767" y="302062"/>
                </a:lnTo>
                <a:lnTo>
                  <a:pt x="1538808" y="302550"/>
                </a:lnTo>
                <a:lnTo>
                  <a:pt x="1537792" y="302613"/>
                </a:lnTo>
                <a:lnTo>
                  <a:pt x="1536077" y="301915"/>
                </a:lnTo>
                <a:lnTo>
                  <a:pt x="1532978" y="300670"/>
                </a:lnTo>
                <a:lnTo>
                  <a:pt x="1529956" y="297902"/>
                </a:lnTo>
                <a:lnTo>
                  <a:pt x="1528889" y="295349"/>
                </a:lnTo>
                <a:lnTo>
                  <a:pt x="1527327" y="291552"/>
                </a:lnTo>
                <a:lnTo>
                  <a:pt x="1526590" y="289761"/>
                </a:lnTo>
                <a:lnTo>
                  <a:pt x="1524520" y="289088"/>
                </a:lnTo>
                <a:lnTo>
                  <a:pt x="1522488" y="288415"/>
                </a:lnTo>
                <a:lnTo>
                  <a:pt x="1520888" y="289393"/>
                </a:lnTo>
                <a:lnTo>
                  <a:pt x="1518665" y="290752"/>
                </a:lnTo>
                <a:lnTo>
                  <a:pt x="1516227" y="292225"/>
                </a:lnTo>
                <a:lnTo>
                  <a:pt x="1515186" y="293012"/>
                </a:lnTo>
                <a:lnTo>
                  <a:pt x="1514271" y="293698"/>
                </a:lnTo>
                <a:lnTo>
                  <a:pt x="1513611" y="294193"/>
                </a:lnTo>
                <a:lnTo>
                  <a:pt x="1512709" y="294879"/>
                </a:lnTo>
                <a:lnTo>
                  <a:pt x="1512379" y="294968"/>
                </a:lnTo>
                <a:lnTo>
                  <a:pt x="1512608" y="294968"/>
                </a:lnTo>
                <a:lnTo>
                  <a:pt x="1511998" y="294739"/>
                </a:lnTo>
                <a:lnTo>
                  <a:pt x="1510563" y="292911"/>
                </a:lnTo>
                <a:lnTo>
                  <a:pt x="1505978" y="287399"/>
                </a:lnTo>
                <a:lnTo>
                  <a:pt x="1503413" y="287208"/>
                </a:lnTo>
                <a:lnTo>
                  <a:pt x="1499730" y="287538"/>
                </a:lnTo>
                <a:lnTo>
                  <a:pt x="1499120" y="287602"/>
                </a:lnTo>
                <a:lnTo>
                  <a:pt x="1498434" y="287665"/>
                </a:lnTo>
                <a:lnTo>
                  <a:pt x="1497634" y="287665"/>
                </a:lnTo>
                <a:lnTo>
                  <a:pt x="1497774" y="287208"/>
                </a:lnTo>
                <a:lnTo>
                  <a:pt x="1491424" y="281430"/>
                </a:lnTo>
                <a:lnTo>
                  <a:pt x="1490548" y="280172"/>
                </a:lnTo>
                <a:lnTo>
                  <a:pt x="1489595" y="278890"/>
                </a:lnTo>
                <a:lnTo>
                  <a:pt x="1489087" y="277302"/>
                </a:lnTo>
                <a:lnTo>
                  <a:pt x="1488681" y="276032"/>
                </a:lnTo>
                <a:lnTo>
                  <a:pt x="1488020" y="273975"/>
                </a:lnTo>
                <a:lnTo>
                  <a:pt x="1487131" y="271155"/>
                </a:lnTo>
                <a:lnTo>
                  <a:pt x="1484210" y="271155"/>
                </a:lnTo>
                <a:lnTo>
                  <a:pt x="1482229" y="271244"/>
                </a:lnTo>
                <a:lnTo>
                  <a:pt x="1478216" y="270025"/>
                </a:lnTo>
                <a:lnTo>
                  <a:pt x="1471942" y="260856"/>
                </a:lnTo>
                <a:lnTo>
                  <a:pt x="1469351" y="257795"/>
                </a:lnTo>
                <a:lnTo>
                  <a:pt x="1466075" y="258062"/>
                </a:lnTo>
                <a:lnTo>
                  <a:pt x="1461922" y="258405"/>
                </a:lnTo>
                <a:lnTo>
                  <a:pt x="1460271" y="258532"/>
                </a:lnTo>
                <a:lnTo>
                  <a:pt x="1458429" y="258684"/>
                </a:lnTo>
                <a:lnTo>
                  <a:pt x="1456486" y="258684"/>
                </a:lnTo>
                <a:lnTo>
                  <a:pt x="1454480" y="258684"/>
                </a:lnTo>
                <a:lnTo>
                  <a:pt x="1453438" y="257592"/>
                </a:lnTo>
                <a:lnTo>
                  <a:pt x="1451914" y="255814"/>
                </a:lnTo>
                <a:lnTo>
                  <a:pt x="1450682" y="254366"/>
                </a:lnTo>
                <a:lnTo>
                  <a:pt x="1449146" y="252575"/>
                </a:lnTo>
                <a:lnTo>
                  <a:pt x="1442656" y="244346"/>
                </a:lnTo>
                <a:lnTo>
                  <a:pt x="1436890" y="244651"/>
                </a:lnTo>
                <a:lnTo>
                  <a:pt x="1433791" y="244816"/>
                </a:lnTo>
                <a:lnTo>
                  <a:pt x="1432039" y="244879"/>
                </a:lnTo>
                <a:lnTo>
                  <a:pt x="1431086" y="242441"/>
                </a:lnTo>
                <a:lnTo>
                  <a:pt x="1429727" y="240396"/>
                </a:lnTo>
                <a:lnTo>
                  <a:pt x="1427289" y="238707"/>
                </a:lnTo>
                <a:lnTo>
                  <a:pt x="1424685" y="237119"/>
                </a:lnTo>
                <a:lnTo>
                  <a:pt x="1422247" y="236370"/>
                </a:lnTo>
                <a:lnTo>
                  <a:pt x="1420304" y="235773"/>
                </a:lnTo>
                <a:lnTo>
                  <a:pt x="1419313" y="235468"/>
                </a:lnTo>
                <a:lnTo>
                  <a:pt x="1417954" y="235049"/>
                </a:lnTo>
                <a:lnTo>
                  <a:pt x="1417612" y="234770"/>
                </a:lnTo>
                <a:lnTo>
                  <a:pt x="1416519" y="232713"/>
                </a:lnTo>
                <a:lnTo>
                  <a:pt x="1413154" y="229423"/>
                </a:lnTo>
                <a:lnTo>
                  <a:pt x="1409179" y="229969"/>
                </a:lnTo>
                <a:lnTo>
                  <a:pt x="1406982" y="230274"/>
                </a:lnTo>
                <a:lnTo>
                  <a:pt x="1404073" y="231824"/>
                </a:lnTo>
                <a:lnTo>
                  <a:pt x="1402714" y="237539"/>
                </a:lnTo>
                <a:lnTo>
                  <a:pt x="1400492" y="246492"/>
                </a:lnTo>
                <a:lnTo>
                  <a:pt x="1398777" y="247292"/>
                </a:lnTo>
                <a:lnTo>
                  <a:pt x="1398587" y="247356"/>
                </a:lnTo>
                <a:lnTo>
                  <a:pt x="1394231" y="244409"/>
                </a:lnTo>
                <a:lnTo>
                  <a:pt x="1392720" y="241158"/>
                </a:lnTo>
                <a:lnTo>
                  <a:pt x="1391030" y="231976"/>
                </a:lnTo>
                <a:lnTo>
                  <a:pt x="1390065" y="227277"/>
                </a:lnTo>
                <a:lnTo>
                  <a:pt x="1388935" y="224165"/>
                </a:lnTo>
                <a:lnTo>
                  <a:pt x="1386306" y="223022"/>
                </a:lnTo>
                <a:lnTo>
                  <a:pt x="1383830" y="221943"/>
                </a:lnTo>
                <a:lnTo>
                  <a:pt x="1381671" y="223264"/>
                </a:lnTo>
                <a:lnTo>
                  <a:pt x="1379931" y="224318"/>
                </a:lnTo>
                <a:lnTo>
                  <a:pt x="1379397" y="224648"/>
                </a:lnTo>
                <a:lnTo>
                  <a:pt x="1378813" y="225004"/>
                </a:lnTo>
                <a:lnTo>
                  <a:pt x="1378178" y="225308"/>
                </a:lnTo>
                <a:lnTo>
                  <a:pt x="1376794" y="226058"/>
                </a:lnTo>
                <a:lnTo>
                  <a:pt x="1374457" y="227328"/>
                </a:lnTo>
                <a:lnTo>
                  <a:pt x="1371142" y="225664"/>
                </a:lnTo>
                <a:lnTo>
                  <a:pt x="1370253" y="225118"/>
                </a:lnTo>
                <a:lnTo>
                  <a:pt x="1369555" y="224635"/>
                </a:lnTo>
                <a:lnTo>
                  <a:pt x="1369085" y="224292"/>
                </a:lnTo>
                <a:lnTo>
                  <a:pt x="1367040" y="222857"/>
                </a:lnTo>
                <a:lnTo>
                  <a:pt x="1365961" y="222718"/>
                </a:lnTo>
                <a:lnTo>
                  <a:pt x="1363586" y="223607"/>
                </a:lnTo>
                <a:lnTo>
                  <a:pt x="1363040" y="223810"/>
                </a:lnTo>
                <a:lnTo>
                  <a:pt x="1362252" y="224102"/>
                </a:lnTo>
                <a:lnTo>
                  <a:pt x="1361071" y="224458"/>
                </a:lnTo>
                <a:lnTo>
                  <a:pt x="1359877" y="224750"/>
                </a:lnTo>
                <a:lnTo>
                  <a:pt x="1358214" y="224826"/>
                </a:lnTo>
                <a:lnTo>
                  <a:pt x="1356131" y="224648"/>
                </a:lnTo>
                <a:lnTo>
                  <a:pt x="1354429" y="224508"/>
                </a:lnTo>
                <a:lnTo>
                  <a:pt x="1352664" y="224229"/>
                </a:lnTo>
                <a:lnTo>
                  <a:pt x="1350848" y="223937"/>
                </a:lnTo>
                <a:lnTo>
                  <a:pt x="1348231" y="223530"/>
                </a:lnTo>
                <a:lnTo>
                  <a:pt x="1345526" y="223111"/>
                </a:lnTo>
                <a:lnTo>
                  <a:pt x="1342745" y="222984"/>
                </a:lnTo>
                <a:lnTo>
                  <a:pt x="1341183" y="222908"/>
                </a:lnTo>
                <a:lnTo>
                  <a:pt x="1339722" y="222756"/>
                </a:lnTo>
                <a:lnTo>
                  <a:pt x="1338351" y="222616"/>
                </a:lnTo>
                <a:lnTo>
                  <a:pt x="1333385" y="222108"/>
                </a:lnTo>
                <a:lnTo>
                  <a:pt x="1328699" y="221625"/>
                </a:lnTo>
                <a:lnTo>
                  <a:pt x="1324495" y="225029"/>
                </a:lnTo>
                <a:lnTo>
                  <a:pt x="1321282" y="227353"/>
                </a:lnTo>
                <a:lnTo>
                  <a:pt x="1317002" y="226921"/>
                </a:lnTo>
                <a:lnTo>
                  <a:pt x="1316024" y="226083"/>
                </a:lnTo>
                <a:lnTo>
                  <a:pt x="1315135" y="225067"/>
                </a:lnTo>
                <a:lnTo>
                  <a:pt x="1313319" y="222934"/>
                </a:lnTo>
                <a:lnTo>
                  <a:pt x="1311147" y="221067"/>
                </a:lnTo>
                <a:lnTo>
                  <a:pt x="1306436" y="223721"/>
                </a:lnTo>
                <a:lnTo>
                  <a:pt x="1294864" y="227361"/>
                </a:lnTo>
                <a:lnTo>
                  <a:pt x="1282359" y="225936"/>
                </a:lnTo>
                <a:lnTo>
                  <a:pt x="1270978" y="221184"/>
                </a:lnTo>
                <a:lnTo>
                  <a:pt x="1262776" y="214846"/>
                </a:lnTo>
                <a:lnTo>
                  <a:pt x="1260132" y="211415"/>
                </a:lnTo>
                <a:lnTo>
                  <a:pt x="1258544" y="209446"/>
                </a:lnTo>
                <a:lnTo>
                  <a:pt x="1256982" y="207516"/>
                </a:lnTo>
                <a:lnTo>
                  <a:pt x="1255953" y="206246"/>
                </a:lnTo>
                <a:lnTo>
                  <a:pt x="1253362" y="203020"/>
                </a:lnTo>
                <a:lnTo>
                  <a:pt x="1248829" y="197419"/>
                </a:lnTo>
                <a:lnTo>
                  <a:pt x="1244917" y="192581"/>
                </a:lnTo>
                <a:lnTo>
                  <a:pt x="1243177" y="189037"/>
                </a:lnTo>
                <a:lnTo>
                  <a:pt x="1241399" y="185710"/>
                </a:lnTo>
                <a:lnTo>
                  <a:pt x="1237932" y="185596"/>
                </a:lnTo>
                <a:lnTo>
                  <a:pt x="1235125" y="185507"/>
                </a:lnTo>
                <a:lnTo>
                  <a:pt x="1230223" y="185342"/>
                </a:lnTo>
                <a:lnTo>
                  <a:pt x="1224648" y="185164"/>
                </a:lnTo>
                <a:lnTo>
                  <a:pt x="1221016" y="172070"/>
                </a:lnTo>
                <a:lnTo>
                  <a:pt x="1217790" y="160602"/>
                </a:lnTo>
                <a:lnTo>
                  <a:pt x="1214945" y="157986"/>
                </a:lnTo>
                <a:lnTo>
                  <a:pt x="1210500" y="156970"/>
                </a:lnTo>
                <a:lnTo>
                  <a:pt x="1209255" y="156690"/>
                </a:lnTo>
                <a:lnTo>
                  <a:pt x="1208100" y="156424"/>
                </a:lnTo>
                <a:lnTo>
                  <a:pt x="1206093" y="149769"/>
                </a:lnTo>
                <a:lnTo>
                  <a:pt x="1203998" y="143178"/>
                </a:lnTo>
                <a:lnTo>
                  <a:pt x="1202042" y="138186"/>
                </a:lnTo>
                <a:lnTo>
                  <a:pt x="1200543" y="134376"/>
                </a:lnTo>
                <a:lnTo>
                  <a:pt x="1199222" y="131011"/>
                </a:lnTo>
                <a:lnTo>
                  <a:pt x="1197851" y="127518"/>
                </a:lnTo>
                <a:lnTo>
                  <a:pt x="1198003" y="126579"/>
                </a:lnTo>
                <a:lnTo>
                  <a:pt x="1198270" y="126629"/>
                </a:lnTo>
                <a:lnTo>
                  <a:pt x="1199045" y="125982"/>
                </a:lnTo>
                <a:lnTo>
                  <a:pt x="1199972" y="125194"/>
                </a:lnTo>
                <a:lnTo>
                  <a:pt x="1202118" y="123378"/>
                </a:lnTo>
                <a:lnTo>
                  <a:pt x="1206118" y="119975"/>
                </a:lnTo>
                <a:lnTo>
                  <a:pt x="1208760" y="120203"/>
                </a:lnTo>
                <a:lnTo>
                  <a:pt x="1209217" y="120241"/>
                </a:lnTo>
                <a:lnTo>
                  <a:pt x="1209928" y="120406"/>
                </a:lnTo>
                <a:lnTo>
                  <a:pt x="1210754" y="121397"/>
                </a:lnTo>
                <a:lnTo>
                  <a:pt x="1212964" y="124013"/>
                </a:lnTo>
                <a:lnTo>
                  <a:pt x="1215072" y="127544"/>
                </a:lnTo>
                <a:lnTo>
                  <a:pt x="1217167" y="131049"/>
                </a:lnTo>
                <a:lnTo>
                  <a:pt x="1221003" y="137412"/>
                </a:lnTo>
                <a:lnTo>
                  <a:pt x="1224610" y="143432"/>
                </a:lnTo>
                <a:lnTo>
                  <a:pt x="1229169" y="145489"/>
                </a:lnTo>
                <a:lnTo>
                  <a:pt x="1233703" y="147445"/>
                </a:lnTo>
                <a:lnTo>
                  <a:pt x="1236738" y="147813"/>
                </a:lnTo>
                <a:lnTo>
                  <a:pt x="1239189" y="148118"/>
                </a:lnTo>
                <a:lnTo>
                  <a:pt x="1240307" y="148258"/>
                </a:lnTo>
                <a:lnTo>
                  <a:pt x="1241348" y="148372"/>
                </a:lnTo>
                <a:lnTo>
                  <a:pt x="1242440" y="148689"/>
                </a:lnTo>
                <a:lnTo>
                  <a:pt x="1244714" y="149324"/>
                </a:lnTo>
                <a:lnTo>
                  <a:pt x="1251216" y="154569"/>
                </a:lnTo>
                <a:lnTo>
                  <a:pt x="1256258" y="161339"/>
                </a:lnTo>
                <a:lnTo>
                  <a:pt x="1261706" y="168260"/>
                </a:lnTo>
                <a:lnTo>
                  <a:pt x="1266990" y="169238"/>
                </a:lnTo>
                <a:lnTo>
                  <a:pt x="1267574" y="169314"/>
                </a:lnTo>
                <a:lnTo>
                  <a:pt x="1268641" y="169479"/>
                </a:lnTo>
                <a:lnTo>
                  <a:pt x="1269961" y="169098"/>
                </a:lnTo>
                <a:lnTo>
                  <a:pt x="1270673" y="168311"/>
                </a:lnTo>
                <a:lnTo>
                  <a:pt x="1272730" y="165999"/>
                </a:lnTo>
                <a:lnTo>
                  <a:pt x="1270952" y="163307"/>
                </a:lnTo>
                <a:lnTo>
                  <a:pt x="1267040" y="157910"/>
                </a:lnTo>
                <a:lnTo>
                  <a:pt x="1258198" y="148493"/>
                </a:lnTo>
                <a:lnTo>
                  <a:pt x="1246405" y="138943"/>
                </a:lnTo>
                <a:lnTo>
                  <a:pt x="1233662" y="132238"/>
                </a:lnTo>
                <a:lnTo>
                  <a:pt x="1224249" y="124093"/>
                </a:lnTo>
                <a:lnTo>
                  <a:pt x="1222730" y="121372"/>
                </a:lnTo>
                <a:lnTo>
                  <a:pt x="1222298" y="120330"/>
                </a:lnTo>
                <a:lnTo>
                  <a:pt x="1221854" y="119289"/>
                </a:lnTo>
                <a:lnTo>
                  <a:pt x="1219669" y="114018"/>
                </a:lnTo>
                <a:lnTo>
                  <a:pt x="1216012" y="105217"/>
                </a:lnTo>
                <a:lnTo>
                  <a:pt x="1204823" y="108557"/>
                </a:lnTo>
                <a:lnTo>
                  <a:pt x="1198460" y="110742"/>
                </a:lnTo>
                <a:lnTo>
                  <a:pt x="1194917" y="114793"/>
                </a:lnTo>
                <a:lnTo>
                  <a:pt x="1192060" y="118057"/>
                </a:lnTo>
                <a:lnTo>
                  <a:pt x="1190066" y="120343"/>
                </a:lnTo>
                <a:lnTo>
                  <a:pt x="1188326" y="122324"/>
                </a:lnTo>
                <a:lnTo>
                  <a:pt x="1186179" y="123099"/>
                </a:lnTo>
                <a:lnTo>
                  <a:pt x="1179283" y="125321"/>
                </a:lnTo>
                <a:lnTo>
                  <a:pt x="1177823" y="123797"/>
                </a:lnTo>
                <a:lnTo>
                  <a:pt x="1176642" y="121562"/>
                </a:lnTo>
                <a:lnTo>
                  <a:pt x="1166024" y="114036"/>
                </a:lnTo>
                <a:lnTo>
                  <a:pt x="1153315" y="111453"/>
                </a:lnTo>
                <a:lnTo>
                  <a:pt x="1151242" y="111453"/>
                </a:lnTo>
                <a:lnTo>
                  <a:pt x="1150619" y="110678"/>
                </a:lnTo>
                <a:lnTo>
                  <a:pt x="1150404" y="110424"/>
                </a:lnTo>
                <a:lnTo>
                  <a:pt x="1149642" y="109459"/>
                </a:lnTo>
                <a:lnTo>
                  <a:pt x="1149400" y="107681"/>
                </a:lnTo>
                <a:lnTo>
                  <a:pt x="1149794" y="105890"/>
                </a:lnTo>
                <a:lnTo>
                  <a:pt x="1150035" y="104341"/>
                </a:lnTo>
                <a:lnTo>
                  <a:pt x="1150010" y="103071"/>
                </a:lnTo>
                <a:lnTo>
                  <a:pt x="1149959" y="101915"/>
                </a:lnTo>
                <a:lnTo>
                  <a:pt x="1149934" y="101293"/>
                </a:lnTo>
                <a:lnTo>
                  <a:pt x="1149908" y="100442"/>
                </a:lnTo>
                <a:lnTo>
                  <a:pt x="1149984" y="100175"/>
                </a:lnTo>
                <a:lnTo>
                  <a:pt x="1152778" y="99858"/>
                </a:lnTo>
                <a:lnTo>
                  <a:pt x="1159065" y="98308"/>
                </a:lnTo>
                <a:lnTo>
                  <a:pt x="1160983" y="94181"/>
                </a:lnTo>
                <a:lnTo>
                  <a:pt x="1161745" y="92530"/>
                </a:lnTo>
                <a:lnTo>
                  <a:pt x="1161681" y="90765"/>
                </a:lnTo>
                <a:lnTo>
                  <a:pt x="1160805" y="89177"/>
                </a:lnTo>
                <a:lnTo>
                  <a:pt x="1155941" y="78839"/>
                </a:lnTo>
                <a:lnTo>
                  <a:pt x="1152867" y="73797"/>
                </a:lnTo>
                <a:lnTo>
                  <a:pt x="1149045" y="73582"/>
                </a:lnTo>
                <a:lnTo>
                  <a:pt x="1147876" y="73518"/>
                </a:lnTo>
                <a:lnTo>
                  <a:pt x="1145501" y="74915"/>
                </a:lnTo>
                <a:lnTo>
                  <a:pt x="1144892" y="75918"/>
                </a:lnTo>
                <a:lnTo>
                  <a:pt x="1143101" y="79182"/>
                </a:lnTo>
                <a:lnTo>
                  <a:pt x="1144473" y="82497"/>
                </a:lnTo>
                <a:lnTo>
                  <a:pt x="1145578" y="85164"/>
                </a:lnTo>
                <a:lnTo>
                  <a:pt x="1147241" y="89203"/>
                </a:lnTo>
                <a:lnTo>
                  <a:pt x="1147076" y="89787"/>
                </a:lnTo>
                <a:lnTo>
                  <a:pt x="1145590" y="90739"/>
                </a:lnTo>
                <a:lnTo>
                  <a:pt x="1141996" y="93127"/>
                </a:lnTo>
                <a:lnTo>
                  <a:pt x="1140066" y="96480"/>
                </a:lnTo>
                <a:lnTo>
                  <a:pt x="1138796" y="98702"/>
                </a:lnTo>
                <a:lnTo>
                  <a:pt x="1134262" y="94257"/>
                </a:lnTo>
                <a:lnTo>
                  <a:pt x="1129195" y="92949"/>
                </a:lnTo>
                <a:lnTo>
                  <a:pt x="1125143" y="92289"/>
                </a:lnTo>
                <a:lnTo>
                  <a:pt x="1121168" y="91692"/>
                </a:lnTo>
                <a:lnTo>
                  <a:pt x="1117904" y="88314"/>
                </a:lnTo>
                <a:lnTo>
                  <a:pt x="1115669" y="82497"/>
                </a:lnTo>
                <a:lnTo>
                  <a:pt x="1113129" y="74801"/>
                </a:lnTo>
                <a:lnTo>
                  <a:pt x="1105141" y="73175"/>
                </a:lnTo>
                <a:lnTo>
                  <a:pt x="1099299" y="71981"/>
                </a:lnTo>
                <a:lnTo>
                  <a:pt x="1097610" y="71638"/>
                </a:lnTo>
                <a:lnTo>
                  <a:pt x="1096009" y="71321"/>
                </a:lnTo>
                <a:lnTo>
                  <a:pt x="1094651" y="70864"/>
                </a:lnTo>
                <a:lnTo>
                  <a:pt x="1093215" y="70432"/>
                </a:lnTo>
                <a:lnTo>
                  <a:pt x="1092352" y="69975"/>
                </a:lnTo>
                <a:lnTo>
                  <a:pt x="1091603" y="69568"/>
                </a:lnTo>
                <a:lnTo>
                  <a:pt x="1087691" y="67473"/>
                </a:lnTo>
                <a:lnTo>
                  <a:pt x="1085557" y="68375"/>
                </a:lnTo>
                <a:lnTo>
                  <a:pt x="1081138" y="72121"/>
                </a:lnTo>
                <a:lnTo>
                  <a:pt x="1071304" y="78897"/>
                </a:lnTo>
                <a:lnTo>
                  <a:pt x="1059850" y="82762"/>
                </a:lnTo>
                <a:lnTo>
                  <a:pt x="1052855" y="80147"/>
                </a:lnTo>
                <a:lnTo>
                  <a:pt x="1051559" y="79131"/>
                </a:lnTo>
                <a:lnTo>
                  <a:pt x="1050455" y="78268"/>
                </a:lnTo>
                <a:lnTo>
                  <a:pt x="1045502" y="74369"/>
                </a:lnTo>
                <a:lnTo>
                  <a:pt x="1043533" y="73213"/>
                </a:lnTo>
                <a:lnTo>
                  <a:pt x="1031532" y="72388"/>
                </a:lnTo>
                <a:lnTo>
                  <a:pt x="1025588" y="71829"/>
                </a:lnTo>
                <a:lnTo>
                  <a:pt x="1023277" y="69162"/>
                </a:lnTo>
                <a:lnTo>
                  <a:pt x="1020584" y="66089"/>
                </a:lnTo>
                <a:lnTo>
                  <a:pt x="1017701" y="62787"/>
                </a:lnTo>
                <a:lnTo>
                  <a:pt x="1014425" y="59027"/>
                </a:lnTo>
                <a:lnTo>
                  <a:pt x="1007071" y="59243"/>
                </a:lnTo>
                <a:lnTo>
                  <a:pt x="1000912" y="59586"/>
                </a:lnTo>
                <a:lnTo>
                  <a:pt x="1000277" y="58215"/>
                </a:lnTo>
                <a:lnTo>
                  <a:pt x="998359" y="54112"/>
                </a:lnTo>
                <a:lnTo>
                  <a:pt x="997407" y="52080"/>
                </a:lnTo>
                <a:lnTo>
                  <a:pt x="996226" y="49553"/>
                </a:lnTo>
                <a:lnTo>
                  <a:pt x="994130" y="46950"/>
                </a:lnTo>
                <a:lnTo>
                  <a:pt x="991387" y="43444"/>
                </a:lnTo>
                <a:lnTo>
                  <a:pt x="990066" y="41730"/>
                </a:lnTo>
                <a:lnTo>
                  <a:pt x="988885" y="40206"/>
                </a:lnTo>
                <a:lnTo>
                  <a:pt x="987704" y="38860"/>
                </a:lnTo>
                <a:lnTo>
                  <a:pt x="985138" y="35939"/>
                </a:lnTo>
                <a:lnTo>
                  <a:pt x="981798" y="32954"/>
                </a:lnTo>
                <a:lnTo>
                  <a:pt x="976452" y="32954"/>
                </a:lnTo>
                <a:lnTo>
                  <a:pt x="974229" y="32954"/>
                </a:lnTo>
                <a:lnTo>
                  <a:pt x="971219" y="32624"/>
                </a:lnTo>
                <a:lnTo>
                  <a:pt x="967854" y="32268"/>
                </a:lnTo>
                <a:lnTo>
                  <a:pt x="961389" y="31570"/>
                </a:lnTo>
                <a:lnTo>
                  <a:pt x="922484" y="36789"/>
                </a:lnTo>
                <a:lnTo>
                  <a:pt x="908278" y="41387"/>
                </a:lnTo>
                <a:lnTo>
                  <a:pt x="904925" y="40549"/>
                </a:lnTo>
                <a:lnTo>
                  <a:pt x="902766" y="39393"/>
                </a:lnTo>
                <a:lnTo>
                  <a:pt x="900874" y="38377"/>
                </a:lnTo>
                <a:lnTo>
                  <a:pt x="900074" y="37272"/>
                </a:lnTo>
                <a:lnTo>
                  <a:pt x="899998" y="36929"/>
                </a:lnTo>
                <a:lnTo>
                  <a:pt x="902550" y="35951"/>
                </a:lnTo>
                <a:lnTo>
                  <a:pt x="905090" y="33818"/>
                </a:lnTo>
                <a:lnTo>
                  <a:pt x="907783" y="31570"/>
                </a:lnTo>
                <a:lnTo>
                  <a:pt x="911910" y="28116"/>
                </a:lnTo>
                <a:lnTo>
                  <a:pt x="917041" y="23823"/>
                </a:lnTo>
                <a:lnTo>
                  <a:pt x="920089" y="24420"/>
                </a:lnTo>
                <a:lnTo>
                  <a:pt x="922108" y="24839"/>
                </a:lnTo>
                <a:lnTo>
                  <a:pt x="923493" y="25588"/>
                </a:lnTo>
                <a:lnTo>
                  <a:pt x="924839" y="26325"/>
                </a:lnTo>
                <a:lnTo>
                  <a:pt x="927404" y="27709"/>
                </a:lnTo>
                <a:lnTo>
                  <a:pt x="930313" y="29284"/>
                </a:lnTo>
                <a:lnTo>
                  <a:pt x="935532" y="27315"/>
                </a:lnTo>
                <a:lnTo>
                  <a:pt x="940384" y="25487"/>
                </a:lnTo>
                <a:lnTo>
                  <a:pt x="945070" y="21321"/>
                </a:lnTo>
                <a:lnTo>
                  <a:pt x="944664" y="16901"/>
                </a:lnTo>
                <a:lnTo>
                  <a:pt x="944524" y="15479"/>
                </a:lnTo>
                <a:lnTo>
                  <a:pt x="943609" y="12088"/>
                </a:lnTo>
                <a:lnTo>
                  <a:pt x="937933" y="11110"/>
                </a:lnTo>
                <a:lnTo>
                  <a:pt x="934796" y="10539"/>
                </a:lnTo>
                <a:lnTo>
                  <a:pt x="925156" y="8799"/>
                </a:lnTo>
                <a:lnTo>
                  <a:pt x="923315" y="15022"/>
                </a:lnTo>
                <a:lnTo>
                  <a:pt x="923696" y="14031"/>
                </a:lnTo>
                <a:lnTo>
                  <a:pt x="921816" y="14450"/>
                </a:lnTo>
                <a:lnTo>
                  <a:pt x="920432" y="14755"/>
                </a:lnTo>
                <a:lnTo>
                  <a:pt x="917447" y="15441"/>
                </a:lnTo>
                <a:lnTo>
                  <a:pt x="913726" y="16279"/>
                </a:lnTo>
                <a:lnTo>
                  <a:pt x="911009" y="17917"/>
                </a:lnTo>
                <a:lnTo>
                  <a:pt x="909713" y="18692"/>
                </a:lnTo>
                <a:lnTo>
                  <a:pt x="908126" y="19835"/>
                </a:lnTo>
                <a:lnTo>
                  <a:pt x="906398" y="21080"/>
                </a:lnTo>
                <a:lnTo>
                  <a:pt x="903858" y="22909"/>
                </a:lnTo>
                <a:lnTo>
                  <a:pt x="897928" y="27188"/>
                </a:lnTo>
                <a:lnTo>
                  <a:pt x="896162" y="26934"/>
                </a:lnTo>
                <a:lnTo>
                  <a:pt x="889317" y="25385"/>
                </a:lnTo>
                <a:lnTo>
                  <a:pt x="880668" y="26376"/>
                </a:lnTo>
                <a:lnTo>
                  <a:pt x="877519" y="33894"/>
                </a:lnTo>
                <a:lnTo>
                  <a:pt x="877100" y="34783"/>
                </a:lnTo>
                <a:lnTo>
                  <a:pt x="876592" y="36091"/>
                </a:lnTo>
                <a:lnTo>
                  <a:pt x="876033" y="37552"/>
                </a:lnTo>
                <a:lnTo>
                  <a:pt x="874217" y="42276"/>
                </a:lnTo>
                <a:lnTo>
                  <a:pt x="871473" y="49426"/>
                </a:lnTo>
                <a:lnTo>
                  <a:pt x="867486" y="50633"/>
                </a:lnTo>
                <a:lnTo>
                  <a:pt x="865771" y="51141"/>
                </a:lnTo>
                <a:lnTo>
                  <a:pt x="863638" y="50506"/>
                </a:lnTo>
                <a:lnTo>
                  <a:pt x="861123" y="48715"/>
                </a:lnTo>
                <a:lnTo>
                  <a:pt x="847625" y="36801"/>
                </a:lnTo>
                <a:lnTo>
                  <a:pt x="842829" y="28580"/>
                </a:lnTo>
                <a:lnTo>
                  <a:pt x="840206" y="17092"/>
                </a:lnTo>
                <a:lnTo>
                  <a:pt x="833742" y="16139"/>
                </a:lnTo>
                <a:lnTo>
                  <a:pt x="830084" y="16470"/>
                </a:lnTo>
                <a:lnTo>
                  <a:pt x="826160" y="17181"/>
                </a:lnTo>
                <a:lnTo>
                  <a:pt x="818641" y="18603"/>
                </a:lnTo>
                <a:lnTo>
                  <a:pt x="811110" y="22147"/>
                </a:lnTo>
                <a:lnTo>
                  <a:pt x="809701" y="22769"/>
                </a:lnTo>
                <a:lnTo>
                  <a:pt x="807872" y="23391"/>
                </a:lnTo>
                <a:lnTo>
                  <a:pt x="805878" y="24064"/>
                </a:lnTo>
                <a:lnTo>
                  <a:pt x="794339" y="28785"/>
                </a:lnTo>
                <a:lnTo>
                  <a:pt x="784362" y="37591"/>
                </a:lnTo>
                <a:lnTo>
                  <a:pt x="780402" y="44410"/>
                </a:lnTo>
                <a:lnTo>
                  <a:pt x="776630" y="46442"/>
                </a:lnTo>
                <a:lnTo>
                  <a:pt x="775639" y="46302"/>
                </a:lnTo>
                <a:lnTo>
                  <a:pt x="775982" y="42365"/>
                </a:lnTo>
                <a:lnTo>
                  <a:pt x="777341" y="40396"/>
                </a:lnTo>
                <a:lnTo>
                  <a:pt x="779056" y="37920"/>
                </a:lnTo>
                <a:lnTo>
                  <a:pt x="779716" y="36967"/>
                </a:lnTo>
                <a:lnTo>
                  <a:pt x="780364" y="36015"/>
                </a:lnTo>
                <a:lnTo>
                  <a:pt x="780948" y="34999"/>
                </a:lnTo>
                <a:lnTo>
                  <a:pt x="782472" y="32535"/>
                </a:lnTo>
                <a:lnTo>
                  <a:pt x="783323" y="27862"/>
                </a:lnTo>
                <a:lnTo>
                  <a:pt x="757928" y="11366"/>
                </a:lnTo>
                <a:lnTo>
                  <a:pt x="744950" y="11371"/>
                </a:lnTo>
                <a:lnTo>
                  <a:pt x="736549" y="11796"/>
                </a:lnTo>
                <a:lnTo>
                  <a:pt x="732866" y="11974"/>
                </a:lnTo>
                <a:lnTo>
                  <a:pt x="730059" y="12075"/>
                </a:lnTo>
                <a:lnTo>
                  <a:pt x="715042" y="12190"/>
                </a:lnTo>
                <a:lnTo>
                  <a:pt x="700084" y="11602"/>
                </a:lnTo>
                <a:lnTo>
                  <a:pt x="690660" y="10287"/>
                </a:lnTo>
                <a:lnTo>
                  <a:pt x="678256" y="3254"/>
                </a:lnTo>
                <a:lnTo>
                  <a:pt x="666553" y="1128"/>
                </a:lnTo>
                <a:lnTo>
                  <a:pt x="654758" y="1727"/>
                </a:lnTo>
                <a:lnTo>
                  <a:pt x="652335" y="1979"/>
                </a:lnTo>
                <a:lnTo>
                  <a:pt x="649973" y="2233"/>
                </a:lnTo>
                <a:lnTo>
                  <a:pt x="645833" y="2652"/>
                </a:lnTo>
                <a:lnTo>
                  <a:pt x="640410" y="3097"/>
                </a:lnTo>
                <a:lnTo>
                  <a:pt x="635952" y="2271"/>
                </a:lnTo>
                <a:lnTo>
                  <a:pt x="631228" y="1395"/>
                </a:lnTo>
                <a:lnTo>
                  <a:pt x="621301" y="0"/>
                </a:lnTo>
                <a:lnTo>
                  <a:pt x="579155" y="14915"/>
                </a:lnTo>
                <a:lnTo>
                  <a:pt x="569379" y="23772"/>
                </a:lnTo>
                <a:lnTo>
                  <a:pt x="568858" y="23861"/>
                </a:lnTo>
                <a:lnTo>
                  <a:pt x="562457" y="23798"/>
                </a:lnTo>
                <a:lnTo>
                  <a:pt x="558355" y="24356"/>
                </a:lnTo>
                <a:lnTo>
                  <a:pt x="551027" y="32294"/>
                </a:lnTo>
                <a:lnTo>
                  <a:pt x="540240" y="39129"/>
                </a:lnTo>
                <a:lnTo>
                  <a:pt x="527335" y="41820"/>
                </a:lnTo>
                <a:lnTo>
                  <a:pt x="518947" y="41425"/>
                </a:lnTo>
                <a:lnTo>
                  <a:pt x="510603" y="40600"/>
                </a:lnTo>
                <a:lnTo>
                  <a:pt x="505574" y="40104"/>
                </a:lnTo>
                <a:lnTo>
                  <a:pt x="493864" y="40714"/>
                </a:lnTo>
                <a:lnTo>
                  <a:pt x="489470" y="40943"/>
                </a:lnTo>
                <a:lnTo>
                  <a:pt x="484060" y="40638"/>
                </a:lnTo>
                <a:lnTo>
                  <a:pt x="478866" y="40346"/>
                </a:lnTo>
                <a:lnTo>
                  <a:pt x="465112" y="39558"/>
                </a:lnTo>
                <a:lnTo>
                  <a:pt x="457072" y="39088"/>
                </a:lnTo>
                <a:lnTo>
                  <a:pt x="456298" y="44803"/>
                </a:lnTo>
                <a:lnTo>
                  <a:pt x="455650" y="49604"/>
                </a:lnTo>
                <a:lnTo>
                  <a:pt x="459219" y="52144"/>
                </a:lnTo>
                <a:lnTo>
                  <a:pt x="461149" y="53503"/>
                </a:lnTo>
                <a:lnTo>
                  <a:pt x="461352" y="53223"/>
                </a:lnTo>
                <a:lnTo>
                  <a:pt x="458584" y="55840"/>
                </a:lnTo>
                <a:lnTo>
                  <a:pt x="455891" y="56386"/>
                </a:lnTo>
                <a:lnTo>
                  <a:pt x="455028" y="56551"/>
                </a:lnTo>
                <a:lnTo>
                  <a:pt x="454317" y="56487"/>
                </a:lnTo>
                <a:lnTo>
                  <a:pt x="453936" y="56195"/>
                </a:lnTo>
                <a:lnTo>
                  <a:pt x="453110" y="55611"/>
                </a:lnTo>
                <a:lnTo>
                  <a:pt x="452513" y="55167"/>
                </a:lnTo>
                <a:lnTo>
                  <a:pt x="452069" y="54811"/>
                </a:lnTo>
                <a:lnTo>
                  <a:pt x="455701" y="52373"/>
                </a:lnTo>
                <a:lnTo>
                  <a:pt x="459803" y="48118"/>
                </a:lnTo>
                <a:lnTo>
                  <a:pt x="458558" y="44156"/>
                </a:lnTo>
                <a:lnTo>
                  <a:pt x="457631" y="41184"/>
                </a:lnTo>
                <a:lnTo>
                  <a:pt x="454520" y="39914"/>
                </a:lnTo>
                <a:lnTo>
                  <a:pt x="449313" y="40384"/>
                </a:lnTo>
                <a:lnTo>
                  <a:pt x="443077" y="40968"/>
                </a:lnTo>
                <a:lnTo>
                  <a:pt x="437946" y="43965"/>
                </a:lnTo>
                <a:lnTo>
                  <a:pt x="434212" y="46137"/>
                </a:lnTo>
                <a:lnTo>
                  <a:pt x="432460" y="47166"/>
                </a:lnTo>
                <a:lnTo>
                  <a:pt x="430060" y="48563"/>
                </a:lnTo>
                <a:lnTo>
                  <a:pt x="429285" y="48512"/>
                </a:lnTo>
                <a:lnTo>
                  <a:pt x="425107" y="45705"/>
                </a:lnTo>
                <a:lnTo>
                  <a:pt x="421474" y="45019"/>
                </a:lnTo>
                <a:lnTo>
                  <a:pt x="412876" y="63536"/>
                </a:lnTo>
                <a:lnTo>
                  <a:pt x="412838" y="64501"/>
                </a:lnTo>
                <a:lnTo>
                  <a:pt x="412775" y="65314"/>
                </a:lnTo>
                <a:lnTo>
                  <a:pt x="410082" y="65568"/>
                </a:lnTo>
                <a:lnTo>
                  <a:pt x="409257" y="65301"/>
                </a:lnTo>
                <a:lnTo>
                  <a:pt x="408952" y="65034"/>
                </a:lnTo>
                <a:lnTo>
                  <a:pt x="408533" y="61072"/>
                </a:lnTo>
                <a:lnTo>
                  <a:pt x="408978" y="60374"/>
                </a:lnTo>
                <a:lnTo>
                  <a:pt x="411086" y="61199"/>
                </a:lnTo>
                <a:lnTo>
                  <a:pt x="413054" y="60081"/>
                </a:lnTo>
                <a:lnTo>
                  <a:pt x="414058" y="57986"/>
                </a:lnTo>
                <a:lnTo>
                  <a:pt x="415251" y="55459"/>
                </a:lnTo>
                <a:lnTo>
                  <a:pt x="415048" y="51534"/>
                </a:lnTo>
                <a:lnTo>
                  <a:pt x="412305" y="49210"/>
                </a:lnTo>
                <a:lnTo>
                  <a:pt x="409587" y="46086"/>
                </a:lnTo>
                <a:lnTo>
                  <a:pt x="370154" y="68552"/>
                </a:lnTo>
                <a:lnTo>
                  <a:pt x="368934" y="70457"/>
                </a:lnTo>
                <a:lnTo>
                  <a:pt x="367830" y="72159"/>
                </a:lnTo>
                <a:lnTo>
                  <a:pt x="363880" y="78319"/>
                </a:lnTo>
                <a:lnTo>
                  <a:pt x="363207" y="79030"/>
                </a:lnTo>
                <a:lnTo>
                  <a:pt x="358952" y="76782"/>
                </a:lnTo>
                <a:lnTo>
                  <a:pt x="352183" y="73467"/>
                </a:lnTo>
                <a:lnTo>
                  <a:pt x="349707" y="72718"/>
                </a:lnTo>
                <a:lnTo>
                  <a:pt x="345960" y="76388"/>
                </a:lnTo>
                <a:lnTo>
                  <a:pt x="345414" y="76934"/>
                </a:lnTo>
                <a:lnTo>
                  <a:pt x="344716" y="77620"/>
                </a:lnTo>
                <a:lnTo>
                  <a:pt x="343674" y="78382"/>
                </a:lnTo>
                <a:lnTo>
                  <a:pt x="341680" y="79868"/>
                </a:lnTo>
                <a:lnTo>
                  <a:pt x="339750" y="81341"/>
                </a:lnTo>
                <a:lnTo>
                  <a:pt x="336143" y="84072"/>
                </a:lnTo>
                <a:lnTo>
                  <a:pt x="335051" y="83830"/>
                </a:lnTo>
                <a:lnTo>
                  <a:pt x="333844" y="82459"/>
                </a:lnTo>
                <a:lnTo>
                  <a:pt x="332041" y="80427"/>
                </a:lnTo>
                <a:lnTo>
                  <a:pt x="329488" y="80808"/>
                </a:lnTo>
                <a:lnTo>
                  <a:pt x="326897" y="81189"/>
                </a:lnTo>
                <a:lnTo>
                  <a:pt x="325856" y="83437"/>
                </a:lnTo>
                <a:lnTo>
                  <a:pt x="324294" y="86853"/>
                </a:lnTo>
                <a:lnTo>
                  <a:pt x="323595" y="88352"/>
                </a:lnTo>
                <a:lnTo>
                  <a:pt x="322313" y="91425"/>
                </a:lnTo>
                <a:lnTo>
                  <a:pt x="320205" y="91717"/>
                </a:lnTo>
                <a:lnTo>
                  <a:pt x="315963" y="91285"/>
                </a:lnTo>
                <a:lnTo>
                  <a:pt x="313601" y="91019"/>
                </a:lnTo>
                <a:lnTo>
                  <a:pt x="309486" y="90955"/>
                </a:lnTo>
                <a:lnTo>
                  <a:pt x="306628" y="93355"/>
                </a:lnTo>
                <a:lnTo>
                  <a:pt x="305003" y="94714"/>
                </a:lnTo>
                <a:lnTo>
                  <a:pt x="304063" y="96645"/>
                </a:lnTo>
                <a:lnTo>
                  <a:pt x="303923" y="98931"/>
                </a:lnTo>
                <a:lnTo>
                  <a:pt x="303847" y="100036"/>
                </a:lnTo>
                <a:lnTo>
                  <a:pt x="303491" y="100556"/>
                </a:lnTo>
                <a:lnTo>
                  <a:pt x="303275" y="100645"/>
                </a:lnTo>
                <a:lnTo>
                  <a:pt x="299415" y="97394"/>
                </a:lnTo>
                <a:lnTo>
                  <a:pt x="296087" y="94498"/>
                </a:lnTo>
                <a:lnTo>
                  <a:pt x="292734" y="95235"/>
                </a:lnTo>
                <a:lnTo>
                  <a:pt x="288480" y="101064"/>
                </a:lnTo>
                <a:lnTo>
                  <a:pt x="287108" y="102030"/>
                </a:lnTo>
                <a:lnTo>
                  <a:pt x="281304" y="102030"/>
                </a:lnTo>
                <a:lnTo>
                  <a:pt x="275856" y="104252"/>
                </a:lnTo>
                <a:lnTo>
                  <a:pt x="270446" y="108849"/>
                </a:lnTo>
                <a:lnTo>
                  <a:pt x="267080" y="111453"/>
                </a:lnTo>
                <a:lnTo>
                  <a:pt x="263677" y="111542"/>
                </a:lnTo>
                <a:lnTo>
                  <a:pt x="259626" y="110831"/>
                </a:lnTo>
                <a:lnTo>
                  <a:pt x="255003" y="109967"/>
                </a:lnTo>
                <a:lnTo>
                  <a:pt x="251485" y="111669"/>
                </a:lnTo>
                <a:lnTo>
                  <a:pt x="248894" y="116050"/>
                </a:lnTo>
                <a:lnTo>
                  <a:pt x="249212" y="115631"/>
                </a:lnTo>
                <a:lnTo>
                  <a:pt x="248335" y="115619"/>
                </a:lnTo>
                <a:lnTo>
                  <a:pt x="247751" y="115606"/>
                </a:lnTo>
                <a:lnTo>
                  <a:pt x="244944" y="115580"/>
                </a:lnTo>
                <a:lnTo>
                  <a:pt x="239115" y="115517"/>
                </a:lnTo>
                <a:lnTo>
                  <a:pt x="236956" y="122832"/>
                </a:lnTo>
                <a:lnTo>
                  <a:pt x="235902" y="126883"/>
                </a:lnTo>
                <a:lnTo>
                  <a:pt x="231724" y="128128"/>
                </a:lnTo>
                <a:lnTo>
                  <a:pt x="227533" y="129055"/>
                </a:lnTo>
                <a:lnTo>
                  <a:pt x="225894" y="129423"/>
                </a:lnTo>
                <a:lnTo>
                  <a:pt x="222224" y="130478"/>
                </a:lnTo>
                <a:lnTo>
                  <a:pt x="218617" y="131265"/>
                </a:lnTo>
                <a:lnTo>
                  <a:pt x="203123" y="142758"/>
                </a:lnTo>
                <a:lnTo>
                  <a:pt x="203034" y="143724"/>
                </a:lnTo>
                <a:lnTo>
                  <a:pt x="202895" y="145324"/>
                </a:lnTo>
                <a:lnTo>
                  <a:pt x="202603" y="145705"/>
                </a:lnTo>
                <a:lnTo>
                  <a:pt x="202336" y="146048"/>
                </a:lnTo>
                <a:lnTo>
                  <a:pt x="200748" y="146251"/>
                </a:lnTo>
                <a:lnTo>
                  <a:pt x="199796" y="146378"/>
                </a:lnTo>
                <a:lnTo>
                  <a:pt x="197319" y="146708"/>
                </a:lnTo>
                <a:lnTo>
                  <a:pt x="191490" y="147483"/>
                </a:lnTo>
                <a:lnTo>
                  <a:pt x="191808" y="154201"/>
                </a:lnTo>
                <a:lnTo>
                  <a:pt x="191846" y="155382"/>
                </a:lnTo>
                <a:lnTo>
                  <a:pt x="191617" y="155916"/>
                </a:lnTo>
                <a:lnTo>
                  <a:pt x="190715" y="156716"/>
                </a:lnTo>
                <a:lnTo>
                  <a:pt x="187185" y="156170"/>
                </a:lnTo>
                <a:lnTo>
                  <a:pt x="185064" y="155839"/>
                </a:lnTo>
                <a:lnTo>
                  <a:pt x="183133" y="155547"/>
                </a:lnTo>
                <a:lnTo>
                  <a:pt x="181190" y="155255"/>
                </a:lnTo>
                <a:lnTo>
                  <a:pt x="179476" y="155255"/>
                </a:lnTo>
                <a:lnTo>
                  <a:pt x="177050" y="155103"/>
                </a:lnTo>
                <a:lnTo>
                  <a:pt x="175564" y="156119"/>
                </a:lnTo>
                <a:lnTo>
                  <a:pt x="174777" y="156995"/>
                </a:lnTo>
                <a:lnTo>
                  <a:pt x="172846" y="159167"/>
                </a:lnTo>
                <a:lnTo>
                  <a:pt x="173393" y="162189"/>
                </a:lnTo>
                <a:lnTo>
                  <a:pt x="173875" y="164856"/>
                </a:lnTo>
                <a:lnTo>
                  <a:pt x="174104" y="166139"/>
                </a:lnTo>
                <a:lnTo>
                  <a:pt x="174370" y="167574"/>
                </a:lnTo>
                <a:lnTo>
                  <a:pt x="174243" y="168412"/>
                </a:lnTo>
                <a:lnTo>
                  <a:pt x="173266" y="172807"/>
                </a:lnTo>
                <a:lnTo>
                  <a:pt x="170687" y="178636"/>
                </a:lnTo>
                <a:lnTo>
                  <a:pt x="168122" y="180414"/>
                </a:lnTo>
                <a:lnTo>
                  <a:pt x="167919" y="180516"/>
                </a:lnTo>
                <a:lnTo>
                  <a:pt x="166662" y="180287"/>
                </a:lnTo>
                <a:lnTo>
                  <a:pt x="164553" y="179627"/>
                </a:lnTo>
                <a:lnTo>
                  <a:pt x="161747" y="178738"/>
                </a:lnTo>
                <a:lnTo>
                  <a:pt x="159143" y="177925"/>
                </a:lnTo>
                <a:lnTo>
                  <a:pt x="156921" y="179449"/>
                </a:lnTo>
                <a:lnTo>
                  <a:pt x="156044" y="180046"/>
                </a:lnTo>
                <a:lnTo>
                  <a:pt x="154978" y="181239"/>
                </a:lnTo>
                <a:lnTo>
                  <a:pt x="154838" y="183513"/>
                </a:lnTo>
                <a:lnTo>
                  <a:pt x="154838" y="188275"/>
                </a:lnTo>
                <a:lnTo>
                  <a:pt x="150507" y="199654"/>
                </a:lnTo>
                <a:lnTo>
                  <a:pt x="128435" y="233932"/>
                </a:lnTo>
                <a:lnTo>
                  <a:pt x="127546" y="238859"/>
                </a:lnTo>
                <a:lnTo>
                  <a:pt x="126834" y="242796"/>
                </a:lnTo>
                <a:lnTo>
                  <a:pt x="125768" y="248727"/>
                </a:lnTo>
                <a:lnTo>
                  <a:pt x="124764" y="249845"/>
                </a:lnTo>
                <a:lnTo>
                  <a:pt x="122643" y="251521"/>
                </a:lnTo>
                <a:lnTo>
                  <a:pt x="119951" y="254112"/>
                </a:lnTo>
                <a:lnTo>
                  <a:pt x="120129" y="257312"/>
                </a:lnTo>
                <a:lnTo>
                  <a:pt x="120319" y="260399"/>
                </a:lnTo>
                <a:lnTo>
                  <a:pt x="122872" y="261999"/>
                </a:lnTo>
                <a:lnTo>
                  <a:pt x="124929" y="263281"/>
                </a:lnTo>
                <a:lnTo>
                  <a:pt x="126022" y="263967"/>
                </a:lnTo>
                <a:lnTo>
                  <a:pt x="127368" y="264805"/>
                </a:lnTo>
                <a:lnTo>
                  <a:pt x="127673" y="265504"/>
                </a:lnTo>
                <a:lnTo>
                  <a:pt x="128015" y="266444"/>
                </a:lnTo>
                <a:lnTo>
                  <a:pt x="128257" y="267739"/>
                </a:lnTo>
                <a:lnTo>
                  <a:pt x="128511" y="269022"/>
                </a:lnTo>
                <a:lnTo>
                  <a:pt x="129235" y="272629"/>
                </a:lnTo>
                <a:lnTo>
                  <a:pt x="130124" y="277099"/>
                </a:lnTo>
                <a:lnTo>
                  <a:pt x="134238" y="278648"/>
                </a:lnTo>
                <a:lnTo>
                  <a:pt x="142900" y="281112"/>
                </a:lnTo>
                <a:lnTo>
                  <a:pt x="145656" y="281887"/>
                </a:lnTo>
                <a:lnTo>
                  <a:pt x="145884" y="289913"/>
                </a:lnTo>
                <a:lnTo>
                  <a:pt x="145948" y="290599"/>
                </a:lnTo>
                <a:lnTo>
                  <a:pt x="145897" y="291196"/>
                </a:lnTo>
                <a:lnTo>
                  <a:pt x="145859" y="291958"/>
                </a:lnTo>
                <a:lnTo>
                  <a:pt x="145630" y="296365"/>
                </a:lnTo>
                <a:lnTo>
                  <a:pt x="145173" y="305534"/>
                </a:lnTo>
                <a:lnTo>
                  <a:pt x="151726" y="308252"/>
                </a:lnTo>
                <a:lnTo>
                  <a:pt x="151066" y="308112"/>
                </a:lnTo>
                <a:lnTo>
                  <a:pt x="150063" y="310348"/>
                </a:lnTo>
                <a:lnTo>
                  <a:pt x="148653" y="310792"/>
                </a:lnTo>
                <a:lnTo>
                  <a:pt x="147421" y="311186"/>
                </a:lnTo>
                <a:lnTo>
                  <a:pt x="145046" y="309700"/>
                </a:lnTo>
                <a:lnTo>
                  <a:pt x="142366" y="304264"/>
                </a:lnTo>
                <a:lnTo>
                  <a:pt x="140500" y="300569"/>
                </a:lnTo>
                <a:lnTo>
                  <a:pt x="136639" y="298130"/>
                </a:lnTo>
                <a:lnTo>
                  <a:pt x="132727" y="298156"/>
                </a:lnTo>
                <a:lnTo>
                  <a:pt x="128968" y="298181"/>
                </a:lnTo>
                <a:lnTo>
                  <a:pt x="125729" y="300416"/>
                </a:lnTo>
                <a:lnTo>
                  <a:pt x="123850" y="304277"/>
                </a:lnTo>
                <a:lnTo>
                  <a:pt x="122834" y="306360"/>
                </a:lnTo>
                <a:lnTo>
                  <a:pt x="121564" y="307643"/>
                </a:lnTo>
                <a:lnTo>
                  <a:pt x="120459" y="307706"/>
                </a:lnTo>
                <a:lnTo>
                  <a:pt x="119049" y="307782"/>
                </a:lnTo>
                <a:lnTo>
                  <a:pt x="117157" y="306131"/>
                </a:lnTo>
                <a:lnTo>
                  <a:pt x="115379" y="303299"/>
                </a:lnTo>
                <a:lnTo>
                  <a:pt x="113918" y="300670"/>
                </a:lnTo>
                <a:lnTo>
                  <a:pt x="112318" y="297813"/>
                </a:lnTo>
                <a:lnTo>
                  <a:pt x="109435" y="297178"/>
                </a:lnTo>
                <a:lnTo>
                  <a:pt x="106425" y="296517"/>
                </a:lnTo>
                <a:lnTo>
                  <a:pt x="103860" y="298372"/>
                </a:lnTo>
                <a:lnTo>
                  <a:pt x="99199" y="301737"/>
                </a:lnTo>
                <a:lnTo>
                  <a:pt x="87834" y="308115"/>
                </a:lnTo>
                <a:lnTo>
                  <a:pt x="76043" y="312663"/>
                </a:lnTo>
                <a:lnTo>
                  <a:pt x="66509" y="315898"/>
                </a:lnTo>
                <a:lnTo>
                  <a:pt x="61086" y="317739"/>
                </a:lnTo>
                <a:lnTo>
                  <a:pt x="57505" y="320241"/>
                </a:lnTo>
                <a:lnTo>
                  <a:pt x="51536" y="324419"/>
                </a:lnTo>
                <a:lnTo>
                  <a:pt x="45237" y="328382"/>
                </a:lnTo>
                <a:lnTo>
                  <a:pt x="41084" y="330655"/>
                </a:lnTo>
                <a:lnTo>
                  <a:pt x="41033" y="330096"/>
                </a:lnTo>
                <a:lnTo>
                  <a:pt x="40881" y="329563"/>
                </a:lnTo>
                <a:lnTo>
                  <a:pt x="34937" y="326807"/>
                </a:lnTo>
                <a:lnTo>
                  <a:pt x="32499" y="328725"/>
                </a:lnTo>
                <a:lnTo>
                  <a:pt x="30086" y="332623"/>
                </a:lnTo>
                <a:lnTo>
                  <a:pt x="29184" y="334097"/>
                </a:lnTo>
                <a:lnTo>
                  <a:pt x="26720" y="335341"/>
                </a:lnTo>
                <a:lnTo>
                  <a:pt x="24218" y="335608"/>
                </a:lnTo>
                <a:lnTo>
                  <a:pt x="22580" y="335786"/>
                </a:lnTo>
                <a:lnTo>
                  <a:pt x="21120" y="335532"/>
                </a:lnTo>
                <a:lnTo>
                  <a:pt x="20154" y="334922"/>
                </a:lnTo>
                <a:lnTo>
                  <a:pt x="18440" y="327645"/>
                </a:lnTo>
                <a:lnTo>
                  <a:pt x="15087" y="326070"/>
                </a:lnTo>
                <a:lnTo>
                  <a:pt x="12509" y="326070"/>
                </a:lnTo>
                <a:lnTo>
                  <a:pt x="9944" y="325867"/>
                </a:lnTo>
                <a:lnTo>
                  <a:pt x="7429" y="327861"/>
                </a:lnTo>
                <a:lnTo>
                  <a:pt x="5270" y="331988"/>
                </a:lnTo>
                <a:lnTo>
                  <a:pt x="2489" y="337297"/>
                </a:lnTo>
                <a:lnTo>
                  <a:pt x="0" y="347165"/>
                </a:lnTo>
                <a:lnTo>
                  <a:pt x="3479" y="351458"/>
                </a:lnTo>
                <a:lnTo>
                  <a:pt x="14597" y="358934"/>
                </a:lnTo>
                <a:lnTo>
                  <a:pt x="26783" y="362272"/>
                </a:lnTo>
                <a:lnTo>
                  <a:pt x="42430" y="363942"/>
                </a:lnTo>
                <a:lnTo>
                  <a:pt x="44322" y="364145"/>
                </a:lnTo>
                <a:lnTo>
                  <a:pt x="47828" y="358582"/>
                </a:lnTo>
                <a:lnTo>
                  <a:pt x="49009" y="356728"/>
                </a:lnTo>
                <a:lnTo>
                  <a:pt x="50774" y="353921"/>
                </a:lnTo>
                <a:lnTo>
                  <a:pt x="92215" y="333551"/>
                </a:lnTo>
                <a:lnTo>
                  <a:pt x="107949" y="332750"/>
                </a:lnTo>
                <a:lnTo>
                  <a:pt x="109105" y="333043"/>
                </a:lnTo>
                <a:lnTo>
                  <a:pt x="110972" y="337272"/>
                </a:lnTo>
                <a:lnTo>
                  <a:pt x="113245" y="343355"/>
                </a:lnTo>
                <a:lnTo>
                  <a:pt x="110997" y="351369"/>
                </a:lnTo>
                <a:lnTo>
                  <a:pt x="104901" y="358519"/>
                </a:lnTo>
                <a:lnTo>
                  <a:pt x="99390" y="364983"/>
                </a:lnTo>
                <a:lnTo>
                  <a:pt x="97396" y="371930"/>
                </a:lnTo>
                <a:lnTo>
                  <a:pt x="99707" y="376642"/>
                </a:lnTo>
                <a:lnTo>
                  <a:pt x="101218" y="379753"/>
                </a:lnTo>
                <a:lnTo>
                  <a:pt x="104368" y="381442"/>
                </a:lnTo>
                <a:lnTo>
                  <a:pt x="108356" y="381264"/>
                </a:lnTo>
                <a:lnTo>
                  <a:pt x="121808" y="377744"/>
                </a:lnTo>
                <a:lnTo>
                  <a:pt x="131933" y="370272"/>
                </a:lnTo>
                <a:lnTo>
                  <a:pt x="143210" y="358569"/>
                </a:lnTo>
                <a:lnTo>
                  <a:pt x="151109" y="351883"/>
                </a:lnTo>
                <a:lnTo>
                  <a:pt x="163067" y="345387"/>
                </a:lnTo>
                <a:lnTo>
                  <a:pt x="171310" y="342428"/>
                </a:lnTo>
                <a:lnTo>
                  <a:pt x="174358" y="342174"/>
                </a:lnTo>
                <a:lnTo>
                  <a:pt x="177736" y="341920"/>
                </a:lnTo>
                <a:lnTo>
                  <a:pt x="181317" y="340637"/>
                </a:lnTo>
                <a:lnTo>
                  <a:pt x="185102" y="339291"/>
                </a:lnTo>
                <a:lnTo>
                  <a:pt x="191414" y="337043"/>
                </a:lnTo>
                <a:lnTo>
                  <a:pt x="197942" y="334719"/>
                </a:lnTo>
                <a:lnTo>
                  <a:pt x="202514" y="337640"/>
                </a:lnTo>
                <a:lnTo>
                  <a:pt x="207619" y="340815"/>
                </a:lnTo>
                <a:lnTo>
                  <a:pt x="214007" y="344777"/>
                </a:lnTo>
                <a:lnTo>
                  <a:pt x="219265" y="337919"/>
                </a:lnTo>
                <a:lnTo>
                  <a:pt x="220675" y="336103"/>
                </a:lnTo>
                <a:lnTo>
                  <a:pt x="223558" y="332446"/>
                </a:lnTo>
                <a:lnTo>
                  <a:pt x="225640" y="329804"/>
                </a:lnTo>
                <a:lnTo>
                  <a:pt x="223126" y="325054"/>
                </a:lnTo>
                <a:lnTo>
                  <a:pt x="222402" y="323962"/>
                </a:lnTo>
                <a:lnTo>
                  <a:pt x="222427" y="323111"/>
                </a:lnTo>
                <a:lnTo>
                  <a:pt x="222542" y="322527"/>
                </a:lnTo>
                <a:lnTo>
                  <a:pt x="222770" y="321333"/>
                </a:lnTo>
                <a:lnTo>
                  <a:pt x="223583" y="320203"/>
                </a:lnTo>
                <a:lnTo>
                  <a:pt x="224751" y="319428"/>
                </a:lnTo>
                <a:lnTo>
                  <a:pt x="227596" y="317828"/>
                </a:lnTo>
                <a:lnTo>
                  <a:pt x="231686" y="313815"/>
                </a:lnTo>
                <a:lnTo>
                  <a:pt x="231317" y="310208"/>
                </a:lnTo>
                <a:lnTo>
                  <a:pt x="231190" y="308963"/>
                </a:lnTo>
                <a:lnTo>
                  <a:pt x="229654" y="307071"/>
                </a:lnTo>
                <a:lnTo>
                  <a:pt x="228460" y="306677"/>
                </a:lnTo>
                <a:lnTo>
                  <a:pt x="227418" y="306284"/>
                </a:lnTo>
                <a:lnTo>
                  <a:pt x="226199" y="306360"/>
                </a:lnTo>
                <a:lnTo>
                  <a:pt x="225120" y="306423"/>
                </a:lnTo>
                <a:lnTo>
                  <a:pt x="224332" y="304607"/>
                </a:lnTo>
                <a:lnTo>
                  <a:pt x="224205" y="300734"/>
                </a:lnTo>
                <a:lnTo>
                  <a:pt x="224027" y="295438"/>
                </a:lnTo>
                <a:lnTo>
                  <a:pt x="226263" y="289621"/>
                </a:lnTo>
                <a:lnTo>
                  <a:pt x="234343" y="276442"/>
                </a:lnTo>
                <a:lnTo>
                  <a:pt x="244189" y="272928"/>
                </a:lnTo>
                <a:lnTo>
                  <a:pt x="256946" y="273568"/>
                </a:lnTo>
                <a:lnTo>
                  <a:pt x="258775" y="273416"/>
                </a:lnTo>
                <a:lnTo>
                  <a:pt x="260464" y="273251"/>
                </a:lnTo>
                <a:lnTo>
                  <a:pt x="263918" y="272908"/>
                </a:lnTo>
                <a:lnTo>
                  <a:pt x="265874" y="272718"/>
                </a:lnTo>
                <a:lnTo>
                  <a:pt x="269455" y="274737"/>
                </a:lnTo>
                <a:lnTo>
                  <a:pt x="274904" y="278013"/>
                </a:lnTo>
                <a:lnTo>
                  <a:pt x="278079" y="275880"/>
                </a:lnTo>
                <a:lnTo>
                  <a:pt x="280644" y="274165"/>
                </a:lnTo>
                <a:lnTo>
                  <a:pt x="282130" y="273187"/>
                </a:lnTo>
                <a:lnTo>
                  <a:pt x="283895" y="271790"/>
                </a:lnTo>
                <a:lnTo>
                  <a:pt x="286118" y="270838"/>
                </a:lnTo>
                <a:lnTo>
                  <a:pt x="289928" y="273797"/>
                </a:lnTo>
                <a:lnTo>
                  <a:pt x="293954" y="276921"/>
                </a:lnTo>
                <a:lnTo>
                  <a:pt x="298932" y="277912"/>
                </a:lnTo>
                <a:lnTo>
                  <a:pt x="302310" y="276261"/>
                </a:lnTo>
                <a:lnTo>
                  <a:pt x="304520" y="275181"/>
                </a:lnTo>
                <a:lnTo>
                  <a:pt x="305790" y="273124"/>
                </a:lnTo>
                <a:lnTo>
                  <a:pt x="305790" y="270622"/>
                </a:lnTo>
                <a:lnTo>
                  <a:pt x="306006" y="269885"/>
                </a:lnTo>
                <a:lnTo>
                  <a:pt x="308495" y="268209"/>
                </a:lnTo>
                <a:lnTo>
                  <a:pt x="309689" y="267409"/>
                </a:lnTo>
                <a:lnTo>
                  <a:pt x="312153" y="265745"/>
                </a:lnTo>
                <a:lnTo>
                  <a:pt x="314490" y="264170"/>
                </a:lnTo>
                <a:lnTo>
                  <a:pt x="315201" y="261757"/>
                </a:lnTo>
                <a:lnTo>
                  <a:pt x="315544" y="260462"/>
                </a:lnTo>
                <a:lnTo>
                  <a:pt x="316369" y="259535"/>
                </a:lnTo>
                <a:lnTo>
                  <a:pt x="316699" y="259484"/>
                </a:lnTo>
                <a:lnTo>
                  <a:pt x="316903" y="259459"/>
                </a:lnTo>
                <a:lnTo>
                  <a:pt x="318122" y="259967"/>
                </a:lnTo>
                <a:lnTo>
                  <a:pt x="319887" y="262850"/>
                </a:lnTo>
                <a:lnTo>
                  <a:pt x="330922" y="272615"/>
                </a:lnTo>
                <a:lnTo>
                  <a:pt x="341505" y="273546"/>
                </a:lnTo>
                <a:lnTo>
                  <a:pt x="344093" y="272654"/>
                </a:lnTo>
                <a:lnTo>
                  <a:pt x="345719" y="272210"/>
                </a:lnTo>
                <a:lnTo>
                  <a:pt x="347217" y="271803"/>
                </a:lnTo>
                <a:lnTo>
                  <a:pt x="351243" y="270711"/>
                </a:lnTo>
                <a:lnTo>
                  <a:pt x="355422" y="269568"/>
                </a:lnTo>
                <a:lnTo>
                  <a:pt x="355866" y="265580"/>
                </a:lnTo>
                <a:lnTo>
                  <a:pt x="356158" y="264158"/>
                </a:lnTo>
                <a:lnTo>
                  <a:pt x="357301" y="261999"/>
                </a:lnTo>
                <a:lnTo>
                  <a:pt x="357911" y="261630"/>
                </a:lnTo>
                <a:lnTo>
                  <a:pt x="358279" y="263421"/>
                </a:lnTo>
                <a:lnTo>
                  <a:pt x="360070" y="266126"/>
                </a:lnTo>
                <a:lnTo>
                  <a:pt x="363016" y="266075"/>
                </a:lnTo>
                <a:lnTo>
                  <a:pt x="366445" y="266025"/>
                </a:lnTo>
                <a:lnTo>
                  <a:pt x="368338" y="262989"/>
                </a:lnTo>
                <a:lnTo>
                  <a:pt x="372897" y="255636"/>
                </a:lnTo>
                <a:lnTo>
                  <a:pt x="375958" y="250759"/>
                </a:lnTo>
                <a:lnTo>
                  <a:pt x="379196" y="245717"/>
                </a:lnTo>
                <a:lnTo>
                  <a:pt x="383222" y="239393"/>
                </a:lnTo>
                <a:lnTo>
                  <a:pt x="390728" y="227620"/>
                </a:lnTo>
                <a:lnTo>
                  <a:pt x="393572" y="227480"/>
                </a:lnTo>
                <a:lnTo>
                  <a:pt x="397154" y="232154"/>
                </a:lnTo>
                <a:lnTo>
                  <a:pt x="402272" y="234618"/>
                </a:lnTo>
                <a:lnTo>
                  <a:pt x="406806" y="233894"/>
                </a:lnTo>
                <a:lnTo>
                  <a:pt x="409041" y="233525"/>
                </a:lnTo>
                <a:lnTo>
                  <a:pt x="413118" y="232014"/>
                </a:lnTo>
                <a:lnTo>
                  <a:pt x="415328" y="225880"/>
                </a:lnTo>
                <a:lnTo>
                  <a:pt x="415924" y="224432"/>
                </a:lnTo>
                <a:lnTo>
                  <a:pt x="416699" y="222375"/>
                </a:lnTo>
                <a:lnTo>
                  <a:pt x="417588" y="220000"/>
                </a:lnTo>
                <a:lnTo>
                  <a:pt x="422489" y="207599"/>
                </a:lnTo>
                <a:lnTo>
                  <a:pt x="429014" y="194426"/>
                </a:lnTo>
                <a:lnTo>
                  <a:pt x="439597" y="185380"/>
                </a:lnTo>
                <a:lnTo>
                  <a:pt x="443509" y="185380"/>
                </a:lnTo>
                <a:lnTo>
                  <a:pt x="446963" y="185367"/>
                </a:lnTo>
                <a:lnTo>
                  <a:pt x="451954" y="185367"/>
                </a:lnTo>
                <a:lnTo>
                  <a:pt x="458774" y="185367"/>
                </a:lnTo>
                <a:lnTo>
                  <a:pt x="459333" y="177518"/>
                </a:lnTo>
                <a:lnTo>
                  <a:pt x="459422" y="175169"/>
                </a:lnTo>
                <a:lnTo>
                  <a:pt x="459892" y="174648"/>
                </a:lnTo>
                <a:lnTo>
                  <a:pt x="460362" y="174407"/>
                </a:lnTo>
                <a:lnTo>
                  <a:pt x="462381" y="174762"/>
                </a:lnTo>
                <a:lnTo>
                  <a:pt x="463588" y="174978"/>
                </a:lnTo>
                <a:lnTo>
                  <a:pt x="466204" y="175397"/>
                </a:lnTo>
                <a:lnTo>
                  <a:pt x="498257" y="145827"/>
                </a:lnTo>
                <a:lnTo>
                  <a:pt x="497179" y="141666"/>
                </a:lnTo>
                <a:lnTo>
                  <a:pt x="496963" y="136396"/>
                </a:lnTo>
                <a:lnTo>
                  <a:pt x="498716" y="134084"/>
                </a:lnTo>
                <a:lnTo>
                  <a:pt x="499198" y="133437"/>
                </a:lnTo>
                <a:lnTo>
                  <a:pt x="500011" y="132725"/>
                </a:lnTo>
                <a:lnTo>
                  <a:pt x="502030" y="132954"/>
                </a:lnTo>
                <a:lnTo>
                  <a:pt x="508927" y="133424"/>
                </a:lnTo>
                <a:lnTo>
                  <a:pt x="514616" y="134707"/>
                </a:lnTo>
                <a:lnTo>
                  <a:pt x="520636" y="136053"/>
                </a:lnTo>
                <a:lnTo>
                  <a:pt x="527138" y="137501"/>
                </a:lnTo>
                <a:lnTo>
                  <a:pt x="533857" y="138999"/>
                </a:lnTo>
                <a:lnTo>
                  <a:pt x="541896" y="139368"/>
                </a:lnTo>
                <a:lnTo>
                  <a:pt x="545147" y="139469"/>
                </a:lnTo>
                <a:lnTo>
                  <a:pt x="551510" y="140142"/>
                </a:lnTo>
                <a:lnTo>
                  <a:pt x="558799" y="140892"/>
                </a:lnTo>
                <a:lnTo>
                  <a:pt x="578816" y="142801"/>
                </a:lnTo>
                <a:lnTo>
                  <a:pt x="591613" y="143445"/>
                </a:lnTo>
                <a:lnTo>
                  <a:pt x="598382" y="142647"/>
                </a:lnTo>
                <a:lnTo>
                  <a:pt x="609873" y="141104"/>
                </a:lnTo>
                <a:lnTo>
                  <a:pt x="625153" y="141639"/>
                </a:lnTo>
                <a:lnTo>
                  <a:pt x="631291" y="143381"/>
                </a:lnTo>
                <a:lnTo>
                  <a:pt x="632840" y="144257"/>
                </a:lnTo>
                <a:lnTo>
                  <a:pt x="634555" y="145197"/>
                </a:lnTo>
                <a:lnTo>
                  <a:pt x="640676" y="148575"/>
                </a:lnTo>
                <a:lnTo>
                  <a:pt x="648284" y="152779"/>
                </a:lnTo>
                <a:lnTo>
                  <a:pt x="655078" y="149896"/>
                </a:lnTo>
                <a:lnTo>
                  <a:pt x="662790" y="148036"/>
                </a:lnTo>
                <a:lnTo>
                  <a:pt x="675991" y="146146"/>
                </a:lnTo>
                <a:lnTo>
                  <a:pt x="691310" y="145254"/>
                </a:lnTo>
                <a:lnTo>
                  <a:pt x="705374" y="146389"/>
                </a:lnTo>
                <a:lnTo>
                  <a:pt x="722745" y="156831"/>
                </a:lnTo>
                <a:lnTo>
                  <a:pt x="735065" y="165104"/>
                </a:lnTo>
                <a:lnTo>
                  <a:pt x="742800" y="171257"/>
                </a:lnTo>
                <a:lnTo>
                  <a:pt x="745950" y="185289"/>
                </a:lnTo>
                <a:lnTo>
                  <a:pt x="743939" y="196271"/>
                </a:lnTo>
                <a:lnTo>
                  <a:pt x="742492" y="196695"/>
                </a:lnTo>
                <a:lnTo>
                  <a:pt x="739901" y="197826"/>
                </a:lnTo>
                <a:lnTo>
                  <a:pt x="734707" y="200175"/>
                </a:lnTo>
                <a:lnTo>
                  <a:pt x="728027" y="203198"/>
                </a:lnTo>
                <a:lnTo>
                  <a:pt x="718883" y="207338"/>
                </a:lnTo>
                <a:lnTo>
                  <a:pt x="712381" y="207147"/>
                </a:lnTo>
                <a:lnTo>
                  <a:pt x="701560" y="206999"/>
                </a:lnTo>
                <a:lnTo>
                  <a:pt x="687800" y="207015"/>
                </a:lnTo>
                <a:lnTo>
                  <a:pt x="664286" y="207135"/>
                </a:lnTo>
                <a:lnTo>
                  <a:pt x="662000" y="207135"/>
                </a:lnTo>
                <a:lnTo>
                  <a:pt x="659307" y="206893"/>
                </a:lnTo>
                <a:lnTo>
                  <a:pt x="656539" y="206652"/>
                </a:lnTo>
                <a:lnTo>
                  <a:pt x="647090" y="205801"/>
                </a:lnTo>
                <a:lnTo>
                  <a:pt x="635317" y="204760"/>
                </a:lnTo>
                <a:lnTo>
                  <a:pt x="634288" y="213663"/>
                </a:lnTo>
                <a:lnTo>
                  <a:pt x="637161" y="226601"/>
                </a:lnTo>
                <a:lnTo>
                  <a:pt x="646487" y="234866"/>
                </a:lnTo>
                <a:lnTo>
                  <a:pt x="660768" y="241793"/>
                </a:lnTo>
                <a:lnTo>
                  <a:pt x="664984" y="243711"/>
                </a:lnTo>
                <a:lnTo>
                  <a:pt x="667054" y="245870"/>
                </a:lnTo>
                <a:lnTo>
                  <a:pt x="677657" y="253069"/>
                </a:lnTo>
                <a:lnTo>
                  <a:pt x="690036" y="257938"/>
                </a:lnTo>
                <a:lnTo>
                  <a:pt x="698652" y="259814"/>
                </a:lnTo>
                <a:lnTo>
                  <a:pt x="698893" y="261046"/>
                </a:lnTo>
                <a:lnTo>
                  <a:pt x="699236" y="265212"/>
                </a:lnTo>
                <a:lnTo>
                  <a:pt x="699363" y="266825"/>
                </a:lnTo>
                <a:lnTo>
                  <a:pt x="699503" y="268501"/>
                </a:lnTo>
                <a:lnTo>
                  <a:pt x="699998" y="270178"/>
                </a:lnTo>
                <a:lnTo>
                  <a:pt x="701141" y="273619"/>
                </a:lnTo>
                <a:lnTo>
                  <a:pt x="704468" y="278394"/>
                </a:lnTo>
                <a:lnTo>
                  <a:pt x="710209" y="280820"/>
                </a:lnTo>
                <a:lnTo>
                  <a:pt x="713511" y="282217"/>
                </a:lnTo>
                <a:lnTo>
                  <a:pt x="718756" y="283246"/>
                </a:lnTo>
                <a:lnTo>
                  <a:pt x="724992" y="280223"/>
                </a:lnTo>
                <a:lnTo>
                  <a:pt x="732256" y="276794"/>
                </a:lnTo>
                <a:lnTo>
                  <a:pt x="737539" y="276680"/>
                </a:lnTo>
                <a:lnTo>
                  <a:pt x="739838" y="277620"/>
                </a:lnTo>
                <a:lnTo>
                  <a:pt x="741997" y="282154"/>
                </a:lnTo>
                <a:lnTo>
                  <a:pt x="745388" y="283576"/>
                </a:lnTo>
                <a:lnTo>
                  <a:pt x="748156" y="282966"/>
                </a:lnTo>
                <a:lnTo>
                  <a:pt x="750379" y="282484"/>
                </a:lnTo>
                <a:lnTo>
                  <a:pt x="752411" y="280604"/>
                </a:lnTo>
                <a:lnTo>
                  <a:pt x="752741" y="277798"/>
                </a:lnTo>
                <a:lnTo>
                  <a:pt x="753554" y="278280"/>
                </a:lnTo>
                <a:lnTo>
                  <a:pt x="754646" y="278979"/>
                </a:lnTo>
                <a:lnTo>
                  <a:pt x="756107" y="279982"/>
                </a:lnTo>
                <a:lnTo>
                  <a:pt x="758837" y="281862"/>
                </a:lnTo>
                <a:lnTo>
                  <a:pt x="759205" y="283106"/>
                </a:lnTo>
                <a:lnTo>
                  <a:pt x="759434" y="283855"/>
                </a:lnTo>
                <a:lnTo>
                  <a:pt x="759701" y="284783"/>
                </a:lnTo>
                <a:lnTo>
                  <a:pt x="760780" y="286281"/>
                </a:lnTo>
                <a:lnTo>
                  <a:pt x="761669" y="286637"/>
                </a:lnTo>
                <a:lnTo>
                  <a:pt x="763396" y="287335"/>
                </a:lnTo>
                <a:lnTo>
                  <a:pt x="764920" y="286484"/>
                </a:lnTo>
                <a:lnTo>
                  <a:pt x="766025" y="285849"/>
                </a:lnTo>
                <a:lnTo>
                  <a:pt x="767689" y="284998"/>
                </a:lnTo>
                <a:lnTo>
                  <a:pt x="769061" y="283538"/>
                </a:lnTo>
                <a:lnTo>
                  <a:pt x="770394" y="282116"/>
                </a:lnTo>
                <a:lnTo>
                  <a:pt x="771905" y="280490"/>
                </a:lnTo>
                <a:lnTo>
                  <a:pt x="773341" y="278953"/>
                </a:lnTo>
                <a:lnTo>
                  <a:pt x="774839" y="278839"/>
                </a:lnTo>
                <a:lnTo>
                  <a:pt x="778395" y="278572"/>
                </a:lnTo>
                <a:lnTo>
                  <a:pt x="780770" y="279144"/>
                </a:lnTo>
                <a:lnTo>
                  <a:pt x="781456" y="279791"/>
                </a:lnTo>
                <a:lnTo>
                  <a:pt x="781456" y="280693"/>
                </a:lnTo>
                <a:lnTo>
                  <a:pt x="782269" y="282560"/>
                </a:lnTo>
                <a:lnTo>
                  <a:pt x="782954" y="283170"/>
                </a:lnTo>
                <a:lnTo>
                  <a:pt x="784859" y="284859"/>
                </a:lnTo>
                <a:lnTo>
                  <a:pt x="787692" y="284490"/>
                </a:lnTo>
                <a:lnTo>
                  <a:pt x="791603" y="283995"/>
                </a:lnTo>
                <a:lnTo>
                  <a:pt x="794499" y="283627"/>
                </a:lnTo>
                <a:lnTo>
                  <a:pt x="800099" y="282916"/>
                </a:lnTo>
                <a:lnTo>
                  <a:pt x="801192" y="284529"/>
                </a:lnTo>
                <a:lnTo>
                  <a:pt x="801877" y="285595"/>
                </a:lnTo>
                <a:lnTo>
                  <a:pt x="802385" y="288796"/>
                </a:lnTo>
                <a:lnTo>
                  <a:pt x="802817" y="291628"/>
                </a:lnTo>
                <a:lnTo>
                  <a:pt x="804011" y="299210"/>
                </a:lnTo>
                <a:lnTo>
                  <a:pt x="805637" y="309586"/>
                </a:lnTo>
                <a:lnTo>
                  <a:pt x="814831" y="310500"/>
                </a:lnTo>
                <a:lnTo>
                  <a:pt x="822705" y="311554"/>
                </a:lnTo>
                <a:lnTo>
                  <a:pt x="824560" y="309763"/>
                </a:lnTo>
                <a:lnTo>
                  <a:pt x="827163" y="305115"/>
                </a:lnTo>
                <a:lnTo>
                  <a:pt x="828192" y="303286"/>
                </a:lnTo>
                <a:lnTo>
                  <a:pt x="829475" y="301000"/>
                </a:lnTo>
                <a:lnTo>
                  <a:pt x="832142" y="297991"/>
                </a:lnTo>
                <a:lnTo>
                  <a:pt x="833373" y="296657"/>
                </a:lnTo>
                <a:lnTo>
                  <a:pt x="838365" y="294269"/>
                </a:lnTo>
                <a:lnTo>
                  <a:pt x="839660" y="294866"/>
                </a:lnTo>
                <a:lnTo>
                  <a:pt x="839965" y="298549"/>
                </a:lnTo>
                <a:lnTo>
                  <a:pt x="840828" y="301356"/>
                </a:lnTo>
                <a:lnTo>
                  <a:pt x="841590" y="303833"/>
                </a:lnTo>
                <a:lnTo>
                  <a:pt x="842098" y="305484"/>
                </a:lnTo>
                <a:lnTo>
                  <a:pt x="842860" y="307985"/>
                </a:lnTo>
                <a:lnTo>
                  <a:pt x="842657" y="308684"/>
                </a:lnTo>
                <a:lnTo>
                  <a:pt x="839914" y="311072"/>
                </a:lnTo>
                <a:lnTo>
                  <a:pt x="839381" y="314755"/>
                </a:lnTo>
                <a:lnTo>
                  <a:pt x="846264" y="321105"/>
                </a:lnTo>
                <a:lnTo>
                  <a:pt x="848232" y="318882"/>
                </a:lnTo>
                <a:lnTo>
                  <a:pt x="851099" y="307805"/>
                </a:lnTo>
                <a:lnTo>
                  <a:pt x="851563" y="292724"/>
                </a:lnTo>
                <a:lnTo>
                  <a:pt x="850905" y="278021"/>
                </a:lnTo>
                <a:lnTo>
                  <a:pt x="849936" y="264936"/>
                </a:lnTo>
                <a:lnTo>
                  <a:pt x="850595" y="258735"/>
                </a:lnTo>
                <a:lnTo>
                  <a:pt x="852030" y="259878"/>
                </a:lnTo>
                <a:lnTo>
                  <a:pt x="853008" y="262608"/>
                </a:lnTo>
                <a:lnTo>
                  <a:pt x="854278" y="266126"/>
                </a:lnTo>
                <a:lnTo>
                  <a:pt x="855154" y="271473"/>
                </a:lnTo>
                <a:lnTo>
                  <a:pt x="856068" y="277137"/>
                </a:lnTo>
                <a:lnTo>
                  <a:pt x="857427" y="285519"/>
                </a:lnTo>
                <a:lnTo>
                  <a:pt x="881086" y="317133"/>
                </a:lnTo>
                <a:lnTo>
                  <a:pt x="886447" y="317968"/>
                </a:lnTo>
                <a:lnTo>
                  <a:pt x="889749" y="318895"/>
                </a:lnTo>
                <a:lnTo>
                  <a:pt x="893178" y="319847"/>
                </a:lnTo>
                <a:lnTo>
                  <a:pt x="898715" y="321397"/>
                </a:lnTo>
                <a:lnTo>
                  <a:pt x="904443" y="322984"/>
                </a:lnTo>
                <a:lnTo>
                  <a:pt x="910564" y="322984"/>
                </a:lnTo>
                <a:lnTo>
                  <a:pt x="915365" y="322984"/>
                </a:lnTo>
                <a:lnTo>
                  <a:pt x="921207" y="321828"/>
                </a:lnTo>
                <a:lnTo>
                  <a:pt x="926871" y="320711"/>
                </a:lnTo>
                <a:lnTo>
                  <a:pt x="932472" y="319593"/>
                </a:lnTo>
                <a:lnTo>
                  <a:pt x="938263" y="318450"/>
                </a:lnTo>
                <a:lnTo>
                  <a:pt x="942339" y="318603"/>
                </a:lnTo>
                <a:lnTo>
                  <a:pt x="957505" y="319477"/>
                </a:lnTo>
                <a:lnTo>
                  <a:pt x="969429" y="320760"/>
                </a:lnTo>
                <a:lnTo>
                  <a:pt x="973988" y="321740"/>
                </a:lnTo>
                <a:lnTo>
                  <a:pt x="977988" y="321066"/>
                </a:lnTo>
                <a:lnTo>
                  <a:pt x="984859" y="319847"/>
                </a:lnTo>
                <a:lnTo>
                  <a:pt x="987488" y="319377"/>
                </a:lnTo>
                <a:lnTo>
                  <a:pt x="996289" y="317841"/>
                </a:lnTo>
                <a:lnTo>
                  <a:pt x="1001420" y="317447"/>
                </a:lnTo>
                <a:lnTo>
                  <a:pt x="1002753" y="318209"/>
                </a:lnTo>
                <a:lnTo>
                  <a:pt x="1004506" y="319771"/>
                </a:lnTo>
                <a:lnTo>
                  <a:pt x="1006513" y="320177"/>
                </a:lnTo>
                <a:lnTo>
                  <a:pt x="1007859" y="320343"/>
                </a:lnTo>
                <a:lnTo>
                  <a:pt x="1009357" y="320520"/>
                </a:lnTo>
                <a:lnTo>
                  <a:pt x="1010780" y="319619"/>
                </a:lnTo>
                <a:lnTo>
                  <a:pt x="1011250" y="318196"/>
                </a:lnTo>
                <a:lnTo>
                  <a:pt x="1012863" y="313408"/>
                </a:lnTo>
                <a:lnTo>
                  <a:pt x="1013028" y="305382"/>
                </a:lnTo>
                <a:lnTo>
                  <a:pt x="1013028" y="304671"/>
                </a:lnTo>
                <a:lnTo>
                  <a:pt x="1012799" y="303972"/>
                </a:lnTo>
                <a:lnTo>
                  <a:pt x="1012355" y="303413"/>
                </a:lnTo>
                <a:lnTo>
                  <a:pt x="1006830" y="296403"/>
                </a:lnTo>
                <a:lnTo>
                  <a:pt x="1002931" y="289723"/>
                </a:lnTo>
                <a:lnTo>
                  <a:pt x="1001115" y="288275"/>
                </a:lnTo>
                <a:lnTo>
                  <a:pt x="999286" y="286827"/>
                </a:lnTo>
                <a:lnTo>
                  <a:pt x="997470" y="285379"/>
                </a:lnTo>
                <a:lnTo>
                  <a:pt x="997978" y="282814"/>
                </a:lnTo>
                <a:lnTo>
                  <a:pt x="1001572" y="282814"/>
                </a:lnTo>
                <a:lnTo>
                  <a:pt x="1004595" y="284173"/>
                </a:lnTo>
                <a:lnTo>
                  <a:pt x="1010018" y="288415"/>
                </a:lnTo>
                <a:lnTo>
                  <a:pt x="1013332" y="294511"/>
                </a:lnTo>
                <a:lnTo>
                  <a:pt x="1015390" y="296162"/>
                </a:lnTo>
                <a:lnTo>
                  <a:pt x="1017460" y="297800"/>
                </a:lnTo>
                <a:lnTo>
                  <a:pt x="1019517" y="299438"/>
                </a:lnTo>
                <a:lnTo>
                  <a:pt x="1020114" y="301458"/>
                </a:lnTo>
                <a:lnTo>
                  <a:pt x="1020711" y="303477"/>
                </a:lnTo>
                <a:lnTo>
                  <a:pt x="1021308" y="305496"/>
                </a:lnTo>
                <a:lnTo>
                  <a:pt x="1021295" y="305966"/>
                </a:lnTo>
                <a:lnTo>
                  <a:pt x="1021270" y="306436"/>
                </a:lnTo>
                <a:lnTo>
                  <a:pt x="1021257" y="306906"/>
                </a:lnTo>
                <a:lnTo>
                  <a:pt x="1019441" y="307465"/>
                </a:lnTo>
                <a:lnTo>
                  <a:pt x="1017638" y="308024"/>
                </a:lnTo>
                <a:lnTo>
                  <a:pt x="1015822" y="308582"/>
                </a:lnTo>
                <a:lnTo>
                  <a:pt x="1012621" y="308443"/>
                </a:lnTo>
                <a:lnTo>
                  <a:pt x="1011605" y="308443"/>
                </a:lnTo>
                <a:lnTo>
                  <a:pt x="1010640" y="308938"/>
                </a:lnTo>
                <a:lnTo>
                  <a:pt x="1010043" y="309751"/>
                </a:lnTo>
                <a:lnTo>
                  <a:pt x="1009446" y="310576"/>
                </a:lnTo>
                <a:lnTo>
                  <a:pt x="1009281" y="311643"/>
                </a:lnTo>
                <a:lnTo>
                  <a:pt x="1009599" y="312608"/>
                </a:lnTo>
                <a:lnTo>
                  <a:pt x="1011681" y="318984"/>
                </a:lnTo>
                <a:lnTo>
                  <a:pt x="1011999" y="319949"/>
                </a:lnTo>
                <a:lnTo>
                  <a:pt x="1012761" y="320711"/>
                </a:lnTo>
                <a:lnTo>
                  <a:pt x="1013739" y="321016"/>
                </a:lnTo>
                <a:lnTo>
                  <a:pt x="1015123" y="321460"/>
                </a:lnTo>
                <a:lnTo>
                  <a:pt x="1017295" y="322502"/>
                </a:lnTo>
                <a:lnTo>
                  <a:pt x="1020089" y="326375"/>
                </a:lnTo>
                <a:lnTo>
                  <a:pt x="1029998" y="338327"/>
                </a:lnTo>
                <a:lnTo>
                  <a:pt x="1041103" y="350020"/>
                </a:lnTo>
                <a:lnTo>
                  <a:pt x="1048693" y="357534"/>
                </a:lnTo>
                <a:lnTo>
                  <a:pt x="1056322" y="365618"/>
                </a:lnTo>
                <a:lnTo>
                  <a:pt x="1067185" y="375651"/>
                </a:lnTo>
                <a:lnTo>
                  <a:pt x="1078948" y="383673"/>
                </a:lnTo>
                <a:lnTo>
                  <a:pt x="1088262" y="385989"/>
                </a:lnTo>
                <a:lnTo>
                  <a:pt x="1089393" y="385989"/>
                </a:lnTo>
                <a:lnTo>
                  <a:pt x="1090574" y="386078"/>
                </a:lnTo>
                <a:lnTo>
                  <a:pt x="1098105" y="386649"/>
                </a:lnTo>
                <a:lnTo>
                  <a:pt x="1105776" y="389240"/>
                </a:lnTo>
                <a:lnTo>
                  <a:pt x="1105966" y="393723"/>
                </a:lnTo>
                <a:lnTo>
                  <a:pt x="1106169" y="399133"/>
                </a:lnTo>
                <a:lnTo>
                  <a:pt x="1109954" y="407846"/>
                </a:lnTo>
                <a:lnTo>
                  <a:pt x="1113675" y="409662"/>
                </a:lnTo>
                <a:lnTo>
                  <a:pt x="1114729" y="410170"/>
                </a:lnTo>
                <a:lnTo>
                  <a:pt x="1116825" y="410068"/>
                </a:lnTo>
                <a:lnTo>
                  <a:pt x="1117777" y="409382"/>
                </a:lnTo>
                <a:lnTo>
                  <a:pt x="1120025" y="407744"/>
                </a:lnTo>
                <a:lnTo>
                  <a:pt x="1119898" y="404353"/>
                </a:lnTo>
                <a:lnTo>
                  <a:pt x="1119441" y="400911"/>
                </a:lnTo>
                <a:lnTo>
                  <a:pt x="1117307" y="401496"/>
                </a:lnTo>
                <a:lnTo>
                  <a:pt x="1118336" y="401762"/>
                </a:lnTo>
                <a:lnTo>
                  <a:pt x="1121092" y="404099"/>
                </a:lnTo>
                <a:lnTo>
                  <a:pt x="1124343" y="406855"/>
                </a:lnTo>
                <a:lnTo>
                  <a:pt x="1131112" y="412583"/>
                </a:lnTo>
                <a:lnTo>
                  <a:pt x="1136116" y="407642"/>
                </a:lnTo>
                <a:lnTo>
                  <a:pt x="1137234" y="406220"/>
                </a:lnTo>
                <a:lnTo>
                  <a:pt x="1138732" y="404861"/>
                </a:lnTo>
                <a:lnTo>
                  <a:pt x="1139875" y="404061"/>
                </a:lnTo>
                <a:lnTo>
                  <a:pt x="1139850" y="406677"/>
                </a:lnTo>
                <a:lnTo>
                  <a:pt x="1139609" y="408696"/>
                </a:lnTo>
                <a:lnTo>
                  <a:pt x="1139393" y="410500"/>
                </a:lnTo>
                <a:lnTo>
                  <a:pt x="1138808" y="415364"/>
                </a:lnTo>
                <a:lnTo>
                  <a:pt x="1138250" y="419974"/>
                </a:lnTo>
                <a:lnTo>
                  <a:pt x="1142301" y="421498"/>
                </a:lnTo>
                <a:lnTo>
                  <a:pt x="1143736" y="422031"/>
                </a:lnTo>
                <a:lnTo>
                  <a:pt x="1145324" y="421879"/>
                </a:lnTo>
                <a:lnTo>
                  <a:pt x="1146860" y="421714"/>
                </a:lnTo>
                <a:lnTo>
                  <a:pt x="1147114" y="421689"/>
                </a:lnTo>
                <a:lnTo>
                  <a:pt x="1147406" y="421663"/>
                </a:lnTo>
                <a:lnTo>
                  <a:pt x="1147698" y="421638"/>
                </a:lnTo>
                <a:lnTo>
                  <a:pt x="1149134" y="425930"/>
                </a:lnTo>
                <a:lnTo>
                  <a:pt x="1151293" y="428000"/>
                </a:lnTo>
                <a:lnTo>
                  <a:pt x="1154087" y="427632"/>
                </a:lnTo>
                <a:lnTo>
                  <a:pt x="1157236" y="427213"/>
                </a:lnTo>
                <a:lnTo>
                  <a:pt x="1159116" y="423682"/>
                </a:lnTo>
                <a:lnTo>
                  <a:pt x="1159116" y="418183"/>
                </a:lnTo>
                <a:lnTo>
                  <a:pt x="1159116" y="416837"/>
                </a:lnTo>
                <a:lnTo>
                  <a:pt x="1159916" y="415478"/>
                </a:lnTo>
                <a:lnTo>
                  <a:pt x="1161211" y="414653"/>
                </a:lnTo>
                <a:lnTo>
                  <a:pt x="1161821" y="414259"/>
                </a:lnTo>
                <a:lnTo>
                  <a:pt x="1163446" y="413446"/>
                </a:lnTo>
                <a:lnTo>
                  <a:pt x="1165339" y="414323"/>
                </a:lnTo>
                <a:lnTo>
                  <a:pt x="1169339" y="415847"/>
                </a:lnTo>
                <a:lnTo>
                  <a:pt x="1174330" y="420850"/>
                </a:lnTo>
                <a:lnTo>
                  <a:pt x="1175931" y="422654"/>
                </a:lnTo>
                <a:lnTo>
                  <a:pt x="1182242" y="425803"/>
                </a:lnTo>
                <a:lnTo>
                  <a:pt x="1185278" y="423543"/>
                </a:lnTo>
                <a:lnTo>
                  <a:pt x="1187284" y="422044"/>
                </a:lnTo>
                <a:lnTo>
                  <a:pt x="1189075" y="420723"/>
                </a:lnTo>
                <a:lnTo>
                  <a:pt x="1189977" y="420050"/>
                </a:lnTo>
                <a:lnTo>
                  <a:pt x="1193139" y="421435"/>
                </a:lnTo>
                <a:lnTo>
                  <a:pt x="1195120" y="422362"/>
                </a:lnTo>
                <a:lnTo>
                  <a:pt x="1197559" y="424203"/>
                </a:lnTo>
                <a:lnTo>
                  <a:pt x="1200200" y="426146"/>
                </a:lnTo>
                <a:lnTo>
                  <a:pt x="1210834" y="433043"/>
                </a:lnTo>
                <a:lnTo>
                  <a:pt x="1221742" y="434619"/>
                </a:lnTo>
                <a:lnTo>
                  <a:pt x="1227277" y="432369"/>
                </a:lnTo>
                <a:lnTo>
                  <a:pt x="1230045" y="437170"/>
                </a:lnTo>
                <a:lnTo>
                  <a:pt x="1231341" y="439380"/>
                </a:lnTo>
                <a:lnTo>
                  <a:pt x="1236141" y="447304"/>
                </a:lnTo>
                <a:lnTo>
                  <a:pt x="1241869" y="450010"/>
                </a:lnTo>
                <a:lnTo>
                  <a:pt x="1248359" y="447419"/>
                </a:lnTo>
                <a:lnTo>
                  <a:pt x="1253782" y="445031"/>
                </a:lnTo>
                <a:lnTo>
                  <a:pt x="1256525" y="443825"/>
                </a:lnTo>
                <a:lnTo>
                  <a:pt x="1262659" y="448079"/>
                </a:lnTo>
                <a:lnTo>
                  <a:pt x="1271249" y="453534"/>
                </a:lnTo>
                <a:lnTo>
                  <a:pt x="1281940" y="458506"/>
                </a:lnTo>
                <a:lnTo>
                  <a:pt x="1294132" y="460702"/>
                </a:lnTo>
                <a:lnTo>
                  <a:pt x="1312148" y="454952"/>
                </a:lnTo>
                <a:lnTo>
                  <a:pt x="1320641" y="451059"/>
                </a:lnTo>
                <a:lnTo>
                  <a:pt x="1325651" y="448054"/>
                </a:lnTo>
                <a:lnTo>
                  <a:pt x="1327429" y="446974"/>
                </a:lnTo>
                <a:lnTo>
                  <a:pt x="1328877" y="446974"/>
                </a:lnTo>
                <a:lnTo>
                  <a:pt x="1331518" y="447038"/>
                </a:lnTo>
                <a:lnTo>
                  <a:pt x="1336128" y="447203"/>
                </a:lnTo>
                <a:lnTo>
                  <a:pt x="1341869" y="447419"/>
                </a:lnTo>
                <a:lnTo>
                  <a:pt x="1350568" y="444142"/>
                </a:lnTo>
                <a:lnTo>
                  <a:pt x="1358379" y="441462"/>
                </a:lnTo>
                <a:lnTo>
                  <a:pt x="1366900" y="440256"/>
                </a:lnTo>
                <a:lnTo>
                  <a:pt x="1373111" y="439380"/>
                </a:lnTo>
                <a:lnTo>
                  <a:pt x="1376768" y="438846"/>
                </a:lnTo>
                <a:lnTo>
                  <a:pt x="1392389" y="434008"/>
                </a:lnTo>
                <a:lnTo>
                  <a:pt x="1394040" y="435620"/>
                </a:lnTo>
                <a:lnTo>
                  <a:pt x="1395044" y="436598"/>
                </a:lnTo>
                <a:lnTo>
                  <a:pt x="1396187" y="437576"/>
                </a:lnTo>
                <a:lnTo>
                  <a:pt x="1397304" y="438516"/>
                </a:lnTo>
                <a:lnTo>
                  <a:pt x="1398650" y="439646"/>
                </a:lnTo>
                <a:lnTo>
                  <a:pt x="1400898" y="441539"/>
                </a:lnTo>
                <a:lnTo>
                  <a:pt x="1401178" y="442339"/>
                </a:lnTo>
                <a:lnTo>
                  <a:pt x="1396618" y="443710"/>
                </a:lnTo>
                <a:lnTo>
                  <a:pt x="1396022" y="446123"/>
                </a:lnTo>
                <a:lnTo>
                  <a:pt x="1396237" y="447825"/>
                </a:lnTo>
                <a:lnTo>
                  <a:pt x="1396771" y="452372"/>
                </a:lnTo>
                <a:lnTo>
                  <a:pt x="1403527" y="454124"/>
                </a:lnTo>
                <a:lnTo>
                  <a:pt x="1429848" y="484658"/>
                </a:lnTo>
                <a:lnTo>
                  <a:pt x="1432547" y="493266"/>
                </a:lnTo>
                <a:lnTo>
                  <a:pt x="1434376" y="498358"/>
                </a:lnTo>
                <a:lnTo>
                  <a:pt x="1435620" y="501826"/>
                </a:lnTo>
                <a:lnTo>
                  <a:pt x="1437424" y="506906"/>
                </a:lnTo>
                <a:lnTo>
                  <a:pt x="1437805" y="507960"/>
                </a:lnTo>
                <a:lnTo>
                  <a:pt x="1437805" y="510843"/>
                </a:lnTo>
                <a:lnTo>
                  <a:pt x="1437805" y="517701"/>
                </a:lnTo>
                <a:lnTo>
                  <a:pt x="1440205" y="521549"/>
                </a:lnTo>
                <a:lnTo>
                  <a:pt x="1444078" y="525511"/>
                </a:lnTo>
                <a:lnTo>
                  <a:pt x="1446072" y="527568"/>
                </a:lnTo>
                <a:lnTo>
                  <a:pt x="1445145" y="532191"/>
                </a:lnTo>
                <a:lnTo>
                  <a:pt x="1444396" y="533207"/>
                </a:lnTo>
                <a:lnTo>
                  <a:pt x="1442402" y="536331"/>
                </a:lnTo>
                <a:lnTo>
                  <a:pt x="1439887" y="549578"/>
                </a:lnTo>
                <a:lnTo>
                  <a:pt x="1444675" y="554492"/>
                </a:lnTo>
                <a:lnTo>
                  <a:pt x="1448876" y="563100"/>
                </a:lnTo>
                <a:lnTo>
                  <a:pt x="1460808" y="603714"/>
                </a:lnTo>
                <a:lnTo>
                  <a:pt x="1471752" y="611338"/>
                </a:lnTo>
                <a:lnTo>
                  <a:pt x="1472044" y="612747"/>
                </a:lnTo>
                <a:lnTo>
                  <a:pt x="1472247" y="615719"/>
                </a:lnTo>
                <a:lnTo>
                  <a:pt x="1472387" y="617764"/>
                </a:lnTo>
                <a:lnTo>
                  <a:pt x="1472755" y="623187"/>
                </a:lnTo>
                <a:lnTo>
                  <a:pt x="1478445" y="622831"/>
                </a:lnTo>
                <a:lnTo>
                  <a:pt x="1484134" y="622488"/>
                </a:lnTo>
                <a:lnTo>
                  <a:pt x="1491614" y="623707"/>
                </a:lnTo>
                <a:lnTo>
                  <a:pt x="1495551" y="628165"/>
                </a:lnTo>
                <a:lnTo>
                  <a:pt x="1501825" y="635252"/>
                </a:lnTo>
                <a:lnTo>
                  <a:pt x="1506232" y="642757"/>
                </a:lnTo>
                <a:lnTo>
                  <a:pt x="1507337" y="648244"/>
                </a:lnTo>
                <a:lnTo>
                  <a:pt x="1508493" y="655115"/>
                </a:lnTo>
                <a:lnTo>
                  <a:pt x="1514817" y="654911"/>
                </a:lnTo>
                <a:lnTo>
                  <a:pt x="1518589" y="654797"/>
                </a:lnTo>
                <a:lnTo>
                  <a:pt x="1520786" y="654734"/>
                </a:lnTo>
                <a:lnTo>
                  <a:pt x="1523009" y="654657"/>
                </a:lnTo>
                <a:lnTo>
                  <a:pt x="1524393" y="655445"/>
                </a:lnTo>
                <a:lnTo>
                  <a:pt x="1526628" y="656512"/>
                </a:lnTo>
                <a:lnTo>
                  <a:pt x="1527289" y="659356"/>
                </a:lnTo>
                <a:lnTo>
                  <a:pt x="1528038" y="663585"/>
                </a:lnTo>
                <a:lnTo>
                  <a:pt x="1528483" y="666024"/>
                </a:lnTo>
                <a:lnTo>
                  <a:pt x="1528927" y="668538"/>
                </a:lnTo>
                <a:lnTo>
                  <a:pt x="1529981" y="670621"/>
                </a:lnTo>
                <a:lnTo>
                  <a:pt x="1531797" y="674215"/>
                </a:lnTo>
                <a:lnTo>
                  <a:pt x="1538579" y="677924"/>
                </a:lnTo>
                <a:lnTo>
                  <a:pt x="1548701" y="683169"/>
                </a:lnTo>
                <a:lnTo>
                  <a:pt x="1552841" y="685315"/>
                </a:lnTo>
                <a:lnTo>
                  <a:pt x="1556600" y="687220"/>
                </a:lnTo>
                <a:lnTo>
                  <a:pt x="1558302" y="688541"/>
                </a:lnTo>
                <a:lnTo>
                  <a:pt x="1563496" y="692008"/>
                </a:lnTo>
                <a:lnTo>
                  <a:pt x="1572450" y="692554"/>
                </a:lnTo>
                <a:lnTo>
                  <a:pt x="1575993" y="690649"/>
                </a:lnTo>
                <a:lnTo>
                  <a:pt x="1576298" y="690484"/>
                </a:lnTo>
                <a:lnTo>
                  <a:pt x="1576628" y="690217"/>
                </a:lnTo>
                <a:lnTo>
                  <a:pt x="1576933" y="689874"/>
                </a:lnTo>
                <a:lnTo>
                  <a:pt x="1577441" y="690001"/>
                </a:lnTo>
                <a:lnTo>
                  <a:pt x="1578038" y="690167"/>
                </a:lnTo>
                <a:lnTo>
                  <a:pt x="1578508" y="690306"/>
                </a:lnTo>
                <a:lnTo>
                  <a:pt x="1582318" y="691373"/>
                </a:lnTo>
                <a:lnTo>
                  <a:pt x="1590052" y="685468"/>
                </a:lnTo>
                <a:lnTo>
                  <a:pt x="1590725" y="683550"/>
                </a:lnTo>
                <a:lnTo>
                  <a:pt x="1592313" y="682534"/>
                </a:lnTo>
                <a:lnTo>
                  <a:pt x="1594192" y="681340"/>
                </a:lnTo>
                <a:lnTo>
                  <a:pt x="1597177" y="681480"/>
                </a:lnTo>
                <a:lnTo>
                  <a:pt x="1600949" y="682940"/>
                </a:lnTo>
                <a:lnTo>
                  <a:pt x="1608200" y="685747"/>
                </a:lnTo>
                <a:lnTo>
                  <a:pt x="1611845" y="686191"/>
                </a:lnTo>
                <a:lnTo>
                  <a:pt x="1615058" y="686585"/>
                </a:lnTo>
                <a:lnTo>
                  <a:pt x="1616836" y="686801"/>
                </a:lnTo>
                <a:lnTo>
                  <a:pt x="1618462" y="686979"/>
                </a:lnTo>
                <a:lnTo>
                  <a:pt x="1620697" y="687703"/>
                </a:lnTo>
                <a:lnTo>
                  <a:pt x="1621828" y="688160"/>
                </a:lnTo>
                <a:lnTo>
                  <a:pt x="1622717" y="688617"/>
                </a:lnTo>
                <a:lnTo>
                  <a:pt x="1623491" y="688998"/>
                </a:lnTo>
                <a:lnTo>
                  <a:pt x="1626692" y="690624"/>
                </a:lnTo>
                <a:lnTo>
                  <a:pt x="1628419" y="691297"/>
                </a:lnTo>
                <a:lnTo>
                  <a:pt x="1638884" y="691564"/>
                </a:lnTo>
                <a:lnTo>
                  <a:pt x="1644065" y="691691"/>
                </a:lnTo>
                <a:lnTo>
                  <a:pt x="1647824" y="691386"/>
                </a:lnTo>
                <a:lnTo>
                  <a:pt x="1651177" y="691081"/>
                </a:lnTo>
                <a:lnTo>
                  <a:pt x="1656880" y="690548"/>
                </a:lnTo>
                <a:lnTo>
                  <a:pt x="1660829" y="690179"/>
                </a:lnTo>
                <a:lnTo>
                  <a:pt x="1667890" y="691513"/>
                </a:lnTo>
                <a:lnTo>
                  <a:pt x="1671548" y="692300"/>
                </a:lnTo>
                <a:lnTo>
                  <a:pt x="1673796" y="693367"/>
                </a:lnTo>
                <a:lnTo>
                  <a:pt x="1675764" y="694307"/>
                </a:lnTo>
                <a:lnTo>
                  <a:pt x="1681200" y="696898"/>
                </a:lnTo>
                <a:lnTo>
                  <a:pt x="1684362" y="697431"/>
                </a:lnTo>
                <a:lnTo>
                  <a:pt x="1693862" y="692173"/>
                </a:lnTo>
                <a:lnTo>
                  <a:pt x="1706394" y="686635"/>
                </a:lnTo>
                <a:lnTo>
                  <a:pt x="1716397" y="686653"/>
                </a:lnTo>
                <a:lnTo>
                  <a:pt x="1725815" y="692656"/>
                </a:lnTo>
                <a:lnTo>
                  <a:pt x="1727631" y="694015"/>
                </a:lnTo>
                <a:lnTo>
                  <a:pt x="1729409" y="695335"/>
                </a:lnTo>
                <a:lnTo>
                  <a:pt x="1731314" y="696758"/>
                </a:lnTo>
                <a:lnTo>
                  <a:pt x="1735696" y="700060"/>
                </a:lnTo>
                <a:lnTo>
                  <a:pt x="1741690" y="704581"/>
                </a:lnTo>
                <a:lnTo>
                  <a:pt x="1741741" y="707553"/>
                </a:lnTo>
                <a:lnTo>
                  <a:pt x="1741766" y="708607"/>
                </a:lnTo>
                <a:lnTo>
                  <a:pt x="1740915" y="709826"/>
                </a:lnTo>
                <a:lnTo>
                  <a:pt x="1739239" y="711185"/>
                </a:lnTo>
                <a:lnTo>
                  <a:pt x="1731860" y="717433"/>
                </a:lnTo>
                <a:lnTo>
                  <a:pt x="1733511" y="722475"/>
                </a:lnTo>
                <a:lnTo>
                  <a:pt x="1734604" y="725803"/>
                </a:lnTo>
                <a:lnTo>
                  <a:pt x="1734807" y="726425"/>
                </a:lnTo>
                <a:lnTo>
                  <a:pt x="1735010" y="727035"/>
                </a:lnTo>
                <a:lnTo>
                  <a:pt x="1735112" y="727632"/>
                </a:lnTo>
                <a:lnTo>
                  <a:pt x="1736369" y="732877"/>
                </a:lnTo>
                <a:lnTo>
                  <a:pt x="1744713" y="735175"/>
                </a:lnTo>
                <a:lnTo>
                  <a:pt x="1748675" y="734705"/>
                </a:lnTo>
                <a:lnTo>
                  <a:pt x="1752345" y="734274"/>
                </a:lnTo>
                <a:lnTo>
                  <a:pt x="1753641" y="731810"/>
                </a:lnTo>
                <a:lnTo>
                  <a:pt x="1753641" y="729829"/>
                </a:lnTo>
                <a:lnTo>
                  <a:pt x="1753641" y="728597"/>
                </a:lnTo>
                <a:lnTo>
                  <a:pt x="1753831" y="727949"/>
                </a:lnTo>
                <a:lnTo>
                  <a:pt x="1753895" y="727809"/>
                </a:lnTo>
                <a:lnTo>
                  <a:pt x="1751291" y="728457"/>
                </a:lnTo>
                <a:lnTo>
                  <a:pt x="1751736" y="728787"/>
                </a:lnTo>
                <a:lnTo>
                  <a:pt x="1752511" y="730095"/>
                </a:lnTo>
                <a:lnTo>
                  <a:pt x="1755190" y="734642"/>
                </a:lnTo>
                <a:lnTo>
                  <a:pt x="1757413" y="735175"/>
                </a:lnTo>
                <a:lnTo>
                  <a:pt x="1770710" y="757159"/>
                </a:lnTo>
                <a:lnTo>
                  <a:pt x="1768398" y="762518"/>
                </a:lnTo>
                <a:lnTo>
                  <a:pt x="1767014" y="765719"/>
                </a:lnTo>
                <a:lnTo>
                  <a:pt x="1766303" y="767408"/>
                </a:lnTo>
                <a:lnTo>
                  <a:pt x="1765668" y="768932"/>
                </a:lnTo>
                <a:lnTo>
                  <a:pt x="1764004" y="773085"/>
                </a:lnTo>
                <a:lnTo>
                  <a:pt x="1759597" y="784108"/>
                </a:lnTo>
                <a:lnTo>
                  <a:pt x="1753146" y="789773"/>
                </a:lnTo>
                <a:lnTo>
                  <a:pt x="1749971" y="792427"/>
                </a:lnTo>
                <a:lnTo>
                  <a:pt x="1748281" y="794307"/>
                </a:lnTo>
                <a:lnTo>
                  <a:pt x="1747177" y="795551"/>
                </a:lnTo>
                <a:lnTo>
                  <a:pt x="1745500" y="796135"/>
                </a:lnTo>
                <a:lnTo>
                  <a:pt x="1744802" y="795970"/>
                </a:lnTo>
                <a:lnTo>
                  <a:pt x="1744027" y="795196"/>
                </a:lnTo>
                <a:lnTo>
                  <a:pt x="1743265" y="794446"/>
                </a:lnTo>
                <a:lnTo>
                  <a:pt x="1742020" y="793202"/>
                </a:lnTo>
                <a:lnTo>
                  <a:pt x="1740306" y="791500"/>
                </a:lnTo>
                <a:lnTo>
                  <a:pt x="1729028" y="806245"/>
                </a:lnTo>
                <a:lnTo>
                  <a:pt x="1717763" y="810397"/>
                </a:lnTo>
                <a:lnTo>
                  <a:pt x="1684006" y="834541"/>
                </a:lnTo>
                <a:lnTo>
                  <a:pt x="1675345" y="848116"/>
                </a:lnTo>
                <a:lnTo>
                  <a:pt x="1669262" y="851025"/>
                </a:lnTo>
                <a:lnTo>
                  <a:pt x="1667840" y="850885"/>
                </a:lnTo>
                <a:lnTo>
                  <a:pt x="1665858" y="849806"/>
                </a:lnTo>
                <a:lnTo>
                  <a:pt x="1662747" y="848193"/>
                </a:lnTo>
                <a:lnTo>
                  <a:pt x="1660131" y="850072"/>
                </a:lnTo>
                <a:lnTo>
                  <a:pt x="1657578" y="851901"/>
                </a:lnTo>
                <a:lnTo>
                  <a:pt x="1657794" y="855470"/>
                </a:lnTo>
                <a:lnTo>
                  <a:pt x="1658188" y="857997"/>
                </a:lnTo>
                <a:lnTo>
                  <a:pt x="1658734" y="861566"/>
                </a:lnTo>
                <a:lnTo>
                  <a:pt x="1658543" y="862493"/>
                </a:lnTo>
                <a:lnTo>
                  <a:pt x="1658492" y="862645"/>
                </a:lnTo>
                <a:lnTo>
                  <a:pt x="1651038" y="861756"/>
                </a:lnTo>
                <a:lnTo>
                  <a:pt x="1647697" y="870392"/>
                </a:lnTo>
                <a:lnTo>
                  <a:pt x="1644167" y="879549"/>
                </a:lnTo>
                <a:lnTo>
                  <a:pt x="1641690" y="885962"/>
                </a:lnTo>
                <a:lnTo>
                  <a:pt x="1638617" y="893938"/>
                </a:lnTo>
                <a:lnTo>
                  <a:pt x="1622539" y="914525"/>
                </a:lnTo>
                <a:lnTo>
                  <a:pt x="1623669" y="917751"/>
                </a:lnTo>
                <a:lnTo>
                  <a:pt x="1626349" y="919706"/>
                </a:lnTo>
                <a:lnTo>
                  <a:pt x="1633613" y="924786"/>
                </a:lnTo>
                <a:lnTo>
                  <a:pt x="1642148" y="926158"/>
                </a:lnTo>
                <a:lnTo>
                  <a:pt x="1649831" y="923516"/>
                </a:lnTo>
                <a:lnTo>
                  <a:pt x="1660962" y="920389"/>
                </a:lnTo>
                <a:lnTo>
                  <a:pt x="1674391" y="917286"/>
                </a:lnTo>
                <a:lnTo>
                  <a:pt x="1687685" y="915097"/>
                </a:lnTo>
                <a:lnTo>
                  <a:pt x="1698764" y="914360"/>
                </a:lnTo>
                <a:lnTo>
                  <a:pt x="1700923" y="916430"/>
                </a:lnTo>
                <a:lnTo>
                  <a:pt x="1702600" y="918690"/>
                </a:lnTo>
                <a:lnTo>
                  <a:pt x="1705114" y="922259"/>
                </a:lnTo>
                <a:lnTo>
                  <a:pt x="1707921" y="921192"/>
                </a:lnTo>
                <a:lnTo>
                  <a:pt x="1709597" y="920545"/>
                </a:lnTo>
                <a:lnTo>
                  <a:pt x="1717598" y="918741"/>
                </a:lnTo>
                <a:lnTo>
                  <a:pt x="1722513" y="916303"/>
                </a:lnTo>
                <a:lnTo>
                  <a:pt x="1724444" y="913153"/>
                </a:lnTo>
                <a:lnTo>
                  <a:pt x="1725383" y="911642"/>
                </a:lnTo>
                <a:lnTo>
                  <a:pt x="1725650" y="909953"/>
                </a:lnTo>
                <a:lnTo>
                  <a:pt x="1725218" y="908289"/>
                </a:lnTo>
                <a:lnTo>
                  <a:pt x="1724558" y="905660"/>
                </a:lnTo>
                <a:lnTo>
                  <a:pt x="1725434" y="904555"/>
                </a:lnTo>
                <a:lnTo>
                  <a:pt x="1726387" y="903819"/>
                </a:lnTo>
                <a:lnTo>
                  <a:pt x="1738426" y="901257"/>
                </a:lnTo>
                <a:lnTo>
                  <a:pt x="1753419" y="902667"/>
                </a:lnTo>
                <a:lnTo>
                  <a:pt x="1768013" y="907511"/>
                </a:lnTo>
                <a:lnTo>
                  <a:pt x="1780364" y="909858"/>
                </a:lnTo>
                <a:lnTo>
                  <a:pt x="1783918" y="909775"/>
                </a:lnTo>
                <a:lnTo>
                  <a:pt x="1784934" y="909902"/>
                </a:lnTo>
                <a:lnTo>
                  <a:pt x="1785759" y="910004"/>
                </a:lnTo>
                <a:lnTo>
                  <a:pt x="1796766" y="909834"/>
                </a:lnTo>
                <a:lnTo>
                  <a:pt x="1809675" y="904417"/>
                </a:lnTo>
                <a:lnTo>
                  <a:pt x="1824166" y="894689"/>
                </a:lnTo>
                <a:lnTo>
                  <a:pt x="1831933" y="894212"/>
                </a:lnTo>
                <a:lnTo>
                  <a:pt x="1844051" y="894460"/>
                </a:lnTo>
                <a:lnTo>
                  <a:pt x="1856258" y="891274"/>
                </a:lnTo>
                <a:lnTo>
                  <a:pt x="1870111" y="887093"/>
                </a:lnTo>
                <a:lnTo>
                  <a:pt x="1881222" y="886182"/>
                </a:lnTo>
                <a:lnTo>
                  <a:pt x="1894766" y="890025"/>
                </a:lnTo>
                <a:lnTo>
                  <a:pt x="1907282" y="890269"/>
                </a:lnTo>
                <a:lnTo>
                  <a:pt x="1917248" y="886253"/>
                </a:lnTo>
                <a:lnTo>
                  <a:pt x="1926963" y="883055"/>
                </a:lnTo>
                <a:lnTo>
                  <a:pt x="1941798" y="884205"/>
                </a:lnTo>
                <a:lnTo>
                  <a:pt x="1947621" y="885340"/>
                </a:lnTo>
                <a:lnTo>
                  <a:pt x="1949970" y="884019"/>
                </a:lnTo>
                <a:lnTo>
                  <a:pt x="1953171" y="881708"/>
                </a:lnTo>
                <a:lnTo>
                  <a:pt x="1954187" y="880984"/>
                </a:lnTo>
                <a:lnTo>
                  <a:pt x="1955380" y="880108"/>
                </a:lnTo>
                <a:lnTo>
                  <a:pt x="1957108" y="879181"/>
                </a:lnTo>
                <a:lnTo>
                  <a:pt x="1961286" y="876818"/>
                </a:lnTo>
                <a:lnTo>
                  <a:pt x="1970951" y="871357"/>
                </a:lnTo>
                <a:lnTo>
                  <a:pt x="1976678" y="873897"/>
                </a:lnTo>
                <a:lnTo>
                  <a:pt x="1978507" y="874647"/>
                </a:lnTo>
                <a:lnTo>
                  <a:pt x="1980107" y="875726"/>
                </a:lnTo>
                <a:lnTo>
                  <a:pt x="1981822" y="876857"/>
                </a:lnTo>
                <a:lnTo>
                  <a:pt x="1986546" y="879981"/>
                </a:lnTo>
                <a:lnTo>
                  <a:pt x="1992414" y="883867"/>
                </a:lnTo>
                <a:lnTo>
                  <a:pt x="2003094" y="883600"/>
                </a:lnTo>
                <a:lnTo>
                  <a:pt x="2006472" y="883511"/>
                </a:lnTo>
                <a:lnTo>
                  <a:pt x="2009584" y="883562"/>
                </a:lnTo>
                <a:lnTo>
                  <a:pt x="2012518" y="883600"/>
                </a:lnTo>
                <a:lnTo>
                  <a:pt x="2025215" y="883355"/>
                </a:lnTo>
                <a:lnTo>
                  <a:pt x="2037639" y="880557"/>
                </a:lnTo>
                <a:lnTo>
                  <a:pt x="2049360" y="875777"/>
                </a:lnTo>
                <a:lnTo>
                  <a:pt x="2051938" y="876069"/>
                </a:lnTo>
                <a:lnTo>
                  <a:pt x="2054466" y="879333"/>
                </a:lnTo>
                <a:lnTo>
                  <a:pt x="2058771" y="884896"/>
                </a:lnTo>
                <a:lnTo>
                  <a:pt x="2067432" y="884108"/>
                </a:lnTo>
                <a:lnTo>
                  <a:pt x="2073757" y="883537"/>
                </a:lnTo>
                <a:lnTo>
                  <a:pt x="2075306" y="883397"/>
                </a:lnTo>
                <a:lnTo>
                  <a:pt x="2076716" y="883257"/>
                </a:lnTo>
                <a:lnTo>
                  <a:pt x="2077846" y="883257"/>
                </a:lnTo>
                <a:lnTo>
                  <a:pt x="2078951" y="883257"/>
                </a:lnTo>
                <a:lnTo>
                  <a:pt x="2079929" y="883143"/>
                </a:lnTo>
                <a:lnTo>
                  <a:pt x="2080894" y="883016"/>
                </a:lnTo>
                <a:lnTo>
                  <a:pt x="2084006" y="882622"/>
                </a:lnTo>
                <a:lnTo>
                  <a:pt x="2086698" y="882279"/>
                </a:lnTo>
                <a:lnTo>
                  <a:pt x="2097874" y="891627"/>
                </a:lnTo>
                <a:lnTo>
                  <a:pt x="2111470" y="899197"/>
                </a:lnTo>
                <a:lnTo>
                  <a:pt x="2125485" y="902511"/>
                </a:lnTo>
                <a:lnTo>
                  <a:pt x="2137217" y="902347"/>
                </a:lnTo>
                <a:lnTo>
                  <a:pt x="2144661" y="899132"/>
                </a:lnTo>
                <a:lnTo>
                  <a:pt x="2145576" y="898078"/>
                </a:lnTo>
                <a:lnTo>
                  <a:pt x="2146249" y="897304"/>
                </a:lnTo>
                <a:lnTo>
                  <a:pt x="2146071" y="896859"/>
                </a:lnTo>
                <a:lnTo>
                  <a:pt x="2146769" y="897088"/>
                </a:lnTo>
                <a:lnTo>
                  <a:pt x="2148954" y="898777"/>
                </a:lnTo>
                <a:lnTo>
                  <a:pt x="2153551" y="902269"/>
                </a:lnTo>
                <a:lnTo>
                  <a:pt x="2159609" y="904111"/>
                </a:lnTo>
                <a:lnTo>
                  <a:pt x="2166975" y="904250"/>
                </a:lnTo>
                <a:lnTo>
                  <a:pt x="2180642" y="902674"/>
                </a:lnTo>
                <a:lnTo>
                  <a:pt x="2193706" y="897898"/>
                </a:lnTo>
                <a:lnTo>
                  <a:pt x="2204811" y="890626"/>
                </a:lnTo>
                <a:lnTo>
                  <a:pt x="2212604" y="881561"/>
                </a:lnTo>
                <a:lnTo>
                  <a:pt x="2217000" y="873593"/>
                </a:lnTo>
                <a:lnTo>
                  <a:pt x="2213368" y="866430"/>
                </a:lnTo>
                <a:lnTo>
                  <a:pt x="2211997" y="863737"/>
                </a:lnTo>
                <a:lnTo>
                  <a:pt x="2211336" y="862620"/>
                </a:lnTo>
                <a:lnTo>
                  <a:pt x="2211704" y="861820"/>
                </a:lnTo>
                <a:lnTo>
                  <a:pt x="2211984" y="861451"/>
                </a:lnTo>
                <a:lnTo>
                  <a:pt x="2221001" y="863433"/>
                </a:lnTo>
                <a:lnTo>
                  <a:pt x="2223058" y="857603"/>
                </a:lnTo>
                <a:lnTo>
                  <a:pt x="2224150" y="854479"/>
                </a:lnTo>
                <a:lnTo>
                  <a:pt x="2225890" y="854581"/>
                </a:lnTo>
                <a:lnTo>
                  <a:pt x="2226297" y="856194"/>
                </a:lnTo>
                <a:lnTo>
                  <a:pt x="2225370" y="859305"/>
                </a:lnTo>
                <a:lnTo>
                  <a:pt x="2224036" y="864118"/>
                </a:lnTo>
                <a:lnTo>
                  <a:pt x="2220569" y="866747"/>
                </a:lnTo>
                <a:lnTo>
                  <a:pt x="2217788" y="868856"/>
                </a:lnTo>
                <a:lnTo>
                  <a:pt x="2215502" y="870583"/>
                </a:lnTo>
                <a:lnTo>
                  <a:pt x="2213533" y="872069"/>
                </a:lnTo>
                <a:lnTo>
                  <a:pt x="2213444" y="874571"/>
                </a:lnTo>
                <a:lnTo>
                  <a:pt x="2213419" y="875536"/>
                </a:lnTo>
                <a:lnTo>
                  <a:pt x="2214587" y="877809"/>
                </a:lnTo>
                <a:lnTo>
                  <a:pt x="2215299" y="878444"/>
                </a:lnTo>
                <a:lnTo>
                  <a:pt x="2216835" y="879778"/>
                </a:lnTo>
                <a:lnTo>
                  <a:pt x="2217115" y="880667"/>
                </a:lnTo>
                <a:lnTo>
                  <a:pt x="2217077" y="880870"/>
                </a:lnTo>
                <a:lnTo>
                  <a:pt x="2216797" y="881416"/>
                </a:lnTo>
                <a:lnTo>
                  <a:pt x="2215705" y="881949"/>
                </a:lnTo>
                <a:lnTo>
                  <a:pt x="2211641" y="883575"/>
                </a:lnTo>
                <a:lnTo>
                  <a:pt x="2208275" y="889430"/>
                </a:lnTo>
                <a:lnTo>
                  <a:pt x="2209101" y="893684"/>
                </a:lnTo>
                <a:lnTo>
                  <a:pt x="2209660" y="896605"/>
                </a:lnTo>
                <a:lnTo>
                  <a:pt x="2212035" y="898421"/>
                </a:lnTo>
                <a:lnTo>
                  <a:pt x="2215299" y="898421"/>
                </a:lnTo>
                <a:lnTo>
                  <a:pt x="2221979" y="898421"/>
                </a:lnTo>
                <a:lnTo>
                  <a:pt x="2227427" y="897342"/>
                </a:lnTo>
                <a:lnTo>
                  <a:pt x="2233510" y="894814"/>
                </a:lnTo>
                <a:lnTo>
                  <a:pt x="2235072" y="894294"/>
                </a:lnTo>
                <a:lnTo>
                  <a:pt x="2237308" y="894192"/>
                </a:lnTo>
                <a:lnTo>
                  <a:pt x="2239657" y="894103"/>
                </a:lnTo>
                <a:lnTo>
                  <a:pt x="2244382" y="893900"/>
                </a:lnTo>
                <a:lnTo>
                  <a:pt x="2256840" y="882064"/>
                </a:lnTo>
                <a:lnTo>
                  <a:pt x="2258682" y="877288"/>
                </a:lnTo>
                <a:lnTo>
                  <a:pt x="2259939" y="874545"/>
                </a:lnTo>
                <a:lnTo>
                  <a:pt x="2264168" y="873783"/>
                </a:lnTo>
                <a:lnTo>
                  <a:pt x="2274176" y="871523"/>
                </a:lnTo>
                <a:lnTo>
                  <a:pt x="2280945" y="863610"/>
                </a:lnTo>
                <a:lnTo>
                  <a:pt x="2281237" y="863268"/>
                </a:lnTo>
                <a:lnTo>
                  <a:pt x="2285784" y="858391"/>
                </a:lnTo>
                <a:lnTo>
                  <a:pt x="2295194" y="850758"/>
                </a:lnTo>
                <a:lnTo>
                  <a:pt x="2300706" y="851558"/>
                </a:lnTo>
                <a:lnTo>
                  <a:pt x="2309850" y="853108"/>
                </a:lnTo>
                <a:lnTo>
                  <a:pt x="2314193" y="852625"/>
                </a:lnTo>
                <a:lnTo>
                  <a:pt x="2317546" y="852053"/>
                </a:lnTo>
                <a:lnTo>
                  <a:pt x="2320543" y="851533"/>
                </a:lnTo>
                <a:lnTo>
                  <a:pt x="2322004" y="851266"/>
                </a:lnTo>
                <a:lnTo>
                  <a:pt x="2325877" y="852460"/>
                </a:lnTo>
                <a:lnTo>
                  <a:pt x="2338672" y="853584"/>
                </a:lnTo>
                <a:lnTo>
                  <a:pt x="2349689" y="849706"/>
                </a:lnTo>
                <a:lnTo>
                  <a:pt x="2355024" y="846745"/>
                </a:lnTo>
                <a:lnTo>
                  <a:pt x="2363152" y="846161"/>
                </a:lnTo>
                <a:lnTo>
                  <a:pt x="2367381" y="846529"/>
                </a:lnTo>
                <a:lnTo>
                  <a:pt x="2371928" y="846999"/>
                </a:lnTo>
                <a:lnTo>
                  <a:pt x="2377198" y="844954"/>
                </a:lnTo>
                <a:lnTo>
                  <a:pt x="2382773" y="842782"/>
                </a:lnTo>
                <a:lnTo>
                  <a:pt x="2391778" y="839290"/>
                </a:lnTo>
                <a:lnTo>
                  <a:pt x="2398458" y="837118"/>
                </a:lnTo>
                <a:lnTo>
                  <a:pt x="2403030" y="840522"/>
                </a:lnTo>
                <a:lnTo>
                  <a:pt x="2407716" y="844052"/>
                </a:lnTo>
                <a:lnTo>
                  <a:pt x="2413050" y="848066"/>
                </a:lnTo>
                <a:lnTo>
                  <a:pt x="2419362" y="839912"/>
                </a:lnTo>
                <a:lnTo>
                  <a:pt x="2423109" y="835074"/>
                </a:lnTo>
                <a:lnTo>
                  <a:pt x="2423579" y="832076"/>
                </a:lnTo>
                <a:lnTo>
                  <a:pt x="2434767" y="817319"/>
                </a:lnTo>
                <a:lnTo>
                  <a:pt x="2443082" y="808074"/>
                </a:lnTo>
                <a:lnTo>
                  <a:pt x="2445575" y="795344"/>
                </a:lnTo>
                <a:lnTo>
                  <a:pt x="2445257" y="793672"/>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4" name="Google Shape;354;p9"/>
          <p:cNvSpPr/>
          <p:nvPr/>
        </p:nvSpPr>
        <p:spPr>
          <a:xfrm>
            <a:off x="9964453" y="1568852"/>
            <a:ext cx="497100" cy="343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5" name="Google Shape;355;p9"/>
          <p:cNvSpPr/>
          <p:nvPr/>
        </p:nvSpPr>
        <p:spPr>
          <a:xfrm>
            <a:off x="9832283" y="1699208"/>
            <a:ext cx="4729" cy="5780"/>
          </a:xfrm>
          <a:custGeom>
            <a:avLst/>
            <a:gdLst/>
            <a:ahLst/>
            <a:cxnLst/>
            <a:rect l="l" t="t" r="r" b="b"/>
            <a:pathLst>
              <a:path w="5715" h="6985" extrusionOk="0">
                <a:moveTo>
                  <a:pt x="0" y="6223"/>
                </a:moveTo>
                <a:lnTo>
                  <a:pt x="2616" y="4241"/>
                </a:lnTo>
                <a:lnTo>
                  <a:pt x="2844" y="2832"/>
                </a:lnTo>
                <a:lnTo>
                  <a:pt x="3086" y="1409"/>
                </a:lnTo>
                <a:lnTo>
                  <a:pt x="3314" y="0"/>
                </a:lnTo>
                <a:lnTo>
                  <a:pt x="3048" y="1625"/>
                </a:lnTo>
                <a:lnTo>
                  <a:pt x="4076" y="3187"/>
                </a:lnTo>
                <a:lnTo>
                  <a:pt x="5676" y="3594"/>
                </a:lnTo>
                <a:lnTo>
                  <a:pt x="5054" y="3441"/>
                </a:lnTo>
                <a:lnTo>
                  <a:pt x="4432" y="3276"/>
                </a:lnTo>
                <a:lnTo>
                  <a:pt x="3797" y="3124"/>
                </a:lnTo>
                <a:lnTo>
                  <a:pt x="3378" y="3556"/>
                </a:lnTo>
                <a:lnTo>
                  <a:pt x="2946" y="3987"/>
                </a:lnTo>
                <a:lnTo>
                  <a:pt x="2527" y="4406"/>
                </a:lnTo>
                <a:lnTo>
                  <a:pt x="3149" y="5207"/>
                </a:lnTo>
                <a:lnTo>
                  <a:pt x="3784" y="5994"/>
                </a:lnTo>
                <a:lnTo>
                  <a:pt x="4406" y="6781"/>
                </a:lnTo>
                <a:lnTo>
                  <a:pt x="3327" y="5435"/>
                </a:lnTo>
                <a:lnTo>
                  <a:pt x="1371" y="5181"/>
                </a:lnTo>
                <a:lnTo>
                  <a:pt x="0" y="6223"/>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6" name="Google Shape;356;p9"/>
          <p:cNvSpPr/>
          <p:nvPr/>
        </p:nvSpPr>
        <p:spPr>
          <a:xfrm>
            <a:off x="9647463" y="1929345"/>
            <a:ext cx="8407" cy="5255"/>
          </a:xfrm>
          <a:custGeom>
            <a:avLst/>
            <a:gdLst/>
            <a:ahLst/>
            <a:cxnLst/>
            <a:rect l="l" t="t" r="r" b="b"/>
            <a:pathLst>
              <a:path w="10159" h="6350" extrusionOk="0">
                <a:moveTo>
                  <a:pt x="0" y="126"/>
                </a:moveTo>
                <a:lnTo>
                  <a:pt x="0" y="3378"/>
                </a:lnTo>
                <a:lnTo>
                  <a:pt x="1295" y="4229"/>
                </a:lnTo>
                <a:lnTo>
                  <a:pt x="2590" y="5067"/>
                </a:lnTo>
                <a:lnTo>
                  <a:pt x="3886" y="5918"/>
                </a:lnTo>
                <a:lnTo>
                  <a:pt x="9474" y="5918"/>
                </a:lnTo>
                <a:lnTo>
                  <a:pt x="10033" y="2984"/>
                </a:lnTo>
                <a:lnTo>
                  <a:pt x="7747" y="1981"/>
                </a:lnTo>
                <a:lnTo>
                  <a:pt x="5473" y="990"/>
                </a:lnTo>
                <a:lnTo>
                  <a:pt x="3187" y="0"/>
                </a:lnTo>
                <a:lnTo>
                  <a:pt x="2133" y="38"/>
                </a:lnTo>
                <a:lnTo>
                  <a:pt x="1066" y="88"/>
                </a:lnTo>
                <a:lnTo>
                  <a:pt x="0" y="126"/>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7" name="Google Shape;357;p9"/>
          <p:cNvSpPr/>
          <p:nvPr/>
        </p:nvSpPr>
        <p:spPr>
          <a:xfrm>
            <a:off x="10108751" y="2004639"/>
            <a:ext cx="14187" cy="14187"/>
          </a:xfrm>
          <a:custGeom>
            <a:avLst/>
            <a:gdLst/>
            <a:ahLst/>
            <a:cxnLst/>
            <a:rect l="l" t="t" r="r" b="b"/>
            <a:pathLst>
              <a:path w="17145" h="17144" extrusionOk="0">
                <a:moveTo>
                  <a:pt x="9550" y="3505"/>
                </a:moveTo>
                <a:lnTo>
                  <a:pt x="1981" y="342"/>
                </a:lnTo>
                <a:lnTo>
                  <a:pt x="0" y="0"/>
                </a:lnTo>
                <a:lnTo>
                  <a:pt x="0" y="2133"/>
                </a:lnTo>
                <a:lnTo>
                  <a:pt x="1854" y="4203"/>
                </a:lnTo>
                <a:lnTo>
                  <a:pt x="3721" y="6286"/>
                </a:lnTo>
                <a:lnTo>
                  <a:pt x="5575" y="8356"/>
                </a:lnTo>
                <a:lnTo>
                  <a:pt x="6261" y="9118"/>
                </a:lnTo>
                <a:lnTo>
                  <a:pt x="6540" y="10172"/>
                </a:lnTo>
                <a:lnTo>
                  <a:pt x="6311" y="11163"/>
                </a:lnTo>
                <a:lnTo>
                  <a:pt x="5943" y="12814"/>
                </a:lnTo>
                <a:lnTo>
                  <a:pt x="8166" y="13309"/>
                </a:lnTo>
                <a:lnTo>
                  <a:pt x="12585" y="14541"/>
                </a:lnTo>
                <a:lnTo>
                  <a:pt x="16065" y="17005"/>
                </a:lnTo>
                <a:lnTo>
                  <a:pt x="16306" y="15925"/>
                </a:lnTo>
                <a:lnTo>
                  <a:pt x="16548" y="14833"/>
                </a:lnTo>
                <a:lnTo>
                  <a:pt x="16789" y="13754"/>
                </a:lnTo>
                <a:lnTo>
                  <a:pt x="13627" y="10223"/>
                </a:lnTo>
                <a:lnTo>
                  <a:pt x="12268" y="7975"/>
                </a:lnTo>
                <a:lnTo>
                  <a:pt x="10909" y="5740"/>
                </a:lnTo>
                <a:lnTo>
                  <a:pt x="9550" y="3505"/>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8" name="Google Shape;358;p9"/>
          <p:cNvSpPr/>
          <p:nvPr/>
        </p:nvSpPr>
        <p:spPr>
          <a:xfrm>
            <a:off x="9686783" y="1952174"/>
            <a:ext cx="20493" cy="16814"/>
          </a:xfrm>
          <a:custGeom>
            <a:avLst/>
            <a:gdLst/>
            <a:ahLst/>
            <a:cxnLst/>
            <a:rect l="l" t="t" r="r" b="b"/>
            <a:pathLst>
              <a:path w="24765" h="20319" extrusionOk="0">
                <a:moveTo>
                  <a:pt x="11645" y="7404"/>
                </a:moveTo>
                <a:lnTo>
                  <a:pt x="8331" y="4711"/>
                </a:lnTo>
                <a:lnTo>
                  <a:pt x="6400" y="4495"/>
                </a:lnTo>
                <a:lnTo>
                  <a:pt x="4483" y="4279"/>
                </a:lnTo>
                <a:lnTo>
                  <a:pt x="2552" y="4064"/>
                </a:lnTo>
                <a:lnTo>
                  <a:pt x="1701" y="4495"/>
                </a:lnTo>
                <a:lnTo>
                  <a:pt x="850" y="4927"/>
                </a:lnTo>
                <a:lnTo>
                  <a:pt x="1828" y="1727"/>
                </a:lnTo>
                <a:lnTo>
                  <a:pt x="1358" y="660"/>
                </a:lnTo>
                <a:lnTo>
                  <a:pt x="482" y="0"/>
                </a:lnTo>
                <a:lnTo>
                  <a:pt x="1333" y="647"/>
                </a:lnTo>
                <a:lnTo>
                  <a:pt x="2184" y="1295"/>
                </a:lnTo>
                <a:lnTo>
                  <a:pt x="3035" y="1930"/>
                </a:lnTo>
                <a:lnTo>
                  <a:pt x="7061" y="1930"/>
                </a:lnTo>
                <a:lnTo>
                  <a:pt x="8128" y="1930"/>
                </a:lnTo>
                <a:lnTo>
                  <a:pt x="9131" y="2476"/>
                </a:lnTo>
                <a:lnTo>
                  <a:pt x="9715" y="3365"/>
                </a:lnTo>
                <a:lnTo>
                  <a:pt x="13106" y="8534"/>
                </a:lnTo>
                <a:lnTo>
                  <a:pt x="16510" y="13703"/>
                </a:lnTo>
                <a:lnTo>
                  <a:pt x="20104" y="16421"/>
                </a:lnTo>
                <a:lnTo>
                  <a:pt x="24358" y="19875"/>
                </a:lnTo>
                <a:lnTo>
                  <a:pt x="17805" y="14465"/>
                </a:lnTo>
                <a:lnTo>
                  <a:pt x="15748" y="12115"/>
                </a:lnTo>
                <a:lnTo>
                  <a:pt x="13703" y="9753"/>
                </a:lnTo>
                <a:lnTo>
                  <a:pt x="11645" y="7404"/>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9" name="Google Shape;359;p9"/>
          <p:cNvSpPr/>
          <p:nvPr/>
        </p:nvSpPr>
        <p:spPr>
          <a:xfrm>
            <a:off x="10167340" y="2050943"/>
            <a:ext cx="15238" cy="13137"/>
          </a:xfrm>
          <a:custGeom>
            <a:avLst/>
            <a:gdLst/>
            <a:ahLst/>
            <a:cxnLst/>
            <a:rect l="l" t="t" r="r" b="b"/>
            <a:pathLst>
              <a:path w="18415" h="15875" extrusionOk="0">
                <a:moveTo>
                  <a:pt x="9842" y="9893"/>
                </a:moveTo>
                <a:lnTo>
                  <a:pt x="5270" y="5257"/>
                </a:lnTo>
                <a:lnTo>
                  <a:pt x="0" y="812"/>
                </a:lnTo>
                <a:lnTo>
                  <a:pt x="711" y="1409"/>
                </a:lnTo>
                <a:lnTo>
                  <a:pt x="1663" y="1676"/>
                </a:lnTo>
                <a:lnTo>
                  <a:pt x="2578" y="1511"/>
                </a:lnTo>
                <a:lnTo>
                  <a:pt x="3505" y="1358"/>
                </a:lnTo>
                <a:lnTo>
                  <a:pt x="4305" y="812"/>
                </a:lnTo>
                <a:lnTo>
                  <a:pt x="4787" y="0"/>
                </a:lnTo>
                <a:lnTo>
                  <a:pt x="4330" y="774"/>
                </a:lnTo>
                <a:lnTo>
                  <a:pt x="3860" y="1562"/>
                </a:lnTo>
                <a:lnTo>
                  <a:pt x="3403" y="2336"/>
                </a:lnTo>
                <a:lnTo>
                  <a:pt x="4546" y="3301"/>
                </a:lnTo>
                <a:lnTo>
                  <a:pt x="5702" y="4267"/>
                </a:lnTo>
                <a:lnTo>
                  <a:pt x="6845" y="5245"/>
                </a:lnTo>
                <a:lnTo>
                  <a:pt x="12776" y="12661"/>
                </a:lnTo>
                <a:lnTo>
                  <a:pt x="14541" y="13525"/>
                </a:lnTo>
                <a:lnTo>
                  <a:pt x="16306" y="14389"/>
                </a:lnTo>
                <a:lnTo>
                  <a:pt x="18072" y="15252"/>
                </a:lnTo>
                <a:lnTo>
                  <a:pt x="18072" y="13169"/>
                </a:lnTo>
                <a:lnTo>
                  <a:pt x="17614" y="12395"/>
                </a:lnTo>
                <a:lnTo>
                  <a:pt x="17144" y="11620"/>
                </a:lnTo>
                <a:lnTo>
                  <a:pt x="16687" y="10845"/>
                </a:lnTo>
                <a:lnTo>
                  <a:pt x="12103" y="10845"/>
                </a:lnTo>
                <a:lnTo>
                  <a:pt x="11252" y="10845"/>
                </a:lnTo>
                <a:lnTo>
                  <a:pt x="10439" y="10502"/>
                </a:lnTo>
                <a:lnTo>
                  <a:pt x="9842" y="9893"/>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0" name="Google Shape;360;p9"/>
          <p:cNvSpPr/>
          <p:nvPr/>
        </p:nvSpPr>
        <p:spPr>
          <a:xfrm>
            <a:off x="9749149" y="1998305"/>
            <a:ext cx="12085" cy="13662"/>
          </a:xfrm>
          <a:custGeom>
            <a:avLst/>
            <a:gdLst/>
            <a:ahLst/>
            <a:cxnLst/>
            <a:rect l="l" t="t" r="r" b="b"/>
            <a:pathLst>
              <a:path w="14604" h="16510" extrusionOk="0">
                <a:moveTo>
                  <a:pt x="4648" y="5511"/>
                </a:moveTo>
                <a:lnTo>
                  <a:pt x="0" y="825"/>
                </a:lnTo>
                <a:lnTo>
                  <a:pt x="723" y="1562"/>
                </a:lnTo>
                <a:lnTo>
                  <a:pt x="1752" y="1892"/>
                </a:lnTo>
                <a:lnTo>
                  <a:pt x="2768" y="1727"/>
                </a:lnTo>
                <a:lnTo>
                  <a:pt x="3771" y="1562"/>
                </a:lnTo>
                <a:lnTo>
                  <a:pt x="4648" y="927"/>
                </a:lnTo>
                <a:lnTo>
                  <a:pt x="5105" y="0"/>
                </a:lnTo>
                <a:lnTo>
                  <a:pt x="4686" y="825"/>
                </a:lnTo>
                <a:lnTo>
                  <a:pt x="4279" y="1651"/>
                </a:lnTo>
                <a:lnTo>
                  <a:pt x="3873" y="2476"/>
                </a:lnTo>
                <a:lnTo>
                  <a:pt x="5054" y="3505"/>
                </a:lnTo>
                <a:lnTo>
                  <a:pt x="6248" y="4533"/>
                </a:lnTo>
                <a:lnTo>
                  <a:pt x="7429" y="5562"/>
                </a:lnTo>
                <a:lnTo>
                  <a:pt x="7861" y="5930"/>
                </a:lnTo>
                <a:lnTo>
                  <a:pt x="8191" y="6413"/>
                </a:lnTo>
                <a:lnTo>
                  <a:pt x="8369" y="6959"/>
                </a:lnTo>
                <a:lnTo>
                  <a:pt x="9918" y="11645"/>
                </a:lnTo>
                <a:lnTo>
                  <a:pt x="11023" y="13258"/>
                </a:lnTo>
                <a:lnTo>
                  <a:pt x="12128" y="14871"/>
                </a:lnTo>
                <a:lnTo>
                  <a:pt x="13220" y="16497"/>
                </a:lnTo>
                <a:lnTo>
                  <a:pt x="13639" y="16497"/>
                </a:lnTo>
                <a:lnTo>
                  <a:pt x="14198" y="13944"/>
                </a:lnTo>
                <a:lnTo>
                  <a:pt x="9639" y="10490"/>
                </a:lnTo>
                <a:lnTo>
                  <a:pt x="7975" y="8826"/>
                </a:lnTo>
                <a:lnTo>
                  <a:pt x="6311" y="7175"/>
                </a:lnTo>
                <a:lnTo>
                  <a:pt x="4648" y="5511"/>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1" name="Google Shape;361;p9"/>
          <p:cNvSpPr/>
          <p:nvPr/>
        </p:nvSpPr>
        <p:spPr>
          <a:xfrm>
            <a:off x="9523819" y="1526366"/>
            <a:ext cx="11560" cy="8407"/>
          </a:xfrm>
          <a:custGeom>
            <a:avLst/>
            <a:gdLst/>
            <a:ahLst/>
            <a:cxnLst/>
            <a:rect l="l" t="t" r="r" b="b"/>
            <a:pathLst>
              <a:path w="13970" h="10160" extrusionOk="0">
                <a:moveTo>
                  <a:pt x="7810" y="9042"/>
                </a:moveTo>
                <a:lnTo>
                  <a:pt x="8178" y="8534"/>
                </a:lnTo>
                <a:lnTo>
                  <a:pt x="8712" y="8127"/>
                </a:lnTo>
                <a:lnTo>
                  <a:pt x="9347" y="7912"/>
                </a:lnTo>
                <a:lnTo>
                  <a:pt x="9664" y="7797"/>
                </a:lnTo>
                <a:lnTo>
                  <a:pt x="9994" y="7696"/>
                </a:lnTo>
                <a:lnTo>
                  <a:pt x="10312" y="7581"/>
                </a:lnTo>
                <a:lnTo>
                  <a:pt x="10464" y="6946"/>
                </a:lnTo>
                <a:lnTo>
                  <a:pt x="10617" y="6311"/>
                </a:lnTo>
                <a:lnTo>
                  <a:pt x="10769" y="5676"/>
                </a:lnTo>
                <a:lnTo>
                  <a:pt x="10541" y="6629"/>
                </a:lnTo>
                <a:lnTo>
                  <a:pt x="10756" y="7619"/>
                </a:lnTo>
                <a:lnTo>
                  <a:pt x="11366" y="8394"/>
                </a:lnTo>
                <a:lnTo>
                  <a:pt x="11963" y="9156"/>
                </a:lnTo>
                <a:lnTo>
                  <a:pt x="12890" y="9601"/>
                </a:lnTo>
                <a:lnTo>
                  <a:pt x="13855" y="9601"/>
                </a:lnTo>
                <a:lnTo>
                  <a:pt x="8636" y="9601"/>
                </a:lnTo>
                <a:lnTo>
                  <a:pt x="7505" y="9601"/>
                </a:lnTo>
                <a:lnTo>
                  <a:pt x="6451" y="9004"/>
                </a:lnTo>
                <a:lnTo>
                  <a:pt x="5892" y="8026"/>
                </a:lnTo>
                <a:lnTo>
                  <a:pt x="3276" y="3543"/>
                </a:lnTo>
                <a:lnTo>
                  <a:pt x="0" y="1955"/>
                </a:lnTo>
                <a:lnTo>
                  <a:pt x="863" y="2489"/>
                </a:lnTo>
                <a:lnTo>
                  <a:pt x="1930" y="2578"/>
                </a:lnTo>
                <a:lnTo>
                  <a:pt x="2870" y="2184"/>
                </a:lnTo>
                <a:lnTo>
                  <a:pt x="3810" y="1803"/>
                </a:lnTo>
                <a:lnTo>
                  <a:pt x="4508" y="990"/>
                </a:lnTo>
                <a:lnTo>
                  <a:pt x="4749" y="0"/>
                </a:lnTo>
                <a:lnTo>
                  <a:pt x="4572" y="723"/>
                </a:lnTo>
                <a:lnTo>
                  <a:pt x="4394" y="1435"/>
                </a:lnTo>
                <a:lnTo>
                  <a:pt x="4229" y="2158"/>
                </a:lnTo>
                <a:lnTo>
                  <a:pt x="4800" y="2959"/>
                </a:lnTo>
                <a:lnTo>
                  <a:pt x="5384" y="3759"/>
                </a:lnTo>
                <a:lnTo>
                  <a:pt x="5969" y="4559"/>
                </a:lnTo>
                <a:lnTo>
                  <a:pt x="6578" y="6057"/>
                </a:lnTo>
                <a:lnTo>
                  <a:pt x="7200" y="7543"/>
                </a:lnTo>
                <a:lnTo>
                  <a:pt x="7810" y="9042"/>
                </a:lnTo>
                <a:close/>
              </a:path>
            </a:pathLst>
          </a:custGeom>
          <a:noFill/>
          <a:ln w="9525" cap="flat" cmpd="sng">
            <a:solidFill>
              <a:srgbClr val="002D5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2" name="Google Shape;362;p9"/>
          <p:cNvSpPr/>
          <p:nvPr/>
        </p:nvSpPr>
        <p:spPr>
          <a:xfrm>
            <a:off x="9401960" y="1483201"/>
            <a:ext cx="131890" cy="125585"/>
          </a:xfrm>
          <a:custGeom>
            <a:avLst/>
            <a:gdLst/>
            <a:ahLst/>
            <a:cxnLst/>
            <a:rect l="l" t="t" r="r" b="b"/>
            <a:pathLst>
              <a:path w="159384" h="151764" extrusionOk="0">
                <a:moveTo>
                  <a:pt x="104723" y="109687"/>
                </a:moveTo>
                <a:lnTo>
                  <a:pt x="72642" y="109687"/>
                </a:lnTo>
                <a:lnTo>
                  <a:pt x="77689" y="116802"/>
                </a:lnTo>
                <a:lnTo>
                  <a:pt x="109882" y="144084"/>
                </a:lnTo>
                <a:lnTo>
                  <a:pt x="127670" y="151511"/>
                </a:lnTo>
                <a:lnTo>
                  <a:pt x="128585" y="151130"/>
                </a:lnTo>
                <a:lnTo>
                  <a:pt x="129390" y="149580"/>
                </a:lnTo>
                <a:lnTo>
                  <a:pt x="129351" y="149276"/>
                </a:lnTo>
                <a:lnTo>
                  <a:pt x="129194" y="148564"/>
                </a:lnTo>
                <a:lnTo>
                  <a:pt x="127736" y="147409"/>
                </a:lnTo>
                <a:lnTo>
                  <a:pt x="122276" y="142177"/>
                </a:lnTo>
                <a:lnTo>
                  <a:pt x="114117" y="131933"/>
                </a:lnTo>
                <a:lnTo>
                  <a:pt x="106368" y="117088"/>
                </a:lnTo>
                <a:lnTo>
                  <a:pt x="104723" y="109687"/>
                </a:lnTo>
                <a:close/>
              </a:path>
              <a:path w="159384" h="151764" extrusionOk="0">
                <a:moveTo>
                  <a:pt x="33603" y="51635"/>
                </a:moveTo>
                <a:lnTo>
                  <a:pt x="18046" y="52695"/>
                </a:lnTo>
                <a:lnTo>
                  <a:pt x="1242" y="56705"/>
                </a:lnTo>
                <a:lnTo>
                  <a:pt x="404" y="56997"/>
                </a:lnTo>
                <a:lnTo>
                  <a:pt x="0" y="57658"/>
                </a:lnTo>
                <a:lnTo>
                  <a:pt x="5" y="58648"/>
                </a:lnTo>
                <a:lnTo>
                  <a:pt x="150" y="59601"/>
                </a:lnTo>
                <a:lnTo>
                  <a:pt x="899" y="60261"/>
                </a:lnTo>
                <a:lnTo>
                  <a:pt x="2743" y="60341"/>
                </a:lnTo>
                <a:lnTo>
                  <a:pt x="10222" y="61361"/>
                </a:lnTo>
                <a:lnTo>
                  <a:pt x="22832" y="64853"/>
                </a:lnTo>
                <a:lnTo>
                  <a:pt x="37811" y="72329"/>
                </a:lnTo>
                <a:lnTo>
                  <a:pt x="52402" y="85298"/>
                </a:lnTo>
                <a:lnTo>
                  <a:pt x="47189" y="92321"/>
                </a:lnTo>
                <a:lnTo>
                  <a:pt x="41154" y="102473"/>
                </a:lnTo>
                <a:lnTo>
                  <a:pt x="35454" y="115541"/>
                </a:lnTo>
                <a:lnTo>
                  <a:pt x="31246" y="131314"/>
                </a:lnTo>
                <a:lnTo>
                  <a:pt x="29776" y="148564"/>
                </a:lnTo>
                <a:lnTo>
                  <a:pt x="29703" y="150482"/>
                </a:lnTo>
                <a:lnTo>
                  <a:pt x="30350" y="151244"/>
                </a:lnTo>
                <a:lnTo>
                  <a:pt x="31227" y="151384"/>
                </a:lnTo>
                <a:lnTo>
                  <a:pt x="31531" y="151409"/>
                </a:lnTo>
                <a:lnTo>
                  <a:pt x="32293" y="151409"/>
                </a:lnTo>
                <a:lnTo>
                  <a:pt x="33005" y="150926"/>
                </a:lnTo>
                <a:lnTo>
                  <a:pt x="33609" y="149276"/>
                </a:lnTo>
                <a:lnTo>
                  <a:pt x="36900" y="142465"/>
                </a:lnTo>
                <a:lnTo>
                  <a:pt x="44122" y="131542"/>
                </a:lnTo>
                <a:lnTo>
                  <a:pt x="55845" y="119589"/>
                </a:lnTo>
                <a:lnTo>
                  <a:pt x="72642" y="109687"/>
                </a:lnTo>
                <a:lnTo>
                  <a:pt x="104723" y="109687"/>
                </a:lnTo>
                <a:lnTo>
                  <a:pt x="102138" y="98056"/>
                </a:lnTo>
                <a:lnTo>
                  <a:pt x="146361" y="73273"/>
                </a:lnTo>
                <a:lnTo>
                  <a:pt x="150976" y="67941"/>
                </a:lnTo>
                <a:lnTo>
                  <a:pt x="118202" y="67941"/>
                </a:lnTo>
                <a:lnTo>
                  <a:pt x="100237" y="65625"/>
                </a:lnTo>
                <a:lnTo>
                  <a:pt x="100250" y="59869"/>
                </a:lnTo>
                <a:lnTo>
                  <a:pt x="72794" y="59869"/>
                </a:lnTo>
                <a:lnTo>
                  <a:pt x="67292" y="57658"/>
                </a:lnTo>
                <a:lnTo>
                  <a:pt x="58700" y="54998"/>
                </a:lnTo>
                <a:lnTo>
                  <a:pt x="47293" y="52695"/>
                </a:lnTo>
                <a:lnTo>
                  <a:pt x="33603" y="51635"/>
                </a:lnTo>
                <a:close/>
              </a:path>
              <a:path w="159384" h="151764" extrusionOk="0">
                <a:moveTo>
                  <a:pt x="156588" y="56286"/>
                </a:moveTo>
                <a:lnTo>
                  <a:pt x="153653" y="58144"/>
                </a:lnTo>
                <a:lnTo>
                  <a:pt x="145974" y="61935"/>
                </a:lnTo>
                <a:lnTo>
                  <a:pt x="133802" y="65956"/>
                </a:lnTo>
                <a:lnTo>
                  <a:pt x="118202" y="67941"/>
                </a:lnTo>
                <a:lnTo>
                  <a:pt x="150976" y="67941"/>
                </a:lnTo>
                <a:lnTo>
                  <a:pt x="158392" y="59372"/>
                </a:lnTo>
                <a:lnTo>
                  <a:pt x="158912" y="58648"/>
                </a:lnTo>
                <a:lnTo>
                  <a:pt x="158836" y="57658"/>
                </a:lnTo>
                <a:lnTo>
                  <a:pt x="157579" y="56388"/>
                </a:lnTo>
                <a:lnTo>
                  <a:pt x="156588" y="56286"/>
                </a:lnTo>
                <a:close/>
              </a:path>
              <a:path w="159384" h="151764" extrusionOk="0">
                <a:moveTo>
                  <a:pt x="79296" y="0"/>
                </a:moveTo>
                <a:lnTo>
                  <a:pt x="77696" y="800"/>
                </a:lnTo>
                <a:lnTo>
                  <a:pt x="77302" y="1714"/>
                </a:lnTo>
                <a:lnTo>
                  <a:pt x="78184" y="5116"/>
                </a:lnTo>
                <a:lnTo>
                  <a:pt x="79609" y="13683"/>
                </a:lnTo>
                <a:lnTo>
                  <a:pt x="80254" y="26742"/>
                </a:lnTo>
                <a:lnTo>
                  <a:pt x="78517" y="42676"/>
                </a:lnTo>
                <a:lnTo>
                  <a:pt x="72794" y="59869"/>
                </a:lnTo>
                <a:lnTo>
                  <a:pt x="100250" y="59869"/>
                </a:lnTo>
                <a:lnTo>
                  <a:pt x="90124" y="16350"/>
                </a:lnTo>
                <a:lnTo>
                  <a:pt x="80261" y="241"/>
                </a:lnTo>
                <a:lnTo>
                  <a:pt x="79296" y="0"/>
                </a:lnTo>
                <a:close/>
              </a:path>
            </a:pathLst>
          </a:custGeom>
          <a:solidFill>
            <a:srgbClr val="5BC4B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3" name="Google Shape;363;p9"/>
          <p:cNvSpPr/>
          <p:nvPr/>
        </p:nvSpPr>
        <p:spPr>
          <a:xfrm>
            <a:off x="10663665" y="1934306"/>
            <a:ext cx="131890" cy="125585"/>
          </a:xfrm>
          <a:custGeom>
            <a:avLst/>
            <a:gdLst/>
            <a:ahLst/>
            <a:cxnLst/>
            <a:rect l="l" t="t" r="r" b="b"/>
            <a:pathLst>
              <a:path w="159384" h="151764" extrusionOk="0">
                <a:moveTo>
                  <a:pt x="104723" y="109687"/>
                </a:moveTo>
                <a:lnTo>
                  <a:pt x="72642" y="109687"/>
                </a:lnTo>
                <a:lnTo>
                  <a:pt x="77689" y="116802"/>
                </a:lnTo>
                <a:lnTo>
                  <a:pt x="109882" y="144084"/>
                </a:lnTo>
                <a:lnTo>
                  <a:pt x="127670" y="151511"/>
                </a:lnTo>
                <a:lnTo>
                  <a:pt x="128585" y="151130"/>
                </a:lnTo>
                <a:lnTo>
                  <a:pt x="129390" y="149580"/>
                </a:lnTo>
                <a:lnTo>
                  <a:pt x="129351" y="149276"/>
                </a:lnTo>
                <a:lnTo>
                  <a:pt x="129194" y="148564"/>
                </a:lnTo>
                <a:lnTo>
                  <a:pt x="127736" y="147409"/>
                </a:lnTo>
                <a:lnTo>
                  <a:pt x="122276" y="142177"/>
                </a:lnTo>
                <a:lnTo>
                  <a:pt x="114117" y="131933"/>
                </a:lnTo>
                <a:lnTo>
                  <a:pt x="106368" y="117088"/>
                </a:lnTo>
                <a:lnTo>
                  <a:pt x="104723" y="109687"/>
                </a:lnTo>
                <a:close/>
              </a:path>
              <a:path w="159384" h="151764" extrusionOk="0">
                <a:moveTo>
                  <a:pt x="33603" y="51635"/>
                </a:moveTo>
                <a:lnTo>
                  <a:pt x="18046" y="52695"/>
                </a:lnTo>
                <a:lnTo>
                  <a:pt x="1242" y="56705"/>
                </a:lnTo>
                <a:lnTo>
                  <a:pt x="404" y="56997"/>
                </a:lnTo>
                <a:lnTo>
                  <a:pt x="0" y="57658"/>
                </a:lnTo>
                <a:lnTo>
                  <a:pt x="5" y="58648"/>
                </a:lnTo>
                <a:lnTo>
                  <a:pt x="150" y="59601"/>
                </a:lnTo>
                <a:lnTo>
                  <a:pt x="899" y="60261"/>
                </a:lnTo>
                <a:lnTo>
                  <a:pt x="2743" y="60341"/>
                </a:lnTo>
                <a:lnTo>
                  <a:pt x="10222" y="61361"/>
                </a:lnTo>
                <a:lnTo>
                  <a:pt x="22832" y="64853"/>
                </a:lnTo>
                <a:lnTo>
                  <a:pt x="37811" y="72329"/>
                </a:lnTo>
                <a:lnTo>
                  <a:pt x="52402" y="85298"/>
                </a:lnTo>
                <a:lnTo>
                  <a:pt x="47189" y="92321"/>
                </a:lnTo>
                <a:lnTo>
                  <a:pt x="41154" y="102473"/>
                </a:lnTo>
                <a:lnTo>
                  <a:pt x="35454" y="115541"/>
                </a:lnTo>
                <a:lnTo>
                  <a:pt x="31246" y="131314"/>
                </a:lnTo>
                <a:lnTo>
                  <a:pt x="29776" y="148564"/>
                </a:lnTo>
                <a:lnTo>
                  <a:pt x="29703" y="150482"/>
                </a:lnTo>
                <a:lnTo>
                  <a:pt x="30350" y="151244"/>
                </a:lnTo>
                <a:lnTo>
                  <a:pt x="31227" y="151384"/>
                </a:lnTo>
                <a:lnTo>
                  <a:pt x="31531" y="151409"/>
                </a:lnTo>
                <a:lnTo>
                  <a:pt x="32293" y="151409"/>
                </a:lnTo>
                <a:lnTo>
                  <a:pt x="33005" y="150926"/>
                </a:lnTo>
                <a:lnTo>
                  <a:pt x="33609" y="149276"/>
                </a:lnTo>
                <a:lnTo>
                  <a:pt x="36900" y="142465"/>
                </a:lnTo>
                <a:lnTo>
                  <a:pt x="44122" y="131542"/>
                </a:lnTo>
                <a:lnTo>
                  <a:pt x="55845" y="119589"/>
                </a:lnTo>
                <a:lnTo>
                  <a:pt x="72642" y="109687"/>
                </a:lnTo>
                <a:lnTo>
                  <a:pt x="104723" y="109687"/>
                </a:lnTo>
                <a:lnTo>
                  <a:pt x="102138" y="98056"/>
                </a:lnTo>
                <a:lnTo>
                  <a:pt x="146361" y="73273"/>
                </a:lnTo>
                <a:lnTo>
                  <a:pt x="150976" y="67941"/>
                </a:lnTo>
                <a:lnTo>
                  <a:pt x="118202" y="67941"/>
                </a:lnTo>
                <a:lnTo>
                  <a:pt x="100237" y="65625"/>
                </a:lnTo>
                <a:lnTo>
                  <a:pt x="100250" y="59869"/>
                </a:lnTo>
                <a:lnTo>
                  <a:pt x="72794" y="59869"/>
                </a:lnTo>
                <a:lnTo>
                  <a:pt x="67292" y="57658"/>
                </a:lnTo>
                <a:lnTo>
                  <a:pt x="58700" y="54998"/>
                </a:lnTo>
                <a:lnTo>
                  <a:pt x="47293" y="52695"/>
                </a:lnTo>
                <a:lnTo>
                  <a:pt x="33603" y="51635"/>
                </a:lnTo>
                <a:close/>
              </a:path>
              <a:path w="159384" h="151764" extrusionOk="0">
                <a:moveTo>
                  <a:pt x="156588" y="56286"/>
                </a:moveTo>
                <a:lnTo>
                  <a:pt x="153653" y="58144"/>
                </a:lnTo>
                <a:lnTo>
                  <a:pt x="145974" y="61935"/>
                </a:lnTo>
                <a:lnTo>
                  <a:pt x="133802" y="65956"/>
                </a:lnTo>
                <a:lnTo>
                  <a:pt x="118202" y="67941"/>
                </a:lnTo>
                <a:lnTo>
                  <a:pt x="150976" y="67941"/>
                </a:lnTo>
                <a:lnTo>
                  <a:pt x="158392" y="59372"/>
                </a:lnTo>
                <a:lnTo>
                  <a:pt x="158912" y="58648"/>
                </a:lnTo>
                <a:lnTo>
                  <a:pt x="158836" y="57658"/>
                </a:lnTo>
                <a:lnTo>
                  <a:pt x="157579" y="56388"/>
                </a:lnTo>
                <a:lnTo>
                  <a:pt x="156588" y="56286"/>
                </a:lnTo>
                <a:close/>
              </a:path>
              <a:path w="159384" h="151764" extrusionOk="0">
                <a:moveTo>
                  <a:pt x="79296" y="0"/>
                </a:moveTo>
                <a:lnTo>
                  <a:pt x="77696" y="800"/>
                </a:lnTo>
                <a:lnTo>
                  <a:pt x="77302" y="1714"/>
                </a:lnTo>
                <a:lnTo>
                  <a:pt x="78184" y="5116"/>
                </a:lnTo>
                <a:lnTo>
                  <a:pt x="79609" y="13683"/>
                </a:lnTo>
                <a:lnTo>
                  <a:pt x="80254" y="26742"/>
                </a:lnTo>
                <a:lnTo>
                  <a:pt x="78517" y="42676"/>
                </a:lnTo>
                <a:lnTo>
                  <a:pt x="72794" y="59869"/>
                </a:lnTo>
                <a:lnTo>
                  <a:pt x="100250" y="59869"/>
                </a:lnTo>
                <a:lnTo>
                  <a:pt x="90124" y="16350"/>
                </a:lnTo>
                <a:lnTo>
                  <a:pt x="80261" y="241"/>
                </a:lnTo>
                <a:lnTo>
                  <a:pt x="79296" y="0"/>
                </a:lnTo>
                <a:close/>
              </a:path>
            </a:pathLst>
          </a:custGeom>
          <a:solidFill>
            <a:srgbClr val="5BC4B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4" name="Google Shape;364;p9"/>
          <p:cNvSpPr/>
          <p:nvPr/>
        </p:nvSpPr>
        <p:spPr>
          <a:xfrm>
            <a:off x="9653432" y="1498111"/>
            <a:ext cx="131890" cy="125585"/>
          </a:xfrm>
          <a:custGeom>
            <a:avLst/>
            <a:gdLst/>
            <a:ahLst/>
            <a:cxnLst/>
            <a:rect l="l" t="t" r="r" b="b"/>
            <a:pathLst>
              <a:path w="159384" h="151764" extrusionOk="0">
                <a:moveTo>
                  <a:pt x="104723" y="109687"/>
                </a:moveTo>
                <a:lnTo>
                  <a:pt x="72642" y="109687"/>
                </a:lnTo>
                <a:lnTo>
                  <a:pt x="77689" y="116802"/>
                </a:lnTo>
                <a:lnTo>
                  <a:pt x="109882" y="144084"/>
                </a:lnTo>
                <a:lnTo>
                  <a:pt x="127670" y="151511"/>
                </a:lnTo>
                <a:lnTo>
                  <a:pt x="128585" y="151130"/>
                </a:lnTo>
                <a:lnTo>
                  <a:pt x="129390" y="149580"/>
                </a:lnTo>
                <a:lnTo>
                  <a:pt x="129351" y="149276"/>
                </a:lnTo>
                <a:lnTo>
                  <a:pt x="129194" y="148564"/>
                </a:lnTo>
                <a:lnTo>
                  <a:pt x="127736" y="147409"/>
                </a:lnTo>
                <a:lnTo>
                  <a:pt x="122276" y="142177"/>
                </a:lnTo>
                <a:lnTo>
                  <a:pt x="114117" y="131933"/>
                </a:lnTo>
                <a:lnTo>
                  <a:pt x="106368" y="117088"/>
                </a:lnTo>
                <a:lnTo>
                  <a:pt x="104723" y="109687"/>
                </a:lnTo>
                <a:close/>
              </a:path>
              <a:path w="159384" h="151764" extrusionOk="0">
                <a:moveTo>
                  <a:pt x="33603" y="51635"/>
                </a:moveTo>
                <a:lnTo>
                  <a:pt x="18046" y="52695"/>
                </a:lnTo>
                <a:lnTo>
                  <a:pt x="1242" y="56705"/>
                </a:lnTo>
                <a:lnTo>
                  <a:pt x="404" y="56997"/>
                </a:lnTo>
                <a:lnTo>
                  <a:pt x="0" y="57658"/>
                </a:lnTo>
                <a:lnTo>
                  <a:pt x="5" y="58648"/>
                </a:lnTo>
                <a:lnTo>
                  <a:pt x="150" y="59601"/>
                </a:lnTo>
                <a:lnTo>
                  <a:pt x="899" y="60261"/>
                </a:lnTo>
                <a:lnTo>
                  <a:pt x="2743" y="60341"/>
                </a:lnTo>
                <a:lnTo>
                  <a:pt x="10222" y="61361"/>
                </a:lnTo>
                <a:lnTo>
                  <a:pt x="22832" y="64853"/>
                </a:lnTo>
                <a:lnTo>
                  <a:pt x="37811" y="72329"/>
                </a:lnTo>
                <a:lnTo>
                  <a:pt x="52402" y="85298"/>
                </a:lnTo>
                <a:lnTo>
                  <a:pt x="47189" y="92321"/>
                </a:lnTo>
                <a:lnTo>
                  <a:pt x="41154" y="102473"/>
                </a:lnTo>
                <a:lnTo>
                  <a:pt x="35454" y="115541"/>
                </a:lnTo>
                <a:lnTo>
                  <a:pt x="31246" y="131314"/>
                </a:lnTo>
                <a:lnTo>
                  <a:pt x="29776" y="148564"/>
                </a:lnTo>
                <a:lnTo>
                  <a:pt x="29703" y="150482"/>
                </a:lnTo>
                <a:lnTo>
                  <a:pt x="30350" y="151244"/>
                </a:lnTo>
                <a:lnTo>
                  <a:pt x="31227" y="151384"/>
                </a:lnTo>
                <a:lnTo>
                  <a:pt x="31531" y="151409"/>
                </a:lnTo>
                <a:lnTo>
                  <a:pt x="32293" y="151409"/>
                </a:lnTo>
                <a:lnTo>
                  <a:pt x="33005" y="150926"/>
                </a:lnTo>
                <a:lnTo>
                  <a:pt x="33609" y="149276"/>
                </a:lnTo>
                <a:lnTo>
                  <a:pt x="36900" y="142465"/>
                </a:lnTo>
                <a:lnTo>
                  <a:pt x="44122" y="131542"/>
                </a:lnTo>
                <a:lnTo>
                  <a:pt x="55845" y="119589"/>
                </a:lnTo>
                <a:lnTo>
                  <a:pt x="72642" y="109687"/>
                </a:lnTo>
                <a:lnTo>
                  <a:pt x="104723" y="109687"/>
                </a:lnTo>
                <a:lnTo>
                  <a:pt x="102138" y="98056"/>
                </a:lnTo>
                <a:lnTo>
                  <a:pt x="146361" y="73273"/>
                </a:lnTo>
                <a:lnTo>
                  <a:pt x="150976" y="67941"/>
                </a:lnTo>
                <a:lnTo>
                  <a:pt x="118202" y="67941"/>
                </a:lnTo>
                <a:lnTo>
                  <a:pt x="100237" y="65625"/>
                </a:lnTo>
                <a:lnTo>
                  <a:pt x="100250" y="59869"/>
                </a:lnTo>
                <a:lnTo>
                  <a:pt x="72794" y="59869"/>
                </a:lnTo>
                <a:lnTo>
                  <a:pt x="67292" y="57658"/>
                </a:lnTo>
                <a:lnTo>
                  <a:pt x="58700" y="54998"/>
                </a:lnTo>
                <a:lnTo>
                  <a:pt x="47293" y="52695"/>
                </a:lnTo>
                <a:lnTo>
                  <a:pt x="33603" y="51635"/>
                </a:lnTo>
                <a:close/>
              </a:path>
              <a:path w="159384" h="151764" extrusionOk="0">
                <a:moveTo>
                  <a:pt x="156588" y="56286"/>
                </a:moveTo>
                <a:lnTo>
                  <a:pt x="153653" y="58144"/>
                </a:lnTo>
                <a:lnTo>
                  <a:pt x="145974" y="61935"/>
                </a:lnTo>
                <a:lnTo>
                  <a:pt x="133802" y="65956"/>
                </a:lnTo>
                <a:lnTo>
                  <a:pt x="118202" y="67941"/>
                </a:lnTo>
                <a:lnTo>
                  <a:pt x="150976" y="67941"/>
                </a:lnTo>
                <a:lnTo>
                  <a:pt x="158392" y="59372"/>
                </a:lnTo>
                <a:lnTo>
                  <a:pt x="158912" y="58648"/>
                </a:lnTo>
                <a:lnTo>
                  <a:pt x="158836" y="57658"/>
                </a:lnTo>
                <a:lnTo>
                  <a:pt x="157579" y="56388"/>
                </a:lnTo>
                <a:lnTo>
                  <a:pt x="156588" y="56286"/>
                </a:lnTo>
                <a:close/>
              </a:path>
              <a:path w="159384" h="151764" extrusionOk="0">
                <a:moveTo>
                  <a:pt x="79296" y="0"/>
                </a:moveTo>
                <a:lnTo>
                  <a:pt x="77696" y="800"/>
                </a:lnTo>
                <a:lnTo>
                  <a:pt x="77302" y="1714"/>
                </a:lnTo>
                <a:lnTo>
                  <a:pt x="78184" y="5116"/>
                </a:lnTo>
                <a:lnTo>
                  <a:pt x="79609" y="13683"/>
                </a:lnTo>
                <a:lnTo>
                  <a:pt x="80254" y="26742"/>
                </a:lnTo>
                <a:lnTo>
                  <a:pt x="78517" y="42676"/>
                </a:lnTo>
                <a:lnTo>
                  <a:pt x="72794" y="59869"/>
                </a:lnTo>
                <a:lnTo>
                  <a:pt x="100250" y="59869"/>
                </a:lnTo>
                <a:lnTo>
                  <a:pt x="90124" y="16350"/>
                </a:lnTo>
                <a:lnTo>
                  <a:pt x="80261" y="241"/>
                </a:lnTo>
                <a:lnTo>
                  <a:pt x="79296" y="0"/>
                </a:lnTo>
                <a:close/>
              </a:path>
            </a:pathLst>
          </a:custGeom>
          <a:solidFill>
            <a:srgbClr val="5BC4B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5" name="Google Shape;365;p9"/>
          <p:cNvSpPr/>
          <p:nvPr/>
        </p:nvSpPr>
        <p:spPr>
          <a:xfrm>
            <a:off x="9364137" y="1577406"/>
            <a:ext cx="85125" cy="83023"/>
          </a:xfrm>
          <a:custGeom>
            <a:avLst/>
            <a:gdLst/>
            <a:ahLst/>
            <a:cxnLst/>
            <a:rect l="l" t="t" r="r" b="b"/>
            <a:pathLst>
              <a:path w="102870" h="100330" extrusionOk="0">
                <a:moveTo>
                  <a:pt x="98509" y="55562"/>
                </a:moveTo>
                <a:lnTo>
                  <a:pt x="17526" y="55562"/>
                </a:lnTo>
                <a:lnTo>
                  <a:pt x="40678" y="55816"/>
                </a:lnTo>
                <a:lnTo>
                  <a:pt x="26555" y="100190"/>
                </a:lnTo>
                <a:lnTo>
                  <a:pt x="38011" y="99936"/>
                </a:lnTo>
                <a:lnTo>
                  <a:pt x="64579" y="55994"/>
                </a:lnTo>
                <a:lnTo>
                  <a:pt x="97002" y="55994"/>
                </a:lnTo>
                <a:lnTo>
                  <a:pt x="98509" y="55562"/>
                </a:lnTo>
                <a:close/>
              </a:path>
              <a:path w="102870" h="100330" extrusionOk="0">
                <a:moveTo>
                  <a:pt x="0" y="34366"/>
                </a:moveTo>
                <a:lnTo>
                  <a:pt x="5257" y="50304"/>
                </a:lnTo>
                <a:lnTo>
                  <a:pt x="241" y="65836"/>
                </a:lnTo>
                <a:lnTo>
                  <a:pt x="9512" y="65760"/>
                </a:lnTo>
                <a:lnTo>
                  <a:pt x="17526" y="55562"/>
                </a:lnTo>
                <a:lnTo>
                  <a:pt x="98509" y="55562"/>
                </a:lnTo>
                <a:lnTo>
                  <a:pt x="99085" y="55397"/>
                </a:lnTo>
                <a:lnTo>
                  <a:pt x="102425" y="52057"/>
                </a:lnTo>
                <a:lnTo>
                  <a:pt x="102184" y="48475"/>
                </a:lnTo>
                <a:lnTo>
                  <a:pt x="99263" y="45554"/>
                </a:lnTo>
                <a:lnTo>
                  <a:pt x="97430" y="44792"/>
                </a:lnTo>
                <a:lnTo>
                  <a:pt x="17284" y="44792"/>
                </a:lnTo>
                <a:lnTo>
                  <a:pt x="9271" y="34582"/>
                </a:lnTo>
                <a:lnTo>
                  <a:pt x="0" y="34366"/>
                </a:lnTo>
                <a:close/>
              </a:path>
              <a:path w="102870" h="100330" extrusionOk="0">
                <a:moveTo>
                  <a:pt x="26301" y="0"/>
                </a:moveTo>
                <a:lnTo>
                  <a:pt x="40589" y="44361"/>
                </a:lnTo>
                <a:lnTo>
                  <a:pt x="17284" y="44792"/>
                </a:lnTo>
                <a:lnTo>
                  <a:pt x="97430" y="44792"/>
                </a:lnTo>
                <a:lnTo>
                  <a:pt x="97002" y="44615"/>
                </a:lnTo>
                <a:lnTo>
                  <a:pt x="94665" y="44615"/>
                </a:lnTo>
                <a:lnTo>
                  <a:pt x="64414" y="44284"/>
                </a:lnTo>
                <a:lnTo>
                  <a:pt x="37744" y="266"/>
                </a:lnTo>
                <a:lnTo>
                  <a:pt x="26301" y="0"/>
                </a:lnTo>
                <a:close/>
              </a:path>
            </a:pathLst>
          </a:custGeom>
          <a:solidFill>
            <a:srgbClr val="073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6" name="Google Shape;366;p9"/>
          <p:cNvSpPr/>
          <p:nvPr/>
        </p:nvSpPr>
        <p:spPr>
          <a:xfrm>
            <a:off x="9593855" y="1536946"/>
            <a:ext cx="85125" cy="83023"/>
          </a:xfrm>
          <a:custGeom>
            <a:avLst/>
            <a:gdLst/>
            <a:ahLst/>
            <a:cxnLst/>
            <a:rect l="l" t="t" r="r" b="b"/>
            <a:pathLst>
              <a:path w="102870" h="100330" extrusionOk="0">
                <a:moveTo>
                  <a:pt x="98509" y="55562"/>
                </a:moveTo>
                <a:lnTo>
                  <a:pt x="17538" y="55562"/>
                </a:lnTo>
                <a:lnTo>
                  <a:pt x="40678" y="55816"/>
                </a:lnTo>
                <a:lnTo>
                  <a:pt x="26555" y="100190"/>
                </a:lnTo>
                <a:lnTo>
                  <a:pt x="38011" y="99936"/>
                </a:lnTo>
                <a:lnTo>
                  <a:pt x="64579" y="55994"/>
                </a:lnTo>
                <a:lnTo>
                  <a:pt x="97002" y="55994"/>
                </a:lnTo>
                <a:lnTo>
                  <a:pt x="98509" y="55562"/>
                </a:lnTo>
                <a:close/>
              </a:path>
              <a:path w="102870" h="100330" extrusionOk="0">
                <a:moveTo>
                  <a:pt x="0" y="34366"/>
                </a:moveTo>
                <a:lnTo>
                  <a:pt x="5257" y="50304"/>
                </a:lnTo>
                <a:lnTo>
                  <a:pt x="241" y="65836"/>
                </a:lnTo>
                <a:lnTo>
                  <a:pt x="9525" y="65760"/>
                </a:lnTo>
                <a:lnTo>
                  <a:pt x="17538" y="55562"/>
                </a:lnTo>
                <a:lnTo>
                  <a:pt x="98509" y="55562"/>
                </a:lnTo>
                <a:lnTo>
                  <a:pt x="99085" y="55397"/>
                </a:lnTo>
                <a:lnTo>
                  <a:pt x="102425" y="52057"/>
                </a:lnTo>
                <a:lnTo>
                  <a:pt x="102184" y="48475"/>
                </a:lnTo>
                <a:lnTo>
                  <a:pt x="99263" y="45554"/>
                </a:lnTo>
                <a:lnTo>
                  <a:pt x="97430" y="44792"/>
                </a:lnTo>
                <a:lnTo>
                  <a:pt x="17284" y="44792"/>
                </a:lnTo>
                <a:lnTo>
                  <a:pt x="9271" y="34582"/>
                </a:lnTo>
                <a:lnTo>
                  <a:pt x="0" y="34366"/>
                </a:lnTo>
                <a:close/>
              </a:path>
              <a:path w="102870" h="100330" extrusionOk="0">
                <a:moveTo>
                  <a:pt x="26301" y="0"/>
                </a:moveTo>
                <a:lnTo>
                  <a:pt x="40589" y="44361"/>
                </a:lnTo>
                <a:lnTo>
                  <a:pt x="17284" y="44792"/>
                </a:lnTo>
                <a:lnTo>
                  <a:pt x="97430" y="44792"/>
                </a:lnTo>
                <a:lnTo>
                  <a:pt x="97002" y="44615"/>
                </a:lnTo>
                <a:lnTo>
                  <a:pt x="94665" y="44615"/>
                </a:lnTo>
                <a:lnTo>
                  <a:pt x="64414" y="44284"/>
                </a:lnTo>
                <a:lnTo>
                  <a:pt x="37744" y="266"/>
                </a:lnTo>
                <a:lnTo>
                  <a:pt x="26301" y="0"/>
                </a:lnTo>
                <a:close/>
              </a:path>
            </a:pathLst>
          </a:custGeom>
          <a:solidFill>
            <a:srgbClr val="073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7" name="Google Shape;367;p9"/>
          <p:cNvSpPr/>
          <p:nvPr/>
        </p:nvSpPr>
        <p:spPr>
          <a:xfrm>
            <a:off x="10600159" y="1987037"/>
            <a:ext cx="85125" cy="83023"/>
          </a:xfrm>
          <a:custGeom>
            <a:avLst/>
            <a:gdLst/>
            <a:ahLst/>
            <a:cxnLst/>
            <a:rect l="l" t="t" r="r" b="b"/>
            <a:pathLst>
              <a:path w="102870" h="100330" extrusionOk="0">
                <a:moveTo>
                  <a:pt x="98509" y="55562"/>
                </a:moveTo>
                <a:lnTo>
                  <a:pt x="17526" y="55562"/>
                </a:lnTo>
                <a:lnTo>
                  <a:pt x="40678" y="55816"/>
                </a:lnTo>
                <a:lnTo>
                  <a:pt x="26555" y="100190"/>
                </a:lnTo>
                <a:lnTo>
                  <a:pt x="38011" y="99936"/>
                </a:lnTo>
                <a:lnTo>
                  <a:pt x="64579" y="55994"/>
                </a:lnTo>
                <a:lnTo>
                  <a:pt x="97002" y="55994"/>
                </a:lnTo>
                <a:lnTo>
                  <a:pt x="98509" y="55562"/>
                </a:lnTo>
                <a:close/>
              </a:path>
              <a:path w="102870" h="100330" extrusionOk="0">
                <a:moveTo>
                  <a:pt x="0" y="34366"/>
                </a:moveTo>
                <a:lnTo>
                  <a:pt x="5257" y="50304"/>
                </a:lnTo>
                <a:lnTo>
                  <a:pt x="241" y="65836"/>
                </a:lnTo>
                <a:lnTo>
                  <a:pt x="9512" y="65760"/>
                </a:lnTo>
                <a:lnTo>
                  <a:pt x="17526" y="55562"/>
                </a:lnTo>
                <a:lnTo>
                  <a:pt x="98509" y="55562"/>
                </a:lnTo>
                <a:lnTo>
                  <a:pt x="99085" y="55397"/>
                </a:lnTo>
                <a:lnTo>
                  <a:pt x="102425" y="52057"/>
                </a:lnTo>
                <a:lnTo>
                  <a:pt x="102184" y="48475"/>
                </a:lnTo>
                <a:lnTo>
                  <a:pt x="99263" y="45554"/>
                </a:lnTo>
                <a:lnTo>
                  <a:pt x="97430" y="44792"/>
                </a:lnTo>
                <a:lnTo>
                  <a:pt x="17284" y="44792"/>
                </a:lnTo>
                <a:lnTo>
                  <a:pt x="9271" y="34582"/>
                </a:lnTo>
                <a:lnTo>
                  <a:pt x="0" y="34366"/>
                </a:lnTo>
                <a:close/>
              </a:path>
              <a:path w="102870" h="100330" extrusionOk="0">
                <a:moveTo>
                  <a:pt x="26301" y="0"/>
                </a:moveTo>
                <a:lnTo>
                  <a:pt x="40589" y="44361"/>
                </a:lnTo>
                <a:lnTo>
                  <a:pt x="17284" y="44792"/>
                </a:lnTo>
                <a:lnTo>
                  <a:pt x="97430" y="44792"/>
                </a:lnTo>
                <a:lnTo>
                  <a:pt x="97002" y="44615"/>
                </a:lnTo>
                <a:lnTo>
                  <a:pt x="94665" y="44615"/>
                </a:lnTo>
                <a:lnTo>
                  <a:pt x="64414" y="44284"/>
                </a:lnTo>
                <a:lnTo>
                  <a:pt x="37744" y="266"/>
                </a:lnTo>
                <a:lnTo>
                  <a:pt x="26301" y="0"/>
                </a:lnTo>
                <a:close/>
              </a:path>
            </a:pathLst>
          </a:custGeom>
          <a:solidFill>
            <a:srgbClr val="073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8" name="Google Shape;368;p9"/>
          <p:cNvSpPr/>
          <p:nvPr/>
        </p:nvSpPr>
        <p:spPr>
          <a:xfrm>
            <a:off x="10621593" y="2213480"/>
            <a:ext cx="85125" cy="83023"/>
          </a:xfrm>
          <a:custGeom>
            <a:avLst/>
            <a:gdLst/>
            <a:ahLst/>
            <a:cxnLst/>
            <a:rect l="l" t="t" r="r" b="b"/>
            <a:pathLst>
              <a:path w="102870" h="100330" extrusionOk="0">
                <a:moveTo>
                  <a:pt x="98509" y="55562"/>
                </a:moveTo>
                <a:lnTo>
                  <a:pt x="17538" y="55562"/>
                </a:lnTo>
                <a:lnTo>
                  <a:pt x="40678" y="55816"/>
                </a:lnTo>
                <a:lnTo>
                  <a:pt x="26555" y="100190"/>
                </a:lnTo>
                <a:lnTo>
                  <a:pt x="38011" y="99936"/>
                </a:lnTo>
                <a:lnTo>
                  <a:pt x="64579" y="55994"/>
                </a:lnTo>
                <a:lnTo>
                  <a:pt x="97002" y="55994"/>
                </a:lnTo>
                <a:lnTo>
                  <a:pt x="98509" y="55562"/>
                </a:lnTo>
                <a:close/>
              </a:path>
              <a:path w="102870" h="100330" extrusionOk="0">
                <a:moveTo>
                  <a:pt x="0" y="34366"/>
                </a:moveTo>
                <a:lnTo>
                  <a:pt x="5257" y="50304"/>
                </a:lnTo>
                <a:lnTo>
                  <a:pt x="241" y="65836"/>
                </a:lnTo>
                <a:lnTo>
                  <a:pt x="9525" y="65760"/>
                </a:lnTo>
                <a:lnTo>
                  <a:pt x="17538" y="55562"/>
                </a:lnTo>
                <a:lnTo>
                  <a:pt x="98509" y="55562"/>
                </a:lnTo>
                <a:lnTo>
                  <a:pt x="99085" y="55397"/>
                </a:lnTo>
                <a:lnTo>
                  <a:pt x="102425" y="52057"/>
                </a:lnTo>
                <a:lnTo>
                  <a:pt x="102184" y="48475"/>
                </a:lnTo>
                <a:lnTo>
                  <a:pt x="99263" y="45554"/>
                </a:lnTo>
                <a:lnTo>
                  <a:pt x="97430" y="44792"/>
                </a:lnTo>
                <a:lnTo>
                  <a:pt x="17284" y="44792"/>
                </a:lnTo>
                <a:lnTo>
                  <a:pt x="9271" y="34582"/>
                </a:lnTo>
                <a:lnTo>
                  <a:pt x="0" y="34366"/>
                </a:lnTo>
                <a:close/>
              </a:path>
              <a:path w="102870" h="100330" extrusionOk="0">
                <a:moveTo>
                  <a:pt x="26301" y="0"/>
                </a:moveTo>
                <a:lnTo>
                  <a:pt x="40589" y="44361"/>
                </a:lnTo>
                <a:lnTo>
                  <a:pt x="17284" y="44792"/>
                </a:lnTo>
                <a:lnTo>
                  <a:pt x="97430" y="44792"/>
                </a:lnTo>
                <a:lnTo>
                  <a:pt x="97002" y="44615"/>
                </a:lnTo>
                <a:lnTo>
                  <a:pt x="94665" y="44615"/>
                </a:lnTo>
                <a:lnTo>
                  <a:pt x="64414" y="44284"/>
                </a:lnTo>
                <a:lnTo>
                  <a:pt x="37744" y="266"/>
                </a:lnTo>
                <a:lnTo>
                  <a:pt x="26301" y="0"/>
                </a:lnTo>
                <a:close/>
              </a:path>
            </a:pathLst>
          </a:custGeom>
          <a:solidFill>
            <a:srgbClr val="073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69" name="Google Shape;369;p9"/>
          <p:cNvSpPr txBox="1"/>
          <p:nvPr/>
        </p:nvSpPr>
        <p:spPr>
          <a:xfrm>
            <a:off x="8860951" y="3107760"/>
            <a:ext cx="1085100" cy="277200"/>
          </a:xfrm>
          <a:prstGeom prst="rect">
            <a:avLst/>
          </a:prstGeom>
          <a:noFill/>
          <a:ln>
            <a:noFill/>
          </a:ln>
        </p:spPr>
        <p:txBody>
          <a:bodyPr spcFirstLastPara="1" wrap="square" lIns="0" tIns="0" rIns="0" bIns="0" anchor="t" anchorCtr="0">
            <a:noAutofit/>
          </a:bodyPr>
          <a:lstStyle/>
          <a:p>
            <a:pPr marL="0" marR="0" lvl="0" indent="0" algn="l" rtl="0">
              <a:lnSpc>
                <a:spcPct val="142000"/>
              </a:lnSpc>
              <a:spcBef>
                <a:spcPts val="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l</a:t>
            </a:r>
            <a:endParaRPr sz="800" b="0" i="0" u="none" strike="noStrike" cap="none">
              <a:solidFill>
                <a:srgbClr val="000000"/>
              </a:solidFill>
              <a:latin typeface="Times New Roman"/>
              <a:ea typeface="Times New Roman"/>
              <a:cs typeface="Times New Roman"/>
              <a:sym typeface="Times New Roman"/>
            </a:endParaRPr>
          </a:p>
        </p:txBody>
      </p:sp>
      <p:sp>
        <p:nvSpPr>
          <p:cNvPr id="370" name="Google Shape;370;p9"/>
          <p:cNvSpPr txBox="1"/>
          <p:nvPr/>
        </p:nvSpPr>
        <p:spPr>
          <a:xfrm>
            <a:off x="8874643" y="4104168"/>
            <a:ext cx="1186500" cy="2061136"/>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Iberostar Selection Varadero</a:t>
            </a:r>
            <a:endParaRPr sz="800" b="0" i="0" u="none" strike="noStrike" cap="none">
              <a:solidFill>
                <a:srgbClr val="58595B"/>
              </a:solidFill>
              <a:latin typeface="Times New Roman"/>
              <a:ea typeface="Times New Roman"/>
              <a:cs typeface="Times New Roman"/>
              <a:sym typeface="Times New Roman"/>
            </a:endParaRPr>
          </a:p>
          <a:p>
            <a:pPr marL="12700" marR="0" lvl="0" indent="0" algn="l" rtl="0">
              <a:lnSpc>
                <a:spcPct val="115000"/>
              </a:lnSpc>
              <a:spcBef>
                <a:spcPts val="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Iberostar Taínos </a:t>
            </a:r>
            <a:endParaRPr sz="1400" b="0" i="0" u="none" strike="noStrike" cap="none">
              <a:solidFill>
                <a:srgbClr val="000000"/>
              </a:solidFill>
              <a:latin typeface="Arial"/>
              <a:ea typeface="Arial"/>
              <a:cs typeface="Arial"/>
              <a:sym typeface="Arial"/>
            </a:endParaRPr>
          </a:p>
          <a:p>
            <a:pPr marL="12700" marR="0" lvl="0" indent="0" algn="l" rtl="0">
              <a:lnSpc>
                <a:spcPct val="115000"/>
              </a:lnSpc>
              <a:spcBef>
                <a:spcPts val="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Iberostar Laguna Azul</a:t>
            </a:r>
            <a:endParaRPr sz="800" b="0" i="0" u="none" strike="noStrike" cap="none">
              <a:solidFill>
                <a:srgbClr val="58595B"/>
              </a:solidFill>
              <a:latin typeface="Times New Roman"/>
              <a:ea typeface="Times New Roman"/>
              <a:cs typeface="Times New Roman"/>
              <a:sym typeface="Times New Roman"/>
            </a:endParaRPr>
          </a:p>
          <a:p>
            <a:pPr marL="1270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58595B"/>
              </a:solidFill>
              <a:latin typeface="Times New Roman"/>
              <a:ea typeface="Times New Roman"/>
              <a:cs typeface="Times New Roman"/>
              <a:sym typeface="Times New Roman"/>
            </a:endParaRPr>
          </a:p>
          <a:p>
            <a:pPr marL="1270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58595B"/>
              </a:solidFill>
              <a:latin typeface="Times New Roman"/>
              <a:ea typeface="Times New Roman"/>
              <a:cs typeface="Times New Roman"/>
              <a:sym typeface="Times New Roman"/>
            </a:endParaRPr>
          </a:p>
          <a:p>
            <a:pPr marL="12700" marR="0" lvl="0" indent="0" algn="l" rtl="0">
              <a:lnSpc>
                <a:spcPct val="115000"/>
              </a:lnSpc>
              <a:spcBef>
                <a:spcPts val="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HAVANNA</a:t>
            </a:r>
            <a:endParaRPr sz="800" b="0" i="0" u="none" strike="noStrike" cap="none">
              <a:solidFill>
                <a:srgbClr val="58595B"/>
              </a:solidFill>
              <a:latin typeface="Times New Roman"/>
              <a:ea typeface="Times New Roman"/>
              <a:cs typeface="Times New Roman"/>
              <a:sym typeface="Times New Roman"/>
            </a:endParaRPr>
          </a:p>
          <a:p>
            <a:pPr marL="12700" marR="0" lvl="0" indent="0" algn="l" rtl="0">
              <a:lnSpc>
                <a:spcPct val="115000"/>
              </a:lnSpc>
              <a:spcBef>
                <a:spcPts val="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Iberostar Parque Central</a:t>
            </a:r>
            <a:endParaRPr sz="1400" b="0" i="0" u="none" strike="noStrike" cap="none">
              <a:solidFill>
                <a:srgbClr val="000000"/>
              </a:solidFill>
              <a:latin typeface="Arial"/>
              <a:ea typeface="Arial"/>
              <a:cs typeface="Arial"/>
              <a:sym typeface="Arial"/>
            </a:endParaRPr>
          </a:p>
          <a:p>
            <a:pPr marL="1270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58595B"/>
              </a:solidFill>
              <a:latin typeface="Times New Roman"/>
              <a:ea typeface="Times New Roman"/>
              <a:cs typeface="Times New Roman"/>
              <a:sym typeface="Times New Roman"/>
            </a:endParaRPr>
          </a:p>
          <a:p>
            <a:pPr marL="1270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58595B"/>
              </a:solidFill>
              <a:latin typeface="Times New Roman"/>
              <a:ea typeface="Times New Roman"/>
              <a:cs typeface="Times New Roman"/>
              <a:sym typeface="Times New Roman"/>
            </a:endParaRPr>
          </a:p>
        </p:txBody>
      </p:sp>
      <p:sp>
        <p:nvSpPr>
          <p:cNvPr id="371" name="Google Shape;371;p9"/>
          <p:cNvSpPr txBox="1"/>
          <p:nvPr/>
        </p:nvSpPr>
        <p:spPr>
          <a:xfrm>
            <a:off x="8860201" y="5303066"/>
            <a:ext cx="1601352" cy="862238"/>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58595B"/>
              </a:solidFill>
              <a:latin typeface="Times New Roman"/>
              <a:ea typeface="Times New Roman"/>
              <a:cs typeface="Times New Roman"/>
              <a:sym typeface="Times New Roman"/>
            </a:endParaRPr>
          </a:p>
          <a:p>
            <a:pPr marL="12700" marR="0" lvl="0" indent="0" algn="l" rtl="0">
              <a:lnSpc>
                <a:spcPct val="115000"/>
              </a:lnSpc>
              <a:spcBef>
                <a:spcPts val="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TRINIDAD</a:t>
            </a:r>
            <a:endParaRPr sz="1400" b="0" i="0" u="none" strike="noStrike" cap="none">
              <a:solidFill>
                <a:srgbClr val="000000"/>
              </a:solidFill>
              <a:latin typeface="Arial"/>
              <a:ea typeface="Arial"/>
              <a:cs typeface="Arial"/>
              <a:sym typeface="Arial"/>
            </a:endParaRPr>
          </a:p>
          <a:p>
            <a:pPr marL="12700" marR="0" lvl="0" indent="0" algn="l" rtl="0">
              <a:lnSpc>
                <a:spcPct val="115000"/>
              </a:lnSpc>
              <a:spcBef>
                <a:spcPts val="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Iberostar Grand Trinidad</a:t>
            </a:r>
            <a:endParaRPr sz="1400" b="0" i="0" u="none" strike="noStrike" cap="none">
              <a:solidFill>
                <a:srgbClr val="000000"/>
              </a:solidFill>
              <a:latin typeface="Arial"/>
              <a:ea typeface="Arial"/>
              <a:cs typeface="Arial"/>
              <a:sym typeface="Arial"/>
            </a:endParaRPr>
          </a:p>
        </p:txBody>
      </p:sp>
      <p:sp>
        <p:nvSpPr>
          <p:cNvPr id="372" name="Google Shape;372;p9"/>
          <p:cNvSpPr txBox="1"/>
          <p:nvPr/>
        </p:nvSpPr>
        <p:spPr>
          <a:xfrm>
            <a:off x="10283995" y="3108061"/>
            <a:ext cx="1020900" cy="504300"/>
          </a:xfrm>
          <a:prstGeom prst="rect">
            <a:avLst/>
          </a:prstGeom>
          <a:noFill/>
          <a:ln>
            <a:noFill/>
          </a:ln>
        </p:spPr>
        <p:txBody>
          <a:bodyPr spcFirstLastPara="1" wrap="square" lIns="0" tIns="0" rIns="0" bIns="0" anchor="t" anchorCtr="0">
            <a:noAutofit/>
          </a:bodyPr>
          <a:lstStyle/>
          <a:p>
            <a:pPr marL="12700" marR="19050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Times New Roman"/>
              <a:ea typeface="Times New Roman"/>
              <a:cs typeface="Times New Roman"/>
              <a:sym typeface="Times New Roman"/>
            </a:endParaRPr>
          </a:p>
        </p:txBody>
      </p:sp>
      <p:sp>
        <p:nvSpPr>
          <p:cNvPr id="373" name="Google Shape;373;p9"/>
          <p:cNvSpPr txBox="1"/>
          <p:nvPr/>
        </p:nvSpPr>
        <p:spPr>
          <a:xfrm>
            <a:off x="10288130" y="4085806"/>
            <a:ext cx="1039500" cy="6189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400"/>
              </a:spcBef>
              <a:spcAft>
                <a:spcPts val="0"/>
              </a:spcAft>
              <a:buClr>
                <a:srgbClr val="000000"/>
              </a:buClr>
              <a:buSzPts val="800"/>
              <a:buFont typeface="Arial"/>
              <a:buNone/>
            </a:pPr>
            <a:r>
              <a:rPr lang="es-ES" sz="800" b="0" i="0" u="none" strike="noStrike" cap="none">
                <a:solidFill>
                  <a:srgbClr val="58595B"/>
                </a:solidFill>
                <a:latin typeface="Times New Roman"/>
                <a:ea typeface="Times New Roman"/>
                <a:cs typeface="Times New Roman"/>
                <a:sym typeface="Times New Roman"/>
              </a:rPr>
              <a:t>Iberostar Daiquiri </a:t>
            </a:r>
            <a:endParaRPr sz="800" b="0" i="0" u="none" strike="noStrike" cap="none">
              <a:solidFill>
                <a:srgbClr val="000000"/>
              </a:solidFill>
              <a:latin typeface="Times New Roman"/>
              <a:ea typeface="Times New Roman"/>
              <a:cs typeface="Times New Roman"/>
              <a:sym typeface="Times New Roman"/>
            </a:endParaRPr>
          </a:p>
        </p:txBody>
      </p:sp>
      <p:sp>
        <p:nvSpPr>
          <p:cNvPr id="374" name="Google Shape;374;p9"/>
          <p:cNvSpPr txBox="1"/>
          <p:nvPr/>
        </p:nvSpPr>
        <p:spPr>
          <a:xfrm>
            <a:off x="10288145" y="4840700"/>
            <a:ext cx="1209600" cy="66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Times New Roman"/>
              <a:ea typeface="Times New Roman"/>
              <a:cs typeface="Times New Roman"/>
              <a:sym typeface="Times New Roman"/>
            </a:endParaRPr>
          </a:p>
        </p:txBody>
      </p:sp>
      <p:sp>
        <p:nvSpPr>
          <p:cNvPr id="375" name="Google Shape;375;p9"/>
          <p:cNvSpPr/>
          <p:nvPr/>
        </p:nvSpPr>
        <p:spPr>
          <a:xfrm>
            <a:off x="8874120" y="4016253"/>
            <a:ext cx="1187545" cy="0"/>
          </a:xfrm>
          <a:custGeom>
            <a:avLst/>
            <a:gdLst/>
            <a:ahLst/>
            <a:cxnLst/>
            <a:rect l="l" t="t" r="r" b="b"/>
            <a:pathLst>
              <a:path w="1435100" h="120000" extrusionOk="0">
                <a:moveTo>
                  <a:pt x="0" y="0"/>
                </a:moveTo>
                <a:lnTo>
                  <a:pt x="1434668" y="0"/>
                </a:lnTo>
              </a:path>
            </a:pathLst>
          </a:custGeom>
          <a:noFill/>
          <a:ln w="9525" cap="flat" cmpd="sng">
            <a:solidFill>
              <a:srgbClr val="5BC4B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76" name="Google Shape;376;p9"/>
          <p:cNvSpPr/>
          <p:nvPr/>
        </p:nvSpPr>
        <p:spPr>
          <a:xfrm>
            <a:off x="10298639" y="4016247"/>
            <a:ext cx="1187545" cy="0"/>
          </a:xfrm>
          <a:custGeom>
            <a:avLst/>
            <a:gdLst/>
            <a:ahLst/>
            <a:cxnLst/>
            <a:rect l="l" t="t" r="r" b="b"/>
            <a:pathLst>
              <a:path w="1435100" h="120000" extrusionOk="0">
                <a:moveTo>
                  <a:pt x="0" y="0"/>
                </a:moveTo>
                <a:lnTo>
                  <a:pt x="1434668" y="0"/>
                </a:lnTo>
              </a:path>
            </a:pathLst>
          </a:custGeom>
          <a:noFill/>
          <a:ln w="9525" cap="flat" cmpd="sng">
            <a:solidFill>
              <a:srgbClr val="5BC4B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77" name="Google Shape;377;p9"/>
          <p:cNvSpPr txBox="1">
            <a:spLocks noGrp="1"/>
          </p:cNvSpPr>
          <p:nvPr>
            <p:ph type="title"/>
          </p:nvPr>
        </p:nvSpPr>
        <p:spPr>
          <a:xfrm>
            <a:off x="424541" y="248233"/>
            <a:ext cx="11078400" cy="405300"/>
          </a:xfrm>
          <a:prstGeom prst="rect">
            <a:avLst/>
          </a:prstGeom>
          <a:noFill/>
          <a:ln>
            <a:noFill/>
          </a:ln>
        </p:spPr>
        <p:txBody>
          <a:bodyPr spcFirstLastPara="1" wrap="square" lIns="0" tIns="0" rIns="0" bIns="0" anchor="t" anchorCtr="0">
            <a:noAutofit/>
          </a:bodyPr>
          <a:lstStyle/>
          <a:p>
            <a:pPr marL="10147300" lvl="0" indent="0" algn="l" rtl="0">
              <a:lnSpc>
                <a:spcPct val="100000"/>
              </a:lnSpc>
              <a:spcBef>
                <a:spcPts val="0"/>
              </a:spcBef>
              <a:spcAft>
                <a:spcPts val="0"/>
              </a:spcAft>
              <a:buSzPts val="2400"/>
              <a:buNone/>
            </a:pPr>
            <a:r>
              <a:rPr lang="es-ES">
                <a:solidFill>
                  <a:srgbClr val="58595B"/>
                </a:solidFill>
                <a:latin typeface="Arial"/>
                <a:ea typeface="Arial"/>
                <a:cs typeface="Arial"/>
                <a:sym typeface="Arial"/>
              </a:rPr>
              <a:t>Kuba</a:t>
            </a:r>
            <a:endParaRPr/>
          </a:p>
        </p:txBody>
      </p:sp>
      <p:sp>
        <p:nvSpPr>
          <p:cNvPr id="378" name="Google Shape;378;p9"/>
          <p:cNvSpPr txBox="1">
            <a:spLocks noGrp="1"/>
          </p:cNvSpPr>
          <p:nvPr>
            <p:ph type="sldNum" idx="12"/>
          </p:nvPr>
        </p:nvSpPr>
        <p:spPr>
          <a:xfrm>
            <a:off x="244999" y="4114313"/>
            <a:ext cx="124800" cy="58800"/>
          </a:xfrm>
          <a:prstGeom prst="rect">
            <a:avLst/>
          </a:prstGeom>
          <a:noFill/>
          <a:ln>
            <a:noFill/>
          </a:ln>
        </p:spPr>
        <p:txBody>
          <a:bodyPr spcFirstLastPara="1" wrap="square" lIns="0" tIns="0" rIns="0" bIns="0" anchor="t" anchorCtr="0">
            <a:noAutofit/>
          </a:bodyPr>
          <a:lstStyle/>
          <a:p>
            <a:pPr marL="12700" lvl="0" indent="0" algn="l" rtl="0">
              <a:lnSpc>
                <a:spcPct val="100000"/>
              </a:lnSpc>
              <a:spcBef>
                <a:spcPts val="0"/>
              </a:spcBef>
              <a:spcAft>
                <a:spcPts val="0"/>
              </a:spcAft>
              <a:buClr>
                <a:srgbClr val="000000"/>
              </a:buClr>
              <a:buSzPts val="500"/>
              <a:buFont typeface="Arial"/>
              <a:buNone/>
            </a:pPr>
            <a:fld id="{00000000-1234-1234-1234-123412341234}" type="slidenum">
              <a:rPr lang="es-ES"/>
              <a:t>6</a:t>
            </a:fld>
            <a:r>
              <a:rPr lang="es-ES"/>
              <a:t> </a:t>
            </a:r>
            <a:endParaRPr sz="1500" b="0">
              <a:solidFill>
                <a:srgbClr val="595959"/>
              </a:solidFill>
              <a:latin typeface="Georgia"/>
              <a:ea typeface="Georgia"/>
              <a:cs typeface="Georgia"/>
              <a:sym typeface="Georgia"/>
            </a:endParaRPr>
          </a:p>
        </p:txBody>
      </p:sp>
      <p:sp>
        <p:nvSpPr>
          <p:cNvPr id="379" name="Google Shape;379;p9"/>
          <p:cNvSpPr txBox="1"/>
          <p:nvPr/>
        </p:nvSpPr>
        <p:spPr>
          <a:xfrm>
            <a:off x="11325003" y="6623536"/>
            <a:ext cx="177900" cy="94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C4D4F"/>
                </a:solidFill>
                <a:latin typeface="Arial"/>
                <a:ea typeface="Arial"/>
                <a:cs typeface="Arial"/>
                <a:sym typeface="Arial"/>
              </a:rPr>
              <a:t>3 01 </a:t>
            </a:r>
            <a:endParaRPr sz="500" b="0" i="0" u="none" strike="noStrike" cap="none">
              <a:solidFill>
                <a:srgbClr val="000000"/>
              </a:solidFill>
              <a:latin typeface="Arial"/>
              <a:ea typeface="Arial"/>
              <a:cs typeface="Arial"/>
              <a:sym typeface="Arial"/>
            </a:endParaRPr>
          </a:p>
        </p:txBody>
      </p:sp>
      <p:sp>
        <p:nvSpPr>
          <p:cNvPr id="380" name="Google Shape;380;p9"/>
          <p:cNvSpPr txBox="1"/>
          <p:nvPr/>
        </p:nvSpPr>
        <p:spPr>
          <a:xfrm>
            <a:off x="10612833" y="2328400"/>
            <a:ext cx="311700" cy="157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C4D4F"/>
                </a:solidFill>
                <a:latin typeface="Arial"/>
                <a:ea typeface="Arial"/>
                <a:cs typeface="Arial"/>
                <a:sym typeface="Arial"/>
              </a:rPr>
              <a:t>Santiago de Cuba</a:t>
            </a:r>
            <a:endParaRPr sz="500" b="0" i="0" u="none" strike="noStrike" cap="none">
              <a:solidFill>
                <a:srgbClr val="000000"/>
              </a:solidFill>
              <a:latin typeface="Arial"/>
              <a:ea typeface="Arial"/>
              <a:cs typeface="Arial"/>
              <a:sym typeface="Arial"/>
            </a:endParaRPr>
          </a:p>
        </p:txBody>
      </p:sp>
      <p:sp>
        <p:nvSpPr>
          <p:cNvPr id="381" name="Google Shape;381;p9"/>
          <p:cNvSpPr txBox="1"/>
          <p:nvPr/>
        </p:nvSpPr>
        <p:spPr>
          <a:xfrm>
            <a:off x="9556903" y="1399746"/>
            <a:ext cx="324000" cy="897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C4D4F"/>
                </a:solidFill>
                <a:latin typeface="Arial"/>
                <a:ea typeface="Arial"/>
                <a:cs typeface="Arial"/>
                <a:sym typeface="Arial"/>
              </a:rPr>
              <a:t>Varadero</a:t>
            </a:r>
            <a:endParaRPr sz="500" b="0" i="0" u="none" strike="noStrike" cap="none">
              <a:solidFill>
                <a:srgbClr val="000000"/>
              </a:solidFill>
              <a:latin typeface="Arial"/>
              <a:ea typeface="Arial"/>
              <a:cs typeface="Arial"/>
              <a:sym typeface="Arial"/>
            </a:endParaRPr>
          </a:p>
        </p:txBody>
      </p:sp>
      <p:sp>
        <p:nvSpPr>
          <p:cNvPr id="382" name="Google Shape;382;p9"/>
          <p:cNvSpPr txBox="1"/>
          <p:nvPr/>
        </p:nvSpPr>
        <p:spPr>
          <a:xfrm>
            <a:off x="8993362" y="1481514"/>
            <a:ext cx="368400" cy="897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C4D4F"/>
                </a:solidFill>
                <a:latin typeface="Arial"/>
                <a:ea typeface="Arial"/>
                <a:cs typeface="Arial"/>
                <a:sym typeface="Arial"/>
              </a:rPr>
              <a:t>La Habana</a:t>
            </a:r>
            <a:endParaRPr sz="500" b="0" i="0" u="none" strike="noStrike" cap="none">
              <a:solidFill>
                <a:srgbClr val="000000"/>
              </a:solidFill>
              <a:latin typeface="Arial"/>
              <a:ea typeface="Arial"/>
              <a:cs typeface="Arial"/>
              <a:sym typeface="Arial"/>
            </a:endParaRPr>
          </a:p>
        </p:txBody>
      </p:sp>
      <p:sp>
        <p:nvSpPr>
          <p:cNvPr id="383" name="Google Shape;383;p9"/>
          <p:cNvSpPr txBox="1"/>
          <p:nvPr/>
        </p:nvSpPr>
        <p:spPr>
          <a:xfrm>
            <a:off x="10078956" y="1462360"/>
            <a:ext cx="854100" cy="2973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C4D4F"/>
                </a:solidFill>
                <a:latin typeface="Arial"/>
                <a:ea typeface="Arial"/>
                <a:cs typeface="Arial"/>
                <a:sym typeface="Arial"/>
              </a:rPr>
              <a:t>Cayo Santa María</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Times New Roman"/>
              <a:ea typeface="Times New Roman"/>
              <a:cs typeface="Times New Roman"/>
              <a:sym typeface="Times New Roman"/>
            </a:endParaRPr>
          </a:p>
          <a:p>
            <a:pPr marL="3429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C4D4F"/>
                </a:solidFill>
                <a:latin typeface="Arial"/>
                <a:ea typeface="Arial"/>
                <a:cs typeface="Arial"/>
                <a:sym typeface="Arial"/>
              </a:rPr>
              <a:t>Cayo Coco / Cayo Guillermo</a:t>
            </a:r>
            <a:endParaRPr sz="500" b="0" i="0" u="none" strike="noStrike" cap="none">
              <a:solidFill>
                <a:srgbClr val="000000"/>
              </a:solidFill>
              <a:latin typeface="Arial"/>
              <a:ea typeface="Arial"/>
              <a:cs typeface="Arial"/>
              <a:sym typeface="Arial"/>
            </a:endParaRPr>
          </a:p>
        </p:txBody>
      </p:sp>
      <p:sp>
        <p:nvSpPr>
          <p:cNvPr id="384" name="Google Shape;384;p9"/>
          <p:cNvSpPr txBox="1"/>
          <p:nvPr/>
        </p:nvSpPr>
        <p:spPr>
          <a:xfrm>
            <a:off x="10597785" y="1847588"/>
            <a:ext cx="291600" cy="897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C4D4F"/>
                </a:solidFill>
                <a:latin typeface="Arial"/>
                <a:ea typeface="Arial"/>
                <a:cs typeface="Arial"/>
                <a:sym typeface="Arial"/>
              </a:rPr>
              <a:t>Holguín</a:t>
            </a:r>
            <a:endParaRPr sz="500" b="0" i="0" u="none" strike="noStrike" cap="none">
              <a:solidFill>
                <a:srgbClr val="000000"/>
              </a:solidFill>
              <a:latin typeface="Arial"/>
              <a:ea typeface="Arial"/>
              <a:cs typeface="Arial"/>
              <a:sym typeface="Arial"/>
            </a:endParaRPr>
          </a:p>
        </p:txBody>
      </p:sp>
      <p:sp>
        <p:nvSpPr>
          <p:cNvPr id="385" name="Google Shape;385;p9"/>
          <p:cNvSpPr txBox="1"/>
          <p:nvPr/>
        </p:nvSpPr>
        <p:spPr>
          <a:xfrm>
            <a:off x="9852330" y="1912309"/>
            <a:ext cx="315600" cy="897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500"/>
              <a:buFont typeface="Arial"/>
              <a:buNone/>
            </a:pPr>
            <a:r>
              <a:rPr lang="es-ES" sz="500" b="1" i="0" u="none" strike="noStrike" cap="none">
                <a:solidFill>
                  <a:srgbClr val="4C4D4F"/>
                </a:solidFill>
                <a:latin typeface="Arial"/>
                <a:ea typeface="Arial"/>
                <a:cs typeface="Arial"/>
                <a:sym typeface="Arial"/>
              </a:rPr>
              <a:t>Trinidad</a:t>
            </a:r>
            <a:endParaRPr sz="500" b="0" i="0" u="none" strike="noStrike" cap="none">
              <a:solidFill>
                <a:srgbClr val="000000"/>
              </a:solidFill>
              <a:latin typeface="Arial"/>
              <a:ea typeface="Arial"/>
              <a:cs typeface="Arial"/>
              <a:sym typeface="Arial"/>
            </a:endParaRPr>
          </a:p>
        </p:txBody>
      </p:sp>
      <p:sp>
        <p:nvSpPr>
          <p:cNvPr id="386" name="Google Shape;386;p9"/>
          <p:cNvSpPr txBox="1"/>
          <p:nvPr/>
        </p:nvSpPr>
        <p:spPr>
          <a:xfrm>
            <a:off x="8861378" y="2916460"/>
            <a:ext cx="624300" cy="1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387" name="Google Shape;387;p9"/>
          <p:cNvSpPr txBox="1"/>
          <p:nvPr/>
        </p:nvSpPr>
        <p:spPr>
          <a:xfrm>
            <a:off x="8859151" y="3812817"/>
            <a:ext cx="657600" cy="115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4C4D4F"/>
                </a:solidFill>
                <a:latin typeface="Arial"/>
                <a:ea typeface="Arial"/>
                <a:cs typeface="Arial"/>
                <a:sym typeface="Arial"/>
              </a:rPr>
              <a:t>VARADERO</a:t>
            </a:r>
            <a:endParaRPr sz="800" b="0" i="0" u="none" strike="noStrike" cap="none">
              <a:solidFill>
                <a:srgbClr val="000000"/>
              </a:solidFill>
              <a:latin typeface="Arial"/>
              <a:ea typeface="Arial"/>
              <a:cs typeface="Arial"/>
              <a:sym typeface="Arial"/>
            </a:endParaRPr>
          </a:p>
        </p:txBody>
      </p:sp>
      <p:sp>
        <p:nvSpPr>
          <p:cNvPr id="388" name="Google Shape;388;p9"/>
          <p:cNvSpPr txBox="1"/>
          <p:nvPr/>
        </p:nvSpPr>
        <p:spPr>
          <a:xfrm>
            <a:off x="10284001" y="3756280"/>
            <a:ext cx="1020900" cy="343200"/>
          </a:xfrm>
          <a:prstGeom prst="rect">
            <a:avLst/>
          </a:prstGeom>
          <a:noFill/>
          <a:ln>
            <a:noFill/>
          </a:ln>
        </p:spPr>
        <p:txBody>
          <a:bodyPr spcFirstLastPara="1" wrap="square" lIns="0" tIns="0" rIns="0" bIns="0" anchor="t" anchorCtr="0">
            <a:noAutofit/>
          </a:bodyPr>
          <a:lstStyle/>
          <a:p>
            <a:pPr marL="12700" marR="0" lvl="0" indent="0" algn="l" rtl="0">
              <a:lnSpc>
                <a:spcPct val="104444"/>
              </a:lnSpc>
              <a:spcBef>
                <a:spcPts val="0"/>
              </a:spcBef>
              <a:spcAft>
                <a:spcPts val="0"/>
              </a:spcAft>
              <a:buClr>
                <a:srgbClr val="000000"/>
              </a:buClr>
              <a:buSzPts val="800"/>
              <a:buFont typeface="Arial"/>
              <a:buNone/>
            </a:pPr>
            <a:r>
              <a:rPr lang="es-ES" sz="800" b="0" i="0" u="none" strike="noStrike" cap="none">
                <a:solidFill>
                  <a:srgbClr val="4C4D4F"/>
                </a:solidFill>
                <a:latin typeface="Arial"/>
                <a:ea typeface="Arial"/>
                <a:cs typeface="Arial"/>
                <a:sym typeface="Arial"/>
              </a:rPr>
              <a:t>CAYO COCO /</a:t>
            </a:r>
            <a:endParaRPr sz="800" b="0" i="0" u="none" strike="noStrike" cap="none">
              <a:solidFill>
                <a:srgbClr val="000000"/>
              </a:solidFill>
              <a:latin typeface="Arial"/>
              <a:ea typeface="Arial"/>
              <a:cs typeface="Arial"/>
              <a:sym typeface="Arial"/>
            </a:endParaRPr>
          </a:p>
          <a:p>
            <a:pPr marL="12700" marR="0" lvl="0" indent="0" algn="l" rtl="0">
              <a:lnSpc>
                <a:spcPct val="104444"/>
              </a:lnSpc>
              <a:spcBef>
                <a:spcPts val="0"/>
              </a:spcBef>
              <a:spcAft>
                <a:spcPts val="0"/>
              </a:spcAft>
              <a:buClr>
                <a:srgbClr val="000000"/>
              </a:buClr>
              <a:buSzPts val="800"/>
              <a:buFont typeface="Arial"/>
              <a:buNone/>
            </a:pPr>
            <a:r>
              <a:rPr lang="es-ES" sz="800" b="0" i="0" u="none" strike="noStrike" cap="none">
                <a:solidFill>
                  <a:srgbClr val="4C4D4F"/>
                </a:solidFill>
                <a:latin typeface="Arial"/>
                <a:ea typeface="Arial"/>
                <a:cs typeface="Arial"/>
                <a:sym typeface="Arial"/>
              </a:rPr>
              <a:t>CAYO GUILLERMO</a:t>
            </a:r>
            <a:endParaRPr sz="800" b="0" i="0" u="none" strike="noStrike" cap="none">
              <a:solidFill>
                <a:srgbClr val="000000"/>
              </a:solidFill>
              <a:latin typeface="Arial"/>
              <a:ea typeface="Arial"/>
              <a:cs typeface="Arial"/>
              <a:sym typeface="Arial"/>
            </a:endParaRPr>
          </a:p>
        </p:txBody>
      </p:sp>
      <p:sp>
        <p:nvSpPr>
          <p:cNvPr id="389" name="Google Shape;389;p9"/>
          <p:cNvSpPr/>
          <p:nvPr/>
        </p:nvSpPr>
        <p:spPr>
          <a:xfrm>
            <a:off x="8874120" y="4941528"/>
            <a:ext cx="1187545" cy="0"/>
          </a:xfrm>
          <a:custGeom>
            <a:avLst/>
            <a:gdLst/>
            <a:ahLst/>
            <a:cxnLst/>
            <a:rect l="l" t="t" r="r" b="b"/>
            <a:pathLst>
              <a:path w="1435100" h="120000" extrusionOk="0">
                <a:moveTo>
                  <a:pt x="0" y="0"/>
                </a:moveTo>
                <a:lnTo>
                  <a:pt x="1434668" y="0"/>
                </a:lnTo>
              </a:path>
            </a:pathLst>
          </a:custGeom>
          <a:noFill/>
          <a:ln w="9525" cap="flat" cmpd="sng">
            <a:solidFill>
              <a:srgbClr val="5BC4B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90" name="Google Shape;390;p9"/>
          <p:cNvSpPr/>
          <p:nvPr/>
        </p:nvSpPr>
        <p:spPr>
          <a:xfrm>
            <a:off x="8935820" y="5613478"/>
            <a:ext cx="1187545" cy="0"/>
          </a:xfrm>
          <a:custGeom>
            <a:avLst/>
            <a:gdLst/>
            <a:ahLst/>
            <a:cxnLst/>
            <a:rect l="l" t="t" r="r" b="b"/>
            <a:pathLst>
              <a:path w="1435100" h="120000" extrusionOk="0">
                <a:moveTo>
                  <a:pt x="0" y="0"/>
                </a:moveTo>
                <a:lnTo>
                  <a:pt x="1434668" y="0"/>
                </a:lnTo>
              </a:path>
            </a:pathLst>
          </a:custGeom>
          <a:noFill/>
          <a:ln w="9525" cap="flat" cmpd="sng">
            <a:solidFill>
              <a:srgbClr val="5BC4B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pic>
        <p:nvPicPr>
          <p:cNvPr id="391" name="Google Shape;391;p9"/>
          <p:cNvPicPr preferRelativeResize="0"/>
          <p:nvPr/>
        </p:nvPicPr>
        <p:blipFill rotWithShape="1">
          <a:blip r:embed="rId5">
            <a:alphaModFix/>
          </a:blip>
          <a:srcRect/>
          <a:stretch/>
        </p:blipFill>
        <p:spPr>
          <a:xfrm>
            <a:off x="1768" y="0"/>
            <a:ext cx="12188469" cy="6858001"/>
          </a:xfrm>
          <a:prstGeom prst="rect">
            <a:avLst/>
          </a:prstGeom>
          <a:noFill/>
          <a:ln>
            <a:noFill/>
          </a:ln>
        </p:spPr>
      </p:pic>
      <p:pic>
        <p:nvPicPr>
          <p:cNvPr id="392" name="Google Shape;392;p9"/>
          <p:cNvPicPr preferRelativeResize="0"/>
          <p:nvPr/>
        </p:nvPicPr>
        <p:blipFill rotWithShape="1">
          <a:blip r:embed="rId6">
            <a:alphaModFix/>
          </a:blip>
          <a:srcRect/>
          <a:stretch/>
        </p:blipFill>
        <p:spPr>
          <a:xfrm>
            <a:off x="3900789" y="-115356"/>
            <a:ext cx="3813028" cy="2242950"/>
          </a:xfrm>
          <a:prstGeom prst="rect">
            <a:avLst/>
          </a:prstGeom>
          <a:noFill/>
          <a:ln>
            <a:noFill/>
          </a:ln>
        </p:spPr>
      </p:pic>
      <p:sp>
        <p:nvSpPr>
          <p:cNvPr id="393" name="Google Shape;393;p9"/>
          <p:cNvSpPr txBox="1"/>
          <p:nvPr/>
        </p:nvSpPr>
        <p:spPr>
          <a:xfrm>
            <a:off x="7988143" y="1621160"/>
            <a:ext cx="4146000" cy="19543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s-ES" sz="2300" b="0" i="0" u="none" strike="noStrike" cap="none" dirty="0">
                <a:solidFill>
                  <a:srgbClr val="FAFAFA"/>
                </a:solidFill>
                <a:latin typeface="Calibri"/>
                <a:ea typeface="Calibri"/>
                <a:cs typeface="Calibri"/>
                <a:sym typeface="Calibri"/>
              </a:rPr>
              <a:t>Programm 2022 </a:t>
            </a:r>
          </a:p>
          <a:p>
            <a:pPr marL="0" marR="0" lvl="0" indent="0" algn="l" rtl="0">
              <a:lnSpc>
                <a:spcPct val="100000"/>
              </a:lnSpc>
              <a:spcBef>
                <a:spcPts val="0"/>
              </a:spcBef>
              <a:spcAft>
                <a:spcPts val="0"/>
              </a:spcAft>
              <a:buClr>
                <a:srgbClr val="000000"/>
              </a:buClr>
              <a:buSzPts val="2300"/>
              <a:buFont typeface="Arial"/>
              <a:buNone/>
            </a:pPr>
            <a:r>
              <a:rPr lang="es-ES" sz="2300" b="0" i="0" u="none" strike="noStrike" cap="none" dirty="0">
                <a:solidFill>
                  <a:srgbClr val="FAFAFA"/>
                </a:solidFill>
                <a:latin typeface="Calibri"/>
                <a:ea typeface="Calibri"/>
                <a:cs typeface="Calibri"/>
                <a:sym typeface="Calibri"/>
              </a:rPr>
              <a:t>Service Reisen Giessen &amp; Iberostar Hotels &amp; Resorts</a:t>
            </a:r>
          </a:p>
          <a:p>
            <a:pPr marL="0" marR="0" lvl="0" indent="0" algn="l" rtl="0">
              <a:lnSpc>
                <a:spcPct val="100000"/>
              </a:lnSpc>
              <a:spcBef>
                <a:spcPts val="0"/>
              </a:spcBef>
              <a:spcAft>
                <a:spcPts val="0"/>
              </a:spcAft>
              <a:buClr>
                <a:srgbClr val="000000"/>
              </a:buClr>
              <a:buSzPts val="2300"/>
              <a:buFont typeface="Arial"/>
              <a:buNone/>
            </a:pPr>
            <a:endParaRPr lang="es-ES" sz="2300" b="0" i="0" u="none" strike="noStrike" cap="none" dirty="0">
              <a:solidFill>
                <a:srgbClr val="FAFAF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es-ES" sz="2300" dirty="0">
                <a:solidFill>
                  <a:srgbClr val="FAFAFA"/>
                </a:solidFill>
                <a:latin typeface="Calibri"/>
                <a:ea typeface="Calibri"/>
                <a:cs typeface="Calibri"/>
                <a:sym typeface="Calibri"/>
              </a:rPr>
              <a:t>Rund ums Mittelmeer...</a:t>
            </a:r>
            <a:endParaRPr sz="2300" b="0" i="0" u="none" strike="noStrike" cap="none" dirty="0">
              <a:solidFill>
                <a:srgbClr val="FAFAFA"/>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8" name="Google Shape;248;p5"/>
          <p:cNvSpPr txBox="1"/>
          <p:nvPr/>
        </p:nvSpPr>
        <p:spPr>
          <a:xfrm>
            <a:off x="971369" y="2010521"/>
            <a:ext cx="2264400" cy="89113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de-DE" sz="4000" b="0" i="0" u="none" strike="noStrike" cap="none" dirty="0">
                <a:solidFill>
                  <a:srgbClr val="67BAAF"/>
                </a:solidFill>
                <a:latin typeface="Georgia"/>
                <a:ea typeface="Georgia"/>
                <a:cs typeface="Georgia"/>
                <a:sym typeface="Georgia"/>
              </a:rPr>
              <a:t>L</a:t>
            </a:r>
            <a:r>
              <a:rPr lang="de-DE" sz="2400" b="0" i="0" u="none" strike="noStrike" cap="none" dirty="0">
                <a:solidFill>
                  <a:srgbClr val="67BAAF"/>
                </a:solidFill>
                <a:latin typeface="Georgia"/>
                <a:ea typeface="Georgia"/>
                <a:cs typeface="Georgia"/>
                <a:sym typeface="Georgia"/>
              </a:rPr>
              <a:t>angjährige</a:t>
            </a:r>
            <a:endParaRPr sz="2400" b="0" i="0" u="none" strike="noStrike" cap="none" dirty="0">
              <a:solidFill>
                <a:srgbClr val="67BAA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400"/>
              <a:buFont typeface="Arial"/>
              <a:buNone/>
            </a:pPr>
            <a:r>
              <a:rPr lang="es-ES" sz="2400" dirty="0" err="1">
                <a:solidFill>
                  <a:srgbClr val="67BAAF"/>
                </a:solidFill>
                <a:latin typeface="Georgia"/>
                <a:ea typeface="Georgia"/>
                <a:cs typeface="Georgia"/>
                <a:sym typeface="Georgia"/>
              </a:rPr>
              <a:t>Partnerschaft</a:t>
            </a:r>
            <a:endParaRPr sz="2400" b="0" i="0" u="none" strike="noStrike" cap="none" dirty="0">
              <a:solidFill>
                <a:srgbClr val="67BAAF"/>
              </a:solidFill>
              <a:latin typeface="Georgia"/>
              <a:ea typeface="Georgia"/>
              <a:cs typeface="Georgia"/>
              <a:sym typeface="Georgia"/>
            </a:endParaRPr>
          </a:p>
          <a:p>
            <a:pPr marL="0" marR="0" lvl="0" indent="0" algn="ctr" rtl="0">
              <a:lnSpc>
                <a:spcPct val="100000"/>
              </a:lnSpc>
              <a:spcBef>
                <a:spcPts val="0"/>
              </a:spcBef>
              <a:spcAft>
                <a:spcPts val="4000"/>
              </a:spcAft>
              <a:buClr>
                <a:schemeClr val="dk1"/>
              </a:buClr>
              <a:buSzPts val="1500"/>
              <a:buFont typeface="Arial"/>
              <a:buNone/>
            </a:pPr>
            <a:endParaRPr sz="2400" b="0" i="0" u="none" strike="noStrike" cap="none" dirty="0">
              <a:solidFill>
                <a:srgbClr val="666666"/>
              </a:solidFill>
              <a:latin typeface="Georgia"/>
              <a:ea typeface="Georgia"/>
              <a:cs typeface="Georgia"/>
              <a:sym typeface="Georgia"/>
            </a:endParaRPr>
          </a:p>
        </p:txBody>
      </p:sp>
      <p:cxnSp>
        <p:nvCxnSpPr>
          <p:cNvPr id="249" name="Google Shape;249;p5"/>
          <p:cNvCxnSpPr/>
          <p:nvPr/>
        </p:nvCxnSpPr>
        <p:spPr>
          <a:xfrm>
            <a:off x="1559483" y="3651967"/>
            <a:ext cx="422700" cy="0"/>
          </a:xfrm>
          <a:prstGeom prst="straightConnector1">
            <a:avLst/>
          </a:prstGeom>
          <a:noFill/>
          <a:ln w="9525" cap="flat" cmpd="sng">
            <a:solidFill>
              <a:srgbClr val="434343"/>
            </a:solidFill>
            <a:prstDash val="dot"/>
            <a:round/>
            <a:headEnd type="none" w="sm" len="sm"/>
            <a:tailEnd type="none" w="sm" len="sm"/>
          </a:ln>
        </p:spPr>
      </p:cxnSp>
      <p:cxnSp>
        <p:nvCxnSpPr>
          <p:cNvPr id="250" name="Google Shape;250;p5"/>
          <p:cNvCxnSpPr/>
          <p:nvPr/>
        </p:nvCxnSpPr>
        <p:spPr>
          <a:xfrm>
            <a:off x="4468829" y="4450999"/>
            <a:ext cx="422700" cy="0"/>
          </a:xfrm>
          <a:prstGeom prst="straightConnector1">
            <a:avLst/>
          </a:prstGeom>
          <a:noFill/>
          <a:ln w="9525" cap="flat" cmpd="sng">
            <a:solidFill>
              <a:srgbClr val="434343"/>
            </a:solidFill>
            <a:prstDash val="dot"/>
            <a:round/>
            <a:headEnd type="none" w="sm" len="sm"/>
            <a:tailEnd type="none" w="sm" len="sm"/>
          </a:ln>
        </p:spPr>
      </p:cxnSp>
      <p:sp>
        <p:nvSpPr>
          <p:cNvPr id="251" name="Google Shape;251;p5"/>
          <p:cNvSpPr txBox="1"/>
          <p:nvPr/>
        </p:nvSpPr>
        <p:spPr>
          <a:xfrm>
            <a:off x="6438165" y="2173689"/>
            <a:ext cx="2608335" cy="849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s-ES" sz="4000" b="0" i="0" u="none" strike="noStrike" cap="none" dirty="0" err="1">
                <a:solidFill>
                  <a:srgbClr val="67BAAF"/>
                </a:solidFill>
                <a:latin typeface="Georgia"/>
                <a:ea typeface="Georgia"/>
                <a:cs typeface="Georgia"/>
                <a:sym typeface="Georgia"/>
              </a:rPr>
              <a:t>M</a:t>
            </a:r>
            <a:r>
              <a:rPr lang="es-ES" sz="2400" dirty="0" err="1">
                <a:solidFill>
                  <a:srgbClr val="67BAAF"/>
                </a:solidFill>
                <a:latin typeface="Georgia"/>
                <a:ea typeface="Georgia"/>
                <a:cs typeface="Georgia"/>
                <a:sym typeface="Georgia"/>
              </a:rPr>
              <a:t>i</a:t>
            </a:r>
            <a:r>
              <a:rPr lang="es-ES" sz="2400" b="0" i="0" u="none" strike="noStrike" cap="none" dirty="0" err="1">
                <a:solidFill>
                  <a:srgbClr val="67BAAF"/>
                </a:solidFill>
                <a:latin typeface="Georgia"/>
                <a:ea typeface="Georgia"/>
                <a:cs typeface="Georgia"/>
                <a:sym typeface="Georgia"/>
              </a:rPr>
              <a:t>ttelmeer</a:t>
            </a:r>
            <a:endParaRPr sz="2400" b="0" i="0" u="none" strike="noStrike" cap="none" dirty="0">
              <a:solidFill>
                <a:srgbClr val="67BAAF"/>
              </a:solidFill>
              <a:latin typeface="Georgia"/>
              <a:ea typeface="Georgia"/>
              <a:cs typeface="Georgia"/>
              <a:sym typeface="Georgia"/>
            </a:endParaRPr>
          </a:p>
        </p:txBody>
      </p:sp>
      <p:cxnSp>
        <p:nvCxnSpPr>
          <p:cNvPr id="252" name="Google Shape;252;p5"/>
          <p:cNvCxnSpPr/>
          <p:nvPr/>
        </p:nvCxnSpPr>
        <p:spPr>
          <a:xfrm>
            <a:off x="7358966" y="3651967"/>
            <a:ext cx="422700" cy="0"/>
          </a:xfrm>
          <a:prstGeom prst="straightConnector1">
            <a:avLst/>
          </a:prstGeom>
          <a:noFill/>
          <a:ln w="9525" cap="flat" cmpd="sng">
            <a:solidFill>
              <a:srgbClr val="434343"/>
            </a:solidFill>
            <a:prstDash val="dot"/>
            <a:round/>
            <a:headEnd type="none" w="sm" len="sm"/>
            <a:tailEnd type="none" w="sm" len="sm"/>
          </a:ln>
        </p:spPr>
      </p:cxnSp>
      <p:sp>
        <p:nvSpPr>
          <p:cNvPr id="253" name="Google Shape;253;p5"/>
          <p:cNvSpPr txBox="1"/>
          <p:nvPr/>
        </p:nvSpPr>
        <p:spPr>
          <a:xfrm>
            <a:off x="3407686" y="4750931"/>
            <a:ext cx="2035648" cy="1069171"/>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0" i="0" u="none" strike="noStrike" cap="none" dirty="0">
                <a:solidFill>
                  <a:srgbClr val="67BAAF"/>
                </a:solidFill>
                <a:latin typeface="Georgia"/>
                <a:ea typeface="Georgia"/>
                <a:cs typeface="Georgia"/>
                <a:sym typeface="Georgia"/>
              </a:rPr>
              <a:t>      </a:t>
            </a:r>
            <a:r>
              <a:rPr lang="es-ES" sz="4000" b="0" i="0" u="none" strike="noStrike" cap="none" dirty="0" err="1">
                <a:solidFill>
                  <a:srgbClr val="67BAAF"/>
                </a:solidFill>
                <a:latin typeface="Georgia"/>
                <a:ea typeface="Georgia"/>
                <a:cs typeface="Georgia"/>
                <a:sym typeface="Georgia"/>
              </a:rPr>
              <a:t>E</a:t>
            </a:r>
            <a:r>
              <a:rPr lang="es-ES" sz="2400" b="0" i="0" u="none" strike="noStrike" cap="none" dirty="0" err="1">
                <a:solidFill>
                  <a:srgbClr val="67BAAF"/>
                </a:solidFill>
                <a:latin typeface="Georgia"/>
                <a:ea typeface="Georgia"/>
                <a:cs typeface="Georgia"/>
                <a:sym typeface="Georgia"/>
              </a:rPr>
              <a:t>xklusiv</a:t>
            </a:r>
            <a:r>
              <a:rPr lang="es-ES" sz="2400" b="0" i="0" u="none" strike="noStrike" cap="none" dirty="0">
                <a:solidFill>
                  <a:srgbClr val="67BAAF"/>
                </a:solidFill>
                <a:latin typeface="Georgia"/>
                <a:ea typeface="Georgia"/>
                <a:cs typeface="Georgia"/>
                <a:sym typeface="Georgia"/>
              </a:rPr>
              <a:t> </a:t>
            </a:r>
            <a:endParaRPr sz="1900" b="0" i="0" u="none" strike="noStrike" cap="none" dirty="0">
              <a:solidFill>
                <a:srgbClr val="67BAAF"/>
              </a:solidFill>
              <a:latin typeface="Georgia"/>
              <a:ea typeface="Georgia"/>
              <a:cs typeface="Georgia"/>
              <a:sym typeface="Georgia"/>
            </a:endParaRPr>
          </a:p>
        </p:txBody>
      </p:sp>
      <p:cxnSp>
        <p:nvCxnSpPr>
          <p:cNvPr id="254" name="Google Shape;254;p5"/>
          <p:cNvCxnSpPr/>
          <p:nvPr/>
        </p:nvCxnSpPr>
        <p:spPr>
          <a:xfrm>
            <a:off x="10238734" y="4463360"/>
            <a:ext cx="422700" cy="0"/>
          </a:xfrm>
          <a:prstGeom prst="straightConnector1">
            <a:avLst/>
          </a:prstGeom>
          <a:noFill/>
          <a:ln w="9525" cap="flat" cmpd="sng">
            <a:solidFill>
              <a:srgbClr val="434343"/>
            </a:solidFill>
            <a:prstDash val="dot"/>
            <a:round/>
            <a:headEnd type="none" w="sm" len="sm"/>
            <a:tailEnd type="none" w="sm" len="sm"/>
          </a:ln>
        </p:spPr>
      </p:cxnSp>
      <p:sp>
        <p:nvSpPr>
          <p:cNvPr id="255" name="Google Shape;255;p5"/>
          <p:cNvSpPr txBox="1"/>
          <p:nvPr/>
        </p:nvSpPr>
        <p:spPr>
          <a:xfrm>
            <a:off x="9317934" y="4656624"/>
            <a:ext cx="2874066" cy="11787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s-ES" sz="4000" dirty="0" err="1">
                <a:solidFill>
                  <a:srgbClr val="67BAAF"/>
                </a:solidFill>
                <a:latin typeface="Georgia"/>
                <a:ea typeface="Georgia"/>
                <a:cs typeface="Georgia"/>
                <a:sym typeface="Georgia"/>
              </a:rPr>
              <a:t>F</a:t>
            </a:r>
            <a:r>
              <a:rPr lang="es-ES" sz="2400" dirty="0" err="1">
                <a:solidFill>
                  <a:srgbClr val="67BAAF"/>
                </a:solidFill>
                <a:latin typeface="Georgia"/>
                <a:ea typeface="Georgia"/>
                <a:cs typeface="Georgia"/>
                <a:sym typeface="Georgia"/>
              </a:rPr>
              <a:t>ernstrecke</a:t>
            </a:r>
            <a:r>
              <a:rPr lang="es-ES" sz="2400" b="0" i="0" u="none" strike="noStrike" cap="none" dirty="0">
                <a:solidFill>
                  <a:srgbClr val="67BAAF"/>
                </a:solidFill>
                <a:latin typeface="Georgia"/>
                <a:ea typeface="Georgia"/>
                <a:cs typeface="Georgia"/>
                <a:sym typeface="Georgia"/>
              </a:rPr>
              <a:t> </a:t>
            </a:r>
            <a:endParaRPr sz="2400" b="0" i="0" u="none" strike="noStrike" cap="none" dirty="0">
              <a:solidFill>
                <a:srgbClr val="67BAAF"/>
              </a:solidFill>
              <a:latin typeface="Georgia"/>
              <a:ea typeface="Georgia"/>
              <a:cs typeface="Georgia"/>
              <a:sym typeface="Georgia"/>
            </a:endParaRPr>
          </a:p>
        </p:txBody>
      </p:sp>
      <p:sp>
        <p:nvSpPr>
          <p:cNvPr id="256" name="Google Shape;256;p5"/>
          <p:cNvSpPr txBox="1"/>
          <p:nvPr/>
        </p:nvSpPr>
        <p:spPr>
          <a:xfrm>
            <a:off x="358884" y="3045927"/>
            <a:ext cx="3263485" cy="485362"/>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chemeClr val="dk1"/>
              </a:buClr>
              <a:buSzPts val="1500"/>
              <a:buFont typeface="Arial"/>
              <a:buNone/>
            </a:pPr>
            <a:r>
              <a:rPr lang="es-ES" sz="1200" dirty="0" err="1">
                <a:solidFill>
                  <a:srgbClr val="434343"/>
                </a:solidFill>
              </a:rPr>
              <a:t>p</a:t>
            </a:r>
            <a:r>
              <a:rPr lang="es-ES" sz="1200" b="0" i="0" u="none" strike="noStrike" cap="none" dirty="0" err="1">
                <a:solidFill>
                  <a:srgbClr val="434343"/>
                </a:solidFill>
                <a:latin typeface="Arial"/>
                <a:ea typeface="Arial"/>
                <a:cs typeface="Arial"/>
                <a:sym typeface="Arial"/>
              </a:rPr>
              <a:t>rofitieren</a:t>
            </a:r>
            <a:r>
              <a:rPr lang="es-ES" sz="1200" b="0" i="0" u="none" strike="noStrike" cap="none" dirty="0">
                <a:solidFill>
                  <a:srgbClr val="434343"/>
                </a:solidFill>
                <a:latin typeface="Arial"/>
                <a:ea typeface="Arial"/>
                <a:cs typeface="Arial"/>
                <a:sym typeface="Arial"/>
              </a:rPr>
              <a:t> </a:t>
            </a:r>
            <a:r>
              <a:rPr lang="es-ES" sz="1200" b="0" i="0" u="none" strike="noStrike" cap="none" dirty="0" err="1">
                <a:solidFill>
                  <a:srgbClr val="434343"/>
                </a:solidFill>
                <a:latin typeface="Arial"/>
                <a:ea typeface="Arial"/>
                <a:cs typeface="Arial"/>
                <a:sym typeface="Arial"/>
              </a:rPr>
              <a:t>Sie</a:t>
            </a:r>
            <a:r>
              <a:rPr lang="es-ES" sz="1200" b="0" i="0" u="none" strike="noStrike" cap="none" dirty="0">
                <a:solidFill>
                  <a:srgbClr val="434343"/>
                </a:solidFill>
                <a:latin typeface="Arial"/>
                <a:ea typeface="Arial"/>
                <a:cs typeface="Arial"/>
                <a:sym typeface="Arial"/>
              </a:rPr>
              <a:t> von                             </a:t>
            </a:r>
            <a:r>
              <a:rPr lang="es-ES" sz="1200" b="0" i="0" u="none" strike="noStrike" cap="none" dirty="0" err="1">
                <a:solidFill>
                  <a:srgbClr val="434343"/>
                </a:solidFill>
                <a:latin typeface="Arial"/>
                <a:ea typeface="Arial"/>
                <a:cs typeface="Arial"/>
                <a:sym typeface="Arial"/>
              </a:rPr>
              <a:t>vorteilhaften</a:t>
            </a:r>
            <a:r>
              <a:rPr lang="es-ES" sz="1200" b="0" i="0" u="none" strike="noStrike" cap="none" dirty="0">
                <a:solidFill>
                  <a:srgbClr val="434343"/>
                </a:solidFill>
                <a:latin typeface="Arial"/>
                <a:ea typeface="Arial"/>
                <a:cs typeface="Arial"/>
                <a:sym typeface="Arial"/>
              </a:rPr>
              <a:t> </a:t>
            </a:r>
            <a:r>
              <a:rPr lang="es-ES" sz="1200" b="0" i="0" u="none" strike="noStrike" cap="none" dirty="0" err="1">
                <a:solidFill>
                  <a:srgbClr val="434343"/>
                </a:solidFill>
                <a:latin typeface="Arial"/>
                <a:ea typeface="Arial"/>
                <a:cs typeface="Arial"/>
                <a:sym typeface="Arial"/>
              </a:rPr>
              <a:t>Preisen</a:t>
            </a:r>
            <a:r>
              <a:rPr lang="es-ES" sz="1200" b="0" i="0" u="none" strike="noStrike" cap="none" dirty="0">
                <a:solidFill>
                  <a:srgbClr val="434343"/>
                </a:solidFill>
                <a:latin typeface="Arial"/>
                <a:ea typeface="Arial"/>
                <a:cs typeface="Arial"/>
                <a:sym typeface="Arial"/>
              </a:rPr>
              <a:t> &amp; </a:t>
            </a:r>
            <a:r>
              <a:rPr lang="es-ES" sz="1200" b="0" i="0" u="none" strike="noStrike" cap="none" dirty="0" err="1">
                <a:solidFill>
                  <a:srgbClr val="434343"/>
                </a:solidFill>
                <a:latin typeface="Arial"/>
                <a:ea typeface="Arial"/>
                <a:cs typeface="Arial"/>
                <a:sym typeface="Arial"/>
              </a:rPr>
              <a:t>guter</a:t>
            </a:r>
            <a:r>
              <a:rPr lang="es-ES" sz="1200" b="0" i="0" u="none" strike="noStrike" cap="none" dirty="0">
                <a:solidFill>
                  <a:srgbClr val="434343"/>
                </a:solidFill>
                <a:latin typeface="Arial"/>
                <a:ea typeface="Arial"/>
                <a:cs typeface="Arial"/>
                <a:sym typeface="Arial"/>
              </a:rPr>
              <a:t> </a:t>
            </a:r>
            <a:r>
              <a:rPr lang="es-ES" sz="1200" b="0" i="0" u="none" strike="noStrike" cap="none" dirty="0" err="1">
                <a:solidFill>
                  <a:srgbClr val="434343"/>
                </a:solidFill>
                <a:latin typeface="Arial"/>
                <a:ea typeface="Arial"/>
                <a:cs typeface="Arial"/>
                <a:sym typeface="Arial"/>
              </a:rPr>
              <a:t>Verfügbarkeit</a:t>
            </a:r>
            <a:endParaRPr sz="1900" b="0" i="0" u="none" strike="noStrike" cap="none" dirty="0">
              <a:solidFill>
                <a:srgbClr val="000000"/>
              </a:solidFill>
              <a:latin typeface="Arial"/>
              <a:ea typeface="Arial"/>
              <a:cs typeface="Arial"/>
              <a:sym typeface="Arial"/>
            </a:endParaRPr>
          </a:p>
        </p:txBody>
      </p:sp>
      <p:sp>
        <p:nvSpPr>
          <p:cNvPr id="257" name="Google Shape;257;p5"/>
          <p:cNvSpPr txBox="1"/>
          <p:nvPr/>
        </p:nvSpPr>
        <p:spPr>
          <a:xfrm>
            <a:off x="6438167" y="2984427"/>
            <a:ext cx="2264400" cy="568557"/>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rgbClr val="000000"/>
              </a:buClr>
              <a:buSzPts val="1200"/>
              <a:buFont typeface="Arial"/>
              <a:buNone/>
            </a:pPr>
            <a:r>
              <a:rPr lang="es-ES" sz="1200" b="0" i="0" u="none" strike="noStrike" cap="none" dirty="0" err="1">
                <a:solidFill>
                  <a:srgbClr val="434343"/>
                </a:solidFill>
                <a:latin typeface="Arial"/>
                <a:ea typeface="Arial"/>
                <a:cs typeface="Arial"/>
                <a:sym typeface="Arial"/>
              </a:rPr>
              <a:t>Spanien</a:t>
            </a:r>
            <a:r>
              <a:rPr lang="es-ES" sz="1200" b="0" i="0" u="none" strike="noStrike" cap="none" dirty="0">
                <a:solidFill>
                  <a:srgbClr val="434343"/>
                </a:solidFill>
                <a:latin typeface="Arial"/>
                <a:ea typeface="Arial"/>
                <a:cs typeface="Arial"/>
                <a:sym typeface="Arial"/>
              </a:rPr>
              <a:t>, Portugal &amp; </a:t>
            </a:r>
            <a:r>
              <a:rPr lang="es-ES" sz="1200" b="0" i="0" u="none" strike="noStrike" cap="none" dirty="0" err="1">
                <a:solidFill>
                  <a:srgbClr val="434343"/>
                </a:solidFill>
                <a:latin typeface="Arial"/>
                <a:ea typeface="Arial"/>
                <a:cs typeface="Arial"/>
                <a:sym typeface="Arial"/>
              </a:rPr>
              <a:t>Griechenland</a:t>
            </a:r>
            <a:endParaRPr sz="1900" b="0" i="0" u="none" strike="noStrike" cap="none" dirty="0">
              <a:solidFill>
                <a:srgbClr val="000000"/>
              </a:solidFill>
              <a:latin typeface="Arial"/>
              <a:ea typeface="Arial"/>
              <a:cs typeface="Arial"/>
              <a:sym typeface="Arial"/>
            </a:endParaRPr>
          </a:p>
        </p:txBody>
      </p:sp>
      <p:sp>
        <p:nvSpPr>
          <p:cNvPr id="258" name="Google Shape;258;p5"/>
          <p:cNvSpPr txBox="1"/>
          <p:nvPr/>
        </p:nvSpPr>
        <p:spPr>
          <a:xfrm>
            <a:off x="9489917" y="5477260"/>
            <a:ext cx="1885200" cy="477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chemeClr val="dk1"/>
              </a:buClr>
              <a:buSzPts val="1500"/>
              <a:buFont typeface="Arial"/>
              <a:buNone/>
            </a:pPr>
            <a:r>
              <a:rPr lang="es-ES" sz="1200" b="0" i="0" u="none" strike="noStrike" cap="none" dirty="0" err="1">
                <a:solidFill>
                  <a:srgbClr val="434343"/>
                </a:solidFill>
                <a:latin typeface="Arial"/>
                <a:ea typeface="Arial"/>
                <a:cs typeface="Arial"/>
                <a:sym typeface="Arial"/>
              </a:rPr>
              <a:t>Kuba</a:t>
            </a:r>
            <a:r>
              <a:rPr lang="es-ES" sz="1200" b="0" i="0" u="none" strike="noStrike" cap="none" dirty="0">
                <a:solidFill>
                  <a:srgbClr val="434343"/>
                </a:solidFill>
                <a:latin typeface="Arial"/>
                <a:ea typeface="Arial"/>
                <a:cs typeface="Arial"/>
                <a:sym typeface="Arial"/>
              </a:rPr>
              <a:t> &amp; </a:t>
            </a:r>
            <a:r>
              <a:rPr lang="es-ES" sz="1200" b="0" i="0" u="none" strike="noStrike" cap="none" dirty="0" err="1">
                <a:solidFill>
                  <a:srgbClr val="434343"/>
                </a:solidFill>
                <a:latin typeface="Arial"/>
                <a:ea typeface="Arial"/>
                <a:cs typeface="Arial"/>
                <a:sym typeface="Arial"/>
              </a:rPr>
              <a:t>Mexiko</a:t>
            </a:r>
            <a:endParaRPr sz="1900" b="0" i="0" u="none" strike="noStrike" cap="none" dirty="0">
              <a:solidFill>
                <a:srgbClr val="000000"/>
              </a:solidFill>
              <a:latin typeface="Arial"/>
              <a:ea typeface="Arial"/>
              <a:cs typeface="Arial"/>
              <a:sym typeface="Arial"/>
            </a:endParaRPr>
          </a:p>
        </p:txBody>
      </p:sp>
      <p:sp>
        <p:nvSpPr>
          <p:cNvPr id="263" name="Google Shape;263;p5"/>
          <p:cNvSpPr/>
          <p:nvPr/>
        </p:nvSpPr>
        <p:spPr>
          <a:xfrm>
            <a:off x="1035042" y="2097390"/>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
          <p:cNvSpPr/>
          <p:nvPr/>
        </p:nvSpPr>
        <p:spPr>
          <a:xfrm>
            <a:off x="3761042" y="4820662"/>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
          <p:cNvSpPr/>
          <p:nvPr/>
        </p:nvSpPr>
        <p:spPr>
          <a:xfrm>
            <a:off x="6782100" y="2263567"/>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5"/>
          <p:cNvSpPr/>
          <p:nvPr/>
        </p:nvSpPr>
        <p:spPr>
          <a:xfrm>
            <a:off x="9688517" y="4714422"/>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5"/>
          <p:cNvSpPr txBox="1"/>
          <p:nvPr/>
        </p:nvSpPr>
        <p:spPr>
          <a:xfrm>
            <a:off x="3532100" y="5543374"/>
            <a:ext cx="2378950" cy="477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rgbClr val="000000"/>
              </a:buClr>
              <a:buSzPts val="1200"/>
              <a:buFont typeface="Arial"/>
              <a:buNone/>
            </a:pPr>
            <a:r>
              <a:rPr lang="es-ES" sz="1200" dirty="0" err="1">
                <a:solidFill>
                  <a:srgbClr val="434343"/>
                </a:solidFill>
              </a:rPr>
              <a:t>b</a:t>
            </a:r>
            <a:r>
              <a:rPr lang="es-ES" sz="1200" b="0" i="0" u="none" strike="noStrike" cap="none" dirty="0" err="1">
                <a:solidFill>
                  <a:srgbClr val="434343"/>
                </a:solidFill>
                <a:latin typeface="Arial"/>
                <a:ea typeface="Arial"/>
                <a:cs typeface="Arial"/>
                <a:sym typeface="Arial"/>
              </a:rPr>
              <a:t>ei</a:t>
            </a:r>
            <a:r>
              <a:rPr lang="es-ES" sz="1200" b="0" i="0" u="none" strike="noStrike" cap="none" dirty="0">
                <a:solidFill>
                  <a:srgbClr val="434343"/>
                </a:solidFill>
                <a:latin typeface="Arial"/>
                <a:ea typeface="Arial"/>
                <a:cs typeface="Arial"/>
                <a:sym typeface="Arial"/>
              </a:rPr>
              <a:t> </a:t>
            </a:r>
            <a:r>
              <a:rPr lang="es-ES" sz="1200" b="0" i="0" u="none" strike="noStrike" cap="none" dirty="0" err="1">
                <a:solidFill>
                  <a:srgbClr val="434343"/>
                </a:solidFill>
                <a:latin typeface="Arial"/>
                <a:ea typeface="Arial"/>
                <a:cs typeface="Arial"/>
                <a:sym typeface="Arial"/>
              </a:rPr>
              <a:t>Service-Reisen</a:t>
            </a:r>
            <a:r>
              <a:rPr lang="es-ES" sz="1200" b="0" i="0" u="none" strike="noStrike" cap="none" dirty="0">
                <a:solidFill>
                  <a:srgbClr val="434343"/>
                </a:solidFill>
                <a:latin typeface="Arial"/>
                <a:ea typeface="Arial"/>
                <a:cs typeface="Arial"/>
                <a:sym typeface="Arial"/>
              </a:rPr>
              <a:t> </a:t>
            </a:r>
            <a:r>
              <a:rPr lang="es-ES" sz="1200" b="0" i="0" u="none" strike="noStrike" cap="none" dirty="0" err="1">
                <a:solidFill>
                  <a:srgbClr val="434343"/>
                </a:solidFill>
                <a:latin typeface="Arial"/>
                <a:ea typeface="Arial"/>
                <a:cs typeface="Arial"/>
                <a:sym typeface="Arial"/>
              </a:rPr>
              <a:t>als</a:t>
            </a:r>
            <a:r>
              <a:rPr lang="es-ES" sz="1200" b="0" i="0" u="none" strike="noStrike" cap="none" dirty="0">
                <a:solidFill>
                  <a:srgbClr val="434343"/>
                </a:solidFill>
                <a:latin typeface="Arial"/>
                <a:ea typeface="Arial"/>
                <a:cs typeface="Arial"/>
                <a:sym typeface="Arial"/>
              </a:rPr>
              <a:t> </a:t>
            </a:r>
            <a:r>
              <a:rPr lang="es-ES" sz="1200" b="0" i="0" u="none" strike="noStrike" cap="none" dirty="0" err="1">
                <a:solidFill>
                  <a:srgbClr val="434343"/>
                </a:solidFill>
                <a:latin typeface="Arial"/>
                <a:ea typeface="Arial"/>
                <a:cs typeface="Arial"/>
                <a:sym typeface="Arial"/>
              </a:rPr>
              <a:t>Paketer</a:t>
            </a:r>
            <a:endParaRPr sz="1200" b="0" i="0" u="none" strike="noStrike" cap="none" dirty="0">
              <a:solidFill>
                <a:srgbClr val="434343"/>
              </a:solidFill>
              <a:latin typeface="Arial"/>
              <a:ea typeface="Arial"/>
              <a:cs typeface="Arial"/>
              <a:sym typeface="Arial"/>
            </a:endParaRPr>
          </a:p>
        </p:txBody>
      </p:sp>
      <p:pic>
        <p:nvPicPr>
          <p:cNvPr id="1026" name="Picture 2" descr="SERVICE-REISEN GIESSEN">
            <a:extLst>
              <a:ext uri="{FF2B5EF4-FFF2-40B4-BE49-F238E27FC236}">
                <a16:creationId xmlns:a16="http://schemas.microsoft.com/office/drawing/2014/main" id="{C1448A25-78EE-8046-A7ED-0B6F84FD4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942"/>
          <a:stretch/>
        </p:blipFill>
        <p:spPr bwMode="auto">
          <a:xfrm>
            <a:off x="7477064" y="373753"/>
            <a:ext cx="2955453" cy="116572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04BB77FA-15F0-7F46-8F77-34E536C4A9AE}"/>
              </a:ext>
            </a:extLst>
          </p:cNvPr>
          <p:cNvPicPr>
            <a:picLocks noChangeAspect="1"/>
          </p:cNvPicPr>
          <p:nvPr/>
        </p:nvPicPr>
        <p:blipFill>
          <a:blip r:embed="rId4"/>
          <a:stretch>
            <a:fillRect/>
          </a:stretch>
        </p:blipFill>
        <p:spPr>
          <a:xfrm>
            <a:off x="1936509" y="234544"/>
            <a:ext cx="3263485" cy="1453352"/>
          </a:xfrm>
          <a:prstGeom prst="rect">
            <a:avLst/>
          </a:prstGeom>
        </p:spPr>
      </p:pic>
      <p:sp>
        <p:nvSpPr>
          <p:cNvPr id="30" name="Google Shape;260;p5">
            <a:extLst>
              <a:ext uri="{FF2B5EF4-FFF2-40B4-BE49-F238E27FC236}">
                <a16:creationId xmlns:a16="http://schemas.microsoft.com/office/drawing/2014/main" id="{30D4CF26-14EA-564C-B116-9504D326F5B2}"/>
              </a:ext>
            </a:extLst>
          </p:cNvPr>
          <p:cNvSpPr txBox="1"/>
          <p:nvPr/>
        </p:nvSpPr>
        <p:spPr>
          <a:xfrm>
            <a:off x="5886336" y="912845"/>
            <a:ext cx="737171" cy="64425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1500"/>
              <a:buFont typeface="Arial"/>
              <a:buNone/>
            </a:pPr>
            <a:r>
              <a:rPr lang="de-DE" sz="3600" b="1" i="0" u="none" strike="noStrike" cap="none" dirty="0">
                <a:solidFill>
                  <a:srgbClr val="67BAAF"/>
                </a:solidFill>
                <a:latin typeface="Arial"/>
                <a:ea typeface="Arial"/>
                <a:cs typeface="Arial"/>
                <a:sym typeface="Arial"/>
              </a:rPr>
              <a:t>&amp;</a:t>
            </a:r>
            <a:endParaRPr sz="3600" b="0" i="0" u="none" strike="noStrike" cap="none" dirty="0">
              <a:solidFill>
                <a:srgbClr val="45D5C4"/>
              </a:solidFill>
              <a:latin typeface="Roboto"/>
              <a:ea typeface="Roboto"/>
              <a:cs typeface="Roboto"/>
              <a:sym typeface="Roboto"/>
            </a:endParaRPr>
          </a:p>
          <a:p>
            <a:pPr marL="0" marR="0" lvl="0" indent="0" algn="ctr" rtl="0">
              <a:lnSpc>
                <a:spcPct val="100000"/>
              </a:lnSpc>
              <a:spcBef>
                <a:spcPts val="2700"/>
              </a:spcBef>
              <a:spcAft>
                <a:spcPts val="0"/>
              </a:spcAft>
              <a:buClr>
                <a:schemeClr val="dk1"/>
              </a:buClr>
              <a:buSzPts val="1500"/>
              <a:buFont typeface="Arial"/>
              <a:buNone/>
            </a:pPr>
            <a:endParaRPr sz="3600" b="1" i="0" u="none" strike="noStrike" cap="none" dirty="0">
              <a:solidFill>
                <a:srgbClr val="67BAAF"/>
              </a:solidFill>
              <a:latin typeface="Arial"/>
              <a:ea typeface="Arial"/>
              <a:cs typeface="Arial"/>
              <a:sym typeface="Arial"/>
            </a:endParaRPr>
          </a:p>
          <a:p>
            <a:pPr marL="0" marR="0" lvl="0" indent="0" algn="ctr" rtl="0">
              <a:lnSpc>
                <a:spcPct val="100000"/>
              </a:lnSpc>
              <a:spcBef>
                <a:spcPts val="2700"/>
              </a:spcBef>
              <a:spcAft>
                <a:spcPts val="0"/>
              </a:spcAft>
              <a:buClr>
                <a:schemeClr val="dk1"/>
              </a:buClr>
              <a:buSzPts val="1500"/>
              <a:buFont typeface="Arial"/>
              <a:buNone/>
            </a:pPr>
            <a:endParaRPr sz="3600" b="0" i="0" u="none" strike="noStrike" cap="none" dirty="0">
              <a:solidFill>
                <a:srgbClr val="45D5C4"/>
              </a:solidFill>
              <a:latin typeface="Roboto"/>
              <a:ea typeface="Roboto"/>
              <a:cs typeface="Roboto"/>
              <a:sym typeface="Roboto"/>
            </a:endParaRPr>
          </a:p>
          <a:p>
            <a:pPr marL="0" marR="0" lvl="0" indent="0" algn="ctr" rtl="0">
              <a:lnSpc>
                <a:spcPct val="100000"/>
              </a:lnSpc>
              <a:spcBef>
                <a:spcPts val="2700"/>
              </a:spcBef>
              <a:spcAft>
                <a:spcPts val="0"/>
              </a:spcAft>
              <a:buClr>
                <a:schemeClr val="dk1"/>
              </a:buClr>
              <a:buSzPts val="1500"/>
              <a:buFont typeface="Arial"/>
              <a:buNone/>
            </a:pPr>
            <a:endParaRPr sz="3600" b="0" i="0" u="none" strike="noStrike" cap="none" dirty="0">
              <a:solidFill>
                <a:srgbClr val="45D5C4"/>
              </a:solidFill>
              <a:latin typeface="Roboto"/>
              <a:ea typeface="Roboto"/>
              <a:cs typeface="Roboto"/>
              <a:sym typeface="Roboto"/>
            </a:endParaRPr>
          </a:p>
          <a:p>
            <a:pPr marL="0" marR="0" lvl="0" indent="0" algn="ctr" rtl="0">
              <a:lnSpc>
                <a:spcPct val="100000"/>
              </a:lnSpc>
              <a:spcBef>
                <a:spcPts val="2700"/>
              </a:spcBef>
              <a:spcAft>
                <a:spcPts val="2700"/>
              </a:spcAft>
              <a:buClr>
                <a:srgbClr val="000000"/>
              </a:buClr>
              <a:buSzPts val="900"/>
              <a:buFont typeface="Arial"/>
              <a:buNone/>
            </a:pPr>
            <a:endParaRPr sz="3600" b="0" i="0" u="none" strike="noStrike" cap="none" dirty="0">
              <a:solidFill>
                <a:srgbClr val="45D5C4"/>
              </a:solidFill>
              <a:latin typeface="Roboto Medium"/>
              <a:ea typeface="Roboto Medium"/>
              <a:cs typeface="Roboto Medium"/>
              <a:sym typeface="Roboto Medium"/>
            </a:endParaRPr>
          </a:p>
        </p:txBody>
      </p:sp>
      <p:pic>
        <p:nvPicPr>
          <p:cNvPr id="7" name="Grafik 6" descr="Ein Bild, das draußen, Natur, Ozean, Riff enthält.&#10;&#10;Automatisch generierte Beschreibung">
            <a:extLst>
              <a:ext uri="{FF2B5EF4-FFF2-40B4-BE49-F238E27FC236}">
                <a16:creationId xmlns:a16="http://schemas.microsoft.com/office/drawing/2014/main" id="{00312B8A-AF69-4140-B276-9FAB712B90B8}"/>
              </a:ext>
            </a:extLst>
          </p:cNvPr>
          <p:cNvPicPr>
            <a:picLocks noChangeAspect="1"/>
          </p:cNvPicPr>
          <p:nvPr/>
        </p:nvPicPr>
        <p:blipFill>
          <a:blip r:embed="rId5"/>
          <a:stretch>
            <a:fillRect/>
          </a:stretch>
        </p:blipFill>
        <p:spPr>
          <a:xfrm>
            <a:off x="9087347" y="2124265"/>
            <a:ext cx="2721056" cy="1988650"/>
          </a:xfrm>
          <a:prstGeom prst="rect">
            <a:avLst/>
          </a:prstGeom>
        </p:spPr>
      </p:pic>
      <p:pic>
        <p:nvPicPr>
          <p:cNvPr id="10" name="Grafik 9" descr="Ein Bild, das Himmel, draußen, Urlaubsort, Deck enthält.&#10;&#10;Automatisch generierte Beschreibung">
            <a:extLst>
              <a:ext uri="{FF2B5EF4-FFF2-40B4-BE49-F238E27FC236}">
                <a16:creationId xmlns:a16="http://schemas.microsoft.com/office/drawing/2014/main" id="{A522EBF8-008B-D14D-940C-035DC1185BDE}"/>
              </a:ext>
            </a:extLst>
          </p:cNvPr>
          <p:cNvPicPr>
            <a:picLocks noChangeAspect="1"/>
          </p:cNvPicPr>
          <p:nvPr/>
        </p:nvPicPr>
        <p:blipFill>
          <a:blip r:embed="rId6"/>
          <a:stretch>
            <a:fillRect/>
          </a:stretch>
        </p:blipFill>
        <p:spPr>
          <a:xfrm>
            <a:off x="6381626" y="4197386"/>
            <a:ext cx="2682000" cy="1815714"/>
          </a:xfrm>
          <a:prstGeom prst="rect">
            <a:avLst/>
          </a:prstGeom>
        </p:spPr>
      </p:pic>
      <p:pic>
        <p:nvPicPr>
          <p:cNvPr id="12" name="Grafik 11" descr="Ein Bild, das Himmel, Wasser, draußen enthält.&#10;&#10;Automatisch generierte Beschreibung">
            <a:extLst>
              <a:ext uri="{FF2B5EF4-FFF2-40B4-BE49-F238E27FC236}">
                <a16:creationId xmlns:a16="http://schemas.microsoft.com/office/drawing/2014/main" id="{8A916E38-7591-D546-ADD2-B9D385759561}"/>
              </a:ext>
            </a:extLst>
          </p:cNvPr>
          <p:cNvPicPr>
            <a:picLocks noChangeAspect="1"/>
          </p:cNvPicPr>
          <p:nvPr/>
        </p:nvPicPr>
        <p:blipFill>
          <a:blip r:embed="rId7"/>
          <a:stretch>
            <a:fillRect/>
          </a:stretch>
        </p:blipFill>
        <p:spPr>
          <a:xfrm>
            <a:off x="730877" y="4193137"/>
            <a:ext cx="2767979" cy="1845319"/>
          </a:xfrm>
          <a:prstGeom prst="rect">
            <a:avLst/>
          </a:prstGeom>
        </p:spPr>
      </p:pic>
      <p:pic>
        <p:nvPicPr>
          <p:cNvPr id="16" name="Grafik 15" descr="Ein Bild, das drinnen, Zahnbürste, schließen, Brille enthält.&#10;&#10;Automatisch generierte Beschreibung">
            <a:extLst>
              <a:ext uri="{FF2B5EF4-FFF2-40B4-BE49-F238E27FC236}">
                <a16:creationId xmlns:a16="http://schemas.microsoft.com/office/drawing/2014/main" id="{D3C5FF6D-D449-F745-8D99-D729E60A8E9C}"/>
              </a:ext>
            </a:extLst>
          </p:cNvPr>
          <p:cNvPicPr>
            <a:picLocks noChangeAspect="1"/>
          </p:cNvPicPr>
          <p:nvPr/>
        </p:nvPicPr>
        <p:blipFill>
          <a:blip r:embed="rId8"/>
          <a:stretch>
            <a:fillRect/>
          </a:stretch>
        </p:blipFill>
        <p:spPr>
          <a:xfrm>
            <a:off x="3525788" y="2114586"/>
            <a:ext cx="2568444" cy="1970359"/>
          </a:xfrm>
          <a:prstGeom prst="rect">
            <a:avLst/>
          </a:prstGeom>
        </p:spPr>
      </p:pic>
    </p:spTree>
    <p:extLst>
      <p:ext uri="{BB962C8B-B14F-4D97-AF65-F5344CB8AC3E}">
        <p14:creationId xmlns:p14="http://schemas.microsoft.com/office/powerpoint/2010/main" val="2819125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8" name="Google Shape;248;p5"/>
          <p:cNvSpPr txBox="1"/>
          <p:nvPr/>
        </p:nvSpPr>
        <p:spPr>
          <a:xfrm>
            <a:off x="988219" y="831620"/>
            <a:ext cx="2264400" cy="89113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de-DE" sz="4000" dirty="0">
                <a:solidFill>
                  <a:srgbClr val="67BAAF"/>
                </a:solidFill>
                <a:latin typeface="Georgia"/>
                <a:ea typeface="Georgia"/>
                <a:cs typeface="Georgia"/>
                <a:sym typeface="Georgia"/>
              </a:rPr>
              <a:t>B</a:t>
            </a:r>
            <a:r>
              <a:rPr lang="de-DE" sz="2400" dirty="0">
                <a:solidFill>
                  <a:srgbClr val="67BAAF"/>
                </a:solidFill>
                <a:latin typeface="Georgia"/>
                <a:ea typeface="Georgia"/>
                <a:cs typeface="Georgia"/>
                <a:sym typeface="Georgia"/>
              </a:rPr>
              <a:t>usreisen</a:t>
            </a:r>
            <a:endParaRPr sz="2400" b="0" i="0" u="none" strike="noStrike" cap="none" dirty="0">
              <a:solidFill>
                <a:srgbClr val="67BAA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67BAAF"/>
              </a:solidFill>
              <a:latin typeface="Georgia"/>
              <a:ea typeface="Georgia"/>
              <a:cs typeface="Georgia"/>
              <a:sym typeface="Georgia"/>
            </a:endParaRPr>
          </a:p>
          <a:p>
            <a:pPr marL="0" marR="0" lvl="0" indent="0" algn="ctr" rtl="0">
              <a:lnSpc>
                <a:spcPct val="100000"/>
              </a:lnSpc>
              <a:spcBef>
                <a:spcPts val="0"/>
              </a:spcBef>
              <a:spcAft>
                <a:spcPts val="4000"/>
              </a:spcAft>
              <a:buClr>
                <a:schemeClr val="dk1"/>
              </a:buClr>
              <a:buSzPts val="1500"/>
              <a:buFont typeface="Arial"/>
              <a:buNone/>
            </a:pPr>
            <a:endParaRPr sz="2400" b="0" i="0" u="none" strike="noStrike" cap="none" dirty="0">
              <a:solidFill>
                <a:srgbClr val="666666"/>
              </a:solidFill>
              <a:latin typeface="Georgia"/>
              <a:ea typeface="Georgia"/>
              <a:cs typeface="Georgia"/>
              <a:sym typeface="Georgia"/>
            </a:endParaRPr>
          </a:p>
        </p:txBody>
      </p:sp>
      <p:sp>
        <p:nvSpPr>
          <p:cNvPr id="251" name="Google Shape;251;p5"/>
          <p:cNvSpPr txBox="1"/>
          <p:nvPr/>
        </p:nvSpPr>
        <p:spPr>
          <a:xfrm>
            <a:off x="8054049" y="805587"/>
            <a:ext cx="2608335" cy="849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s-ES" sz="4000" dirty="0" err="1">
                <a:solidFill>
                  <a:srgbClr val="67BAAF"/>
                </a:solidFill>
                <a:latin typeface="Georgia"/>
                <a:ea typeface="Georgia"/>
                <a:cs typeface="Georgia"/>
                <a:sym typeface="Georgia"/>
              </a:rPr>
              <a:t>F</a:t>
            </a:r>
            <a:r>
              <a:rPr lang="es-ES" sz="2400" dirty="0" err="1">
                <a:solidFill>
                  <a:srgbClr val="67BAAF"/>
                </a:solidFill>
                <a:latin typeface="Georgia"/>
                <a:ea typeface="Georgia"/>
                <a:cs typeface="Georgia"/>
                <a:sym typeface="Georgia"/>
              </a:rPr>
              <a:t>lugreisen</a:t>
            </a:r>
            <a:endParaRPr sz="2400" b="0" i="0" u="none" strike="noStrike" cap="none" dirty="0">
              <a:solidFill>
                <a:srgbClr val="67BAAF"/>
              </a:solidFill>
              <a:latin typeface="Georgia"/>
              <a:ea typeface="Georgia"/>
              <a:cs typeface="Georgia"/>
              <a:sym typeface="Georgia"/>
            </a:endParaRPr>
          </a:p>
        </p:txBody>
      </p:sp>
      <p:sp>
        <p:nvSpPr>
          <p:cNvPr id="256" name="Google Shape;256;p5"/>
          <p:cNvSpPr txBox="1"/>
          <p:nvPr/>
        </p:nvSpPr>
        <p:spPr>
          <a:xfrm>
            <a:off x="731168" y="1656054"/>
            <a:ext cx="2778501" cy="485362"/>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chemeClr val="dk1"/>
              </a:buClr>
              <a:buSzPts val="1500"/>
              <a:buFont typeface="Arial"/>
              <a:buNone/>
            </a:pPr>
            <a:r>
              <a:rPr lang="es-ES" sz="1200" b="0" i="0" u="none" strike="noStrike" cap="none" dirty="0">
                <a:solidFill>
                  <a:srgbClr val="434343"/>
                </a:solidFill>
                <a:latin typeface="Arial"/>
                <a:ea typeface="Arial"/>
                <a:cs typeface="Arial"/>
                <a:sym typeface="Arial"/>
              </a:rPr>
              <a:t>Mallorca, </a:t>
            </a:r>
            <a:r>
              <a:rPr lang="es-ES" sz="1200" b="0" i="0" u="none" strike="noStrike" cap="none" dirty="0" err="1">
                <a:solidFill>
                  <a:srgbClr val="434343"/>
                </a:solidFill>
                <a:latin typeface="Arial"/>
                <a:ea typeface="Arial"/>
                <a:cs typeface="Arial"/>
                <a:sym typeface="Arial"/>
              </a:rPr>
              <a:t>Andalusien</a:t>
            </a:r>
            <a:r>
              <a:rPr lang="es-ES" sz="1200" b="0" i="0" u="none" strike="noStrike" cap="none" dirty="0">
                <a:solidFill>
                  <a:srgbClr val="434343"/>
                </a:solidFill>
                <a:latin typeface="Arial"/>
                <a:ea typeface="Arial"/>
                <a:cs typeface="Arial"/>
                <a:sym typeface="Arial"/>
              </a:rPr>
              <a:t>, Algarve</a:t>
            </a:r>
            <a:endParaRPr sz="1900" b="0" i="0" u="none" strike="noStrike" cap="none" dirty="0">
              <a:solidFill>
                <a:srgbClr val="000000"/>
              </a:solidFill>
              <a:latin typeface="Arial"/>
              <a:ea typeface="Arial"/>
              <a:cs typeface="Arial"/>
              <a:sym typeface="Arial"/>
            </a:endParaRPr>
          </a:p>
        </p:txBody>
      </p:sp>
      <p:sp>
        <p:nvSpPr>
          <p:cNvPr id="257" name="Google Shape;257;p5"/>
          <p:cNvSpPr txBox="1"/>
          <p:nvPr/>
        </p:nvSpPr>
        <p:spPr>
          <a:xfrm>
            <a:off x="8054049" y="1650757"/>
            <a:ext cx="2778501" cy="560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4000"/>
              </a:spcAft>
              <a:buClr>
                <a:srgbClr val="000000"/>
              </a:buClr>
              <a:buSzPts val="1200"/>
              <a:buFont typeface="Arial"/>
              <a:buNone/>
            </a:pPr>
            <a:r>
              <a:rPr lang="es-ES" sz="1200" b="0" i="0" u="none" strike="noStrike" cap="none" dirty="0">
                <a:solidFill>
                  <a:srgbClr val="434343"/>
                </a:solidFill>
                <a:latin typeface="Arial"/>
                <a:ea typeface="Arial"/>
                <a:cs typeface="Arial"/>
                <a:sym typeface="Arial"/>
              </a:rPr>
              <a:t>Mallorca, Ibiza</a:t>
            </a:r>
            <a:r>
              <a:rPr lang="es-ES" sz="1200" dirty="0">
                <a:solidFill>
                  <a:srgbClr val="434343"/>
                </a:solidFill>
              </a:rPr>
              <a:t>,</a:t>
            </a:r>
            <a:r>
              <a:rPr lang="es-ES" sz="1200" b="0" i="0" u="none" strike="noStrike" cap="none" dirty="0">
                <a:solidFill>
                  <a:srgbClr val="434343"/>
                </a:solidFill>
                <a:latin typeface="Arial"/>
                <a:ea typeface="Arial"/>
                <a:cs typeface="Arial"/>
                <a:sym typeface="Arial"/>
              </a:rPr>
              <a:t> </a:t>
            </a:r>
            <a:r>
              <a:rPr lang="es-ES" sz="1200" b="0" i="0" u="none" strike="noStrike" cap="none" dirty="0" err="1">
                <a:solidFill>
                  <a:srgbClr val="434343"/>
                </a:solidFill>
                <a:latin typeface="Arial"/>
                <a:ea typeface="Arial"/>
                <a:cs typeface="Arial"/>
                <a:sym typeface="Arial"/>
              </a:rPr>
              <a:t>Andalusien</a:t>
            </a:r>
            <a:r>
              <a:rPr lang="es-ES" sz="1200" b="0" i="0" u="none" strike="noStrike" cap="none" dirty="0">
                <a:solidFill>
                  <a:srgbClr val="434343"/>
                </a:solidFill>
                <a:latin typeface="Arial"/>
                <a:ea typeface="Arial"/>
                <a:cs typeface="Arial"/>
                <a:sym typeface="Arial"/>
              </a:rPr>
              <a:t>,                          </a:t>
            </a:r>
            <a:r>
              <a:rPr lang="es-ES" sz="1200" b="0" i="0" u="none" strike="noStrike" cap="none" dirty="0" err="1">
                <a:solidFill>
                  <a:srgbClr val="434343"/>
                </a:solidFill>
                <a:latin typeface="Arial"/>
                <a:ea typeface="Arial"/>
                <a:cs typeface="Arial"/>
                <a:sym typeface="Arial"/>
              </a:rPr>
              <a:t>Teneriffa</a:t>
            </a:r>
            <a:r>
              <a:rPr lang="es-ES" sz="1200" b="0" i="0" u="none" strike="noStrike" cap="none" dirty="0">
                <a:solidFill>
                  <a:srgbClr val="434343"/>
                </a:solidFill>
                <a:latin typeface="Arial"/>
                <a:ea typeface="Arial"/>
                <a:cs typeface="Arial"/>
                <a:sym typeface="Arial"/>
              </a:rPr>
              <a:t>, Lanzarote, </a:t>
            </a:r>
            <a:r>
              <a:rPr lang="es-ES" sz="1200" b="0" i="0" u="none" strike="noStrike" cap="none" dirty="0" err="1">
                <a:solidFill>
                  <a:srgbClr val="434343"/>
                </a:solidFill>
                <a:latin typeface="Arial"/>
                <a:ea typeface="Arial"/>
                <a:cs typeface="Arial"/>
                <a:sym typeface="Arial"/>
              </a:rPr>
              <a:t>Kreta</a:t>
            </a:r>
            <a:endParaRPr sz="1900" b="0" i="0" u="none" strike="noStrike" cap="none" dirty="0">
              <a:solidFill>
                <a:srgbClr val="000000"/>
              </a:solidFill>
              <a:latin typeface="Arial"/>
              <a:ea typeface="Arial"/>
              <a:cs typeface="Arial"/>
              <a:sym typeface="Arial"/>
            </a:endParaRPr>
          </a:p>
        </p:txBody>
      </p:sp>
      <p:sp>
        <p:nvSpPr>
          <p:cNvPr id="263" name="Google Shape;263;p5"/>
          <p:cNvSpPr/>
          <p:nvPr/>
        </p:nvSpPr>
        <p:spPr>
          <a:xfrm>
            <a:off x="1187483" y="866328"/>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
          <p:cNvSpPr/>
          <p:nvPr/>
        </p:nvSpPr>
        <p:spPr>
          <a:xfrm>
            <a:off x="8330567" y="866328"/>
            <a:ext cx="744000" cy="744000"/>
          </a:xfrm>
          <a:prstGeom prst="ellipse">
            <a:avLst/>
          </a:prstGeom>
          <a:solidFill>
            <a:srgbClr val="67BAAF">
              <a:alpha val="3137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6" name="Picture 2" descr="SERVICE-REISEN GIESSEN">
            <a:extLst>
              <a:ext uri="{FF2B5EF4-FFF2-40B4-BE49-F238E27FC236}">
                <a16:creationId xmlns:a16="http://schemas.microsoft.com/office/drawing/2014/main" id="{C1448A25-78EE-8046-A7ED-0B6F84FD4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942"/>
          <a:stretch/>
        </p:blipFill>
        <p:spPr bwMode="auto">
          <a:xfrm>
            <a:off x="5288267" y="336707"/>
            <a:ext cx="1633377" cy="644256"/>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Text enthält.&#10;&#10;Automatisch generierte Beschreibung">
            <a:extLst>
              <a:ext uri="{FF2B5EF4-FFF2-40B4-BE49-F238E27FC236}">
                <a16:creationId xmlns:a16="http://schemas.microsoft.com/office/drawing/2014/main" id="{FB592817-D1D3-E44C-8443-58383EAECDED}"/>
              </a:ext>
            </a:extLst>
          </p:cNvPr>
          <p:cNvPicPr>
            <a:picLocks noChangeAspect="1"/>
          </p:cNvPicPr>
          <p:nvPr/>
        </p:nvPicPr>
        <p:blipFill>
          <a:blip r:embed="rId4"/>
          <a:stretch>
            <a:fillRect/>
          </a:stretch>
        </p:blipFill>
        <p:spPr>
          <a:xfrm>
            <a:off x="7085666" y="2757143"/>
            <a:ext cx="2272550" cy="3234529"/>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F1545110-665F-A840-8AB6-566340371529}"/>
              </a:ext>
            </a:extLst>
          </p:cNvPr>
          <p:cNvPicPr>
            <a:picLocks noChangeAspect="1"/>
          </p:cNvPicPr>
          <p:nvPr/>
        </p:nvPicPr>
        <p:blipFill>
          <a:blip r:embed="rId5"/>
          <a:stretch>
            <a:fillRect/>
          </a:stretch>
        </p:blipFill>
        <p:spPr>
          <a:xfrm>
            <a:off x="9358217" y="2757143"/>
            <a:ext cx="2272550" cy="3237881"/>
          </a:xfrm>
          <a:prstGeom prst="rect">
            <a:avLst/>
          </a:prstGeom>
        </p:spPr>
      </p:pic>
      <p:sp>
        <p:nvSpPr>
          <p:cNvPr id="7" name="Abgerundetes Rechteck 6">
            <a:extLst>
              <a:ext uri="{FF2B5EF4-FFF2-40B4-BE49-F238E27FC236}">
                <a16:creationId xmlns:a16="http://schemas.microsoft.com/office/drawing/2014/main" id="{80FB69FF-CA3C-5740-AE63-EDF4D6292FF3}"/>
              </a:ext>
            </a:extLst>
          </p:cNvPr>
          <p:cNvSpPr/>
          <p:nvPr/>
        </p:nvSpPr>
        <p:spPr>
          <a:xfrm>
            <a:off x="7085666" y="3731172"/>
            <a:ext cx="849644" cy="1965435"/>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a:extLst>
              <a:ext uri="{FF2B5EF4-FFF2-40B4-BE49-F238E27FC236}">
                <a16:creationId xmlns:a16="http://schemas.microsoft.com/office/drawing/2014/main" id="{63CB354F-832A-9041-92E7-8C29537167A8}"/>
              </a:ext>
            </a:extLst>
          </p:cNvPr>
          <p:cNvCxnSpPr/>
          <p:nvPr/>
        </p:nvCxnSpPr>
        <p:spPr>
          <a:xfrm>
            <a:off x="6610865" y="3546389"/>
            <a:ext cx="474801" cy="271849"/>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descr="Ein Bild, das Text enthält.&#10;&#10;Automatisch generierte Beschreibung">
            <a:extLst>
              <a:ext uri="{FF2B5EF4-FFF2-40B4-BE49-F238E27FC236}">
                <a16:creationId xmlns:a16="http://schemas.microsoft.com/office/drawing/2014/main" id="{0FB6275F-1837-FA4B-8996-9BCAC1BFF945}"/>
              </a:ext>
            </a:extLst>
          </p:cNvPr>
          <p:cNvPicPr>
            <a:picLocks noChangeAspect="1"/>
          </p:cNvPicPr>
          <p:nvPr/>
        </p:nvPicPr>
        <p:blipFill>
          <a:blip r:embed="rId6"/>
          <a:stretch>
            <a:fillRect/>
          </a:stretch>
        </p:blipFill>
        <p:spPr>
          <a:xfrm>
            <a:off x="490087" y="2757142"/>
            <a:ext cx="2300958" cy="3234529"/>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96265CD2-554C-E943-B0C1-14FCC2504698}"/>
              </a:ext>
            </a:extLst>
          </p:cNvPr>
          <p:cNvPicPr>
            <a:picLocks noChangeAspect="1"/>
          </p:cNvPicPr>
          <p:nvPr/>
        </p:nvPicPr>
        <p:blipFill>
          <a:blip r:embed="rId7"/>
          <a:stretch>
            <a:fillRect/>
          </a:stretch>
        </p:blipFill>
        <p:spPr>
          <a:xfrm>
            <a:off x="2791045" y="2752482"/>
            <a:ext cx="2296481" cy="3234529"/>
          </a:xfrm>
          <a:prstGeom prst="rect">
            <a:avLst/>
          </a:prstGeom>
        </p:spPr>
      </p:pic>
      <p:sp>
        <p:nvSpPr>
          <p:cNvPr id="36" name="Abgerundetes Rechteck 35">
            <a:extLst>
              <a:ext uri="{FF2B5EF4-FFF2-40B4-BE49-F238E27FC236}">
                <a16:creationId xmlns:a16="http://schemas.microsoft.com/office/drawing/2014/main" id="{0193351F-0528-3042-9278-BFC598ACE5BE}"/>
              </a:ext>
            </a:extLst>
          </p:cNvPr>
          <p:cNvSpPr/>
          <p:nvPr/>
        </p:nvSpPr>
        <p:spPr>
          <a:xfrm>
            <a:off x="1326049" y="5004486"/>
            <a:ext cx="1367723" cy="1021894"/>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7" name="Gerade Verbindung mit Pfeil 36">
            <a:extLst>
              <a:ext uri="{FF2B5EF4-FFF2-40B4-BE49-F238E27FC236}">
                <a16:creationId xmlns:a16="http://schemas.microsoft.com/office/drawing/2014/main" id="{360C6C98-AEB4-9F4D-AD91-6DC7A2D0B894}"/>
              </a:ext>
            </a:extLst>
          </p:cNvPr>
          <p:cNvCxnSpPr>
            <a:cxnSpLocks/>
          </p:cNvCxnSpPr>
          <p:nvPr/>
        </p:nvCxnSpPr>
        <p:spPr>
          <a:xfrm flipH="1" flipV="1">
            <a:off x="2693772" y="5696607"/>
            <a:ext cx="430906" cy="435364"/>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957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11"/>
          <p:cNvPicPr preferRelativeResize="0"/>
          <p:nvPr/>
        </p:nvPicPr>
        <p:blipFill rotWithShape="1">
          <a:blip r:embed="rId3">
            <a:alphaModFix/>
          </a:blip>
          <a:srcRect t="3837" b="11816"/>
          <a:stretch/>
        </p:blipFill>
        <p:spPr>
          <a:xfrm>
            <a:off x="-5184" y="0"/>
            <a:ext cx="12197185" cy="6858000"/>
          </a:xfrm>
          <a:prstGeom prst="rect">
            <a:avLst/>
          </a:prstGeom>
          <a:noFill/>
          <a:ln>
            <a:noFill/>
          </a:ln>
        </p:spPr>
      </p:pic>
      <p:sp>
        <p:nvSpPr>
          <p:cNvPr id="414" name="Google Shape;414;p11"/>
          <p:cNvSpPr/>
          <p:nvPr/>
        </p:nvSpPr>
        <p:spPr>
          <a:xfrm>
            <a:off x="453069" y="-83001"/>
            <a:ext cx="3079500" cy="69411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nvGrpSpPr>
          <p:cNvPr id="415" name="Google Shape;415;p11"/>
          <p:cNvGrpSpPr/>
          <p:nvPr/>
        </p:nvGrpSpPr>
        <p:grpSpPr>
          <a:xfrm>
            <a:off x="1298195" y="1743959"/>
            <a:ext cx="1290211" cy="747800"/>
            <a:chOff x="361190" y="2029162"/>
            <a:chExt cx="1406531" cy="860430"/>
          </a:xfrm>
        </p:grpSpPr>
        <p:pic>
          <p:nvPicPr>
            <p:cNvPr id="416" name="Google Shape;416;p11"/>
            <p:cNvPicPr preferRelativeResize="0"/>
            <p:nvPr/>
          </p:nvPicPr>
          <p:blipFill rotWithShape="1">
            <a:blip r:embed="rId4">
              <a:alphaModFix/>
            </a:blip>
            <a:srcRect/>
            <a:stretch/>
          </p:blipFill>
          <p:spPr>
            <a:xfrm>
              <a:off x="1221620" y="2219364"/>
              <a:ext cx="546101" cy="455913"/>
            </a:xfrm>
            <a:prstGeom prst="rect">
              <a:avLst/>
            </a:prstGeom>
            <a:noFill/>
            <a:ln>
              <a:noFill/>
            </a:ln>
          </p:spPr>
        </p:pic>
        <p:pic>
          <p:nvPicPr>
            <p:cNvPr id="417" name="Google Shape;417;p11"/>
            <p:cNvPicPr preferRelativeResize="0"/>
            <p:nvPr/>
          </p:nvPicPr>
          <p:blipFill rotWithShape="1">
            <a:blip r:embed="rId5">
              <a:alphaModFix/>
            </a:blip>
            <a:srcRect/>
            <a:stretch/>
          </p:blipFill>
          <p:spPr>
            <a:xfrm>
              <a:off x="361190" y="2029162"/>
              <a:ext cx="860430" cy="860430"/>
            </a:xfrm>
            <a:prstGeom prst="rect">
              <a:avLst/>
            </a:prstGeom>
            <a:noFill/>
            <a:ln>
              <a:noFill/>
            </a:ln>
          </p:spPr>
        </p:pic>
      </p:grpSp>
      <p:pic>
        <p:nvPicPr>
          <p:cNvPr id="418" name="Google Shape;418;p11"/>
          <p:cNvPicPr preferRelativeResize="0"/>
          <p:nvPr/>
        </p:nvPicPr>
        <p:blipFill rotWithShape="1">
          <a:blip r:embed="rId6">
            <a:alphaModFix/>
          </a:blip>
          <a:srcRect/>
          <a:stretch/>
        </p:blipFill>
        <p:spPr>
          <a:xfrm>
            <a:off x="532553" y="3605297"/>
            <a:ext cx="2920680" cy="1654005"/>
          </a:xfrm>
          <a:prstGeom prst="rect">
            <a:avLst/>
          </a:prstGeom>
          <a:noFill/>
          <a:ln>
            <a:noFill/>
          </a:ln>
        </p:spPr>
      </p:pic>
      <p:pic>
        <p:nvPicPr>
          <p:cNvPr id="419" name="Google Shape;419;p11"/>
          <p:cNvPicPr preferRelativeResize="0"/>
          <p:nvPr/>
        </p:nvPicPr>
        <p:blipFill rotWithShape="1">
          <a:blip r:embed="rId7">
            <a:alphaModFix/>
          </a:blip>
          <a:srcRect/>
          <a:stretch/>
        </p:blipFill>
        <p:spPr>
          <a:xfrm>
            <a:off x="932100" y="262900"/>
            <a:ext cx="2121600" cy="1481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DC3C10A809E764D8742A5064A660EEA" ma:contentTypeVersion="11" ma:contentTypeDescription="Ein neues Dokument erstellen." ma:contentTypeScope="" ma:versionID="1af5b9ced200a714aa4105d387f014dd">
  <xsd:schema xmlns:xsd="http://www.w3.org/2001/XMLSchema" xmlns:xs="http://www.w3.org/2001/XMLSchema" xmlns:p="http://schemas.microsoft.com/office/2006/metadata/properties" xmlns:ns2="a6584f4d-80a3-4103-8a76-0bd18c49460e" xmlns:ns3="af35e3e0-eb88-4656-872f-12bbc5c748bf" targetNamespace="http://schemas.microsoft.com/office/2006/metadata/properties" ma:root="true" ma:fieldsID="2b019780a18fac98af924663b1f66e56" ns2:_="" ns3:_="">
    <xsd:import namespace="a6584f4d-80a3-4103-8a76-0bd18c49460e"/>
    <xsd:import namespace="af35e3e0-eb88-4656-872f-12bbc5c748b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84f4d-80a3-4103-8a76-0bd18c4946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f35e3e0-eb88-4656-872f-12bbc5c748bf"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32EE35-210E-4D4C-BAE7-CD3A7664E8CF}">
  <ds:schemaRefs>
    <ds:schemaRef ds:uri="http://schemas.openxmlformats.org/package/2006/metadata/core-properties"/>
    <ds:schemaRef ds:uri="http://schemas.microsoft.com/office/infopath/2007/PartnerControls"/>
    <ds:schemaRef ds:uri="http://schemas.microsoft.com/office/2006/metadata/properties"/>
    <ds:schemaRef ds:uri="http://purl.org/dc/elements/1.1/"/>
    <ds:schemaRef ds:uri="http://www.w3.org/XML/1998/namespace"/>
    <ds:schemaRef ds:uri="af35e3e0-eb88-4656-872f-12bbc5c748bf"/>
    <ds:schemaRef ds:uri="http://schemas.microsoft.com/office/2006/documentManagement/types"/>
    <ds:schemaRef ds:uri="a6584f4d-80a3-4103-8a76-0bd18c49460e"/>
    <ds:schemaRef ds:uri="http://purl.org/dc/dcmitype/"/>
    <ds:schemaRef ds:uri="http://purl.org/dc/terms/"/>
  </ds:schemaRefs>
</ds:datastoreItem>
</file>

<file path=customXml/itemProps2.xml><?xml version="1.0" encoding="utf-8"?>
<ds:datastoreItem xmlns:ds="http://schemas.openxmlformats.org/officeDocument/2006/customXml" ds:itemID="{09422DCB-2A14-4759-A6F4-EFC14B0B60AA}"/>
</file>

<file path=customXml/itemProps3.xml><?xml version="1.0" encoding="utf-8"?>
<ds:datastoreItem xmlns:ds="http://schemas.openxmlformats.org/officeDocument/2006/customXml" ds:itemID="{136AC2F2-9337-4F1E-91D5-89F59CFAB4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712</Words>
  <Application>Microsoft Macintosh PowerPoint</Application>
  <PresentationFormat>Breitbild</PresentationFormat>
  <Paragraphs>200</Paragraphs>
  <Slides>28</Slides>
  <Notes>28</Notes>
  <HiddenSlides>0</HiddenSlides>
  <MMClips>0</MMClips>
  <ScaleCrop>false</ScaleCrop>
  <HeadingPairs>
    <vt:vector size="6" baseType="variant">
      <vt:variant>
        <vt:lpstr>Verwendete Schriftarten</vt:lpstr>
      </vt:variant>
      <vt:variant>
        <vt:i4>10</vt:i4>
      </vt:variant>
      <vt:variant>
        <vt:lpstr>Design</vt:lpstr>
      </vt:variant>
      <vt:variant>
        <vt:i4>3</vt:i4>
      </vt:variant>
      <vt:variant>
        <vt:lpstr>Folientitel</vt:lpstr>
      </vt:variant>
      <vt:variant>
        <vt:i4>28</vt:i4>
      </vt:variant>
    </vt:vector>
  </HeadingPairs>
  <TitlesOfParts>
    <vt:vector size="41" baseType="lpstr">
      <vt:lpstr>Avenir</vt:lpstr>
      <vt:lpstr>Georgia</vt:lpstr>
      <vt:lpstr>Times New Roman</vt:lpstr>
      <vt:lpstr>Caveat</vt:lpstr>
      <vt:lpstr>Roboto</vt:lpstr>
      <vt:lpstr>Playfair Display</vt:lpstr>
      <vt:lpstr>Roboto Medium</vt:lpstr>
      <vt:lpstr>Calibri</vt:lpstr>
      <vt:lpstr>Arial</vt:lpstr>
      <vt:lpstr>Play</vt:lpstr>
      <vt:lpstr>Office Theme</vt:lpstr>
      <vt:lpstr>1_Office Theme</vt:lpstr>
      <vt:lpstr>2_Office Theme</vt:lpstr>
      <vt:lpstr>PowerPoint-Präsentation</vt:lpstr>
      <vt:lpstr>PowerPoint-Präsentation</vt:lpstr>
      <vt:lpstr>PowerPoint-Präsentation</vt:lpstr>
      <vt:lpstr>  Wir kümmern uns um alles – und ganz besonders um Sie! </vt:lpstr>
      <vt:lpstr>PowerPoint-Präsentation</vt:lpstr>
      <vt:lpstr>Kuba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Griechenland</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HP</dc:creator>
  <cp:lastModifiedBy>Claudia Henze-Dynio</cp:lastModifiedBy>
  <cp:revision>14</cp:revision>
  <dcterms:modified xsi:type="dcterms:W3CDTF">2021-07-08T13:43:07Z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0x010100EDC3C10A809E764D8742A5064A660EEA</vt:lpwstr>
  </property>
</Properties>
</file>