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21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52"/>
    <p:restoredTop sz="96327"/>
  </p:normalViewPr>
  <p:slideViewPr>
    <p:cSldViewPr snapToGrid="0" snapToObjects="1">
      <p:cViewPr varScale="1">
        <p:scale>
          <a:sx n="139" d="100"/>
          <a:sy n="139" d="100"/>
        </p:scale>
        <p:origin x="168" y="1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99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2274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51087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5/20/21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27868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74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126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862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61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53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5/20/21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633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5/20/21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88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5/20/21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584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735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5586B75A-687E-405C-8A0B-8D00578BA2C3}" type="datetimeFigureOut">
              <a:rPr lang="en-US" smtClean="0"/>
              <a:pPr/>
              <a:t>5/20/21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20028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5/20/21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3700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  <p:sldLayoutId id="2147483933" r:id="rId12"/>
    <p:sldLayoutId id="2147483934" r:id="rId13"/>
    <p:sldLayoutId id="2147483935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4047A07-72EC-41BC-A55F-C264F639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Magnifying glass showing decling performance">
            <a:extLst>
              <a:ext uri="{FF2B5EF4-FFF2-40B4-BE49-F238E27FC236}">
                <a16:creationId xmlns:a16="http://schemas.microsoft.com/office/drawing/2014/main" id="{FFEF4502-003D-46EC-A285-7078201123C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220" b="1451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AD7675-45F8-544D-9E31-176195C8AC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2527934"/>
            <a:ext cx="10572000" cy="1201586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Underwriting: Property Taxes</a:t>
            </a:r>
          </a:p>
        </p:txBody>
      </p:sp>
    </p:spTree>
    <p:extLst>
      <p:ext uri="{BB962C8B-B14F-4D97-AF65-F5344CB8AC3E}">
        <p14:creationId xmlns:p14="http://schemas.microsoft.com/office/powerpoint/2010/main" val="298505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9607A7-C194-45C1-9EA4-D513E02DC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CBFF659F-D040-4A67-B951-3D6D61BB1F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ABD95A-AD7C-3F4D-8FCB-4D10C205E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effectLst/>
        </p:spPr>
        <p:txBody>
          <a:bodyPr>
            <a:normAutofit/>
          </a:bodyPr>
          <a:lstStyle/>
          <a:p>
            <a:r>
              <a:rPr lang="en-US" sz="4800" dirty="0"/>
              <a:t>How to Estimate Property Taxes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7EC8B-B2F6-2749-BE44-438C2D468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882" y="2259140"/>
            <a:ext cx="10518116" cy="4224824"/>
          </a:xfrm>
          <a:effectLst/>
        </p:spPr>
        <p:txBody>
          <a:bodyPr>
            <a:normAutofit fontScale="85000" lnSpcReduction="20000"/>
          </a:bodyPr>
          <a:lstStyle/>
          <a:p>
            <a:r>
              <a:rPr lang="en-US" sz="3600" dirty="0"/>
              <a:t>Property Info (from Seller or Broker)</a:t>
            </a:r>
          </a:p>
          <a:p>
            <a:pPr lvl="1"/>
            <a:r>
              <a:rPr lang="en-US" sz="3400" dirty="0"/>
              <a:t>Current and Historical Taxes</a:t>
            </a:r>
          </a:p>
          <a:p>
            <a:pPr lvl="1"/>
            <a:r>
              <a:rPr lang="en-US" sz="3400" dirty="0"/>
              <a:t>Current and Historical </a:t>
            </a:r>
          </a:p>
          <a:p>
            <a:pPr lvl="2"/>
            <a:r>
              <a:rPr lang="en-US" sz="3200" dirty="0"/>
              <a:t>Actual / “Fair Market” Value</a:t>
            </a:r>
          </a:p>
          <a:p>
            <a:pPr lvl="2"/>
            <a:r>
              <a:rPr lang="en-US" sz="3200" dirty="0"/>
              <a:t>Assessed / Taxable Value (some % of above)</a:t>
            </a:r>
          </a:p>
          <a:p>
            <a:pPr lvl="1"/>
            <a:r>
              <a:rPr lang="en-US" sz="3400" dirty="0"/>
              <a:t>Additional Property Tax Items</a:t>
            </a:r>
          </a:p>
          <a:p>
            <a:pPr lvl="2"/>
            <a:r>
              <a:rPr lang="en-US" sz="3200" dirty="0"/>
              <a:t>Special Assessments, Schools, Streets, etc.</a:t>
            </a:r>
          </a:p>
          <a:p>
            <a:pPr lvl="1"/>
            <a:r>
              <a:rPr lang="en-US" sz="3400" dirty="0"/>
              <a:t>Effective Tax Rate (all inclusive)</a:t>
            </a:r>
          </a:p>
        </p:txBody>
      </p:sp>
    </p:spTree>
    <p:extLst>
      <p:ext uri="{BB962C8B-B14F-4D97-AF65-F5344CB8AC3E}">
        <p14:creationId xmlns:p14="http://schemas.microsoft.com/office/powerpoint/2010/main" val="28091505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9607A7-C194-45C1-9EA4-D513E02DC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CBFF659F-D040-4A67-B951-3D6D61BB1F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ABD95A-AD7C-3F4D-8FCB-4D10C205E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effectLst/>
        </p:spPr>
        <p:txBody>
          <a:bodyPr>
            <a:normAutofit/>
          </a:bodyPr>
          <a:lstStyle/>
          <a:p>
            <a:r>
              <a:rPr lang="en-US" sz="4800" dirty="0"/>
              <a:t>How to Estimate Property Taxes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7EC8B-B2F6-2749-BE44-438C2D468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882" y="2249996"/>
            <a:ext cx="10518116" cy="4224824"/>
          </a:xfrm>
          <a:effectLst/>
        </p:spPr>
        <p:txBody>
          <a:bodyPr>
            <a:normAutofit fontScale="92500" lnSpcReduction="20000"/>
          </a:bodyPr>
          <a:lstStyle/>
          <a:p>
            <a:r>
              <a:rPr lang="en-US" sz="3600" dirty="0"/>
              <a:t>Purchase Price</a:t>
            </a:r>
          </a:p>
          <a:p>
            <a:pPr lvl="1"/>
            <a:r>
              <a:rPr lang="en-US" sz="3000" dirty="0"/>
              <a:t>What % of PP is typical for reassessment?</a:t>
            </a:r>
          </a:p>
          <a:p>
            <a:pPr lvl="1"/>
            <a:r>
              <a:rPr lang="en-US" sz="3000" dirty="0"/>
              <a:t>How often reassessed in this state/county?</a:t>
            </a:r>
          </a:p>
          <a:p>
            <a:pPr lvl="1"/>
            <a:r>
              <a:rPr lang="en-US" sz="3000" dirty="0"/>
              <a:t>Compare to historical sales/tax bill changes</a:t>
            </a:r>
          </a:p>
          <a:p>
            <a:pPr lvl="1"/>
            <a:r>
              <a:rPr lang="en-US" sz="3000" dirty="0"/>
              <a:t>Annual growth rate cap?</a:t>
            </a:r>
          </a:p>
          <a:p>
            <a:r>
              <a:rPr lang="en-US" sz="3200" dirty="0"/>
              <a:t>Final estimate</a:t>
            </a:r>
          </a:p>
          <a:p>
            <a:pPr lvl="1"/>
            <a:r>
              <a:rPr lang="en-US" sz="3000" dirty="0"/>
              <a:t>Year 1 &amp; Year 2</a:t>
            </a:r>
          </a:p>
          <a:p>
            <a:pPr lvl="1"/>
            <a:r>
              <a:rPr lang="en-US" sz="3000" dirty="0"/>
              <a:t>Growth rate going forward</a:t>
            </a:r>
          </a:p>
        </p:txBody>
      </p:sp>
    </p:spTree>
    <p:extLst>
      <p:ext uri="{BB962C8B-B14F-4D97-AF65-F5344CB8AC3E}">
        <p14:creationId xmlns:p14="http://schemas.microsoft.com/office/powerpoint/2010/main" val="5089434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4047A07-72EC-41BC-A55F-C264F639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Magnifying glass showing decling performance">
            <a:extLst>
              <a:ext uri="{FF2B5EF4-FFF2-40B4-BE49-F238E27FC236}">
                <a16:creationId xmlns:a16="http://schemas.microsoft.com/office/drawing/2014/main" id="{FFEF4502-003D-46EC-A285-7078201123C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220" b="1451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AD7675-45F8-544D-9E31-176195C8AC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2527934"/>
            <a:ext cx="10572000" cy="1201586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Due Diligence: Deal Killers</a:t>
            </a:r>
          </a:p>
        </p:txBody>
      </p:sp>
    </p:spTree>
    <p:extLst>
      <p:ext uri="{BB962C8B-B14F-4D97-AF65-F5344CB8AC3E}">
        <p14:creationId xmlns:p14="http://schemas.microsoft.com/office/powerpoint/2010/main" val="1579247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9607A7-C194-45C1-9EA4-D513E02DC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CBFF659F-D040-4A67-B951-3D6D61BB1F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ABD95A-AD7C-3F4D-8FCB-4D10C205E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effectLst/>
        </p:spPr>
        <p:txBody>
          <a:bodyPr>
            <a:normAutofit/>
          </a:bodyPr>
          <a:lstStyle/>
          <a:p>
            <a:r>
              <a:rPr lang="en-US" sz="4800" dirty="0"/>
              <a:t>Deal Killer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7EC8B-B2F6-2749-BE44-438C2D468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882" y="2259140"/>
            <a:ext cx="10518116" cy="4224824"/>
          </a:xfrm>
          <a:effectLst/>
        </p:spPr>
        <p:txBody>
          <a:bodyPr>
            <a:normAutofit/>
          </a:bodyPr>
          <a:lstStyle/>
          <a:p>
            <a:r>
              <a:rPr lang="en-US" sz="3600" dirty="0"/>
              <a:t>Environmental Contamination</a:t>
            </a:r>
          </a:p>
          <a:p>
            <a:pPr lvl="1"/>
            <a:r>
              <a:rPr lang="en-US" sz="3200" dirty="0"/>
              <a:t>Phase 2 needed after initial Phase 1 completed</a:t>
            </a:r>
          </a:p>
          <a:p>
            <a:r>
              <a:rPr lang="en-US" sz="3400" dirty="0"/>
              <a:t>Structural Problems</a:t>
            </a:r>
          </a:p>
          <a:p>
            <a:pPr lvl="1"/>
            <a:r>
              <a:rPr lang="en-US" sz="3200" dirty="0"/>
              <a:t>Soil settling/foundation problems</a:t>
            </a:r>
          </a:p>
          <a:p>
            <a:pPr lvl="1"/>
            <a:r>
              <a:rPr lang="en-US" sz="3200" dirty="0"/>
              <a:t>Large cracks in structural walls</a:t>
            </a:r>
          </a:p>
          <a:p>
            <a:pPr lvl="1"/>
            <a:r>
              <a:rPr lang="en-US" sz="3200" dirty="0"/>
              <a:t>Retaining Wall failures</a:t>
            </a:r>
          </a:p>
        </p:txBody>
      </p:sp>
    </p:spTree>
    <p:extLst>
      <p:ext uri="{BB962C8B-B14F-4D97-AF65-F5344CB8AC3E}">
        <p14:creationId xmlns:p14="http://schemas.microsoft.com/office/powerpoint/2010/main" val="21311697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9607A7-C194-45C1-9EA4-D513E02DC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CBFF659F-D040-4A67-B951-3D6D61BB1F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ABD95A-AD7C-3F4D-8FCB-4D10C205E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effectLst/>
        </p:spPr>
        <p:txBody>
          <a:bodyPr>
            <a:normAutofit/>
          </a:bodyPr>
          <a:lstStyle/>
          <a:p>
            <a:r>
              <a:rPr lang="en-US" sz="4800" dirty="0"/>
              <a:t>Deal Killer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7EC8B-B2F6-2749-BE44-438C2D468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882" y="2259140"/>
            <a:ext cx="10518116" cy="4224824"/>
          </a:xfrm>
          <a:effectLst/>
        </p:spPr>
        <p:txBody>
          <a:bodyPr>
            <a:normAutofit/>
          </a:bodyPr>
          <a:lstStyle/>
          <a:p>
            <a:r>
              <a:rPr lang="en-US" sz="3600" dirty="0"/>
              <a:t>Clear Title Issues</a:t>
            </a:r>
          </a:p>
          <a:p>
            <a:pPr lvl="1"/>
            <a:r>
              <a:rPr lang="en-US" sz="3000" dirty="0"/>
              <a:t>Re-platting needed – part of larger mixed-use property owned by seller</a:t>
            </a:r>
          </a:p>
          <a:p>
            <a:pPr lvl="1"/>
            <a:r>
              <a:rPr lang="en-US" sz="3000" dirty="0"/>
              <a:t>Major encroachments, prescriptive easements</a:t>
            </a:r>
          </a:p>
          <a:p>
            <a:pPr lvl="1"/>
            <a:r>
              <a:rPr lang="en-US" sz="3000" dirty="0"/>
              <a:t>Condemnation / Eminent Domain imminent </a:t>
            </a:r>
          </a:p>
          <a:p>
            <a:pPr lvl="1"/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7303064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{A6819C8A-76BB-FB4C-93B2-A5FDA051B0C3}tf10001121</Template>
  <TotalTime>520</TotalTime>
  <Words>170</Words>
  <Application>Microsoft Macintosh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Century Gothic</vt:lpstr>
      <vt:lpstr>Wingdings 2</vt:lpstr>
      <vt:lpstr>Quotable</vt:lpstr>
      <vt:lpstr>Underwriting: Property Taxes</vt:lpstr>
      <vt:lpstr>How to Estimate Property Taxes</vt:lpstr>
      <vt:lpstr>How to Estimate Property Taxes</vt:lpstr>
      <vt:lpstr>Due Diligence: Deal Killers</vt:lpstr>
      <vt:lpstr>Deal Killer Issues</vt:lpstr>
      <vt:lpstr>Deal Killer Issues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Underwriting: Stress Testing</dc:title>
  <dc:creator>Scott Holmes</dc:creator>
  <cp:lastModifiedBy>Scott Holmes</cp:lastModifiedBy>
  <cp:revision>13</cp:revision>
  <dcterms:created xsi:type="dcterms:W3CDTF">2021-03-18T16:01:26Z</dcterms:created>
  <dcterms:modified xsi:type="dcterms:W3CDTF">2021-05-20T21:32:39Z</dcterms:modified>
</cp:coreProperties>
</file>