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71" r:id="rId7"/>
    <p:sldId id="272" r:id="rId8"/>
    <p:sldId id="273" r:id="rId9"/>
    <p:sldId id="26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DA0"/>
    <a:srgbClr val="014067"/>
    <a:srgbClr val="F2F2F2"/>
    <a:srgbClr val="3F3F3F"/>
    <a:srgbClr val="014E7D"/>
    <a:srgbClr val="013657"/>
    <a:srgbClr val="01456F"/>
    <a:srgbClr val="014B79"/>
    <a:srgbClr val="0937C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74" autoAdjust="0"/>
  </p:normalViewPr>
  <p:slideViewPr>
    <p:cSldViewPr snapToGrid="0" showGuides="1">
      <p:cViewPr>
        <p:scale>
          <a:sx n="100" d="100"/>
          <a:sy n="100" d="100"/>
        </p:scale>
        <p:origin x="816" y="804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 Jacobs" userId="2349ca1628d0199e" providerId="LiveId" clId="{D4DDE7F7-1ACA-40EA-A16E-30CEA38ED37F}"/>
    <pc:docChg chg="modSld">
      <pc:chgData name="Loren Jacobs" userId="2349ca1628d0199e" providerId="LiveId" clId="{D4DDE7F7-1ACA-40EA-A16E-30CEA38ED37F}" dt="2021-05-06T16:55:11.529" v="1" actId="1076"/>
      <pc:docMkLst>
        <pc:docMk/>
      </pc:docMkLst>
      <pc:sldChg chg="modSp mod">
        <pc:chgData name="Loren Jacobs" userId="2349ca1628d0199e" providerId="LiveId" clId="{D4DDE7F7-1ACA-40EA-A16E-30CEA38ED37F}" dt="2021-05-06T16:55:11.529" v="1" actId="1076"/>
        <pc:sldMkLst>
          <pc:docMk/>
          <pc:sldMk cId="2279513836" sldId="272"/>
        </pc:sldMkLst>
        <pc:picChg chg="mod">
          <ac:chgData name="Loren Jacobs" userId="2349ca1628d0199e" providerId="LiveId" clId="{D4DDE7F7-1ACA-40EA-A16E-30CEA38ED37F}" dt="2021-05-06T16:55:11.529" v="1" actId="1076"/>
          <ac:picMkLst>
            <pc:docMk/>
            <pc:sldMk cId="2279513836" sldId="272"/>
            <ac:picMk id="13" creationId="{066FE296-3466-420F-AD6C-D3A37B973B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5/6/2021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Filtering Deals Efficiently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look at more deals in less time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Hierarchy</a:t>
            </a:r>
            <a:endParaRPr lang="en-US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8" y="2886327"/>
            <a:ext cx="7342631" cy="28952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AutoNum type="arabicPeriod"/>
            </a:pPr>
            <a:r>
              <a:rPr lang="en-US" sz="3600" b="1" dirty="0">
                <a:solidFill>
                  <a:srgbClr val="014067"/>
                </a:solidFill>
                <a:latin typeface="+mj-lt"/>
              </a:rPr>
              <a:t>Partnership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AutoNum type="arabicPeriod"/>
            </a:pPr>
            <a:r>
              <a:rPr lang="en-US" sz="3600" b="1" dirty="0">
                <a:solidFill>
                  <a:srgbClr val="014067"/>
                </a:solidFill>
                <a:latin typeface="+mj-lt"/>
              </a:rPr>
              <a:t>Market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AutoNum type="arabicPeriod"/>
            </a:pPr>
            <a:r>
              <a:rPr lang="en-US" sz="3600" b="1" dirty="0">
                <a:solidFill>
                  <a:srgbClr val="014067"/>
                </a:solidFill>
                <a:latin typeface="+mj-lt"/>
              </a:rPr>
              <a:t>Deal</a:t>
            </a:r>
          </a:p>
          <a:p>
            <a:endParaRPr lang="en-US" sz="3200" dirty="0">
              <a:solidFill>
                <a:srgbClr val="014067"/>
              </a:solidFill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468642"/>
            <a:ext cx="7342622" cy="1215566"/>
          </a:xfrm>
        </p:spPr>
        <p:txBody>
          <a:bodyPr/>
          <a:lstStyle/>
          <a:p>
            <a:r>
              <a:rPr lang="en-US" dirty="0"/>
              <a:t>Partnership</a:t>
            </a:r>
            <a:endParaRPr lang="en-US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994" y="2152850"/>
            <a:ext cx="8307831" cy="28952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4067"/>
                </a:solidFill>
              </a:rPr>
              <a:t>Rod’s Questions for partners resource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4067"/>
                </a:solidFill>
              </a:rPr>
              <a:t>Alignment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4067"/>
                </a:solidFill>
              </a:rPr>
              <a:t>Track record / Experience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4067"/>
                </a:solidFill>
              </a:rPr>
              <a:t>Compatibility</a:t>
            </a:r>
          </a:p>
          <a:p>
            <a:pPr>
              <a:buClr>
                <a:schemeClr val="tx1">
                  <a:lumMod val="60000"/>
                  <a:lumOff val="40000"/>
                </a:schemeClr>
              </a:buClr>
            </a:pPr>
            <a:endParaRPr lang="en-US" sz="3200" dirty="0">
              <a:solidFill>
                <a:srgbClr val="014067"/>
              </a:solidFill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719" y="2533850"/>
            <a:ext cx="8307831" cy="289524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AutoNum type="arabicPeriod"/>
            </a:pPr>
            <a:r>
              <a:rPr lang="en-US" sz="3200" dirty="0">
                <a:solidFill>
                  <a:srgbClr val="014067"/>
                </a:solidFill>
              </a:rPr>
              <a:t>Do they embody a growth / abundance mindset</a:t>
            </a:r>
          </a:p>
          <a:p>
            <a:pPr marL="514350" indent="-514350">
              <a:lnSpc>
                <a:spcPct val="200000"/>
              </a:lnSpc>
              <a:buClr>
                <a:schemeClr val="tx1">
                  <a:lumMod val="60000"/>
                  <a:lumOff val="40000"/>
                </a:schemeClr>
              </a:buClr>
              <a:buAutoNum type="arabicPeriod"/>
            </a:pPr>
            <a:r>
              <a:rPr lang="en-US" sz="3200" dirty="0">
                <a:solidFill>
                  <a:srgbClr val="014067"/>
                </a:solidFill>
              </a:rPr>
              <a:t>Am I excited to do business with</a:t>
            </a:r>
          </a:p>
          <a:p>
            <a:pPr marL="514350" indent="-514350">
              <a:lnSpc>
                <a:spcPct val="200000"/>
              </a:lnSpc>
              <a:buClr>
                <a:schemeClr val="tx1">
                  <a:lumMod val="60000"/>
                  <a:lumOff val="40000"/>
                </a:schemeClr>
              </a:buClr>
              <a:buAutoNum type="arabicPeriod"/>
            </a:pPr>
            <a:r>
              <a:rPr lang="en-US" sz="3200" dirty="0">
                <a:solidFill>
                  <a:srgbClr val="014067"/>
                </a:solidFill>
              </a:rPr>
              <a:t>Are they a problem solver</a:t>
            </a:r>
          </a:p>
          <a:p>
            <a:pPr marL="457200" indent="-457200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14067"/>
              </a:solidFill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>
          <a:xfrm>
            <a:off x="6604000" y="-7125"/>
            <a:ext cx="5588000" cy="6872249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75EA1CA-C819-4ECF-BF68-6AA3CEAA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19" y="900199"/>
            <a:ext cx="7342622" cy="1215566"/>
          </a:xfrm>
        </p:spPr>
        <p:txBody>
          <a:bodyPr>
            <a:normAutofit/>
          </a:bodyPr>
          <a:lstStyle/>
          <a:p>
            <a:r>
              <a:rPr lang="en-US" b="0" dirty="0"/>
              <a:t>Three Questions for Partners</a:t>
            </a:r>
          </a:p>
        </p:txBody>
      </p:sp>
    </p:spTree>
    <p:extLst>
      <p:ext uri="{BB962C8B-B14F-4D97-AF65-F5344CB8AC3E}">
        <p14:creationId xmlns:p14="http://schemas.microsoft.com/office/powerpoint/2010/main" val="227951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468642"/>
            <a:ext cx="7342622" cy="1215566"/>
          </a:xfrm>
        </p:spPr>
        <p:txBody>
          <a:bodyPr/>
          <a:lstStyle/>
          <a:p>
            <a:r>
              <a:rPr lang="en-US" dirty="0"/>
              <a:t>Market</a:t>
            </a:r>
            <a:endParaRPr lang="en-US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669" y="2629100"/>
            <a:ext cx="8307831" cy="28952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4067"/>
                </a:solidFill>
              </a:rPr>
              <a:t>LCA Online Course Module 3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4067"/>
                </a:solidFill>
              </a:rPr>
              <a:t>census.gov/quickfacts/fact/table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14067"/>
                </a:solidFill>
              </a:rPr>
              <a:t>bls.gov</a:t>
            </a:r>
          </a:p>
          <a:p>
            <a:pPr>
              <a:buClr>
                <a:schemeClr val="tx1">
                  <a:lumMod val="60000"/>
                  <a:lumOff val="40000"/>
                </a:schemeClr>
              </a:buClr>
            </a:pPr>
            <a:endParaRPr lang="en-US" sz="3200" dirty="0">
              <a:solidFill>
                <a:srgbClr val="014067"/>
              </a:solidFill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5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title="Skyline">
            <a:extLst>
              <a:ext uri="{FF2B5EF4-FFF2-40B4-BE49-F238E27FC236}">
                <a16:creationId xmlns:a16="http://schemas.microsoft.com/office/drawing/2014/main" id="{6B070BD8-8610-4F64-A93A-41F46C39E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408" b="9408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CB29A2-2683-4547-8855-C0C92299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90" y="514762"/>
            <a:ext cx="8313420" cy="58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>
          <a:xfrm>
            <a:off x="483248" y="860455"/>
            <a:ext cx="4428523" cy="51370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6099" y="1472684"/>
            <a:ext cx="6073454" cy="1616252"/>
          </a:xfrm>
        </p:spPr>
        <p:txBody>
          <a:bodyPr/>
          <a:lstStyle/>
          <a:p>
            <a:r>
              <a:rPr lang="en-US" dirty="0"/>
              <a:t>Preliminary Deal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513" y="3428999"/>
            <a:ext cx="5978626" cy="1257574"/>
          </a:xfrm>
        </p:spPr>
        <p:txBody>
          <a:bodyPr/>
          <a:lstStyle/>
          <a:p>
            <a:r>
              <a:rPr lang="en-US" sz="2800" dirty="0"/>
              <a:t>Decide in 10 minutes or less if a deal is worth pursuing</a:t>
            </a:r>
          </a:p>
        </p:txBody>
      </p:sp>
    </p:spTree>
    <p:extLst>
      <p:ext uri="{BB962C8B-B14F-4D97-AF65-F5344CB8AC3E}">
        <p14:creationId xmlns:p14="http://schemas.microsoft.com/office/powerpoint/2010/main" val="367647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291</TotalTime>
  <Words>90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Gill Sans SemiBold</vt:lpstr>
      <vt:lpstr>Times New Roman</vt:lpstr>
      <vt:lpstr>Office Theme</vt:lpstr>
      <vt:lpstr>Filtering Deals Efficiently</vt:lpstr>
      <vt:lpstr>Analysis Hierarchy</vt:lpstr>
      <vt:lpstr>Partnership</vt:lpstr>
      <vt:lpstr>Three Questions for Partners</vt:lpstr>
      <vt:lpstr>Market</vt:lpstr>
      <vt:lpstr>PowerPoint Presentation</vt:lpstr>
      <vt:lpstr>Preliminary Deal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Filtering Deals Efficiently</dc:title>
  <dc:creator>Loren Jacobs</dc:creator>
  <cp:lastModifiedBy>Loren Jacobs</cp:lastModifiedBy>
  <cp:revision>8</cp:revision>
  <dcterms:created xsi:type="dcterms:W3CDTF">2021-05-06T15:09:39Z</dcterms:created>
  <dcterms:modified xsi:type="dcterms:W3CDTF">2021-05-06T20:01:34Z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