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1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  <a:srgbClr val="FFC000"/>
    <a:srgbClr val="00009E"/>
    <a:srgbClr val="00007E"/>
    <a:srgbClr val="0000FF"/>
    <a:srgbClr val="8181FF"/>
    <a:srgbClr val="1C4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A021A-8843-47EB-B3BC-8A023A06C0CA}" v="745" dt="2020-01-05T13:57:17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37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Graham" userId="35201d9b9f2a785d" providerId="LiveId" clId="{66E87D6E-949B-4EC7-AD11-F94BB115E189}"/>
    <pc:docChg chg="undo custSel addSld delSld modSld modMainMaster">
      <pc:chgData name="Patrick Graham" userId="35201d9b9f2a785d" providerId="LiveId" clId="{66E87D6E-949B-4EC7-AD11-F94BB115E189}" dt="2019-12-03T23:38:47.083" v="7611"/>
      <pc:docMkLst>
        <pc:docMk/>
      </pc:docMkLst>
      <pc:sldChg chg="addSp delSp modSp delDesignElem">
        <pc:chgData name="Patrick Graham" userId="35201d9b9f2a785d" providerId="LiveId" clId="{66E87D6E-949B-4EC7-AD11-F94BB115E189}" dt="2019-12-03T23:38:47.083" v="7611"/>
        <pc:sldMkLst>
          <pc:docMk/>
          <pc:sldMk cId="2909255548" sldId="256"/>
        </pc:sldMkLst>
        <pc:spChg chg="add del mod">
          <ac:chgData name="Patrick Graham" userId="35201d9b9f2a785d" providerId="LiveId" clId="{66E87D6E-949B-4EC7-AD11-F94BB115E189}" dt="2019-12-03T01:38:05.999" v="16" actId="478"/>
          <ac:spMkLst>
            <pc:docMk/>
            <pc:sldMk cId="2909255548" sldId="256"/>
            <ac:spMk id="4" creationId="{413FA42D-9234-4534-A96C-D9951E506DDF}"/>
          </ac:spMkLst>
        </pc:spChg>
        <pc:spChg chg="add del mod">
          <ac:chgData name="Patrick Graham" userId="35201d9b9f2a785d" providerId="LiveId" clId="{66E87D6E-949B-4EC7-AD11-F94BB115E189}" dt="2019-12-03T01:38:56.241" v="22" actId="478"/>
          <ac:spMkLst>
            <pc:docMk/>
            <pc:sldMk cId="2909255548" sldId="256"/>
            <ac:spMk id="8" creationId="{6DF98695-B9F9-42C7-B36B-9844E6983F08}"/>
          </ac:spMkLst>
        </pc:spChg>
        <pc:spChg chg="del mod">
          <ac:chgData name="Patrick Graham" userId="35201d9b9f2a785d" providerId="LiveId" clId="{66E87D6E-949B-4EC7-AD11-F94BB115E189}" dt="2019-12-03T19:52:39.563" v="7335" actId="478"/>
          <ac:spMkLst>
            <pc:docMk/>
            <pc:sldMk cId="2909255548" sldId="256"/>
            <ac:spMk id="9" creationId="{CFE10294-8DA6-4341-AC9A-D5682A006125}"/>
          </ac:spMkLst>
        </pc:spChg>
        <pc:spChg chg="del mod">
          <ac:chgData name="Patrick Graham" userId="35201d9b9f2a785d" providerId="LiveId" clId="{66E87D6E-949B-4EC7-AD11-F94BB115E189}" dt="2019-12-03T19:52:49.025" v="7336" actId="478"/>
          <ac:spMkLst>
            <pc:docMk/>
            <pc:sldMk cId="2909255548" sldId="256"/>
            <ac:spMk id="10" creationId="{0C41139B-2092-4BDB-A17D-68AB0001DDAA}"/>
          </ac:spMkLst>
        </pc:spChg>
        <pc:spChg chg="add del mod">
          <ac:chgData name="Patrick Graham" userId="35201d9b9f2a785d" providerId="LiveId" clId="{66E87D6E-949B-4EC7-AD11-F94BB115E189}" dt="2019-12-03T01:40:50.443" v="135"/>
          <ac:spMkLst>
            <pc:docMk/>
            <pc:sldMk cId="2909255548" sldId="256"/>
            <ac:spMk id="11" creationId="{76E1DAB5-A5F2-4FB9-AB3F-D4C521AEFDA7}"/>
          </ac:spMkLst>
        </pc:spChg>
        <pc:spChg chg="add del mod">
          <ac:chgData name="Patrick Graham" userId="35201d9b9f2a785d" providerId="LiveId" clId="{66E87D6E-949B-4EC7-AD11-F94BB115E189}" dt="2019-12-03T01:40:50.443" v="135"/>
          <ac:spMkLst>
            <pc:docMk/>
            <pc:sldMk cId="2909255548" sldId="256"/>
            <ac:spMk id="12" creationId="{888A3D1E-C64C-48B1-9184-D651C9744F56}"/>
          </ac:spMkLst>
        </pc:spChg>
        <pc:spChg chg="del mod">
          <ac:chgData name="Patrick Graham" userId="35201d9b9f2a785d" providerId="LiveId" clId="{66E87D6E-949B-4EC7-AD11-F94BB115E189}" dt="2019-12-03T19:47:53.849" v="7242" actId="478"/>
          <ac:spMkLst>
            <pc:docMk/>
            <pc:sldMk cId="2909255548" sldId="256"/>
            <ac:spMk id="14" creationId="{9780030B-84B9-4838-8008-185F91E636E2}"/>
          </ac:spMkLst>
        </pc:spChg>
        <pc:spChg chg="add del mod ord">
          <ac:chgData name="Patrick Graham" userId="35201d9b9f2a785d" providerId="LiveId" clId="{66E87D6E-949B-4EC7-AD11-F94BB115E189}" dt="2019-12-03T14:26:48.085" v="263" actId="478"/>
          <ac:spMkLst>
            <pc:docMk/>
            <pc:sldMk cId="2909255548" sldId="256"/>
            <ac:spMk id="19" creationId="{B1A456AD-CD04-4075-B5FF-ECE33968F128}"/>
          </ac:spMkLst>
        </pc:spChg>
        <pc:spChg chg="add del mod">
          <ac:chgData name="Patrick Graham" userId="35201d9b9f2a785d" providerId="LiveId" clId="{66E87D6E-949B-4EC7-AD11-F94BB115E189}" dt="2019-12-03T14:28:22.976" v="276" actId="478"/>
          <ac:spMkLst>
            <pc:docMk/>
            <pc:sldMk cId="2909255548" sldId="256"/>
            <ac:spMk id="22" creationId="{F09F4C35-94A9-447C-9E72-EA204665D55D}"/>
          </ac:spMkLst>
        </pc:spChg>
        <pc:spChg chg="add del">
          <ac:chgData name="Patrick Graham" userId="35201d9b9f2a785d" providerId="LiveId" clId="{66E87D6E-949B-4EC7-AD11-F94BB115E189}" dt="2019-12-03T19:49:14.414" v="7254"/>
          <ac:spMkLst>
            <pc:docMk/>
            <pc:sldMk cId="2909255548" sldId="256"/>
            <ac:spMk id="25" creationId="{B1193618-4E25-4CA2-A90E-01462093F1C5}"/>
          </ac:spMkLst>
        </pc:spChg>
        <pc:spChg chg="add del mod">
          <ac:chgData name="Patrick Graham" userId="35201d9b9f2a785d" providerId="LiveId" clId="{66E87D6E-949B-4EC7-AD11-F94BB115E189}" dt="2019-12-03T14:28:14.630" v="273" actId="478"/>
          <ac:spMkLst>
            <pc:docMk/>
            <pc:sldMk cId="2909255548" sldId="256"/>
            <ac:spMk id="26" creationId="{2BD43D51-E6FB-4250-A2A6-B71B93F9D76C}"/>
          </ac:spMkLst>
        </pc:spChg>
        <pc:spChg chg="add del mod">
          <ac:chgData name="Patrick Graham" userId="35201d9b9f2a785d" providerId="LiveId" clId="{66E87D6E-949B-4EC7-AD11-F94BB115E189}" dt="2019-12-03T23:37:19.069" v="7607" actId="478"/>
          <ac:spMkLst>
            <pc:docMk/>
            <pc:sldMk cId="2909255548" sldId="256"/>
            <ac:spMk id="29" creationId="{64C860A3-C501-4C3E-AD77-FE1C7659B98D}"/>
          </ac:spMkLst>
        </pc:spChg>
        <pc:spChg chg="add del mod">
          <ac:chgData name="Patrick Graham" userId="35201d9b9f2a785d" providerId="LiveId" clId="{66E87D6E-949B-4EC7-AD11-F94BB115E189}" dt="2019-12-03T19:49:35.505" v="7259" actId="478"/>
          <ac:spMkLst>
            <pc:docMk/>
            <pc:sldMk cId="2909255548" sldId="256"/>
            <ac:spMk id="31" creationId="{BBDEC35F-391E-4711-AFFB-CCA5E349BE6C}"/>
          </ac:spMkLst>
        </pc:spChg>
        <pc:spChg chg="add del mod">
          <ac:chgData name="Patrick Graham" userId="35201d9b9f2a785d" providerId="LiveId" clId="{66E87D6E-949B-4EC7-AD11-F94BB115E189}" dt="2019-12-03T19:49:30.900" v="7258" actId="478"/>
          <ac:spMkLst>
            <pc:docMk/>
            <pc:sldMk cId="2909255548" sldId="256"/>
            <ac:spMk id="32" creationId="{5E60B3D3-BA7F-4AF6-B938-2606884C676B}"/>
          </ac:spMkLst>
        </pc:spChg>
        <pc:spChg chg="add mod">
          <ac:chgData name="Patrick Graham" userId="35201d9b9f2a785d" providerId="LiveId" clId="{66E87D6E-949B-4EC7-AD11-F94BB115E189}" dt="2019-12-03T19:55:29.674" v="7425" actId="122"/>
          <ac:spMkLst>
            <pc:docMk/>
            <pc:sldMk cId="2909255548" sldId="256"/>
            <ac:spMk id="33" creationId="{D003E5C8-2CCF-47B6-843E-2E7734A1B4EB}"/>
          </ac:spMkLst>
        </pc:spChg>
        <pc:picChg chg="add del mod">
          <ac:chgData name="Patrick Graham" userId="35201d9b9f2a785d" providerId="LiveId" clId="{66E87D6E-949B-4EC7-AD11-F94BB115E189}" dt="2019-12-03T01:38:05.999" v="16" actId="478"/>
          <ac:picMkLst>
            <pc:docMk/>
            <pc:sldMk cId="2909255548" sldId="256"/>
            <ac:picMk id="3" creationId="{33482347-30AC-41C7-A1B3-520B3112612D}"/>
          </ac:picMkLst>
        </pc:picChg>
        <pc:picChg chg="add del mod">
          <ac:chgData name="Patrick Graham" userId="35201d9b9f2a785d" providerId="LiveId" clId="{66E87D6E-949B-4EC7-AD11-F94BB115E189}" dt="2019-12-03T23:38:04.914" v="7609"/>
          <ac:picMkLst>
            <pc:docMk/>
            <pc:sldMk cId="2909255548" sldId="256"/>
            <ac:picMk id="3" creationId="{7F9C027F-B1D3-4FE5-A28B-B577AD9460F2}"/>
          </ac:picMkLst>
        </pc:picChg>
        <pc:picChg chg="add del mod">
          <ac:chgData name="Patrick Graham" userId="35201d9b9f2a785d" providerId="LiveId" clId="{66E87D6E-949B-4EC7-AD11-F94BB115E189}" dt="2019-12-03T23:38:47.083" v="7611"/>
          <ac:picMkLst>
            <pc:docMk/>
            <pc:sldMk cId="2909255548" sldId="256"/>
            <ac:picMk id="5" creationId="{D1A8068C-D26B-4247-936E-C6E940F6CB30}"/>
          </ac:picMkLst>
        </pc:picChg>
        <pc:picChg chg="add del mod ord">
          <ac:chgData name="Patrick Graham" userId="35201d9b9f2a785d" providerId="LiveId" clId="{66E87D6E-949B-4EC7-AD11-F94BB115E189}" dt="2019-12-03T14:24:30.828" v="138" actId="478"/>
          <ac:picMkLst>
            <pc:docMk/>
            <pc:sldMk cId="2909255548" sldId="256"/>
            <ac:picMk id="6" creationId="{AFA53E97-8F01-4141-97E4-7EC11F0DB025}"/>
          </ac:picMkLst>
        </pc:picChg>
        <pc:picChg chg="del">
          <ac:chgData name="Patrick Graham" userId="35201d9b9f2a785d" providerId="LiveId" clId="{66E87D6E-949B-4EC7-AD11-F94BB115E189}" dt="2019-12-03T01:37:51.712" v="13" actId="478"/>
          <ac:picMkLst>
            <pc:docMk/>
            <pc:sldMk cId="2909255548" sldId="256"/>
            <ac:picMk id="7" creationId="{324E7C0F-77C8-4D8A-991B-5890ED57D4B6}"/>
          </ac:picMkLst>
        </pc:picChg>
        <pc:picChg chg="add del mod">
          <ac:chgData name="Patrick Graham" userId="35201d9b9f2a785d" providerId="LiveId" clId="{66E87D6E-949B-4EC7-AD11-F94BB115E189}" dt="2019-12-03T14:25:20.552" v="140" actId="478"/>
          <ac:picMkLst>
            <pc:docMk/>
            <pc:sldMk cId="2909255548" sldId="256"/>
            <ac:picMk id="15" creationId="{24A63316-0840-4C88-A72B-A39CD0D44747}"/>
          </ac:picMkLst>
        </pc:picChg>
        <pc:picChg chg="del">
          <ac:chgData name="Patrick Graham" userId="35201d9b9f2a785d" providerId="LiveId" clId="{66E87D6E-949B-4EC7-AD11-F94BB115E189}" dt="2019-12-03T19:46:43.921" v="7205" actId="478"/>
          <ac:picMkLst>
            <pc:docMk/>
            <pc:sldMk cId="2909255548" sldId="256"/>
            <ac:picMk id="17" creationId="{14FC40BE-D0A7-4696-B147-BB375BEE1B17}"/>
          </ac:picMkLst>
        </pc:picChg>
        <pc:picChg chg="add del mod ord">
          <ac:chgData name="Patrick Graham" userId="35201d9b9f2a785d" providerId="LiveId" clId="{66E87D6E-949B-4EC7-AD11-F94BB115E189}" dt="2019-12-03T14:26:48.085" v="263" actId="478"/>
          <ac:picMkLst>
            <pc:docMk/>
            <pc:sldMk cId="2909255548" sldId="256"/>
            <ac:picMk id="18" creationId="{435DCB75-75FE-478B-8A5F-1196F784B75F}"/>
          </ac:picMkLst>
        </pc:picChg>
        <pc:picChg chg="add del mod">
          <ac:chgData name="Patrick Graham" userId="35201d9b9f2a785d" providerId="LiveId" clId="{66E87D6E-949B-4EC7-AD11-F94BB115E189}" dt="2019-12-03T14:28:22.976" v="276" actId="478"/>
          <ac:picMkLst>
            <pc:docMk/>
            <pc:sldMk cId="2909255548" sldId="256"/>
            <ac:picMk id="21" creationId="{191D7BED-2205-4FB2-86EC-CF9757F18D2A}"/>
          </ac:picMkLst>
        </pc:picChg>
        <pc:picChg chg="add del mod">
          <ac:chgData name="Patrick Graham" userId="35201d9b9f2a785d" providerId="LiveId" clId="{66E87D6E-949B-4EC7-AD11-F94BB115E189}" dt="2019-12-03T14:28:14.630" v="273" actId="478"/>
          <ac:picMkLst>
            <pc:docMk/>
            <pc:sldMk cId="2909255548" sldId="256"/>
            <ac:picMk id="24" creationId="{A4C789A8-7418-4866-AF8A-06CEC75E5E3B}"/>
          </ac:picMkLst>
        </pc:picChg>
        <pc:picChg chg="add del mod ord">
          <ac:chgData name="Patrick Graham" userId="35201d9b9f2a785d" providerId="LiveId" clId="{66E87D6E-949B-4EC7-AD11-F94BB115E189}" dt="2019-12-03T19:55:19.184" v="7424" actId="1076"/>
          <ac:picMkLst>
            <pc:docMk/>
            <pc:sldMk cId="2909255548" sldId="256"/>
            <ac:picMk id="28" creationId="{BB3CC027-8B7C-4F13-9D6B-4863873A4B98}"/>
          </ac:picMkLst>
        </pc:picChg>
        <pc:picChg chg="add mod">
          <ac:chgData name="Patrick Graham" userId="35201d9b9f2a785d" providerId="LiveId" clId="{66E87D6E-949B-4EC7-AD11-F94BB115E189}" dt="2019-12-03T19:47:02.623" v="7210" actId="1076"/>
          <ac:picMkLst>
            <pc:docMk/>
            <pc:sldMk cId="2909255548" sldId="256"/>
            <ac:picMk id="30" creationId="{A737098B-37CC-481A-A973-1A773F63B456}"/>
          </ac:picMkLst>
        </pc:picChg>
      </pc:sldChg>
      <pc:sldChg chg="addSp delSp modSp add del">
        <pc:chgData name="Patrick Graham" userId="35201d9b9f2a785d" providerId="LiveId" clId="{66E87D6E-949B-4EC7-AD11-F94BB115E189}" dt="2019-12-03T19:55:51.121" v="7440" actId="20577"/>
        <pc:sldMkLst>
          <pc:docMk/>
          <pc:sldMk cId="4210832685" sldId="257"/>
        </pc:sldMkLst>
        <pc:spChg chg="mod">
          <ac:chgData name="Patrick Graham" userId="35201d9b9f2a785d" providerId="LiveId" clId="{66E87D6E-949B-4EC7-AD11-F94BB115E189}" dt="2019-12-03T19:55:51.121" v="7440" actId="20577"/>
          <ac:spMkLst>
            <pc:docMk/>
            <pc:sldMk cId="4210832685" sldId="257"/>
            <ac:spMk id="2" creationId="{8304F349-A328-4C74-B3CA-2E1640A8B4E5}"/>
          </ac:spMkLst>
        </pc:spChg>
        <pc:spChg chg="add mod">
          <ac:chgData name="Patrick Graham" userId="35201d9b9f2a785d" providerId="LiveId" clId="{66E87D6E-949B-4EC7-AD11-F94BB115E189}" dt="2019-12-03T14:46:49.238" v="738" actId="1076"/>
          <ac:spMkLst>
            <pc:docMk/>
            <pc:sldMk cId="4210832685" sldId="257"/>
            <ac:spMk id="3" creationId="{1618C769-15FE-43B2-BE01-274ED8A3DDC9}"/>
          </ac:spMkLst>
        </pc:spChg>
        <pc:spChg chg="add mod">
          <ac:chgData name="Patrick Graham" userId="35201d9b9f2a785d" providerId="LiveId" clId="{66E87D6E-949B-4EC7-AD11-F94BB115E189}" dt="2019-12-03T15:05:11.528" v="1681" actId="207"/>
          <ac:spMkLst>
            <pc:docMk/>
            <pc:sldMk cId="4210832685" sldId="257"/>
            <ac:spMk id="7" creationId="{F3F9A3E9-F945-4A6E-BFFD-839C4363915A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0" creationId="{DFD8C7A7-FA2B-4161-83AF-60F55206FAD7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1" creationId="{C93F1272-738C-4766-9A26-C082ABE0E28D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2" creationId="{121B42E1-093A-4B51-B261-E68DE9B8017D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3" creationId="{12723D84-E6C2-42DC-AA23-EEF311301074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4" creationId="{8B400F5C-98B9-4643-9637-D527753A0794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5" creationId="{4E05A2EE-DF9E-4A40-A281-2FBEC3C07482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6" creationId="{B32C5C6E-73A3-4684-8C07-86DB58E36E76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7" creationId="{11AEC09E-DA82-4D96-87D0-6289EE72DDE5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8" creationId="{6286F4EC-1FCD-4EC3-8869-BCC9ECD7EC6C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19" creationId="{32B4C145-6F36-4BF2-9DAE-52C88C810DD6}"/>
          </ac:spMkLst>
        </pc:spChg>
        <pc:spChg chg="del">
          <ac:chgData name="Patrick Graham" userId="35201d9b9f2a785d" providerId="LiveId" clId="{66E87D6E-949B-4EC7-AD11-F94BB115E189}" dt="2019-12-03T01:37:04.809" v="0" actId="478"/>
          <ac:spMkLst>
            <pc:docMk/>
            <pc:sldMk cId="4210832685" sldId="257"/>
            <ac:spMk id="20" creationId="{6EE2B176-6E23-4204-82D7-49785C88F3AB}"/>
          </ac:spMkLst>
        </pc:spChg>
        <pc:spChg chg="del">
          <ac:chgData name="Patrick Graham" userId="35201d9b9f2a785d" providerId="LiveId" clId="{66E87D6E-949B-4EC7-AD11-F94BB115E189}" dt="2019-12-03T01:37:06.628" v="1" actId="478"/>
          <ac:spMkLst>
            <pc:docMk/>
            <pc:sldMk cId="4210832685" sldId="257"/>
            <ac:spMk id="21" creationId="{C8C5CCB6-294F-4BD7-9354-DC76C0EE58B9}"/>
          </ac:spMkLst>
        </pc:spChg>
        <pc:spChg chg="add mod">
          <ac:chgData name="Patrick Graham" userId="35201d9b9f2a785d" providerId="LiveId" clId="{66E87D6E-949B-4EC7-AD11-F94BB115E189}" dt="2019-12-03T14:52:54.368" v="1145" actId="948"/>
          <ac:spMkLst>
            <pc:docMk/>
            <pc:sldMk cId="4210832685" sldId="257"/>
            <ac:spMk id="23" creationId="{3BAC5D41-23EB-4570-93A7-7A75EF1A4D17}"/>
          </ac:spMkLst>
        </pc:spChg>
        <pc:spChg chg="add mod">
          <ac:chgData name="Patrick Graham" userId="35201d9b9f2a785d" providerId="LiveId" clId="{66E87D6E-949B-4EC7-AD11-F94BB115E189}" dt="2019-12-03T15:05:07.237" v="1680" actId="207"/>
          <ac:spMkLst>
            <pc:docMk/>
            <pc:sldMk cId="4210832685" sldId="257"/>
            <ac:spMk id="24" creationId="{554FDE99-4D9B-4440-B06D-6B3E8C05C654}"/>
          </ac:spMkLst>
        </pc:spChg>
        <pc:spChg chg="add mod ord">
          <ac:chgData name="Patrick Graham" userId="35201d9b9f2a785d" providerId="LiveId" clId="{66E87D6E-949B-4EC7-AD11-F94BB115E189}" dt="2019-12-03T15:08:48.375" v="1741" actId="14100"/>
          <ac:spMkLst>
            <pc:docMk/>
            <pc:sldMk cId="4210832685" sldId="257"/>
            <ac:spMk id="42" creationId="{C234F974-3577-4BA8-8EEF-01B7A39DDCF6}"/>
          </ac:spMkLst>
        </pc:spChg>
        <pc:spChg chg="add mod">
          <ac:chgData name="Patrick Graham" userId="35201d9b9f2a785d" providerId="LiveId" clId="{66E87D6E-949B-4EC7-AD11-F94BB115E189}" dt="2019-12-03T15:08:06.861" v="1740" actId="14100"/>
          <ac:spMkLst>
            <pc:docMk/>
            <pc:sldMk cId="4210832685" sldId="257"/>
            <ac:spMk id="43" creationId="{69F5A617-B9A3-4A53-8350-9F0DF008E0A6}"/>
          </ac:spMkLst>
        </pc:spChg>
        <pc:grpChg chg="del">
          <ac:chgData name="Patrick Graham" userId="35201d9b9f2a785d" providerId="LiveId" clId="{66E87D6E-949B-4EC7-AD11-F94BB115E189}" dt="2019-12-03T01:37:04.809" v="0" actId="478"/>
          <ac:grpSpMkLst>
            <pc:docMk/>
            <pc:sldMk cId="4210832685" sldId="257"/>
            <ac:grpSpMk id="9" creationId="{42D122CE-11A3-4F5E-93B1-6CAC3E845E5C}"/>
          </ac:grpSpMkLst>
        </pc:grpChg>
        <pc:grpChg chg="add mod">
          <ac:chgData name="Patrick Graham" userId="35201d9b9f2a785d" providerId="LiveId" clId="{66E87D6E-949B-4EC7-AD11-F94BB115E189}" dt="2019-12-03T15:02:35.386" v="1615" actId="207"/>
          <ac:grpSpMkLst>
            <pc:docMk/>
            <pc:sldMk cId="4210832685" sldId="257"/>
            <ac:grpSpMk id="41" creationId="{F256DABD-66D7-4CCF-A5A4-0EB3D1C8078E}"/>
          </ac:grpSpMkLst>
        </pc:grpChg>
        <pc:picChg chg="add mod">
          <ac:chgData name="Patrick Graham" userId="35201d9b9f2a785d" providerId="LiveId" clId="{66E87D6E-949B-4EC7-AD11-F94BB115E189}" dt="2019-12-03T15:02:35.386" v="1615" actId="207"/>
          <ac:picMkLst>
            <pc:docMk/>
            <pc:sldMk cId="4210832685" sldId="257"/>
            <ac:picMk id="26" creationId="{8CED7E79-D70D-4609-95E9-02AC071B0583}"/>
          </ac:picMkLst>
        </pc:picChg>
        <pc:picChg chg="add mod">
          <ac:chgData name="Patrick Graham" userId="35201d9b9f2a785d" providerId="LiveId" clId="{66E87D6E-949B-4EC7-AD11-F94BB115E189}" dt="2019-12-03T15:05:56.929" v="1684" actId="207"/>
          <ac:picMkLst>
            <pc:docMk/>
            <pc:sldMk cId="4210832685" sldId="257"/>
            <ac:picMk id="27" creationId="{49D2175F-A5D4-4AEE-9B02-C7BCCCF7BF2A}"/>
          </ac:picMkLst>
        </pc:picChg>
        <pc:picChg chg="add mod">
          <ac:chgData name="Patrick Graham" userId="35201d9b9f2a785d" providerId="LiveId" clId="{66E87D6E-949B-4EC7-AD11-F94BB115E189}" dt="2019-12-03T15:02:44.694" v="1616" actId="207"/>
          <ac:picMkLst>
            <pc:docMk/>
            <pc:sldMk cId="4210832685" sldId="257"/>
            <ac:picMk id="29" creationId="{6D9C4D80-FC9C-4966-ABD8-53DA2EF1FD95}"/>
          </ac:picMkLst>
        </pc:picChg>
        <pc:picChg chg="add mod">
          <ac:chgData name="Patrick Graham" userId="35201d9b9f2a785d" providerId="LiveId" clId="{66E87D6E-949B-4EC7-AD11-F94BB115E189}" dt="2019-12-03T15:03:02.440" v="1618" actId="207"/>
          <ac:picMkLst>
            <pc:docMk/>
            <pc:sldMk cId="4210832685" sldId="257"/>
            <ac:picMk id="30" creationId="{1BB7AE71-EF22-4BA4-BB06-4ABEB0719C90}"/>
          </ac:picMkLst>
        </pc:picChg>
        <pc:picChg chg="add mod">
          <ac:chgData name="Patrick Graham" userId="35201d9b9f2a785d" providerId="LiveId" clId="{66E87D6E-949B-4EC7-AD11-F94BB115E189}" dt="2019-12-03T15:00:20.406" v="1588" actId="164"/>
          <ac:picMkLst>
            <pc:docMk/>
            <pc:sldMk cId="4210832685" sldId="257"/>
            <ac:picMk id="32" creationId="{621C2B97-5078-4BD2-8FA9-785E6F37D7FD}"/>
          </ac:picMkLst>
        </pc:picChg>
        <pc:picChg chg="add mod">
          <ac:chgData name="Patrick Graham" userId="35201d9b9f2a785d" providerId="LiveId" clId="{66E87D6E-949B-4EC7-AD11-F94BB115E189}" dt="2019-12-03T15:00:20.406" v="1588" actId="164"/>
          <ac:picMkLst>
            <pc:docMk/>
            <pc:sldMk cId="4210832685" sldId="257"/>
            <ac:picMk id="33" creationId="{7A2C022E-32F4-4ED2-A2B4-F3BB57632580}"/>
          </ac:picMkLst>
        </pc:picChg>
        <pc:picChg chg="add mod">
          <ac:chgData name="Patrick Graham" userId="35201d9b9f2a785d" providerId="LiveId" clId="{66E87D6E-949B-4EC7-AD11-F94BB115E189}" dt="2019-12-03T15:05:56.929" v="1684" actId="207"/>
          <ac:picMkLst>
            <pc:docMk/>
            <pc:sldMk cId="4210832685" sldId="257"/>
            <ac:picMk id="34" creationId="{D2C21CE5-6137-455A-9BB5-B4A80E8922E8}"/>
          </ac:picMkLst>
        </pc:picChg>
        <pc:picChg chg="add mod">
          <ac:chgData name="Patrick Graham" userId="35201d9b9f2a785d" providerId="LiveId" clId="{66E87D6E-949B-4EC7-AD11-F94BB115E189}" dt="2019-12-03T15:02:35.386" v="1615" actId="207"/>
          <ac:picMkLst>
            <pc:docMk/>
            <pc:sldMk cId="4210832685" sldId="257"/>
            <ac:picMk id="36" creationId="{924CD9F3-5235-4844-A229-2F2125C1AB81}"/>
          </ac:picMkLst>
        </pc:picChg>
        <pc:picChg chg="add mod">
          <ac:chgData name="Patrick Graham" userId="35201d9b9f2a785d" providerId="LiveId" clId="{66E87D6E-949B-4EC7-AD11-F94BB115E189}" dt="2019-12-03T15:02:44.694" v="1616" actId="207"/>
          <ac:picMkLst>
            <pc:docMk/>
            <pc:sldMk cId="4210832685" sldId="257"/>
            <ac:picMk id="38" creationId="{43EE9785-704C-4367-9D31-B3B59A22D98B}"/>
          </ac:picMkLst>
        </pc:picChg>
        <pc:picChg chg="add mod">
          <ac:chgData name="Patrick Graham" userId="35201d9b9f2a785d" providerId="LiveId" clId="{66E87D6E-949B-4EC7-AD11-F94BB115E189}" dt="2019-12-03T15:05:56.929" v="1684" actId="207"/>
          <ac:picMkLst>
            <pc:docMk/>
            <pc:sldMk cId="4210832685" sldId="257"/>
            <ac:picMk id="39" creationId="{22F8E8E8-FF44-4E50-8069-DD853B2444AB}"/>
          </ac:picMkLst>
        </pc:picChg>
        <pc:picChg chg="add mod">
          <ac:chgData name="Patrick Graham" userId="35201d9b9f2a785d" providerId="LiveId" clId="{66E87D6E-949B-4EC7-AD11-F94BB115E189}" dt="2019-12-03T15:03:02.440" v="1618" actId="207"/>
          <ac:picMkLst>
            <pc:docMk/>
            <pc:sldMk cId="4210832685" sldId="257"/>
            <ac:picMk id="40" creationId="{1323F6C9-6A23-48A5-8C4B-2C9F46EBB636}"/>
          </ac:picMkLst>
        </pc:picChg>
        <pc:cxnChg chg="add mod">
          <ac:chgData name="Patrick Graham" userId="35201d9b9f2a785d" providerId="LiveId" clId="{66E87D6E-949B-4EC7-AD11-F94BB115E189}" dt="2019-12-03T14:46:19.754" v="735" actId="12788"/>
          <ac:cxnSpMkLst>
            <pc:docMk/>
            <pc:sldMk cId="4210832685" sldId="257"/>
            <ac:cxnSpMk id="22" creationId="{1AC89B1C-0478-477F-B65B-7356C9EA2695}"/>
          </ac:cxnSpMkLst>
        </pc:cxnChg>
      </pc:sldChg>
      <pc:sldChg chg="del">
        <pc:chgData name="Patrick Graham" userId="35201d9b9f2a785d" providerId="LiveId" clId="{66E87D6E-949B-4EC7-AD11-F94BB115E189}" dt="2019-12-03T01:37:09.005" v="2" actId="47"/>
        <pc:sldMkLst>
          <pc:docMk/>
          <pc:sldMk cId="3259540939" sldId="258"/>
        </pc:sldMkLst>
      </pc:sldChg>
      <pc:sldChg chg="addSp delSp modSp add">
        <pc:chgData name="Patrick Graham" userId="35201d9b9f2a785d" providerId="LiveId" clId="{66E87D6E-949B-4EC7-AD11-F94BB115E189}" dt="2019-12-03T19:59:46.697" v="7512" actId="572"/>
        <pc:sldMkLst>
          <pc:docMk/>
          <pc:sldMk cId="3994051709" sldId="258"/>
        </pc:sldMkLst>
        <pc:spChg chg="mod">
          <ac:chgData name="Patrick Graham" userId="35201d9b9f2a785d" providerId="LiveId" clId="{66E87D6E-949B-4EC7-AD11-F94BB115E189}" dt="2019-12-03T19:57:01.954" v="7464" actId="20577"/>
          <ac:spMkLst>
            <pc:docMk/>
            <pc:sldMk cId="3994051709" sldId="258"/>
            <ac:spMk id="2" creationId="{8304F349-A328-4C74-B3CA-2E1640A8B4E5}"/>
          </ac:spMkLst>
        </pc:spChg>
        <pc:spChg chg="del">
          <ac:chgData name="Patrick Graham" userId="35201d9b9f2a785d" providerId="LiveId" clId="{66E87D6E-949B-4EC7-AD11-F94BB115E189}" dt="2019-12-03T15:09:25.076" v="1743" actId="478"/>
          <ac:spMkLst>
            <pc:docMk/>
            <pc:sldMk cId="3994051709" sldId="258"/>
            <ac:spMk id="3" creationId="{1618C769-15FE-43B2-BE01-274ED8A3DDC9}"/>
          </ac:spMkLst>
        </pc:spChg>
        <pc:spChg chg="add del mod">
          <ac:chgData name="Patrick Graham" userId="35201d9b9f2a785d" providerId="LiveId" clId="{66E87D6E-949B-4EC7-AD11-F94BB115E189}" dt="2019-12-03T15:09:32.952" v="1745" actId="478"/>
          <ac:spMkLst>
            <pc:docMk/>
            <pc:sldMk cId="3994051709" sldId="258"/>
            <ac:spMk id="5" creationId="{015C401A-4E6E-43AC-9C9B-CE1A676B91B5}"/>
          </ac:spMkLst>
        </pc:spChg>
        <pc:spChg chg="del">
          <ac:chgData name="Patrick Graham" userId="35201d9b9f2a785d" providerId="LiveId" clId="{66E87D6E-949B-4EC7-AD11-F94BB115E189}" dt="2019-12-03T15:09:25.076" v="1743" actId="478"/>
          <ac:spMkLst>
            <pc:docMk/>
            <pc:sldMk cId="3994051709" sldId="258"/>
            <ac:spMk id="7" creationId="{F3F9A3E9-F945-4A6E-BFFD-839C4363915A}"/>
          </ac:spMkLst>
        </pc:spChg>
        <pc:spChg chg="add del mod">
          <ac:chgData name="Patrick Graham" userId="35201d9b9f2a785d" providerId="LiveId" clId="{66E87D6E-949B-4EC7-AD11-F94BB115E189}" dt="2019-12-03T15:09:35.609" v="1746" actId="478"/>
          <ac:spMkLst>
            <pc:docMk/>
            <pc:sldMk cId="3994051709" sldId="258"/>
            <ac:spMk id="8" creationId="{35530E1A-A9C1-474A-8FCE-A06BBBC4E4E8}"/>
          </ac:spMkLst>
        </pc:spChg>
        <pc:spChg chg="del">
          <ac:chgData name="Patrick Graham" userId="35201d9b9f2a785d" providerId="LiveId" clId="{66E87D6E-949B-4EC7-AD11-F94BB115E189}" dt="2019-12-03T15:09:25.076" v="1743" actId="478"/>
          <ac:spMkLst>
            <pc:docMk/>
            <pc:sldMk cId="3994051709" sldId="258"/>
            <ac:spMk id="23" creationId="{3BAC5D41-23EB-4570-93A7-7A75EF1A4D17}"/>
          </ac:spMkLst>
        </pc:spChg>
        <pc:spChg chg="del">
          <ac:chgData name="Patrick Graham" userId="35201d9b9f2a785d" providerId="LiveId" clId="{66E87D6E-949B-4EC7-AD11-F94BB115E189}" dt="2019-12-03T15:09:25.076" v="1743" actId="478"/>
          <ac:spMkLst>
            <pc:docMk/>
            <pc:sldMk cId="3994051709" sldId="258"/>
            <ac:spMk id="24" creationId="{554FDE99-4D9B-4440-B06D-6B3E8C05C654}"/>
          </ac:spMkLst>
        </pc:spChg>
        <pc:spChg chg="add mod">
          <ac:chgData name="Patrick Graham" userId="35201d9b9f2a785d" providerId="LiveId" clId="{66E87D6E-949B-4EC7-AD11-F94BB115E189}" dt="2019-12-03T15:20:12.052" v="2096" actId="1076"/>
          <ac:spMkLst>
            <pc:docMk/>
            <pc:sldMk cId="3994051709" sldId="258"/>
            <ac:spMk id="28" creationId="{B7C0A73F-2A71-496E-8BED-3F32F5D9D09E}"/>
          </ac:spMkLst>
        </pc:spChg>
        <pc:spChg chg="add mod">
          <ac:chgData name="Patrick Graham" userId="35201d9b9f2a785d" providerId="LiveId" clId="{66E87D6E-949B-4EC7-AD11-F94BB115E189}" dt="2019-12-03T15:20:07.079" v="2095" actId="1076"/>
          <ac:spMkLst>
            <pc:docMk/>
            <pc:sldMk cId="3994051709" sldId="258"/>
            <ac:spMk id="31" creationId="{BE58CF88-B873-4FEC-BB59-D4DD26E7B373}"/>
          </ac:spMkLst>
        </pc:spChg>
        <pc:spChg chg="del">
          <ac:chgData name="Patrick Graham" userId="35201d9b9f2a785d" providerId="LiveId" clId="{66E87D6E-949B-4EC7-AD11-F94BB115E189}" dt="2019-12-03T15:09:25.076" v="1743" actId="478"/>
          <ac:spMkLst>
            <pc:docMk/>
            <pc:sldMk cId="3994051709" sldId="258"/>
            <ac:spMk id="42" creationId="{C234F974-3577-4BA8-8EEF-01B7A39DDCF6}"/>
          </ac:spMkLst>
        </pc:spChg>
        <pc:spChg chg="del">
          <ac:chgData name="Patrick Graham" userId="35201d9b9f2a785d" providerId="LiveId" clId="{66E87D6E-949B-4EC7-AD11-F94BB115E189}" dt="2019-12-03T15:09:38.261" v="1747" actId="478"/>
          <ac:spMkLst>
            <pc:docMk/>
            <pc:sldMk cId="3994051709" sldId="258"/>
            <ac:spMk id="43" creationId="{69F5A617-B9A3-4A53-8350-9F0DF008E0A6}"/>
          </ac:spMkLst>
        </pc:spChg>
        <pc:grpChg chg="del">
          <ac:chgData name="Patrick Graham" userId="35201d9b9f2a785d" providerId="LiveId" clId="{66E87D6E-949B-4EC7-AD11-F94BB115E189}" dt="2019-12-03T15:09:29.004" v="1744" actId="478"/>
          <ac:grpSpMkLst>
            <pc:docMk/>
            <pc:sldMk cId="3994051709" sldId="258"/>
            <ac:grpSpMk id="41" creationId="{F256DABD-66D7-4CCF-A5A4-0EB3D1C8078E}"/>
          </ac:grpSpMkLst>
        </pc:grpChg>
        <pc:graphicFrameChg chg="add mod modGraphic">
          <ac:chgData name="Patrick Graham" userId="35201d9b9f2a785d" providerId="LiveId" clId="{66E87D6E-949B-4EC7-AD11-F94BB115E189}" dt="2019-12-03T19:59:46.697" v="7512" actId="572"/>
          <ac:graphicFrameMkLst>
            <pc:docMk/>
            <pc:sldMk cId="3994051709" sldId="258"/>
            <ac:graphicFrameMk id="9" creationId="{282A1762-2239-44CE-A1B9-D0F4F71AB01A}"/>
          </ac:graphicFrameMkLst>
        </pc:graphicFrameChg>
        <pc:picChg chg="add mod">
          <ac:chgData name="Patrick Graham" userId="35201d9b9f2a785d" providerId="LiveId" clId="{66E87D6E-949B-4EC7-AD11-F94BB115E189}" dt="2019-12-03T15:30:46.838" v="2755" actId="207"/>
          <ac:picMkLst>
            <pc:docMk/>
            <pc:sldMk cId="3994051709" sldId="258"/>
            <ac:picMk id="12" creationId="{2FE5B4BA-B6ED-4F9A-A0A0-D40267556CE4}"/>
          </ac:picMkLst>
        </pc:picChg>
        <pc:picChg chg="add mod">
          <ac:chgData name="Patrick Graham" userId="35201d9b9f2a785d" providerId="LiveId" clId="{66E87D6E-949B-4EC7-AD11-F94BB115E189}" dt="2019-12-03T15:30:42.325" v="2754" actId="207"/>
          <ac:picMkLst>
            <pc:docMk/>
            <pc:sldMk cId="3994051709" sldId="258"/>
            <ac:picMk id="14" creationId="{45233C67-F4DE-476C-98BA-739E234F3686}"/>
          </ac:picMkLst>
        </pc:picChg>
        <pc:picChg chg="add mod">
          <ac:chgData name="Patrick Graham" userId="35201d9b9f2a785d" providerId="LiveId" clId="{66E87D6E-949B-4EC7-AD11-F94BB115E189}" dt="2019-12-03T19:58:22.615" v="7500" actId="207"/>
          <ac:picMkLst>
            <pc:docMk/>
            <pc:sldMk cId="3994051709" sldId="258"/>
            <ac:picMk id="16" creationId="{26349A3E-5D8E-4609-AD31-7CE214238466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26" creationId="{8CED7E79-D70D-4609-95E9-02AC071B0583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27" creationId="{49D2175F-A5D4-4AEE-9B02-C7BCCCF7BF2A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29" creationId="{6D9C4D80-FC9C-4966-ABD8-53DA2EF1FD95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30" creationId="{1BB7AE71-EF22-4BA4-BB06-4ABEB0719C90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34" creationId="{D2C21CE5-6137-455A-9BB5-B4A80E8922E8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36" creationId="{924CD9F3-5235-4844-A229-2F2125C1AB81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38" creationId="{43EE9785-704C-4367-9D31-B3B59A22D98B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39" creationId="{22F8E8E8-FF44-4E50-8069-DD853B2444AB}"/>
          </ac:picMkLst>
        </pc:picChg>
        <pc:picChg chg="del">
          <ac:chgData name="Patrick Graham" userId="35201d9b9f2a785d" providerId="LiveId" clId="{66E87D6E-949B-4EC7-AD11-F94BB115E189}" dt="2019-12-03T15:09:25.076" v="1743" actId="478"/>
          <ac:picMkLst>
            <pc:docMk/>
            <pc:sldMk cId="3994051709" sldId="258"/>
            <ac:picMk id="40" creationId="{1323F6C9-6A23-48A5-8C4B-2C9F46EBB636}"/>
          </ac:picMkLst>
        </pc:picChg>
        <pc:cxnChg chg="del">
          <ac:chgData name="Patrick Graham" userId="35201d9b9f2a785d" providerId="LiveId" clId="{66E87D6E-949B-4EC7-AD11-F94BB115E189}" dt="2019-12-03T15:09:25.076" v="1743" actId="478"/>
          <ac:cxnSpMkLst>
            <pc:docMk/>
            <pc:sldMk cId="3994051709" sldId="258"/>
            <ac:cxnSpMk id="22" creationId="{1AC89B1C-0478-477F-B65B-7356C9EA2695}"/>
          </ac:cxnSpMkLst>
        </pc:cxnChg>
      </pc:sldChg>
      <pc:sldChg chg="addSp delSp modSp add">
        <pc:chgData name="Patrick Graham" userId="35201d9b9f2a785d" providerId="LiveId" clId="{66E87D6E-949B-4EC7-AD11-F94BB115E189}" dt="2019-12-03T20:00:59.849" v="7516"/>
        <pc:sldMkLst>
          <pc:docMk/>
          <pc:sldMk cId="2093375536" sldId="259"/>
        </pc:sldMkLst>
        <pc:spChg chg="mod">
          <ac:chgData name="Patrick Graham" userId="35201d9b9f2a785d" providerId="LiveId" clId="{66E87D6E-949B-4EC7-AD11-F94BB115E189}" dt="2019-12-03T16:20:48.158" v="5170" actId="5793"/>
          <ac:spMkLst>
            <pc:docMk/>
            <pc:sldMk cId="2093375536" sldId="259"/>
            <ac:spMk id="2" creationId="{8304F349-A328-4C74-B3CA-2E1640A8B4E5}"/>
          </ac:spMkLst>
        </pc:spChg>
        <pc:spChg chg="add mod">
          <ac:chgData name="Patrick Graham" userId="35201d9b9f2a785d" providerId="LiveId" clId="{66E87D6E-949B-4EC7-AD11-F94BB115E189}" dt="2019-12-03T16:09:28.060" v="4069" actId="1076"/>
          <ac:spMkLst>
            <pc:docMk/>
            <pc:sldMk cId="2093375536" sldId="259"/>
            <ac:spMk id="18" creationId="{A55F0DC9-A4AC-43C5-9D60-FF2BAC413541}"/>
          </ac:spMkLst>
        </pc:spChg>
        <pc:spChg chg="del">
          <ac:chgData name="Patrick Graham" userId="35201d9b9f2a785d" providerId="LiveId" clId="{66E87D6E-949B-4EC7-AD11-F94BB115E189}" dt="2019-12-03T15:31:12.164" v="2758" actId="478"/>
          <ac:spMkLst>
            <pc:docMk/>
            <pc:sldMk cId="2093375536" sldId="259"/>
            <ac:spMk id="28" creationId="{B7C0A73F-2A71-496E-8BED-3F32F5D9D09E}"/>
          </ac:spMkLst>
        </pc:spChg>
        <pc:spChg chg="del">
          <ac:chgData name="Patrick Graham" userId="35201d9b9f2a785d" providerId="LiveId" clId="{66E87D6E-949B-4EC7-AD11-F94BB115E189}" dt="2019-12-03T15:31:12.164" v="2758" actId="478"/>
          <ac:spMkLst>
            <pc:docMk/>
            <pc:sldMk cId="2093375536" sldId="259"/>
            <ac:spMk id="31" creationId="{BE58CF88-B873-4FEC-BB59-D4DD26E7B373}"/>
          </ac:spMkLst>
        </pc:spChg>
        <pc:graphicFrameChg chg="del">
          <ac:chgData name="Patrick Graham" userId="35201d9b9f2a785d" providerId="LiveId" clId="{66E87D6E-949B-4EC7-AD11-F94BB115E189}" dt="2019-12-03T15:31:09.218" v="2757" actId="478"/>
          <ac:graphicFrameMkLst>
            <pc:docMk/>
            <pc:sldMk cId="2093375536" sldId="259"/>
            <ac:graphicFrameMk id="9" creationId="{282A1762-2239-44CE-A1B9-D0F4F71AB01A}"/>
          </ac:graphicFrameMkLst>
        </pc:graphicFrameChg>
        <pc:graphicFrameChg chg="add mod modGraphic">
          <ac:chgData name="Patrick Graham" userId="35201d9b9f2a785d" providerId="LiveId" clId="{66E87D6E-949B-4EC7-AD11-F94BB115E189}" dt="2019-12-03T20:00:59.849" v="7516"/>
          <ac:graphicFrameMkLst>
            <pc:docMk/>
            <pc:sldMk cId="2093375536" sldId="259"/>
            <ac:graphicFrameMk id="10" creationId="{42778349-1D29-4C62-9C36-88A1046A93AD}"/>
          </ac:graphicFrameMkLst>
        </pc:graphicFrameChg>
        <pc:picChg chg="add mod">
          <ac:chgData name="Patrick Graham" userId="35201d9b9f2a785d" providerId="LiveId" clId="{66E87D6E-949B-4EC7-AD11-F94BB115E189}" dt="2019-12-03T15:42:09.546" v="3288" actId="207"/>
          <ac:picMkLst>
            <pc:docMk/>
            <pc:sldMk cId="2093375536" sldId="259"/>
            <ac:picMk id="4" creationId="{C693D52C-7299-452B-8C0D-2BF546E104A3}"/>
          </ac:picMkLst>
        </pc:picChg>
        <pc:picChg chg="add mod">
          <ac:chgData name="Patrick Graham" userId="35201d9b9f2a785d" providerId="LiveId" clId="{66E87D6E-949B-4EC7-AD11-F94BB115E189}" dt="2019-12-03T15:42:00.123" v="3286" actId="207"/>
          <ac:picMkLst>
            <pc:docMk/>
            <pc:sldMk cId="2093375536" sldId="259"/>
            <ac:picMk id="6" creationId="{58470905-86C3-4C65-8320-F6EE8A57ABC1}"/>
          </ac:picMkLst>
        </pc:picChg>
        <pc:picChg chg="add mod">
          <ac:chgData name="Patrick Graham" userId="35201d9b9f2a785d" providerId="LiveId" clId="{66E87D6E-949B-4EC7-AD11-F94BB115E189}" dt="2019-12-03T15:42:14.644" v="3289" actId="207"/>
          <ac:picMkLst>
            <pc:docMk/>
            <pc:sldMk cId="2093375536" sldId="259"/>
            <ac:picMk id="8" creationId="{DFFAFEA2-F97A-4AD3-A864-D61BEAD8E1FA}"/>
          </ac:picMkLst>
        </pc:picChg>
        <pc:picChg chg="del">
          <ac:chgData name="Patrick Graham" userId="35201d9b9f2a785d" providerId="LiveId" clId="{66E87D6E-949B-4EC7-AD11-F94BB115E189}" dt="2019-12-03T15:31:09.218" v="2757" actId="478"/>
          <ac:picMkLst>
            <pc:docMk/>
            <pc:sldMk cId="2093375536" sldId="259"/>
            <ac:picMk id="12" creationId="{2FE5B4BA-B6ED-4F9A-A0A0-D40267556CE4}"/>
          </ac:picMkLst>
        </pc:picChg>
        <pc:picChg chg="add mod">
          <ac:chgData name="Patrick Graham" userId="35201d9b9f2a785d" providerId="LiveId" clId="{66E87D6E-949B-4EC7-AD11-F94BB115E189}" dt="2019-12-03T15:42:03.637" v="3287" actId="207"/>
          <ac:picMkLst>
            <pc:docMk/>
            <pc:sldMk cId="2093375536" sldId="259"/>
            <ac:picMk id="13" creationId="{3FC2D16E-EF4B-4356-9464-F2449FD440A6}"/>
          </ac:picMkLst>
        </pc:picChg>
        <pc:picChg chg="del">
          <ac:chgData name="Patrick Graham" userId="35201d9b9f2a785d" providerId="LiveId" clId="{66E87D6E-949B-4EC7-AD11-F94BB115E189}" dt="2019-12-03T15:31:09.218" v="2757" actId="478"/>
          <ac:picMkLst>
            <pc:docMk/>
            <pc:sldMk cId="2093375536" sldId="259"/>
            <ac:picMk id="14" creationId="{45233C67-F4DE-476C-98BA-739E234F3686}"/>
          </ac:picMkLst>
        </pc:picChg>
        <pc:picChg chg="del">
          <ac:chgData name="Patrick Graham" userId="35201d9b9f2a785d" providerId="LiveId" clId="{66E87D6E-949B-4EC7-AD11-F94BB115E189}" dt="2019-12-03T15:31:09.218" v="2757" actId="478"/>
          <ac:picMkLst>
            <pc:docMk/>
            <pc:sldMk cId="2093375536" sldId="259"/>
            <ac:picMk id="16" creationId="{26349A3E-5D8E-4609-AD31-7CE214238466}"/>
          </ac:picMkLst>
        </pc:picChg>
      </pc:sldChg>
      <pc:sldChg chg="del">
        <pc:chgData name="Patrick Graham" userId="35201d9b9f2a785d" providerId="LiveId" clId="{66E87D6E-949B-4EC7-AD11-F94BB115E189}" dt="2019-12-03T01:37:09.097" v="3" actId="47"/>
        <pc:sldMkLst>
          <pc:docMk/>
          <pc:sldMk cId="3911826149" sldId="259"/>
        </pc:sldMkLst>
      </pc:sldChg>
      <pc:sldChg chg="del">
        <pc:chgData name="Patrick Graham" userId="35201d9b9f2a785d" providerId="LiveId" clId="{66E87D6E-949B-4EC7-AD11-F94BB115E189}" dt="2019-12-03T01:37:09.130" v="4" actId="47"/>
        <pc:sldMkLst>
          <pc:docMk/>
          <pc:sldMk cId="2973953574" sldId="260"/>
        </pc:sldMkLst>
      </pc:sldChg>
      <pc:sldChg chg="addSp delSp modSp add">
        <pc:chgData name="Patrick Graham" userId="35201d9b9f2a785d" providerId="LiveId" clId="{66E87D6E-949B-4EC7-AD11-F94BB115E189}" dt="2019-12-03T20:02:16.628" v="7531" actId="20577"/>
        <pc:sldMkLst>
          <pc:docMk/>
          <pc:sldMk cId="4222050408" sldId="260"/>
        </pc:sldMkLst>
        <pc:spChg chg="mod">
          <ac:chgData name="Patrick Graham" userId="35201d9b9f2a785d" providerId="LiveId" clId="{66E87D6E-949B-4EC7-AD11-F94BB115E189}" dt="2019-12-03T20:02:16.628" v="7531" actId="20577"/>
          <ac:spMkLst>
            <pc:docMk/>
            <pc:sldMk cId="4222050408" sldId="260"/>
            <ac:spMk id="2" creationId="{8304F349-A328-4C74-B3CA-2E1640A8B4E5}"/>
          </ac:spMkLst>
        </pc:spChg>
        <pc:spChg chg="mod">
          <ac:chgData name="Patrick Graham" userId="35201d9b9f2a785d" providerId="LiveId" clId="{66E87D6E-949B-4EC7-AD11-F94BB115E189}" dt="2019-12-03T16:29:33.434" v="5539" actId="14100"/>
          <ac:spMkLst>
            <pc:docMk/>
            <pc:sldMk cId="4222050408" sldId="260"/>
            <ac:spMk id="18" creationId="{A55F0DC9-A4AC-43C5-9D60-FF2BAC413541}"/>
          </ac:spMkLst>
        </pc:spChg>
        <pc:graphicFrameChg chg="add del mod modGraphic">
          <ac:chgData name="Patrick Graham" userId="35201d9b9f2a785d" providerId="LiveId" clId="{66E87D6E-949B-4EC7-AD11-F94BB115E189}" dt="2019-12-03T20:01:35.071" v="7526"/>
          <ac:graphicFrameMkLst>
            <pc:docMk/>
            <pc:sldMk cId="4222050408" sldId="260"/>
            <ac:graphicFrameMk id="9" creationId="{7A9F460D-CCA7-44B6-95DC-180DF87D6282}"/>
          </ac:graphicFrameMkLst>
        </pc:graphicFrameChg>
        <pc:graphicFrameChg chg="del">
          <ac:chgData name="Patrick Graham" userId="35201d9b9f2a785d" providerId="LiveId" clId="{66E87D6E-949B-4EC7-AD11-F94BB115E189}" dt="2019-12-03T16:09:43.670" v="4071" actId="478"/>
          <ac:graphicFrameMkLst>
            <pc:docMk/>
            <pc:sldMk cId="4222050408" sldId="260"/>
            <ac:graphicFrameMk id="10" creationId="{42778349-1D29-4C62-9C36-88A1046A93AD}"/>
          </ac:graphicFrameMkLst>
        </pc:graphicFrameChg>
        <pc:picChg chg="del">
          <ac:chgData name="Patrick Graham" userId="35201d9b9f2a785d" providerId="LiveId" clId="{66E87D6E-949B-4EC7-AD11-F94BB115E189}" dt="2019-12-03T16:09:47.912" v="4072" actId="478"/>
          <ac:picMkLst>
            <pc:docMk/>
            <pc:sldMk cId="4222050408" sldId="260"/>
            <ac:picMk id="4" creationId="{C693D52C-7299-452B-8C0D-2BF546E104A3}"/>
          </ac:picMkLst>
        </pc:picChg>
        <pc:picChg chg="add mod">
          <ac:chgData name="Patrick Graham" userId="35201d9b9f2a785d" providerId="LiveId" clId="{66E87D6E-949B-4EC7-AD11-F94BB115E189}" dt="2019-12-03T20:01:42.432" v="7527" actId="207"/>
          <ac:picMkLst>
            <pc:docMk/>
            <pc:sldMk cId="4222050408" sldId="260"/>
            <ac:picMk id="5" creationId="{53B8C5F7-58BE-4A84-992D-422DD3DE4807}"/>
          </ac:picMkLst>
        </pc:picChg>
        <pc:picChg chg="del">
          <ac:chgData name="Patrick Graham" userId="35201d9b9f2a785d" providerId="LiveId" clId="{66E87D6E-949B-4EC7-AD11-F94BB115E189}" dt="2019-12-03T16:09:47.912" v="4072" actId="478"/>
          <ac:picMkLst>
            <pc:docMk/>
            <pc:sldMk cId="4222050408" sldId="260"/>
            <ac:picMk id="6" creationId="{58470905-86C3-4C65-8320-F6EE8A57ABC1}"/>
          </ac:picMkLst>
        </pc:picChg>
        <pc:picChg chg="del">
          <ac:chgData name="Patrick Graham" userId="35201d9b9f2a785d" providerId="LiveId" clId="{66E87D6E-949B-4EC7-AD11-F94BB115E189}" dt="2019-12-03T16:09:47.912" v="4072" actId="478"/>
          <ac:picMkLst>
            <pc:docMk/>
            <pc:sldMk cId="4222050408" sldId="260"/>
            <ac:picMk id="8" creationId="{DFFAFEA2-F97A-4AD3-A864-D61BEAD8E1FA}"/>
          </ac:picMkLst>
        </pc:picChg>
        <pc:picChg chg="add mod">
          <ac:chgData name="Patrick Graham" userId="35201d9b9f2a785d" providerId="LiveId" clId="{66E87D6E-949B-4EC7-AD11-F94BB115E189}" dt="2019-12-03T20:01:51.585" v="7528" actId="207"/>
          <ac:picMkLst>
            <pc:docMk/>
            <pc:sldMk cId="4222050408" sldId="260"/>
            <ac:picMk id="11" creationId="{75653177-B8D8-4FDE-B554-748E24F39D17}"/>
          </ac:picMkLst>
        </pc:picChg>
        <pc:picChg chg="del">
          <ac:chgData name="Patrick Graham" userId="35201d9b9f2a785d" providerId="LiveId" clId="{66E87D6E-949B-4EC7-AD11-F94BB115E189}" dt="2019-12-03T16:09:47.912" v="4072" actId="478"/>
          <ac:picMkLst>
            <pc:docMk/>
            <pc:sldMk cId="4222050408" sldId="260"/>
            <ac:picMk id="13" creationId="{3FC2D16E-EF4B-4356-9464-F2449FD440A6}"/>
          </ac:picMkLst>
        </pc:picChg>
        <pc:picChg chg="add mod">
          <ac:chgData name="Patrick Graham" userId="35201d9b9f2a785d" providerId="LiveId" clId="{66E87D6E-949B-4EC7-AD11-F94BB115E189}" dt="2019-12-03T20:01:42.432" v="7527" actId="207"/>
          <ac:picMkLst>
            <pc:docMk/>
            <pc:sldMk cId="4222050408" sldId="260"/>
            <ac:picMk id="14" creationId="{B447CDB6-1903-4CCB-AB36-FBA3CA49656C}"/>
          </ac:picMkLst>
        </pc:picChg>
        <pc:picChg chg="add mod">
          <ac:chgData name="Patrick Graham" userId="35201d9b9f2a785d" providerId="LiveId" clId="{66E87D6E-949B-4EC7-AD11-F94BB115E189}" dt="2019-12-03T20:01:51.585" v="7528" actId="207"/>
          <ac:picMkLst>
            <pc:docMk/>
            <pc:sldMk cId="4222050408" sldId="260"/>
            <ac:picMk id="16" creationId="{BF057580-4A57-432A-8E93-BF9613908B0E}"/>
          </ac:picMkLst>
        </pc:picChg>
      </pc:sldChg>
      <pc:sldChg chg="addSp delSp modSp add">
        <pc:chgData name="Patrick Graham" userId="35201d9b9f2a785d" providerId="LiveId" clId="{66E87D6E-949B-4EC7-AD11-F94BB115E189}" dt="2019-12-03T20:03:50.720" v="7606" actId="20577"/>
        <pc:sldMkLst>
          <pc:docMk/>
          <pc:sldMk cId="1837322133" sldId="261"/>
        </pc:sldMkLst>
        <pc:spChg chg="mod">
          <ac:chgData name="Patrick Graham" userId="35201d9b9f2a785d" providerId="LiveId" clId="{66E87D6E-949B-4EC7-AD11-F94BB115E189}" dt="2019-12-03T20:02:28.597" v="7541" actId="20577"/>
          <ac:spMkLst>
            <pc:docMk/>
            <pc:sldMk cId="1837322133" sldId="261"/>
            <ac:spMk id="2" creationId="{8304F349-A328-4C74-B3CA-2E1640A8B4E5}"/>
          </ac:spMkLst>
        </pc:spChg>
        <pc:spChg chg="add mod">
          <ac:chgData name="Patrick Graham" userId="35201d9b9f2a785d" providerId="LiveId" clId="{66E87D6E-949B-4EC7-AD11-F94BB115E189}" dt="2019-12-03T20:03:50.720" v="7606" actId="20577"/>
          <ac:spMkLst>
            <pc:docMk/>
            <pc:sldMk cId="1837322133" sldId="261"/>
            <ac:spMk id="12" creationId="{79048679-C651-4D52-A8DE-F6706D3E5510}"/>
          </ac:spMkLst>
        </pc:spChg>
        <pc:spChg chg="add del">
          <ac:chgData name="Patrick Graham" userId="35201d9b9f2a785d" providerId="LiveId" clId="{66E87D6E-949B-4EC7-AD11-F94BB115E189}" dt="2019-12-03T16:39:12.452" v="5930" actId="478"/>
          <ac:spMkLst>
            <pc:docMk/>
            <pc:sldMk cId="1837322133" sldId="261"/>
            <ac:spMk id="13" creationId="{511C388E-44E2-4709-8162-45CE95C636E0}"/>
          </ac:spMkLst>
        </pc:spChg>
        <pc:spChg chg="add mod">
          <ac:chgData name="Patrick Graham" userId="35201d9b9f2a785d" providerId="LiveId" clId="{66E87D6E-949B-4EC7-AD11-F94BB115E189}" dt="2019-12-03T20:03:32.157" v="7602" actId="1036"/>
          <ac:spMkLst>
            <pc:docMk/>
            <pc:sldMk cId="1837322133" sldId="261"/>
            <ac:spMk id="15" creationId="{C09E367D-97C1-4FA9-BAB0-D7131FA6FEE5}"/>
          </ac:spMkLst>
        </pc:spChg>
        <pc:spChg chg="add mod">
          <ac:chgData name="Patrick Graham" userId="35201d9b9f2a785d" providerId="LiveId" clId="{66E87D6E-949B-4EC7-AD11-F94BB115E189}" dt="2019-12-03T20:03:32.157" v="7602" actId="1036"/>
          <ac:spMkLst>
            <pc:docMk/>
            <pc:sldMk cId="1837322133" sldId="261"/>
            <ac:spMk id="17" creationId="{9EB85FBC-48FF-4D08-B560-EFF3938BB45B}"/>
          </ac:spMkLst>
        </pc:spChg>
        <pc:spChg chg="del">
          <ac:chgData name="Patrick Graham" userId="35201d9b9f2a785d" providerId="LiveId" clId="{66E87D6E-949B-4EC7-AD11-F94BB115E189}" dt="2019-12-03T16:41:00.241" v="6156" actId="478"/>
          <ac:spMkLst>
            <pc:docMk/>
            <pc:sldMk cId="1837322133" sldId="261"/>
            <ac:spMk id="18" creationId="{A55F0DC9-A4AC-43C5-9D60-FF2BAC413541}"/>
          </ac:spMkLst>
        </pc:spChg>
        <pc:spChg chg="add mod">
          <ac:chgData name="Patrick Graham" userId="35201d9b9f2a785d" providerId="LiveId" clId="{66E87D6E-949B-4EC7-AD11-F94BB115E189}" dt="2019-12-03T20:03:40.338" v="7604" actId="20577"/>
          <ac:spMkLst>
            <pc:docMk/>
            <pc:sldMk cId="1837322133" sldId="261"/>
            <ac:spMk id="19" creationId="{0C92A016-6D45-481C-B6E1-C0CA7368923F}"/>
          </ac:spMkLst>
        </pc:spChg>
        <pc:spChg chg="add mod ord">
          <ac:chgData name="Patrick Graham" userId="35201d9b9f2a785d" providerId="LiveId" clId="{66E87D6E-949B-4EC7-AD11-F94BB115E189}" dt="2019-12-03T20:03:32.157" v="7602" actId="1036"/>
          <ac:spMkLst>
            <pc:docMk/>
            <pc:sldMk cId="1837322133" sldId="261"/>
            <ac:spMk id="20" creationId="{6E216D4D-7E42-47FB-9784-59D6FE7C3DE6}"/>
          </ac:spMkLst>
        </pc:spChg>
        <pc:spChg chg="add mod">
          <ac:chgData name="Patrick Graham" userId="35201d9b9f2a785d" providerId="LiveId" clId="{66E87D6E-949B-4EC7-AD11-F94BB115E189}" dt="2019-12-03T20:03:32.157" v="7602" actId="1036"/>
          <ac:spMkLst>
            <pc:docMk/>
            <pc:sldMk cId="1837322133" sldId="261"/>
            <ac:spMk id="27" creationId="{1BC4C7A9-8EA2-48ED-92ED-264F20DC4C5E}"/>
          </ac:spMkLst>
        </pc:spChg>
        <pc:graphicFrameChg chg="del">
          <ac:chgData name="Patrick Graham" userId="35201d9b9f2a785d" providerId="LiveId" clId="{66E87D6E-949B-4EC7-AD11-F94BB115E189}" dt="2019-12-03T16:33:26.410" v="5543" actId="478"/>
          <ac:graphicFrameMkLst>
            <pc:docMk/>
            <pc:sldMk cId="1837322133" sldId="261"/>
            <ac:graphicFrameMk id="9" creationId="{7A9F460D-CCA7-44B6-95DC-180DF87D6282}"/>
          </ac:graphicFrameMkLst>
        </pc:graphicFrameChg>
        <pc:picChg chg="add del mod">
          <ac:chgData name="Patrick Graham" userId="35201d9b9f2a785d" providerId="LiveId" clId="{66E87D6E-949B-4EC7-AD11-F94BB115E189}" dt="2019-12-03T16:44:19.684" v="6169" actId="478"/>
          <ac:picMkLst>
            <pc:docMk/>
            <pc:sldMk cId="1837322133" sldId="261"/>
            <ac:picMk id="4" creationId="{1EA8E793-3D67-4799-984F-19435C2349D7}"/>
          </ac:picMkLst>
        </pc:picChg>
        <pc:picChg chg="del">
          <ac:chgData name="Patrick Graham" userId="35201d9b9f2a785d" providerId="LiveId" clId="{66E87D6E-949B-4EC7-AD11-F94BB115E189}" dt="2019-12-03T16:33:29.272" v="5544" actId="478"/>
          <ac:picMkLst>
            <pc:docMk/>
            <pc:sldMk cId="1837322133" sldId="261"/>
            <ac:picMk id="5" creationId="{53B8C5F7-58BE-4A84-992D-422DD3DE4807}"/>
          </ac:picMkLst>
        </pc:picChg>
        <pc:picChg chg="add mod">
          <ac:chgData name="Patrick Graham" userId="35201d9b9f2a785d" providerId="LiveId" clId="{66E87D6E-949B-4EC7-AD11-F94BB115E189}" dt="2019-12-03T20:03:32.157" v="7602" actId="1036"/>
          <ac:picMkLst>
            <pc:docMk/>
            <pc:sldMk cId="1837322133" sldId="261"/>
            <ac:picMk id="7" creationId="{33D18280-7AA1-4D49-87CD-C94282630D83}"/>
          </ac:picMkLst>
        </pc:picChg>
        <pc:picChg chg="del">
          <ac:chgData name="Patrick Graham" userId="35201d9b9f2a785d" providerId="LiveId" clId="{66E87D6E-949B-4EC7-AD11-F94BB115E189}" dt="2019-12-03T16:33:29.272" v="5544" actId="478"/>
          <ac:picMkLst>
            <pc:docMk/>
            <pc:sldMk cId="1837322133" sldId="261"/>
            <ac:picMk id="11" creationId="{75653177-B8D8-4FDE-B554-748E24F39D17}"/>
          </ac:picMkLst>
        </pc:picChg>
        <pc:picChg chg="del">
          <ac:chgData name="Patrick Graham" userId="35201d9b9f2a785d" providerId="LiveId" clId="{66E87D6E-949B-4EC7-AD11-F94BB115E189}" dt="2019-12-03T16:33:29.272" v="5544" actId="478"/>
          <ac:picMkLst>
            <pc:docMk/>
            <pc:sldMk cId="1837322133" sldId="261"/>
            <ac:picMk id="14" creationId="{B447CDB6-1903-4CCB-AB36-FBA3CA49656C}"/>
          </ac:picMkLst>
        </pc:picChg>
        <pc:picChg chg="del">
          <ac:chgData name="Patrick Graham" userId="35201d9b9f2a785d" providerId="LiveId" clId="{66E87D6E-949B-4EC7-AD11-F94BB115E189}" dt="2019-12-03T16:33:29.272" v="5544" actId="478"/>
          <ac:picMkLst>
            <pc:docMk/>
            <pc:sldMk cId="1837322133" sldId="261"/>
            <ac:picMk id="16" creationId="{BF057580-4A57-432A-8E93-BF9613908B0E}"/>
          </ac:picMkLst>
        </pc:picChg>
        <pc:picChg chg="add mod">
          <ac:chgData name="Patrick Graham" userId="35201d9b9f2a785d" providerId="LiveId" clId="{66E87D6E-949B-4EC7-AD11-F94BB115E189}" dt="2019-12-03T20:03:32.157" v="7602" actId="1036"/>
          <ac:picMkLst>
            <pc:docMk/>
            <pc:sldMk cId="1837322133" sldId="261"/>
            <ac:picMk id="21" creationId="{AC91281B-2029-4445-B3E4-80CD4000F205}"/>
          </ac:picMkLst>
        </pc:picChg>
        <pc:picChg chg="add mod">
          <ac:chgData name="Patrick Graham" userId="35201d9b9f2a785d" providerId="LiveId" clId="{66E87D6E-949B-4EC7-AD11-F94BB115E189}" dt="2019-12-03T20:03:32.157" v="7602" actId="1036"/>
          <ac:picMkLst>
            <pc:docMk/>
            <pc:sldMk cId="1837322133" sldId="261"/>
            <ac:picMk id="23" creationId="{035171F6-79DA-467F-BC41-F7090E5A6C1A}"/>
          </ac:picMkLst>
        </pc:picChg>
        <pc:picChg chg="add mod">
          <ac:chgData name="Patrick Graham" userId="35201d9b9f2a785d" providerId="LiveId" clId="{66E87D6E-949B-4EC7-AD11-F94BB115E189}" dt="2019-12-03T20:03:32.157" v="7602" actId="1036"/>
          <ac:picMkLst>
            <pc:docMk/>
            <pc:sldMk cId="1837322133" sldId="261"/>
            <ac:picMk id="24" creationId="{0F23D970-5C4D-4C63-83CC-05C65B352666}"/>
          </ac:picMkLst>
        </pc:picChg>
        <pc:picChg chg="add mod">
          <ac:chgData name="Patrick Graham" userId="35201d9b9f2a785d" providerId="LiveId" clId="{66E87D6E-949B-4EC7-AD11-F94BB115E189}" dt="2019-12-03T20:03:32.157" v="7602" actId="1036"/>
          <ac:picMkLst>
            <pc:docMk/>
            <pc:sldMk cId="1837322133" sldId="261"/>
            <ac:picMk id="25" creationId="{070B4AFD-2005-4474-B9B2-C3DAC0B25EAA}"/>
          </ac:picMkLst>
        </pc:picChg>
        <pc:picChg chg="add mod">
          <ac:chgData name="Patrick Graham" userId="35201d9b9f2a785d" providerId="LiveId" clId="{66E87D6E-949B-4EC7-AD11-F94BB115E189}" dt="2019-12-03T20:03:32.157" v="7602" actId="1036"/>
          <ac:picMkLst>
            <pc:docMk/>
            <pc:sldMk cId="1837322133" sldId="261"/>
            <ac:picMk id="26" creationId="{3A7D2D50-7F1D-452B-A770-866C8A91BA84}"/>
          </ac:picMkLst>
        </pc:picChg>
        <pc:cxnChg chg="add mod">
          <ac:chgData name="Patrick Graham" userId="35201d9b9f2a785d" providerId="LiveId" clId="{66E87D6E-949B-4EC7-AD11-F94BB115E189}" dt="2019-12-03T20:03:32.157" v="7602" actId="1036"/>
          <ac:cxnSpMkLst>
            <pc:docMk/>
            <pc:sldMk cId="1837322133" sldId="261"/>
            <ac:cxnSpMk id="10" creationId="{B1337ABF-70E1-4521-BFCE-6DE3A0E4A7F9}"/>
          </ac:cxnSpMkLst>
        </pc:cxnChg>
      </pc:sldChg>
      <pc:sldChg chg="del">
        <pc:chgData name="Patrick Graham" userId="35201d9b9f2a785d" providerId="LiveId" clId="{66E87D6E-949B-4EC7-AD11-F94BB115E189}" dt="2019-12-03T01:37:09.343" v="5" actId="47"/>
        <pc:sldMkLst>
          <pc:docMk/>
          <pc:sldMk cId="3953495594" sldId="261"/>
        </pc:sldMkLst>
      </pc:sldChg>
      <pc:sldChg chg="del">
        <pc:chgData name="Patrick Graham" userId="35201d9b9f2a785d" providerId="LiveId" clId="{66E87D6E-949B-4EC7-AD11-F94BB115E189}" dt="2019-12-03T01:37:09.502" v="6" actId="47"/>
        <pc:sldMkLst>
          <pc:docMk/>
          <pc:sldMk cId="3865335899" sldId="262"/>
        </pc:sldMkLst>
      </pc:sldChg>
      <pc:sldChg chg="addSp delSp modSp add">
        <pc:chgData name="Patrick Graham" userId="35201d9b9f2a785d" providerId="LiveId" clId="{66E87D6E-949B-4EC7-AD11-F94BB115E189}" dt="2019-12-03T19:44:44.099" v="7199" actId="1036"/>
        <pc:sldMkLst>
          <pc:docMk/>
          <pc:sldMk cId="4273042919" sldId="262"/>
        </pc:sldMkLst>
        <pc:spChg chg="mod">
          <ac:chgData name="Patrick Graham" userId="35201d9b9f2a785d" providerId="LiveId" clId="{66E87D6E-949B-4EC7-AD11-F94BB115E189}" dt="2019-12-03T16:50:10.988" v="6403" actId="20577"/>
          <ac:spMkLst>
            <pc:docMk/>
            <pc:sldMk cId="4273042919" sldId="262"/>
            <ac:spMk id="2" creationId="{8304F349-A328-4C74-B3CA-2E1640A8B4E5}"/>
          </ac:spMkLst>
        </pc:spChg>
        <pc:spChg chg="add del mod">
          <ac:chgData name="Patrick Graham" userId="35201d9b9f2a785d" providerId="LiveId" clId="{66E87D6E-949B-4EC7-AD11-F94BB115E189}" dt="2019-12-03T16:49:17.405" v="6283" actId="478"/>
          <ac:spMkLst>
            <pc:docMk/>
            <pc:sldMk cId="4273042919" sldId="262"/>
            <ac:spMk id="4" creationId="{7E9D1E79-0497-4A79-AA16-F093A3A7BB67}"/>
          </ac:spMkLst>
        </pc:spChg>
        <pc:spChg chg="del">
          <ac:chgData name="Patrick Graham" userId="35201d9b9f2a785d" providerId="LiveId" clId="{66E87D6E-949B-4EC7-AD11-F94BB115E189}" dt="2019-12-03T16:49:14.344" v="6282" actId="478"/>
          <ac:spMkLst>
            <pc:docMk/>
            <pc:sldMk cId="4273042919" sldId="262"/>
            <ac:spMk id="12" creationId="{79048679-C651-4D52-A8DE-F6706D3E5510}"/>
          </ac:spMkLst>
        </pc:spChg>
        <pc:spChg chg="del">
          <ac:chgData name="Patrick Graham" userId="35201d9b9f2a785d" providerId="LiveId" clId="{66E87D6E-949B-4EC7-AD11-F94BB115E189}" dt="2019-12-03T16:49:14.344" v="6282" actId="478"/>
          <ac:spMkLst>
            <pc:docMk/>
            <pc:sldMk cId="4273042919" sldId="262"/>
            <ac:spMk id="15" creationId="{C09E367D-97C1-4FA9-BAB0-D7131FA6FEE5}"/>
          </ac:spMkLst>
        </pc:spChg>
        <pc:spChg chg="del">
          <ac:chgData name="Patrick Graham" userId="35201d9b9f2a785d" providerId="LiveId" clId="{66E87D6E-949B-4EC7-AD11-F94BB115E189}" dt="2019-12-03T16:49:14.344" v="6282" actId="478"/>
          <ac:spMkLst>
            <pc:docMk/>
            <pc:sldMk cId="4273042919" sldId="262"/>
            <ac:spMk id="17" creationId="{9EB85FBC-48FF-4D08-B560-EFF3938BB45B}"/>
          </ac:spMkLst>
        </pc:spChg>
        <pc:spChg chg="del">
          <ac:chgData name="Patrick Graham" userId="35201d9b9f2a785d" providerId="LiveId" clId="{66E87D6E-949B-4EC7-AD11-F94BB115E189}" dt="2019-12-03T16:49:14.344" v="6282" actId="478"/>
          <ac:spMkLst>
            <pc:docMk/>
            <pc:sldMk cId="4273042919" sldId="262"/>
            <ac:spMk id="19" creationId="{0C92A016-6D45-481C-B6E1-C0CA7368923F}"/>
          </ac:spMkLst>
        </pc:spChg>
        <pc:spChg chg="del">
          <ac:chgData name="Patrick Graham" userId="35201d9b9f2a785d" providerId="LiveId" clId="{66E87D6E-949B-4EC7-AD11-F94BB115E189}" dt="2019-12-03T16:49:14.344" v="6282" actId="478"/>
          <ac:spMkLst>
            <pc:docMk/>
            <pc:sldMk cId="4273042919" sldId="262"/>
            <ac:spMk id="20" creationId="{6E216D4D-7E42-47FB-9784-59D6FE7C3DE6}"/>
          </ac:spMkLst>
        </pc:spChg>
        <pc:spChg chg="del">
          <ac:chgData name="Patrick Graham" userId="35201d9b9f2a785d" providerId="LiveId" clId="{66E87D6E-949B-4EC7-AD11-F94BB115E189}" dt="2019-12-03T16:49:19.228" v="6284" actId="478"/>
          <ac:spMkLst>
            <pc:docMk/>
            <pc:sldMk cId="4273042919" sldId="262"/>
            <ac:spMk id="27" creationId="{1BC4C7A9-8EA2-48ED-92ED-264F20DC4C5E}"/>
          </ac:spMkLst>
        </pc:spChg>
        <pc:spChg chg="add mod">
          <ac:chgData name="Patrick Graham" userId="35201d9b9f2a785d" providerId="LiveId" clId="{66E87D6E-949B-4EC7-AD11-F94BB115E189}" dt="2019-12-03T16:53:14.962" v="6495" actId="1076"/>
          <ac:spMkLst>
            <pc:docMk/>
            <pc:sldMk cId="4273042919" sldId="262"/>
            <ac:spMk id="29" creationId="{AD1E3BB7-26B2-458E-9A0A-016072BD9B59}"/>
          </ac:spMkLst>
        </pc:spChg>
        <pc:spChg chg="add mod">
          <ac:chgData name="Patrick Graham" userId="35201d9b9f2a785d" providerId="LiveId" clId="{66E87D6E-949B-4EC7-AD11-F94BB115E189}" dt="2019-12-03T16:53:10.978" v="6494" actId="1076"/>
          <ac:spMkLst>
            <pc:docMk/>
            <pc:sldMk cId="4273042919" sldId="262"/>
            <ac:spMk id="30" creationId="{02BA7434-4739-4381-B856-034A4FF641DE}"/>
          </ac:spMkLst>
        </pc:spChg>
        <pc:spChg chg="add mod">
          <ac:chgData name="Patrick Graham" userId="35201d9b9f2a785d" providerId="LiveId" clId="{66E87D6E-949B-4EC7-AD11-F94BB115E189}" dt="2019-12-03T19:44:44.099" v="7199" actId="1036"/>
          <ac:spMkLst>
            <pc:docMk/>
            <pc:sldMk cId="4273042919" sldId="262"/>
            <ac:spMk id="31" creationId="{23ABA6A9-44C2-4B17-8BF0-A00A7563298A}"/>
          </ac:spMkLst>
        </pc:spChg>
        <pc:spChg chg="add mod">
          <ac:chgData name="Patrick Graham" userId="35201d9b9f2a785d" providerId="LiveId" clId="{66E87D6E-949B-4EC7-AD11-F94BB115E189}" dt="2019-12-03T19:36:11.036" v="7176" actId="6549"/>
          <ac:spMkLst>
            <pc:docMk/>
            <pc:sldMk cId="4273042919" sldId="262"/>
            <ac:spMk id="32" creationId="{85171A17-EAC1-4CC1-AEAC-704AF1C60D17}"/>
          </ac:spMkLst>
        </pc:spChg>
        <pc:picChg chg="add mod">
          <ac:chgData name="Patrick Graham" userId="35201d9b9f2a785d" providerId="LiveId" clId="{66E87D6E-949B-4EC7-AD11-F94BB115E189}" dt="2019-12-03T16:52:52.283" v="6492" actId="208"/>
          <ac:picMkLst>
            <pc:docMk/>
            <pc:sldMk cId="4273042919" sldId="262"/>
            <ac:picMk id="5" creationId="{5218E682-BCF8-43FA-BE21-29CFD197073E}"/>
          </ac:picMkLst>
        </pc:picChg>
        <pc:picChg chg="del">
          <ac:chgData name="Patrick Graham" userId="35201d9b9f2a785d" providerId="LiveId" clId="{66E87D6E-949B-4EC7-AD11-F94BB115E189}" dt="2019-12-03T16:49:14.344" v="6282" actId="478"/>
          <ac:picMkLst>
            <pc:docMk/>
            <pc:sldMk cId="4273042919" sldId="262"/>
            <ac:picMk id="7" creationId="{33D18280-7AA1-4D49-87CD-C94282630D83}"/>
          </ac:picMkLst>
        </pc:picChg>
        <pc:picChg chg="del">
          <ac:chgData name="Patrick Graham" userId="35201d9b9f2a785d" providerId="LiveId" clId="{66E87D6E-949B-4EC7-AD11-F94BB115E189}" dt="2019-12-03T16:49:14.344" v="6282" actId="478"/>
          <ac:picMkLst>
            <pc:docMk/>
            <pc:sldMk cId="4273042919" sldId="262"/>
            <ac:picMk id="21" creationId="{AC91281B-2029-4445-B3E4-80CD4000F205}"/>
          </ac:picMkLst>
        </pc:picChg>
        <pc:picChg chg="add mod">
          <ac:chgData name="Patrick Graham" userId="35201d9b9f2a785d" providerId="LiveId" clId="{66E87D6E-949B-4EC7-AD11-F94BB115E189}" dt="2019-12-03T16:52:52.283" v="6492" actId="208"/>
          <ac:picMkLst>
            <pc:docMk/>
            <pc:sldMk cId="4273042919" sldId="262"/>
            <ac:picMk id="22" creationId="{F7BD4E52-F1D7-4E66-91EA-260A7ED0846D}"/>
          </ac:picMkLst>
        </pc:picChg>
        <pc:picChg chg="del">
          <ac:chgData name="Patrick Graham" userId="35201d9b9f2a785d" providerId="LiveId" clId="{66E87D6E-949B-4EC7-AD11-F94BB115E189}" dt="2019-12-03T16:49:14.344" v="6282" actId="478"/>
          <ac:picMkLst>
            <pc:docMk/>
            <pc:sldMk cId="4273042919" sldId="262"/>
            <ac:picMk id="23" creationId="{035171F6-79DA-467F-BC41-F7090E5A6C1A}"/>
          </ac:picMkLst>
        </pc:picChg>
        <pc:picChg chg="del">
          <ac:chgData name="Patrick Graham" userId="35201d9b9f2a785d" providerId="LiveId" clId="{66E87D6E-949B-4EC7-AD11-F94BB115E189}" dt="2019-12-03T16:49:14.344" v="6282" actId="478"/>
          <ac:picMkLst>
            <pc:docMk/>
            <pc:sldMk cId="4273042919" sldId="262"/>
            <ac:picMk id="24" creationId="{0F23D970-5C4D-4C63-83CC-05C65B352666}"/>
          </ac:picMkLst>
        </pc:picChg>
        <pc:picChg chg="del">
          <ac:chgData name="Patrick Graham" userId="35201d9b9f2a785d" providerId="LiveId" clId="{66E87D6E-949B-4EC7-AD11-F94BB115E189}" dt="2019-12-03T16:49:14.344" v="6282" actId="478"/>
          <ac:picMkLst>
            <pc:docMk/>
            <pc:sldMk cId="4273042919" sldId="262"/>
            <ac:picMk id="25" creationId="{070B4AFD-2005-4474-B9B2-C3DAC0B25EAA}"/>
          </ac:picMkLst>
        </pc:picChg>
        <pc:picChg chg="del">
          <ac:chgData name="Patrick Graham" userId="35201d9b9f2a785d" providerId="LiveId" clId="{66E87D6E-949B-4EC7-AD11-F94BB115E189}" dt="2019-12-03T16:49:14.344" v="6282" actId="478"/>
          <ac:picMkLst>
            <pc:docMk/>
            <pc:sldMk cId="4273042919" sldId="262"/>
            <ac:picMk id="26" creationId="{3A7D2D50-7F1D-452B-A770-866C8A91BA84}"/>
          </ac:picMkLst>
        </pc:picChg>
        <pc:picChg chg="add del mod">
          <ac:chgData name="Patrick Graham" userId="35201d9b9f2a785d" providerId="LiveId" clId="{66E87D6E-949B-4EC7-AD11-F94BB115E189}" dt="2019-12-03T16:52:42.559" v="6484" actId="478"/>
          <ac:picMkLst>
            <pc:docMk/>
            <pc:sldMk cId="4273042919" sldId="262"/>
            <ac:picMk id="28" creationId="{2FBD1ECF-D208-4449-B0AA-94F7DAAA7F15}"/>
          </ac:picMkLst>
        </pc:picChg>
        <pc:cxnChg chg="del">
          <ac:chgData name="Patrick Graham" userId="35201d9b9f2a785d" providerId="LiveId" clId="{66E87D6E-949B-4EC7-AD11-F94BB115E189}" dt="2019-12-03T16:49:14.344" v="6282" actId="478"/>
          <ac:cxnSpMkLst>
            <pc:docMk/>
            <pc:sldMk cId="4273042919" sldId="262"/>
            <ac:cxnSpMk id="10" creationId="{B1337ABF-70E1-4521-BFCE-6DE3A0E4A7F9}"/>
          </ac:cxnSpMkLst>
        </pc:cxnChg>
      </pc:sldChg>
      <pc:sldChg chg="del">
        <pc:chgData name="Patrick Graham" userId="35201d9b9f2a785d" providerId="LiveId" clId="{66E87D6E-949B-4EC7-AD11-F94BB115E189}" dt="2019-12-03T01:37:09.554" v="7" actId="47"/>
        <pc:sldMkLst>
          <pc:docMk/>
          <pc:sldMk cId="1862912565" sldId="263"/>
        </pc:sldMkLst>
      </pc:sldChg>
      <pc:sldChg chg="del">
        <pc:chgData name="Patrick Graham" userId="35201d9b9f2a785d" providerId="LiveId" clId="{66E87D6E-949B-4EC7-AD11-F94BB115E189}" dt="2019-12-03T01:37:09.748" v="8" actId="47"/>
        <pc:sldMkLst>
          <pc:docMk/>
          <pc:sldMk cId="2506038950" sldId="264"/>
        </pc:sldMkLst>
      </pc:sldChg>
      <pc:sldChg chg="del">
        <pc:chgData name="Patrick Graham" userId="35201d9b9f2a785d" providerId="LiveId" clId="{66E87D6E-949B-4EC7-AD11-F94BB115E189}" dt="2019-12-03T01:37:09.860" v="9" actId="47"/>
        <pc:sldMkLst>
          <pc:docMk/>
          <pc:sldMk cId="2741404701" sldId="265"/>
        </pc:sldMkLst>
      </pc:sldChg>
      <pc:sldMasterChg chg="addSp delSp modSp">
        <pc:chgData name="Patrick Graham" userId="35201d9b9f2a785d" providerId="LiveId" clId="{66E87D6E-949B-4EC7-AD11-F94BB115E189}" dt="2019-12-03T19:46:29.423" v="7204" actId="14100"/>
        <pc:sldMasterMkLst>
          <pc:docMk/>
          <pc:sldMasterMk cId="2125359952" sldId="2147483648"/>
        </pc:sldMasterMkLst>
        <pc:picChg chg="add mod">
          <ac:chgData name="Patrick Graham" userId="35201d9b9f2a785d" providerId="LiveId" clId="{66E87D6E-949B-4EC7-AD11-F94BB115E189}" dt="2019-12-03T19:46:29.423" v="7204" actId="14100"/>
          <ac:picMkLst>
            <pc:docMk/>
            <pc:sldMasterMk cId="2125359952" sldId="2147483648"/>
            <ac:picMk id="4" creationId="{5F9CB834-1FA6-4382-8367-FA9B43240B09}"/>
          </ac:picMkLst>
        </pc:picChg>
        <pc:picChg chg="del">
          <ac:chgData name="Patrick Graham" userId="35201d9b9f2a785d" providerId="LiveId" clId="{66E87D6E-949B-4EC7-AD11-F94BB115E189}" dt="2019-12-03T19:46:04.843" v="7200" actId="478"/>
          <ac:picMkLst>
            <pc:docMk/>
            <pc:sldMasterMk cId="2125359952" sldId="2147483648"/>
            <ac:picMk id="9" creationId="{3423977C-994C-4FE6-A986-B63783EF09B0}"/>
          </ac:picMkLst>
        </pc:picChg>
      </pc:sldMasterChg>
    </pc:docChg>
  </pc:docChgLst>
  <pc:docChgLst>
    <pc:chgData name="Patrick Graham" userId="35201d9b9f2a785d" providerId="LiveId" clId="{3233813D-10BA-4EE4-83B6-97B62E351DC2}"/>
    <pc:docChg chg="undo custSel mod addSld delSld modSld sldOrd modMainMaster">
      <pc:chgData name="Patrick Graham" userId="35201d9b9f2a785d" providerId="LiveId" clId="{3233813D-10BA-4EE4-83B6-97B62E351DC2}" dt="2019-11-26T21:25:58.519" v="14950" actId="1076"/>
      <pc:docMkLst>
        <pc:docMk/>
      </pc:docMkLst>
      <pc:sldChg chg="addSp delSp modSp mod setBg delDesignElem">
        <pc:chgData name="Patrick Graham" userId="35201d9b9f2a785d" providerId="LiveId" clId="{3233813D-10BA-4EE4-83B6-97B62E351DC2}" dt="2019-11-26T21:15:27.841" v="14703" actId="1582"/>
        <pc:sldMkLst>
          <pc:docMk/>
          <pc:sldMk cId="2909255548" sldId="256"/>
        </pc:sldMkLst>
        <pc:spChg chg="add del mod">
          <ac:chgData name="Patrick Graham" userId="35201d9b9f2a785d" providerId="LiveId" clId="{3233813D-10BA-4EE4-83B6-97B62E351DC2}" dt="2019-11-26T02:21:56.258" v="135" actId="478"/>
          <ac:spMkLst>
            <pc:docMk/>
            <pc:sldMk cId="2909255548" sldId="256"/>
            <ac:spMk id="4" creationId="{D6DF779A-5D84-47D4-8CA6-B2129A974A75}"/>
          </ac:spMkLst>
        </pc:spChg>
        <pc:spChg chg="add del mod">
          <ac:chgData name="Patrick Graham" userId="35201d9b9f2a785d" providerId="LiveId" clId="{3233813D-10BA-4EE4-83B6-97B62E351DC2}" dt="2019-11-26T02:23:28.982" v="139" actId="478"/>
          <ac:spMkLst>
            <pc:docMk/>
            <pc:sldMk cId="2909255548" sldId="256"/>
            <ac:spMk id="8" creationId="{43658247-A892-47BC-BDE9-1BBF1E29B72E}"/>
          </ac:spMkLst>
        </pc:spChg>
        <pc:spChg chg="add mod">
          <ac:chgData name="Patrick Graham" userId="35201d9b9f2a785d" providerId="LiveId" clId="{3233813D-10BA-4EE4-83B6-97B62E351DC2}" dt="2019-11-26T02:31:05.585" v="338" actId="1038"/>
          <ac:spMkLst>
            <pc:docMk/>
            <pc:sldMk cId="2909255548" sldId="256"/>
            <ac:spMk id="9" creationId="{CFE10294-8DA6-4341-AC9A-D5682A006125}"/>
          </ac:spMkLst>
        </pc:spChg>
        <pc:spChg chg="add mod ord">
          <ac:chgData name="Patrick Graham" userId="35201d9b9f2a785d" providerId="LiveId" clId="{3233813D-10BA-4EE4-83B6-97B62E351DC2}" dt="2019-11-26T21:15:27.841" v="14703" actId="1582"/>
          <ac:spMkLst>
            <pc:docMk/>
            <pc:sldMk cId="2909255548" sldId="256"/>
            <ac:spMk id="10" creationId="{0C41139B-2092-4BDB-A17D-68AB0001DDAA}"/>
          </ac:spMkLst>
        </pc:spChg>
        <pc:spChg chg="add del mod ord">
          <ac:chgData name="Patrick Graham" userId="35201d9b9f2a785d" providerId="LiveId" clId="{3233813D-10BA-4EE4-83B6-97B62E351DC2}" dt="2019-11-26T02:32:42.120" v="349" actId="478"/>
          <ac:spMkLst>
            <pc:docMk/>
            <pc:sldMk cId="2909255548" sldId="256"/>
            <ac:spMk id="11" creationId="{CE7E67D7-0E2D-4009-B785-B707FE953743}"/>
          </ac:spMkLst>
        </pc:spChg>
        <pc:spChg chg="del mod ord">
          <ac:chgData name="Patrick Graham" userId="35201d9b9f2a785d" providerId="LiveId" clId="{3233813D-10BA-4EE4-83B6-97B62E351DC2}" dt="2019-11-26T02:26:46.135" v="180" actId="478"/>
          <ac:spMkLst>
            <pc:docMk/>
            <pc:sldMk cId="2909255548" sldId="256"/>
            <ac:spMk id="13" creationId="{5495B4AD-235F-4FF1-94CF-3058B61853BC}"/>
          </ac:spMkLst>
        </pc:spChg>
        <pc:spChg chg="add mod">
          <ac:chgData name="Patrick Graham" userId="35201d9b9f2a785d" providerId="LiveId" clId="{3233813D-10BA-4EE4-83B6-97B62E351DC2}" dt="2019-11-26T02:31:05.585" v="338" actId="1038"/>
          <ac:spMkLst>
            <pc:docMk/>
            <pc:sldMk cId="2909255548" sldId="256"/>
            <ac:spMk id="14" creationId="{9780030B-84B9-4838-8008-185F91E636E2}"/>
          </ac:spMkLst>
        </pc:spChg>
        <pc:spChg chg="add del">
          <ac:chgData name="Patrick Graham" userId="35201d9b9f2a785d" providerId="LiveId" clId="{3233813D-10BA-4EE4-83B6-97B62E351DC2}" dt="2019-11-26T02:27:13.464" v="181" actId="26606"/>
          <ac:spMkLst>
            <pc:docMk/>
            <pc:sldMk cId="2909255548" sldId="256"/>
            <ac:spMk id="18" creationId="{87CC2527-562A-4F69-B487-4371E5B243E7}"/>
          </ac:spMkLst>
        </pc:spChg>
        <pc:spChg chg="add">
          <ac:chgData name="Patrick Graham" userId="35201d9b9f2a785d" providerId="LiveId" clId="{3233813D-10BA-4EE4-83B6-97B62E351DC2}" dt="2019-11-26T02:27:13.464" v="181" actId="26606"/>
          <ac:spMkLst>
            <pc:docMk/>
            <pc:sldMk cId="2909255548" sldId="256"/>
            <ac:spMk id="25" creationId="{B1193618-4E25-4CA2-A90E-01462093F1C5}"/>
          </ac:spMkLst>
        </pc:spChg>
        <pc:picChg chg="add del mod">
          <ac:chgData name="Patrick Graham" userId="35201d9b9f2a785d" providerId="LiveId" clId="{3233813D-10BA-4EE4-83B6-97B62E351DC2}" dt="2019-11-26T02:21:56.258" v="135" actId="478"/>
          <ac:picMkLst>
            <pc:docMk/>
            <pc:sldMk cId="2909255548" sldId="256"/>
            <ac:picMk id="3" creationId="{EA19B3B9-3656-4A7C-B2D1-82F3174AEF5E}"/>
          </ac:picMkLst>
        </pc:picChg>
        <pc:picChg chg="del">
          <ac:chgData name="Patrick Graham" userId="35201d9b9f2a785d" providerId="LiveId" clId="{3233813D-10BA-4EE4-83B6-97B62E351DC2}" dt="2019-11-26T02:20:32.574" v="67" actId="478"/>
          <ac:picMkLst>
            <pc:docMk/>
            <pc:sldMk cId="2909255548" sldId="256"/>
            <ac:picMk id="5" creationId="{E604879E-764C-46B4-B80A-7E87D0B2CD8D}"/>
          </ac:picMkLst>
        </pc:picChg>
        <pc:picChg chg="add mod ord">
          <ac:chgData name="Patrick Graham" userId="35201d9b9f2a785d" providerId="LiveId" clId="{3233813D-10BA-4EE4-83B6-97B62E351DC2}" dt="2019-11-26T02:31:24.018" v="345" actId="167"/>
          <ac:picMkLst>
            <pc:docMk/>
            <pc:sldMk cId="2909255548" sldId="256"/>
            <ac:picMk id="7" creationId="{324E7C0F-77C8-4D8A-991B-5890ED57D4B6}"/>
          </ac:picMkLst>
        </pc:picChg>
        <pc:picChg chg="add mod">
          <ac:chgData name="Patrick Graham" userId="35201d9b9f2a785d" providerId="LiveId" clId="{3233813D-10BA-4EE4-83B6-97B62E351DC2}" dt="2019-11-26T02:33:15.771" v="352" actId="1582"/>
          <ac:picMkLst>
            <pc:docMk/>
            <pc:sldMk cId="2909255548" sldId="256"/>
            <ac:picMk id="17" creationId="{14FC40BE-D0A7-4696-B147-BB375BEE1B17}"/>
          </ac:picMkLst>
        </pc:picChg>
        <pc:cxnChg chg="add del">
          <ac:chgData name="Patrick Graham" userId="35201d9b9f2a785d" providerId="LiveId" clId="{3233813D-10BA-4EE4-83B6-97B62E351DC2}" dt="2019-11-26T02:27:13.464" v="181" actId="26606"/>
          <ac:cxnSpMkLst>
            <pc:docMk/>
            <pc:sldMk cId="2909255548" sldId="256"/>
            <ac:cxnSpMk id="20" creationId="{BCDAEC91-5BCE-4B55-9CC0-43EF94CB734B}"/>
          </ac:cxnSpMkLst>
        </pc:cxnChg>
      </pc:sldChg>
      <pc:sldChg chg="addSp delSp modSp add">
        <pc:chgData name="Patrick Graham" userId="35201d9b9f2a785d" providerId="LiveId" clId="{3233813D-10BA-4EE4-83B6-97B62E351DC2}" dt="2019-11-26T21:25:58.519" v="14950" actId="1076"/>
        <pc:sldMkLst>
          <pc:docMk/>
          <pc:sldMk cId="4210832685" sldId="257"/>
        </pc:sldMkLst>
        <pc:spChg chg="mod">
          <ac:chgData name="Patrick Graham" userId="35201d9b9f2a785d" providerId="LiveId" clId="{3233813D-10BA-4EE4-83B6-97B62E351DC2}" dt="2019-11-26T02:37:22.944" v="578" actId="403"/>
          <ac:spMkLst>
            <pc:docMk/>
            <pc:sldMk cId="4210832685" sldId="257"/>
            <ac:spMk id="2" creationId="{8304F349-A328-4C74-B3CA-2E1640A8B4E5}"/>
          </ac:spMkLst>
        </pc:spChg>
        <pc:spChg chg="del">
          <ac:chgData name="Patrick Graham" userId="35201d9b9f2a785d" providerId="LiveId" clId="{3233813D-10BA-4EE4-83B6-97B62E351DC2}" dt="2019-11-26T02:36:14.354" v="577" actId="478"/>
          <ac:spMkLst>
            <pc:docMk/>
            <pc:sldMk cId="4210832685" sldId="257"/>
            <ac:spMk id="3" creationId="{B8671B23-7B04-451F-AE56-F5C6B258F938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0" creationId="{DFD8C7A7-FA2B-4161-83AF-60F55206FAD7}"/>
          </ac:spMkLst>
        </pc:spChg>
        <pc:spChg chg="add mod">
          <ac:chgData name="Patrick Graham" userId="35201d9b9f2a785d" providerId="LiveId" clId="{3233813D-10BA-4EE4-83B6-97B62E351DC2}" dt="2019-11-26T02:55:59.479" v="1219" actId="1037"/>
          <ac:spMkLst>
            <pc:docMk/>
            <pc:sldMk cId="4210832685" sldId="257"/>
            <ac:spMk id="11" creationId="{C93F1272-738C-4766-9A26-C082ABE0E28D}"/>
          </ac:spMkLst>
        </pc:spChg>
        <pc:spChg chg="add mod">
          <ac:chgData name="Patrick Graham" userId="35201d9b9f2a785d" providerId="LiveId" clId="{3233813D-10BA-4EE4-83B6-97B62E351DC2}" dt="2019-11-26T21:15:51.955" v="14705" actId="947"/>
          <ac:spMkLst>
            <pc:docMk/>
            <pc:sldMk cId="4210832685" sldId="257"/>
            <ac:spMk id="12" creationId="{121B42E1-093A-4B51-B261-E68DE9B8017D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3" creationId="{12723D84-E6C2-42DC-AA23-EEF311301074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4" creationId="{8B400F5C-98B9-4643-9637-D527753A0794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5" creationId="{4E05A2EE-DF9E-4A40-A281-2FBEC3C07482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6" creationId="{B32C5C6E-73A3-4684-8C07-86DB58E36E76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7" creationId="{11AEC09E-DA82-4D96-87D0-6289EE72DDE5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8" creationId="{6286F4EC-1FCD-4EC3-8869-BCC9ECD7EC6C}"/>
          </ac:spMkLst>
        </pc:spChg>
        <pc:spChg chg="add mod">
          <ac:chgData name="Patrick Graham" userId="35201d9b9f2a785d" providerId="LiveId" clId="{3233813D-10BA-4EE4-83B6-97B62E351DC2}" dt="2019-11-26T02:55:21.753" v="1181" actId="1037"/>
          <ac:spMkLst>
            <pc:docMk/>
            <pc:sldMk cId="4210832685" sldId="257"/>
            <ac:spMk id="19" creationId="{32B4C145-6F36-4BF2-9DAE-52C88C810DD6}"/>
          </ac:spMkLst>
        </pc:spChg>
        <pc:spChg chg="add mod">
          <ac:chgData name="Patrick Graham" userId="35201d9b9f2a785d" providerId="LiveId" clId="{3233813D-10BA-4EE4-83B6-97B62E351DC2}" dt="2019-11-26T20:55:25.597" v="12919" actId="20577"/>
          <ac:spMkLst>
            <pc:docMk/>
            <pc:sldMk cId="4210832685" sldId="257"/>
            <ac:spMk id="20" creationId="{6EE2B176-6E23-4204-82D7-49785C88F3AB}"/>
          </ac:spMkLst>
        </pc:spChg>
        <pc:spChg chg="add mod">
          <ac:chgData name="Patrick Graham" userId="35201d9b9f2a785d" providerId="LiveId" clId="{3233813D-10BA-4EE4-83B6-97B62E351DC2}" dt="2019-11-26T21:25:58.519" v="14950" actId="1076"/>
          <ac:spMkLst>
            <pc:docMk/>
            <pc:sldMk cId="4210832685" sldId="257"/>
            <ac:spMk id="21" creationId="{C8C5CCB6-294F-4BD7-9354-DC76C0EE58B9}"/>
          </ac:spMkLst>
        </pc:spChg>
        <pc:grpChg chg="add mod">
          <ac:chgData name="Patrick Graham" userId="35201d9b9f2a785d" providerId="LiveId" clId="{3233813D-10BA-4EE4-83B6-97B62E351DC2}" dt="2019-11-26T02:46:14.213" v="681" actId="1076"/>
          <ac:grpSpMkLst>
            <pc:docMk/>
            <pc:sldMk cId="4210832685" sldId="257"/>
            <ac:grpSpMk id="9" creationId="{42D122CE-11A3-4F5E-93B1-6CAC3E845E5C}"/>
          </ac:grpSpMkLst>
        </pc:grpChg>
        <pc:picChg chg="add mod">
          <ac:chgData name="Patrick Graham" userId="35201d9b9f2a785d" providerId="LiveId" clId="{3233813D-10BA-4EE4-83B6-97B62E351DC2}" dt="2019-11-26T02:46:03.497" v="679" actId="164"/>
          <ac:picMkLst>
            <pc:docMk/>
            <pc:sldMk cId="4210832685" sldId="257"/>
            <ac:picMk id="4" creationId="{22878A78-D782-47F1-A9C7-B377A66BD437}"/>
          </ac:picMkLst>
        </pc:picChg>
        <pc:picChg chg="add mod">
          <ac:chgData name="Patrick Graham" userId="35201d9b9f2a785d" providerId="LiveId" clId="{3233813D-10BA-4EE4-83B6-97B62E351DC2}" dt="2019-11-26T02:46:03.497" v="679" actId="164"/>
          <ac:picMkLst>
            <pc:docMk/>
            <pc:sldMk cId="4210832685" sldId="257"/>
            <ac:picMk id="5" creationId="{B615FCB7-3ACB-4277-A4A4-404030D3C67D}"/>
          </ac:picMkLst>
        </pc:picChg>
        <pc:picChg chg="add mod">
          <ac:chgData name="Patrick Graham" userId="35201d9b9f2a785d" providerId="LiveId" clId="{3233813D-10BA-4EE4-83B6-97B62E351DC2}" dt="2019-11-26T02:46:03.497" v="679" actId="164"/>
          <ac:picMkLst>
            <pc:docMk/>
            <pc:sldMk cId="4210832685" sldId="257"/>
            <ac:picMk id="6" creationId="{1D84310C-E9BF-4244-8FFB-1AFFB64B6B18}"/>
          </ac:picMkLst>
        </pc:picChg>
        <pc:picChg chg="add del mod">
          <ac:chgData name="Patrick Graham" userId="35201d9b9f2a785d" providerId="LiveId" clId="{3233813D-10BA-4EE4-83B6-97B62E351DC2}" dt="2019-11-26T02:45:29.676" v="675" actId="478"/>
          <ac:picMkLst>
            <pc:docMk/>
            <pc:sldMk cId="4210832685" sldId="257"/>
            <ac:picMk id="7" creationId="{91E8A060-CB3D-4D26-8E3B-986D485C9650}"/>
          </ac:picMkLst>
        </pc:picChg>
        <pc:picChg chg="add del mod">
          <ac:chgData name="Patrick Graham" userId="35201d9b9f2a785d" providerId="LiveId" clId="{3233813D-10BA-4EE4-83B6-97B62E351DC2}" dt="2019-11-26T02:45:27.599" v="674" actId="478"/>
          <ac:picMkLst>
            <pc:docMk/>
            <pc:sldMk cId="4210832685" sldId="257"/>
            <ac:picMk id="8" creationId="{E329E8F1-92AA-4BB9-9CFB-14528E5D0702}"/>
          </ac:picMkLst>
        </pc:picChg>
      </pc:sldChg>
      <pc:sldChg chg="del ord">
        <pc:chgData name="Patrick Graham" userId="35201d9b9f2a785d" providerId="LiveId" clId="{3233813D-10BA-4EE4-83B6-97B62E351DC2}" dt="2019-11-26T02:20:05.792" v="1" actId="47"/>
        <pc:sldMkLst>
          <pc:docMk/>
          <pc:sldMk cId="4282070098" sldId="257"/>
        </pc:sldMkLst>
      </pc:sldChg>
      <pc:sldChg chg="del ord">
        <pc:chgData name="Patrick Graham" userId="35201d9b9f2a785d" providerId="LiveId" clId="{3233813D-10BA-4EE4-83B6-97B62E351DC2}" dt="2019-11-26T02:20:12.651" v="3" actId="47"/>
        <pc:sldMkLst>
          <pc:docMk/>
          <pc:sldMk cId="1399648233" sldId="258"/>
        </pc:sldMkLst>
      </pc:sldChg>
      <pc:sldChg chg="addSp delSp modSp add">
        <pc:chgData name="Patrick Graham" userId="35201d9b9f2a785d" providerId="LiveId" clId="{3233813D-10BA-4EE4-83B6-97B62E351DC2}" dt="2019-11-26T21:17:37.607" v="14750" actId="1038"/>
        <pc:sldMkLst>
          <pc:docMk/>
          <pc:sldMk cId="3259540939" sldId="258"/>
        </pc:sldMkLst>
        <pc:spChg chg="mod">
          <ac:chgData name="Patrick Graham" userId="35201d9b9f2a785d" providerId="LiveId" clId="{3233813D-10BA-4EE4-83B6-97B62E351DC2}" dt="2019-11-26T03:29:59.893" v="3517" actId="115"/>
          <ac:spMkLst>
            <pc:docMk/>
            <pc:sldMk cId="3259540939" sldId="258"/>
            <ac:spMk id="2" creationId="{8304F349-A328-4C74-B3CA-2E1640A8B4E5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0" creationId="{DFD8C7A7-FA2B-4161-83AF-60F55206FAD7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1" creationId="{C93F1272-738C-4766-9A26-C082ABE0E28D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2" creationId="{121B42E1-093A-4B51-B261-E68DE9B8017D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3" creationId="{12723D84-E6C2-42DC-AA23-EEF311301074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4" creationId="{8B400F5C-98B9-4643-9637-D527753A0794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5" creationId="{4E05A2EE-DF9E-4A40-A281-2FBEC3C07482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6" creationId="{B32C5C6E-73A3-4684-8C07-86DB58E36E76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7" creationId="{11AEC09E-DA82-4D96-87D0-6289EE72DDE5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8" creationId="{6286F4EC-1FCD-4EC3-8869-BCC9ECD7EC6C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19" creationId="{32B4C145-6F36-4BF2-9DAE-52C88C810DD6}"/>
          </ac:spMkLst>
        </pc:spChg>
        <pc:spChg chg="del">
          <ac:chgData name="Patrick Graham" userId="35201d9b9f2a785d" providerId="LiveId" clId="{3233813D-10BA-4EE4-83B6-97B62E351DC2}" dt="2019-11-26T02:56:46.869" v="1221" actId="478"/>
          <ac:spMkLst>
            <pc:docMk/>
            <pc:sldMk cId="3259540939" sldId="258"/>
            <ac:spMk id="20" creationId="{6EE2B176-6E23-4204-82D7-49785C88F3AB}"/>
          </ac:spMkLst>
        </pc:spChg>
        <pc:spChg chg="add mod">
          <ac:chgData name="Patrick Graham" userId="35201d9b9f2a785d" providerId="LiveId" clId="{3233813D-10BA-4EE4-83B6-97B62E351DC2}" dt="2019-11-26T03:28:45.136" v="3482" actId="1035"/>
          <ac:spMkLst>
            <pc:docMk/>
            <pc:sldMk cId="3259540939" sldId="258"/>
            <ac:spMk id="33" creationId="{9CD5A969-45C7-4D48-BAA9-08E1DCE789D0}"/>
          </ac:spMkLst>
        </pc:spChg>
        <pc:spChg chg="add mod">
          <ac:chgData name="Patrick Graham" userId="35201d9b9f2a785d" providerId="LiveId" clId="{3233813D-10BA-4EE4-83B6-97B62E351DC2}" dt="2019-11-26T21:17:37.607" v="14750" actId="1038"/>
          <ac:spMkLst>
            <pc:docMk/>
            <pc:sldMk cId="3259540939" sldId="258"/>
            <ac:spMk id="34" creationId="{ABD5498D-DAA0-469C-9B10-BB606AB7EF7F}"/>
          </ac:spMkLst>
        </pc:spChg>
        <pc:spChg chg="add mod">
          <ac:chgData name="Patrick Graham" userId="35201d9b9f2a785d" providerId="LiveId" clId="{3233813D-10BA-4EE4-83B6-97B62E351DC2}" dt="2019-11-26T03:28:45.136" v="3482" actId="1035"/>
          <ac:spMkLst>
            <pc:docMk/>
            <pc:sldMk cId="3259540939" sldId="258"/>
            <ac:spMk id="35" creationId="{0D9AEB84-8E28-400C-B1C1-BE51ABB2835F}"/>
          </ac:spMkLst>
        </pc:spChg>
        <pc:spChg chg="add mod">
          <ac:chgData name="Patrick Graham" userId="35201d9b9f2a785d" providerId="LiveId" clId="{3233813D-10BA-4EE4-83B6-97B62E351DC2}" dt="2019-11-26T03:28:45.136" v="3482" actId="1035"/>
          <ac:spMkLst>
            <pc:docMk/>
            <pc:sldMk cId="3259540939" sldId="258"/>
            <ac:spMk id="36" creationId="{6D6EB3A5-3269-4615-8C83-31B47F05DBE8}"/>
          </ac:spMkLst>
        </pc:spChg>
        <pc:spChg chg="add mod">
          <ac:chgData name="Patrick Graham" userId="35201d9b9f2a785d" providerId="LiveId" clId="{3233813D-10BA-4EE4-83B6-97B62E351DC2}" dt="2019-11-26T03:28:45.136" v="3482" actId="1035"/>
          <ac:spMkLst>
            <pc:docMk/>
            <pc:sldMk cId="3259540939" sldId="258"/>
            <ac:spMk id="37" creationId="{6065F79C-99DE-4214-8418-C454752AA3F6}"/>
          </ac:spMkLst>
        </pc:spChg>
        <pc:spChg chg="add mod">
          <ac:chgData name="Patrick Graham" userId="35201d9b9f2a785d" providerId="LiveId" clId="{3233813D-10BA-4EE4-83B6-97B62E351DC2}" dt="2019-11-26T21:17:37.607" v="14750" actId="1038"/>
          <ac:spMkLst>
            <pc:docMk/>
            <pc:sldMk cId="3259540939" sldId="258"/>
            <ac:spMk id="38" creationId="{5BF62FAD-FFBB-49C4-8D23-5CBDC7E8220D}"/>
          </ac:spMkLst>
        </pc:spChg>
        <pc:spChg chg="add mod">
          <ac:chgData name="Patrick Graham" userId="35201d9b9f2a785d" providerId="LiveId" clId="{3233813D-10BA-4EE4-83B6-97B62E351DC2}" dt="2019-11-26T03:28:45.136" v="3482" actId="1035"/>
          <ac:spMkLst>
            <pc:docMk/>
            <pc:sldMk cId="3259540939" sldId="258"/>
            <ac:spMk id="39" creationId="{105FE574-BAB8-4169-9186-79BAF13D2B56}"/>
          </ac:spMkLst>
        </pc:spChg>
        <pc:spChg chg="add mod">
          <ac:chgData name="Patrick Graham" userId="35201d9b9f2a785d" providerId="LiveId" clId="{3233813D-10BA-4EE4-83B6-97B62E351DC2}" dt="2019-11-26T03:28:45.136" v="3482" actId="1035"/>
          <ac:spMkLst>
            <pc:docMk/>
            <pc:sldMk cId="3259540939" sldId="258"/>
            <ac:spMk id="40" creationId="{A54CBFD3-71A1-445E-A719-81B64E61A061}"/>
          </ac:spMkLst>
        </pc:spChg>
        <pc:spChg chg="add mod">
          <ac:chgData name="Patrick Graham" userId="35201d9b9f2a785d" providerId="LiveId" clId="{3233813D-10BA-4EE4-83B6-97B62E351DC2}" dt="2019-11-26T03:28:51.784" v="3491" actId="1036"/>
          <ac:spMkLst>
            <pc:docMk/>
            <pc:sldMk cId="3259540939" sldId="258"/>
            <ac:spMk id="41" creationId="{6560762E-9321-4EEE-BDB2-D4238ED9812C}"/>
          </ac:spMkLst>
        </pc:spChg>
        <pc:spChg chg="add mod">
          <ac:chgData name="Patrick Graham" userId="35201d9b9f2a785d" providerId="LiveId" clId="{3233813D-10BA-4EE4-83B6-97B62E351DC2}" dt="2019-11-26T21:17:37.607" v="14750" actId="1038"/>
          <ac:spMkLst>
            <pc:docMk/>
            <pc:sldMk cId="3259540939" sldId="258"/>
            <ac:spMk id="42" creationId="{2860A767-806D-498B-A357-8995F2077D5F}"/>
          </ac:spMkLst>
        </pc:spChg>
        <pc:spChg chg="add mod">
          <ac:chgData name="Patrick Graham" userId="35201d9b9f2a785d" providerId="LiveId" clId="{3233813D-10BA-4EE4-83B6-97B62E351DC2}" dt="2019-11-26T03:28:51.784" v="3491" actId="1036"/>
          <ac:spMkLst>
            <pc:docMk/>
            <pc:sldMk cId="3259540939" sldId="258"/>
            <ac:spMk id="43" creationId="{C1CD2B27-1720-4233-9D81-EF62F56CA587}"/>
          </ac:spMkLst>
        </pc:spChg>
        <pc:spChg chg="add mod">
          <ac:chgData name="Patrick Graham" userId="35201d9b9f2a785d" providerId="LiveId" clId="{3233813D-10BA-4EE4-83B6-97B62E351DC2}" dt="2019-11-26T03:28:51.784" v="3491" actId="1036"/>
          <ac:spMkLst>
            <pc:docMk/>
            <pc:sldMk cId="3259540939" sldId="258"/>
            <ac:spMk id="44" creationId="{DD561D66-F788-4302-805F-C5D3E23EEF46}"/>
          </ac:spMkLst>
        </pc:spChg>
        <pc:spChg chg="add mod">
          <ac:chgData name="Patrick Graham" userId="35201d9b9f2a785d" providerId="LiveId" clId="{3233813D-10BA-4EE4-83B6-97B62E351DC2}" dt="2019-11-26T03:28:56.734" v="3495" actId="1035"/>
          <ac:spMkLst>
            <pc:docMk/>
            <pc:sldMk cId="3259540939" sldId="258"/>
            <ac:spMk id="45" creationId="{996625F1-48F9-4D9B-9B66-267AAB8020BD}"/>
          </ac:spMkLst>
        </pc:spChg>
        <pc:grpChg chg="del">
          <ac:chgData name="Patrick Graham" userId="35201d9b9f2a785d" providerId="LiveId" clId="{3233813D-10BA-4EE4-83B6-97B62E351DC2}" dt="2019-11-26T02:56:46.869" v="1221" actId="478"/>
          <ac:grpSpMkLst>
            <pc:docMk/>
            <pc:sldMk cId="3259540939" sldId="258"/>
            <ac:grpSpMk id="9" creationId="{42D122CE-11A3-4F5E-93B1-6CAC3E845E5C}"/>
          </ac:grpSpMkLst>
        </pc:grpChg>
        <pc:picChg chg="add mod">
          <ac:chgData name="Patrick Graham" userId="35201d9b9f2a785d" providerId="LiveId" clId="{3233813D-10BA-4EE4-83B6-97B62E351DC2}" dt="2019-11-26T03:29:19.855" v="3496" actId="207"/>
          <ac:picMkLst>
            <pc:docMk/>
            <pc:sldMk cId="3259540939" sldId="258"/>
            <ac:picMk id="7" creationId="{D6ACED76-C7E3-4ACD-BFA5-C3C400B0993A}"/>
          </ac:picMkLst>
        </pc:picChg>
        <pc:picChg chg="add mod">
          <ac:chgData name="Patrick Graham" userId="35201d9b9f2a785d" providerId="LiveId" clId="{3233813D-10BA-4EE4-83B6-97B62E351DC2}" dt="2019-11-26T21:17:37.607" v="14750" actId="1038"/>
          <ac:picMkLst>
            <pc:docMk/>
            <pc:sldMk cId="3259540939" sldId="258"/>
            <ac:picMk id="21" creationId="{44623A92-9BE0-4FED-A4F6-89762DCDBA36}"/>
          </ac:picMkLst>
        </pc:picChg>
        <pc:picChg chg="add mod">
          <ac:chgData name="Patrick Graham" userId="35201d9b9f2a785d" providerId="LiveId" clId="{3233813D-10BA-4EE4-83B6-97B62E351DC2}" dt="2019-11-26T03:29:19.855" v="3496" actId="207"/>
          <ac:picMkLst>
            <pc:docMk/>
            <pc:sldMk cId="3259540939" sldId="258"/>
            <ac:picMk id="23" creationId="{6691023B-F4A0-4636-8465-BA393B9FC8BF}"/>
          </ac:picMkLst>
        </pc:picChg>
        <pc:picChg chg="add del mod">
          <ac:chgData name="Patrick Graham" userId="35201d9b9f2a785d" providerId="LiveId" clId="{3233813D-10BA-4EE4-83B6-97B62E351DC2}" dt="2019-11-26T03:02:01.754" v="1384" actId="478"/>
          <ac:picMkLst>
            <pc:docMk/>
            <pc:sldMk cId="3259540939" sldId="258"/>
            <ac:picMk id="25" creationId="{4785AF1B-37BA-4449-ABD7-A28D54F6484B}"/>
          </ac:picMkLst>
        </pc:picChg>
        <pc:picChg chg="add del mod">
          <ac:chgData name="Patrick Graham" userId="35201d9b9f2a785d" providerId="LiveId" clId="{3233813D-10BA-4EE4-83B6-97B62E351DC2}" dt="2019-11-26T03:02:01.754" v="1384" actId="478"/>
          <ac:picMkLst>
            <pc:docMk/>
            <pc:sldMk cId="3259540939" sldId="258"/>
            <ac:picMk id="27" creationId="{1512C705-F00E-4CEB-A854-B8228300A6CF}"/>
          </ac:picMkLst>
        </pc:picChg>
        <pc:picChg chg="add mod">
          <ac:chgData name="Patrick Graham" userId="35201d9b9f2a785d" providerId="LiveId" clId="{3233813D-10BA-4EE4-83B6-97B62E351DC2}" dt="2019-11-26T03:29:28.905" v="3498" actId="207"/>
          <ac:picMkLst>
            <pc:docMk/>
            <pc:sldMk cId="3259540939" sldId="258"/>
            <ac:picMk id="29" creationId="{81607FCE-18DF-4389-9596-874682F2AFA0}"/>
          </ac:picMkLst>
        </pc:picChg>
        <pc:cxnChg chg="add mod">
          <ac:chgData name="Patrick Graham" userId="35201d9b9f2a785d" providerId="LiveId" clId="{3233813D-10BA-4EE4-83B6-97B62E351DC2}" dt="2019-11-26T03:28:02.775" v="3469" actId="14100"/>
          <ac:cxnSpMkLst>
            <pc:docMk/>
            <pc:sldMk cId="3259540939" sldId="258"/>
            <ac:cxnSpMk id="30" creationId="{B71BEF82-5738-4649-930A-A29214B08979}"/>
          </ac:cxnSpMkLst>
        </pc:cxnChg>
        <pc:cxnChg chg="add mod">
          <ac:chgData name="Patrick Graham" userId="35201d9b9f2a785d" providerId="LiveId" clId="{3233813D-10BA-4EE4-83B6-97B62E351DC2}" dt="2019-11-26T03:28:02.775" v="3469" actId="14100"/>
          <ac:cxnSpMkLst>
            <pc:docMk/>
            <pc:sldMk cId="3259540939" sldId="258"/>
            <ac:cxnSpMk id="31" creationId="{C37E9693-F11E-4D4E-BB30-FF46A37185C8}"/>
          </ac:cxnSpMkLst>
        </pc:cxnChg>
        <pc:cxnChg chg="add mod">
          <ac:chgData name="Patrick Graham" userId="35201d9b9f2a785d" providerId="LiveId" clId="{3233813D-10BA-4EE4-83B6-97B62E351DC2}" dt="2019-11-26T03:28:02.775" v="3469" actId="14100"/>
          <ac:cxnSpMkLst>
            <pc:docMk/>
            <pc:sldMk cId="3259540939" sldId="258"/>
            <ac:cxnSpMk id="32" creationId="{FF0F735A-2FD9-465D-82F6-9E91570CA756}"/>
          </ac:cxnSpMkLst>
        </pc:cxnChg>
      </pc:sldChg>
      <pc:sldChg chg="del">
        <pc:chgData name="Patrick Graham" userId="35201d9b9f2a785d" providerId="LiveId" clId="{3233813D-10BA-4EE4-83B6-97B62E351DC2}" dt="2019-11-26T02:20:13.906" v="10" actId="47"/>
        <pc:sldMkLst>
          <pc:docMk/>
          <pc:sldMk cId="3140220923" sldId="259"/>
        </pc:sldMkLst>
      </pc:sldChg>
      <pc:sldChg chg="addSp delSp modSp add">
        <pc:chgData name="Patrick Graham" userId="35201d9b9f2a785d" providerId="LiveId" clId="{3233813D-10BA-4EE4-83B6-97B62E351DC2}" dt="2019-11-26T18:13:17.176" v="4871" actId="122"/>
        <pc:sldMkLst>
          <pc:docMk/>
          <pc:sldMk cId="3911826149" sldId="259"/>
        </pc:sldMkLst>
        <pc:spChg chg="mod">
          <ac:chgData name="Patrick Graham" userId="35201d9b9f2a785d" providerId="LiveId" clId="{3233813D-10BA-4EE4-83B6-97B62E351DC2}" dt="2019-11-26T17:51:48.380" v="3699" actId="115"/>
          <ac:spMkLst>
            <pc:docMk/>
            <pc:sldMk cId="3911826149" sldId="259"/>
            <ac:spMk id="2" creationId="{8304F349-A328-4C74-B3CA-2E1640A8B4E5}"/>
          </ac:spMkLst>
        </pc:spChg>
        <pc:spChg chg="add del">
          <ac:chgData name="Patrick Graham" userId="35201d9b9f2a785d" providerId="LiveId" clId="{3233813D-10BA-4EE4-83B6-97B62E351DC2}" dt="2019-11-26T18:10:09.297" v="4640"/>
          <ac:spMkLst>
            <pc:docMk/>
            <pc:sldMk cId="3911826149" sldId="259"/>
            <ac:spMk id="16" creationId="{1391D464-8C87-4033-8618-8FF4EB5A2563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3" creationId="{9CD5A969-45C7-4D48-BAA9-08E1DCE789D0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4" creationId="{ABD5498D-DAA0-469C-9B10-BB606AB7EF7F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5" creationId="{0D9AEB84-8E28-400C-B1C1-BE51ABB2835F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6" creationId="{6D6EB3A5-3269-4615-8C83-31B47F05DBE8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7" creationId="{6065F79C-99DE-4214-8418-C454752AA3F6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8" creationId="{5BF62FAD-FFBB-49C4-8D23-5CBDC7E8220D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39" creationId="{105FE574-BAB8-4169-9186-79BAF13D2B56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40" creationId="{A54CBFD3-71A1-445E-A719-81B64E61A061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41" creationId="{6560762E-9321-4EEE-BDB2-D4238ED9812C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42" creationId="{2860A767-806D-498B-A357-8995F2077D5F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43" creationId="{C1CD2B27-1720-4233-9D81-EF62F56CA587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44" creationId="{DD561D66-F788-4302-805F-C5D3E23EEF46}"/>
          </ac:spMkLst>
        </pc:spChg>
        <pc:spChg chg="del">
          <ac:chgData name="Patrick Graham" userId="35201d9b9f2a785d" providerId="LiveId" clId="{3233813D-10BA-4EE4-83B6-97B62E351DC2}" dt="2019-11-26T17:51:59.038" v="3700" actId="478"/>
          <ac:spMkLst>
            <pc:docMk/>
            <pc:sldMk cId="3911826149" sldId="259"/>
            <ac:spMk id="45" creationId="{996625F1-48F9-4D9B-9B66-267AAB8020BD}"/>
          </ac:spMkLst>
        </pc:spChg>
        <pc:graphicFrameChg chg="add mod modGraphic">
          <ac:chgData name="Patrick Graham" userId="35201d9b9f2a785d" providerId="LiveId" clId="{3233813D-10BA-4EE4-83B6-97B62E351DC2}" dt="2019-11-26T18:13:17.176" v="4871" actId="122"/>
          <ac:graphicFrameMkLst>
            <pc:docMk/>
            <pc:sldMk cId="3911826149" sldId="259"/>
            <ac:graphicFrameMk id="3" creationId="{ED349292-070F-4864-8B32-C0A1025D854D}"/>
          </ac:graphicFrameMkLst>
        </pc:graphicFrameChg>
        <pc:picChg chg="add mod">
          <ac:chgData name="Patrick Graham" userId="35201d9b9f2a785d" providerId="LiveId" clId="{3233813D-10BA-4EE4-83B6-97B62E351DC2}" dt="2019-11-26T18:09:26.963" v="4635" actId="207"/>
          <ac:picMkLst>
            <pc:docMk/>
            <pc:sldMk cId="3911826149" sldId="259"/>
            <ac:picMk id="6" creationId="{01649C8E-06E0-4FF6-AC1E-755334CE4D0C}"/>
          </ac:picMkLst>
        </pc:picChg>
        <pc:picChg chg="del">
          <ac:chgData name="Patrick Graham" userId="35201d9b9f2a785d" providerId="LiveId" clId="{3233813D-10BA-4EE4-83B6-97B62E351DC2}" dt="2019-11-26T17:51:59.038" v="3700" actId="478"/>
          <ac:picMkLst>
            <pc:docMk/>
            <pc:sldMk cId="3911826149" sldId="259"/>
            <ac:picMk id="7" creationId="{D6ACED76-C7E3-4ACD-BFA5-C3C400B0993A}"/>
          </ac:picMkLst>
        </pc:picChg>
        <pc:picChg chg="add mod">
          <ac:chgData name="Patrick Graham" userId="35201d9b9f2a785d" providerId="LiveId" clId="{3233813D-10BA-4EE4-83B6-97B62E351DC2}" dt="2019-11-26T18:09:31.126" v="4636" actId="207"/>
          <ac:picMkLst>
            <pc:docMk/>
            <pc:sldMk cId="3911826149" sldId="259"/>
            <ac:picMk id="9" creationId="{DAA8EA9B-9CA3-4FA7-8231-65159A2BE511}"/>
          </ac:picMkLst>
        </pc:picChg>
        <pc:picChg chg="add mod">
          <ac:chgData name="Patrick Graham" userId="35201d9b9f2a785d" providerId="LiveId" clId="{3233813D-10BA-4EE4-83B6-97B62E351DC2}" dt="2019-11-26T18:09:44.804" v="4638" actId="207"/>
          <ac:picMkLst>
            <pc:docMk/>
            <pc:sldMk cId="3911826149" sldId="259"/>
            <ac:picMk id="11" creationId="{67788C43-FAD8-4B8E-8499-B446F83A5CA7}"/>
          </ac:picMkLst>
        </pc:picChg>
        <pc:picChg chg="add mod">
          <ac:chgData name="Patrick Graham" userId="35201d9b9f2a785d" providerId="LiveId" clId="{3233813D-10BA-4EE4-83B6-97B62E351DC2}" dt="2019-11-26T18:09:44.804" v="4638" actId="207"/>
          <ac:picMkLst>
            <pc:docMk/>
            <pc:sldMk cId="3911826149" sldId="259"/>
            <ac:picMk id="13" creationId="{5774AD9F-8CA4-46CB-93A3-B70783CAF1FD}"/>
          </ac:picMkLst>
        </pc:picChg>
        <pc:picChg chg="add mod">
          <ac:chgData name="Patrick Graham" userId="35201d9b9f2a785d" providerId="LiveId" clId="{3233813D-10BA-4EE4-83B6-97B62E351DC2}" dt="2019-11-26T18:09:37.094" v="4637" actId="207"/>
          <ac:picMkLst>
            <pc:docMk/>
            <pc:sldMk cId="3911826149" sldId="259"/>
            <ac:picMk id="15" creationId="{4FF9BEE4-CFE9-45CC-A6F0-68CF7B800FF5}"/>
          </ac:picMkLst>
        </pc:picChg>
        <pc:picChg chg="del">
          <ac:chgData name="Patrick Graham" userId="35201d9b9f2a785d" providerId="LiveId" clId="{3233813D-10BA-4EE4-83B6-97B62E351DC2}" dt="2019-11-26T17:51:59.038" v="3700" actId="478"/>
          <ac:picMkLst>
            <pc:docMk/>
            <pc:sldMk cId="3911826149" sldId="259"/>
            <ac:picMk id="21" creationId="{44623A92-9BE0-4FED-A4F6-89762DCDBA36}"/>
          </ac:picMkLst>
        </pc:picChg>
        <pc:picChg chg="del">
          <ac:chgData name="Patrick Graham" userId="35201d9b9f2a785d" providerId="LiveId" clId="{3233813D-10BA-4EE4-83B6-97B62E351DC2}" dt="2019-11-26T17:51:59.038" v="3700" actId="478"/>
          <ac:picMkLst>
            <pc:docMk/>
            <pc:sldMk cId="3911826149" sldId="259"/>
            <ac:picMk id="23" creationId="{6691023B-F4A0-4636-8465-BA393B9FC8BF}"/>
          </ac:picMkLst>
        </pc:picChg>
        <pc:picChg chg="del">
          <ac:chgData name="Patrick Graham" userId="35201d9b9f2a785d" providerId="LiveId" clId="{3233813D-10BA-4EE4-83B6-97B62E351DC2}" dt="2019-11-26T17:51:59.038" v="3700" actId="478"/>
          <ac:picMkLst>
            <pc:docMk/>
            <pc:sldMk cId="3911826149" sldId="259"/>
            <ac:picMk id="29" creationId="{81607FCE-18DF-4389-9596-874682F2AFA0}"/>
          </ac:picMkLst>
        </pc:picChg>
        <pc:cxnChg chg="del">
          <ac:chgData name="Patrick Graham" userId="35201d9b9f2a785d" providerId="LiveId" clId="{3233813D-10BA-4EE4-83B6-97B62E351DC2}" dt="2019-11-26T17:51:59.038" v="3700" actId="478"/>
          <ac:cxnSpMkLst>
            <pc:docMk/>
            <pc:sldMk cId="3911826149" sldId="259"/>
            <ac:cxnSpMk id="30" creationId="{B71BEF82-5738-4649-930A-A29214B08979}"/>
          </ac:cxnSpMkLst>
        </pc:cxnChg>
        <pc:cxnChg chg="del">
          <ac:chgData name="Patrick Graham" userId="35201d9b9f2a785d" providerId="LiveId" clId="{3233813D-10BA-4EE4-83B6-97B62E351DC2}" dt="2019-11-26T17:51:59.038" v="3700" actId="478"/>
          <ac:cxnSpMkLst>
            <pc:docMk/>
            <pc:sldMk cId="3911826149" sldId="259"/>
            <ac:cxnSpMk id="31" creationId="{C37E9693-F11E-4D4E-BB30-FF46A37185C8}"/>
          </ac:cxnSpMkLst>
        </pc:cxnChg>
        <pc:cxnChg chg="del">
          <ac:chgData name="Patrick Graham" userId="35201d9b9f2a785d" providerId="LiveId" clId="{3233813D-10BA-4EE4-83B6-97B62E351DC2}" dt="2019-11-26T17:51:59.038" v="3700" actId="478"/>
          <ac:cxnSpMkLst>
            <pc:docMk/>
            <pc:sldMk cId="3911826149" sldId="259"/>
            <ac:cxnSpMk id="32" creationId="{FF0F735A-2FD9-465D-82F6-9E91570CA756}"/>
          </ac:cxnSpMkLst>
        </pc:cxnChg>
      </pc:sldChg>
      <pc:sldChg chg="del">
        <pc:chgData name="Patrick Graham" userId="35201d9b9f2a785d" providerId="LiveId" clId="{3233813D-10BA-4EE4-83B6-97B62E351DC2}" dt="2019-11-26T02:20:13.692" v="9" actId="47"/>
        <pc:sldMkLst>
          <pc:docMk/>
          <pc:sldMk cId="2812329178" sldId="260"/>
        </pc:sldMkLst>
      </pc:sldChg>
      <pc:sldChg chg="addSp delSp modSp add">
        <pc:chgData name="Patrick Graham" userId="35201d9b9f2a785d" providerId="LiveId" clId="{3233813D-10BA-4EE4-83B6-97B62E351DC2}" dt="2019-11-26T21:19:24.808" v="14796" actId="20577"/>
        <pc:sldMkLst>
          <pc:docMk/>
          <pc:sldMk cId="2973953574" sldId="260"/>
        </pc:sldMkLst>
        <pc:spChg chg="mod">
          <ac:chgData name="Patrick Graham" userId="35201d9b9f2a785d" providerId="LiveId" clId="{3233813D-10BA-4EE4-83B6-97B62E351DC2}" dt="2019-11-26T21:18:47.488" v="14770" actId="20577"/>
          <ac:spMkLst>
            <pc:docMk/>
            <pc:sldMk cId="2973953574" sldId="260"/>
            <ac:spMk id="2" creationId="{8304F349-A328-4C74-B3CA-2E1640A8B4E5}"/>
          </ac:spMkLst>
        </pc:spChg>
        <pc:graphicFrameChg chg="mod modGraphic">
          <ac:chgData name="Patrick Graham" userId="35201d9b9f2a785d" providerId="LiveId" clId="{3233813D-10BA-4EE4-83B6-97B62E351DC2}" dt="2019-11-26T21:19:24.808" v="14796" actId="20577"/>
          <ac:graphicFrameMkLst>
            <pc:docMk/>
            <pc:sldMk cId="2973953574" sldId="260"/>
            <ac:graphicFrameMk id="3" creationId="{ED349292-070F-4864-8B32-C0A1025D854D}"/>
          </ac:graphicFrameMkLst>
        </pc:graphicFrameChg>
        <pc:picChg chg="add mod">
          <ac:chgData name="Patrick Graham" userId="35201d9b9f2a785d" providerId="LiveId" clId="{3233813D-10BA-4EE4-83B6-97B62E351DC2}" dt="2019-11-26T18:27:26.895" v="5927" actId="207"/>
          <ac:picMkLst>
            <pc:docMk/>
            <pc:sldMk cId="2973953574" sldId="260"/>
            <ac:picMk id="5" creationId="{08456B50-9FE7-45B5-9064-2A2B390F47D3}"/>
          </ac:picMkLst>
        </pc:picChg>
        <pc:picChg chg="del">
          <ac:chgData name="Patrick Graham" userId="35201d9b9f2a785d" providerId="LiveId" clId="{3233813D-10BA-4EE4-83B6-97B62E351DC2}" dt="2019-11-26T18:10:16.094" v="4642" actId="478"/>
          <ac:picMkLst>
            <pc:docMk/>
            <pc:sldMk cId="2973953574" sldId="260"/>
            <ac:picMk id="6" creationId="{01649C8E-06E0-4FF6-AC1E-755334CE4D0C}"/>
          </ac:picMkLst>
        </pc:picChg>
        <pc:picChg chg="add mod">
          <ac:chgData name="Patrick Graham" userId="35201d9b9f2a785d" providerId="LiveId" clId="{3233813D-10BA-4EE4-83B6-97B62E351DC2}" dt="2019-11-26T18:27:33.084" v="5928" actId="207"/>
          <ac:picMkLst>
            <pc:docMk/>
            <pc:sldMk cId="2973953574" sldId="260"/>
            <ac:picMk id="8" creationId="{2BB00B60-7CF4-401D-A9B9-BDB691C1687D}"/>
          </ac:picMkLst>
        </pc:picChg>
        <pc:picChg chg="del">
          <ac:chgData name="Patrick Graham" userId="35201d9b9f2a785d" providerId="LiveId" clId="{3233813D-10BA-4EE4-83B6-97B62E351DC2}" dt="2019-11-26T18:10:16.094" v="4642" actId="478"/>
          <ac:picMkLst>
            <pc:docMk/>
            <pc:sldMk cId="2973953574" sldId="260"/>
            <ac:picMk id="9" creationId="{DAA8EA9B-9CA3-4FA7-8231-65159A2BE511}"/>
          </ac:picMkLst>
        </pc:picChg>
        <pc:picChg chg="del">
          <ac:chgData name="Patrick Graham" userId="35201d9b9f2a785d" providerId="LiveId" clId="{3233813D-10BA-4EE4-83B6-97B62E351DC2}" dt="2019-11-26T18:10:16.094" v="4642" actId="478"/>
          <ac:picMkLst>
            <pc:docMk/>
            <pc:sldMk cId="2973953574" sldId="260"/>
            <ac:picMk id="11" creationId="{67788C43-FAD8-4B8E-8499-B446F83A5CA7}"/>
          </ac:picMkLst>
        </pc:picChg>
        <pc:picChg chg="add mod">
          <ac:chgData name="Patrick Graham" userId="35201d9b9f2a785d" providerId="LiveId" clId="{3233813D-10BA-4EE4-83B6-97B62E351DC2}" dt="2019-11-26T18:27:26.895" v="5927" actId="207"/>
          <ac:picMkLst>
            <pc:docMk/>
            <pc:sldMk cId="2973953574" sldId="260"/>
            <ac:picMk id="12" creationId="{001E7B37-C5AB-4B7B-AAC4-F80510FF818A}"/>
          </ac:picMkLst>
        </pc:picChg>
        <pc:picChg chg="del">
          <ac:chgData name="Patrick Graham" userId="35201d9b9f2a785d" providerId="LiveId" clId="{3233813D-10BA-4EE4-83B6-97B62E351DC2}" dt="2019-11-26T18:10:16.094" v="4642" actId="478"/>
          <ac:picMkLst>
            <pc:docMk/>
            <pc:sldMk cId="2973953574" sldId="260"/>
            <ac:picMk id="13" creationId="{5774AD9F-8CA4-46CB-93A3-B70783CAF1FD}"/>
          </ac:picMkLst>
        </pc:picChg>
        <pc:picChg chg="del">
          <ac:chgData name="Patrick Graham" userId="35201d9b9f2a785d" providerId="LiveId" clId="{3233813D-10BA-4EE4-83B6-97B62E351DC2}" dt="2019-11-26T18:10:16.094" v="4642" actId="478"/>
          <ac:picMkLst>
            <pc:docMk/>
            <pc:sldMk cId="2973953574" sldId="260"/>
            <ac:picMk id="15" creationId="{4FF9BEE4-CFE9-45CC-A6F0-68CF7B800FF5}"/>
          </ac:picMkLst>
        </pc:picChg>
        <pc:picChg chg="add mod">
          <ac:chgData name="Patrick Graham" userId="35201d9b9f2a785d" providerId="LiveId" clId="{3233813D-10BA-4EE4-83B6-97B62E351DC2}" dt="2019-11-26T18:27:33.084" v="5928" actId="207"/>
          <ac:picMkLst>
            <pc:docMk/>
            <pc:sldMk cId="2973953574" sldId="260"/>
            <ac:picMk id="16" creationId="{A799AFCE-EF39-4C77-8F3A-A8C4419CCE51}"/>
          </ac:picMkLst>
        </pc:picChg>
        <pc:picChg chg="add mod">
          <ac:chgData name="Patrick Graham" userId="35201d9b9f2a785d" providerId="LiveId" clId="{3233813D-10BA-4EE4-83B6-97B62E351DC2}" dt="2019-11-26T18:27:26.895" v="5927" actId="207"/>
          <ac:picMkLst>
            <pc:docMk/>
            <pc:sldMk cId="2973953574" sldId="260"/>
            <ac:picMk id="18" creationId="{8B1202B9-3B15-47E3-AB7A-113770A1527C}"/>
          </ac:picMkLst>
        </pc:picChg>
      </pc:sldChg>
      <pc:sldChg chg="del">
        <pc:chgData name="Patrick Graham" userId="35201d9b9f2a785d" providerId="LiveId" clId="{3233813D-10BA-4EE4-83B6-97B62E351DC2}" dt="2019-11-26T02:20:13.599" v="8" actId="47"/>
        <pc:sldMkLst>
          <pc:docMk/>
          <pc:sldMk cId="203347621" sldId="261"/>
        </pc:sldMkLst>
      </pc:sldChg>
      <pc:sldChg chg="addSp delSp modSp add">
        <pc:chgData name="Patrick Graham" userId="35201d9b9f2a785d" providerId="LiveId" clId="{3233813D-10BA-4EE4-83B6-97B62E351DC2}" dt="2019-11-26T21:21:39.506" v="14823" actId="20577"/>
        <pc:sldMkLst>
          <pc:docMk/>
          <pc:sldMk cId="3953495594" sldId="261"/>
        </pc:sldMkLst>
        <pc:spChg chg="mod">
          <ac:chgData name="Patrick Graham" userId="35201d9b9f2a785d" providerId="LiveId" clId="{3233813D-10BA-4EE4-83B6-97B62E351DC2}" dt="2019-11-26T18:53:02.305" v="7826" actId="20577"/>
          <ac:spMkLst>
            <pc:docMk/>
            <pc:sldMk cId="3953495594" sldId="261"/>
            <ac:spMk id="2" creationId="{8304F349-A328-4C74-B3CA-2E1640A8B4E5}"/>
          </ac:spMkLst>
        </pc:spChg>
        <pc:spChg chg="add del mod">
          <ac:chgData name="Patrick Graham" userId="35201d9b9f2a785d" providerId="LiveId" clId="{3233813D-10BA-4EE4-83B6-97B62E351DC2}" dt="2019-11-26T21:20:41.108" v="14804" actId="20577"/>
          <ac:spMkLst>
            <pc:docMk/>
            <pc:sldMk cId="3953495594" sldId="261"/>
            <ac:spMk id="4" creationId="{A4141225-8B20-4216-A2AA-E9BFC2B43B6A}"/>
          </ac:spMkLst>
        </pc:spChg>
        <pc:spChg chg="add del mod">
          <ac:chgData name="Patrick Graham" userId="35201d9b9f2a785d" providerId="LiveId" clId="{3233813D-10BA-4EE4-83B6-97B62E351DC2}" dt="2019-11-26T18:53:58.060" v="7835" actId="478"/>
          <ac:spMkLst>
            <pc:docMk/>
            <pc:sldMk cId="3953495594" sldId="261"/>
            <ac:spMk id="10" creationId="{2EB409D9-7955-4580-BB47-25F38EA9397A}"/>
          </ac:spMkLst>
        </pc:spChg>
        <pc:spChg chg="add del mod">
          <ac:chgData name="Patrick Graham" userId="35201d9b9f2a785d" providerId="LiveId" clId="{3233813D-10BA-4EE4-83B6-97B62E351DC2}" dt="2019-11-26T18:53:58.590" v="7836" actId="478"/>
          <ac:spMkLst>
            <pc:docMk/>
            <pc:sldMk cId="3953495594" sldId="261"/>
            <ac:spMk id="11" creationId="{0059FE69-EE88-4DE3-A9EF-F1E3066F1690}"/>
          </ac:spMkLst>
        </pc:spChg>
        <pc:spChg chg="add del mod">
          <ac:chgData name="Patrick Graham" userId="35201d9b9f2a785d" providerId="LiveId" clId="{3233813D-10BA-4EE4-83B6-97B62E351DC2}" dt="2019-11-26T21:21:39.506" v="14823" actId="20577"/>
          <ac:spMkLst>
            <pc:docMk/>
            <pc:sldMk cId="3953495594" sldId="261"/>
            <ac:spMk id="13" creationId="{424A892F-FCAC-4045-88D2-903ED0CB3A6D}"/>
          </ac:spMkLst>
        </pc:spChg>
        <pc:graphicFrameChg chg="del">
          <ac:chgData name="Patrick Graham" userId="35201d9b9f2a785d" providerId="LiveId" clId="{3233813D-10BA-4EE4-83B6-97B62E351DC2}" dt="2019-11-26T18:27:46.123" v="5930" actId="478"/>
          <ac:graphicFrameMkLst>
            <pc:docMk/>
            <pc:sldMk cId="3953495594" sldId="261"/>
            <ac:graphicFrameMk id="3" creationId="{ED349292-070F-4864-8B32-C0A1025D854D}"/>
          </ac:graphicFrameMkLst>
        </pc:graphicFrameChg>
        <pc:picChg chg="del">
          <ac:chgData name="Patrick Graham" userId="35201d9b9f2a785d" providerId="LiveId" clId="{3233813D-10BA-4EE4-83B6-97B62E351DC2}" dt="2019-11-26T18:27:46.123" v="5930" actId="478"/>
          <ac:picMkLst>
            <pc:docMk/>
            <pc:sldMk cId="3953495594" sldId="261"/>
            <ac:picMk id="5" creationId="{08456B50-9FE7-45B5-9064-2A2B390F47D3}"/>
          </ac:picMkLst>
        </pc:picChg>
        <pc:picChg chg="add del mod">
          <ac:chgData name="Patrick Graham" userId="35201d9b9f2a785d" providerId="LiveId" clId="{3233813D-10BA-4EE4-83B6-97B62E351DC2}" dt="2019-11-26T18:53:58.060" v="7835" actId="478"/>
          <ac:picMkLst>
            <pc:docMk/>
            <pc:sldMk cId="3953495594" sldId="261"/>
            <ac:picMk id="7" creationId="{AA38A896-73F3-41A1-BF70-CA45FE18689E}"/>
          </ac:picMkLst>
        </pc:picChg>
        <pc:picChg chg="del">
          <ac:chgData name="Patrick Graham" userId="35201d9b9f2a785d" providerId="LiveId" clId="{3233813D-10BA-4EE4-83B6-97B62E351DC2}" dt="2019-11-26T18:27:46.123" v="5930" actId="478"/>
          <ac:picMkLst>
            <pc:docMk/>
            <pc:sldMk cId="3953495594" sldId="261"/>
            <ac:picMk id="8" creationId="{2BB00B60-7CF4-401D-A9B9-BDB691C1687D}"/>
          </ac:picMkLst>
        </pc:picChg>
        <pc:picChg chg="del">
          <ac:chgData name="Patrick Graham" userId="35201d9b9f2a785d" providerId="LiveId" clId="{3233813D-10BA-4EE4-83B6-97B62E351DC2}" dt="2019-11-26T18:27:46.123" v="5930" actId="478"/>
          <ac:picMkLst>
            <pc:docMk/>
            <pc:sldMk cId="3953495594" sldId="261"/>
            <ac:picMk id="12" creationId="{001E7B37-C5AB-4B7B-AAC4-F80510FF818A}"/>
          </ac:picMkLst>
        </pc:picChg>
        <pc:picChg chg="add del mod">
          <ac:chgData name="Patrick Graham" userId="35201d9b9f2a785d" providerId="LiveId" clId="{3233813D-10BA-4EE4-83B6-97B62E351DC2}" dt="2019-11-26T18:53:58.590" v="7836" actId="478"/>
          <ac:picMkLst>
            <pc:docMk/>
            <pc:sldMk cId="3953495594" sldId="261"/>
            <ac:picMk id="15" creationId="{D122D915-166D-4953-BBFD-3EF38EF42667}"/>
          </ac:picMkLst>
        </pc:picChg>
        <pc:picChg chg="del">
          <ac:chgData name="Patrick Graham" userId="35201d9b9f2a785d" providerId="LiveId" clId="{3233813D-10BA-4EE4-83B6-97B62E351DC2}" dt="2019-11-26T18:27:46.123" v="5930" actId="478"/>
          <ac:picMkLst>
            <pc:docMk/>
            <pc:sldMk cId="3953495594" sldId="261"/>
            <ac:picMk id="16" creationId="{A799AFCE-EF39-4C77-8F3A-A8C4419CCE51}"/>
          </ac:picMkLst>
        </pc:picChg>
        <pc:picChg chg="del">
          <ac:chgData name="Patrick Graham" userId="35201d9b9f2a785d" providerId="LiveId" clId="{3233813D-10BA-4EE4-83B6-97B62E351DC2}" dt="2019-11-26T18:27:46.123" v="5930" actId="478"/>
          <ac:picMkLst>
            <pc:docMk/>
            <pc:sldMk cId="3953495594" sldId="261"/>
            <ac:picMk id="18" creationId="{8B1202B9-3B15-47E3-AB7A-113770A1527C}"/>
          </ac:picMkLst>
        </pc:picChg>
        <pc:cxnChg chg="add mod">
          <ac:chgData name="Patrick Graham" userId="35201d9b9f2a785d" providerId="LiveId" clId="{3233813D-10BA-4EE4-83B6-97B62E351DC2}" dt="2019-11-26T18:53:56.734" v="7832" actId="1076"/>
          <ac:cxnSpMkLst>
            <pc:docMk/>
            <pc:sldMk cId="3953495594" sldId="261"/>
            <ac:cxnSpMk id="9" creationId="{642D2B92-D785-4BC9-9F15-282AF06C38EE}"/>
          </ac:cxnSpMkLst>
        </pc:cxnChg>
        <pc:cxnChg chg="add del mod">
          <ac:chgData name="Patrick Graham" userId="35201d9b9f2a785d" providerId="LiveId" clId="{3233813D-10BA-4EE4-83B6-97B62E351DC2}" dt="2019-11-26T18:53:57.682" v="7834"/>
          <ac:cxnSpMkLst>
            <pc:docMk/>
            <pc:sldMk cId="3953495594" sldId="261"/>
            <ac:cxnSpMk id="19" creationId="{E6DE3513-0A9C-4AC9-ACDF-542D6A6774BD}"/>
          </ac:cxnSpMkLst>
        </pc:cxnChg>
      </pc:sldChg>
      <pc:sldChg chg="del">
        <pc:chgData name="Patrick Graham" userId="35201d9b9f2a785d" providerId="LiveId" clId="{3233813D-10BA-4EE4-83B6-97B62E351DC2}" dt="2019-11-26T02:20:13.517" v="7" actId="47"/>
        <pc:sldMkLst>
          <pc:docMk/>
          <pc:sldMk cId="773565055" sldId="262"/>
        </pc:sldMkLst>
      </pc:sldChg>
      <pc:sldChg chg="addSp delSp modSp add">
        <pc:chgData name="Patrick Graham" userId="35201d9b9f2a785d" providerId="LiveId" clId="{3233813D-10BA-4EE4-83B6-97B62E351DC2}" dt="2019-11-26T20:24:41.102" v="10158" actId="115"/>
        <pc:sldMkLst>
          <pc:docMk/>
          <pc:sldMk cId="3865335899" sldId="262"/>
        </pc:sldMkLst>
        <pc:spChg chg="mod">
          <ac:chgData name="Patrick Graham" userId="35201d9b9f2a785d" providerId="LiveId" clId="{3233813D-10BA-4EE4-83B6-97B62E351DC2}" dt="2019-11-26T20:24:41.102" v="10158" actId="115"/>
          <ac:spMkLst>
            <pc:docMk/>
            <pc:sldMk cId="3865335899" sldId="262"/>
            <ac:spMk id="2" creationId="{8304F349-A328-4C74-B3CA-2E1640A8B4E5}"/>
          </ac:spMkLst>
        </pc:spChg>
        <pc:spChg chg="add mod">
          <ac:chgData name="Patrick Graham" userId="35201d9b9f2a785d" providerId="LiveId" clId="{3233813D-10BA-4EE4-83B6-97B62E351DC2}" dt="2019-11-26T20:13:57.603" v="9299" actId="1076"/>
          <ac:spMkLst>
            <pc:docMk/>
            <pc:sldMk cId="3865335899" sldId="262"/>
            <ac:spMk id="3" creationId="{13337809-1EE0-4CEB-9125-CE6747920D87}"/>
          </ac:spMkLst>
        </pc:spChg>
        <pc:spChg chg="del">
          <ac:chgData name="Patrick Graham" userId="35201d9b9f2a785d" providerId="LiveId" clId="{3233813D-10BA-4EE4-83B6-97B62E351DC2}" dt="2019-11-26T18:54:04.192" v="7837" actId="478"/>
          <ac:spMkLst>
            <pc:docMk/>
            <pc:sldMk cId="3865335899" sldId="262"/>
            <ac:spMk id="4" creationId="{A4141225-8B20-4216-A2AA-E9BFC2B43B6A}"/>
          </ac:spMkLst>
        </pc:spChg>
        <pc:spChg chg="mod">
          <ac:chgData name="Patrick Graham" userId="35201d9b9f2a785d" providerId="LiveId" clId="{3233813D-10BA-4EE4-83B6-97B62E351DC2}" dt="2019-11-26T20:24:19.447" v="10153" actId="12789"/>
          <ac:spMkLst>
            <pc:docMk/>
            <pc:sldMk cId="3865335899" sldId="262"/>
            <ac:spMk id="10" creationId="{2EB409D9-7955-4580-BB47-25F38EA9397A}"/>
          </ac:spMkLst>
        </pc:spChg>
        <pc:spChg chg="mod">
          <ac:chgData name="Patrick Graham" userId="35201d9b9f2a785d" providerId="LiveId" clId="{3233813D-10BA-4EE4-83B6-97B62E351DC2}" dt="2019-11-26T20:24:19.447" v="10153" actId="12789"/>
          <ac:spMkLst>
            <pc:docMk/>
            <pc:sldMk cId="3865335899" sldId="262"/>
            <ac:spMk id="11" creationId="{0059FE69-EE88-4DE3-A9EF-F1E3066F1690}"/>
          </ac:spMkLst>
        </pc:spChg>
        <pc:spChg chg="add mod">
          <ac:chgData name="Patrick Graham" userId="35201d9b9f2a785d" providerId="LiveId" clId="{3233813D-10BA-4EE4-83B6-97B62E351DC2}" dt="2019-11-26T20:24:19.447" v="10153" actId="12789"/>
          <ac:spMkLst>
            <pc:docMk/>
            <pc:sldMk cId="3865335899" sldId="262"/>
            <ac:spMk id="12" creationId="{5131ACAC-9AF5-469F-93A2-D3F039E91DA4}"/>
          </ac:spMkLst>
        </pc:spChg>
        <pc:spChg chg="del">
          <ac:chgData name="Patrick Graham" userId="35201d9b9f2a785d" providerId="LiveId" clId="{3233813D-10BA-4EE4-83B6-97B62E351DC2}" dt="2019-11-26T18:54:06.837" v="7838" actId="478"/>
          <ac:spMkLst>
            <pc:docMk/>
            <pc:sldMk cId="3865335899" sldId="262"/>
            <ac:spMk id="13" creationId="{424A892F-FCAC-4045-88D2-903ED0CB3A6D}"/>
          </ac:spMkLst>
        </pc:spChg>
        <pc:spChg chg="add del">
          <ac:chgData name="Patrick Graham" userId="35201d9b9f2a785d" providerId="LiveId" clId="{3233813D-10BA-4EE4-83B6-97B62E351DC2}" dt="2019-11-26T18:54:49.119" v="7946"/>
          <ac:spMkLst>
            <pc:docMk/>
            <pc:sldMk cId="3865335899" sldId="262"/>
            <ac:spMk id="14" creationId="{66243886-BDA9-40B5-9ECA-36D86A6F9DA9}"/>
          </ac:spMkLst>
        </pc:spChg>
        <pc:spChg chg="add mod">
          <ac:chgData name="Patrick Graham" userId="35201d9b9f2a785d" providerId="LiveId" clId="{3233813D-10BA-4EE4-83B6-97B62E351DC2}" dt="2019-11-26T20:15:13.080" v="9416" actId="113"/>
          <ac:spMkLst>
            <pc:docMk/>
            <pc:sldMk cId="3865335899" sldId="262"/>
            <ac:spMk id="17" creationId="{AA944643-0307-4C12-99EC-75E768C130EF}"/>
          </ac:spMkLst>
        </pc:spChg>
        <pc:spChg chg="add mod">
          <ac:chgData name="Patrick Graham" userId="35201d9b9f2a785d" providerId="LiveId" clId="{3233813D-10BA-4EE4-83B6-97B62E351DC2}" dt="2019-11-26T20:18:39.399" v="9723" actId="948"/>
          <ac:spMkLst>
            <pc:docMk/>
            <pc:sldMk cId="3865335899" sldId="262"/>
            <ac:spMk id="18" creationId="{DF785633-D503-4BB1-BA98-3031C3C30915}"/>
          </ac:spMkLst>
        </pc:spChg>
        <pc:spChg chg="add mod">
          <ac:chgData name="Patrick Graham" userId="35201d9b9f2a785d" providerId="LiveId" clId="{3233813D-10BA-4EE4-83B6-97B62E351DC2}" dt="2019-11-26T20:21:02.040" v="10108" actId="113"/>
          <ac:spMkLst>
            <pc:docMk/>
            <pc:sldMk cId="3865335899" sldId="262"/>
            <ac:spMk id="19" creationId="{FC9C41B3-8498-457B-97FD-DC49BF64C18E}"/>
          </ac:spMkLst>
        </pc:spChg>
        <pc:picChg chg="add mod">
          <ac:chgData name="Patrick Graham" userId="35201d9b9f2a785d" providerId="LiveId" clId="{3233813D-10BA-4EE4-83B6-97B62E351DC2}" dt="2019-11-26T20:24:19.447" v="10153" actId="12789"/>
          <ac:picMkLst>
            <pc:docMk/>
            <pc:sldMk cId="3865335899" sldId="262"/>
            <ac:picMk id="6" creationId="{AB2B2B5A-2BF3-4D89-A7C3-E58966EF2ADD}"/>
          </ac:picMkLst>
        </pc:picChg>
        <pc:picChg chg="del">
          <ac:chgData name="Patrick Graham" userId="35201d9b9f2a785d" providerId="LiveId" clId="{3233813D-10BA-4EE4-83B6-97B62E351DC2}" dt="2019-11-26T18:55:06.290" v="7951" actId="478"/>
          <ac:picMkLst>
            <pc:docMk/>
            <pc:sldMk cId="3865335899" sldId="262"/>
            <ac:picMk id="7" creationId="{AA38A896-73F3-41A1-BF70-CA45FE18689E}"/>
          </ac:picMkLst>
        </pc:picChg>
        <pc:picChg chg="del">
          <ac:chgData name="Patrick Graham" userId="35201d9b9f2a785d" providerId="LiveId" clId="{3233813D-10BA-4EE4-83B6-97B62E351DC2}" dt="2019-11-26T18:55:04.344" v="7950" actId="478"/>
          <ac:picMkLst>
            <pc:docMk/>
            <pc:sldMk cId="3865335899" sldId="262"/>
            <ac:picMk id="15" creationId="{D122D915-166D-4953-BBFD-3EF38EF42667}"/>
          </ac:picMkLst>
        </pc:picChg>
        <pc:picChg chg="add mod">
          <ac:chgData name="Patrick Graham" userId="35201d9b9f2a785d" providerId="LiveId" clId="{3233813D-10BA-4EE4-83B6-97B62E351DC2}" dt="2019-11-26T20:24:19.447" v="10153" actId="12789"/>
          <ac:picMkLst>
            <pc:docMk/>
            <pc:sldMk cId="3865335899" sldId="262"/>
            <ac:picMk id="20" creationId="{6E5460B0-8B9C-4E35-A3F2-B51A769A4E34}"/>
          </ac:picMkLst>
        </pc:picChg>
        <pc:picChg chg="add mod">
          <ac:chgData name="Patrick Graham" userId="35201d9b9f2a785d" providerId="LiveId" clId="{3233813D-10BA-4EE4-83B6-97B62E351DC2}" dt="2019-11-26T20:24:19.447" v="10153" actId="12789"/>
          <ac:picMkLst>
            <pc:docMk/>
            <pc:sldMk cId="3865335899" sldId="262"/>
            <ac:picMk id="22" creationId="{87166550-2021-4DA6-8443-3A34BF5A99DC}"/>
          </ac:picMkLst>
        </pc:picChg>
        <pc:cxnChg chg="mod">
          <ac:chgData name="Patrick Graham" userId="35201d9b9f2a785d" providerId="LiveId" clId="{3233813D-10BA-4EE4-83B6-97B62E351DC2}" dt="2019-11-26T18:57:11.815" v="8000" actId="1038"/>
          <ac:cxnSpMkLst>
            <pc:docMk/>
            <pc:sldMk cId="3865335899" sldId="262"/>
            <ac:cxnSpMk id="9" creationId="{642D2B92-D785-4BC9-9F15-282AF06C38EE}"/>
          </ac:cxnSpMkLst>
        </pc:cxnChg>
        <pc:cxnChg chg="add mod">
          <ac:chgData name="Patrick Graham" userId="35201d9b9f2a785d" providerId="LiveId" clId="{3233813D-10BA-4EE4-83B6-97B62E351DC2}" dt="2019-11-26T18:57:25.290" v="8043" actId="1037"/>
          <ac:cxnSpMkLst>
            <pc:docMk/>
            <pc:sldMk cId="3865335899" sldId="262"/>
            <ac:cxnSpMk id="16" creationId="{7AD2026A-ACF8-4FB6-AD42-8290DCD32B65}"/>
          </ac:cxnSpMkLst>
        </pc:cxnChg>
      </pc:sldChg>
      <pc:sldChg chg="del">
        <pc:chgData name="Patrick Graham" userId="35201d9b9f2a785d" providerId="LiveId" clId="{3233813D-10BA-4EE4-83B6-97B62E351DC2}" dt="2019-11-26T02:20:13.313" v="6" actId="47"/>
        <pc:sldMkLst>
          <pc:docMk/>
          <pc:sldMk cId="1716207777" sldId="263"/>
        </pc:sldMkLst>
      </pc:sldChg>
      <pc:sldChg chg="addSp delSp modSp add">
        <pc:chgData name="Patrick Graham" userId="35201d9b9f2a785d" providerId="LiveId" clId="{3233813D-10BA-4EE4-83B6-97B62E351DC2}" dt="2019-11-26T21:16:03.975" v="14706"/>
        <pc:sldMkLst>
          <pc:docMk/>
          <pc:sldMk cId="1862912565" sldId="263"/>
        </pc:sldMkLst>
        <pc:spChg chg="mod">
          <ac:chgData name="Patrick Graham" userId="35201d9b9f2a785d" providerId="LiveId" clId="{3233813D-10BA-4EE4-83B6-97B62E351DC2}" dt="2019-11-26T20:25:14.164" v="10311" actId="115"/>
          <ac:spMkLst>
            <pc:docMk/>
            <pc:sldMk cId="1862912565" sldId="263"/>
            <ac:spMk id="2" creationId="{8304F349-A328-4C74-B3CA-2E1640A8B4E5}"/>
          </ac:spMkLst>
        </pc:spChg>
        <pc:spChg chg="del">
          <ac:chgData name="Patrick Graham" userId="35201d9b9f2a785d" providerId="LiveId" clId="{3233813D-10BA-4EE4-83B6-97B62E351DC2}" dt="2019-11-26T21:16:03.975" v="14706"/>
          <ac:spMkLst>
            <pc:docMk/>
            <pc:sldMk cId="1862912565" sldId="263"/>
            <ac:spMk id="3" creationId="{13337809-1EE0-4CEB-9125-CE6747920D87}"/>
          </ac:spMkLst>
        </pc:spChg>
        <pc:spChg chg="del">
          <ac:chgData name="Patrick Graham" userId="35201d9b9f2a785d" providerId="LiveId" clId="{3233813D-10BA-4EE4-83B6-97B62E351DC2}" dt="2019-11-26T20:25:25.524" v="10312" actId="478"/>
          <ac:spMkLst>
            <pc:docMk/>
            <pc:sldMk cId="1862912565" sldId="263"/>
            <ac:spMk id="10" creationId="{2EB409D9-7955-4580-BB47-25F38EA9397A}"/>
          </ac:spMkLst>
        </pc:spChg>
        <pc:spChg chg="del">
          <ac:chgData name="Patrick Graham" userId="35201d9b9f2a785d" providerId="LiveId" clId="{3233813D-10BA-4EE4-83B6-97B62E351DC2}" dt="2019-11-26T20:25:25.524" v="10312" actId="478"/>
          <ac:spMkLst>
            <pc:docMk/>
            <pc:sldMk cId="1862912565" sldId="263"/>
            <ac:spMk id="11" creationId="{0059FE69-EE88-4DE3-A9EF-F1E3066F1690}"/>
          </ac:spMkLst>
        </pc:spChg>
        <pc:spChg chg="del">
          <ac:chgData name="Patrick Graham" userId="35201d9b9f2a785d" providerId="LiveId" clId="{3233813D-10BA-4EE4-83B6-97B62E351DC2}" dt="2019-11-26T20:25:25.524" v="10312" actId="478"/>
          <ac:spMkLst>
            <pc:docMk/>
            <pc:sldMk cId="1862912565" sldId="263"/>
            <ac:spMk id="12" creationId="{5131ACAC-9AF5-469F-93A2-D3F039E91DA4}"/>
          </ac:spMkLst>
        </pc:spChg>
        <pc:spChg chg="del">
          <ac:chgData name="Patrick Graham" userId="35201d9b9f2a785d" providerId="LiveId" clId="{3233813D-10BA-4EE4-83B6-97B62E351DC2}" dt="2019-11-26T20:25:25.524" v="10312" actId="478"/>
          <ac:spMkLst>
            <pc:docMk/>
            <pc:sldMk cId="1862912565" sldId="263"/>
            <ac:spMk id="17" creationId="{AA944643-0307-4C12-99EC-75E768C130EF}"/>
          </ac:spMkLst>
        </pc:spChg>
        <pc:spChg chg="del">
          <ac:chgData name="Patrick Graham" userId="35201d9b9f2a785d" providerId="LiveId" clId="{3233813D-10BA-4EE4-83B6-97B62E351DC2}" dt="2019-11-26T20:25:25.524" v="10312" actId="478"/>
          <ac:spMkLst>
            <pc:docMk/>
            <pc:sldMk cId="1862912565" sldId="263"/>
            <ac:spMk id="18" creationId="{DF785633-D503-4BB1-BA98-3031C3C30915}"/>
          </ac:spMkLst>
        </pc:spChg>
        <pc:spChg chg="del">
          <ac:chgData name="Patrick Graham" userId="35201d9b9f2a785d" providerId="LiveId" clId="{3233813D-10BA-4EE4-83B6-97B62E351DC2}" dt="2019-11-26T20:25:25.524" v="10312" actId="478"/>
          <ac:spMkLst>
            <pc:docMk/>
            <pc:sldMk cId="1862912565" sldId="263"/>
            <ac:spMk id="19" creationId="{FC9C41B3-8498-457B-97FD-DC49BF64C18E}"/>
          </ac:spMkLst>
        </pc:spChg>
        <pc:spChg chg="add mod">
          <ac:chgData name="Patrick Graham" userId="35201d9b9f2a785d" providerId="LiveId" clId="{3233813D-10BA-4EE4-83B6-97B62E351DC2}" dt="2019-11-26T20:28:04.579" v="10575" actId="20577"/>
          <ac:spMkLst>
            <pc:docMk/>
            <pc:sldMk cId="1862912565" sldId="263"/>
            <ac:spMk id="21" creationId="{5BD1C51F-5F2E-450D-B9A2-9A5011F2F030}"/>
          </ac:spMkLst>
        </pc:spChg>
        <pc:spChg chg="add mod">
          <ac:chgData name="Patrick Graham" userId="35201d9b9f2a785d" providerId="LiveId" clId="{3233813D-10BA-4EE4-83B6-97B62E351DC2}" dt="2019-11-26T20:36:45.504" v="11566" actId="1038"/>
          <ac:spMkLst>
            <pc:docMk/>
            <pc:sldMk cId="1862912565" sldId="263"/>
            <ac:spMk id="23" creationId="{559ABBE8-2708-4D77-A12F-14950943C8AC}"/>
          </ac:spMkLst>
        </pc:spChg>
        <pc:spChg chg="add mod">
          <ac:chgData name="Patrick Graham" userId="35201d9b9f2a785d" providerId="LiveId" clId="{3233813D-10BA-4EE4-83B6-97B62E351DC2}" dt="2019-11-26T20:36:55.664" v="11567" actId="554"/>
          <ac:spMkLst>
            <pc:docMk/>
            <pc:sldMk cId="1862912565" sldId="263"/>
            <ac:spMk id="24" creationId="{52755F2E-4488-4CA3-9AF1-38B89309A574}"/>
          </ac:spMkLst>
        </pc:spChg>
        <pc:spChg chg="add mod">
          <ac:chgData name="Patrick Graham" userId="35201d9b9f2a785d" providerId="LiveId" clId="{3233813D-10BA-4EE4-83B6-97B62E351DC2}" dt="2019-11-26T20:42:59.382" v="11568" actId="20577"/>
          <ac:spMkLst>
            <pc:docMk/>
            <pc:sldMk cId="1862912565" sldId="263"/>
            <ac:spMk id="25" creationId="{EE3D55D5-146A-4C69-93CF-8BB5BFDB75D9}"/>
          </ac:spMkLst>
        </pc:spChg>
        <pc:picChg chg="add mod">
          <ac:chgData name="Patrick Graham" userId="35201d9b9f2a785d" providerId="LiveId" clId="{3233813D-10BA-4EE4-83B6-97B62E351DC2}" dt="2019-11-26T20:36:28.975" v="11519" actId="207"/>
          <ac:picMkLst>
            <pc:docMk/>
            <pc:sldMk cId="1862912565" sldId="263"/>
            <ac:picMk id="5" creationId="{A53D1B21-EE5A-46AE-9E07-B65AC8416AE2}"/>
          </ac:picMkLst>
        </pc:picChg>
        <pc:picChg chg="del">
          <ac:chgData name="Patrick Graham" userId="35201d9b9f2a785d" providerId="LiveId" clId="{3233813D-10BA-4EE4-83B6-97B62E351DC2}" dt="2019-11-26T20:25:25.524" v="10312" actId="478"/>
          <ac:picMkLst>
            <pc:docMk/>
            <pc:sldMk cId="1862912565" sldId="263"/>
            <ac:picMk id="6" creationId="{AB2B2B5A-2BF3-4D89-A7C3-E58966EF2ADD}"/>
          </ac:picMkLst>
        </pc:picChg>
        <pc:picChg chg="add mod">
          <ac:chgData name="Patrick Graham" userId="35201d9b9f2a785d" providerId="LiveId" clId="{3233813D-10BA-4EE4-83B6-97B62E351DC2}" dt="2019-11-26T20:36:45.504" v="11566" actId="1038"/>
          <ac:picMkLst>
            <pc:docMk/>
            <pc:sldMk cId="1862912565" sldId="263"/>
            <ac:picMk id="8" creationId="{D1D29BF2-4442-46C0-AD1E-A2FA730D8FBF}"/>
          </ac:picMkLst>
        </pc:picChg>
        <pc:picChg chg="del">
          <ac:chgData name="Patrick Graham" userId="35201d9b9f2a785d" providerId="LiveId" clId="{3233813D-10BA-4EE4-83B6-97B62E351DC2}" dt="2019-11-26T20:25:25.524" v="10312" actId="478"/>
          <ac:picMkLst>
            <pc:docMk/>
            <pc:sldMk cId="1862912565" sldId="263"/>
            <ac:picMk id="20" creationId="{6E5460B0-8B9C-4E35-A3F2-B51A769A4E34}"/>
          </ac:picMkLst>
        </pc:picChg>
        <pc:picChg chg="del">
          <ac:chgData name="Patrick Graham" userId="35201d9b9f2a785d" providerId="LiveId" clId="{3233813D-10BA-4EE4-83B6-97B62E351DC2}" dt="2019-11-26T20:25:25.524" v="10312" actId="478"/>
          <ac:picMkLst>
            <pc:docMk/>
            <pc:sldMk cId="1862912565" sldId="263"/>
            <ac:picMk id="22" creationId="{87166550-2021-4DA6-8443-3A34BF5A99DC}"/>
          </ac:picMkLst>
        </pc:picChg>
        <pc:picChg chg="add del">
          <ac:chgData name="Patrick Graham" userId="35201d9b9f2a785d" providerId="LiveId" clId="{3233813D-10BA-4EE4-83B6-97B62E351DC2}" dt="2019-11-26T20:35:20.595" v="11505" actId="478"/>
          <ac:picMkLst>
            <pc:docMk/>
            <pc:sldMk cId="1862912565" sldId="263"/>
            <ac:picMk id="26" creationId="{8459FA0D-77B5-4FAE-BE1E-2D268C98F3CF}"/>
          </ac:picMkLst>
        </pc:picChg>
        <pc:picChg chg="add del">
          <ac:chgData name="Patrick Graham" userId="35201d9b9f2a785d" providerId="LiveId" clId="{3233813D-10BA-4EE4-83B6-97B62E351DC2}" dt="2019-11-26T20:26:41.708" v="10314" actId="478"/>
          <ac:picMkLst>
            <pc:docMk/>
            <pc:sldMk cId="1862912565" sldId="263"/>
            <ac:picMk id="27" creationId="{CFB0E0B3-6A37-4C7F-BCEB-F6FBD7E8D916}"/>
          </ac:picMkLst>
        </pc:picChg>
        <pc:cxnChg chg="del">
          <ac:chgData name="Patrick Graham" userId="35201d9b9f2a785d" providerId="LiveId" clId="{3233813D-10BA-4EE4-83B6-97B62E351DC2}" dt="2019-11-26T20:25:25.524" v="10312" actId="478"/>
          <ac:cxnSpMkLst>
            <pc:docMk/>
            <pc:sldMk cId="1862912565" sldId="263"/>
            <ac:cxnSpMk id="9" creationId="{642D2B92-D785-4BC9-9F15-282AF06C38EE}"/>
          </ac:cxnSpMkLst>
        </pc:cxnChg>
        <pc:cxnChg chg="add">
          <ac:chgData name="Patrick Graham" userId="35201d9b9f2a785d" providerId="LiveId" clId="{3233813D-10BA-4EE4-83B6-97B62E351DC2}" dt="2019-11-26T20:26:32.362" v="10313"/>
          <ac:cxnSpMkLst>
            <pc:docMk/>
            <pc:sldMk cId="1862912565" sldId="263"/>
            <ac:cxnSpMk id="15" creationId="{E91E6138-A401-4A77-B060-C7DF1D1C364D}"/>
          </ac:cxnSpMkLst>
        </pc:cxnChg>
        <pc:cxnChg chg="del">
          <ac:chgData name="Patrick Graham" userId="35201d9b9f2a785d" providerId="LiveId" clId="{3233813D-10BA-4EE4-83B6-97B62E351DC2}" dt="2019-11-26T20:25:25.524" v="10312" actId="478"/>
          <ac:cxnSpMkLst>
            <pc:docMk/>
            <pc:sldMk cId="1862912565" sldId="263"/>
            <ac:cxnSpMk id="16" creationId="{7AD2026A-ACF8-4FB6-AD42-8290DCD32B65}"/>
          </ac:cxnSpMkLst>
        </pc:cxnChg>
      </pc:sldChg>
      <pc:sldChg chg="del">
        <pc:chgData name="Patrick Graham" userId="35201d9b9f2a785d" providerId="LiveId" clId="{3233813D-10BA-4EE4-83B6-97B62E351DC2}" dt="2019-11-26T02:20:13.266" v="5" actId="47"/>
        <pc:sldMkLst>
          <pc:docMk/>
          <pc:sldMk cId="1050192310" sldId="264"/>
        </pc:sldMkLst>
      </pc:sldChg>
      <pc:sldChg chg="addSp delSp modSp add">
        <pc:chgData name="Patrick Graham" userId="35201d9b9f2a785d" providerId="LiveId" clId="{3233813D-10BA-4EE4-83B6-97B62E351DC2}" dt="2019-11-26T21:23:53.991" v="14830" actId="1036"/>
        <pc:sldMkLst>
          <pc:docMk/>
          <pc:sldMk cId="2506038950" sldId="264"/>
        </pc:sldMkLst>
        <pc:spChg chg="del">
          <ac:chgData name="Patrick Graham" userId="35201d9b9f2a785d" providerId="LiveId" clId="{3233813D-10BA-4EE4-83B6-97B62E351DC2}" dt="2019-11-26T20:43:21.603" v="11570" actId="478"/>
          <ac:spMkLst>
            <pc:docMk/>
            <pc:sldMk cId="2506038950" sldId="264"/>
            <ac:spMk id="2" creationId="{2C5C611E-E5E6-4973-AA68-614077648F2F}"/>
          </ac:spMkLst>
        </pc:spChg>
        <pc:spChg chg="del">
          <ac:chgData name="Patrick Graham" userId="35201d9b9f2a785d" providerId="LiveId" clId="{3233813D-10BA-4EE4-83B6-97B62E351DC2}" dt="2019-11-26T20:44:08.132" v="11730" actId="478"/>
          <ac:spMkLst>
            <pc:docMk/>
            <pc:sldMk cId="2506038950" sldId="264"/>
            <ac:spMk id="3" creationId="{456EE3C3-2141-4E70-9533-0537D434DF3E}"/>
          </ac:spMkLst>
        </pc:spChg>
        <pc:spChg chg="add mod">
          <ac:chgData name="Patrick Graham" userId="35201d9b9f2a785d" providerId="LiveId" clId="{3233813D-10BA-4EE4-83B6-97B62E351DC2}" dt="2019-11-26T20:44:00.919" v="11729" actId="20577"/>
          <ac:spMkLst>
            <pc:docMk/>
            <pc:sldMk cId="2506038950" sldId="264"/>
            <ac:spMk id="4" creationId="{DB741992-2089-4CF2-AB0C-7459D58861FC}"/>
          </ac:spMkLst>
        </pc:spChg>
        <pc:spChg chg="add mod">
          <ac:chgData name="Patrick Graham" userId="35201d9b9f2a785d" providerId="LiveId" clId="{3233813D-10BA-4EE4-83B6-97B62E351DC2}" dt="2019-11-26T21:23:53.991" v="14830" actId="1036"/>
          <ac:spMkLst>
            <pc:docMk/>
            <pc:sldMk cId="2506038950" sldId="264"/>
            <ac:spMk id="5" creationId="{CC1C6BB3-38C7-4B30-BACE-673D83818629}"/>
          </ac:spMkLst>
        </pc:spChg>
        <pc:spChg chg="add mod">
          <ac:chgData name="Patrick Graham" userId="35201d9b9f2a785d" providerId="LiveId" clId="{3233813D-10BA-4EE4-83B6-97B62E351DC2}" dt="2019-11-26T21:23:53.991" v="14830" actId="1036"/>
          <ac:spMkLst>
            <pc:docMk/>
            <pc:sldMk cId="2506038950" sldId="264"/>
            <ac:spMk id="6" creationId="{36493EC5-F94C-4351-99EC-F378677C1522}"/>
          </ac:spMkLst>
        </pc:spChg>
        <pc:spChg chg="add mod">
          <ac:chgData name="Patrick Graham" userId="35201d9b9f2a785d" providerId="LiveId" clId="{3233813D-10BA-4EE4-83B6-97B62E351DC2}" dt="2019-11-26T21:23:53.991" v="14830" actId="1036"/>
          <ac:spMkLst>
            <pc:docMk/>
            <pc:sldMk cId="2506038950" sldId="264"/>
            <ac:spMk id="7" creationId="{7A0F6246-4738-4DEF-A220-59CBDB03980F}"/>
          </ac:spMkLst>
        </pc:spChg>
        <pc:spChg chg="add mod">
          <ac:chgData name="Patrick Graham" userId="35201d9b9f2a785d" providerId="LiveId" clId="{3233813D-10BA-4EE4-83B6-97B62E351DC2}" dt="2019-11-26T21:23:53.991" v="14830" actId="1036"/>
          <ac:spMkLst>
            <pc:docMk/>
            <pc:sldMk cId="2506038950" sldId="264"/>
            <ac:spMk id="8" creationId="{300F79D6-0027-489D-88EA-F0284D740A6D}"/>
          </ac:spMkLst>
        </pc:spChg>
        <pc:picChg chg="add del">
          <ac:chgData name="Patrick Graham" userId="35201d9b9f2a785d" providerId="LiveId" clId="{3233813D-10BA-4EE4-83B6-97B62E351DC2}" dt="2019-11-26T20:50:26.423" v="12512" actId="478"/>
          <ac:picMkLst>
            <pc:docMk/>
            <pc:sldMk cId="2506038950" sldId="264"/>
            <ac:picMk id="9" creationId="{A22DF215-3F9E-4EC4-A9D6-E353FF62EB60}"/>
          </ac:picMkLst>
        </pc:picChg>
        <pc:picChg chg="add del">
          <ac:chgData name="Patrick Graham" userId="35201d9b9f2a785d" providerId="LiveId" clId="{3233813D-10BA-4EE4-83B6-97B62E351DC2}" dt="2019-11-26T20:50:24.520" v="12511" actId="478"/>
          <ac:picMkLst>
            <pc:docMk/>
            <pc:sldMk cId="2506038950" sldId="264"/>
            <ac:picMk id="10" creationId="{C9943C49-F9CB-4ED8-B786-E943B1A05977}"/>
          </ac:picMkLst>
        </pc:picChg>
        <pc:picChg chg="add mod">
          <ac:chgData name="Patrick Graham" userId="35201d9b9f2a785d" providerId="LiveId" clId="{3233813D-10BA-4EE4-83B6-97B62E351DC2}" dt="2019-11-26T21:23:53.991" v="14830" actId="1036"/>
          <ac:picMkLst>
            <pc:docMk/>
            <pc:sldMk cId="2506038950" sldId="264"/>
            <ac:picMk id="13" creationId="{8FE5B090-2AA6-49FF-877A-FB583C4A2191}"/>
          </ac:picMkLst>
        </pc:picChg>
        <pc:picChg chg="add mod">
          <ac:chgData name="Patrick Graham" userId="35201d9b9f2a785d" providerId="LiveId" clId="{3233813D-10BA-4EE4-83B6-97B62E351DC2}" dt="2019-11-26T21:23:53.991" v="14830" actId="1036"/>
          <ac:picMkLst>
            <pc:docMk/>
            <pc:sldMk cId="2506038950" sldId="264"/>
            <ac:picMk id="15" creationId="{93F149B8-DD5C-4604-AAB8-7ED22A2BFF1D}"/>
          </ac:picMkLst>
        </pc:picChg>
        <pc:cxnChg chg="add">
          <ac:chgData name="Patrick Graham" userId="35201d9b9f2a785d" providerId="LiveId" clId="{3233813D-10BA-4EE4-83B6-97B62E351DC2}" dt="2019-11-26T20:50:15.122" v="12510"/>
          <ac:cxnSpMkLst>
            <pc:docMk/>
            <pc:sldMk cId="2506038950" sldId="264"/>
            <ac:cxnSpMk id="11" creationId="{73D20666-85DD-4FE3-9743-9FF8CBA70DE8}"/>
          </ac:cxnSpMkLst>
        </pc:cxnChg>
      </pc:sldChg>
      <pc:sldChg chg="del">
        <pc:chgData name="Patrick Graham" userId="35201d9b9f2a785d" providerId="LiveId" clId="{3233813D-10BA-4EE4-83B6-97B62E351DC2}" dt="2019-11-26T02:20:13.058" v="4" actId="47"/>
        <pc:sldMkLst>
          <pc:docMk/>
          <pc:sldMk cId="1623716763" sldId="265"/>
        </pc:sldMkLst>
      </pc:sldChg>
      <pc:sldChg chg="addSp delSp modSp add">
        <pc:chgData name="Patrick Graham" userId="35201d9b9f2a785d" providerId="LiveId" clId="{3233813D-10BA-4EE4-83B6-97B62E351DC2}" dt="2019-11-26T21:24:54.152" v="14901" actId="6549"/>
        <pc:sldMkLst>
          <pc:docMk/>
          <pc:sldMk cId="2741404701" sldId="265"/>
        </pc:sldMkLst>
        <pc:spChg chg="mod">
          <ac:chgData name="Patrick Graham" userId="35201d9b9f2a785d" providerId="LiveId" clId="{3233813D-10BA-4EE4-83B6-97B62E351DC2}" dt="2019-11-26T21:24:54.152" v="14901" actId="6549"/>
          <ac:spMkLst>
            <pc:docMk/>
            <pc:sldMk cId="2741404701" sldId="265"/>
            <ac:spMk id="2" creationId="{8304F349-A328-4C74-B3CA-2E1640A8B4E5}"/>
          </ac:spMkLst>
        </pc:spChg>
        <pc:spChg chg="mod">
          <ac:chgData name="Patrick Graham" userId="35201d9b9f2a785d" providerId="LiveId" clId="{3233813D-10BA-4EE4-83B6-97B62E351DC2}" dt="2019-11-26T21:02:16.181" v="13862" actId="20577"/>
          <ac:spMkLst>
            <pc:docMk/>
            <pc:sldMk cId="2741404701" sldId="265"/>
            <ac:spMk id="3" creationId="{13337809-1EE0-4CEB-9125-CE6747920D87}"/>
          </ac:spMkLst>
        </pc:spChg>
        <pc:spChg chg="mod">
          <ac:chgData name="Patrick Graham" userId="35201d9b9f2a785d" providerId="LiveId" clId="{3233813D-10BA-4EE4-83B6-97B62E351DC2}" dt="2019-11-26T21:14:24.016" v="14697" actId="12789"/>
          <ac:spMkLst>
            <pc:docMk/>
            <pc:sldMk cId="2741404701" sldId="265"/>
            <ac:spMk id="10" creationId="{2EB409D9-7955-4580-BB47-25F38EA9397A}"/>
          </ac:spMkLst>
        </pc:spChg>
        <pc:spChg chg="mod">
          <ac:chgData name="Patrick Graham" userId="35201d9b9f2a785d" providerId="LiveId" clId="{3233813D-10BA-4EE4-83B6-97B62E351DC2}" dt="2019-11-26T21:14:24.016" v="14697" actId="12789"/>
          <ac:spMkLst>
            <pc:docMk/>
            <pc:sldMk cId="2741404701" sldId="265"/>
            <ac:spMk id="11" creationId="{0059FE69-EE88-4DE3-A9EF-F1E3066F1690}"/>
          </ac:spMkLst>
        </pc:spChg>
        <pc:spChg chg="mod">
          <ac:chgData name="Patrick Graham" userId="35201d9b9f2a785d" providerId="LiveId" clId="{3233813D-10BA-4EE4-83B6-97B62E351DC2}" dt="2019-11-26T21:14:24.016" v="14697" actId="12789"/>
          <ac:spMkLst>
            <pc:docMk/>
            <pc:sldMk cId="2741404701" sldId="265"/>
            <ac:spMk id="12" creationId="{5131ACAC-9AF5-469F-93A2-D3F039E91DA4}"/>
          </ac:spMkLst>
        </pc:spChg>
        <pc:spChg chg="mod">
          <ac:chgData name="Patrick Graham" userId="35201d9b9f2a785d" providerId="LiveId" clId="{3233813D-10BA-4EE4-83B6-97B62E351DC2}" dt="2019-11-26T21:09:01.399" v="14201" actId="554"/>
          <ac:spMkLst>
            <pc:docMk/>
            <pc:sldMk cId="2741404701" sldId="265"/>
            <ac:spMk id="17" creationId="{AA944643-0307-4C12-99EC-75E768C130EF}"/>
          </ac:spMkLst>
        </pc:spChg>
        <pc:spChg chg="mod">
          <ac:chgData name="Patrick Graham" userId="35201d9b9f2a785d" providerId="LiveId" clId="{3233813D-10BA-4EE4-83B6-97B62E351DC2}" dt="2019-11-26T21:13:31.990" v="14676" actId="554"/>
          <ac:spMkLst>
            <pc:docMk/>
            <pc:sldMk cId="2741404701" sldId="265"/>
            <ac:spMk id="18" creationId="{DF785633-D503-4BB1-BA98-3031C3C30915}"/>
          </ac:spMkLst>
        </pc:spChg>
        <pc:spChg chg="mod">
          <ac:chgData name="Patrick Graham" userId="35201d9b9f2a785d" providerId="LiveId" clId="{3233813D-10BA-4EE4-83B6-97B62E351DC2}" dt="2019-11-26T21:13:40.491" v="14678" actId="14100"/>
          <ac:spMkLst>
            <pc:docMk/>
            <pc:sldMk cId="2741404701" sldId="265"/>
            <ac:spMk id="19" creationId="{FC9C41B3-8498-457B-97FD-DC49BF64C18E}"/>
          </ac:spMkLst>
        </pc:spChg>
        <pc:picChg chg="add mod">
          <ac:chgData name="Patrick Graham" userId="35201d9b9f2a785d" providerId="LiveId" clId="{3233813D-10BA-4EE4-83B6-97B62E351DC2}" dt="2019-11-26T21:14:24.016" v="14697" actId="12789"/>
          <ac:picMkLst>
            <pc:docMk/>
            <pc:sldMk cId="2741404701" sldId="265"/>
            <ac:picMk id="5" creationId="{C625BE98-5E49-4A20-95EB-4C1AAA18B214}"/>
          </ac:picMkLst>
        </pc:picChg>
        <pc:picChg chg="del mod">
          <ac:chgData name="Patrick Graham" userId="35201d9b9f2a785d" providerId="LiveId" clId="{3233813D-10BA-4EE4-83B6-97B62E351DC2}" dt="2019-11-26T21:09:05.418" v="14202" actId="478"/>
          <ac:picMkLst>
            <pc:docMk/>
            <pc:sldMk cId="2741404701" sldId="265"/>
            <ac:picMk id="6" creationId="{AB2B2B5A-2BF3-4D89-A7C3-E58966EF2ADD}"/>
          </ac:picMkLst>
        </pc:picChg>
        <pc:picChg chg="add mod">
          <ac:chgData name="Patrick Graham" userId="35201d9b9f2a785d" providerId="LiveId" clId="{3233813D-10BA-4EE4-83B6-97B62E351DC2}" dt="2019-11-26T21:14:43.809" v="14700" actId="207"/>
          <ac:picMkLst>
            <pc:docMk/>
            <pc:sldMk cId="2741404701" sldId="265"/>
            <ac:picMk id="8" creationId="{DDBBFC22-8E27-461D-B1BB-B19303330E75}"/>
          </ac:picMkLst>
        </pc:picChg>
        <pc:picChg chg="add mod">
          <ac:chgData name="Patrick Graham" userId="35201d9b9f2a785d" providerId="LiveId" clId="{3233813D-10BA-4EE4-83B6-97B62E351DC2}" dt="2019-11-26T21:14:39.386" v="14699" actId="207"/>
          <ac:picMkLst>
            <pc:docMk/>
            <pc:sldMk cId="2741404701" sldId="265"/>
            <ac:picMk id="14" creationId="{C9887C08-9814-4DBF-BA91-3C5CB287BB14}"/>
          </ac:picMkLst>
        </pc:picChg>
        <pc:picChg chg="del mod">
          <ac:chgData name="Patrick Graham" userId="35201d9b9f2a785d" providerId="LiveId" clId="{3233813D-10BA-4EE4-83B6-97B62E351DC2}" dt="2019-11-26T20:57:07.197" v="13132" actId="478"/>
          <ac:picMkLst>
            <pc:docMk/>
            <pc:sldMk cId="2741404701" sldId="265"/>
            <ac:picMk id="20" creationId="{6E5460B0-8B9C-4E35-A3F2-B51A769A4E34}"/>
          </ac:picMkLst>
        </pc:picChg>
        <pc:picChg chg="del">
          <ac:chgData name="Patrick Graham" userId="35201d9b9f2a785d" providerId="LiveId" clId="{3233813D-10BA-4EE4-83B6-97B62E351DC2}" dt="2019-11-26T21:10:13.801" v="14246" actId="478"/>
          <ac:picMkLst>
            <pc:docMk/>
            <pc:sldMk cId="2741404701" sldId="265"/>
            <ac:picMk id="22" creationId="{87166550-2021-4DA6-8443-3A34BF5A99DC}"/>
          </ac:picMkLst>
        </pc:picChg>
        <pc:cxnChg chg="mod">
          <ac:chgData name="Patrick Graham" userId="35201d9b9f2a785d" providerId="LiveId" clId="{3233813D-10BA-4EE4-83B6-97B62E351DC2}" dt="2019-11-26T21:10:11.533" v="14245" actId="1038"/>
          <ac:cxnSpMkLst>
            <pc:docMk/>
            <pc:sldMk cId="2741404701" sldId="265"/>
            <ac:cxnSpMk id="9" creationId="{642D2B92-D785-4BC9-9F15-282AF06C38EE}"/>
          </ac:cxnSpMkLst>
        </pc:cxnChg>
      </pc:sldChg>
      <pc:sldMasterChg chg="addSp modSp addSldLayout delSldLayout modSldLayout">
        <pc:chgData name="Patrick Graham" userId="35201d9b9f2a785d" providerId="LiveId" clId="{3233813D-10BA-4EE4-83B6-97B62E351DC2}" dt="2019-11-26T02:25:54.489" v="169" actId="478"/>
        <pc:sldMasterMkLst>
          <pc:docMk/>
          <pc:sldMasterMk cId="1994513222" sldId="2147483658"/>
        </pc:sldMasterMkLst>
        <pc:spChg chg="add mod">
          <ac:chgData name="Patrick Graham" userId="35201d9b9f2a785d" providerId="LiveId" clId="{3233813D-10BA-4EE4-83B6-97B62E351DC2}" dt="2019-11-26T02:25:29.507" v="152"/>
          <ac:spMkLst>
            <pc:docMk/>
            <pc:sldMasterMk cId="1994513222" sldId="2147483658"/>
            <ac:spMk id="2" creationId="{51F3FD05-AAAD-4D7F-B4B5-EE8196EBDEB1}"/>
          </ac:spMkLst>
        </pc:spChg>
        <pc:spChg chg="add mod">
          <ac:chgData name="Patrick Graham" userId="35201d9b9f2a785d" providerId="LiveId" clId="{3233813D-10BA-4EE4-83B6-97B62E351DC2}" dt="2019-11-26T02:25:29.507" v="152"/>
          <ac:spMkLst>
            <pc:docMk/>
            <pc:sldMasterMk cId="1994513222" sldId="2147483658"/>
            <ac:spMk id="3" creationId="{7EAA6675-BAD5-4F8A-932C-E6886EBE205B}"/>
          </ac:spMkLst>
        </pc:spChg>
        <pc:spChg chg="add mod">
          <ac:chgData name="Patrick Graham" userId="35201d9b9f2a785d" providerId="LiveId" clId="{3233813D-10BA-4EE4-83B6-97B62E351DC2}" dt="2019-11-26T02:25:29.507" v="152"/>
          <ac:spMkLst>
            <pc:docMk/>
            <pc:sldMasterMk cId="1994513222" sldId="2147483658"/>
            <ac:spMk id="4" creationId="{57726101-08E8-4AFE-BBA6-1DBCDA35F075}"/>
          </ac:spMkLst>
        </pc:spChg>
        <pc:spChg chg="add mod">
          <ac:chgData name="Patrick Graham" userId="35201d9b9f2a785d" providerId="LiveId" clId="{3233813D-10BA-4EE4-83B6-97B62E351DC2}" dt="2019-11-26T02:25:29.507" v="152"/>
          <ac:spMkLst>
            <pc:docMk/>
            <pc:sldMasterMk cId="1994513222" sldId="2147483658"/>
            <ac:spMk id="5" creationId="{6F0CA7CD-678A-4DB2-A51F-BBF27C9E7E32}"/>
          </ac:spMkLst>
        </pc:spChg>
        <pc:spChg chg="add mod">
          <ac:chgData name="Patrick Graham" userId="35201d9b9f2a785d" providerId="LiveId" clId="{3233813D-10BA-4EE4-83B6-97B62E351DC2}" dt="2019-11-26T02:25:29.507" v="152"/>
          <ac:spMkLst>
            <pc:docMk/>
            <pc:sldMasterMk cId="1994513222" sldId="2147483658"/>
            <ac:spMk id="6" creationId="{16CF91D5-8AED-418D-B6FD-087835DE2B92}"/>
          </ac:spMkLst>
        </pc:spChg>
        <pc:sldLayoutChg chg="delSp add del">
          <pc:chgData name="Patrick Graham" userId="35201d9b9f2a785d" providerId="LiveId" clId="{3233813D-10BA-4EE4-83B6-97B62E351DC2}" dt="2019-11-26T02:25:54.489" v="169" actId="478"/>
          <pc:sldLayoutMkLst>
            <pc:docMk/>
            <pc:sldMasterMk cId="1994513222" sldId="2147483658"/>
            <pc:sldLayoutMk cId="2711285702" sldId="2147483659"/>
          </pc:sldLayoutMkLst>
          <pc:spChg chg="del">
            <ac:chgData name="Patrick Graham" userId="35201d9b9f2a785d" providerId="LiveId" clId="{3233813D-10BA-4EE4-83B6-97B62E351DC2}" dt="2019-11-26T02:25:45.666" v="165" actId="478"/>
            <ac:spMkLst>
              <pc:docMk/>
              <pc:sldMasterMk cId="1994513222" sldId="2147483658"/>
              <pc:sldLayoutMk cId="2711285702" sldId="2147483659"/>
              <ac:spMk id="2" creationId="{C1672AD5-E386-4A11-9690-E061C8AEA9B1}"/>
            </ac:spMkLst>
          </pc:spChg>
          <pc:spChg chg="del">
            <ac:chgData name="Patrick Graham" userId="35201d9b9f2a785d" providerId="LiveId" clId="{3233813D-10BA-4EE4-83B6-97B62E351DC2}" dt="2019-11-26T02:25:47.619" v="166" actId="478"/>
            <ac:spMkLst>
              <pc:docMk/>
              <pc:sldMasterMk cId="1994513222" sldId="2147483658"/>
              <pc:sldLayoutMk cId="2711285702" sldId="2147483659"/>
              <ac:spMk id="3" creationId="{EFFE338F-EBD3-479F-A2C5-E92AB672C619}"/>
            </ac:spMkLst>
          </pc:spChg>
          <pc:spChg chg="del">
            <ac:chgData name="Patrick Graham" userId="35201d9b9f2a785d" providerId="LiveId" clId="{3233813D-10BA-4EE4-83B6-97B62E351DC2}" dt="2019-11-26T02:25:50.246" v="167" actId="478"/>
            <ac:spMkLst>
              <pc:docMk/>
              <pc:sldMasterMk cId="1994513222" sldId="2147483658"/>
              <pc:sldLayoutMk cId="2711285702" sldId="2147483659"/>
              <ac:spMk id="4" creationId="{152E2685-930A-4775-A8E9-4AF2AC0F1B9E}"/>
            </ac:spMkLst>
          </pc:spChg>
          <pc:spChg chg="del">
            <ac:chgData name="Patrick Graham" userId="35201d9b9f2a785d" providerId="LiveId" clId="{3233813D-10BA-4EE4-83B6-97B62E351DC2}" dt="2019-11-26T02:25:51.858" v="168" actId="478"/>
            <ac:spMkLst>
              <pc:docMk/>
              <pc:sldMasterMk cId="1994513222" sldId="2147483658"/>
              <pc:sldLayoutMk cId="2711285702" sldId="2147483659"/>
              <ac:spMk id="5" creationId="{939C2C23-D044-46BC-8387-26E1FACE0668}"/>
            </ac:spMkLst>
          </pc:spChg>
          <pc:spChg chg="del">
            <ac:chgData name="Patrick Graham" userId="35201d9b9f2a785d" providerId="LiveId" clId="{3233813D-10BA-4EE4-83B6-97B62E351DC2}" dt="2019-11-26T02:25:54.489" v="169" actId="478"/>
            <ac:spMkLst>
              <pc:docMk/>
              <pc:sldMasterMk cId="1994513222" sldId="2147483658"/>
              <pc:sldLayoutMk cId="2711285702" sldId="2147483659"/>
              <ac:spMk id="6" creationId="{CDF406D9-9693-4F88-9CCB-172FE7E9CF86}"/>
            </ac:spMkLst>
          </pc:spChg>
        </pc:sldLayoutChg>
        <pc:sldLayoutChg chg="del">
          <pc:chgData name="Patrick Graham" userId="35201d9b9f2a785d" providerId="LiveId" clId="{3233813D-10BA-4EE4-83B6-97B62E351DC2}" dt="2019-11-26T02:25:36.552" v="162" actId="2696"/>
          <pc:sldLayoutMkLst>
            <pc:docMk/>
            <pc:sldMasterMk cId="1994513222" sldId="2147483658"/>
            <pc:sldLayoutMk cId="666553235" sldId="2147483660"/>
          </pc:sldLayoutMkLst>
        </pc:sldLayoutChg>
        <pc:sldLayoutChg chg="del">
          <pc:chgData name="Patrick Graham" userId="35201d9b9f2a785d" providerId="LiveId" clId="{3233813D-10BA-4EE4-83B6-97B62E351DC2}" dt="2019-11-26T02:25:36.031" v="161" actId="2696"/>
          <pc:sldLayoutMkLst>
            <pc:docMk/>
            <pc:sldMasterMk cId="1994513222" sldId="2147483658"/>
            <pc:sldLayoutMk cId="3731445127" sldId="2147483661"/>
          </pc:sldLayoutMkLst>
        </pc:sldLayoutChg>
        <pc:sldLayoutChg chg="del">
          <pc:chgData name="Patrick Graham" userId="35201d9b9f2a785d" providerId="LiveId" clId="{3233813D-10BA-4EE4-83B6-97B62E351DC2}" dt="2019-11-26T02:25:35.844" v="160" actId="2696"/>
          <pc:sldLayoutMkLst>
            <pc:docMk/>
            <pc:sldMasterMk cId="1994513222" sldId="2147483658"/>
            <pc:sldLayoutMk cId="2313521957" sldId="2147483662"/>
          </pc:sldLayoutMkLst>
        </pc:sldLayoutChg>
        <pc:sldLayoutChg chg="del">
          <pc:chgData name="Patrick Graham" userId="35201d9b9f2a785d" providerId="LiveId" clId="{3233813D-10BA-4EE4-83B6-97B62E351DC2}" dt="2019-11-26T02:25:35.687" v="159" actId="2696"/>
          <pc:sldLayoutMkLst>
            <pc:docMk/>
            <pc:sldMasterMk cId="1994513222" sldId="2147483658"/>
            <pc:sldLayoutMk cId="2746806880" sldId="2147483663"/>
          </pc:sldLayoutMkLst>
        </pc:sldLayoutChg>
        <pc:sldLayoutChg chg="del">
          <pc:chgData name="Patrick Graham" userId="35201d9b9f2a785d" providerId="LiveId" clId="{3233813D-10BA-4EE4-83B6-97B62E351DC2}" dt="2019-11-26T02:25:35.410" v="158" actId="2696"/>
          <pc:sldLayoutMkLst>
            <pc:docMk/>
            <pc:sldMasterMk cId="1994513222" sldId="2147483658"/>
            <pc:sldLayoutMk cId="3922537332" sldId="2147483664"/>
          </pc:sldLayoutMkLst>
        </pc:sldLayoutChg>
        <pc:sldLayoutChg chg="del">
          <pc:chgData name="Patrick Graham" userId="35201d9b9f2a785d" providerId="LiveId" clId="{3233813D-10BA-4EE4-83B6-97B62E351DC2}" dt="2019-11-26T02:25:35.261" v="157" actId="2696"/>
          <pc:sldLayoutMkLst>
            <pc:docMk/>
            <pc:sldMasterMk cId="1994513222" sldId="2147483658"/>
            <pc:sldLayoutMk cId="2309893149" sldId="2147483665"/>
          </pc:sldLayoutMkLst>
        </pc:sldLayoutChg>
        <pc:sldLayoutChg chg="del">
          <pc:chgData name="Patrick Graham" userId="35201d9b9f2a785d" providerId="LiveId" clId="{3233813D-10BA-4EE4-83B6-97B62E351DC2}" dt="2019-11-26T02:25:35.105" v="156" actId="2696"/>
          <pc:sldLayoutMkLst>
            <pc:docMk/>
            <pc:sldMasterMk cId="1994513222" sldId="2147483658"/>
            <pc:sldLayoutMk cId="397767304" sldId="2147483666"/>
          </pc:sldLayoutMkLst>
        </pc:sldLayoutChg>
        <pc:sldLayoutChg chg="del">
          <pc:chgData name="Patrick Graham" userId="35201d9b9f2a785d" providerId="LiveId" clId="{3233813D-10BA-4EE4-83B6-97B62E351DC2}" dt="2019-11-26T02:25:34.962" v="155" actId="2696"/>
          <pc:sldLayoutMkLst>
            <pc:docMk/>
            <pc:sldMasterMk cId="1994513222" sldId="2147483658"/>
            <pc:sldLayoutMk cId="2717304817" sldId="2147483667"/>
          </pc:sldLayoutMkLst>
        </pc:sldLayoutChg>
        <pc:sldLayoutChg chg="del">
          <pc:chgData name="Patrick Graham" userId="35201d9b9f2a785d" providerId="LiveId" clId="{3233813D-10BA-4EE4-83B6-97B62E351DC2}" dt="2019-11-26T02:25:34.086" v="153" actId="2696"/>
          <pc:sldLayoutMkLst>
            <pc:docMk/>
            <pc:sldMasterMk cId="1994513222" sldId="2147483658"/>
            <pc:sldLayoutMk cId="2742937305" sldId="2147483668"/>
          </pc:sldLayoutMkLst>
        </pc:sldLayoutChg>
        <pc:sldLayoutChg chg="del">
          <pc:chgData name="Patrick Graham" userId="35201d9b9f2a785d" providerId="LiveId" clId="{3233813D-10BA-4EE4-83B6-97B62E351DC2}" dt="2019-11-26T02:25:34.629" v="154" actId="2696"/>
          <pc:sldLayoutMkLst>
            <pc:docMk/>
            <pc:sldMasterMk cId="1994513222" sldId="2147483658"/>
            <pc:sldLayoutMk cId="2564054107" sldId="2147483669"/>
          </pc:sldLayoutMkLst>
        </pc:sldLayoutChg>
      </pc:sldMasterChg>
      <pc:sldMasterChg chg="addSp modSp">
        <pc:chgData name="Patrick Graham" userId="35201d9b9f2a785d" providerId="LiveId" clId="{3233813D-10BA-4EE4-83B6-97B62E351DC2}" dt="2019-11-26T02:25:13.738" v="151"/>
        <pc:sldMasterMkLst>
          <pc:docMk/>
          <pc:sldMasterMk cId="3235404576" sldId="2147483658"/>
        </pc:sldMasterMkLst>
        <pc:spChg chg="add mod">
          <ac:chgData name="Patrick Graham" userId="35201d9b9f2a785d" providerId="LiveId" clId="{3233813D-10BA-4EE4-83B6-97B62E351DC2}" dt="2019-11-26T02:25:13.738" v="151"/>
          <ac:spMkLst>
            <pc:docMk/>
            <pc:sldMasterMk cId="3235404576" sldId="2147483658"/>
            <ac:spMk id="2" creationId="{6FF2912E-400C-4481-9CC5-251AF8591F6D}"/>
          </ac:spMkLst>
        </pc:spChg>
        <pc:spChg chg="add mod">
          <ac:chgData name="Patrick Graham" userId="35201d9b9f2a785d" providerId="LiveId" clId="{3233813D-10BA-4EE4-83B6-97B62E351DC2}" dt="2019-11-26T02:25:13.738" v="151"/>
          <ac:spMkLst>
            <pc:docMk/>
            <pc:sldMasterMk cId="3235404576" sldId="2147483658"/>
            <ac:spMk id="3" creationId="{A8B99334-6095-4841-9542-3FD2AF960A6D}"/>
          </ac:spMkLst>
        </pc:spChg>
        <pc:spChg chg="add mod">
          <ac:chgData name="Patrick Graham" userId="35201d9b9f2a785d" providerId="LiveId" clId="{3233813D-10BA-4EE4-83B6-97B62E351DC2}" dt="2019-11-26T02:25:13.738" v="151"/>
          <ac:spMkLst>
            <pc:docMk/>
            <pc:sldMasterMk cId="3235404576" sldId="2147483658"/>
            <ac:spMk id="4" creationId="{DF7F89C3-02C7-4946-88EB-E4ED7EDA8AF5}"/>
          </ac:spMkLst>
        </pc:spChg>
        <pc:spChg chg="add mod">
          <ac:chgData name="Patrick Graham" userId="35201d9b9f2a785d" providerId="LiveId" clId="{3233813D-10BA-4EE4-83B6-97B62E351DC2}" dt="2019-11-26T02:25:13.738" v="151"/>
          <ac:spMkLst>
            <pc:docMk/>
            <pc:sldMasterMk cId="3235404576" sldId="2147483658"/>
            <ac:spMk id="5" creationId="{897FEE1A-E53C-4FD2-80D5-D9871A85783A}"/>
          </ac:spMkLst>
        </pc:spChg>
        <pc:spChg chg="add mod">
          <ac:chgData name="Patrick Graham" userId="35201d9b9f2a785d" providerId="LiveId" clId="{3233813D-10BA-4EE4-83B6-97B62E351DC2}" dt="2019-11-26T02:25:13.738" v="151"/>
          <ac:spMkLst>
            <pc:docMk/>
            <pc:sldMasterMk cId="3235404576" sldId="2147483658"/>
            <ac:spMk id="6" creationId="{AE1F1683-1DA5-4BFC-ABAA-46740DF3522A}"/>
          </ac:spMkLst>
        </pc:spChg>
      </pc:sldMasterChg>
    </pc:docChg>
  </pc:docChgLst>
  <pc:docChgLst>
    <pc:chgData name="Patrick Graham" userId="35201d9b9f2a785d" providerId="LiveId" clId="{A490C2F8-D6E7-472F-9C99-C8C93E0ACAE0}"/>
    <pc:docChg chg="undo custSel mod addSld delSld modSld sldOrd">
      <pc:chgData name="Patrick Graham" userId="35201d9b9f2a785d" providerId="LiveId" clId="{A490C2F8-D6E7-472F-9C99-C8C93E0ACAE0}" dt="2019-12-18T22:02:46.303" v="17549" actId="1076"/>
      <pc:docMkLst>
        <pc:docMk/>
      </pc:docMkLst>
      <pc:sldChg chg="addSp delSp modSp">
        <pc:chgData name="Patrick Graham" userId="35201d9b9f2a785d" providerId="LiveId" clId="{A490C2F8-D6E7-472F-9C99-C8C93E0ACAE0}" dt="2019-12-17T21:30:18.743" v="240" actId="1582"/>
        <pc:sldMkLst>
          <pc:docMk/>
          <pc:sldMk cId="2909255548" sldId="256"/>
        </pc:sldMkLst>
        <pc:spChg chg="add del mod">
          <ac:chgData name="Patrick Graham" userId="35201d9b9f2a785d" providerId="LiveId" clId="{A490C2F8-D6E7-472F-9C99-C8C93E0ACAE0}" dt="2019-12-17T21:19:38.751" v="22" actId="478"/>
          <ac:spMkLst>
            <pc:docMk/>
            <pc:sldMk cId="2909255548" sldId="256"/>
            <ac:spMk id="4" creationId="{FD115D22-9781-4D30-8A67-24CE74935FF7}"/>
          </ac:spMkLst>
        </pc:spChg>
        <pc:spChg chg="add del mod">
          <ac:chgData name="Patrick Graham" userId="35201d9b9f2a785d" providerId="LiveId" clId="{A490C2F8-D6E7-472F-9C99-C8C93E0ACAE0}" dt="2019-12-17T21:18:11.965" v="18" actId="478"/>
          <ac:spMkLst>
            <pc:docMk/>
            <pc:sldMk cId="2909255548" sldId="256"/>
            <ac:spMk id="7" creationId="{43CC40A9-AE2F-4DA6-81E9-EB4428E543C6}"/>
          </ac:spMkLst>
        </pc:spChg>
        <pc:spChg chg="mod">
          <ac:chgData name="Patrick Graham" userId="35201d9b9f2a785d" providerId="LiveId" clId="{A490C2F8-D6E7-472F-9C99-C8C93E0ACAE0}" dt="2019-12-17T21:30:05.649" v="238" actId="20577"/>
          <ac:spMkLst>
            <pc:docMk/>
            <pc:sldMk cId="2909255548" sldId="256"/>
            <ac:spMk id="10" creationId="{1A6B455C-F3FF-4D2E-9B06-4276DBC13D3B}"/>
          </ac:spMkLst>
        </pc:spChg>
        <pc:spChg chg="add del mod">
          <ac:chgData name="Patrick Graham" userId="35201d9b9f2a785d" providerId="LiveId" clId="{A490C2F8-D6E7-472F-9C99-C8C93E0ACAE0}" dt="2019-12-17T21:18:09.904" v="17" actId="478"/>
          <ac:spMkLst>
            <pc:docMk/>
            <pc:sldMk cId="2909255548" sldId="256"/>
            <ac:spMk id="11" creationId="{55CBEC57-26B9-45B0-B457-10731C259112}"/>
          </ac:spMkLst>
        </pc:spChg>
        <pc:spChg chg="add del mod">
          <ac:chgData name="Patrick Graham" userId="35201d9b9f2a785d" providerId="LiveId" clId="{A490C2F8-D6E7-472F-9C99-C8C93E0ACAE0}" dt="2019-12-17T21:27:34.069" v="179" actId="478"/>
          <ac:spMkLst>
            <pc:docMk/>
            <pc:sldMk cId="2909255548" sldId="256"/>
            <ac:spMk id="15" creationId="{1628278D-D733-4E18-ACA9-7F0A1755DA1B}"/>
          </ac:spMkLst>
        </pc:spChg>
        <pc:spChg chg="add del mod">
          <ac:chgData name="Patrick Graham" userId="35201d9b9f2a785d" providerId="LiveId" clId="{A490C2F8-D6E7-472F-9C99-C8C93E0ACAE0}" dt="2019-12-17T21:28:01.415" v="183" actId="478"/>
          <ac:spMkLst>
            <pc:docMk/>
            <pc:sldMk cId="2909255548" sldId="256"/>
            <ac:spMk id="18" creationId="{FC4412AC-3B5A-4BF5-8417-34EF94A02258}"/>
          </ac:spMkLst>
        </pc:spChg>
        <pc:picChg chg="add del mod">
          <ac:chgData name="Patrick Graham" userId="35201d9b9f2a785d" providerId="LiveId" clId="{A490C2F8-D6E7-472F-9C99-C8C93E0ACAE0}" dt="2019-12-17T21:19:38.751" v="22" actId="478"/>
          <ac:picMkLst>
            <pc:docMk/>
            <pc:sldMk cId="2909255548" sldId="256"/>
            <ac:picMk id="3" creationId="{247B3153-B493-4E4F-B7B6-704267AFBF57}"/>
          </ac:picMkLst>
        </pc:picChg>
        <pc:picChg chg="add del mod">
          <ac:chgData name="Patrick Graham" userId="35201d9b9f2a785d" providerId="LiveId" clId="{A490C2F8-D6E7-472F-9C99-C8C93E0ACAE0}" dt="2019-12-17T21:18:11.965" v="18" actId="478"/>
          <ac:picMkLst>
            <pc:docMk/>
            <pc:sldMk cId="2909255548" sldId="256"/>
            <ac:picMk id="6" creationId="{735799BE-C08C-475F-ACE4-5EF833233FA6}"/>
          </ac:picMkLst>
        </pc:picChg>
        <pc:picChg chg="add del mod">
          <ac:chgData name="Patrick Graham" userId="35201d9b9f2a785d" providerId="LiveId" clId="{A490C2F8-D6E7-472F-9C99-C8C93E0ACAE0}" dt="2019-12-17T21:18:09.904" v="17" actId="478"/>
          <ac:picMkLst>
            <pc:docMk/>
            <pc:sldMk cId="2909255548" sldId="256"/>
            <ac:picMk id="9" creationId="{0979D54F-C0BA-48A9-8E7F-11E2931636A0}"/>
          </ac:picMkLst>
        </pc:picChg>
        <pc:picChg chg="add del mod">
          <ac:chgData name="Patrick Graham" userId="35201d9b9f2a785d" providerId="LiveId" clId="{A490C2F8-D6E7-472F-9C99-C8C93E0ACAE0}" dt="2019-12-17T21:20:00.888" v="26" actId="478"/>
          <ac:picMkLst>
            <pc:docMk/>
            <pc:sldMk cId="2909255548" sldId="256"/>
            <ac:picMk id="12" creationId="{BC60751D-7A72-47CB-B998-80A66806DEB3}"/>
          </ac:picMkLst>
        </pc:picChg>
        <pc:picChg chg="add del mod">
          <ac:chgData name="Patrick Graham" userId="35201d9b9f2a785d" providerId="LiveId" clId="{A490C2F8-D6E7-472F-9C99-C8C93E0ACAE0}" dt="2019-12-17T21:27:34.069" v="179" actId="478"/>
          <ac:picMkLst>
            <pc:docMk/>
            <pc:sldMk cId="2909255548" sldId="256"/>
            <ac:picMk id="14" creationId="{514D5336-A4B4-408E-BEFF-A77124CB90EE}"/>
          </ac:picMkLst>
        </pc:picChg>
        <pc:picChg chg="add mod">
          <ac:chgData name="Patrick Graham" userId="35201d9b9f2a785d" providerId="LiveId" clId="{A490C2F8-D6E7-472F-9C99-C8C93E0ACAE0}" dt="2019-12-17T21:27:48.857" v="182" actId="1076"/>
          <ac:picMkLst>
            <pc:docMk/>
            <pc:sldMk cId="2909255548" sldId="256"/>
            <ac:picMk id="17" creationId="{5CCDC0FA-5C96-4560-804B-AD25A642F53B}"/>
          </ac:picMkLst>
        </pc:picChg>
        <pc:picChg chg="del">
          <ac:chgData name="Patrick Graham" userId="35201d9b9f2a785d" providerId="LiveId" clId="{A490C2F8-D6E7-472F-9C99-C8C93E0ACAE0}" dt="2019-12-17T21:16:39.206" v="10" actId="478"/>
          <ac:picMkLst>
            <pc:docMk/>
            <pc:sldMk cId="2909255548" sldId="256"/>
            <ac:picMk id="22" creationId="{0E866CB0-5D28-4367-ABAE-5E11069A4C86}"/>
          </ac:picMkLst>
        </pc:picChg>
        <pc:cxnChg chg="mod">
          <ac:chgData name="Patrick Graham" userId="35201d9b9f2a785d" providerId="LiveId" clId="{A490C2F8-D6E7-472F-9C99-C8C93E0ACAE0}" dt="2019-12-17T21:30:18.743" v="240" actId="1582"/>
          <ac:cxnSpMkLst>
            <pc:docMk/>
            <pc:sldMk cId="2909255548" sldId="256"/>
            <ac:cxnSpMk id="26" creationId="{A27424E7-9558-4468-A959-8A9E2F4599EC}"/>
          </ac:cxnSpMkLst>
        </pc:cxnChg>
      </pc:sldChg>
      <pc:sldChg chg="addSp delSp modSp">
        <pc:chgData name="Patrick Graham" userId="35201d9b9f2a785d" providerId="LiveId" clId="{A490C2F8-D6E7-472F-9C99-C8C93E0ACAE0}" dt="2019-12-18T21:49:03.008" v="17283" actId="1076"/>
        <pc:sldMkLst>
          <pc:docMk/>
          <pc:sldMk cId="4210832685" sldId="257"/>
        </pc:sldMkLst>
        <pc:spChg chg="mod">
          <ac:chgData name="Patrick Graham" userId="35201d9b9f2a785d" providerId="LiveId" clId="{A490C2F8-D6E7-472F-9C99-C8C93E0ACAE0}" dt="2019-12-18T21:47:40.995" v="17188" actId="20577"/>
          <ac:spMkLst>
            <pc:docMk/>
            <pc:sldMk cId="4210832685" sldId="257"/>
            <ac:spMk id="2" creationId="{8304F349-A328-4C74-B3CA-2E1640A8B4E5}"/>
          </ac:spMkLst>
        </pc:spChg>
        <pc:spChg chg="add del mod">
          <ac:chgData name="Patrick Graham" userId="35201d9b9f2a785d" providerId="LiveId" clId="{A490C2F8-D6E7-472F-9C99-C8C93E0ACAE0}" dt="2019-12-17T21:31:07.747" v="243" actId="478"/>
          <ac:spMkLst>
            <pc:docMk/>
            <pc:sldMk cId="4210832685" sldId="257"/>
            <ac:spMk id="7" creationId="{D873615E-5E21-4D15-A19B-C309F4662D49}"/>
          </ac:spMkLst>
        </pc:spChg>
        <pc:spChg chg="add mod">
          <ac:chgData name="Patrick Graham" userId="35201d9b9f2a785d" providerId="LiveId" clId="{A490C2F8-D6E7-472F-9C99-C8C93E0ACAE0}" dt="2019-12-18T21:48:23.945" v="17238" actId="1037"/>
          <ac:spMkLst>
            <pc:docMk/>
            <pc:sldMk cId="4210832685" sldId="257"/>
            <ac:spMk id="9" creationId="{5500FD3D-D70A-43D9-99ED-25055349CEB6}"/>
          </ac:spMkLst>
        </pc:spChg>
        <pc:spChg chg="del">
          <ac:chgData name="Patrick Graham" userId="35201d9b9f2a785d" providerId="LiveId" clId="{A490C2F8-D6E7-472F-9C99-C8C93E0ACAE0}" dt="2019-12-17T21:30:56.094" v="242" actId="478"/>
          <ac:spMkLst>
            <pc:docMk/>
            <pc:sldMk cId="4210832685" sldId="257"/>
            <ac:spMk id="13" creationId="{2E498918-8044-40FB-A400-36AE813642C7}"/>
          </ac:spMkLst>
        </pc:spChg>
        <pc:spChg chg="del">
          <ac:chgData name="Patrick Graham" userId="35201d9b9f2a785d" providerId="LiveId" clId="{A490C2F8-D6E7-472F-9C99-C8C93E0ACAE0}" dt="2019-12-17T21:30:56.094" v="242" actId="478"/>
          <ac:spMkLst>
            <pc:docMk/>
            <pc:sldMk cId="4210832685" sldId="257"/>
            <ac:spMk id="14" creationId="{7915D294-7677-45E2-B5BF-43C889A02980}"/>
          </ac:spMkLst>
        </pc:spChg>
        <pc:spChg chg="del">
          <ac:chgData name="Patrick Graham" userId="35201d9b9f2a785d" providerId="LiveId" clId="{A490C2F8-D6E7-472F-9C99-C8C93E0ACAE0}" dt="2019-12-17T21:30:56.094" v="242" actId="478"/>
          <ac:spMkLst>
            <pc:docMk/>
            <pc:sldMk cId="4210832685" sldId="257"/>
            <ac:spMk id="21" creationId="{3B63B373-D333-40C5-A088-C3C78C796D35}"/>
          </ac:spMkLst>
        </pc:spChg>
        <pc:spChg chg="add mod">
          <ac:chgData name="Patrick Graham" userId="35201d9b9f2a785d" providerId="LiveId" clId="{A490C2F8-D6E7-472F-9C99-C8C93E0ACAE0}" dt="2019-12-18T21:49:03.008" v="17283" actId="1076"/>
          <ac:spMkLst>
            <pc:docMk/>
            <pc:sldMk cId="4210832685" sldId="257"/>
            <ac:spMk id="29" creationId="{634ED865-FD24-4026-9FB0-A64B162CFC4D}"/>
          </ac:spMkLst>
        </pc:spChg>
        <pc:spChg chg="add mod">
          <ac:chgData name="Patrick Graham" userId="35201d9b9f2a785d" providerId="LiveId" clId="{A490C2F8-D6E7-472F-9C99-C8C93E0ACAE0}" dt="2019-12-17T22:24:24.589" v="1711" actId="20577"/>
          <ac:spMkLst>
            <pc:docMk/>
            <pc:sldMk cId="4210832685" sldId="257"/>
            <ac:spMk id="40" creationId="{7FC06D71-FB48-4F9E-B24B-82D184A3364C}"/>
          </ac:spMkLst>
        </pc:spChg>
        <pc:spChg chg="add mod">
          <ac:chgData name="Patrick Graham" userId="35201d9b9f2a785d" providerId="LiveId" clId="{A490C2F8-D6E7-472F-9C99-C8C93E0ACAE0}" dt="2019-12-17T22:06:23.040" v="1359" actId="552"/>
          <ac:spMkLst>
            <pc:docMk/>
            <pc:sldMk cId="4210832685" sldId="257"/>
            <ac:spMk id="41" creationId="{C7822CA5-05B6-4EEA-BE24-49ECFEF6374B}"/>
          </ac:spMkLst>
        </pc:spChg>
        <pc:spChg chg="add mod">
          <ac:chgData name="Patrick Graham" userId="35201d9b9f2a785d" providerId="LiveId" clId="{A490C2F8-D6E7-472F-9C99-C8C93E0ACAE0}" dt="2019-12-17T22:06:23.040" v="1359" actId="552"/>
          <ac:spMkLst>
            <pc:docMk/>
            <pc:sldMk cId="4210832685" sldId="257"/>
            <ac:spMk id="42" creationId="{360DD56E-5473-4F49-B9EA-47573A63E1BE}"/>
          </ac:spMkLst>
        </pc:spChg>
        <pc:spChg chg="add mod">
          <ac:chgData name="Patrick Graham" userId="35201d9b9f2a785d" providerId="LiveId" clId="{A490C2F8-D6E7-472F-9C99-C8C93E0ACAE0}" dt="2019-12-17T22:06:23.040" v="1359" actId="552"/>
          <ac:spMkLst>
            <pc:docMk/>
            <pc:sldMk cId="4210832685" sldId="257"/>
            <ac:spMk id="43" creationId="{16FB3422-40BB-4825-A22A-19C9C98B93EF}"/>
          </ac:spMkLst>
        </pc:spChg>
        <pc:spChg chg="del">
          <ac:chgData name="Patrick Graham" userId="35201d9b9f2a785d" providerId="LiveId" clId="{A490C2F8-D6E7-472F-9C99-C8C93E0ACAE0}" dt="2019-12-17T21:30:56.094" v="242" actId="478"/>
          <ac:spMkLst>
            <pc:docMk/>
            <pc:sldMk cId="4210832685" sldId="257"/>
            <ac:spMk id="46" creationId="{E44C4FCA-6C38-426B-A0E5-9FD6448917B7}"/>
          </ac:spMkLst>
        </pc:spChg>
        <pc:spChg chg="del">
          <ac:chgData name="Patrick Graham" userId="35201d9b9f2a785d" providerId="LiveId" clId="{A490C2F8-D6E7-472F-9C99-C8C93E0ACAE0}" dt="2019-12-17T22:02:54.443" v="1309" actId="478"/>
          <ac:spMkLst>
            <pc:docMk/>
            <pc:sldMk cId="4210832685" sldId="257"/>
            <ac:spMk id="47" creationId="{89F50C6E-DEBC-4FE5-B220-6210141114F0}"/>
          </ac:spMkLst>
        </pc:spChg>
        <pc:spChg chg="add mod">
          <ac:chgData name="Patrick Graham" userId="35201d9b9f2a785d" providerId="LiveId" clId="{A490C2F8-D6E7-472F-9C99-C8C93E0ACAE0}" dt="2019-12-17T22:06:23.040" v="1359" actId="552"/>
          <ac:spMkLst>
            <pc:docMk/>
            <pc:sldMk cId="4210832685" sldId="257"/>
            <ac:spMk id="48" creationId="{E7005853-BF34-4324-86FC-FB80B508CE00}"/>
          </ac:spMkLst>
        </pc:spChg>
        <pc:spChg chg="add mod">
          <ac:chgData name="Patrick Graham" userId="35201d9b9f2a785d" providerId="LiveId" clId="{A490C2F8-D6E7-472F-9C99-C8C93E0ACAE0}" dt="2019-12-17T22:06:23.040" v="1359" actId="552"/>
          <ac:spMkLst>
            <pc:docMk/>
            <pc:sldMk cId="4210832685" sldId="257"/>
            <ac:spMk id="49" creationId="{E54932FB-685A-4A4D-A614-7EF6BB168D4A}"/>
          </ac:spMkLst>
        </pc:spChg>
        <pc:spChg chg="add mod">
          <ac:chgData name="Patrick Graham" userId="35201d9b9f2a785d" providerId="LiveId" clId="{A490C2F8-D6E7-472F-9C99-C8C93E0ACAE0}" dt="2019-12-18T21:48:45.924" v="17282" actId="12788"/>
          <ac:spMkLst>
            <pc:docMk/>
            <pc:sldMk cId="4210832685" sldId="257"/>
            <ac:spMk id="50" creationId="{360CE56A-8FD9-495A-954F-47D864B9010B}"/>
          </ac:spMkLst>
        </pc:spChg>
        <pc:spChg chg="add mod">
          <ac:chgData name="Patrick Graham" userId="35201d9b9f2a785d" providerId="LiveId" clId="{A490C2F8-D6E7-472F-9C99-C8C93E0ACAE0}" dt="2019-12-17T22:06:36.947" v="1360" actId="552"/>
          <ac:spMkLst>
            <pc:docMk/>
            <pc:sldMk cId="4210832685" sldId="257"/>
            <ac:spMk id="51" creationId="{7624D7D5-9884-4048-B1DE-659548D8291F}"/>
          </ac:spMkLst>
        </pc:spChg>
        <pc:spChg chg="add mod">
          <ac:chgData name="Patrick Graham" userId="35201d9b9f2a785d" providerId="LiveId" clId="{A490C2F8-D6E7-472F-9C99-C8C93E0ACAE0}" dt="2019-12-17T22:06:36.947" v="1360" actId="552"/>
          <ac:spMkLst>
            <pc:docMk/>
            <pc:sldMk cId="4210832685" sldId="257"/>
            <ac:spMk id="52" creationId="{1A96AE93-97E3-4FCE-9E0C-9B8065C6BD51}"/>
          </ac:spMkLst>
        </pc:spChg>
        <pc:spChg chg="add del mod">
          <ac:chgData name="Patrick Graham" userId="35201d9b9f2a785d" providerId="LiveId" clId="{A490C2F8-D6E7-472F-9C99-C8C93E0ACAE0}" dt="2019-12-17T21:55:36.842" v="1258" actId="478"/>
          <ac:spMkLst>
            <pc:docMk/>
            <pc:sldMk cId="4210832685" sldId="257"/>
            <ac:spMk id="53" creationId="{F9E75DFF-5062-4D80-BDC1-3295E4BD59A3}"/>
          </ac:spMkLst>
        </pc:spChg>
        <pc:spChg chg="add mod">
          <ac:chgData name="Patrick Graham" userId="35201d9b9f2a785d" providerId="LiveId" clId="{A490C2F8-D6E7-472F-9C99-C8C93E0ACAE0}" dt="2019-12-17T22:06:36.947" v="1360" actId="552"/>
          <ac:spMkLst>
            <pc:docMk/>
            <pc:sldMk cId="4210832685" sldId="257"/>
            <ac:spMk id="54" creationId="{2A5C53AB-CBCC-4398-8D63-5E5F04011A73}"/>
          </ac:spMkLst>
        </pc:spChg>
        <pc:spChg chg="add del mod">
          <ac:chgData name="Patrick Graham" userId="35201d9b9f2a785d" providerId="LiveId" clId="{A490C2F8-D6E7-472F-9C99-C8C93E0ACAE0}" dt="2019-12-17T21:55:47.363" v="1267" actId="478"/>
          <ac:spMkLst>
            <pc:docMk/>
            <pc:sldMk cId="4210832685" sldId="257"/>
            <ac:spMk id="55" creationId="{4176C084-41A4-4FF5-9046-6618B8BCD110}"/>
          </ac:spMkLst>
        </pc:spChg>
        <pc:spChg chg="add mod">
          <ac:chgData name="Patrick Graham" userId="35201d9b9f2a785d" providerId="LiveId" clId="{A490C2F8-D6E7-472F-9C99-C8C93E0ACAE0}" dt="2019-12-17T22:06:36.947" v="1360" actId="552"/>
          <ac:spMkLst>
            <pc:docMk/>
            <pc:sldMk cId="4210832685" sldId="257"/>
            <ac:spMk id="56" creationId="{453B7617-5D93-4E83-AF23-EF49C98C8E55}"/>
          </ac:spMkLst>
        </pc:spChg>
        <pc:spChg chg="add mod">
          <ac:chgData name="Patrick Graham" userId="35201d9b9f2a785d" providerId="LiveId" clId="{A490C2F8-D6E7-472F-9C99-C8C93E0ACAE0}" dt="2019-12-17T22:06:36.947" v="1360" actId="552"/>
          <ac:spMkLst>
            <pc:docMk/>
            <pc:sldMk cId="4210832685" sldId="257"/>
            <ac:spMk id="57" creationId="{E1F7630A-64C2-4325-B5CC-350821CB235B}"/>
          </ac:spMkLst>
        </pc:spChg>
        <pc:spChg chg="add mod">
          <ac:chgData name="Patrick Graham" userId="35201d9b9f2a785d" providerId="LiveId" clId="{A490C2F8-D6E7-472F-9C99-C8C93E0ACAE0}" dt="2019-12-17T22:05:42.658" v="1331" actId="208"/>
          <ac:spMkLst>
            <pc:docMk/>
            <pc:sldMk cId="4210832685" sldId="257"/>
            <ac:spMk id="67" creationId="{A1C04D8E-6D41-4816-A80E-D92ED3D8F8EE}"/>
          </ac:spMkLst>
        </pc:spChg>
        <pc:grpChg chg="del">
          <ac:chgData name="Patrick Graham" userId="35201d9b9f2a785d" providerId="LiveId" clId="{A490C2F8-D6E7-472F-9C99-C8C93E0ACAE0}" dt="2019-12-17T21:30:56.094" v="242" actId="478"/>
          <ac:grpSpMkLst>
            <pc:docMk/>
            <pc:sldMk cId="4210832685" sldId="257"/>
            <ac:grpSpMk id="35" creationId="{F07E628D-C5E9-4125-9F9E-2C0BEF9844BD}"/>
          </ac:grpSpMkLst>
        </pc:grpChg>
        <pc:graphicFrameChg chg="del">
          <ac:chgData name="Patrick Graham" userId="35201d9b9f2a785d" providerId="LiveId" clId="{A490C2F8-D6E7-472F-9C99-C8C93E0ACAE0}" dt="2019-12-17T21:30:56.094" v="242" actId="478"/>
          <ac:graphicFrameMkLst>
            <pc:docMk/>
            <pc:sldMk cId="4210832685" sldId="257"/>
            <ac:graphicFrameMk id="37" creationId="{F0D38201-584D-40F2-97C8-494CC731C736}"/>
          </ac:graphicFrameMkLst>
        </pc:graphicFrame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4" creationId="{062D4289-E62F-4E5D-893A-567009E5A62E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5" creationId="{F5B4E2A5-3514-4654-A674-2A95F1A7191C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6" creationId="{2596BCE5-2269-49D1-A7B1-F411965A35E4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8" creationId="{D1793509-46BE-4034-B965-996A39168138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10" creationId="{4B80799A-34EF-4367-BDF8-6CE3A8737B0C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12" creationId="{3CE6A1A5-7D7C-499A-A1E0-BDA29B6E115C}"/>
          </ac:picMkLst>
        </pc:picChg>
        <pc:picChg chg="add mod">
          <ac:chgData name="Patrick Graham" userId="35201d9b9f2a785d" providerId="LiveId" clId="{A490C2F8-D6E7-472F-9C99-C8C93E0ACAE0}" dt="2019-12-17T22:06:12.860" v="1358" actId="1038"/>
          <ac:picMkLst>
            <pc:docMk/>
            <pc:sldMk cId="4210832685" sldId="257"/>
            <ac:picMk id="15" creationId="{6DF2F17B-2898-4DE2-8EF6-BE8DB5589999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16" creationId="{8B37F83B-BD52-412C-915A-E6C8C14C0A36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18" creationId="{61A178D3-B2B9-40EC-B995-F9DA664545B5}"/>
          </ac:picMkLst>
        </pc:picChg>
        <pc:picChg chg="add mod">
          <ac:chgData name="Patrick Graham" userId="35201d9b9f2a785d" providerId="LiveId" clId="{A490C2F8-D6E7-472F-9C99-C8C93E0ACAE0}" dt="2019-12-17T22:06:12.860" v="1358" actId="1038"/>
          <ac:picMkLst>
            <pc:docMk/>
            <pc:sldMk cId="4210832685" sldId="257"/>
            <ac:picMk id="19" creationId="{571D1146-808F-433F-8643-2812D9052D7C}"/>
          </ac:picMkLst>
        </pc:picChg>
        <pc:picChg chg="add mod">
          <ac:chgData name="Patrick Graham" userId="35201d9b9f2a785d" providerId="LiveId" clId="{A490C2F8-D6E7-472F-9C99-C8C93E0ACAE0}" dt="2019-12-17T22:06:12.860" v="1358" actId="1038"/>
          <ac:picMkLst>
            <pc:docMk/>
            <pc:sldMk cId="4210832685" sldId="257"/>
            <ac:picMk id="22" creationId="{4E1FC8F5-9E7E-45BA-8ABA-DE4EBF8FF382}"/>
          </ac:picMkLst>
        </pc:picChg>
        <pc:picChg chg="add mod">
          <ac:chgData name="Patrick Graham" userId="35201d9b9f2a785d" providerId="LiveId" clId="{A490C2F8-D6E7-472F-9C99-C8C93E0ACAE0}" dt="2019-12-17T22:06:12.860" v="1358" actId="1038"/>
          <ac:picMkLst>
            <pc:docMk/>
            <pc:sldMk cId="4210832685" sldId="257"/>
            <ac:picMk id="24" creationId="{AD88D921-084E-4878-B677-CF560E42511E}"/>
          </ac:picMkLst>
        </pc:picChg>
        <pc:picChg chg="add mod">
          <ac:chgData name="Patrick Graham" userId="35201d9b9f2a785d" providerId="LiveId" clId="{A490C2F8-D6E7-472F-9C99-C8C93E0ACAE0}" dt="2019-12-17T22:06:12.860" v="1358" actId="1038"/>
          <ac:picMkLst>
            <pc:docMk/>
            <pc:sldMk cId="4210832685" sldId="257"/>
            <ac:picMk id="26" creationId="{FC5FE813-9AE8-4D3D-B1CE-4A9824325DE4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27" creationId="{49D2175F-A5D4-4AEE-9B02-C7BCCCF7BF2A}"/>
          </ac:picMkLst>
        </pc:picChg>
        <pc:picChg chg="add mod">
          <ac:chgData name="Patrick Graham" userId="35201d9b9f2a785d" providerId="LiveId" clId="{A490C2F8-D6E7-472F-9C99-C8C93E0ACAE0}" dt="2019-12-17T22:06:12.860" v="1358" actId="1038"/>
          <ac:picMkLst>
            <pc:docMk/>
            <pc:sldMk cId="4210832685" sldId="257"/>
            <ac:picMk id="31" creationId="{280FA2F3-05F9-4477-AF2E-AB3CD00046D5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33" creationId="{8169B54E-EE2E-46CA-90B4-C91E84C24CBA}"/>
          </ac:picMkLst>
        </pc:picChg>
        <pc:picChg chg="del">
          <ac:chgData name="Patrick Graham" userId="35201d9b9f2a785d" providerId="LiveId" clId="{A490C2F8-D6E7-472F-9C99-C8C93E0ACAE0}" dt="2019-12-17T21:30:56.094" v="242" actId="478"/>
          <ac:picMkLst>
            <pc:docMk/>
            <pc:sldMk cId="4210832685" sldId="257"/>
            <ac:picMk id="34" creationId="{D2C21CE5-6137-455A-9BB5-B4A80E8922E8}"/>
          </ac:picMkLst>
        </pc:picChg>
        <pc:picChg chg="add mod">
          <ac:chgData name="Patrick Graham" userId="35201d9b9f2a785d" providerId="LiveId" clId="{A490C2F8-D6E7-472F-9C99-C8C93E0ACAE0}" dt="2019-12-17T22:04:23.663" v="1317" actId="207"/>
          <ac:picMkLst>
            <pc:docMk/>
            <pc:sldMk cId="4210832685" sldId="257"/>
            <ac:picMk id="36" creationId="{596F2AD1-F7BD-4AFD-B56C-594CC3FE665D}"/>
          </ac:picMkLst>
        </pc:picChg>
        <pc:picChg chg="add mod">
          <ac:chgData name="Patrick Graham" userId="35201d9b9f2a785d" providerId="LiveId" clId="{A490C2F8-D6E7-472F-9C99-C8C93E0ACAE0}" dt="2019-12-17T22:04:23.663" v="1317" actId="207"/>
          <ac:picMkLst>
            <pc:docMk/>
            <pc:sldMk cId="4210832685" sldId="257"/>
            <ac:picMk id="39" creationId="{350E47B5-AF51-4124-B587-7ED37EF4A6C6}"/>
          </ac:picMkLst>
        </pc:picChg>
        <pc:picChg chg="add mod">
          <ac:chgData name="Patrick Graham" userId="35201d9b9f2a785d" providerId="LiveId" clId="{A490C2F8-D6E7-472F-9C99-C8C93E0ACAE0}" dt="2019-12-17T22:04:30.303" v="1318" actId="207"/>
          <ac:picMkLst>
            <pc:docMk/>
            <pc:sldMk cId="4210832685" sldId="257"/>
            <ac:picMk id="58" creationId="{EA895DFE-3ADB-486B-9DFC-A87E5FEAEEEB}"/>
          </ac:picMkLst>
        </pc:picChg>
        <pc:picChg chg="add del mod">
          <ac:chgData name="Patrick Graham" userId="35201d9b9f2a785d" providerId="LiveId" clId="{A490C2F8-D6E7-472F-9C99-C8C93E0ACAE0}" dt="2019-12-17T22:00:37.703" v="1293" actId="478"/>
          <ac:picMkLst>
            <pc:docMk/>
            <pc:sldMk cId="4210832685" sldId="257"/>
            <ac:picMk id="60" creationId="{942D58EA-F92D-4EC8-A932-4CBF19CBE288}"/>
          </ac:picMkLst>
        </pc:picChg>
        <pc:picChg chg="add mod">
          <ac:chgData name="Patrick Graham" userId="35201d9b9f2a785d" providerId="LiveId" clId="{A490C2F8-D6E7-472F-9C99-C8C93E0ACAE0}" dt="2019-12-17T22:04:30.303" v="1318" actId="207"/>
          <ac:picMkLst>
            <pc:docMk/>
            <pc:sldMk cId="4210832685" sldId="257"/>
            <ac:picMk id="62" creationId="{880A030B-C289-467F-8682-D85B1FD92193}"/>
          </ac:picMkLst>
        </pc:picChg>
        <pc:picChg chg="add mod">
          <ac:chgData name="Patrick Graham" userId="35201d9b9f2a785d" providerId="LiveId" clId="{A490C2F8-D6E7-472F-9C99-C8C93E0ACAE0}" dt="2019-12-17T22:04:30.303" v="1318" actId="207"/>
          <ac:picMkLst>
            <pc:docMk/>
            <pc:sldMk cId="4210832685" sldId="257"/>
            <ac:picMk id="64" creationId="{8E85DD98-24ED-4E23-9362-83136E6833F5}"/>
          </ac:picMkLst>
        </pc:picChg>
        <pc:picChg chg="add mod">
          <ac:chgData name="Patrick Graham" userId="35201d9b9f2a785d" providerId="LiveId" clId="{A490C2F8-D6E7-472F-9C99-C8C93E0ACAE0}" dt="2019-12-17T22:04:23.663" v="1317" actId="207"/>
          <ac:picMkLst>
            <pc:docMk/>
            <pc:sldMk cId="4210832685" sldId="257"/>
            <ac:picMk id="66" creationId="{244F78F4-1207-48DC-9F79-3579A4BB2784}"/>
          </ac:picMkLst>
        </pc:picChg>
      </pc:sldChg>
      <pc:sldChg chg="addSp delSp modSp add mod setBg setClrOvrMap">
        <pc:chgData name="Patrick Graham" userId="35201d9b9f2a785d" providerId="LiveId" clId="{A490C2F8-D6E7-472F-9C99-C8C93E0ACAE0}" dt="2019-12-18T21:50:43.256" v="17316" actId="1038"/>
        <pc:sldMkLst>
          <pc:docMk/>
          <pc:sldMk cId="625811957" sldId="258"/>
        </pc:sldMkLst>
        <pc:spChg chg="mod ord">
          <ac:chgData name="Patrick Graham" userId="35201d9b9f2a785d" providerId="LiveId" clId="{A490C2F8-D6E7-472F-9C99-C8C93E0ACAE0}" dt="2019-12-18T21:50:43.256" v="17316" actId="1038"/>
          <ac:spMkLst>
            <pc:docMk/>
            <pc:sldMk cId="625811957" sldId="258"/>
            <ac:spMk id="2" creationId="{D7AB73DE-BF2D-4526-919C-04D0F6623BF1}"/>
          </ac:spMkLst>
        </pc:spChg>
        <pc:spChg chg="del mod">
          <ac:chgData name="Patrick Graham" userId="35201d9b9f2a785d" providerId="LiveId" clId="{A490C2F8-D6E7-472F-9C99-C8C93E0ACAE0}" dt="2019-12-17T22:08:02.334" v="1389" actId="478"/>
          <ac:spMkLst>
            <pc:docMk/>
            <pc:sldMk cId="625811957" sldId="258"/>
            <ac:spMk id="3" creationId="{2BF610F0-6F44-4E00-9CE3-D3AE3D7177C4}"/>
          </ac:spMkLst>
        </pc:spChg>
        <pc:spChg chg="add del mod">
          <ac:chgData name="Patrick Graham" userId="35201d9b9f2a785d" providerId="LiveId" clId="{A490C2F8-D6E7-472F-9C99-C8C93E0ACAE0}" dt="2019-12-17T22:09:17.696" v="1392" actId="478"/>
          <ac:spMkLst>
            <pc:docMk/>
            <pc:sldMk cId="625811957" sldId="258"/>
            <ac:spMk id="6" creationId="{EF2C7E99-5BC9-41B7-BDA0-2DEDFB30394C}"/>
          </ac:spMkLst>
        </pc:spChg>
        <pc:spChg chg="add del mod">
          <ac:chgData name="Patrick Graham" userId="35201d9b9f2a785d" providerId="LiveId" clId="{A490C2F8-D6E7-472F-9C99-C8C93E0ACAE0}" dt="2019-12-17T22:10:56.531" v="1400" actId="478"/>
          <ac:spMkLst>
            <pc:docMk/>
            <pc:sldMk cId="625811957" sldId="258"/>
            <ac:spMk id="9" creationId="{B2F04440-2AAF-4EA2-8B66-FB0F6AF7932D}"/>
          </ac:spMkLst>
        </pc:spChg>
        <pc:spChg chg="add del">
          <ac:chgData name="Patrick Graham" userId="35201d9b9f2a785d" providerId="LiveId" clId="{A490C2F8-D6E7-472F-9C99-C8C93E0ACAE0}" dt="2019-12-17T22:12:52.526" v="1534" actId="26606"/>
          <ac:spMkLst>
            <pc:docMk/>
            <pc:sldMk cId="625811957" sldId="258"/>
            <ac:spMk id="13" creationId="{71B2258F-86CA-4D4D-8270-BC05FCDEBFB3}"/>
          </ac:spMkLst>
        </pc:spChg>
        <pc:picChg chg="add del mod">
          <ac:chgData name="Patrick Graham" userId="35201d9b9f2a785d" providerId="LiveId" clId="{A490C2F8-D6E7-472F-9C99-C8C93E0ACAE0}" dt="2019-12-17T22:09:26.943" v="1396" actId="478"/>
          <ac:picMkLst>
            <pc:docMk/>
            <pc:sldMk cId="625811957" sldId="258"/>
            <ac:picMk id="5" creationId="{388D7DEE-91B7-436F-9EB7-9BEF26B8B57E}"/>
          </ac:picMkLst>
        </pc:picChg>
        <pc:picChg chg="add mod">
          <ac:chgData name="Patrick Graham" userId="35201d9b9f2a785d" providerId="LiveId" clId="{A490C2F8-D6E7-472F-9C99-C8C93E0ACAE0}" dt="2019-12-17T22:13:17.580" v="1538" actId="14100"/>
          <ac:picMkLst>
            <pc:docMk/>
            <pc:sldMk cId="625811957" sldId="258"/>
            <ac:picMk id="8" creationId="{EE83F50A-5EBA-485F-8209-BA9DC80BFD2E}"/>
          </ac:picMkLst>
        </pc:picChg>
        <pc:cxnChg chg="add mod">
          <ac:chgData name="Patrick Graham" userId="35201d9b9f2a785d" providerId="LiveId" clId="{A490C2F8-D6E7-472F-9C99-C8C93E0ACAE0}" dt="2019-12-18T21:50:43.256" v="17316" actId="1038"/>
          <ac:cxnSpMkLst>
            <pc:docMk/>
            <pc:sldMk cId="625811957" sldId="258"/>
            <ac:cxnSpMk id="11" creationId="{213FC885-4B9B-4E89-B45D-15F2EA277EA6}"/>
          </ac:cxnSpMkLst>
        </pc:cxnChg>
      </pc:sldChg>
      <pc:sldChg chg="addSp delSp modSp add del">
        <pc:chgData name="Patrick Graham" userId="35201d9b9f2a785d" providerId="LiveId" clId="{A490C2F8-D6E7-472F-9C99-C8C93E0ACAE0}" dt="2019-12-17T21:30:26.424" v="241" actId="47"/>
        <pc:sldMkLst>
          <pc:docMk/>
          <pc:sldMk cId="1888194854" sldId="258"/>
        </pc:sldMkLst>
        <pc:spChg chg="mod">
          <ac:chgData name="Patrick Graham" userId="35201d9b9f2a785d" providerId="LiveId" clId="{A490C2F8-D6E7-472F-9C99-C8C93E0ACAE0}" dt="2019-12-17T21:26:16.942" v="177" actId="404"/>
          <ac:spMkLst>
            <pc:docMk/>
            <pc:sldMk cId="1888194854" sldId="258"/>
            <ac:spMk id="10" creationId="{1A6B455C-F3FF-4D2E-9B06-4276DBC13D3B}"/>
          </ac:spMkLst>
        </pc:spChg>
        <pc:spChg chg="del">
          <ac:chgData name="Patrick Graham" userId="35201d9b9f2a785d" providerId="LiveId" clId="{A490C2F8-D6E7-472F-9C99-C8C93E0ACAE0}" dt="2019-12-17T21:21:18.259" v="37" actId="478"/>
          <ac:spMkLst>
            <pc:docMk/>
            <pc:sldMk cId="1888194854" sldId="258"/>
            <ac:spMk id="15" creationId="{1628278D-D733-4E18-ACA9-7F0A1755DA1B}"/>
          </ac:spMkLst>
        </pc:spChg>
        <pc:spChg chg="del">
          <ac:chgData name="Patrick Graham" userId="35201d9b9f2a785d" providerId="LiveId" clId="{A490C2F8-D6E7-472F-9C99-C8C93E0ACAE0}" dt="2019-12-17T21:21:11.340" v="35" actId="478"/>
          <ac:spMkLst>
            <pc:docMk/>
            <pc:sldMk cId="1888194854" sldId="258"/>
            <ac:spMk id="18" creationId="{FC4412AC-3B5A-4BF5-8417-34EF94A02258}"/>
          </ac:spMkLst>
        </pc:spChg>
        <pc:picChg chg="mod">
          <ac:chgData name="Patrick Graham" userId="35201d9b9f2a785d" providerId="LiveId" clId="{A490C2F8-D6E7-472F-9C99-C8C93E0ACAE0}" dt="2019-12-17T21:27:07.225" v="178" actId="14100"/>
          <ac:picMkLst>
            <pc:docMk/>
            <pc:sldMk cId="1888194854" sldId="258"/>
            <ac:picMk id="14" creationId="{514D5336-A4B4-408E-BEFF-A77124CB90EE}"/>
          </ac:picMkLst>
        </pc:picChg>
        <pc:picChg chg="del">
          <ac:chgData name="Patrick Graham" userId="35201d9b9f2a785d" providerId="LiveId" clId="{A490C2F8-D6E7-472F-9C99-C8C93E0ACAE0}" dt="2019-12-17T21:21:11.340" v="35" actId="478"/>
          <ac:picMkLst>
            <pc:docMk/>
            <pc:sldMk cId="1888194854" sldId="258"/>
            <ac:picMk id="17" creationId="{5CCDC0FA-5C96-4560-804B-AD25A642F53B}"/>
          </ac:picMkLst>
        </pc:picChg>
        <pc:picChg chg="mod">
          <ac:chgData name="Patrick Graham" userId="35201d9b9f2a785d" providerId="LiveId" clId="{A490C2F8-D6E7-472F-9C99-C8C93E0ACAE0}" dt="2019-12-17T21:22:34.997" v="101" actId="1076"/>
          <ac:picMkLst>
            <pc:docMk/>
            <pc:sldMk cId="1888194854" sldId="258"/>
            <ac:picMk id="30" creationId="{A737098B-37CC-481A-A973-1A773F63B456}"/>
          </ac:picMkLst>
        </pc:picChg>
        <pc:cxnChg chg="add mod">
          <ac:chgData name="Patrick Graham" userId="35201d9b9f2a785d" providerId="LiveId" clId="{A490C2F8-D6E7-472F-9C99-C8C93E0ACAE0}" dt="2019-12-17T21:26:16.942" v="177" actId="404"/>
          <ac:cxnSpMkLst>
            <pc:docMk/>
            <pc:sldMk cId="1888194854" sldId="258"/>
            <ac:cxnSpMk id="3" creationId="{66415C38-30DF-4E4E-85E2-C9404A17BBCC}"/>
          </ac:cxnSpMkLst>
        </pc:cxnChg>
        <pc:cxnChg chg="del mod">
          <ac:chgData name="Patrick Graham" userId="35201d9b9f2a785d" providerId="LiveId" clId="{A490C2F8-D6E7-472F-9C99-C8C93E0ACAE0}" dt="2019-12-17T21:23:44.458" v="109" actId="478"/>
          <ac:cxnSpMkLst>
            <pc:docMk/>
            <pc:sldMk cId="1888194854" sldId="258"/>
            <ac:cxnSpMk id="26" creationId="{A27424E7-9558-4468-A959-8A9E2F4599EC}"/>
          </ac:cxnSpMkLst>
        </pc:cxnChg>
      </pc:sldChg>
      <pc:sldChg chg="del">
        <pc:chgData name="Patrick Graham" userId="35201d9b9f2a785d" providerId="LiveId" clId="{A490C2F8-D6E7-472F-9C99-C8C93E0ACAE0}" dt="2019-12-17T21:16:27.939" v="0" actId="47"/>
        <pc:sldMkLst>
          <pc:docMk/>
          <pc:sldMk cId="3994051709" sldId="258"/>
        </pc:sldMkLst>
      </pc:sldChg>
      <pc:sldChg chg="del">
        <pc:chgData name="Patrick Graham" userId="35201d9b9f2a785d" providerId="LiveId" clId="{A490C2F8-D6E7-472F-9C99-C8C93E0ACAE0}" dt="2019-12-17T21:16:28.104" v="1" actId="47"/>
        <pc:sldMkLst>
          <pc:docMk/>
          <pc:sldMk cId="2093375536" sldId="259"/>
        </pc:sldMkLst>
      </pc:sldChg>
      <pc:sldChg chg="addSp delSp modSp add ord">
        <pc:chgData name="Patrick Graham" userId="35201d9b9f2a785d" providerId="LiveId" clId="{A490C2F8-D6E7-472F-9C99-C8C93E0ACAE0}" dt="2019-12-18T14:20:21.921" v="3228" actId="20577"/>
        <pc:sldMkLst>
          <pc:docMk/>
          <pc:sldMk cId="3048851280" sldId="259"/>
        </pc:sldMkLst>
        <pc:spChg chg="mod">
          <ac:chgData name="Patrick Graham" userId="35201d9b9f2a785d" providerId="LiveId" clId="{A490C2F8-D6E7-472F-9C99-C8C93E0ACAE0}" dt="2019-12-18T14:20:21.921" v="3228" actId="20577"/>
          <ac:spMkLst>
            <pc:docMk/>
            <pc:sldMk cId="3048851280" sldId="259"/>
            <ac:spMk id="2" creationId="{8304F349-A328-4C74-B3CA-2E1640A8B4E5}"/>
          </ac:spMkLst>
        </pc:spChg>
        <pc:spChg chg="add mod">
          <ac:chgData name="Patrick Graham" userId="35201d9b9f2a785d" providerId="LiveId" clId="{A490C2F8-D6E7-472F-9C99-C8C93E0ACAE0}" dt="2019-12-18T14:19:50.968" v="3073" actId="12788"/>
          <ac:spMkLst>
            <pc:docMk/>
            <pc:sldMk cId="3048851280" sldId="259"/>
            <ac:spMk id="5" creationId="{2D28AF68-FDA2-4B5B-80AA-111E51389672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9" creationId="{5500FD3D-D70A-43D9-99ED-25055349CEB6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29" creationId="{634ED865-FD24-4026-9FB0-A64B162CFC4D}"/>
          </ac:spMkLst>
        </pc:spChg>
        <pc:spChg chg="add mod">
          <ac:chgData name="Patrick Graham" userId="35201d9b9f2a785d" providerId="LiveId" clId="{A490C2F8-D6E7-472F-9C99-C8C93E0ACAE0}" dt="2019-12-18T14:19:50.968" v="3073" actId="12788"/>
          <ac:spMkLst>
            <pc:docMk/>
            <pc:sldMk cId="3048851280" sldId="259"/>
            <ac:spMk id="30" creationId="{028D1747-CD93-47D6-8337-C7EFA77AC1E4}"/>
          </ac:spMkLst>
        </pc:spChg>
        <pc:spChg chg="add mod">
          <ac:chgData name="Patrick Graham" userId="35201d9b9f2a785d" providerId="LiveId" clId="{A490C2F8-D6E7-472F-9C99-C8C93E0ACAE0}" dt="2019-12-18T14:19:55.571" v="3074" actId="12788"/>
          <ac:spMkLst>
            <pc:docMk/>
            <pc:sldMk cId="3048851280" sldId="259"/>
            <ac:spMk id="32" creationId="{54439354-A437-40A3-BB1A-0051D9F340F9}"/>
          </ac:spMkLst>
        </pc:spChg>
        <pc:spChg chg="add mod">
          <ac:chgData name="Patrick Graham" userId="35201d9b9f2a785d" providerId="LiveId" clId="{A490C2F8-D6E7-472F-9C99-C8C93E0ACAE0}" dt="2019-12-18T14:19:55.571" v="3074" actId="12788"/>
          <ac:spMkLst>
            <pc:docMk/>
            <pc:sldMk cId="3048851280" sldId="259"/>
            <ac:spMk id="35" creationId="{8EA4D86C-345A-481E-8620-956B5304C5CD}"/>
          </ac:spMkLst>
        </pc:spChg>
        <pc:spChg chg="add del">
          <ac:chgData name="Patrick Graham" userId="35201d9b9f2a785d" providerId="LiveId" clId="{A490C2F8-D6E7-472F-9C99-C8C93E0ACAE0}" dt="2019-12-18T14:14:46.609" v="2850"/>
          <ac:spMkLst>
            <pc:docMk/>
            <pc:sldMk cId="3048851280" sldId="259"/>
            <ac:spMk id="37" creationId="{02108782-3E08-4592-BDA3-0A8217EDEF93}"/>
          </ac:spMkLst>
        </pc:spChg>
        <pc:spChg chg="del">
          <ac:chgData name="Patrick Graham" userId="35201d9b9f2a785d" providerId="LiveId" clId="{A490C2F8-D6E7-472F-9C99-C8C93E0ACAE0}" dt="2019-12-17T22:26:31.877" v="1712" actId="478"/>
          <ac:spMkLst>
            <pc:docMk/>
            <pc:sldMk cId="3048851280" sldId="259"/>
            <ac:spMk id="40" creationId="{7FC06D71-FB48-4F9E-B24B-82D184A3364C}"/>
          </ac:spMkLst>
        </pc:spChg>
        <pc:spChg chg="del">
          <ac:chgData name="Patrick Graham" userId="35201d9b9f2a785d" providerId="LiveId" clId="{A490C2F8-D6E7-472F-9C99-C8C93E0ACAE0}" dt="2019-12-17T22:26:31.877" v="1712" actId="478"/>
          <ac:spMkLst>
            <pc:docMk/>
            <pc:sldMk cId="3048851280" sldId="259"/>
            <ac:spMk id="41" creationId="{C7822CA5-05B6-4EEA-BE24-49ECFEF6374B}"/>
          </ac:spMkLst>
        </pc:spChg>
        <pc:spChg chg="del">
          <ac:chgData name="Patrick Graham" userId="35201d9b9f2a785d" providerId="LiveId" clId="{A490C2F8-D6E7-472F-9C99-C8C93E0ACAE0}" dt="2019-12-17T22:26:31.877" v="1712" actId="478"/>
          <ac:spMkLst>
            <pc:docMk/>
            <pc:sldMk cId="3048851280" sldId="259"/>
            <ac:spMk id="42" creationId="{360DD56E-5473-4F49-B9EA-47573A63E1BE}"/>
          </ac:spMkLst>
        </pc:spChg>
        <pc:spChg chg="del">
          <ac:chgData name="Patrick Graham" userId="35201d9b9f2a785d" providerId="LiveId" clId="{A490C2F8-D6E7-472F-9C99-C8C93E0ACAE0}" dt="2019-12-17T22:26:31.877" v="1712" actId="478"/>
          <ac:spMkLst>
            <pc:docMk/>
            <pc:sldMk cId="3048851280" sldId="259"/>
            <ac:spMk id="43" creationId="{16FB3422-40BB-4825-A22A-19C9C98B93EF}"/>
          </ac:spMkLst>
        </pc:spChg>
        <pc:spChg chg="del">
          <ac:chgData name="Patrick Graham" userId="35201d9b9f2a785d" providerId="LiveId" clId="{A490C2F8-D6E7-472F-9C99-C8C93E0ACAE0}" dt="2019-12-17T22:26:31.877" v="1712" actId="478"/>
          <ac:spMkLst>
            <pc:docMk/>
            <pc:sldMk cId="3048851280" sldId="259"/>
            <ac:spMk id="48" creationId="{E7005853-BF34-4324-86FC-FB80B508CE00}"/>
          </ac:spMkLst>
        </pc:spChg>
        <pc:spChg chg="del">
          <ac:chgData name="Patrick Graham" userId="35201d9b9f2a785d" providerId="LiveId" clId="{A490C2F8-D6E7-472F-9C99-C8C93E0ACAE0}" dt="2019-12-17T22:26:31.877" v="1712" actId="478"/>
          <ac:spMkLst>
            <pc:docMk/>
            <pc:sldMk cId="3048851280" sldId="259"/>
            <ac:spMk id="49" creationId="{E54932FB-685A-4A4D-A614-7EF6BB168D4A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50" creationId="{360CE56A-8FD9-495A-954F-47D864B9010B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51" creationId="{7624D7D5-9884-4048-B1DE-659548D8291F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52" creationId="{1A96AE93-97E3-4FCE-9E0C-9B8065C6BD51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54" creationId="{2A5C53AB-CBCC-4398-8D63-5E5F04011A73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56" creationId="{453B7617-5D93-4E83-AF23-EF49C98C8E55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57" creationId="{E1F7630A-64C2-4325-B5CC-350821CB235B}"/>
          </ac:spMkLst>
        </pc:spChg>
        <pc:spChg chg="del">
          <ac:chgData name="Patrick Graham" userId="35201d9b9f2a785d" providerId="LiveId" clId="{A490C2F8-D6E7-472F-9C99-C8C93E0ACAE0}" dt="2019-12-17T22:26:37.356" v="1713" actId="478"/>
          <ac:spMkLst>
            <pc:docMk/>
            <pc:sldMk cId="3048851280" sldId="259"/>
            <ac:spMk id="67" creationId="{A1C04D8E-6D41-4816-A80E-D92ED3D8F8EE}"/>
          </ac:spMkLst>
        </pc:spChg>
        <pc:picChg chg="add mod">
          <ac:chgData name="Patrick Graham" userId="35201d9b9f2a785d" providerId="LiveId" clId="{A490C2F8-D6E7-472F-9C99-C8C93E0ACAE0}" dt="2019-12-18T14:19:55.571" v="3074" actId="12788"/>
          <ac:picMkLst>
            <pc:docMk/>
            <pc:sldMk cId="3048851280" sldId="259"/>
            <ac:picMk id="7" creationId="{594D8A2F-04DE-48B3-9DE3-BBB98AFBC8FD}"/>
          </ac:picMkLst>
        </pc:picChg>
        <pc:picChg chg="add mod">
          <ac:chgData name="Patrick Graham" userId="35201d9b9f2a785d" providerId="LiveId" clId="{A490C2F8-D6E7-472F-9C99-C8C93E0ACAE0}" dt="2019-12-18T14:19:50.968" v="3073" actId="12788"/>
          <ac:picMkLst>
            <pc:docMk/>
            <pc:sldMk cId="3048851280" sldId="259"/>
            <ac:picMk id="10" creationId="{01AC8695-6ED9-4703-AAA1-7FB3323C1036}"/>
          </ac:picMkLst>
        </pc:picChg>
        <pc:picChg chg="del">
          <ac:chgData name="Patrick Graham" userId="35201d9b9f2a785d" providerId="LiveId" clId="{A490C2F8-D6E7-472F-9C99-C8C93E0ACAE0}" dt="2019-12-17T22:26:31.877" v="1712" actId="478"/>
          <ac:picMkLst>
            <pc:docMk/>
            <pc:sldMk cId="3048851280" sldId="259"/>
            <ac:picMk id="15" creationId="{6DF2F17B-2898-4DE2-8EF6-BE8DB5589999}"/>
          </ac:picMkLst>
        </pc:picChg>
        <pc:picChg chg="del">
          <ac:chgData name="Patrick Graham" userId="35201d9b9f2a785d" providerId="LiveId" clId="{A490C2F8-D6E7-472F-9C99-C8C93E0ACAE0}" dt="2019-12-17T22:26:31.877" v="1712" actId="478"/>
          <ac:picMkLst>
            <pc:docMk/>
            <pc:sldMk cId="3048851280" sldId="259"/>
            <ac:picMk id="19" creationId="{571D1146-808F-433F-8643-2812D9052D7C}"/>
          </ac:picMkLst>
        </pc:picChg>
        <pc:picChg chg="del">
          <ac:chgData name="Patrick Graham" userId="35201d9b9f2a785d" providerId="LiveId" clId="{A490C2F8-D6E7-472F-9C99-C8C93E0ACAE0}" dt="2019-12-17T22:26:31.877" v="1712" actId="478"/>
          <ac:picMkLst>
            <pc:docMk/>
            <pc:sldMk cId="3048851280" sldId="259"/>
            <ac:picMk id="22" creationId="{4E1FC8F5-9E7E-45BA-8ABA-DE4EBF8FF382}"/>
          </ac:picMkLst>
        </pc:picChg>
        <pc:picChg chg="del">
          <ac:chgData name="Patrick Graham" userId="35201d9b9f2a785d" providerId="LiveId" clId="{A490C2F8-D6E7-472F-9C99-C8C93E0ACAE0}" dt="2019-12-17T22:26:31.877" v="1712" actId="478"/>
          <ac:picMkLst>
            <pc:docMk/>
            <pc:sldMk cId="3048851280" sldId="259"/>
            <ac:picMk id="24" creationId="{AD88D921-084E-4878-B677-CF560E42511E}"/>
          </ac:picMkLst>
        </pc:picChg>
        <pc:picChg chg="del">
          <ac:chgData name="Patrick Graham" userId="35201d9b9f2a785d" providerId="LiveId" clId="{A490C2F8-D6E7-472F-9C99-C8C93E0ACAE0}" dt="2019-12-17T22:26:31.877" v="1712" actId="478"/>
          <ac:picMkLst>
            <pc:docMk/>
            <pc:sldMk cId="3048851280" sldId="259"/>
            <ac:picMk id="26" creationId="{FC5FE813-9AE8-4D3D-B1CE-4A9824325DE4}"/>
          </ac:picMkLst>
        </pc:picChg>
        <pc:picChg chg="del">
          <ac:chgData name="Patrick Graham" userId="35201d9b9f2a785d" providerId="LiveId" clId="{A490C2F8-D6E7-472F-9C99-C8C93E0ACAE0}" dt="2019-12-17T22:26:31.877" v="1712" actId="478"/>
          <ac:picMkLst>
            <pc:docMk/>
            <pc:sldMk cId="3048851280" sldId="259"/>
            <ac:picMk id="31" creationId="{280FA2F3-05F9-4477-AF2E-AB3CD00046D5}"/>
          </ac:picMkLst>
        </pc:picChg>
        <pc:picChg chg="del">
          <ac:chgData name="Patrick Graham" userId="35201d9b9f2a785d" providerId="LiveId" clId="{A490C2F8-D6E7-472F-9C99-C8C93E0ACAE0}" dt="2019-12-17T22:26:37.356" v="1713" actId="478"/>
          <ac:picMkLst>
            <pc:docMk/>
            <pc:sldMk cId="3048851280" sldId="259"/>
            <ac:picMk id="36" creationId="{596F2AD1-F7BD-4AFD-B56C-594CC3FE665D}"/>
          </ac:picMkLst>
        </pc:picChg>
        <pc:picChg chg="del">
          <ac:chgData name="Patrick Graham" userId="35201d9b9f2a785d" providerId="LiveId" clId="{A490C2F8-D6E7-472F-9C99-C8C93E0ACAE0}" dt="2019-12-17T22:26:37.356" v="1713" actId="478"/>
          <ac:picMkLst>
            <pc:docMk/>
            <pc:sldMk cId="3048851280" sldId="259"/>
            <ac:picMk id="39" creationId="{350E47B5-AF51-4124-B587-7ED37EF4A6C6}"/>
          </ac:picMkLst>
        </pc:picChg>
        <pc:picChg chg="del">
          <ac:chgData name="Patrick Graham" userId="35201d9b9f2a785d" providerId="LiveId" clId="{A490C2F8-D6E7-472F-9C99-C8C93E0ACAE0}" dt="2019-12-17T22:26:37.356" v="1713" actId="478"/>
          <ac:picMkLst>
            <pc:docMk/>
            <pc:sldMk cId="3048851280" sldId="259"/>
            <ac:picMk id="58" creationId="{EA895DFE-3ADB-486B-9DFC-A87E5FEAEEEB}"/>
          </ac:picMkLst>
        </pc:picChg>
        <pc:picChg chg="del">
          <ac:chgData name="Patrick Graham" userId="35201d9b9f2a785d" providerId="LiveId" clId="{A490C2F8-D6E7-472F-9C99-C8C93E0ACAE0}" dt="2019-12-17T22:26:37.356" v="1713" actId="478"/>
          <ac:picMkLst>
            <pc:docMk/>
            <pc:sldMk cId="3048851280" sldId="259"/>
            <ac:picMk id="62" creationId="{880A030B-C289-467F-8682-D85B1FD92193}"/>
          </ac:picMkLst>
        </pc:picChg>
        <pc:picChg chg="del">
          <ac:chgData name="Patrick Graham" userId="35201d9b9f2a785d" providerId="LiveId" clId="{A490C2F8-D6E7-472F-9C99-C8C93E0ACAE0}" dt="2019-12-17T22:26:37.356" v="1713" actId="478"/>
          <ac:picMkLst>
            <pc:docMk/>
            <pc:sldMk cId="3048851280" sldId="259"/>
            <ac:picMk id="64" creationId="{8E85DD98-24ED-4E23-9362-83136E6833F5}"/>
          </ac:picMkLst>
        </pc:picChg>
        <pc:picChg chg="del">
          <ac:chgData name="Patrick Graham" userId="35201d9b9f2a785d" providerId="LiveId" clId="{A490C2F8-D6E7-472F-9C99-C8C93E0ACAE0}" dt="2019-12-17T22:26:37.356" v="1713" actId="478"/>
          <ac:picMkLst>
            <pc:docMk/>
            <pc:sldMk cId="3048851280" sldId="259"/>
            <ac:picMk id="66" creationId="{244F78F4-1207-48DC-9F79-3579A4BB2784}"/>
          </ac:picMkLst>
        </pc:picChg>
        <pc:cxnChg chg="add mod">
          <ac:chgData name="Patrick Graham" userId="35201d9b9f2a785d" providerId="LiveId" clId="{A490C2F8-D6E7-472F-9C99-C8C93E0ACAE0}" dt="2019-12-18T14:19:43.366" v="3072" actId="1035"/>
          <ac:cxnSpMkLst>
            <pc:docMk/>
            <pc:sldMk cId="3048851280" sldId="259"/>
            <ac:cxnSpMk id="4" creationId="{C18CB791-F748-44D7-9384-E447532BBE3F}"/>
          </ac:cxnSpMkLst>
        </pc:cxnChg>
      </pc:sldChg>
      <pc:sldChg chg="addSp delSp modSp add">
        <pc:chgData name="Patrick Graham" userId="35201d9b9f2a785d" providerId="LiveId" clId="{A490C2F8-D6E7-472F-9C99-C8C93E0ACAE0}" dt="2019-12-18T21:52:46.278" v="17324" actId="20577"/>
        <pc:sldMkLst>
          <pc:docMk/>
          <pc:sldMk cId="2979187006" sldId="260"/>
        </pc:sldMkLst>
        <pc:spChg chg="mod">
          <ac:chgData name="Patrick Graham" userId="35201d9b9f2a785d" providerId="LiveId" clId="{A490C2F8-D6E7-472F-9C99-C8C93E0ACAE0}" dt="2019-12-18T15:42:08.218" v="8573" actId="20577"/>
          <ac:spMkLst>
            <pc:docMk/>
            <pc:sldMk cId="2979187006" sldId="260"/>
            <ac:spMk id="2" creationId="{8304F349-A328-4C74-B3CA-2E1640A8B4E5}"/>
          </ac:spMkLst>
        </pc:spChg>
        <pc:spChg chg="del">
          <ac:chgData name="Patrick Graham" userId="35201d9b9f2a785d" providerId="LiveId" clId="{A490C2F8-D6E7-472F-9C99-C8C93E0ACAE0}" dt="2019-12-18T14:22:37.756" v="3230" actId="478"/>
          <ac:spMkLst>
            <pc:docMk/>
            <pc:sldMk cId="2979187006" sldId="260"/>
            <ac:spMk id="5" creationId="{2D28AF68-FDA2-4B5B-80AA-111E51389672}"/>
          </ac:spMkLst>
        </pc:spChg>
        <pc:spChg chg="add mod">
          <ac:chgData name="Patrick Graham" userId="35201d9b9f2a785d" providerId="LiveId" clId="{A490C2F8-D6E7-472F-9C99-C8C93E0ACAE0}" dt="2019-12-18T14:51:00.980" v="4995" actId="1035"/>
          <ac:spMkLst>
            <pc:docMk/>
            <pc:sldMk cId="2979187006" sldId="260"/>
            <ac:spMk id="12" creationId="{789ABEFC-DDD7-4265-87AB-1CEB7463C848}"/>
          </ac:spMkLst>
        </pc:spChg>
        <pc:spChg chg="add mod">
          <ac:chgData name="Patrick Graham" userId="35201d9b9f2a785d" providerId="LiveId" clId="{A490C2F8-D6E7-472F-9C99-C8C93E0ACAE0}" dt="2019-12-18T14:51:00.980" v="4995" actId="1035"/>
          <ac:spMkLst>
            <pc:docMk/>
            <pc:sldMk cId="2979187006" sldId="260"/>
            <ac:spMk id="13" creationId="{F720F409-6B46-4FAA-A7D8-D7C58162AD8E}"/>
          </ac:spMkLst>
        </pc:spChg>
        <pc:spChg chg="del">
          <ac:chgData name="Patrick Graham" userId="35201d9b9f2a785d" providerId="LiveId" clId="{A490C2F8-D6E7-472F-9C99-C8C93E0ACAE0}" dt="2019-12-18T14:22:37.756" v="3230" actId="478"/>
          <ac:spMkLst>
            <pc:docMk/>
            <pc:sldMk cId="2979187006" sldId="260"/>
            <ac:spMk id="30" creationId="{028D1747-CD93-47D6-8337-C7EFA77AC1E4}"/>
          </ac:spMkLst>
        </pc:spChg>
        <pc:spChg chg="del">
          <ac:chgData name="Patrick Graham" userId="35201d9b9f2a785d" providerId="LiveId" clId="{A490C2F8-D6E7-472F-9C99-C8C93E0ACAE0}" dt="2019-12-18T14:22:37.756" v="3230" actId="478"/>
          <ac:spMkLst>
            <pc:docMk/>
            <pc:sldMk cId="2979187006" sldId="260"/>
            <ac:spMk id="32" creationId="{54439354-A437-40A3-BB1A-0051D9F340F9}"/>
          </ac:spMkLst>
        </pc:spChg>
        <pc:spChg chg="del">
          <ac:chgData name="Patrick Graham" userId="35201d9b9f2a785d" providerId="LiveId" clId="{A490C2F8-D6E7-472F-9C99-C8C93E0ACAE0}" dt="2019-12-18T14:22:37.756" v="3230" actId="478"/>
          <ac:spMkLst>
            <pc:docMk/>
            <pc:sldMk cId="2979187006" sldId="260"/>
            <ac:spMk id="35" creationId="{8EA4D86C-345A-481E-8620-956B5304C5CD}"/>
          </ac:spMkLst>
        </pc:spChg>
        <pc:graphicFrameChg chg="add mod modGraphic">
          <ac:chgData name="Patrick Graham" userId="35201d9b9f2a785d" providerId="LiveId" clId="{A490C2F8-D6E7-472F-9C99-C8C93E0ACAE0}" dt="2019-12-18T21:52:46.278" v="17324" actId="20577"/>
          <ac:graphicFrameMkLst>
            <pc:docMk/>
            <pc:sldMk cId="2979187006" sldId="260"/>
            <ac:graphicFrameMk id="11" creationId="{C98359B5-A751-49B8-8A58-4EE3E64E95B6}"/>
          </ac:graphicFrameMkLst>
        </pc:graphicFrameChg>
        <pc:picChg chg="add mod">
          <ac:chgData name="Patrick Graham" userId="35201d9b9f2a785d" providerId="LiveId" clId="{A490C2F8-D6E7-472F-9C99-C8C93E0ACAE0}" dt="2019-12-18T14:51:00.980" v="4995" actId="1035"/>
          <ac:picMkLst>
            <pc:docMk/>
            <pc:sldMk cId="2979187006" sldId="260"/>
            <ac:picMk id="6" creationId="{B4EA12F7-13CC-44F9-A2EC-1E529A5E8410}"/>
          </ac:picMkLst>
        </pc:picChg>
        <pc:picChg chg="del">
          <ac:chgData name="Patrick Graham" userId="35201d9b9f2a785d" providerId="LiveId" clId="{A490C2F8-D6E7-472F-9C99-C8C93E0ACAE0}" dt="2019-12-18T14:22:37.756" v="3230" actId="478"/>
          <ac:picMkLst>
            <pc:docMk/>
            <pc:sldMk cId="2979187006" sldId="260"/>
            <ac:picMk id="7" creationId="{594D8A2F-04DE-48B3-9DE3-BBB98AFBC8FD}"/>
          </ac:picMkLst>
        </pc:picChg>
        <pc:picChg chg="add mod">
          <ac:chgData name="Patrick Graham" userId="35201d9b9f2a785d" providerId="LiveId" clId="{A490C2F8-D6E7-472F-9C99-C8C93E0ACAE0}" dt="2019-12-18T14:51:00.980" v="4995" actId="1035"/>
          <ac:picMkLst>
            <pc:docMk/>
            <pc:sldMk cId="2979187006" sldId="260"/>
            <ac:picMk id="9" creationId="{3CCE5879-464A-4C0D-B50E-4AAA2EE1CCCE}"/>
          </ac:picMkLst>
        </pc:picChg>
        <pc:picChg chg="del">
          <ac:chgData name="Patrick Graham" userId="35201d9b9f2a785d" providerId="LiveId" clId="{A490C2F8-D6E7-472F-9C99-C8C93E0ACAE0}" dt="2019-12-18T14:22:37.756" v="3230" actId="478"/>
          <ac:picMkLst>
            <pc:docMk/>
            <pc:sldMk cId="2979187006" sldId="260"/>
            <ac:picMk id="10" creationId="{01AC8695-6ED9-4703-AAA1-7FB3323C1036}"/>
          </ac:picMkLst>
        </pc:picChg>
        <pc:picChg chg="add mod">
          <ac:chgData name="Patrick Graham" userId="35201d9b9f2a785d" providerId="LiveId" clId="{A490C2F8-D6E7-472F-9C99-C8C93E0ACAE0}" dt="2019-12-18T14:51:00.980" v="4995" actId="1035"/>
          <ac:picMkLst>
            <pc:docMk/>
            <pc:sldMk cId="2979187006" sldId="260"/>
            <ac:picMk id="15" creationId="{AD52F6FF-1FDC-4AF6-B862-01E3574C9252}"/>
          </ac:picMkLst>
        </pc:picChg>
        <pc:picChg chg="add mod">
          <ac:chgData name="Patrick Graham" userId="35201d9b9f2a785d" providerId="LiveId" clId="{A490C2F8-D6E7-472F-9C99-C8C93E0ACAE0}" dt="2019-12-18T14:51:00.980" v="4995" actId="1035"/>
          <ac:picMkLst>
            <pc:docMk/>
            <pc:sldMk cId="2979187006" sldId="260"/>
            <ac:picMk id="17" creationId="{7A07E12F-A8E3-4E64-B052-5C41C8E682BB}"/>
          </ac:picMkLst>
        </pc:picChg>
        <pc:cxnChg chg="del">
          <ac:chgData name="Patrick Graham" userId="35201d9b9f2a785d" providerId="LiveId" clId="{A490C2F8-D6E7-472F-9C99-C8C93E0ACAE0}" dt="2019-12-18T14:22:37.756" v="3230" actId="478"/>
          <ac:cxnSpMkLst>
            <pc:docMk/>
            <pc:sldMk cId="2979187006" sldId="260"/>
            <ac:cxnSpMk id="4" creationId="{C18CB791-F748-44D7-9384-E447532BBE3F}"/>
          </ac:cxnSpMkLst>
        </pc:cxnChg>
      </pc:sldChg>
      <pc:sldChg chg="del">
        <pc:chgData name="Patrick Graham" userId="35201d9b9f2a785d" providerId="LiveId" clId="{A490C2F8-D6E7-472F-9C99-C8C93E0ACAE0}" dt="2019-12-17T21:16:28.377" v="2" actId="47"/>
        <pc:sldMkLst>
          <pc:docMk/>
          <pc:sldMk cId="4222050408" sldId="260"/>
        </pc:sldMkLst>
      </pc:sldChg>
      <pc:sldChg chg="addSp delSp modSp add">
        <pc:chgData name="Patrick Graham" userId="35201d9b9f2a785d" providerId="LiveId" clId="{A490C2F8-D6E7-472F-9C99-C8C93E0ACAE0}" dt="2019-12-18T21:56:00.036" v="17376" actId="20577"/>
        <pc:sldMkLst>
          <pc:docMk/>
          <pc:sldMk cId="1433397575" sldId="261"/>
        </pc:sldMkLst>
        <pc:spChg chg="mod">
          <ac:chgData name="Patrick Graham" userId="35201d9b9f2a785d" providerId="LiveId" clId="{A490C2F8-D6E7-472F-9C99-C8C93E0ACAE0}" dt="2019-12-18T21:53:39.300" v="17335" actId="6549"/>
          <ac:spMkLst>
            <pc:docMk/>
            <pc:sldMk cId="1433397575" sldId="261"/>
            <ac:spMk id="2" creationId="{8304F349-A328-4C74-B3CA-2E1640A8B4E5}"/>
          </ac:spMkLst>
        </pc:spChg>
        <pc:spChg chg="mod">
          <ac:chgData name="Patrick Graham" userId="35201d9b9f2a785d" providerId="LiveId" clId="{A490C2F8-D6E7-472F-9C99-C8C93E0ACAE0}" dt="2019-12-18T15:21:28.917" v="7525" actId="1076"/>
          <ac:spMkLst>
            <pc:docMk/>
            <pc:sldMk cId="1433397575" sldId="261"/>
            <ac:spMk id="12" creationId="{789ABEFC-DDD7-4265-87AB-1CEB7463C848}"/>
          </ac:spMkLst>
        </pc:spChg>
        <pc:spChg chg="mod">
          <ac:chgData name="Patrick Graham" userId="35201d9b9f2a785d" providerId="LiveId" clId="{A490C2F8-D6E7-472F-9C99-C8C93E0ACAE0}" dt="2019-12-18T15:21:35.654" v="7526" actId="1076"/>
          <ac:spMkLst>
            <pc:docMk/>
            <pc:sldMk cId="1433397575" sldId="261"/>
            <ac:spMk id="13" creationId="{F720F409-6B46-4FAA-A7D8-D7C58162AD8E}"/>
          </ac:spMkLst>
        </pc:spChg>
        <pc:graphicFrameChg chg="mod modGraphic">
          <ac:chgData name="Patrick Graham" userId="35201d9b9f2a785d" providerId="LiveId" clId="{A490C2F8-D6E7-472F-9C99-C8C93E0ACAE0}" dt="2019-12-18T21:56:00.036" v="17376" actId="20577"/>
          <ac:graphicFrameMkLst>
            <pc:docMk/>
            <pc:sldMk cId="1433397575" sldId="261"/>
            <ac:graphicFrameMk id="11" creationId="{C98359B5-A751-49B8-8A58-4EE3E64E95B6}"/>
          </ac:graphicFrameMkLst>
        </pc:graphicFrame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4" creationId="{4105D2CE-6321-4EB8-B341-7A052D000CD4}"/>
          </ac:picMkLst>
        </pc:picChg>
        <pc:picChg chg="del">
          <ac:chgData name="Patrick Graham" userId="35201d9b9f2a785d" providerId="LiveId" clId="{A490C2F8-D6E7-472F-9C99-C8C93E0ACAE0}" dt="2019-12-18T14:57:50.999" v="5322" actId="478"/>
          <ac:picMkLst>
            <pc:docMk/>
            <pc:sldMk cId="1433397575" sldId="261"/>
            <ac:picMk id="6" creationId="{B4EA12F7-13CC-44F9-A2EC-1E529A5E8410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7" creationId="{EC18FBAC-1D2E-4100-A5E2-E46BC1F50726}"/>
          </ac:picMkLst>
        </pc:picChg>
        <pc:picChg chg="del">
          <ac:chgData name="Patrick Graham" userId="35201d9b9f2a785d" providerId="LiveId" clId="{A490C2F8-D6E7-472F-9C99-C8C93E0ACAE0}" dt="2019-12-18T14:57:50.999" v="5322" actId="478"/>
          <ac:picMkLst>
            <pc:docMk/>
            <pc:sldMk cId="1433397575" sldId="261"/>
            <ac:picMk id="9" creationId="{3CCE5879-464A-4C0D-B50E-4AAA2EE1CCCE}"/>
          </ac:picMkLst>
        </pc:picChg>
        <pc:picChg chg="add del mod">
          <ac:chgData name="Patrick Graham" userId="35201d9b9f2a785d" providerId="LiveId" clId="{A490C2F8-D6E7-472F-9C99-C8C93E0ACAE0}" dt="2019-12-18T15:24:39.264" v="7543" actId="478"/>
          <ac:picMkLst>
            <pc:docMk/>
            <pc:sldMk cId="1433397575" sldId="261"/>
            <ac:picMk id="10" creationId="{203663AF-684C-4DFA-A9C6-6E0715C0C227}"/>
          </ac:picMkLst>
        </pc:picChg>
        <pc:picChg chg="del">
          <ac:chgData name="Patrick Graham" userId="35201d9b9f2a785d" providerId="LiveId" clId="{A490C2F8-D6E7-472F-9C99-C8C93E0ACAE0}" dt="2019-12-18T14:57:50.999" v="5322" actId="478"/>
          <ac:picMkLst>
            <pc:docMk/>
            <pc:sldMk cId="1433397575" sldId="261"/>
            <ac:picMk id="15" creationId="{AD52F6FF-1FDC-4AF6-B862-01E3574C9252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16" creationId="{EB966DCA-12CA-4FC0-95D9-C39698F99DC9}"/>
          </ac:picMkLst>
        </pc:picChg>
        <pc:picChg chg="del">
          <ac:chgData name="Patrick Graham" userId="35201d9b9f2a785d" providerId="LiveId" clId="{A490C2F8-D6E7-472F-9C99-C8C93E0ACAE0}" dt="2019-12-18T14:57:50.999" v="5322" actId="478"/>
          <ac:picMkLst>
            <pc:docMk/>
            <pc:sldMk cId="1433397575" sldId="261"/>
            <ac:picMk id="17" creationId="{7A07E12F-A8E3-4E64-B052-5C41C8E682BB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19" creationId="{879EBB45-8B6B-4EFF-B6BD-4C28593DAB16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21" creationId="{B3A92B63-8132-4705-976F-0978B669E824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23" creationId="{A56D6EF6-1F4D-40F5-92F2-279AFF7520FE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25" creationId="{9A8076B9-0EB7-42F0-A5F1-DBE1512C5150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27" creationId="{B19FC835-D0DE-4201-A1D1-F2161A624FC7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29" creationId="{7F6A61BD-C10B-49FC-8770-4A492DDD95F7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31" creationId="{8DF446AB-9D60-400D-BF53-CEA37A68B744}"/>
          </ac:picMkLst>
        </pc:picChg>
        <pc:picChg chg="add mod">
          <ac:chgData name="Patrick Graham" userId="35201d9b9f2a785d" providerId="LiveId" clId="{A490C2F8-D6E7-472F-9C99-C8C93E0ACAE0}" dt="2019-12-18T15:28:29.172" v="7606" actId="1037"/>
          <ac:picMkLst>
            <pc:docMk/>
            <pc:sldMk cId="1433397575" sldId="261"/>
            <ac:picMk id="33" creationId="{CE4C6DBD-C526-4C56-8141-EB3C75040628}"/>
          </ac:picMkLst>
        </pc:picChg>
      </pc:sldChg>
      <pc:sldChg chg="del">
        <pc:chgData name="Patrick Graham" userId="35201d9b9f2a785d" providerId="LiveId" clId="{A490C2F8-D6E7-472F-9C99-C8C93E0ACAE0}" dt="2019-12-17T21:16:28.725" v="3" actId="47"/>
        <pc:sldMkLst>
          <pc:docMk/>
          <pc:sldMk cId="1837322133" sldId="261"/>
        </pc:sldMkLst>
      </pc:sldChg>
      <pc:sldChg chg="addSp delSp modSp add">
        <pc:chgData name="Patrick Graham" userId="35201d9b9f2a785d" providerId="LiveId" clId="{A490C2F8-D6E7-472F-9C99-C8C93E0ACAE0}" dt="2019-12-18T21:57:06.635" v="17380" actId="20577"/>
        <pc:sldMkLst>
          <pc:docMk/>
          <pc:sldMk cId="2050548579" sldId="262"/>
        </pc:sldMkLst>
        <pc:spChg chg="mod">
          <ac:chgData name="Patrick Graham" userId="35201d9b9f2a785d" providerId="LiveId" clId="{A490C2F8-D6E7-472F-9C99-C8C93E0ACAE0}" dt="2019-12-18T15:33:07.003" v="7866" actId="6549"/>
          <ac:spMkLst>
            <pc:docMk/>
            <pc:sldMk cId="2050548579" sldId="262"/>
            <ac:spMk id="2" creationId="{8304F349-A328-4C74-B3CA-2E1640A8B4E5}"/>
          </ac:spMkLst>
        </pc:spChg>
        <pc:spChg chg="del">
          <ac:chgData name="Patrick Graham" userId="35201d9b9f2a785d" providerId="LiveId" clId="{A490C2F8-D6E7-472F-9C99-C8C93E0ACAE0}" dt="2019-12-18T15:30:59.395" v="7608" actId="478"/>
          <ac:spMkLst>
            <pc:docMk/>
            <pc:sldMk cId="2050548579" sldId="262"/>
            <ac:spMk id="12" creationId="{789ABEFC-DDD7-4265-87AB-1CEB7463C848}"/>
          </ac:spMkLst>
        </pc:spChg>
        <pc:spChg chg="del">
          <ac:chgData name="Patrick Graham" userId="35201d9b9f2a785d" providerId="LiveId" clId="{A490C2F8-D6E7-472F-9C99-C8C93E0ACAE0}" dt="2019-12-18T15:30:59.395" v="7608" actId="478"/>
          <ac:spMkLst>
            <pc:docMk/>
            <pc:sldMk cId="2050548579" sldId="262"/>
            <ac:spMk id="13" creationId="{F720F409-6B46-4FAA-A7D8-D7C58162AD8E}"/>
          </ac:spMkLst>
        </pc:spChg>
        <pc:spChg chg="add mod">
          <ac:chgData name="Patrick Graham" userId="35201d9b9f2a785d" providerId="LiveId" clId="{A490C2F8-D6E7-472F-9C99-C8C93E0ACAE0}" dt="2019-12-18T15:40:49.488" v="8565" actId="1036"/>
          <ac:spMkLst>
            <pc:docMk/>
            <pc:sldMk cId="2050548579" sldId="262"/>
            <ac:spMk id="18" creationId="{CACE518C-3532-46E0-9381-E21DFBAB60D4}"/>
          </ac:spMkLst>
        </pc:spChg>
        <pc:spChg chg="add mod">
          <ac:chgData name="Patrick Graham" userId="35201d9b9f2a785d" providerId="LiveId" clId="{A490C2F8-D6E7-472F-9C99-C8C93E0ACAE0}" dt="2019-12-18T15:40:49.488" v="8565" actId="1036"/>
          <ac:spMkLst>
            <pc:docMk/>
            <pc:sldMk cId="2050548579" sldId="262"/>
            <ac:spMk id="20" creationId="{F885B82B-A5F5-4E04-956A-FC72D58319D8}"/>
          </ac:spMkLst>
        </pc:spChg>
        <pc:graphicFrameChg chg="del">
          <ac:chgData name="Patrick Graham" userId="35201d9b9f2a785d" providerId="LiveId" clId="{A490C2F8-D6E7-472F-9C99-C8C93E0ACAE0}" dt="2019-12-18T15:32:34.072" v="7819" actId="478"/>
          <ac:graphicFrameMkLst>
            <pc:docMk/>
            <pc:sldMk cId="2050548579" sldId="262"/>
            <ac:graphicFrameMk id="11" creationId="{C98359B5-A751-49B8-8A58-4EE3E64E95B6}"/>
          </ac:graphicFrameMkLst>
        </pc:graphicFrameChg>
        <pc:graphicFrameChg chg="add mod modGraphic">
          <ac:chgData name="Patrick Graham" userId="35201d9b9f2a785d" providerId="LiveId" clId="{A490C2F8-D6E7-472F-9C99-C8C93E0ACAE0}" dt="2019-12-18T21:57:06.635" v="17380" actId="20577"/>
          <ac:graphicFrameMkLst>
            <pc:docMk/>
            <pc:sldMk cId="2050548579" sldId="262"/>
            <ac:graphicFrameMk id="17" creationId="{AFC45AE6-7A31-437C-AF04-52630F358379}"/>
          </ac:graphicFrameMkLst>
        </pc:graphicFrame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4" creationId="{4105D2CE-6321-4EB8-B341-7A052D000CD4}"/>
          </ac:picMkLst>
        </pc:picChg>
        <pc:picChg chg="add mod">
          <ac:chgData name="Patrick Graham" userId="35201d9b9f2a785d" providerId="LiveId" clId="{A490C2F8-D6E7-472F-9C99-C8C93E0ACAE0}" dt="2019-12-18T15:47:53.624" v="8670" actId="207"/>
          <ac:picMkLst>
            <pc:docMk/>
            <pc:sldMk cId="2050548579" sldId="262"/>
            <ac:picMk id="5" creationId="{16BD14CC-BFDC-49AB-90A1-02AB69ACD52B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7" creationId="{EC18FBAC-1D2E-4100-A5E2-E46BC1F50726}"/>
          </ac:picMkLst>
        </pc:picChg>
        <pc:picChg chg="add mod">
          <ac:chgData name="Patrick Graham" userId="35201d9b9f2a785d" providerId="LiveId" clId="{A490C2F8-D6E7-472F-9C99-C8C93E0ACAE0}" dt="2019-12-18T15:47:53.624" v="8670" actId="207"/>
          <ac:picMkLst>
            <pc:docMk/>
            <pc:sldMk cId="2050548579" sldId="262"/>
            <ac:picMk id="8" creationId="{A53AB806-1335-420C-BAB3-64DD1AAE61F8}"/>
          </ac:picMkLst>
        </pc:picChg>
        <pc:picChg chg="add del mod">
          <ac:chgData name="Patrick Graham" userId="35201d9b9f2a785d" providerId="LiveId" clId="{A490C2F8-D6E7-472F-9C99-C8C93E0ACAE0}" dt="2019-12-18T15:46:58.528" v="8655" actId="478"/>
          <ac:picMkLst>
            <pc:docMk/>
            <pc:sldMk cId="2050548579" sldId="262"/>
            <ac:picMk id="10" creationId="{4F3E2CAC-2718-43C0-89B3-CE4728965632}"/>
          </ac:picMkLst>
        </pc:picChg>
        <pc:picChg chg="add mod">
          <ac:chgData name="Patrick Graham" userId="35201d9b9f2a785d" providerId="LiveId" clId="{A490C2F8-D6E7-472F-9C99-C8C93E0ACAE0}" dt="2019-12-18T15:47:53.624" v="8670" actId="207"/>
          <ac:picMkLst>
            <pc:docMk/>
            <pc:sldMk cId="2050548579" sldId="262"/>
            <ac:picMk id="15" creationId="{5485377A-9B58-4C93-911D-22CC4EC6F136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16" creationId="{EB966DCA-12CA-4FC0-95D9-C39698F99DC9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19" creationId="{879EBB45-8B6B-4EFF-B6BD-4C28593DAB16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21" creationId="{B3A92B63-8132-4705-976F-0978B669E824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23" creationId="{A56D6EF6-1F4D-40F5-92F2-279AFF7520FE}"/>
          </ac:picMkLst>
        </pc:picChg>
        <pc:picChg chg="add mod">
          <ac:chgData name="Patrick Graham" userId="35201d9b9f2a785d" providerId="LiveId" clId="{A490C2F8-D6E7-472F-9C99-C8C93E0ACAE0}" dt="2019-12-18T15:48:00.659" v="8671" actId="207"/>
          <ac:picMkLst>
            <pc:docMk/>
            <pc:sldMk cId="2050548579" sldId="262"/>
            <ac:picMk id="24" creationId="{11E8740D-F587-4A31-9106-0BECF61220D0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25" creationId="{9A8076B9-0EB7-42F0-A5F1-DBE1512C5150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27" creationId="{B19FC835-D0DE-4201-A1D1-F2161A624FC7}"/>
          </ac:picMkLst>
        </pc:picChg>
        <pc:picChg chg="add del mod">
          <ac:chgData name="Patrick Graham" userId="35201d9b9f2a785d" providerId="LiveId" clId="{A490C2F8-D6E7-472F-9C99-C8C93E0ACAE0}" dt="2019-12-18T15:46:43.874" v="8649" actId="478"/>
          <ac:picMkLst>
            <pc:docMk/>
            <pc:sldMk cId="2050548579" sldId="262"/>
            <ac:picMk id="28" creationId="{A50D86AB-B4D1-4A63-8AF8-FFBCE78CA61B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29" creationId="{7F6A61BD-C10B-49FC-8770-4A492DDD95F7}"/>
          </ac:picMkLst>
        </pc:picChg>
        <pc:picChg chg="del">
          <ac:chgData name="Patrick Graham" userId="35201d9b9f2a785d" providerId="LiveId" clId="{A490C2F8-D6E7-472F-9C99-C8C93E0ACAE0}" dt="2019-12-18T15:30:59.395" v="7608" actId="478"/>
          <ac:picMkLst>
            <pc:docMk/>
            <pc:sldMk cId="2050548579" sldId="262"/>
            <ac:picMk id="31" creationId="{8DF446AB-9D60-400D-BF53-CEA37A68B744}"/>
          </ac:picMkLst>
        </pc:picChg>
        <pc:picChg chg="add mod">
          <ac:chgData name="Patrick Graham" userId="35201d9b9f2a785d" providerId="LiveId" clId="{A490C2F8-D6E7-472F-9C99-C8C93E0ACAE0}" dt="2019-12-18T15:48:00.659" v="8671" actId="207"/>
          <ac:picMkLst>
            <pc:docMk/>
            <pc:sldMk cId="2050548579" sldId="262"/>
            <ac:picMk id="32" creationId="{47535765-C5AD-4706-B6D5-349CA0F65C7D}"/>
          </ac:picMkLst>
        </pc:picChg>
        <pc:picChg chg="del">
          <ac:chgData name="Patrick Graham" userId="35201d9b9f2a785d" providerId="LiveId" clId="{A490C2F8-D6E7-472F-9C99-C8C93E0ACAE0}" dt="2019-12-18T15:33:10.737" v="7867" actId="478"/>
          <ac:picMkLst>
            <pc:docMk/>
            <pc:sldMk cId="2050548579" sldId="262"/>
            <ac:picMk id="33" creationId="{CE4C6DBD-C526-4C56-8141-EB3C75040628}"/>
          </ac:picMkLst>
        </pc:picChg>
      </pc:sldChg>
      <pc:sldChg chg="del">
        <pc:chgData name="Patrick Graham" userId="35201d9b9f2a785d" providerId="LiveId" clId="{A490C2F8-D6E7-472F-9C99-C8C93E0ACAE0}" dt="2019-12-17T21:16:28.991" v="4" actId="47"/>
        <pc:sldMkLst>
          <pc:docMk/>
          <pc:sldMk cId="4273042919" sldId="262"/>
        </pc:sldMkLst>
      </pc:sldChg>
      <pc:sldChg chg="addSp delSp modSp add">
        <pc:chgData name="Patrick Graham" userId="35201d9b9f2a785d" providerId="LiveId" clId="{A490C2F8-D6E7-472F-9C99-C8C93E0ACAE0}" dt="2019-12-18T21:57:35.560" v="17410" actId="948"/>
        <pc:sldMkLst>
          <pc:docMk/>
          <pc:sldMk cId="1449745373" sldId="263"/>
        </pc:sldMkLst>
        <pc:spChg chg="mod">
          <ac:chgData name="Patrick Graham" userId="35201d9b9f2a785d" providerId="LiveId" clId="{A490C2F8-D6E7-472F-9C99-C8C93E0ACAE0}" dt="2019-12-18T15:51:42.407" v="8976" actId="20577"/>
          <ac:spMkLst>
            <pc:docMk/>
            <pc:sldMk cId="1449745373" sldId="263"/>
            <ac:spMk id="2" creationId="{8304F349-A328-4C74-B3CA-2E1640A8B4E5}"/>
          </ac:spMkLst>
        </pc:spChg>
        <pc:spChg chg="mod">
          <ac:chgData name="Patrick Graham" userId="35201d9b9f2a785d" providerId="LiveId" clId="{A490C2F8-D6E7-472F-9C99-C8C93E0ACAE0}" dt="2019-12-18T21:57:25.996" v="17409" actId="1038"/>
          <ac:spMkLst>
            <pc:docMk/>
            <pc:sldMk cId="1449745373" sldId="263"/>
            <ac:spMk id="18" creationId="{CACE518C-3532-46E0-9381-E21DFBAB60D4}"/>
          </ac:spMkLst>
        </pc:spChg>
        <pc:spChg chg="mod">
          <ac:chgData name="Patrick Graham" userId="35201d9b9f2a785d" providerId="LiveId" clId="{A490C2F8-D6E7-472F-9C99-C8C93E0ACAE0}" dt="2019-12-18T16:03:13.666" v="9563" actId="1076"/>
          <ac:spMkLst>
            <pc:docMk/>
            <pc:sldMk cId="1449745373" sldId="263"/>
            <ac:spMk id="20" creationId="{F885B82B-A5F5-4E04-956A-FC72D58319D8}"/>
          </ac:spMkLst>
        </pc:spChg>
        <pc:graphicFrameChg chg="mod modGraphic">
          <ac:chgData name="Patrick Graham" userId="35201d9b9f2a785d" providerId="LiveId" clId="{A490C2F8-D6E7-472F-9C99-C8C93E0ACAE0}" dt="2019-12-18T21:57:35.560" v="17410" actId="948"/>
          <ac:graphicFrameMkLst>
            <pc:docMk/>
            <pc:sldMk cId="1449745373" sldId="263"/>
            <ac:graphicFrameMk id="17" creationId="{AFC45AE6-7A31-437C-AF04-52630F358379}"/>
          </ac:graphicFrameMkLst>
        </pc:graphicFrameChg>
        <pc:picChg chg="add mod">
          <ac:chgData name="Patrick Graham" userId="35201d9b9f2a785d" providerId="LiveId" clId="{A490C2F8-D6E7-472F-9C99-C8C93E0ACAE0}" dt="2019-12-18T16:03:30.932" v="9564" actId="207"/>
          <ac:picMkLst>
            <pc:docMk/>
            <pc:sldMk cId="1449745373" sldId="263"/>
            <ac:picMk id="4" creationId="{181A6A3A-AA98-44A1-B269-E8C436D31955}"/>
          </ac:picMkLst>
        </pc:picChg>
        <pc:picChg chg="del">
          <ac:chgData name="Patrick Graham" userId="35201d9b9f2a785d" providerId="LiveId" clId="{A490C2F8-D6E7-472F-9C99-C8C93E0ACAE0}" dt="2019-12-18T15:52:05.920" v="8977" actId="478"/>
          <ac:picMkLst>
            <pc:docMk/>
            <pc:sldMk cId="1449745373" sldId="263"/>
            <ac:picMk id="5" creationId="{16BD14CC-BFDC-49AB-90A1-02AB69ACD52B}"/>
          </ac:picMkLst>
        </pc:picChg>
        <pc:picChg chg="add mod">
          <ac:chgData name="Patrick Graham" userId="35201d9b9f2a785d" providerId="LiveId" clId="{A490C2F8-D6E7-472F-9C99-C8C93E0ACAE0}" dt="2019-12-18T16:03:35.412" v="9565" actId="207"/>
          <ac:picMkLst>
            <pc:docMk/>
            <pc:sldMk cId="1449745373" sldId="263"/>
            <ac:picMk id="7" creationId="{8C5BB13E-6B8C-4AD3-8ECC-DF89F43C14B8}"/>
          </ac:picMkLst>
        </pc:picChg>
        <pc:picChg chg="del">
          <ac:chgData name="Patrick Graham" userId="35201d9b9f2a785d" providerId="LiveId" clId="{A490C2F8-D6E7-472F-9C99-C8C93E0ACAE0}" dt="2019-12-18T15:52:05.920" v="8977" actId="478"/>
          <ac:picMkLst>
            <pc:docMk/>
            <pc:sldMk cId="1449745373" sldId="263"/>
            <ac:picMk id="8" creationId="{A53AB806-1335-420C-BAB3-64DD1AAE61F8}"/>
          </ac:picMkLst>
        </pc:picChg>
        <pc:picChg chg="add mod">
          <ac:chgData name="Patrick Graham" userId="35201d9b9f2a785d" providerId="LiveId" clId="{A490C2F8-D6E7-472F-9C99-C8C93E0ACAE0}" dt="2019-12-18T16:03:30.932" v="9564" actId="207"/>
          <ac:picMkLst>
            <pc:docMk/>
            <pc:sldMk cId="1449745373" sldId="263"/>
            <ac:picMk id="10" creationId="{A4F5C066-BBD4-444C-B70A-B0AF5DD5CD7B}"/>
          </ac:picMkLst>
        </pc:picChg>
        <pc:picChg chg="add mod">
          <ac:chgData name="Patrick Graham" userId="35201d9b9f2a785d" providerId="LiveId" clId="{A490C2F8-D6E7-472F-9C99-C8C93E0ACAE0}" dt="2019-12-18T16:03:35.412" v="9565" actId="207"/>
          <ac:picMkLst>
            <pc:docMk/>
            <pc:sldMk cId="1449745373" sldId="263"/>
            <ac:picMk id="12" creationId="{80DA0D43-CE9C-4E18-95C6-B7F4C9DA8B2E}"/>
          </ac:picMkLst>
        </pc:picChg>
        <pc:picChg chg="del">
          <ac:chgData name="Patrick Graham" userId="35201d9b9f2a785d" providerId="LiveId" clId="{A490C2F8-D6E7-472F-9C99-C8C93E0ACAE0}" dt="2019-12-18T15:52:05.920" v="8977" actId="478"/>
          <ac:picMkLst>
            <pc:docMk/>
            <pc:sldMk cId="1449745373" sldId="263"/>
            <ac:picMk id="15" creationId="{5485377A-9B58-4C93-911D-22CC4EC6F136}"/>
          </ac:picMkLst>
        </pc:picChg>
        <pc:picChg chg="del">
          <ac:chgData name="Patrick Graham" userId="35201d9b9f2a785d" providerId="LiveId" clId="{A490C2F8-D6E7-472F-9C99-C8C93E0ACAE0}" dt="2019-12-18T15:52:05.920" v="8977" actId="478"/>
          <ac:picMkLst>
            <pc:docMk/>
            <pc:sldMk cId="1449745373" sldId="263"/>
            <ac:picMk id="24" creationId="{11E8740D-F587-4A31-9106-0BECF61220D0}"/>
          </ac:picMkLst>
        </pc:picChg>
        <pc:picChg chg="del">
          <ac:chgData name="Patrick Graham" userId="35201d9b9f2a785d" providerId="LiveId" clId="{A490C2F8-D6E7-472F-9C99-C8C93E0ACAE0}" dt="2019-12-18T15:52:05.920" v="8977" actId="478"/>
          <ac:picMkLst>
            <pc:docMk/>
            <pc:sldMk cId="1449745373" sldId="263"/>
            <ac:picMk id="32" creationId="{47535765-C5AD-4706-B6D5-349CA0F65C7D}"/>
          </ac:picMkLst>
        </pc:picChg>
      </pc:sldChg>
      <pc:sldChg chg="del">
        <pc:chgData name="Patrick Graham" userId="35201d9b9f2a785d" providerId="LiveId" clId="{A490C2F8-D6E7-472F-9C99-C8C93E0ACAE0}" dt="2019-12-17T21:16:29.123" v="5" actId="47"/>
        <pc:sldMkLst>
          <pc:docMk/>
          <pc:sldMk cId="1793133434" sldId="263"/>
        </pc:sldMkLst>
      </pc:sldChg>
      <pc:sldChg chg="addSp delSp modSp add ord">
        <pc:chgData name="Patrick Graham" userId="35201d9b9f2a785d" providerId="LiveId" clId="{A490C2F8-D6E7-472F-9C99-C8C93E0ACAE0}" dt="2019-12-18T21:58:32.845" v="17464" actId="1037"/>
        <pc:sldMkLst>
          <pc:docMk/>
          <pc:sldMk cId="1309647328" sldId="264"/>
        </pc:sldMkLst>
        <pc:spChg chg="mod">
          <ac:chgData name="Patrick Graham" userId="35201d9b9f2a785d" providerId="LiveId" clId="{A490C2F8-D6E7-472F-9C99-C8C93E0ACAE0}" dt="2019-12-18T21:58:32.845" v="17464" actId="1037"/>
          <ac:spMkLst>
            <pc:docMk/>
            <pc:sldMk cId="1309647328" sldId="264"/>
            <ac:spMk id="2" creationId="{D7AB73DE-BF2D-4526-919C-04D0F6623BF1}"/>
          </ac:spMkLst>
        </pc:spChg>
        <pc:spChg chg="add del mod">
          <ac:chgData name="Patrick Graham" userId="35201d9b9f2a785d" providerId="LiveId" clId="{A490C2F8-D6E7-472F-9C99-C8C93E0ACAE0}" dt="2019-12-18T16:05:08.659" v="9577" actId="478"/>
          <ac:spMkLst>
            <pc:docMk/>
            <pc:sldMk cId="1309647328" sldId="264"/>
            <ac:spMk id="5" creationId="{328977AD-C6D4-49A9-A5CD-00BF9261AFA5}"/>
          </ac:spMkLst>
        </pc:spChg>
        <pc:spChg chg="add del mod">
          <ac:chgData name="Patrick Graham" userId="35201d9b9f2a785d" providerId="LiveId" clId="{A490C2F8-D6E7-472F-9C99-C8C93E0ACAE0}" dt="2019-12-18T16:05:04.308" v="9576" actId="478"/>
          <ac:spMkLst>
            <pc:docMk/>
            <pc:sldMk cId="1309647328" sldId="264"/>
            <ac:spMk id="9" creationId="{38EFD87E-2E5C-4770-9679-2613FC18D378}"/>
          </ac:spMkLst>
        </pc:spChg>
        <pc:picChg chg="add del mod">
          <ac:chgData name="Patrick Graham" userId="35201d9b9f2a785d" providerId="LiveId" clId="{A490C2F8-D6E7-472F-9C99-C8C93E0ACAE0}" dt="2019-12-18T16:05:21.728" v="9582" actId="478"/>
          <ac:picMkLst>
            <pc:docMk/>
            <pc:sldMk cId="1309647328" sldId="264"/>
            <ac:picMk id="4" creationId="{06FECBC5-70BA-43FD-8C53-8C84031178F8}"/>
          </ac:picMkLst>
        </pc:picChg>
        <pc:picChg chg="add mod">
          <ac:chgData name="Patrick Graham" userId="35201d9b9f2a785d" providerId="LiveId" clId="{A490C2F8-D6E7-472F-9C99-C8C93E0ACAE0}" dt="2019-12-18T16:05:53.552" v="9615" actId="1076"/>
          <ac:picMkLst>
            <pc:docMk/>
            <pc:sldMk cId="1309647328" sldId="264"/>
            <ac:picMk id="7" creationId="{BBBB90D1-A9CA-4128-8A5A-FA090704FFEE}"/>
          </ac:picMkLst>
        </pc:picChg>
        <pc:picChg chg="del">
          <ac:chgData name="Patrick Graham" userId="35201d9b9f2a785d" providerId="LiveId" clId="{A490C2F8-D6E7-472F-9C99-C8C93E0ACAE0}" dt="2019-12-18T16:03:43.419" v="9569" actId="478"/>
          <ac:picMkLst>
            <pc:docMk/>
            <pc:sldMk cId="1309647328" sldId="264"/>
            <ac:picMk id="8" creationId="{EE83F50A-5EBA-485F-8209-BA9DC80BFD2E}"/>
          </ac:picMkLst>
        </pc:picChg>
        <pc:cxnChg chg="add mod">
          <ac:chgData name="Patrick Graham" userId="35201d9b9f2a785d" providerId="LiveId" clId="{A490C2F8-D6E7-472F-9C99-C8C93E0ACAE0}" dt="2019-12-18T21:58:32.845" v="17464" actId="1037"/>
          <ac:cxnSpMkLst>
            <pc:docMk/>
            <pc:sldMk cId="1309647328" sldId="264"/>
            <ac:cxnSpMk id="10" creationId="{532AA93B-5F14-4AE4-8926-1173A130CDD6}"/>
          </ac:cxnSpMkLst>
        </pc:cxnChg>
      </pc:sldChg>
      <pc:sldChg chg="del">
        <pc:chgData name="Patrick Graham" userId="35201d9b9f2a785d" providerId="LiveId" clId="{A490C2F8-D6E7-472F-9C99-C8C93E0ACAE0}" dt="2019-12-17T21:16:29.360" v="6" actId="47"/>
        <pc:sldMkLst>
          <pc:docMk/>
          <pc:sldMk cId="1397356138" sldId="264"/>
        </pc:sldMkLst>
      </pc:sldChg>
      <pc:sldChg chg="del">
        <pc:chgData name="Patrick Graham" userId="35201d9b9f2a785d" providerId="LiveId" clId="{A490C2F8-D6E7-472F-9C99-C8C93E0ACAE0}" dt="2019-12-17T21:16:29.704" v="7" actId="47"/>
        <pc:sldMkLst>
          <pc:docMk/>
          <pc:sldMk cId="213003369" sldId="265"/>
        </pc:sldMkLst>
      </pc:sldChg>
      <pc:sldChg chg="addSp delSp modSp add ord">
        <pc:chgData name="Patrick Graham" userId="35201d9b9f2a785d" providerId="LiveId" clId="{A490C2F8-D6E7-472F-9C99-C8C93E0ACAE0}" dt="2019-12-18T21:58:45.905" v="17476" actId="20577"/>
        <pc:sldMkLst>
          <pc:docMk/>
          <pc:sldMk cId="1543027745" sldId="265"/>
        </pc:sldMkLst>
        <pc:spChg chg="mod">
          <ac:chgData name="Patrick Graham" userId="35201d9b9f2a785d" providerId="LiveId" clId="{A490C2F8-D6E7-472F-9C99-C8C93E0ACAE0}" dt="2019-12-18T21:58:45.905" v="17476" actId="20577"/>
          <ac:spMkLst>
            <pc:docMk/>
            <pc:sldMk cId="1543027745" sldId="265"/>
            <ac:spMk id="2" creationId="{8304F349-A328-4C74-B3CA-2E1640A8B4E5}"/>
          </ac:spMkLst>
        </pc:spChg>
        <pc:spChg chg="add del mod">
          <ac:chgData name="Patrick Graham" userId="35201d9b9f2a785d" providerId="LiveId" clId="{A490C2F8-D6E7-472F-9C99-C8C93E0ACAE0}" dt="2019-12-18T16:10:16.124" v="9985" actId="478"/>
          <ac:spMkLst>
            <pc:docMk/>
            <pc:sldMk cId="1543027745" sldId="265"/>
            <ac:spMk id="11" creationId="{B6CF9D38-6338-4E12-8B0D-1CBBA5B6C856}"/>
          </ac:spMkLst>
        </pc:spChg>
        <pc:spChg chg="add del mod">
          <ac:chgData name="Patrick Graham" userId="35201d9b9f2a785d" providerId="LiveId" clId="{A490C2F8-D6E7-472F-9C99-C8C93E0ACAE0}" dt="2019-12-18T16:10:16.124" v="9985" actId="478"/>
          <ac:spMkLst>
            <pc:docMk/>
            <pc:sldMk cId="1543027745" sldId="265"/>
            <ac:spMk id="13" creationId="{D33ECE6E-E5BE-41B9-A27D-29EFBB7D9017}"/>
          </ac:spMkLst>
        </pc:spChg>
        <pc:spChg chg="add mod">
          <ac:chgData name="Patrick Graham" userId="35201d9b9f2a785d" providerId="LiveId" clId="{A490C2F8-D6E7-472F-9C99-C8C93E0ACAE0}" dt="2019-12-18T16:11:03.778" v="9992" actId="571"/>
          <ac:spMkLst>
            <pc:docMk/>
            <pc:sldMk cId="1543027745" sldId="265"/>
            <ac:spMk id="14" creationId="{346DAE47-3AA7-40A2-A1DB-6EBA91EAF473}"/>
          </ac:spMkLst>
        </pc:spChg>
        <pc:spChg chg="add mod">
          <ac:chgData name="Patrick Graham" userId="35201d9b9f2a785d" providerId="LiveId" clId="{A490C2F8-D6E7-472F-9C99-C8C93E0ACAE0}" dt="2019-12-18T16:11:03.778" v="9992" actId="571"/>
          <ac:spMkLst>
            <pc:docMk/>
            <pc:sldMk cId="1543027745" sldId="265"/>
            <ac:spMk id="15" creationId="{E6107F19-13AF-4F92-A935-63BCE87F6F6E}"/>
          </ac:spMkLst>
        </pc:spChg>
        <pc:spChg chg="del mod">
          <ac:chgData name="Patrick Graham" userId="35201d9b9f2a785d" providerId="LiveId" clId="{A490C2F8-D6E7-472F-9C99-C8C93E0ACAE0}" dt="2019-12-18T16:16:36.025" v="10131" actId="478"/>
          <ac:spMkLst>
            <pc:docMk/>
            <pc:sldMk cId="1543027745" sldId="265"/>
            <ac:spMk id="18" creationId="{CACE518C-3532-46E0-9381-E21DFBAB60D4}"/>
          </ac:spMkLst>
        </pc:spChg>
        <pc:spChg chg="del mod">
          <ac:chgData name="Patrick Graham" userId="35201d9b9f2a785d" providerId="LiveId" clId="{A490C2F8-D6E7-472F-9C99-C8C93E0ACAE0}" dt="2019-12-18T16:16:39.189" v="10132" actId="478"/>
          <ac:spMkLst>
            <pc:docMk/>
            <pc:sldMk cId="1543027745" sldId="265"/>
            <ac:spMk id="20" creationId="{F885B82B-A5F5-4E04-956A-FC72D58319D8}"/>
          </ac:spMkLst>
        </pc:spChg>
        <pc:spChg chg="add mod">
          <ac:chgData name="Patrick Graham" userId="35201d9b9f2a785d" providerId="LiveId" clId="{A490C2F8-D6E7-472F-9C99-C8C93E0ACAE0}" dt="2019-12-18T16:22:08.801" v="10382" actId="12789"/>
          <ac:spMkLst>
            <pc:docMk/>
            <pc:sldMk cId="1543027745" sldId="265"/>
            <ac:spMk id="31" creationId="{57995E6E-5757-4AAE-A6A5-F6D1E57A8F1B}"/>
          </ac:spMkLst>
        </pc:spChg>
        <pc:spChg chg="add mod">
          <ac:chgData name="Patrick Graham" userId="35201d9b9f2a785d" providerId="LiveId" clId="{A490C2F8-D6E7-472F-9C99-C8C93E0ACAE0}" dt="2019-12-18T16:22:02.546" v="10381" actId="12789"/>
          <ac:spMkLst>
            <pc:docMk/>
            <pc:sldMk cId="1543027745" sldId="265"/>
            <ac:spMk id="32" creationId="{68848711-0E80-4012-BF1E-895818D3515A}"/>
          </ac:spMkLst>
        </pc:spChg>
        <pc:spChg chg="add mod">
          <ac:chgData name="Patrick Graham" userId="35201d9b9f2a785d" providerId="LiveId" clId="{A490C2F8-D6E7-472F-9C99-C8C93E0ACAE0}" dt="2019-12-18T16:21:56.196" v="10380" actId="12789"/>
          <ac:spMkLst>
            <pc:docMk/>
            <pc:sldMk cId="1543027745" sldId="265"/>
            <ac:spMk id="33" creationId="{674A82EC-A1F7-4303-BF63-B304CA100291}"/>
          </ac:spMkLst>
        </pc:spChg>
        <pc:spChg chg="add mod">
          <ac:chgData name="Patrick Graham" userId="35201d9b9f2a785d" providerId="LiveId" clId="{A490C2F8-D6E7-472F-9C99-C8C93E0ACAE0}" dt="2019-12-18T16:21:50.117" v="10379" actId="12789"/>
          <ac:spMkLst>
            <pc:docMk/>
            <pc:sldMk cId="1543027745" sldId="265"/>
            <ac:spMk id="34" creationId="{B0E5B863-442B-473F-AEF2-7E1677DCC68A}"/>
          </ac:spMkLst>
        </pc:spChg>
        <pc:spChg chg="add mod">
          <ac:chgData name="Patrick Graham" userId="35201d9b9f2a785d" providerId="LiveId" clId="{A490C2F8-D6E7-472F-9C99-C8C93E0ACAE0}" dt="2019-12-18T16:22:08.801" v="10382" actId="12789"/>
          <ac:spMkLst>
            <pc:docMk/>
            <pc:sldMk cId="1543027745" sldId="265"/>
            <ac:spMk id="35" creationId="{8B7282F9-0905-485A-A7B2-8E3105732A24}"/>
          </ac:spMkLst>
        </pc:spChg>
        <pc:spChg chg="add mod">
          <ac:chgData name="Patrick Graham" userId="35201d9b9f2a785d" providerId="LiveId" clId="{A490C2F8-D6E7-472F-9C99-C8C93E0ACAE0}" dt="2019-12-18T16:22:02.546" v="10381" actId="12789"/>
          <ac:spMkLst>
            <pc:docMk/>
            <pc:sldMk cId="1543027745" sldId="265"/>
            <ac:spMk id="36" creationId="{C839350D-F3E1-48BD-B0FE-B0D2A6AF73D7}"/>
          </ac:spMkLst>
        </pc:spChg>
        <pc:spChg chg="add mod">
          <ac:chgData name="Patrick Graham" userId="35201d9b9f2a785d" providerId="LiveId" clId="{A490C2F8-D6E7-472F-9C99-C8C93E0ACAE0}" dt="2019-12-18T16:21:56.196" v="10380" actId="12789"/>
          <ac:spMkLst>
            <pc:docMk/>
            <pc:sldMk cId="1543027745" sldId="265"/>
            <ac:spMk id="37" creationId="{AA831415-63E5-4642-B038-97BFE26F8B23}"/>
          </ac:spMkLst>
        </pc:spChg>
        <pc:spChg chg="add mod">
          <ac:chgData name="Patrick Graham" userId="35201d9b9f2a785d" providerId="LiveId" clId="{A490C2F8-D6E7-472F-9C99-C8C93E0ACAE0}" dt="2019-12-18T16:21:50.117" v="10379" actId="12789"/>
          <ac:spMkLst>
            <pc:docMk/>
            <pc:sldMk cId="1543027745" sldId="265"/>
            <ac:spMk id="38" creationId="{1B874D09-78FF-4DFC-BD98-20FD564DA7EE}"/>
          </ac:spMkLst>
        </pc:spChg>
        <pc:graphicFrameChg chg="add del mod modGraphic">
          <ac:chgData name="Patrick Graham" userId="35201d9b9f2a785d" providerId="LiveId" clId="{A490C2F8-D6E7-472F-9C99-C8C93E0ACAE0}" dt="2019-12-18T16:16:54.403" v="10138" actId="478"/>
          <ac:graphicFrameMkLst>
            <pc:docMk/>
            <pc:sldMk cId="1543027745" sldId="265"/>
            <ac:graphicFrameMk id="17" creationId="{AFC45AE6-7A31-437C-AF04-52630F358379}"/>
          </ac:graphicFrameMkLst>
        </pc:graphicFrameChg>
        <pc:graphicFrameChg chg="add del mod">
          <ac:chgData name="Patrick Graham" userId="35201d9b9f2a785d" providerId="LiveId" clId="{A490C2F8-D6E7-472F-9C99-C8C93E0ACAE0}" dt="2019-12-18T16:18:42.391" v="10306" actId="478"/>
          <ac:graphicFrameMkLst>
            <pc:docMk/>
            <pc:sldMk cId="1543027745" sldId="265"/>
            <ac:graphicFrameMk id="30" creationId="{A68776C4-E693-49AA-9C25-2772535A8322}"/>
          </ac:graphicFrameMkLst>
        </pc:graphicFrameChg>
        <pc:picChg chg="del">
          <ac:chgData name="Patrick Graham" userId="35201d9b9f2a785d" providerId="LiveId" clId="{A490C2F8-D6E7-472F-9C99-C8C93E0ACAE0}" dt="2019-12-18T16:07:26.186" v="9877" actId="478"/>
          <ac:picMkLst>
            <pc:docMk/>
            <pc:sldMk cId="1543027745" sldId="265"/>
            <ac:picMk id="4" creationId="{181A6A3A-AA98-44A1-B269-E8C436D31955}"/>
          </ac:picMkLst>
        </pc:picChg>
        <pc:picChg chg="add mod">
          <ac:chgData name="Patrick Graham" userId="35201d9b9f2a785d" providerId="LiveId" clId="{A490C2F8-D6E7-472F-9C99-C8C93E0ACAE0}" dt="2019-12-18T16:22:28.252" v="10384" actId="207"/>
          <ac:picMkLst>
            <pc:docMk/>
            <pc:sldMk cId="1543027745" sldId="265"/>
            <ac:picMk id="5" creationId="{BAF90E9B-52D0-443C-B232-81BFDFD46A3D}"/>
          </ac:picMkLst>
        </pc:picChg>
        <pc:picChg chg="del">
          <ac:chgData name="Patrick Graham" userId="35201d9b9f2a785d" providerId="LiveId" clId="{A490C2F8-D6E7-472F-9C99-C8C93E0ACAE0}" dt="2019-12-18T16:07:26.186" v="9877" actId="478"/>
          <ac:picMkLst>
            <pc:docMk/>
            <pc:sldMk cId="1543027745" sldId="265"/>
            <ac:picMk id="7" creationId="{8C5BB13E-6B8C-4AD3-8ECC-DF89F43C14B8}"/>
          </ac:picMkLst>
        </pc:picChg>
        <pc:picChg chg="add mod">
          <ac:chgData name="Patrick Graham" userId="35201d9b9f2a785d" providerId="LiveId" clId="{A490C2F8-D6E7-472F-9C99-C8C93E0ACAE0}" dt="2019-12-18T16:22:23.839" v="10383" actId="207"/>
          <ac:picMkLst>
            <pc:docMk/>
            <pc:sldMk cId="1543027745" sldId="265"/>
            <ac:picMk id="8" creationId="{C0917E23-EE38-4541-AC32-F8A348A7B509}"/>
          </ac:picMkLst>
        </pc:picChg>
        <pc:picChg chg="del">
          <ac:chgData name="Patrick Graham" userId="35201d9b9f2a785d" providerId="LiveId" clId="{A490C2F8-D6E7-472F-9C99-C8C93E0ACAE0}" dt="2019-12-18T16:07:26.186" v="9877" actId="478"/>
          <ac:picMkLst>
            <pc:docMk/>
            <pc:sldMk cId="1543027745" sldId="265"/>
            <ac:picMk id="10" creationId="{A4F5C066-BBD4-444C-B70A-B0AF5DD5CD7B}"/>
          </ac:picMkLst>
        </pc:picChg>
        <pc:picChg chg="del">
          <ac:chgData name="Patrick Graham" userId="35201d9b9f2a785d" providerId="LiveId" clId="{A490C2F8-D6E7-472F-9C99-C8C93E0ACAE0}" dt="2019-12-18T16:07:26.186" v="9877" actId="478"/>
          <ac:picMkLst>
            <pc:docMk/>
            <pc:sldMk cId="1543027745" sldId="265"/>
            <ac:picMk id="12" creationId="{80DA0D43-CE9C-4E18-95C6-B7F4C9DA8B2E}"/>
          </ac:picMkLst>
        </pc:picChg>
        <pc:picChg chg="add mod">
          <ac:chgData name="Patrick Graham" userId="35201d9b9f2a785d" providerId="LiveId" clId="{A490C2F8-D6E7-472F-9C99-C8C93E0ACAE0}" dt="2019-12-18T16:22:23.839" v="10383" actId="207"/>
          <ac:picMkLst>
            <pc:docMk/>
            <pc:sldMk cId="1543027745" sldId="265"/>
            <ac:picMk id="16" creationId="{B17699B0-587A-4A03-9157-A04FA8223595}"/>
          </ac:picMkLst>
        </pc:picChg>
        <pc:picChg chg="add mod">
          <ac:chgData name="Patrick Graham" userId="35201d9b9f2a785d" providerId="LiveId" clId="{A490C2F8-D6E7-472F-9C99-C8C93E0ACAE0}" dt="2019-12-18T16:22:28.252" v="10384" actId="207"/>
          <ac:picMkLst>
            <pc:docMk/>
            <pc:sldMk cId="1543027745" sldId="265"/>
            <ac:picMk id="21" creationId="{89667892-DFA6-4EAF-87F7-DA4575A13ED6}"/>
          </ac:picMkLst>
        </pc:picChg>
        <pc:picChg chg="add mod">
          <ac:chgData name="Patrick Graham" userId="35201d9b9f2a785d" providerId="LiveId" clId="{A490C2F8-D6E7-472F-9C99-C8C93E0ACAE0}" dt="2019-12-18T16:22:34.003" v="10385" actId="207"/>
          <ac:picMkLst>
            <pc:docMk/>
            <pc:sldMk cId="1543027745" sldId="265"/>
            <ac:picMk id="23" creationId="{7873CCA6-955C-4BEC-A9F4-5C46F0C0E6D8}"/>
          </ac:picMkLst>
        </pc:picChg>
        <pc:picChg chg="add mod">
          <ac:chgData name="Patrick Graham" userId="35201d9b9f2a785d" providerId="LiveId" clId="{A490C2F8-D6E7-472F-9C99-C8C93E0ACAE0}" dt="2019-12-18T16:22:39.763" v="10388" actId="207"/>
          <ac:picMkLst>
            <pc:docMk/>
            <pc:sldMk cId="1543027745" sldId="265"/>
            <ac:picMk id="25" creationId="{97C3C0B7-AD21-42D5-9D4E-253CF8CB5FEC}"/>
          </ac:picMkLst>
        </pc:picChg>
        <pc:picChg chg="add mod">
          <ac:chgData name="Patrick Graham" userId="35201d9b9f2a785d" providerId="LiveId" clId="{A490C2F8-D6E7-472F-9C99-C8C93E0ACAE0}" dt="2019-12-18T16:22:34.003" v="10385" actId="207"/>
          <ac:picMkLst>
            <pc:docMk/>
            <pc:sldMk cId="1543027745" sldId="265"/>
            <ac:picMk id="27" creationId="{80ECD0C1-3764-4476-821C-6DFCA256C3FE}"/>
          </ac:picMkLst>
        </pc:picChg>
        <pc:picChg chg="add mod">
          <ac:chgData name="Patrick Graham" userId="35201d9b9f2a785d" providerId="LiveId" clId="{A490C2F8-D6E7-472F-9C99-C8C93E0ACAE0}" dt="2019-12-18T16:22:39.763" v="10388" actId="207"/>
          <ac:picMkLst>
            <pc:docMk/>
            <pc:sldMk cId="1543027745" sldId="265"/>
            <ac:picMk id="29" creationId="{CCF8EAB2-993C-4A64-A954-EE16E6BFBC48}"/>
          </ac:picMkLst>
        </pc:picChg>
        <pc:picChg chg="add mod">
          <ac:chgData name="Patrick Graham" userId="35201d9b9f2a785d" providerId="LiveId" clId="{A490C2F8-D6E7-472F-9C99-C8C93E0ACAE0}" dt="2019-12-18T16:19:17.706" v="10347" actId="571"/>
          <ac:picMkLst>
            <pc:docMk/>
            <pc:sldMk cId="1543027745" sldId="265"/>
            <ac:picMk id="39" creationId="{BFE69E89-CB11-4629-9756-FCBE661BB6D0}"/>
          </ac:picMkLst>
        </pc:picChg>
        <pc:picChg chg="add mod">
          <ac:chgData name="Patrick Graham" userId="35201d9b9f2a785d" providerId="LiveId" clId="{A490C2F8-D6E7-472F-9C99-C8C93E0ACAE0}" dt="2019-12-18T16:19:17.706" v="10347" actId="571"/>
          <ac:picMkLst>
            <pc:docMk/>
            <pc:sldMk cId="1543027745" sldId="265"/>
            <ac:picMk id="40" creationId="{80387B98-049F-4AEE-A6D9-69CDF3DD5499}"/>
          </ac:picMkLst>
        </pc:picChg>
        <pc:picChg chg="add mod">
          <ac:chgData name="Patrick Graham" userId="35201d9b9f2a785d" providerId="LiveId" clId="{A490C2F8-D6E7-472F-9C99-C8C93E0ACAE0}" dt="2019-12-18T16:22:36.878" v="10387" actId="571"/>
          <ac:picMkLst>
            <pc:docMk/>
            <pc:sldMk cId="1543027745" sldId="265"/>
            <ac:picMk id="41" creationId="{95D23F37-360D-4A25-805D-5E2B3893CF3E}"/>
          </ac:picMkLst>
        </pc:picChg>
        <pc:picChg chg="add mod">
          <ac:chgData name="Patrick Graham" userId="35201d9b9f2a785d" providerId="LiveId" clId="{A490C2F8-D6E7-472F-9C99-C8C93E0ACAE0}" dt="2019-12-18T16:22:36.878" v="10387" actId="571"/>
          <ac:picMkLst>
            <pc:docMk/>
            <pc:sldMk cId="1543027745" sldId="265"/>
            <ac:picMk id="42" creationId="{5B5CCA99-BDB0-4F0A-A9DC-2C4AA219DF6E}"/>
          </ac:picMkLst>
        </pc:picChg>
        <pc:picChg chg="add del">
          <ac:chgData name="Patrick Graham" userId="35201d9b9f2a785d" providerId="LiveId" clId="{A490C2F8-D6E7-472F-9C99-C8C93E0ACAE0}" dt="2019-12-18T16:44:47.903" v="12633"/>
          <ac:picMkLst>
            <pc:docMk/>
            <pc:sldMk cId="1543027745" sldId="265"/>
            <ac:picMk id="43" creationId="{F4CCA7B9-6044-4BA1-83ED-5D124295B83E}"/>
          </ac:picMkLst>
        </pc:picChg>
      </pc:sldChg>
      <pc:sldChg chg="del">
        <pc:chgData name="Patrick Graham" userId="35201d9b9f2a785d" providerId="LiveId" clId="{A490C2F8-D6E7-472F-9C99-C8C93E0ACAE0}" dt="2019-12-17T21:16:30.193" v="8" actId="47"/>
        <pc:sldMkLst>
          <pc:docMk/>
          <pc:sldMk cId="809070600" sldId="266"/>
        </pc:sldMkLst>
      </pc:sldChg>
      <pc:sldChg chg="addSp delSp modSp add">
        <pc:chgData name="Patrick Graham" userId="35201d9b9f2a785d" providerId="LiveId" clId="{A490C2F8-D6E7-472F-9C99-C8C93E0ACAE0}" dt="2019-12-18T20:54:23.624" v="12811" actId="20577"/>
        <pc:sldMkLst>
          <pc:docMk/>
          <pc:sldMk cId="1655670358" sldId="266"/>
        </pc:sldMkLst>
        <pc:spChg chg="mod">
          <ac:chgData name="Patrick Graham" userId="35201d9b9f2a785d" providerId="LiveId" clId="{A490C2F8-D6E7-472F-9C99-C8C93E0ACAE0}" dt="2019-12-18T16:23:42.866" v="10654" actId="5793"/>
          <ac:spMkLst>
            <pc:docMk/>
            <pc:sldMk cId="1655670358" sldId="266"/>
            <ac:spMk id="2" creationId="{8304F349-A328-4C74-B3CA-2E1640A8B4E5}"/>
          </ac:spMkLst>
        </pc:spChg>
        <pc:spChg chg="add mod">
          <ac:chgData name="Patrick Graham" userId="35201d9b9f2a785d" providerId="LiveId" clId="{A490C2F8-D6E7-472F-9C99-C8C93E0ACAE0}" dt="2019-12-18T16:34:26.023" v="11467" actId="20577"/>
          <ac:spMkLst>
            <pc:docMk/>
            <pc:sldMk cId="1655670358" sldId="266"/>
            <ac:spMk id="9" creationId="{F16D0A93-87EC-40F2-A485-6DCA39818184}"/>
          </ac:spMkLst>
        </pc:spChg>
        <pc:spChg chg="add mod">
          <ac:chgData name="Patrick Graham" userId="35201d9b9f2a785d" providerId="LiveId" clId="{A490C2F8-D6E7-472F-9C99-C8C93E0ACAE0}" dt="2019-12-18T16:28:44.166" v="10810" actId="115"/>
          <ac:spMkLst>
            <pc:docMk/>
            <pc:sldMk cId="1655670358" sldId="266"/>
            <ac:spMk id="19" creationId="{CABACAD3-D1A4-4B0E-8AAF-7FF57346B618}"/>
          </ac:spMkLst>
        </pc:spChg>
        <pc:spChg chg="add mod">
          <ac:chgData name="Patrick Graham" userId="35201d9b9f2a785d" providerId="LiveId" clId="{A490C2F8-D6E7-472F-9C99-C8C93E0ACAE0}" dt="2019-12-18T16:28:44.166" v="10810" actId="115"/>
          <ac:spMkLst>
            <pc:docMk/>
            <pc:sldMk cId="1655670358" sldId="266"/>
            <ac:spMk id="20" creationId="{6254FE77-CD4C-4079-9328-FFEB236A5F72}"/>
          </ac:spMkLst>
        </pc:spChg>
        <pc:spChg chg="add mod">
          <ac:chgData name="Patrick Graham" userId="35201d9b9f2a785d" providerId="LiveId" clId="{A490C2F8-D6E7-472F-9C99-C8C93E0ACAE0}" dt="2019-12-18T20:54:23.624" v="12811" actId="20577"/>
          <ac:spMkLst>
            <pc:docMk/>
            <pc:sldMk cId="1655670358" sldId="266"/>
            <ac:spMk id="30" creationId="{5F29BE29-36B5-410D-B35B-BDB331EA48AA}"/>
          </ac:spMkLst>
        </pc:spChg>
        <pc:spChg chg="mod">
          <ac:chgData name="Patrick Graham" userId="35201d9b9f2a785d" providerId="LiveId" clId="{A490C2F8-D6E7-472F-9C99-C8C93E0ACAE0}" dt="2019-12-18T16:28:44.166" v="10810" actId="115"/>
          <ac:spMkLst>
            <pc:docMk/>
            <pc:sldMk cId="1655670358" sldId="266"/>
            <ac:spMk id="31" creationId="{57995E6E-5757-4AAE-A6A5-F6D1E57A8F1B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2" creationId="{68848711-0E80-4012-BF1E-895818D3515A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3" creationId="{674A82EC-A1F7-4303-BF63-B304CA100291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4" creationId="{B0E5B863-442B-473F-AEF2-7E1677DCC68A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5" creationId="{8B7282F9-0905-485A-A7B2-8E3105732A24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6" creationId="{C839350D-F3E1-48BD-B0FE-B0D2A6AF73D7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7" creationId="{AA831415-63E5-4642-B038-97BFE26F8B23}"/>
          </ac:spMkLst>
        </pc:spChg>
        <pc:spChg chg="del">
          <ac:chgData name="Patrick Graham" userId="35201d9b9f2a785d" providerId="LiveId" clId="{A490C2F8-D6E7-472F-9C99-C8C93E0ACAE0}" dt="2019-12-18T16:24:03.719" v="10655" actId="478"/>
          <ac:spMkLst>
            <pc:docMk/>
            <pc:sldMk cId="1655670358" sldId="266"/>
            <ac:spMk id="38" creationId="{1B874D09-78FF-4DFC-BD98-20FD564DA7EE}"/>
          </ac:spMkLst>
        </pc:spChg>
        <pc:spChg chg="add mod">
          <ac:chgData name="Patrick Graham" userId="35201d9b9f2a785d" providerId="LiveId" clId="{A490C2F8-D6E7-472F-9C99-C8C93E0ACAE0}" dt="2019-12-18T16:36:01.828" v="11723" actId="20577"/>
          <ac:spMkLst>
            <pc:docMk/>
            <pc:sldMk cId="1655670358" sldId="266"/>
            <ac:spMk id="39" creationId="{B3515FC9-5528-4C45-8E1F-9330D9C49DBA}"/>
          </ac:spMkLst>
        </pc:spChg>
        <pc:picChg chg="add mod">
          <ac:chgData name="Patrick Graham" userId="35201d9b9f2a785d" providerId="LiveId" clId="{A490C2F8-D6E7-472F-9C99-C8C93E0ACAE0}" dt="2019-12-18T16:28:13.865" v="10808" actId="12788"/>
          <ac:picMkLst>
            <pc:docMk/>
            <pc:sldMk cId="1655670358" sldId="266"/>
            <ac:picMk id="4" creationId="{F302A9EE-DE86-4D31-A630-5E92C8A97BA1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5" creationId="{BAF90E9B-52D0-443C-B232-81BFDFD46A3D}"/>
          </ac:picMkLst>
        </pc:picChg>
        <pc:picChg chg="add mod">
          <ac:chgData name="Patrick Graham" userId="35201d9b9f2a785d" providerId="LiveId" clId="{A490C2F8-D6E7-472F-9C99-C8C93E0ACAE0}" dt="2019-12-18T16:28:21.261" v="10809" actId="12788"/>
          <ac:picMkLst>
            <pc:docMk/>
            <pc:sldMk cId="1655670358" sldId="266"/>
            <ac:picMk id="7" creationId="{DC37F947-01BE-482E-86E6-7C004207C470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8" creationId="{C0917E23-EE38-4541-AC32-F8A348A7B509}"/>
          </ac:picMkLst>
        </pc:picChg>
        <pc:picChg chg="mod">
          <ac:chgData name="Patrick Graham" userId="35201d9b9f2a785d" providerId="LiveId" clId="{A490C2F8-D6E7-472F-9C99-C8C93E0ACAE0}" dt="2019-12-18T16:28:05.465" v="10805" actId="12788"/>
          <ac:picMkLst>
            <pc:docMk/>
            <pc:sldMk cId="1655670358" sldId="266"/>
            <ac:picMk id="16" creationId="{B17699B0-587A-4A03-9157-A04FA8223595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21" creationId="{89667892-DFA6-4EAF-87F7-DA4575A13ED6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23" creationId="{7873CCA6-955C-4BEC-A9F4-5C46F0C0E6D8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25" creationId="{97C3C0B7-AD21-42D5-9D4E-253CF8CB5FEC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27" creationId="{80ECD0C1-3764-4476-821C-6DFCA256C3FE}"/>
          </ac:picMkLst>
        </pc:picChg>
        <pc:picChg chg="del">
          <ac:chgData name="Patrick Graham" userId="35201d9b9f2a785d" providerId="LiveId" clId="{A490C2F8-D6E7-472F-9C99-C8C93E0ACAE0}" dt="2019-12-18T16:24:03.719" v="10655" actId="478"/>
          <ac:picMkLst>
            <pc:docMk/>
            <pc:sldMk cId="1655670358" sldId="266"/>
            <ac:picMk id="29" creationId="{CCF8EAB2-993C-4A64-A954-EE16E6BFBC48}"/>
          </ac:picMkLst>
        </pc:picChg>
        <pc:cxnChg chg="add mod">
          <ac:chgData name="Patrick Graham" userId="35201d9b9f2a785d" providerId="LiveId" clId="{A490C2F8-D6E7-472F-9C99-C8C93E0ACAE0}" dt="2019-12-18T16:27:43.509" v="10801" actId="1076"/>
          <ac:cxnSpMkLst>
            <pc:docMk/>
            <pc:sldMk cId="1655670358" sldId="266"/>
            <ac:cxnSpMk id="22" creationId="{F302FC33-3767-4830-9B26-798A33FA9369}"/>
          </ac:cxnSpMkLst>
        </pc:cxnChg>
        <pc:cxnChg chg="add mod">
          <ac:chgData name="Patrick Graham" userId="35201d9b9f2a785d" providerId="LiveId" clId="{A490C2F8-D6E7-472F-9C99-C8C93E0ACAE0}" dt="2019-12-18T16:27:47.135" v="10802" actId="1076"/>
          <ac:cxnSpMkLst>
            <pc:docMk/>
            <pc:sldMk cId="1655670358" sldId="266"/>
            <ac:cxnSpMk id="24" creationId="{44F38134-DCB4-4916-9BE6-3362C344C898}"/>
          </ac:cxnSpMkLst>
        </pc:cxnChg>
        <pc:cxnChg chg="add mod">
          <ac:chgData name="Patrick Graham" userId="35201d9b9f2a785d" providerId="LiveId" clId="{A490C2F8-D6E7-472F-9C99-C8C93E0ACAE0}" dt="2019-12-18T16:26:00.758" v="10772" actId="571"/>
          <ac:cxnSpMkLst>
            <pc:docMk/>
            <pc:sldMk cId="1655670358" sldId="266"/>
            <ac:cxnSpMk id="26" creationId="{8276102F-F663-42D6-BC49-D10A0D554CAE}"/>
          </ac:cxnSpMkLst>
        </pc:cxnChg>
        <pc:cxnChg chg="add mod">
          <ac:chgData name="Patrick Graham" userId="35201d9b9f2a785d" providerId="LiveId" clId="{A490C2F8-D6E7-472F-9C99-C8C93E0ACAE0}" dt="2019-12-18T16:26:00.758" v="10772" actId="571"/>
          <ac:cxnSpMkLst>
            <pc:docMk/>
            <pc:sldMk cId="1655670358" sldId="266"/>
            <ac:cxnSpMk id="28" creationId="{14859378-596C-468E-B834-1614D0568D0F}"/>
          </ac:cxnSpMkLst>
        </pc:cxnChg>
      </pc:sldChg>
      <pc:sldChg chg="addSp delSp modSp add">
        <pc:chgData name="Patrick Graham" userId="35201d9b9f2a785d" providerId="LiveId" clId="{A490C2F8-D6E7-472F-9C99-C8C93E0ACAE0}" dt="2019-12-18T20:51:46.624" v="12806" actId="20577"/>
        <pc:sldMkLst>
          <pc:docMk/>
          <pc:sldMk cId="2032714935" sldId="267"/>
        </pc:sldMkLst>
        <pc:spChg chg="mod">
          <ac:chgData name="Patrick Graham" userId="35201d9b9f2a785d" providerId="LiveId" clId="{A490C2F8-D6E7-472F-9C99-C8C93E0ACAE0}" dt="2019-12-18T16:37:05.179" v="11907" actId="20577"/>
          <ac:spMkLst>
            <pc:docMk/>
            <pc:sldMk cId="2032714935" sldId="267"/>
            <ac:spMk id="2" creationId="{8304F349-A328-4C74-B3CA-2E1640A8B4E5}"/>
          </ac:spMkLst>
        </pc:spChg>
        <pc:spChg chg="mod">
          <ac:chgData name="Patrick Graham" userId="35201d9b9f2a785d" providerId="LiveId" clId="{A490C2F8-D6E7-472F-9C99-C8C93E0ACAE0}" dt="2019-12-18T20:51:04.748" v="12765" actId="1035"/>
          <ac:spMkLst>
            <pc:docMk/>
            <pc:sldMk cId="2032714935" sldId="267"/>
            <ac:spMk id="9" creationId="{F16D0A93-87EC-40F2-A485-6DCA39818184}"/>
          </ac:spMkLst>
        </pc:spChg>
        <pc:spChg chg="mod">
          <ac:chgData name="Patrick Graham" userId="35201d9b9f2a785d" providerId="LiveId" clId="{A490C2F8-D6E7-472F-9C99-C8C93E0ACAE0}" dt="2019-12-18T20:51:04.748" v="12765" actId="1035"/>
          <ac:spMkLst>
            <pc:docMk/>
            <pc:sldMk cId="2032714935" sldId="267"/>
            <ac:spMk id="19" creationId="{CABACAD3-D1A4-4B0E-8AAF-7FF57346B618}"/>
          </ac:spMkLst>
        </pc:spChg>
        <pc:spChg chg="mod">
          <ac:chgData name="Patrick Graham" userId="35201d9b9f2a785d" providerId="LiveId" clId="{A490C2F8-D6E7-472F-9C99-C8C93E0ACAE0}" dt="2019-12-18T20:51:04.748" v="12765" actId="1035"/>
          <ac:spMkLst>
            <pc:docMk/>
            <pc:sldMk cId="2032714935" sldId="267"/>
            <ac:spMk id="20" creationId="{6254FE77-CD4C-4079-9328-FFEB236A5F72}"/>
          </ac:spMkLst>
        </pc:spChg>
        <pc:spChg chg="mod">
          <ac:chgData name="Patrick Graham" userId="35201d9b9f2a785d" providerId="LiveId" clId="{A490C2F8-D6E7-472F-9C99-C8C93E0ACAE0}" dt="2019-12-18T20:51:24.405" v="12772" actId="20577"/>
          <ac:spMkLst>
            <pc:docMk/>
            <pc:sldMk cId="2032714935" sldId="267"/>
            <ac:spMk id="30" creationId="{5F29BE29-36B5-410D-B35B-BDB331EA48AA}"/>
          </ac:spMkLst>
        </pc:spChg>
        <pc:spChg chg="mod">
          <ac:chgData name="Patrick Graham" userId="35201d9b9f2a785d" providerId="LiveId" clId="{A490C2F8-D6E7-472F-9C99-C8C93E0ACAE0}" dt="2019-12-18T20:51:04.748" v="12765" actId="1035"/>
          <ac:spMkLst>
            <pc:docMk/>
            <pc:sldMk cId="2032714935" sldId="267"/>
            <ac:spMk id="31" creationId="{57995E6E-5757-4AAE-A6A5-F6D1E57A8F1B}"/>
          </ac:spMkLst>
        </pc:spChg>
        <pc:spChg chg="mod">
          <ac:chgData name="Patrick Graham" userId="35201d9b9f2a785d" providerId="LiveId" clId="{A490C2F8-D6E7-472F-9C99-C8C93E0ACAE0}" dt="2019-12-18T20:51:46.624" v="12806" actId="20577"/>
          <ac:spMkLst>
            <pc:docMk/>
            <pc:sldMk cId="2032714935" sldId="267"/>
            <ac:spMk id="39" creationId="{B3515FC9-5528-4C45-8E1F-9330D9C49DBA}"/>
          </ac:spMkLst>
        </pc:spChg>
        <pc:picChg chg="mod">
          <ac:chgData name="Patrick Graham" userId="35201d9b9f2a785d" providerId="LiveId" clId="{A490C2F8-D6E7-472F-9C99-C8C93E0ACAE0}" dt="2019-12-18T20:51:04.748" v="12765" actId="1035"/>
          <ac:picMkLst>
            <pc:docMk/>
            <pc:sldMk cId="2032714935" sldId="267"/>
            <ac:picMk id="4" creationId="{F302A9EE-DE86-4D31-A630-5E92C8A97BA1}"/>
          </ac:picMkLst>
        </pc:picChg>
        <pc:picChg chg="mod">
          <ac:chgData name="Patrick Graham" userId="35201d9b9f2a785d" providerId="LiveId" clId="{A490C2F8-D6E7-472F-9C99-C8C93E0ACAE0}" dt="2019-12-18T20:51:04.748" v="12765" actId="1035"/>
          <ac:picMkLst>
            <pc:docMk/>
            <pc:sldMk cId="2032714935" sldId="267"/>
            <ac:picMk id="7" creationId="{DC37F947-01BE-482E-86E6-7C004207C470}"/>
          </ac:picMkLst>
        </pc:picChg>
        <pc:picChg chg="add mod">
          <ac:chgData name="Patrick Graham" userId="35201d9b9f2a785d" providerId="LiveId" clId="{A490C2F8-D6E7-472F-9C99-C8C93E0ACAE0}" dt="2019-12-18T20:51:04.748" v="12765" actId="1035"/>
          <ac:picMkLst>
            <pc:docMk/>
            <pc:sldMk cId="2032714935" sldId="267"/>
            <ac:picMk id="14" creationId="{16EF358D-C634-4E0F-8767-D2050722A3A6}"/>
          </ac:picMkLst>
        </pc:picChg>
        <pc:picChg chg="del">
          <ac:chgData name="Patrick Graham" userId="35201d9b9f2a785d" providerId="LiveId" clId="{A490C2F8-D6E7-472F-9C99-C8C93E0ACAE0}" dt="2019-12-18T16:44:41.155" v="12631" actId="478"/>
          <ac:picMkLst>
            <pc:docMk/>
            <pc:sldMk cId="2032714935" sldId="267"/>
            <ac:picMk id="16" creationId="{B17699B0-587A-4A03-9157-A04FA8223595}"/>
          </ac:picMkLst>
        </pc:picChg>
        <pc:cxnChg chg="mod">
          <ac:chgData name="Patrick Graham" userId="35201d9b9f2a785d" providerId="LiveId" clId="{A490C2F8-D6E7-472F-9C99-C8C93E0ACAE0}" dt="2019-12-18T20:51:04.748" v="12765" actId="1035"/>
          <ac:cxnSpMkLst>
            <pc:docMk/>
            <pc:sldMk cId="2032714935" sldId="267"/>
            <ac:cxnSpMk id="22" creationId="{F302FC33-3767-4830-9B26-798A33FA9369}"/>
          </ac:cxnSpMkLst>
        </pc:cxnChg>
        <pc:cxnChg chg="mod">
          <ac:chgData name="Patrick Graham" userId="35201d9b9f2a785d" providerId="LiveId" clId="{A490C2F8-D6E7-472F-9C99-C8C93E0ACAE0}" dt="2019-12-18T20:51:04.748" v="12765" actId="1035"/>
          <ac:cxnSpMkLst>
            <pc:docMk/>
            <pc:sldMk cId="2032714935" sldId="267"/>
            <ac:cxnSpMk id="24" creationId="{44F38134-DCB4-4916-9BE6-3362C344C898}"/>
          </ac:cxnSpMkLst>
        </pc:cxnChg>
      </pc:sldChg>
      <pc:sldChg chg="del">
        <pc:chgData name="Patrick Graham" userId="35201d9b9f2a785d" providerId="LiveId" clId="{A490C2F8-D6E7-472F-9C99-C8C93E0ACAE0}" dt="2019-12-17T21:16:30.612" v="9" actId="47"/>
        <pc:sldMkLst>
          <pc:docMk/>
          <pc:sldMk cId="3199069582" sldId="267"/>
        </pc:sldMkLst>
      </pc:sldChg>
      <pc:sldChg chg="addSp delSp modSp add">
        <pc:chgData name="Patrick Graham" userId="35201d9b9f2a785d" providerId="LiveId" clId="{A490C2F8-D6E7-472F-9C99-C8C93E0ACAE0}" dt="2019-12-18T21:04:12.360" v="14173" actId="207"/>
        <pc:sldMkLst>
          <pc:docMk/>
          <pc:sldMk cId="22318749" sldId="268"/>
        </pc:sldMkLst>
        <pc:spChg chg="mod">
          <ac:chgData name="Patrick Graham" userId="35201d9b9f2a785d" providerId="LiveId" clId="{A490C2F8-D6E7-472F-9C99-C8C93E0ACAE0}" dt="2019-12-18T21:03:43.465" v="14151" actId="20577"/>
          <ac:spMkLst>
            <pc:docMk/>
            <pc:sldMk cId="22318749" sldId="268"/>
            <ac:spMk id="2" creationId="{8304F349-A328-4C74-B3CA-2E1640A8B4E5}"/>
          </ac:spMkLst>
        </pc:spChg>
        <pc:spChg chg="del">
          <ac:chgData name="Patrick Graham" userId="35201d9b9f2a785d" providerId="LiveId" clId="{A490C2F8-D6E7-472F-9C99-C8C93E0ACAE0}" dt="2019-12-18T20:52:34.092" v="12808" actId="478"/>
          <ac:spMkLst>
            <pc:docMk/>
            <pc:sldMk cId="22318749" sldId="268"/>
            <ac:spMk id="9" creationId="{F16D0A93-87EC-40F2-A485-6DCA39818184}"/>
          </ac:spMkLst>
        </pc:spChg>
        <pc:spChg chg="add">
          <ac:chgData name="Patrick Graham" userId="35201d9b9f2a785d" providerId="LiveId" clId="{A490C2F8-D6E7-472F-9C99-C8C93E0ACAE0}" dt="2019-12-18T20:56:04.633" v="12948"/>
          <ac:spMkLst>
            <pc:docMk/>
            <pc:sldMk cId="22318749" sldId="268"/>
            <ac:spMk id="15" creationId="{A99EB7E8-D08C-4398-9405-3135DE0CE575}"/>
          </ac:spMkLst>
        </pc:spChg>
        <pc:spChg chg="add">
          <ac:chgData name="Patrick Graham" userId="35201d9b9f2a785d" providerId="LiveId" clId="{A490C2F8-D6E7-472F-9C99-C8C93E0ACAE0}" dt="2019-12-18T20:56:04.633" v="12948"/>
          <ac:spMkLst>
            <pc:docMk/>
            <pc:sldMk cId="22318749" sldId="268"/>
            <ac:spMk id="16" creationId="{D5F29654-F11B-4A33-8EE4-24A325E65A01}"/>
          </ac:spMkLst>
        </pc:spChg>
        <pc:spChg chg="add">
          <ac:chgData name="Patrick Graham" userId="35201d9b9f2a785d" providerId="LiveId" clId="{A490C2F8-D6E7-472F-9C99-C8C93E0ACAE0}" dt="2019-12-18T20:56:04.633" v="12948"/>
          <ac:spMkLst>
            <pc:docMk/>
            <pc:sldMk cId="22318749" sldId="268"/>
            <ac:spMk id="17" creationId="{9B9BAB0D-2505-4570-AE29-B3AE0C100F26}"/>
          </ac:spMkLst>
        </pc:spChg>
        <pc:spChg chg="del">
          <ac:chgData name="Patrick Graham" userId="35201d9b9f2a785d" providerId="LiveId" clId="{A490C2F8-D6E7-472F-9C99-C8C93E0ACAE0}" dt="2019-12-18T20:52:34.092" v="12808" actId="478"/>
          <ac:spMkLst>
            <pc:docMk/>
            <pc:sldMk cId="22318749" sldId="268"/>
            <ac:spMk id="19" creationId="{CABACAD3-D1A4-4B0E-8AAF-7FF57346B618}"/>
          </ac:spMkLst>
        </pc:spChg>
        <pc:spChg chg="del">
          <ac:chgData name="Patrick Graham" userId="35201d9b9f2a785d" providerId="LiveId" clId="{A490C2F8-D6E7-472F-9C99-C8C93E0ACAE0}" dt="2019-12-18T20:52:34.092" v="12808" actId="478"/>
          <ac:spMkLst>
            <pc:docMk/>
            <pc:sldMk cId="22318749" sldId="268"/>
            <ac:spMk id="20" creationId="{6254FE77-CD4C-4079-9328-FFEB236A5F72}"/>
          </ac:spMkLst>
        </pc:spChg>
        <pc:spChg chg="add mod">
          <ac:chgData name="Patrick Graham" userId="35201d9b9f2a785d" providerId="LiveId" clId="{A490C2F8-D6E7-472F-9C99-C8C93E0ACAE0}" dt="2019-12-18T20:58:11.369" v="13274" actId="20577"/>
          <ac:spMkLst>
            <pc:docMk/>
            <pc:sldMk cId="22318749" sldId="268"/>
            <ac:spMk id="26" creationId="{4C5DFC09-B5BE-446E-A6C4-E8B21B3C812B}"/>
          </ac:spMkLst>
        </pc:spChg>
        <pc:spChg chg="add mod">
          <ac:chgData name="Patrick Graham" userId="35201d9b9f2a785d" providerId="LiveId" clId="{A490C2F8-D6E7-472F-9C99-C8C93E0ACAE0}" dt="2019-12-18T20:59:38.432" v="13516" actId="20577"/>
          <ac:spMkLst>
            <pc:docMk/>
            <pc:sldMk cId="22318749" sldId="268"/>
            <ac:spMk id="27" creationId="{D3DE6996-B9C5-4A90-8E28-E43DDCE7C7FE}"/>
          </ac:spMkLst>
        </pc:spChg>
        <pc:spChg chg="add mod">
          <ac:chgData name="Patrick Graham" userId="35201d9b9f2a785d" providerId="LiveId" clId="{A490C2F8-D6E7-472F-9C99-C8C93E0ACAE0}" dt="2019-12-18T21:02:45.057" v="13882" actId="5793"/>
          <ac:spMkLst>
            <pc:docMk/>
            <pc:sldMk cId="22318749" sldId="268"/>
            <ac:spMk id="28" creationId="{F699644B-DEC1-4788-840B-CD9D4675D3BE}"/>
          </ac:spMkLst>
        </pc:spChg>
        <pc:spChg chg="del">
          <ac:chgData name="Patrick Graham" userId="35201d9b9f2a785d" providerId="LiveId" clId="{A490C2F8-D6E7-472F-9C99-C8C93E0ACAE0}" dt="2019-12-18T20:52:34.092" v="12808" actId="478"/>
          <ac:spMkLst>
            <pc:docMk/>
            <pc:sldMk cId="22318749" sldId="268"/>
            <ac:spMk id="30" creationId="{5F29BE29-36B5-410D-B35B-BDB331EA48AA}"/>
          </ac:spMkLst>
        </pc:spChg>
        <pc:spChg chg="del">
          <ac:chgData name="Patrick Graham" userId="35201d9b9f2a785d" providerId="LiveId" clId="{A490C2F8-D6E7-472F-9C99-C8C93E0ACAE0}" dt="2019-12-18T20:52:34.092" v="12808" actId="478"/>
          <ac:spMkLst>
            <pc:docMk/>
            <pc:sldMk cId="22318749" sldId="268"/>
            <ac:spMk id="31" creationId="{57995E6E-5757-4AAE-A6A5-F6D1E57A8F1B}"/>
          </ac:spMkLst>
        </pc:spChg>
        <pc:spChg chg="del">
          <ac:chgData name="Patrick Graham" userId="35201d9b9f2a785d" providerId="LiveId" clId="{A490C2F8-D6E7-472F-9C99-C8C93E0ACAE0}" dt="2019-12-18T20:52:34.092" v="12808" actId="478"/>
          <ac:spMkLst>
            <pc:docMk/>
            <pc:sldMk cId="22318749" sldId="268"/>
            <ac:spMk id="39" creationId="{B3515FC9-5528-4C45-8E1F-9330D9C49DBA}"/>
          </ac:spMkLst>
        </pc:spChg>
        <pc:picChg chg="del">
          <ac:chgData name="Patrick Graham" userId="35201d9b9f2a785d" providerId="LiveId" clId="{A490C2F8-D6E7-472F-9C99-C8C93E0ACAE0}" dt="2019-12-18T20:52:34.092" v="12808" actId="478"/>
          <ac:picMkLst>
            <pc:docMk/>
            <pc:sldMk cId="22318749" sldId="268"/>
            <ac:picMk id="4" creationId="{F302A9EE-DE86-4D31-A630-5E92C8A97BA1}"/>
          </ac:picMkLst>
        </pc:picChg>
        <pc:picChg chg="del">
          <ac:chgData name="Patrick Graham" userId="35201d9b9f2a785d" providerId="LiveId" clId="{A490C2F8-D6E7-472F-9C99-C8C93E0ACAE0}" dt="2019-12-18T20:52:34.092" v="12808" actId="478"/>
          <ac:picMkLst>
            <pc:docMk/>
            <pc:sldMk cId="22318749" sldId="268"/>
            <ac:picMk id="7" creationId="{DC37F947-01BE-482E-86E6-7C004207C470}"/>
          </ac:picMkLst>
        </pc:picChg>
        <pc:picChg chg="del">
          <ac:chgData name="Patrick Graham" userId="35201d9b9f2a785d" providerId="LiveId" clId="{A490C2F8-D6E7-472F-9C99-C8C93E0ACAE0}" dt="2019-12-18T20:52:34.092" v="12808" actId="478"/>
          <ac:picMkLst>
            <pc:docMk/>
            <pc:sldMk cId="22318749" sldId="268"/>
            <ac:picMk id="14" creationId="{16EF358D-C634-4E0F-8767-D2050722A3A6}"/>
          </ac:picMkLst>
        </pc:picChg>
        <pc:picChg chg="add">
          <ac:chgData name="Patrick Graham" userId="35201d9b9f2a785d" providerId="LiveId" clId="{A490C2F8-D6E7-472F-9C99-C8C93E0ACAE0}" dt="2019-12-18T20:56:04.633" v="12948"/>
          <ac:picMkLst>
            <pc:docMk/>
            <pc:sldMk cId="22318749" sldId="268"/>
            <ac:picMk id="23" creationId="{D4488195-A1EF-4B52-9E20-4D132700CBF9}"/>
          </ac:picMkLst>
        </pc:picChg>
        <pc:picChg chg="add">
          <ac:chgData name="Patrick Graham" userId="35201d9b9f2a785d" providerId="LiveId" clId="{A490C2F8-D6E7-472F-9C99-C8C93E0ACAE0}" dt="2019-12-18T20:56:04.633" v="12948"/>
          <ac:picMkLst>
            <pc:docMk/>
            <pc:sldMk cId="22318749" sldId="268"/>
            <ac:picMk id="25" creationId="{B45F45CD-FE0D-4234-B158-A8DE347755AA}"/>
          </ac:picMkLst>
        </pc:picChg>
        <pc:picChg chg="add del">
          <ac:chgData name="Patrick Graham" userId="35201d9b9f2a785d" providerId="LiveId" clId="{A490C2F8-D6E7-472F-9C99-C8C93E0ACAE0}" dt="2019-12-18T21:04:04.803" v="14171" actId="478"/>
          <ac:picMkLst>
            <pc:docMk/>
            <pc:sldMk cId="22318749" sldId="268"/>
            <ac:picMk id="29" creationId="{39ED86D7-B516-4B7A-8619-2073CC4E077A}"/>
          </ac:picMkLst>
        </pc:picChg>
        <pc:picChg chg="add mod">
          <ac:chgData name="Patrick Graham" userId="35201d9b9f2a785d" providerId="LiveId" clId="{A490C2F8-D6E7-472F-9C99-C8C93E0ACAE0}" dt="2019-12-18T21:04:12.360" v="14173" actId="207"/>
          <ac:picMkLst>
            <pc:docMk/>
            <pc:sldMk cId="22318749" sldId="268"/>
            <ac:picMk id="32" creationId="{98086E06-8C72-415C-AC2B-EF1579E10EC5}"/>
          </ac:picMkLst>
        </pc:picChg>
        <pc:cxnChg chg="add">
          <ac:chgData name="Patrick Graham" userId="35201d9b9f2a785d" providerId="LiveId" clId="{A490C2F8-D6E7-472F-9C99-C8C93E0ACAE0}" dt="2019-12-18T20:56:04.633" v="12948"/>
          <ac:cxnSpMkLst>
            <pc:docMk/>
            <pc:sldMk cId="22318749" sldId="268"/>
            <ac:cxnSpMk id="18" creationId="{84FDD421-44D7-489F-94C5-DE71ABB92565}"/>
          </ac:cxnSpMkLst>
        </pc:cxnChg>
        <pc:cxnChg chg="add">
          <ac:chgData name="Patrick Graham" userId="35201d9b9f2a785d" providerId="LiveId" clId="{A490C2F8-D6E7-472F-9C99-C8C93E0ACAE0}" dt="2019-12-18T20:56:04.633" v="12948"/>
          <ac:cxnSpMkLst>
            <pc:docMk/>
            <pc:sldMk cId="22318749" sldId="268"/>
            <ac:cxnSpMk id="21" creationId="{948A2B96-4EB1-4D29-9F76-288FEC421C66}"/>
          </ac:cxnSpMkLst>
        </pc:cxnChg>
        <pc:cxnChg chg="del">
          <ac:chgData name="Patrick Graham" userId="35201d9b9f2a785d" providerId="LiveId" clId="{A490C2F8-D6E7-472F-9C99-C8C93E0ACAE0}" dt="2019-12-18T20:52:34.092" v="12808" actId="478"/>
          <ac:cxnSpMkLst>
            <pc:docMk/>
            <pc:sldMk cId="22318749" sldId="268"/>
            <ac:cxnSpMk id="22" creationId="{F302FC33-3767-4830-9B26-798A33FA9369}"/>
          </ac:cxnSpMkLst>
        </pc:cxnChg>
        <pc:cxnChg chg="del">
          <ac:chgData name="Patrick Graham" userId="35201d9b9f2a785d" providerId="LiveId" clId="{A490C2F8-D6E7-472F-9C99-C8C93E0ACAE0}" dt="2019-12-18T20:52:34.092" v="12808" actId="478"/>
          <ac:cxnSpMkLst>
            <pc:docMk/>
            <pc:sldMk cId="22318749" sldId="268"/>
            <ac:cxnSpMk id="24" creationId="{44F38134-DCB4-4916-9BE6-3362C344C898}"/>
          </ac:cxnSpMkLst>
        </pc:cxnChg>
      </pc:sldChg>
      <pc:sldChg chg="addSp delSp modSp add ord">
        <pc:chgData name="Patrick Graham" userId="35201d9b9f2a785d" providerId="LiveId" clId="{A490C2F8-D6E7-472F-9C99-C8C93E0ACAE0}" dt="2019-12-18T21:59:38.613" v="17477" actId="20577"/>
        <pc:sldMkLst>
          <pc:docMk/>
          <pc:sldMk cId="240560510" sldId="269"/>
        </pc:sldMkLst>
        <pc:spChg chg="mod">
          <ac:chgData name="Patrick Graham" userId="35201d9b9f2a785d" providerId="LiveId" clId="{A490C2F8-D6E7-472F-9C99-C8C93E0ACAE0}" dt="2019-12-18T21:10:16.858" v="14447" actId="20577"/>
          <ac:spMkLst>
            <pc:docMk/>
            <pc:sldMk cId="240560510" sldId="269"/>
            <ac:spMk id="26" creationId="{4C5DFC09-B5BE-446E-A6C4-E8B21B3C812B}"/>
          </ac:spMkLst>
        </pc:spChg>
        <pc:spChg chg="mod">
          <ac:chgData name="Patrick Graham" userId="35201d9b9f2a785d" providerId="LiveId" clId="{A490C2F8-D6E7-472F-9C99-C8C93E0ACAE0}" dt="2019-12-18T21:59:38.613" v="17477" actId="20577"/>
          <ac:spMkLst>
            <pc:docMk/>
            <pc:sldMk cId="240560510" sldId="269"/>
            <ac:spMk id="27" creationId="{D3DE6996-B9C5-4A90-8E28-E43DDCE7C7FE}"/>
          </ac:spMkLst>
        </pc:spChg>
        <pc:spChg chg="mod">
          <ac:chgData name="Patrick Graham" userId="35201d9b9f2a785d" providerId="LiveId" clId="{A490C2F8-D6E7-472F-9C99-C8C93E0ACAE0}" dt="2019-12-18T21:13:48.580" v="15015" actId="20577"/>
          <ac:spMkLst>
            <pc:docMk/>
            <pc:sldMk cId="240560510" sldId="269"/>
            <ac:spMk id="28" creationId="{F699644B-DEC1-4788-840B-CD9D4675D3BE}"/>
          </ac:spMkLst>
        </pc:spChg>
        <pc:picChg chg="add mod">
          <ac:chgData name="Patrick Graham" userId="35201d9b9f2a785d" providerId="LiveId" clId="{A490C2F8-D6E7-472F-9C99-C8C93E0ACAE0}" dt="2019-12-18T21:04:33.245" v="14179" actId="1076"/>
          <ac:picMkLst>
            <pc:docMk/>
            <pc:sldMk cId="240560510" sldId="269"/>
            <ac:picMk id="14" creationId="{F319AA11-4BBD-4FC1-A8A6-F688403A70A3}"/>
          </ac:picMkLst>
        </pc:picChg>
        <pc:picChg chg="del">
          <ac:chgData name="Patrick Graham" userId="35201d9b9f2a785d" providerId="LiveId" clId="{A490C2F8-D6E7-472F-9C99-C8C93E0ACAE0}" dt="2019-12-18T21:04:23.232" v="14177" actId="478"/>
          <ac:picMkLst>
            <pc:docMk/>
            <pc:sldMk cId="240560510" sldId="269"/>
            <ac:picMk id="32" creationId="{98086E06-8C72-415C-AC2B-EF1579E10EC5}"/>
          </ac:picMkLst>
        </pc:picChg>
      </pc:sldChg>
      <pc:sldChg chg="addSp delSp modSp add">
        <pc:chgData name="Patrick Graham" userId="35201d9b9f2a785d" providerId="LiveId" clId="{A490C2F8-D6E7-472F-9C99-C8C93E0ACAE0}" dt="2019-12-18T22:02:46.303" v="17549" actId="1076"/>
        <pc:sldMkLst>
          <pc:docMk/>
          <pc:sldMk cId="3903340546" sldId="270"/>
        </pc:sldMkLst>
        <pc:spChg chg="mod">
          <ac:chgData name="Patrick Graham" userId="35201d9b9f2a785d" providerId="LiveId" clId="{A490C2F8-D6E7-472F-9C99-C8C93E0ACAE0}" dt="2019-12-18T21:22:50.514" v="15440" actId="20577"/>
          <ac:spMkLst>
            <pc:docMk/>
            <pc:sldMk cId="3903340546" sldId="270"/>
            <ac:spMk id="2" creationId="{8304F349-A328-4C74-B3CA-2E1640A8B4E5}"/>
          </ac:spMkLst>
        </pc:spChg>
        <pc:spChg chg="del">
          <ac:chgData name="Patrick Graham" userId="35201d9b9f2a785d" providerId="LiveId" clId="{A490C2F8-D6E7-472F-9C99-C8C93E0ACAE0}" dt="2019-12-18T21:18:07.793" v="15252" actId="478"/>
          <ac:spMkLst>
            <pc:docMk/>
            <pc:sldMk cId="3903340546" sldId="270"/>
            <ac:spMk id="15" creationId="{A99EB7E8-D08C-4398-9405-3135DE0CE575}"/>
          </ac:spMkLst>
        </pc:spChg>
        <pc:spChg chg="del">
          <ac:chgData name="Patrick Graham" userId="35201d9b9f2a785d" providerId="LiveId" clId="{A490C2F8-D6E7-472F-9C99-C8C93E0ACAE0}" dt="2019-12-18T21:18:07.793" v="15252" actId="478"/>
          <ac:spMkLst>
            <pc:docMk/>
            <pc:sldMk cId="3903340546" sldId="270"/>
            <ac:spMk id="16" creationId="{D5F29654-F11B-4A33-8EE4-24A325E65A01}"/>
          </ac:spMkLst>
        </pc:spChg>
        <pc:spChg chg="del">
          <ac:chgData name="Patrick Graham" userId="35201d9b9f2a785d" providerId="LiveId" clId="{A490C2F8-D6E7-472F-9C99-C8C93E0ACAE0}" dt="2019-12-18T21:18:07.793" v="15252" actId="478"/>
          <ac:spMkLst>
            <pc:docMk/>
            <pc:sldMk cId="3903340546" sldId="270"/>
            <ac:spMk id="17" creationId="{9B9BAB0D-2505-4570-AE29-B3AE0C100F26}"/>
          </ac:spMkLst>
        </pc:spChg>
        <pc:spChg chg="add mod">
          <ac:chgData name="Patrick Graham" userId="35201d9b9f2a785d" providerId="LiveId" clId="{A490C2F8-D6E7-472F-9C99-C8C93E0ACAE0}" dt="2019-12-18T21:46:17.041" v="17163" actId="1035"/>
          <ac:spMkLst>
            <pc:docMk/>
            <pc:sldMk cId="3903340546" sldId="270"/>
            <ac:spMk id="19" creationId="{A6A6C3E1-4E4B-4F00-BD7A-C17AB5C990A2}"/>
          </ac:spMkLst>
        </pc:spChg>
        <pc:spChg chg="add mod">
          <ac:chgData name="Patrick Graham" userId="35201d9b9f2a785d" providerId="LiveId" clId="{A490C2F8-D6E7-472F-9C99-C8C93E0ACAE0}" dt="2019-12-18T21:46:17.041" v="17163" actId="1035"/>
          <ac:spMkLst>
            <pc:docMk/>
            <pc:sldMk cId="3903340546" sldId="270"/>
            <ac:spMk id="20" creationId="{1C18AC9F-A748-40E3-9716-877820ED7F81}"/>
          </ac:spMkLst>
        </pc:spChg>
        <pc:spChg chg="del">
          <ac:chgData name="Patrick Graham" userId="35201d9b9f2a785d" providerId="LiveId" clId="{A490C2F8-D6E7-472F-9C99-C8C93E0ACAE0}" dt="2019-12-18T21:18:07.793" v="15252" actId="478"/>
          <ac:spMkLst>
            <pc:docMk/>
            <pc:sldMk cId="3903340546" sldId="270"/>
            <ac:spMk id="26" creationId="{4C5DFC09-B5BE-446E-A6C4-E8B21B3C812B}"/>
          </ac:spMkLst>
        </pc:spChg>
        <pc:spChg chg="del">
          <ac:chgData name="Patrick Graham" userId="35201d9b9f2a785d" providerId="LiveId" clId="{A490C2F8-D6E7-472F-9C99-C8C93E0ACAE0}" dt="2019-12-18T21:18:07.793" v="15252" actId="478"/>
          <ac:spMkLst>
            <pc:docMk/>
            <pc:sldMk cId="3903340546" sldId="270"/>
            <ac:spMk id="27" creationId="{D3DE6996-B9C5-4A90-8E28-E43DDCE7C7FE}"/>
          </ac:spMkLst>
        </pc:spChg>
        <pc:spChg chg="del">
          <ac:chgData name="Patrick Graham" userId="35201d9b9f2a785d" providerId="LiveId" clId="{A490C2F8-D6E7-472F-9C99-C8C93E0ACAE0}" dt="2019-12-18T21:18:07.793" v="15252" actId="478"/>
          <ac:spMkLst>
            <pc:docMk/>
            <pc:sldMk cId="3903340546" sldId="270"/>
            <ac:spMk id="28" creationId="{F699644B-DEC1-4788-840B-CD9D4675D3BE}"/>
          </ac:spMkLst>
        </pc:spChg>
        <pc:graphicFrameChg chg="add mod modGraphic">
          <ac:chgData name="Patrick Graham" userId="35201d9b9f2a785d" providerId="LiveId" clId="{A490C2F8-D6E7-472F-9C99-C8C93E0ACAE0}" dt="2019-12-18T22:02:30.215" v="17545" actId="948"/>
          <ac:graphicFrameMkLst>
            <pc:docMk/>
            <pc:sldMk cId="3903340546" sldId="270"/>
            <ac:graphicFrameMk id="14" creationId="{39723617-1E9E-4797-837A-1E35AA150F65}"/>
          </ac:graphicFrameMkLst>
        </pc:graphicFrameChg>
        <pc:picChg chg="add del mod">
          <ac:chgData name="Patrick Graham" userId="35201d9b9f2a785d" providerId="LiveId" clId="{A490C2F8-D6E7-472F-9C99-C8C93E0ACAE0}" dt="2019-12-18T21:43:19.388" v="17113" actId="478"/>
          <ac:picMkLst>
            <pc:docMk/>
            <pc:sldMk cId="3903340546" sldId="270"/>
            <ac:picMk id="4" creationId="{A3C382FD-659B-49CC-9B57-00D4D191228F}"/>
          </ac:picMkLst>
        </pc:picChg>
        <pc:picChg chg="add del mod">
          <ac:chgData name="Patrick Graham" userId="35201d9b9f2a785d" providerId="LiveId" clId="{A490C2F8-D6E7-472F-9C99-C8C93E0ACAE0}" dt="2019-12-18T21:43:12.699" v="17111" actId="478"/>
          <ac:picMkLst>
            <pc:docMk/>
            <pc:sldMk cId="3903340546" sldId="270"/>
            <ac:picMk id="6" creationId="{A77E725F-61BB-403C-86BB-C31FA94EAA38}"/>
          </ac:picMkLst>
        </pc:picChg>
        <pc:picChg chg="add del mod">
          <ac:chgData name="Patrick Graham" userId="35201d9b9f2a785d" providerId="LiveId" clId="{A490C2F8-D6E7-472F-9C99-C8C93E0ACAE0}" dt="2019-12-18T22:00:14.488" v="17478" actId="478"/>
          <ac:picMkLst>
            <pc:docMk/>
            <pc:sldMk cId="3903340546" sldId="270"/>
            <ac:picMk id="8" creationId="{9218F6C2-2C80-4F78-B45E-D904C45898B6}"/>
          </ac:picMkLst>
        </pc:picChg>
        <pc:picChg chg="add del mod">
          <ac:chgData name="Patrick Graham" userId="35201d9b9f2a785d" providerId="LiveId" clId="{A490C2F8-D6E7-472F-9C99-C8C93E0ACAE0}" dt="2019-12-18T22:00:14.488" v="17478" actId="478"/>
          <ac:picMkLst>
            <pc:docMk/>
            <pc:sldMk cId="3903340546" sldId="270"/>
            <ac:picMk id="10" creationId="{2070950D-92C8-4F8C-BE38-21D5A86EF1DE}"/>
          </ac:picMkLst>
        </pc:picChg>
        <pc:picChg chg="del">
          <ac:chgData name="Patrick Graham" userId="35201d9b9f2a785d" providerId="LiveId" clId="{A490C2F8-D6E7-472F-9C99-C8C93E0ACAE0}" dt="2019-12-18T21:18:07.793" v="15252" actId="478"/>
          <ac:picMkLst>
            <pc:docMk/>
            <pc:sldMk cId="3903340546" sldId="270"/>
            <ac:picMk id="23" creationId="{D4488195-A1EF-4B52-9E20-4D132700CBF9}"/>
          </ac:picMkLst>
        </pc:picChg>
        <pc:picChg chg="del">
          <ac:chgData name="Patrick Graham" userId="35201d9b9f2a785d" providerId="LiveId" clId="{A490C2F8-D6E7-472F-9C99-C8C93E0ACAE0}" dt="2019-12-18T21:18:07.793" v="15252" actId="478"/>
          <ac:picMkLst>
            <pc:docMk/>
            <pc:sldMk cId="3903340546" sldId="270"/>
            <ac:picMk id="25" creationId="{B45F45CD-FE0D-4234-B158-A8DE347755AA}"/>
          </ac:picMkLst>
        </pc:picChg>
        <pc:picChg chg="add del mod">
          <ac:chgData name="Patrick Graham" userId="35201d9b9f2a785d" providerId="LiveId" clId="{A490C2F8-D6E7-472F-9C99-C8C93E0ACAE0}" dt="2019-12-18T22:00:14.488" v="17478" actId="478"/>
          <ac:picMkLst>
            <pc:docMk/>
            <pc:sldMk cId="3903340546" sldId="270"/>
            <ac:picMk id="29" creationId="{CCB51792-42FE-40F9-AFE2-BDB21AD7433A}"/>
          </ac:picMkLst>
        </pc:picChg>
        <pc:picChg chg="add del mod">
          <ac:chgData name="Patrick Graham" userId="35201d9b9f2a785d" providerId="LiveId" clId="{A490C2F8-D6E7-472F-9C99-C8C93E0ACAE0}" dt="2019-12-18T22:00:14.488" v="17478" actId="478"/>
          <ac:picMkLst>
            <pc:docMk/>
            <pc:sldMk cId="3903340546" sldId="270"/>
            <ac:picMk id="30" creationId="{A010F6EA-6E46-4F6F-8C93-40D40D412F97}"/>
          </ac:picMkLst>
        </pc:picChg>
        <pc:picChg chg="add del mod">
          <ac:chgData name="Patrick Graham" userId="35201d9b9f2a785d" providerId="LiveId" clId="{A490C2F8-D6E7-472F-9C99-C8C93E0ACAE0}" dt="2019-12-18T22:01:00.923" v="17496" actId="478"/>
          <ac:picMkLst>
            <pc:docMk/>
            <pc:sldMk cId="3903340546" sldId="270"/>
            <ac:picMk id="31" creationId="{A53D3C9D-5FDE-47E6-8E31-66513EE0A233}"/>
          </ac:picMkLst>
        </pc:picChg>
        <pc:picChg chg="del">
          <ac:chgData name="Patrick Graham" userId="35201d9b9f2a785d" providerId="LiveId" clId="{A490C2F8-D6E7-472F-9C99-C8C93E0ACAE0}" dt="2019-12-18T21:18:07.793" v="15252" actId="478"/>
          <ac:picMkLst>
            <pc:docMk/>
            <pc:sldMk cId="3903340546" sldId="270"/>
            <ac:picMk id="32" creationId="{98086E06-8C72-415C-AC2B-EF1579E10EC5}"/>
          </ac:picMkLst>
        </pc:picChg>
        <pc:picChg chg="add del mod">
          <ac:chgData name="Patrick Graham" userId="35201d9b9f2a785d" providerId="LiveId" clId="{A490C2F8-D6E7-472F-9C99-C8C93E0ACAE0}" dt="2019-12-18T22:01:03.759" v="17497" actId="478"/>
          <ac:picMkLst>
            <pc:docMk/>
            <pc:sldMk cId="3903340546" sldId="270"/>
            <ac:picMk id="33" creationId="{3B3CEEA0-9E17-4B5D-B31D-9128E0394D13}"/>
          </ac:picMkLst>
        </pc:picChg>
        <pc:picChg chg="add del mod">
          <ac:chgData name="Patrick Graham" userId="35201d9b9f2a785d" providerId="LiveId" clId="{A490C2F8-D6E7-472F-9C99-C8C93E0ACAE0}" dt="2019-12-18T22:01:06.192" v="17498" actId="478"/>
          <ac:picMkLst>
            <pc:docMk/>
            <pc:sldMk cId="3903340546" sldId="270"/>
            <ac:picMk id="34" creationId="{0A84B052-8509-4232-9155-9A8852096E6E}"/>
          </ac:picMkLst>
        </pc:picChg>
        <pc:picChg chg="add mod">
          <ac:chgData name="Patrick Graham" userId="35201d9b9f2a785d" providerId="LiveId" clId="{A490C2F8-D6E7-472F-9C99-C8C93E0ACAE0}" dt="2019-12-18T22:02:46.303" v="17549" actId="1076"/>
          <ac:picMkLst>
            <pc:docMk/>
            <pc:sldMk cId="3903340546" sldId="270"/>
            <ac:picMk id="35" creationId="{62FB4A86-A1AC-48C5-B9AA-CB0F7876A469}"/>
          </ac:picMkLst>
        </pc:picChg>
        <pc:picChg chg="add mod">
          <ac:chgData name="Patrick Graham" userId="35201d9b9f2a785d" providerId="LiveId" clId="{A490C2F8-D6E7-472F-9C99-C8C93E0ACAE0}" dt="2019-12-18T22:02:37.774" v="17547" actId="1076"/>
          <ac:picMkLst>
            <pc:docMk/>
            <pc:sldMk cId="3903340546" sldId="270"/>
            <ac:picMk id="36" creationId="{DECE96BF-8A26-4EDC-BB0C-DC6F2F244886}"/>
          </ac:picMkLst>
        </pc:picChg>
        <pc:picChg chg="add mod">
          <ac:chgData name="Patrick Graham" userId="35201d9b9f2a785d" providerId="LiveId" clId="{A490C2F8-D6E7-472F-9C99-C8C93E0ACAE0}" dt="2019-12-18T22:02:35.081" v="17546" actId="1076"/>
          <ac:picMkLst>
            <pc:docMk/>
            <pc:sldMk cId="3903340546" sldId="270"/>
            <ac:picMk id="37" creationId="{5E17337C-BB6A-4A22-99B6-9FF1660E9E04}"/>
          </ac:picMkLst>
        </pc:picChg>
        <pc:picChg chg="add mod">
          <ac:chgData name="Patrick Graham" userId="35201d9b9f2a785d" providerId="LiveId" clId="{A490C2F8-D6E7-472F-9C99-C8C93E0ACAE0}" dt="2019-12-18T22:02:44.078" v="17548" actId="1076"/>
          <ac:picMkLst>
            <pc:docMk/>
            <pc:sldMk cId="3903340546" sldId="270"/>
            <ac:picMk id="38" creationId="{5E34CF2C-BF0F-4776-9224-589898DB620C}"/>
          </ac:picMkLst>
        </pc:picChg>
        <pc:cxnChg chg="del">
          <ac:chgData name="Patrick Graham" userId="35201d9b9f2a785d" providerId="LiveId" clId="{A490C2F8-D6E7-472F-9C99-C8C93E0ACAE0}" dt="2019-12-18T21:18:07.793" v="15252" actId="478"/>
          <ac:cxnSpMkLst>
            <pc:docMk/>
            <pc:sldMk cId="3903340546" sldId="270"/>
            <ac:cxnSpMk id="18" creationId="{84FDD421-44D7-489F-94C5-DE71ABB92565}"/>
          </ac:cxnSpMkLst>
        </pc:cxnChg>
        <pc:cxnChg chg="del">
          <ac:chgData name="Patrick Graham" userId="35201d9b9f2a785d" providerId="LiveId" clId="{A490C2F8-D6E7-472F-9C99-C8C93E0ACAE0}" dt="2019-12-18T21:18:07.793" v="15252" actId="478"/>
          <ac:cxnSpMkLst>
            <pc:docMk/>
            <pc:sldMk cId="3903340546" sldId="270"/>
            <ac:cxnSpMk id="21" creationId="{948A2B96-4EB1-4D29-9F76-288FEC421C66}"/>
          </ac:cxnSpMkLst>
        </pc:cxnChg>
      </pc:sldChg>
    </pc:docChg>
  </pc:docChgLst>
  <pc:docChgLst>
    <pc:chgData name="Patrick Graham" userId="35201d9b9f2a785d" providerId="LiveId" clId="{6E8A021A-8843-47EB-B3BC-8A023A06C0CA}"/>
    <pc:docChg chg="undo custSel addSld delSld modSld sldOrd">
      <pc:chgData name="Patrick Graham" userId="35201d9b9f2a785d" providerId="LiveId" clId="{6E8A021A-8843-47EB-B3BC-8A023A06C0CA}" dt="2020-01-05T14:10:55.528" v="45905" actId="207"/>
      <pc:docMkLst>
        <pc:docMk/>
      </pc:docMkLst>
      <pc:sldChg chg="addSp delSp modSp">
        <pc:chgData name="Patrick Graham" userId="35201d9b9f2a785d" providerId="LiveId" clId="{6E8A021A-8843-47EB-B3BC-8A023A06C0CA}" dt="2019-12-26T13:50:49.466" v="102" actId="1037"/>
        <pc:sldMkLst>
          <pc:docMk/>
          <pc:sldMk cId="2909255548" sldId="256"/>
        </pc:sldMkLst>
        <pc:spChg chg="mod">
          <ac:chgData name="Patrick Graham" userId="35201d9b9f2a785d" providerId="LiveId" clId="{6E8A021A-8843-47EB-B3BC-8A023A06C0CA}" dt="2019-12-26T13:50:30.379" v="90" actId="20577"/>
          <ac:spMkLst>
            <pc:docMk/>
            <pc:sldMk cId="2909255548" sldId="256"/>
            <ac:spMk id="10" creationId="{1A6B455C-F3FF-4D2E-9B06-4276DBC13D3B}"/>
          </ac:spMkLst>
        </pc:spChg>
        <pc:picChg chg="add mod">
          <ac:chgData name="Patrick Graham" userId="35201d9b9f2a785d" providerId="LiveId" clId="{6E8A021A-8843-47EB-B3BC-8A023A06C0CA}" dt="2019-12-26T13:50:11.256" v="9" actId="14100"/>
          <ac:picMkLst>
            <pc:docMk/>
            <pc:sldMk cId="2909255548" sldId="256"/>
            <ac:picMk id="2" creationId="{C473A68A-B9A4-48E0-88B2-B2C7794AEE14}"/>
          </ac:picMkLst>
        </pc:picChg>
        <pc:picChg chg="del">
          <ac:chgData name="Patrick Graham" userId="35201d9b9f2a785d" providerId="LiveId" clId="{6E8A021A-8843-47EB-B3BC-8A023A06C0CA}" dt="2019-12-26T13:48:19.259" v="1" actId="478"/>
          <ac:picMkLst>
            <pc:docMk/>
            <pc:sldMk cId="2909255548" sldId="256"/>
            <ac:picMk id="17" creationId="{5CCDC0FA-5C96-4560-804B-AD25A642F53B}"/>
          </ac:picMkLst>
        </pc:picChg>
        <pc:cxnChg chg="mod">
          <ac:chgData name="Patrick Graham" userId="35201d9b9f2a785d" providerId="LiveId" clId="{6E8A021A-8843-47EB-B3BC-8A023A06C0CA}" dt="2019-12-26T13:50:49.466" v="102" actId="1037"/>
          <ac:cxnSpMkLst>
            <pc:docMk/>
            <pc:sldMk cId="2909255548" sldId="256"/>
            <ac:cxnSpMk id="26" creationId="{A27424E7-9558-4468-A959-8A9E2F4599EC}"/>
          </ac:cxnSpMkLst>
        </pc:cxnChg>
      </pc:sldChg>
      <pc:sldChg chg="addSp delSp modSp">
        <pc:chgData name="Patrick Graham" userId="35201d9b9f2a785d" providerId="LiveId" clId="{6E8A021A-8843-47EB-B3BC-8A023A06C0CA}" dt="2019-12-27T21:20:39.278" v="19009" actId="113"/>
        <pc:sldMkLst>
          <pc:docMk/>
          <pc:sldMk cId="4210832685" sldId="257"/>
        </pc:sldMkLst>
        <pc:spChg chg="mod">
          <ac:chgData name="Patrick Graham" userId="35201d9b9f2a785d" providerId="LiveId" clId="{6E8A021A-8843-47EB-B3BC-8A023A06C0CA}" dt="2019-12-26T13:58:41.647" v="446" actId="20577"/>
          <ac:spMkLst>
            <pc:docMk/>
            <pc:sldMk cId="4210832685" sldId="257"/>
            <ac:spMk id="2" creationId="{8304F349-A328-4C74-B3CA-2E1640A8B4E5}"/>
          </ac:spMkLst>
        </pc:spChg>
        <pc:spChg chg="add del mod">
          <ac:chgData name="Patrick Graham" userId="35201d9b9f2a785d" providerId="LiveId" clId="{6E8A021A-8843-47EB-B3BC-8A023A06C0CA}" dt="2019-12-26T13:58:53.661" v="449"/>
          <ac:spMkLst>
            <pc:docMk/>
            <pc:sldMk cId="4210832685" sldId="257"/>
            <ac:spMk id="3" creationId="{59B0FD8E-23AA-4A0B-A0E5-348BE3CE25A7}"/>
          </ac:spMkLst>
        </pc:spChg>
        <pc:spChg chg="add mod">
          <ac:chgData name="Patrick Graham" userId="35201d9b9f2a785d" providerId="LiveId" clId="{6E8A021A-8843-47EB-B3BC-8A023A06C0CA}" dt="2019-12-26T14:27:48.484" v="2653" actId="207"/>
          <ac:spMkLst>
            <pc:docMk/>
            <pc:sldMk cId="4210832685" sldId="257"/>
            <ac:spMk id="4" creationId="{F54E011A-80E2-471A-A08F-9974F0B017F2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9" creationId="{5500FD3D-D70A-43D9-99ED-25055349CEB6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29" creationId="{634ED865-FD24-4026-9FB0-A64B162CFC4D}"/>
          </ac:spMkLst>
        </pc:spChg>
        <pc:spChg chg="add del mod">
          <ac:chgData name="Patrick Graham" userId="35201d9b9f2a785d" providerId="LiveId" clId="{6E8A021A-8843-47EB-B3BC-8A023A06C0CA}" dt="2019-12-26T14:19:38.929" v="2487" actId="478"/>
          <ac:spMkLst>
            <pc:docMk/>
            <pc:sldMk cId="4210832685" sldId="257"/>
            <ac:spMk id="33" creationId="{C29AC780-A339-4DB8-8554-D5FAC4DB7CF5}"/>
          </ac:spMkLst>
        </pc:spChg>
        <pc:spChg chg="add mod">
          <ac:chgData name="Patrick Graham" userId="35201d9b9f2a785d" providerId="LiveId" clId="{6E8A021A-8843-47EB-B3BC-8A023A06C0CA}" dt="2019-12-26T14:28:31.879" v="2672" actId="1037"/>
          <ac:spMkLst>
            <pc:docMk/>
            <pc:sldMk cId="4210832685" sldId="257"/>
            <ac:spMk id="34" creationId="{E89EF846-5241-4462-B3C1-BE13249A739F}"/>
          </ac:spMkLst>
        </pc:spChg>
        <pc:spChg chg="add mod">
          <ac:chgData name="Patrick Graham" userId="35201d9b9f2a785d" providerId="LiveId" clId="{6E8A021A-8843-47EB-B3BC-8A023A06C0CA}" dt="2019-12-26T14:28:45.860" v="2673" actId="1076"/>
          <ac:spMkLst>
            <pc:docMk/>
            <pc:sldMk cId="4210832685" sldId="257"/>
            <ac:spMk id="35" creationId="{EBE83D48-D8C2-4A01-94CD-6B9ED1397C58}"/>
          </ac:spMkLst>
        </pc:spChg>
        <pc:spChg chg="add mod">
          <ac:chgData name="Patrick Graham" userId="35201d9b9f2a785d" providerId="LiveId" clId="{6E8A021A-8843-47EB-B3BC-8A023A06C0CA}" dt="2019-12-26T14:28:28.336" v="2659" actId="14100"/>
          <ac:spMkLst>
            <pc:docMk/>
            <pc:sldMk cId="4210832685" sldId="257"/>
            <ac:spMk id="37" creationId="{70F4151B-FA22-418C-A9B7-7C25A5B1E48B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40" creationId="{7FC06D71-FB48-4F9E-B24B-82D184A3364C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41" creationId="{C7822CA5-05B6-4EEA-BE24-49ECFEF6374B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42" creationId="{360DD56E-5473-4F49-B9EA-47573A63E1BE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43" creationId="{16FB3422-40BB-4825-A22A-19C9C98B93EF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48" creationId="{E7005853-BF34-4324-86FC-FB80B508CE00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49" creationId="{E54932FB-685A-4A4D-A614-7EF6BB168D4A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50" creationId="{360CE56A-8FD9-495A-954F-47D864B9010B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51" creationId="{7624D7D5-9884-4048-B1DE-659548D8291F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52" creationId="{1A96AE93-97E3-4FCE-9E0C-9B8065C6BD51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54" creationId="{2A5C53AB-CBCC-4398-8D63-5E5F04011A73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56" creationId="{453B7617-5D93-4E83-AF23-EF49C98C8E55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57" creationId="{E1F7630A-64C2-4325-B5CC-350821CB235B}"/>
          </ac:spMkLst>
        </pc:spChg>
        <pc:spChg chg="del">
          <ac:chgData name="Patrick Graham" userId="35201d9b9f2a785d" providerId="LiveId" clId="{6E8A021A-8843-47EB-B3BC-8A023A06C0CA}" dt="2019-12-26T13:55:14.923" v="348" actId="478"/>
          <ac:spMkLst>
            <pc:docMk/>
            <pc:sldMk cId="4210832685" sldId="257"/>
            <ac:spMk id="67" creationId="{A1C04D8E-6D41-4816-A80E-D92ED3D8F8EE}"/>
          </ac:spMkLst>
        </pc:spChg>
        <pc:graphicFrameChg chg="add mod modGraphic">
          <ac:chgData name="Patrick Graham" userId="35201d9b9f2a785d" providerId="LiveId" clId="{6E8A021A-8843-47EB-B3BC-8A023A06C0CA}" dt="2019-12-27T21:20:39.278" v="19009" actId="113"/>
          <ac:graphicFrameMkLst>
            <pc:docMk/>
            <pc:sldMk cId="4210832685" sldId="257"/>
            <ac:graphicFrameMk id="5" creationId="{12D88BAF-4444-452E-B3DF-A5827C4137F6}"/>
          </ac:graphicFrameMkLst>
        </pc:graphicFrameChg>
        <pc:graphicFrameChg chg="add del mod modGraphic">
          <ac:chgData name="Patrick Graham" userId="35201d9b9f2a785d" providerId="LiveId" clId="{6E8A021A-8843-47EB-B3BC-8A023A06C0CA}" dt="2019-12-26T13:58:27.369" v="424" actId="478"/>
          <ac:graphicFrameMkLst>
            <pc:docMk/>
            <pc:sldMk cId="4210832685" sldId="257"/>
            <ac:graphicFrameMk id="30" creationId="{0ED6FB68-F46D-40DF-AD2F-86C03E669F1F}"/>
          </ac:graphicFrameMkLst>
        </pc:graphicFrame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15" creationId="{6DF2F17B-2898-4DE2-8EF6-BE8DB5589999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19" creationId="{571D1146-808F-433F-8643-2812D9052D7C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22" creationId="{4E1FC8F5-9E7E-45BA-8ABA-DE4EBF8FF382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24" creationId="{AD88D921-084E-4878-B677-CF560E42511E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26" creationId="{FC5FE813-9AE8-4D3D-B1CE-4A9824325DE4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31" creationId="{280FA2F3-05F9-4477-AF2E-AB3CD00046D5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36" creationId="{596F2AD1-F7BD-4AFD-B56C-594CC3FE665D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39" creationId="{350E47B5-AF51-4124-B587-7ED37EF4A6C6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58" creationId="{EA895DFE-3ADB-486B-9DFC-A87E5FEAEEEB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62" creationId="{880A030B-C289-467F-8682-D85B1FD92193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64" creationId="{8E85DD98-24ED-4E23-9362-83136E6833F5}"/>
          </ac:picMkLst>
        </pc:picChg>
        <pc:picChg chg="del">
          <ac:chgData name="Patrick Graham" userId="35201d9b9f2a785d" providerId="LiveId" clId="{6E8A021A-8843-47EB-B3BC-8A023A06C0CA}" dt="2019-12-26T13:55:14.923" v="348" actId="478"/>
          <ac:picMkLst>
            <pc:docMk/>
            <pc:sldMk cId="4210832685" sldId="257"/>
            <ac:picMk id="66" creationId="{244F78F4-1207-48DC-9F79-3579A4BB2784}"/>
          </ac:picMkLst>
        </pc:pic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625811957" sldId="258"/>
        </pc:sldMkLst>
      </pc:sldChg>
      <pc:sldChg chg="addSp delSp modSp add">
        <pc:chgData name="Patrick Graham" userId="35201d9b9f2a785d" providerId="LiveId" clId="{6E8A021A-8843-47EB-B3BC-8A023A06C0CA}" dt="2019-12-26T14:30:35.381" v="2703" actId="1076"/>
        <pc:sldMkLst>
          <pc:docMk/>
          <pc:sldMk cId="3167981523" sldId="258"/>
        </pc:sldMkLst>
        <pc:spChg chg="mod">
          <ac:chgData name="Patrick Graham" userId="35201d9b9f2a785d" providerId="LiveId" clId="{6E8A021A-8843-47EB-B3BC-8A023A06C0CA}" dt="2019-12-26T14:30:16.555" v="2699" actId="1076"/>
          <ac:spMkLst>
            <pc:docMk/>
            <pc:sldMk cId="3167981523" sldId="258"/>
            <ac:spMk id="2" creationId="{187023E6-56D8-422D-8597-A008A5B24EE0}"/>
          </ac:spMkLst>
        </pc:spChg>
        <pc:spChg chg="del">
          <ac:chgData name="Patrick Graham" userId="35201d9b9f2a785d" providerId="LiveId" clId="{6E8A021A-8843-47EB-B3BC-8A023A06C0CA}" dt="2019-12-26T14:29:39.580" v="2692" actId="478"/>
          <ac:spMkLst>
            <pc:docMk/>
            <pc:sldMk cId="3167981523" sldId="258"/>
            <ac:spMk id="3" creationId="{EBE5CB1F-DD0A-4DE7-9732-0107EDB7C1F3}"/>
          </ac:spMkLst>
        </pc:spChg>
        <pc:picChg chg="add mod">
          <ac:chgData name="Patrick Graham" userId="35201d9b9f2a785d" providerId="LiveId" clId="{6E8A021A-8843-47EB-B3BC-8A023A06C0CA}" dt="2019-12-26T14:30:35.381" v="2703" actId="1076"/>
          <ac:picMkLst>
            <pc:docMk/>
            <pc:sldMk cId="3167981523" sldId="258"/>
            <ac:picMk id="4" creationId="{888E82AB-DE6F-4C6A-8812-7F56668B7FC5}"/>
          </ac:picMkLst>
        </pc:picChg>
      </pc:sldChg>
      <pc:sldChg chg="addSp delSp modSp add">
        <pc:chgData name="Patrick Graham" userId="35201d9b9f2a785d" providerId="LiveId" clId="{6E8A021A-8843-47EB-B3BC-8A023A06C0CA}" dt="2020-01-05T02:27:57.384" v="42725" actId="20577"/>
        <pc:sldMkLst>
          <pc:docMk/>
          <pc:sldMk cId="2511473824" sldId="259"/>
        </pc:sldMkLst>
        <pc:spChg chg="mod">
          <ac:chgData name="Patrick Graham" userId="35201d9b9f2a785d" providerId="LiveId" clId="{6E8A021A-8843-47EB-B3BC-8A023A06C0CA}" dt="2019-12-26T15:50:34.780" v="4679" actId="20577"/>
          <ac:spMkLst>
            <pc:docMk/>
            <pc:sldMk cId="2511473824" sldId="259"/>
            <ac:spMk id="2" creationId="{8304F349-A328-4C74-B3CA-2E1640A8B4E5}"/>
          </ac:spMkLst>
        </pc:spChg>
        <pc:spChg chg="add del mod">
          <ac:chgData name="Patrick Graham" userId="35201d9b9f2a785d" providerId="LiveId" clId="{6E8A021A-8843-47EB-B3BC-8A023A06C0CA}" dt="2019-12-26T14:34:47.036" v="2988" actId="478"/>
          <ac:spMkLst>
            <pc:docMk/>
            <pc:sldMk cId="2511473824" sldId="259"/>
            <ac:spMk id="3" creationId="{7B83C282-D5F6-4305-A00A-56518D37C2EC}"/>
          </ac:spMkLst>
        </pc:spChg>
        <pc:spChg chg="del">
          <ac:chgData name="Patrick Graham" userId="35201d9b9f2a785d" providerId="LiveId" clId="{6E8A021A-8843-47EB-B3BC-8A023A06C0CA}" dt="2019-12-26T14:31:26.888" v="2705" actId="478"/>
          <ac:spMkLst>
            <pc:docMk/>
            <pc:sldMk cId="2511473824" sldId="259"/>
            <ac:spMk id="4" creationId="{F54E011A-80E2-471A-A08F-9974F0B017F2}"/>
          </ac:spMkLst>
        </pc:spChg>
        <pc:spChg chg="add del mod">
          <ac:chgData name="Patrick Graham" userId="35201d9b9f2a785d" providerId="LiveId" clId="{6E8A021A-8843-47EB-B3BC-8A023A06C0CA}" dt="2019-12-26T14:34:50.649" v="2989" actId="478"/>
          <ac:spMkLst>
            <pc:docMk/>
            <pc:sldMk cId="2511473824" sldId="259"/>
            <ac:spMk id="9" creationId="{4CAF2605-FBC0-441B-8885-D920E52AE618}"/>
          </ac:spMkLst>
        </pc:spChg>
        <pc:spChg chg="add del mod">
          <ac:chgData name="Patrick Graham" userId="35201d9b9f2a785d" providerId="LiveId" clId="{6E8A021A-8843-47EB-B3BC-8A023A06C0CA}" dt="2019-12-26T14:34:52.254" v="2990" actId="478"/>
          <ac:spMkLst>
            <pc:docMk/>
            <pc:sldMk cId="2511473824" sldId="259"/>
            <ac:spMk id="10" creationId="{DB8DFEE8-F785-4164-9AF3-179947EC03A6}"/>
          </ac:spMkLst>
        </pc:spChg>
        <pc:spChg chg="add mod">
          <ac:chgData name="Patrick Graham" userId="35201d9b9f2a785d" providerId="LiveId" clId="{6E8A021A-8843-47EB-B3BC-8A023A06C0CA}" dt="2019-12-26T15:55:14.565" v="4747" actId="12788"/>
          <ac:spMkLst>
            <pc:docMk/>
            <pc:sldMk cId="2511473824" sldId="259"/>
            <ac:spMk id="21" creationId="{8A25E1AA-D76A-4F02-A381-D1455D28132E}"/>
          </ac:spMkLst>
        </pc:spChg>
        <pc:spChg chg="add mod">
          <ac:chgData name="Patrick Graham" userId="35201d9b9f2a785d" providerId="LiveId" clId="{6E8A021A-8843-47EB-B3BC-8A023A06C0CA}" dt="2019-12-26T15:55:20.390" v="4748" actId="12788"/>
          <ac:spMkLst>
            <pc:docMk/>
            <pc:sldMk cId="2511473824" sldId="259"/>
            <ac:spMk id="22" creationId="{1D810DB5-F8DE-4CBB-87B7-3E06F8B9AA94}"/>
          </ac:spMkLst>
        </pc:spChg>
        <pc:spChg chg="add mod">
          <ac:chgData name="Patrick Graham" userId="35201d9b9f2a785d" providerId="LiveId" clId="{6E8A021A-8843-47EB-B3BC-8A023A06C0CA}" dt="2019-12-26T15:55:33.794" v="4754" actId="115"/>
          <ac:spMkLst>
            <pc:docMk/>
            <pc:sldMk cId="2511473824" sldId="259"/>
            <ac:spMk id="23" creationId="{A2697869-9FFB-484D-A122-E1C72E2089BE}"/>
          </ac:spMkLst>
        </pc:spChg>
        <pc:spChg chg="add mod">
          <ac:chgData name="Patrick Graham" userId="35201d9b9f2a785d" providerId="LiveId" clId="{6E8A021A-8843-47EB-B3BC-8A023A06C0CA}" dt="2019-12-26T15:55:14.565" v="4747" actId="12788"/>
          <ac:spMkLst>
            <pc:docMk/>
            <pc:sldMk cId="2511473824" sldId="259"/>
            <ac:spMk id="24" creationId="{663132EB-1122-4B7D-BCB5-372CF13779A4}"/>
          </ac:spMkLst>
        </pc:spChg>
        <pc:spChg chg="add mod">
          <ac:chgData name="Patrick Graham" userId="35201d9b9f2a785d" providerId="LiveId" clId="{6E8A021A-8843-47EB-B3BC-8A023A06C0CA}" dt="2020-01-05T02:27:57.384" v="42725" actId="20577"/>
          <ac:spMkLst>
            <pc:docMk/>
            <pc:sldMk cId="2511473824" sldId="259"/>
            <ac:spMk id="25" creationId="{F0B0B27B-AA6A-4C1E-B5F4-A0B5439983ED}"/>
          </ac:spMkLst>
        </pc:spChg>
        <pc:spChg chg="add mod">
          <ac:chgData name="Patrick Graham" userId="35201d9b9f2a785d" providerId="LiveId" clId="{6E8A021A-8843-47EB-B3BC-8A023A06C0CA}" dt="2019-12-26T15:55:25.924" v="4749" actId="12788"/>
          <ac:spMkLst>
            <pc:docMk/>
            <pc:sldMk cId="2511473824" sldId="259"/>
            <ac:spMk id="26" creationId="{B3BB1693-C9D9-4E4D-A227-BCF710C4365D}"/>
          </ac:spMkLst>
        </pc:spChg>
        <pc:spChg chg="add mod">
          <ac:chgData name="Patrick Graham" userId="35201d9b9f2a785d" providerId="LiveId" clId="{6E8A021A-8843-47EB-B3BC-8A023A06C0CA}" dt="2019-12-26T14:40:51.116" v="3248" actId="571"/>
          <ac:spMkLst>
            <pc:docMk/>
            <pc:sldMk cId="2511473824" sldId="259"/>
            <ac:spMk id="27" creationId="{C0819EEC-B30A-41E4-BE6E-873F11A6ACD6}"/>
          </ac:spMkLst>
        </pc:spChg>
        <pc:spChg chg="add mod">
          <ac:chgData name="Patrick Graham" userId="35201d9b9f2a785d" providerId="LiveId" clId="{6E8A021A-8843-47EB-B3BC-8A023A06C0CA}" dt="2019-12-26T14:40:51.116" v="3248" actId="571"/>
          <ac:spMkLst>
            <pc:docMk/>
            <pc:sldMk cId="2511473824" sldId="259"/>
            <ac:spMk id="28" creationId="{91D085C6-24A2-4DCA-9EDA-5B1E330CDFEF}"/>
          </ac:spMkLst>
        </pc:spChg>
        <pc:spChg chg="del">
          <ac:chgData name="Patrick Graham" userId="35201d9b9f2a785d" providerId="LiveId" clId="{6E8A021A-8843-47EB-B3BC-8A023A06C0CA}" dt="2019-12-26T14:31:26.888" v="2705" actId="478"/>
          <ac:spMkLst>
            <pc:docMk/>
            <pc:sldMk cId="2511473824" sldId="259"/>
            <ac:spMk id="34" creationId="{E89EF846-5241-4462-B3C1-BE13249A739F}"/>
          </ac:spMkLst>
        </pc:spChg>
        <pc:spChg chg="del">
          <ac:chgData name="Patrick Graham" userId="35201d9b9f2a785d" providerId="LiveId" clId="{6E8A021A-8843-47EB-B3BC-8A023A06C0CA}" dt="2019-12-26T14:31:26.888" v="2705" actId="478"/>
          <ac:spMkLst>
            <pc:docMk/>
            <pc:sldMk cId="2511473824" sldId="259"/>
            <ac:spMk id="35" creationId="{EBE83D48-D8C2-4A01-94CD-6B9ED1397C58}"/>
          </ac:spMkLst>
        </pc:spChg>
        <pc:spChg chg="del">
          <ac:chgData name="Patrick Graham" userId="35201d9b9f2a785d" providerId="LiveId" clId="{6E8A021A-8843-47EB-B3BC-8A023A06C0CA}" dt="2019-12-26T14:31:26.888" v="2705" actId="478"/>
          <ac:spMkLst>
            <pc:docMk/>
            <pc:sldMk cId="2511473824" sldId="259"/>
            <ac:spMk id="37" creationId="{70F4151B-FA22-418C-A9B7-7C25A5B1E48B}"/>
          </ac:spMkLst>
        </pc:spChg>
        <pc:graphicFrameChg chg="del">
          <ac:chgData name="Patrick Graham" userId="35201d9b9f2a785d" providerId="LiveId" clId="{6E8A021A-8843-47EB-B3BC-8A023A06C0CA}" dt="2019-12-26T14:31:26.888" v="2705" actId="478"/>
          <ac:graphicFrameMkLst>
            <pc:docMk/>
            <pc:sldMk cId="2511473824" sldId="259"/>
            <ac:graphicFrameMk id="5" creationId="{12D88BAF-4444-452E-B3DF-A5827C4137F6}"/>
          </ac:graphicFrameMkLst>
        </pc:graphicFrameChg>
        <pc:picChg chg="add mod">
          <ac:chgData name="Patrick Graham" userId="35201d9b9f2a785d" providerId="LiveId" clId="{6E8A021A-8843-47EB-B3BC-8A023A06C0CA}" dt="2019-12-26T15:55:14.565" v="4747" actId="12788"/>
          <ac:picMkLst>
            <pc:docMk/>
            <pc:sldMk cId="2511473824" sldId="259"/>
            <ac:picMk id="7" creationId="{B61366D1-024E-4BBE-B9DA-FB285044FE77}"/>
          </ac:picMkLst>
        </pc:picChg>
        <pc:picChg chg="add mod">
          <ac:chgData name="Patrick Graham" userId="35201d9b9f2a785d" providerId="LiveId" clId="{6E8A021A-8843-47EB-B3BC-8A023A06C0CA}" dt="2019-12-26T15:55:20.390" v="4748" actId="12788"/>
          <ac:picMkLst>
            <pc:docMk/>
            <pc:sldMk cId="2511473824" sldId="259"/>
            <ac:picMk id="11" creationId="{59693A9C-4E65-4259-884F-79173FAE538D}"/>
          </ac:picMkLst>
        </pc:picChg>
        <pc:picChg chg="add mod">
          <ac:chgData name="Patrick Graham" userId="35201d9b9f2a785d" providerId="LiveId" clId="{6E8A021A-8843-47EB-B3BC-8A023A06C0CA}" dt="2019-12-26T15:55:25.924" v="4749" actId="12788"/>
          <ac:picMkLst>
            <pc:docMk/>
            <pc:sldMk cId="2511473824" sldId="259"/>
            <ac:picMk id="13" creationId="{5E4EABFC-EEEE-4B0A-AAB8-1AA3AC051F3B}"/>
          </ac:picMkLst>
        </pc:picChg>
        <pc:cxnChg chg="add mod">
          <ac:chgData name="Patrick Graham" userId="35201d9b9f2a785d" providerId="LiveId" clId="{6E8A021A-8843-47EB-B3BC-8A023A06C0CA}" dt="2019-12-26T15:50:06.147" v="4664" actId="554"/>
          <ac:cxnSpMkLst>
            <pc:docMk/>
            <pc:sldMk cId="2511473824" sldId="259"/>
            <ac:cxnSpMk id="17" creationId="{DB0D2447-728D-462A-9EBB-810DF3E71206}"/>
          </ac:cxnSpMkLst>
        </pc:cxnChg>
        <pc:cxnChg chg="add mod">
          <ac:chgData name="Patrick Graham" userId="35201d9b9f2a785d" providerId="LiveId" clId="{6E8A021A-8843-47EB-B3BC-8A023A06C0CA}" dt="2019-12-26T15:50:14.364" v="4675" actId="1037"/>
          <ac:cxnSpMkLst>
            <pc:docMk/>
            <pc:sldMk cId="2511473824" sldId="259"/>
            <ac:cxnSpMk id="18" creationId="{A9015C3C-20A7-4DEB-A525-8428BCF02528}"/>
          </ac:cxnSpMkLst>
        </pc:cxnChg>
        <pc:cxnChg chg="add del">
          <ac:chgData name="Patrick Graham" userId="35201d9b9f2a785d" providerId="LiveId" clId="{6E8A021A-8843-47EB-B3BC-8A023A06C0CA}" dt="2019-12-26T14:37:14.446" v="3008"/>
          <ac:cxnSpMkLst>
            <pc:docMk/>
            <pc:sldMk cId="2511473824" sldId="259"/>
            <ac:cxnSpMk id="19" creationId="{DF04E6AF-F2E9-48AE-9F5A-1F2E2177D11B}"/>
          </ac:cxnSpMkLst>
        </pc:cxnChg>
        <pc:cxnChg chg="add del">
          <ac:chgData name="Patrick Graham" userId="35201d9b9f2a785d" providerId="LiveId" clId="{6E8A021A-8843-47EB-B3BC-8A023A06C0CA}" dt="2019-12-26T14:37:16.674" v="3010"/>
          <ac:cxnSpMkLst>
            <pc:docMk/>
            <pc:sldMk cId="2511473824" sldId="259"/>
            <ac:cxnSpMk id="20" creationId="{2CC26A6F-ECE1-423E-8E88-F0C9310B945A}"/>
          </ac:cxnSpMkLst>
        </pc:cxn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3048851280" sldId="259"/>
        </pc:sldMkLst>
      </pc:sldChg>
      <pc:sldChg chg="addSp delSp modSp add ord">
        <pc:chgData name="Patrick Graham" userId="35201d9b9f2a785d" providerId="LiveId" clId="{6E8A021A-8843-47EB-B3BC-8A023A06C0CA}" dt="2019-12-26T15:56:16.250" v="4762" actId="242"/>
        <pc:sldMkLst>
          <pc:docMk/>
          <pc:sldMk cId="2771142777" sldId="260"/>
        </pc:sldMkLst>
        <pc:spChg chg="mod">
          <ac:chgData name="Patrick Graham" userId="35201d9b9f2a785d" providerId="LiveId" clId="{6E8A021A-8843-47EB-B3BC-8A023A06C0CA}" dt="2019-12-26T15:56:16.250" v="4762" actId="242"/>
          <ac:spMkLst>
            <pc:docMk/>
            <pc:sldMk cId="2771142777" sldId="260"/>
            <ac:spMk id="2" creationId="{187023E6-56D8-422D-8597-A008A5B24EE0}"/>
          </ac:spMkLst>
        </pc:spChg>
        <pc:picChg chg="add mod">
          <ac:chgData name="Patrick Graham" userId="35201d9b9f2a785d" providerId="LiveId" clId="{6E8A021A-8843-47EB-B3BC-8A023A06C0CA}" dt="2019-12-26T15:54:17.057" v="4730" actId="1076"/>
          <ac:picMkLst>
            <pc:docMk/>
            <pc:sldMk cId="2771142777" sldId="260"/>
            <ac:picMk id="3" creationId="{0CC9D7B7-065B-4F59-95A2-B6664E38DFDA}"/>
          </ac:picMkLst>
        </pc:picChg>
        <pc:picChg chg="del">
          <ac:chgData name="Patrick Graham" userId="35201d9b9f2a785d" providerId="LiveId" clId="{6E8A021A-8843-47EB-B3BC-8A023A06C0CA}" dt="2019-12-26T15:53:05.695" v="4724" actId="478"/>
          <ac:picMkLst>
            <pc:docMk/>
            <pc:sldMk cId="2771142777" sldId="260"/>
            <ac:picMk id="4" creationId="{888E82AB-DE6F-4C6A-8812-7F56668B7FC5}"/>
          </ac:picMkLst>
        </pc:pic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2979187006" sldId="260"/>
        </pc:sldMkLst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1433397575" sldId="261"/>
        </pc:sldMkLst>
      </pc:sldChg>
      <pc:sldChg chg="addSp delSp modSp add del ord">
        <pc:chgData name="Patrick Graham" userId="35201d9b9f2a785d" providerId="LiveId" clId="{6E8A021A-8843-47EB-B3BC-8A023A06C0CA}" dt="2020-01-05T02:53:01.219" v="43767" actId="20577"/>
        <pc:sldMkLst>
          <pc:docMk/>
          <pc:sldMk cId="2405238980" sldId="261"/>
        </pc:sldMkLst>
        <pc:spChg chg="mod">
          <ac:chgData name="Patrick Graham" userId="35201d9b9f2a785d" providerId="LiveId" clId="{6E8A021A-8843-47EB-B3BC-8A023A06C0CA}" dt="2020-01-05T02:30:39.017" v="42820" actId="20577"/>
          <ac:spMkLst>
            <pc:docMk/>
            <pc:sldMk cId="2405238980" sldId="261"/>
            <ac:spMk id="2" creationId="{8304F349-A328-4C74-B3CA-2E1640A8B4E5}"/>
          </ac:spMkLst>
        </pc:spChg>
        <pc:spChg chg="add mod">
          <ac:chgData name="Patrick Graham" userId="35201d9b9f2a785d" providerId="LiveId" clId="{6E8A021A-8843-47EB-B3BC-8A023A06C0CA}" dt="2019-12-26T16:14:45.418" v="6075" actId="12788"/>
          <ac:spMkLst>
            <pc:docMk/>
            <pc:sldMk cId="2405238980" sldId="261"/>
            <ac:spMk id="3" creationId="{636D5926-CB5F-4638-9E8F-7CC3DC9EAB59}"/>
          </ac:spMkLst>
        </pc:spChg>
        <pc:spChg chg="add del">
          <ac:chgData name="Patrick Graham" userId="35201d9b9f2a785d" providerId="LiveId" clId="{6E8A021A-8843-47EB-B3BC-8A023A06C0CA}" dt="2019-12-26T15:58:13.985" v="5018" actId="478"/>
          <ac:spMkLst>
            <pc:docMk/>
            <pc:sldMk cId="2405238980" sldId="261"/>
            <ac:spMk id="4" creationId="{F54E011A-80E2-471A-A08F-9974F0B017F2}"/>
          </ac:spMkLst>
        </pc:spChg>
        <pc:spChg chg="add mod">
          <ac:chgData name="Patrick Graham" userId="35201d9b9f2a785d" providerId="LiveId" clId="{6E8A021A-8843-47EB-B3BC-8A023A06C0CA}" dt="2019-12-26T16:15:21.139" v="6082" actId="12789"/>
          <ac:spMkLst>
            <pc:docMk/>
            <pc:sldMk cId="2405238980" sldId="261"/>
            <ac:spMk id="13" creationId="{E54BA2F0-C7AC-4D6F-BB3B-A76847D2E9A4}"/>
          </ac:spMkLst>
        </pc:spChg>
        <pc:spChg chg="add mod">
          <ac:chgData name="Patrick Graham" userId="35201d9b9f2a785d" providerId="LiveId" clId="{6E8A021A-8843-47EB-B3BC-8A023A06C0CA}" dt="2019-12-26T16:15:21.139" v="6082" actId="12789"/>
          <ac:spMkLst>
            <pc:docMk/>
            <pc:sldMk cId="2405238980" sldId="261"/>
            <ac:spMk id="14" creationId="{C87DCCA8-B929-4C6E-9C1A-02AD03C4B6FF}"/>
          </ac:spMkLst>
        </pc:spChg>
        <pc:spChg chg="add mod">
          <ac:chgData name="Patrick Graham" userId="35201d9b9f2a785d" providerId="LiveId" clId="{6E8A021A-8843-47EB-B3BC-8A023A06C0CA}" dt="2019-12-26T16:24:31.521" v="6090" actId="12788"/>
          <ac:spMkLst>
            <pc:docMk/>
            <pc:sldMk cId="2405238980" sldId="261"/>
            <ac:spMk id="15" creationId="{A1E3E24A-995F-4C93-91A0-932BE7C56D85}"/>
          </ac:spMkLst>
        </pc:spChg>
        <pc:spChg chg="add mod">
          <ac:chgData name="Patrick Graham" userId="35201d9b9f2a785d" providerId="LiveId" clId="{6E8A021A-8843-47EB-B3BC-8A023A06C0CA}" dt="2020-01-05T02:32:25.026" v="42904" actId="554"/>
          <ac:spMkLst>
            <pc:docMk/>
            <pc:sldMk cId="2405238980" sldId="261"/>
            <ac:spMk id="16" creationId="{216847C6-0F21-4C35-A2B7-0C85ACA64364}"/>
          </ac:spMkLst>
        </pc:spChg>
        <pc:spChg chg="add mod">
          <ac:chgData name="Patrick Graham" userId="35201d9b9f2a785d" providerId="LiveId" clId="{6E8A021A-8843-47EB-B3BC-8A023A06C0CA}" dt="2020-01-05T02:53:01.219" v="43767" actId="20577"/>
          <ac:spMkLst>
            <pc:docMk/>
            <pc:sldMk cId="2405238980" sldId="261"/>
            <ac:spMk id="17" creationId="{598554BB-AE00-4DD3-AB2A-DE900D21E839}"/>
          </ac:spMkLst>
        </pc:spChg>
        <pc:spChg chg="add mod">
          <ac:chgData name="Patrick Graham" userId="35201d9b9f2a785d" providerId="LiveId" clId="{6E8A021A-8843-47EB-B3BC-8A023A06C0CA}" dt="2020-01-05T02:32:25.026" v="42904" actId="554"/>
          <ac:spMkLst>
            <pc:docMk/>
            <pc:sldMk cId="2405238980" sldId="261"/>
            <ac:spMk id="18" creationId="{FD8FB360-97F2-4BE5-AF79-DB345D952EF3}"/>
          </ac:spMkLst>
        </pc:spChg>
        <pc:spChg chg="add mod">
          <ac:chgData name="Patrick Graham" userId="35201d9b9f2a785d" providerId="LiveId" clId="{6E8A021A-8843-47EB-B3BC-8A023A06C0CA}" dt="2019-12-26T16:14:49.586" v="6076" actId="12788"/>
          <ac:spMkLst>
            <pc:docMk/>
            <pc:sldMk cId="2405238980" sldId="261"/>
            <ac:spMk id="20" creationId="{8B2B87B8-008B-421E-B554-D0DD8966273F}"/>
          </ac:spMkLst>
        </pc:spChg>
        <pc:spChg chg="add mod">
          <ac:chgData name="Patrick Graham" userId="35201d9b9f2a785d" providerId="LiveId" clId="{6E8A021A-8843-47EB-B3BC-8A023A06C0CA}" dt="2019-12-26T16:24:31.521" v="6090" actId="12788"/>
          <ac:spMkLst>
            <pc:docMk/>
            <pc:sldMk cId="2405238980" sldId="261"/>
            <ac:spMk id="21" creationId="{5FA98390-4EE5-499A-A74E-31F211410E1A}"/>
          </ac:spMkLst>
        </pc:spChg>
        <pc:spChg chg="add mod">
          <ac:chgData name="Patrick Graham" userId="35201d9b9f2a785d" providerId="LiveId" clId="{6E8A021A-8843-47EB-B3BC-8A023A06C0CA}" dt="2019-12-26T16:14:52.777" v="6078" actId="571"/>
          <ac:spMkLst>
            <pc:docMk/>
            <pc:sldMk cId="2405238980" sldId="261"/>
            <ac:spMk id="22" creationId="{D6D90C15-7559-4130-9A02-C1E1B904A877}"/>
          </ac:spMkLst>
        </pc:spChg>
        <pc:spChg chg="add mod">
          <ac:chgData name="Patrick Graham" userId="35201d9b9f2a785d" providerId="LiveId" clId="{6E8A021A-8843-47EB-B3BC-8A023A06C0CA}" dt="2019-12-26T16:14:52.777" v="6078" actId="571"/>
          <ac:spMkLst>
            <pc:docMk/>
            <pc:sldMk cId="2405238980" sldId="261"/>
            <ac:spMk id="23" creationId="{0F02C8D8-8E02-49A8-9CD1-972E2D4D5CDB}"/>
          </ac:spMkLst>
        </pc:spChg>
        <pc:spChg chg="add mod">
          <ac:chgData name="Patrick Graham" userId="35201d9b9f2a785d" providerId="LiveId" clId="{6E8A021A-8843-47EB-B3BC-8A023A06C0CA}" dt="2019-12-26T16:14:52.777" v="6078" actId="571"/>
          <ac:spMkLst>
            <pc:docMk/>
            <pc:sldMk cId="2405238980" sldId="261"/>
            <ac:spMk id="24" creationId="{5141DDE4-969A-454D-BD2E-510D2367B404}"/>
          </ac:spMkLst>
        </pc:spChg>
        <pc:spChg chg="add mod">
          <ac:chgData name="Patrick Graham" userId="35201d9b9f2a785d" providerId="LiveId" clId="{6E8A021A-8843-47EB-B3BC-8A023A06C0CA}" dt="2019-12-26T16:26:32.675" v="6098" actId="164"/>
          <ac:spMkLst>
            <pc:docMk/>
            <pc:sldMk cId="2405238980" sldId="261"/>
            <ac:spMk id="25" creationId="{5E799140-A0C8-4C3D-8BDF-EC7EC14B4EFF}"/>
          </ac:spMkLst>
        </pc:spChg>
        <pc:spChg chg="add mod">
          <ac:chgData name="Patrick Graham" userId="35201d9b9f2a785d" providerId="LiveId" clId="{6E8A021A-8843-47EB-B3BC-8A023A06C0CA}" dt="2019-12-26T16:26:32.675" v="6098" actId="164"/>
          <ac:spMkLst>
            <pc:docMk/>
            <pc:sldMk cId="2405238980" sldId="261"/>
            <ac:spMk id="26" creationId="{6EEDB81C-2BFC-49B0-A0C3-E5E68BCB65DF}"/>
          </ac:spMkLst>
        </pc:spChg>
        <pc:spChg chg="add mod">
          <ac:chgData name="Patrick Graham" userId="35201d9b9f2a785d" providerId="LiveId" clId="{6E8A021A-8843-47EB-B3BC-8A023A06C0CA}" dt="2019-12-26T16:26:32.675" v="6098" actId="164"/>
          <ac:spMkLst>
            <pc:docMk/>
            <pc:sldMk cId="2405238980" sldId="261"/>
            <ac:spMk id="27" creationId="{9E41C512-BFA1-48D3-A87B-B8C2E58FD75C}"/>
          </ac:spMkLst>
        </pc:spChg>
        <pc:spChg chg="add del mod">
          <ac:chgData name="Patrick Graham" userId="35201d9b9f2a785d" providerId="LiveId" clId="{6E8A021A-8843-47EB-B3BC-8A023A06C0CA}" dt="2019-12-26T16:26:53.839" v="6104" actId="478"/>
          <ac:spMkLst>
            <pc:docMk/>
            <pc:sldMk cId="2405238980" sldId="261"/>
            <ac:spMk id="34" creationId="{E89EF846-5241-4462-B3C1-BE13249A739F}"/>
          </ac:spMkLst>
        </pc:spChg>
        <pc:spChg chg="del">
          <ac:chgData name="Patrick Graham" userId="35201d9b9f2a785d" providerId="LiveId" clId="{6E8A021A-8843-47EB-B3BC-8A023A06C0CA}" dt="2019-12-26T15:57:51.194" v="5008" actId="478"/>
          <ac:spMkLst>
            <pc:docMk/>
            <pc:sldMk cId="2405238980" sldId="261"/>
            <ac:spMk id="35" creationId="{EBE83D48-D8C2-4A01-94CD-6B9ED1397C58}"/>
          </ac:spMkLst>
        </pc:spChg>
        <pc:spChg chg="del">
          <ac:chgData name="Patrick Graham" userId="35201d9b9f2a785d" providerId="LiveId" clId="{6E8A021A-8843-47EB-B3BC-8A023A06C0CA}" dt="2019-12-26T15:57:42.671" v="5007" actId="478"/>
          <ac:spMkLst>
            <pc:docMk/>
            <pc:sldMk cId="2405238980" sldId="261"/>
            <ac:spMk id="37" creationId="{70F4151B-FA22-418C-A9B7-7C25A5B1E48B}"/>
          </ac:spMkLst>
        </pc:spChg>
        <pc:grpChg chg="add del mod">
          <ac:chgData name="Patrick Graham" userId="35201d9b9f2a785d" providerId="LiveId" clId="{6E8A021A-8843-47EB-B3BC-8A023A06C0CA}" dt="2019-12-26T17:09:02.179" v="7756" actId="478"/>
          <ac:grpSpMkLst>
            <pc:docMk/>
            <pc:sldMk cId="2405238980" sldId="261"/>
            <ac:grpSpMk id="6" creationId="{64A5F481-E0A2-4119-A887-CAA7BFC72A9E}"/>
          </ac:grpSpMkLst>
        </pc:grpChg>
        <pc:graphicFrameChg chg="add del">
          <ac:chgData name="Patrick Graham" userId="35201d9b9f2a785d" providerId="LiveId" clId="{6E8A021A-8843-47EB-B3BC-8A023A06C0CA}" dt="2019-12-26T15:58:13.985" v="5018" actId="478"/>
          <ac:graphicFrameMkLst>
            <pc:docMk/>
            <pc:sldMk cId="2405238980" sldId="261"/>
            <ac:graphicFrameMk id="5" creationId="{12D88BAF-4444-452E-B3DF-A5827C4137F6}"/>
          </ac:graphicFrameMkLst>
        </pc:graphicFrameChg>
        <pc:picChg chg="add del">
          <ac:chgData name="Patrick Graham" userId="35201d9b9f2a785d" providerId="LiveId" clId="{6E8A021A-8843-47EB-B3BC-8A023A06C0CA}" dt="2019-12-26T15:58:30.625" v="5021" actId="478"/>
          <ac:picMkLst>
            <pc:docMk/>
            <pc:sldMk cId="2405238980" sldId="261"/>
            <ac:picMk id="8" creationId="{064D5C3B-26A7-48CC-B79D-F7266C715EE1}"/>
          </ac:picMkLst>
        </pc:picChg>
        <pc:picChg chg="add del">
          <ac:chgData name="Patrick Graham" userId="35201d9b9f2a785d" providerId="LiveId" clId="{6E8A021A-8843-47EB-B3BC-8A023A06C0CA}" dt="2019-12-26T15:58:30.625" v="5021" actId="478"/>
          <ac:picMkLst>
            <pc:docMk/>
            <pc:sldMk cId="2405238980" sldId="261"/>
            <ac:picMk id="9" creationId="{F49C59CB-21A2-43B6-9E9C-A283DA54C7CC}"/>
          </ac:picMkLst>
        </pc:picChg>
        <pc:picChg chg="add del">
          <ac:chgData name="Patrick Graham" userId="35201d9b9f2a785d" providerId="LiveId" clId="{6E8A021A-8843-47EB-B3BC-8A023A06C0CA}" dt="2019-12-26T15:58:30.625" v="5021" actId="478"/>
          <ac:picMkLst>
            <pc:docMk/>
            <pc:sldMk cId="2405238980" sldId="261"/>
            <ac:picMk id="10" creationId="{86A36C26-EB15-4EA1-8720-4E799B8236E3}"/>
          </ac:picMkLst>
        </pc:picChg>
        <pc:cxnChg chg="add">
          <ac:chgData name="Patrick Graham" userId="35201d9b9f2a785d" providerId="LiveId" clId="{6E8A021A-8843-47EB-B3BC-8A023A06C0CA}" dt="2019-12-26T15:58:21.973" v="5019"/>
          <ac:cxnSpMkLst>
            <pc:docMk/>
            <pc:sldMk cId="2405238980" sldId="261"/>
            <ac:cxnSpMk id="11" creationId="{F7E6BFE4-E0D8-429B-88E0-A5FC9A9DE4BB}"/>
          </ac:cxnSpMkLst>
        </pc:cxnChg>
        <pc:cxnChg chg="add">
          <ac:chgData name="Patrick Graham" userId="35201d9b9f2a785d" providerId="LiveId" clId="{6E8A021A-8843-47EB-B3BC-8A023A06C0CA}" dt="2019-12-26T15:58:21.973" v="5019"/>
          <ac:cxnSpMkLst>
            <pc:docMk/>
            <pc:sldMk cId="2405238980" sldId="261"/>
            <ac:cxnSpMk id="12" creationId="{D1CD22C7-96EB-438F-AB6E-DFD9733E0760}"/>
          </ac:cxnSpMkLst>
        </pc:cxnChg>
        <pc:cxnChg chg="add mod">
          <ac:chgData name="Patrick Graham" userId="35201d9b9f2a785d" providerId="LiveId" clId="{6E8A021A-8843-47EB-B3BC-8A023A06C0CA}" dt="2019-12-26T20:16:19.079" v="17135" actId="1037"/>
          <ac:cxnSpMkLst>
            <pc:docMk/>
            <pc:sldMk cId="2405238980" sldId="261"/>
            <ac:cxnSpMk id="29" creationId="{20EDD0DB-6FBC-4D14-84D8-A6BF01944BB6}"/>
          </ac:cxnSpMkLst>
        </pc:cxnChg>
        <pc:cxnChg chg="add mod">
          <ac:chgData name="Patrick Graham" userId="35201d9b9f2a785d" providerId="LiveId" clId="{6E8A021A-8843-47EB-B3BC-8A023A06C0CA}" dt="2019-12-26T20:16:28.750" v="17225" actId="1036"/>
          <ac:cxnSpMkLst>
            <pc:docMk/>
            <pc:sldMk cId="2405238980" sldId="261"/>
            <ac:cxnSpMk id="30" creationId="{344FD734-CE30-4EC0-B1FB-62D7F121126E}"/>
          </ac:cxnSpMkLst>
        </pc:cxnChg>
      </pc:sldChg>
      <pc:sldChg chg="add del ord">
        <pc:chgData name="Patrick Graham" userId="35201d9b9f2a785d" providerId="LiveId" clId="{6E8A021A-8843-47EB-B3BC-8A023A06C0CA}" dt="2019-12-26T15:58:04.391" v="5014"/>
        <pc:sldMkLst>
          <pc:docMk/>
          <pc:sldMk cId="3212926375" sldId="261"/>
        </pc:sldMkLst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2050548579" sldId="262"/>
        </pc:sldMkLst>
      </pc:sldChg>
      <pc:sldChg chg="addSp delSp modSp add">
        <pc:chgData name="Patrick Graham" userId="35201d9b9f2a785d" providerId="LiveId" clId="{6E8A021A-8843-47EB-B3BC-8A023A06C0CA}" dt="2020-01-05T02:35:06.039" v="42973" actId="554"/>
        <pc:sldMkLst>
          <pc:docMk/>
          <pc:sldMk cId="2798996324" sldId="262"/>
        </pc:sldMkLst>
        <pc:spChg chg="mod">
          <ac:chgData name="Patrick Graham" userId="35201d9b9f2a785d" providerId="LiveId" clId="{6E8A021A-8843-47EB-B3BC-8A023A06C0CA}" dt="2019-12-26T17:28:13.370" v="8718" actId="313"/>
          <ac:spMkLst>
            <pc:docMk/>
            <pc:sldMk cId="2798996324" sldId="262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3" creationId="{636D5926-CB5F-4638-9E8F-7CC3DC9EAB59}"/>
          </ac:spMkLst>
        </pc:spChg>
        <pc:spChg chg="add mod">
          <ac:chgData name="Patrick Graham" userId="35201d9b9f2a785d" providerId="LiveId" clId="{6E8A021A-8843-47EB-B3BC-8A023A06C0CA}" dt="2019-12-26T16:43:25.246" v="6942" actId="113"/>
          <ac:spMkLst>
            <pc:docMk/>
            <pc:sldMk cId="2798996324" sldId="262"/>
            <ac:spMk id="7" creationId="{786D8DBC-06C0-41D3-B2CF-5F2180DC3F89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13" creationId="{E54BA2F0-C7AC-4D6F-BB3B-A76847D2E9A4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14" creationId="{C87DCCA8-B929-4C6E-9C1A-02AD03C4B6FF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15" creationId="{A1E3E24A-995F-4C93-91A0-932BE7C56D85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16" creationId="{216847C6-0F21-4C35-A2B7-0C85ACA64364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17" creationId="{598554BB-AE00-4DD3-AB2A-DE900D21E839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18" creationId="{FD8FB360-97F2-4BE5-AF79-DB345D952EF3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20" creationId="{8B2B87B8-008B-421E-B554-D0DD8966273F}"/>
          </ac:spMkLst>
        </pc:spChg>
        <pc:spChg chg="del">
          <ac:chgData name="Patrick Graham" userId="35201d9b9f2a785d" providerId="LiveId" clId="{6E8A021A-8843-47EB-B3BC-8A023A06C0CA}" dt="2019-12-26T16:29:19.106" v="6465" actId="478"/>
          <ac:spMkLst>
            <pc:docMk/>
            <pc:sldMk cId="2798996324" sldId="262"/>
            <ac:spMk id="21" creationId="{5FA98390-4EE5-499A-A74E-31F211410E1A}"/>
          </ac:spMkLst>
        </pc:spChg>
        <pc:spChg chg="mod">
          <ac:chgData name="Patrick Graham" userId="35201d9b9f2a785d" providerId="LiveId" clId="{6E8A021A-8843-47EB-B3BC-8A023A06C0CA}" dt="2019-12-26T16:27:54.736" v="6177" actId="207"/>
          <ac:spMkLst>
            <pc:docMk/>
            <pc:sldMk cId="2798996324" sldId="262"/>
            <ac:spMk id="23" creationId="{77B0FAEB-86DA-443F-914D-A100E50881E7}"/>
          </ac:spMkLst>
        </pc:spChg>
        <pc:spChg chg="mod">
          <ac:chgData name="Patrick Graham" userId="35201d9b9f2a785d" providerId="LiveId" clId="{6E8A021A-8843-47EB-B3BC-8A023A06C0CA}" dt="2019-12-26T16:28:05.857" v="6215" actId="207"/>
          <ac:spMkLst>
            <pc:docMk/>
            <pc:sldMk cId="2798996324" sldId="262"/>
            <ac:spMk id="24" creationId="{A4494332-3D3E-4033-AD0D-9C78526D9A6B}"/>
          </ac:spMkLst>
        </pc:spChg>
        <pc:spChg chg="add mod">
          <ac:chgData name="Patrick Graham" userId="35201d9b9f2a785d" providerId="LiveId" clId="{6E8A021A-8843-47EB-B3BC-8A023A06C0CA}" dt="2019-12-26T16:27:22.912" v="6109" actId="571"/>
          <ac:spMkLst>
            <pc:docMk/>
            <pc:sldMk cId="2798996324" sldId="262"/>
            <ac:spMk id="28" creationId="{C84447C9-3182-4E32-962D-EBB611B2C728}"/>
          </ac:spMkLst>
        </pc:spChg>
        <pc:spChg chg="add mod">
          <ac:chgData name="Patrick Graham" userId="35201d9b9f2a785d" providerId="LiveId" clId="{6E8A021A-8843-47EB-B3BC-8A023A06C0CA}" dt="2019-12-26T16:27:22.912" v="6109" actId="571"/>
          <ac:spMkLst>
            <pc:docMk/>
            <pc:sldMk cId="2798996324" sldId="262"/>
            <ac:spMk id="29" creationId="{089CFC06-0837-424F-AFAD-FB5F68B92C69}"/>
          </ac:spMkLst>
        </pc:spChg>
        <pc:spChg chg="add mod">
          <ac:chgData name="Patrick Graham" userId="35201d9b9f2a785d" providerId="LiveId" clId="{6E8A021A-8843-47EB-B3BC-8A023A06C0CA}" dt="2019-12-26T19:38:47.091" v="14876" actId="20577"/>
          <ac:spMkLst>
            <pc:docMk/>
            <pc:sldMk cId="2798996324" sldId="262"/>
            <ac:spMk id="30" creationId="{EA0AAED0-EFD3-4EC4-9C9E-66F5B57F705E}"/>
          </ac:spMkLst>
        </pc:spChg>
        <pc:spChg chg="add del">
          <ac:chgData name="Patrick Graham" userId="35201d9b9f2a785d" providerId="LiveId" clId="{6E8A021A-8843-47EB-B3BC-8A023A06C0CA}" dt="2019-12-26T16:39:23.054" v="6794" actId="478"/>
          <ac:spMkLst>
            <pc:docMk/>
            <pc:sldMk cId="2798996324" sldId="262"/>
            <ac:spMk id="31" creationId="{97198B35-2735-4943-9C48-AE0FD43FB27A}"/>
          </ac:spMkLst>
        </pc:spChg>
        <pc:spChg chg="add mod">
          <ac:chgData name="Patrick Graham" userId="35201d9b9f2a785d" providerId="LiveId" clId="{6E8A021A-8843-47EB-B3BC-8A023A06C0CA}" dt="2020-01-05T02:35:06.039" v="42973" actId="554"/>
          <ac:spMkLst>
            <pc:docMk/>
            <pc:sldMk cId="2798996324" sldId="262"/>
            <ac:spMk id="32" creationId="{26C84849-FC90-40D3-8918-D85F08024CAA}"/>
          </ac:spMkLst>
        </pc:spChg>
        <pc:spChg chg="add mod">
          <ac:chgData name="Patrick Graham" userId="35201d9b9f2a785d" providerId="LiveId" clId="{6E8A021A-8843-47EB-B3BC-8A023A06C0CA}" dt="2019-12-26T17:47:11.443" v="9731" actId="20577"/>
          <ac:spMkLst>
            <pc:docMk/>
            <pc:sldMk cId="2798996324" sldId="262"/>
            <ac:spMk id="33" creationId="{4358B91B-AE33-4D8D-A316-A0F7BF10E1D0}"/>
          </ac:spMkLst>
        </pc:spChg>
        <pc:spChg chg="del">
          <ac:chgData name="Patrick Graham" userId="35201d9b9f2a785d" providerId="LiveId" clId="{6E8A021A-8843-47EB-B3BC-8A023A06C0CA}" dt="2019-12-26T16:28:13.028" v="6216" actId="478"/>
          <ac:spMkLst>
            <pc:docMk/>
            <pc:sldMk cId="2798996324" sldId="262"/>
            <ac:spMk id="34" creationId="{E89EF846-5241-4462-B3C1-BE13249A739F}"/>
          </ac:spMkLst>
        </pc:spChg>
        <pc:spChg chg="add mod">
          <ac:chgData name="Patrick Graham" userId="35201d9b9f2a785d" providerId="LiveId" clId="{6E8A021A-8843-47EB-B3BC-8A023A06C0CA}" dt="2019-12-26T16:42:17.793" v="6927" actId="1076"/>
          <ac:spMkLst>
            <pc:docMk/>
            <pc:sldMk cId="2798996324" sldId="262"/>
            <ac:spMk id="35" creationId="{11F22661-7982-4222-9826-69FE80377937}"/>
          </ac:spMkLst>
        </pc:spChg>
        <pc:grpChg chg="del mod">
          <ac:chgData name="Patrick Graham" userId="35201d9b9f2a785d" providerId="LiveId" clId="{6E8A021A-8843-47EB-B3BC-8A023A06C0CA}" dt="2019-12-26T16:26:48.726" v="6103"/>
          <ac:grpSpMkLst>
            <pc:docMk/>
            <pc:sldMk cId="2798996324" sldId="262"/>
            <ac:grpSpMk id="6" creationId="{64A5F481-E0A2-4119-A887-CAA7BFC72A9E}"/>
          </ac:grpSpMkLst>
        </pc:grpChg>
        <pc:grpChg chg="add mod">
          <ac:chgData name="Patrick Graham" userId="35201d9b9f2a785d" providerId="LiveId" clId="{6E8A021A-8843-47EB-B3BC-8A023A06C0CA}" dt="2019-12-26T16:41:10.881" v="6847" actId="1035"/>
          <ac:grpSpMkLst>
            <pc:docMk/>
            <pc:sldMk cId="2798996324" sldId="262"/>
            <ac:grpSpMk id="19" creationId="{B46F0B99-2BC5-4BDB-BB5F-EB19DD96472B}"/>
          </ac:grpSpMkLst>
        </pc:grpChg>
        <pc:picChg chg="add del mod">
          <ac:chgData name="Patrick Graham" userId="35201d9b9f2a785d" providerId="LiveId" clId="{6E8A021A-8843-47EB-B3BC-8A023A06C0CA}" dt="2019-12-26T16:39:36.595" v="6797" actId="478"/>
          <ac:picMkLst>
            <pc:docMk/>
            <pc:sldMk cId="2798996324" sldId="262"/>
            <ac:picMk id="4" creationId="{DDEA7CDF-C2DF-4B26-AF40-9E63DC138C55}"/>
          </ac:picMkLst>
        </pc:picChg>
        <pc:picChg chg="add mod">
          <ac:chgData name="Patrick Graham" userId="35201d9b9f2a785d" providerId="LiveId" clId="{6E8A021A-8843-47EB-B3BC-8A023A06C0CA}" dt="2020-01-05T02:35:06.039" v="42973" actId="554"/>
          <ac:picMkLst>
            <pc:docMk/>
            <pc:sldMk cId="2798996324" sldId="262"/>
            <ac:picMk id="5" creationId="{2AFFF7D1-60C8-4B5B-848E-E628FD1D44A4}"/>
          </ac:picMkLst>
        </pc:picChg>
        <pc:cxnChg chg="add mod">
          <ac:chgData name="Patrick Graham" userId="35201d9b9f2a785d" providerId="LiveId" clId="{6E8A021A-8843-47EB-B3BC-8A023A06C0CA}" dt="2019-12-26T16:44:02.768" v="6948" actId="1076"/>
          <ac:cxnSpMkLst>
            <pc:docMk/>
            <pc:sldMk cId="2798996324" sldId="262"/>
            <ac:cxnSpMk id="9" creationId="{622F0007-2AB9-4C0A-8866-FF7C38F05548}"/>
          </ac:cxnSpMkLst>
        </pc:cxnChg>
        <pc:cxnChg chg="del">
          <ac:chgData name="Patrick Graham" userId="35201d9b9f2a785d" providerId="LiveId" clId="{6E8A021A-8843-47EB-B3BC-8A023A06C0CA}" dt="2019-12-26T16:29:19.106" v="6465" actId="478"/>
          <ac:cxnSpMkLst>
            <pc:docMk/>
            <pc:sldMk cId="2798996324" sldId="262"/>
            <ac:cxnSpMk id="11" creationId="{F7E6BFE4-E0D8-429B-88E0-A5FC9A9DE4BB}"/>
          </ac:cxnSpMkLst>
        </pc:cxnChg>
        <pc:cxnChg chg="del">
          <ac:chgData name="Patrick Graham" userId="35201d9b9f2a785d" providerId="LiveId" clId="{6E8A021A-8843-47EB-B3BC-8A023A06C0CA}" dt="2019-12-26T16:29:19.106" v="6465" actId="478"/>
          <ac:cxnSpMkLst>
            <pc:docMk/>
            <pc:sldMk cId="2798996324" sldId="262"/>
            <ac:cxnSpMk id="12" creationId="{D1CD22C7-96EB-438F-AB6E-DFD9733E0760}"/>
          </ac:cxnSpMkLst>
        </pc:cxnChg>
        <pc:cxnChg chg="add mod">
          <ac:chgData name="Patrick Graham" userId="35201d9b9f2a785d" providerId="LiveId" clId="{6E8A021A-8843-47EB-B3BC-8A023A06C0CA}" dt="2020-01-05T02:34:57.361" v="42972" actId="1076"/>
          <ac:cxnSpMkLst>
            <pc:docMk/>
            <pc:sldMk cId="2798996324" sldId="262"/>
            <ac:cxnSpMk id="14" creationId="{50781E41-2B5F-4644-92C8-2F783E39BCE9}"/>
          </ac:cxnSpMkLst>
        </pc:cxn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1449745373" sldId="263"/>
        </pc:sldMkLst>
      </pc:sldChg>
      <pc:sldChg chg="addSp delSp modSp add">
        <pc:chgData name="Patrick Graham" userId="35201d9b9f2a785d" providerId="LiveId" clId="{6E8A021A-8843-47EB-B3BC-8A023A06C0CA}" dt="2020-01-05T02:38:05.908" v="43036" actId="20577"/>
        <pc:sldMkLst>
          <pc:docMk/>
          <pc:sldMk cId="1695061754" sldId="263"/>
        </pc:sldMkLst>
        <pc:spChg chg="mod">
          <ac:chgData name="Patrick Graham" userId="35201d9b9f2a785d" providerId="LiveId" clId="{6E8A021A-8843-47EB-B3BC-8A023A06C0CA}" dt="2020-01-05T02:36:02.034" v="42995" actId="20577"/>
          <ac:spMkLst>
            <pc:docMk/>
            <pc:sldMk cId="1695061754" sldId="263"/>
            <ac:spMk id="2" creationId="{8304F349-A328-4C74-B3CA-2E1640A8B4E5}"/>
          </ac:spMkLst>
        </pc:spChg>
        <pc:spChg chg="del mod">
          <ac:chgData name="Patrick Graham" userId="35201d9b9f2a785d" providerId="LiveId" clId="{6E8A021A-8843-47EB-B3BC-8A023A06C0CA}" dt="2019-12-26T17:02:48.167" v="7665" actId="478"/>
          <ac:spMkLst>
            <pc:docMk/>
            <pc:sldMk cId="1695061754" sldId="263"/>
            <ac:spMk id="7" creationId="{786D8DBC-06C0-41D3-B2CF-5F2180DC3F89}"/>
          </ac:spMkLst>
        </pc:spChg>
        <pc:spChg chg="add mod">
          <ac:chgData name="Patrick Graham" userId="35201d9b9f2a785d" providerId="LiveId" clId="{6E8A021A-8843-47EB-B3BC-8A023A06C0CA}" dt="2019-12-26T17:27:29.211" v="8712" actId="207"/>
          <ac:spMkLst>
            <pc:docMk/>
            <pc:sldMk cId="1695061754" sldId="263"/>
            <ac:spMk id="16" creationId="{02F603AB-674E-4737-995B-D45890F29EC5}"/>
          </ac:spMkLst>
        </pc:spChg>
        <pc:spChg chg="add mod">
          <ac:chgData name="Patrick Graham" userId="35201d9b9f2a785d" providerId="LiveId" clId="{6E8A021A-8843-47EB-B3BC-8A023A06C0CA}" dt="2019-12-26T17:06:46.975" v="7749" actId="571"/>
          <ac:spMkLst>
            <pc:docMk/>
            <pc:sldMk cId="1695061754" sldId="263"/>
            <ac:spMk id="25" creationId="{B8ABC23A-B872-4866-BB83-6DF7F79F6C65}"/>
          </ac:spMkLst>
        </pc:spChg>
        <pc:spChg chg="add mod">
          <ac:chgData name="Patrick Graham" userId="35201d9b9f2a785d" providerId="LiveId" clId="{6E8A021A-8843-47EB-B3BC-8A023A06C0CA}" dt="2019-12-26T17:06:46.975" v="7749" actId="571"/>
          <ac:spMkLst>
            <pc:docMk/>
            <pc:sldMk cId="1695061754" sldId="263"/>
            <ac:spMk id="26" creationId="{1DA25198-414F-401F-B9A6-ACF3125504B5}"/>
          </ac:spMkLst>
        </pc:spChg>
        <pc:spChg chg="add mod">
          <ac:chgData name="Patrick Graham" userId="35201d9b9f2a785d" providerId="LiveId" clId="{6E8A021A-8843-47EB-B3BC-8A023A06C0CA}" dt="2020-01-05T02:36:51.014" v="43018" actId="1076"/>
          <ac:spMkLst>
            <pc:docMk/>
            <pc:sldMk cId="1695061754" sldId="263"/>
            <ac:spMk id="27" creationId="{3E6B077E-F5B2-477A-89F1-EB5A1133E3C3}"/>
          </ac:spMkLst>
        </pc:spChg>
        <pc:spChg chg="add mod">
          <ac:chgData name="Patrick Graham" userId="35201d9b9f2a785d" providerId="LiveId" clId="{6E8A021A-8843-47EB-B3BC-8A023A06C0CA}" dt="2019-12-26T17:27:29.211" v="8712" actId="207"/>
          <ac:spMkLst>
            <pc:docMk/>
            <pc:sldMk cId="1695061754" sldId="263"/>
            <ac:spMk id="28" creationId="{AEB6B23C-F14D-43A3-9A7F-AFB74963382F}"/>
          </ac:spMkLst>
        </pc:spChg>
        <pc:spChg chg="add mod">
          <ac:chgData name="Patrick Graham" userId="35201d9b9f2a785d" providerId="LiveId" clId="{6E8A021A-8843-47EB-B3BC-8A023A06C0CA}" dt="2019-12-26T17:27:29.211" v="8712" actId="207"/>
          <ac:spMkLst>
            <pc:docMk/>
            <pc:sldMk cId="1695061754" sldId="263"/>
            <ac:spMk id="29" creationId="{E4C475EA-007B-41C5-AC80-BDEF312C76A0}"/>
          </ac:spMkLst>
        </pc:spChg>
        <pc:spChg chg="mod">
          <ac:chgData name="Patrick Graham" userId="35201d9b9f2a785d" providerId="LiveId" clId="{6E8A021A-8843-47EB-B3BC-8A023A06C0CA}" dt="2019-12-26T17:13:53.528" v="7864" actId="12789"/>
          <ac:spMkLst>
            <pc:docMk/>
            <pc:sldMk cId="1695061754" sldId="263"/>
            <ac:spMk id="30" creationId="{EA0AAED0-EFD3-4EC4-9C9E-66F5B57F705E}"/>
          </ac:spMkLst>
        </pc:spChg>
        <pc:spChg chg="add mod">
          <ac:chgData name="Patrick Graham" userId="35201d9b9f2a785d" providerId="LiveId" clId="{6E8A021A-8843-47EB-B3BC-8A023A06C0CA}" dt="2019-12-26T17:27:29.211" v="8712" actId="207"/>
          <ac:spMkLst>
            <pc:docMk/>
            <pc:sldMk cId="1695061754" sldId="263"/>
            <ac:spMk id="31" creationId="{5E180528-A1AA-41D8-B67F-1EF8D601E84A}"/>
          </ac:spMkLst>
        </pc:spChg>
        <pc:spChg chg="del">
          <ac:chgData name="Patrick Graham" userId="35201d9b9f2a785d" providerId="LiveId" clId="{6E8A021A-8843-47EB-B3BC-8A023A06C0CA}" dt="2019-12-26T17:01:18.348" v="7607" actId="478"/>
          <ac:spMkLst>
            <pc:docMk/>
            <pc:sldMk cId="1695061754" sldId="263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19-12-26T17:13:53.528" v="7864" actId="12789"/>
          <ac:spMkLst>
            <pc:docMk/>
            <pc:sldMk cId="1695061754" sldId="263"/>
            <ac:spMk id="33" creationId="{4358B91B-AE33-4D8D-A316-A0F7BF10E1D0}"/>
          </ac:spMkLst>
        </pc:spChg>
        <pc:spChg chg="del">
          <ac:chgData name="Patrick Graham" userId="35201d9b9f2a785d" providerId="LiveId" clId="{6E8A021A-8843-47EB-B3BC-8A023A06C0CA}" dt="2019-12-26T17:11:29.769" v="7833" actId="478"/>
          <ac:spMkLst>
            <pc:docMk/>
            <pc:sldMk cId="1695061754" sldId="263"/>
            <ac:spMk id="35" creationId="{11F22661-7982-4222-9826-69FE80377937}"/>
          </ac:spMkLst>
        </pc:spChg>
        <pc:graphicFrameChg chg="add mod modGraphic">
          <ac:chgData name="Patrick Graham" userId="35201d9b9f2a785d" providerId="LiveId" clId="{6E8A021A-8843-47EB-B3BC-8A023A06C0CA}" dt="2020-01-05T02:38:05.908" v="43036" actId="20577"/>
          <ac:graphicFrameMkLst>
            <pc:docMk/>
            <pc:sldMk cId="1695061754" sldId="263"/>
            <ac:graphicFrameMk id="3" creationId="{FBCB89EB-50B9-444D-9046-34BDBBDF7B27}"/>
          </ac:graphicFrameMkLst>
        </pc:graphicFrameChg>
        <pc:graphicFrameChg chg="add del">
          <ac:chgData name="Patrick Graham" userId="35201d9b9f2a785d" providerId="LiveId" clId="{6E8A021A-8843-47EB-B3BC-8A023A06C0CA}" dt="2019-12-26T17:02:40.318" v="7662"/>
          <ac:graphicFrameMkLst>
            <pc:docMk/>
            <pc:sldMk cId="1695061754" sldId="263"/>
            <ac:graphicFrameMk id="4" creationId="{AED83772-EDF1-4800-8237-2DA6919B9B84}"/>
          </ac:graphicFrameMkLst>
        </pc:graphicFrameChg>
        <pc:picChg chg="del">
          <ac:chgData name="Patrick Graham" userId="35201d9b9f2a785d" providerId="LiveId" clId="{6E8A021A-8843-47EB-B3BC-8A023A06C0CA}" dt="2019-12-26T17:01:18.348" v="7607" actId="478"/>
          <ac:picMkLst>
            <pc:docMk/>
            <pc:sldMk cId="1695061754" sldId="263"/>
            <ac:picMk id="5" creationId="{2AFFF7D1-60C8-4B5B-848E-E628FD1D44A4}"/>
          </ac:picMkLst>
        </pc:picChg>
        <pc:picChg chg="add mod">
          <ac:chgData name="Patrick Graham" userId="35201d9b9f2a785d" providerId="LiveId" clId="{6E8A021A-8843-47EB-B3BC-8A023A06C0CA}" dt="2019-12-26T17:06:33.422" v="7746" actId="207"/>
          <ac:picMkLst>
            <pc:docMk/>
            <pc:sldMk cId="1695061754" sldId="263"/>
            <ac:picMk id="8" creationId="{7DF6C9F8-ECD7-4E27-8471-65A00698397D}"/>
          </ac:picMkLst>
        </pc:picChg>
        <pc:picChg chg="add mod">
          <ac:chgData name="Patrick Graham" userId="35201d9b9f2a785d" providerId="LiveId" clId="{6E8A021A-8843-47EB-B3BC-8A023A06C0CA}" dt="2019-12-26T17:06:40.866" v="7747" actId="207"/>
          <ac:picMkLst>
            <pc:docMk/>
            <pc:sldMk cId="1695061754" sldId="263"/>
            <ac:picMk id="11" creationId="{CDFA88D0-6525-42F0-82EC-9ACE3B340E9E}"/>
          </ac:picMkLst>
        </pc:picChg>
        <pc:picChg chg="add mod">
          <ac:chgData name="Patrick Graham" userId="35201d9b9f2a785d" providerId="LiveId" clId="{6E8A021A-8843-47EB-B3BC-8A023A06C0CA}" dt="2019-12-26T17:06:33.422" v="7746" actId="207"/>
          <ac:picMkLst>
            <pc:docMk/>
            <pc:sldMk cId="1695061754" sldId="263"/>
            <ac:picMk id="13" creationId="{A7B751C3-1491-4E1F-B2D2-2351F51318C3}"/>
          </ac:picMkLst>
        </pc:picChg>
        <pc:picChg chg="add mod">
          <ac:chgData name="Patrick Graham" userId="35201d9b9f2a785d" providerId="LiveId" clId="{6E8A021A-8843-47EB-B3BC-8A023A06C0CA}" dt="2019-12-26T17:06:40.866" v="7747" actId="207"/>
          <ac:picMkLst>
            <pc:docMk/>
            <pc:sldMk cId="1695061754" sldId="263"/>
            <ac:picMk id="15" creationId="{91677727-1C47-49E6-99AF-2E2013FE6A7D}"/>
          </ac:picMkLst>
        </pc:picChg>
        <pc:cxnChg chg="del">
          <ac:chgData name="Patrick Graham" userId="35201d9b9f2a785d" providerId="LiveId" clId="{6E8A021A-8843-47EB-B3BC-8A023A06C0CA}" dt="2019-12-26T17:02:48.167" v="7665" actId="478"/>
          <ac:cxnSpMkLst>
            <pc:docMk/>
            <pc:sldMk cId="1695061754" sldId="263"/>
            <ac:cxnSpMk id="9" creationId="{622F0007-2AB9-4C0A-8866-FF7C38F05548}"/>
          </ac:cxnSpMkLst>
        </pc:cxn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1309647328" sldId="264"/>
        </pc:sldMkLst>
      </pc:sldChg>
      <pc:sldChg chg="addSp delSp modSp add ord">
        <pc:chgData name="Patrick Graham" userId="35201d9b9f2a785d" providerId="LiveId" clId="{6E8A021A-8843-47EB-B3BC-8A023A06C0CA}" dt="2020-01-05T02:40:38.637" v="43107" actId="1076"/>
        <pc:sldMkLst>
          <pc:docMk/>
          <pc:sldMk cId="3430748815" sldId="264"/>
        </pc:sldMkLst>
        <pc:spChg chg="mod">
          <ac:chgData name="Patrick Graham" userId="35201d9b9f2a785d" providerId="LiveId" clId="{6E8A021A-8843-47EB-B3BC-8A023A06C0CA}" dt="2019-12-26T17:33:05.133" v="8919" actId="20577"/>
          <ac:spMkLst>
            <pc:docMk/>
            <pc:sldMk cId="3430748815" sldId="264"/>
            <ac:spMk id="2" creationId="{8304F349-A328-4C74-B3CA-2E1640A8B4E5}"/>
          </ac:spMkLst>
        </pc:spChg>
        <pc:spChg chg="add mod ord">
          <ac:chgData name="Patrick Graham" userId="35201d9b9f2a785d" providerId="LiveId" clId="{6E8A021A-8843-47EB-B3BC-8A023A06C0CA}" dt="2019-12-26T17:57:29.048" v="9910" actId="20577"/>
          <ac:spMkLst>
            <pc:docMk/>
            <pc:sldMk cId="3430748815" sldId="264"/>
            <ac:spMk id="4" creationId="{2E6B706E-3B5C-43C8-9A03-207622D03F02}"/>
          </ac:spMkLst>
        </pc:spChg>
        <pc:spChg chg="del">
          <ac:chgData name="Patrick Graham" userId="35201d9b9f2a785d" providerId="LiveId" clId="{6E8A021A-8843-47EB-B3BC-8A023A06C0CA}" dt="2019-12-26T17:49:48.176" v="9735" actId="478"/>
          <ac:spMkLst>
            <pc:docMk/>
            <pc:sldMk cId="3430748815" sldId="264"/>
            <ac:spMk id="7" creationId="{786D8DBC-06C0-41D3-B2CF-5F2180DC3F89}"/>
          </ac:spMkLst>
        </pc:spChg>
        <pc:spChg chg="add mod">
          <ac:chgData name="Patrick Graham" userId="35201d9b9f2a785d" providerId="LiveId" clId="{6E8A021A-8843-47EB-B3BC-8A023A06C0CA}" dt="2019-12-26T18:33:38.522" v="11061" actId="1076"/>
          <ac:spMkLst>
            <pc:docMk/>
            <pc:sldMk cId="3430748815" sldId="264"/>
            <ac:spMk id="10" creationId="{7A868101-A126-4C5C-A8CD-51DA78BD492A}"/>
          </ac:spMkLst>
        </pc:spChg>
        <pc:spChg chg="add mod">
          <ac:chgData name="Patrick Graham" userId="35201d9b9f2a785d" providerId="LiveId" clId="{6E8A021A-8843-47EB-B3BC-8A023A06C0CA}" dt="2019-12-26T17:57:32.759" v="9912" actId="20577"/>
          <ac:spMkLst>
            <pc:docMk/>
            <pc:sldMk cId="3430748815" sldId="264"/>
            <ac:spMk id="20" creationId="{A91AAC79-34BB-430C-A4CE-52CD565F25EE}"/>
          </ac:spMkLst>
        </pc:spChg>
        <pc:spChg chg="mod">
          <ac:chgData name="Patrick Graham" userId="35201d9b9f2a785d" providerId="LiveId" clId="{6E8A021A-8843-47EB-B3BC-8A023A06C0CA}" dt="2019-12-26T17:32:02.787" v="8731" actId="207"/>
          <ac:spMkLst>
            <pc:docMk/>
            <pc:sldMk cId="3430748815" sldId="264"/>
            <ac:spMk id="22" creationId="{CD847B48-7FA7-4118-AE1D-FDC6B95E0A87}"/>
          </ac:spMkLst>
        </pc:spChg>
        <pc:spChg chg="mod">
          <ac:chgData name="Patrick Graham" userId="35201d9b9f2a785d" providerId="LiveId" clId="{6E8A021A-8843-47EB-B3BC-8A023A06C0CA}" dt="2019-12-26T17:32:07.032" v="8732" actId="207"/>
          <ac:spMkLst>
            <pc:docMk/>
            <pc:sldMk cId="3430748815" sldId="264"/>
            <ac:spMk id="23" creationId="{77B0FAEB-86DA-443F-914D-A100E50881E7}"/>
          </ac:spMkLst>
        </pc:spChg>
        <pc:spChg chg="mod">
          <ac:chgData name="Patrick Graham" userId="35201d9b9f2a785d" providerId="LiveId" clId="{6E8A021A-8843-47EB-B3BC-8A023A06C0CA}" dt="2019-12-26T19:39:30.177" v="14945" actId="20577"/>
          <ac:spMkLst>
            <pc:docMk/>
            <pc:sldMk cId="3430748815" sldId="264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2:39:47.639" v="43095" actId="20577"/>
          <ac:spMkLst>
            <pc:docMk/>
            <pc:sldMk cId="3430748815" sldId="264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20-01-05T02:40:38.637" v="43107" actId="1076"/>
          <ac:spMkLst>
            <pc:docMk/>
            <pc:sldMk cId="3430748815" sldId="264"/>
            <ac:spMk id="35" creationId="{11F22661-7982-4222-9826-69FE80377937}"/>
          </ac:spMkLst>
        </pc:spChg>
        <pc:picChg chg="add del mod">
          <ac:chgData name="Patrick Graham" userId="35201d9b9f2a785d" providerId="LiveId" clId="{6E8A021A-8843-47EB-B3BC-8A023A06C0CA}" dt="2019-12-26T17:53:58.170" v="9867" actId="478"/>
          <ac:picMkLst>
            <pc:docMk/>
            <pc:sldMk cId="3430748815" sldId="264"/>
            <ac:picMk id="3" creationId="{2EC4EE8F-F806-474D-8774-61EAB597AB06}"/>
          </ac:picMkLst>
        </pc:picChg>
        <pc:picChg chg="del">
          <ac:chgData name="Patrick Graham" userId="35201d9b9f2a785d" providerId="LiveId" clId="{6E8A021A-8843-47EB-B3BC-8A023A06C0CA}" dt="2019-12-26T17:49:38.481" v="9732" actId="478"/>
          <ac:picMkLst>
            <pc:docMk/>
            <pc:sldMk cId="3430748815" sldId="264"/>
            <ac:picMk id="5" creationId="{2AFFF7D1-60C8-4B5B-848E-E628FD1D44A4}"/>
          </ac:picMkLst>
        </pc:picChg>
        <pc:picChg chg="add mod">
          <ac:chgData name="Patrick Graham" userId="35201d9b9f2a785d" providerId="LiveId" clId="{6E8A021A-8843-47EB-B3BC-8A023A06C0CA}" dt="2019-12-26T18:33:34.945" v="11060" actId="14100"/>
          <ac:picMkLst>
            <pc:docMk/>
            <pc:sldMk cId="3430748815" sldId="264"/>
            <ac:picMk id="6" creationId="{3BE10670-025A-49E1-96AB-1438FC75F97B}"/>
          </ac:picMkLst>
        </pc:picChg>
        <pc:picChg chg="add mod">
          <ac:chgData name="Patrick Graham" userId="35201d9b9f2a785d" providerId="LiveId" clId="{6E8A021A-8843-47EB-B3BC-8A023A06C0CA}" dt="2019-12-26T17:56:37.760" v="9892" actId="1076"/>
          <ac:picMkLst>
            <pc:docMk/>
            <pc:sldMk cId="3430748815" sldId="264"/>
            <ac:picMk id="8" creationId="{7DE5AB94-CE89-4F8C-B28D-AC5533454D61}"/>
          </ac:picMkLst>
        </pc:picChg>
        <pc:cxnChg chg="del">
          <ac:chgData name="Patrick Graham" userId="35201d9b9f2a785d" providerId="LiveId" clId="{6E8A021A-8843-47EB-B3BC-8A023A06C0CA}" dt="2019-12-26T17:49:48.176" v="9735" actId="478"/>
          <ac:cxnSpMkLst>
            <pc:docMk/>
            <pc:sldMk cId="3430748815" sldId="264"/>
            <ac:cxnSpMk id="9" creationId="{622F0007-2AB9-4C0A-8866-FF7C38F05548}"/>
          </ac:cxnSpMkLst>
        </pc:cxnChg>
        <pc:cxnChg chg="add mod">
          <ac:chgData name="Patrick Graham" userId="35201d9b9f2a785d" providerId="LiveId" clId="{6E8A021A-8843-47EB-B3BC-8A023A06C0CA}" dt="2019-12-26T17:50:24.542" v="9772" actId="1038"/>
          <ac:cxnSpMkLst>
            <pc:docMk/>
            <pc:sldMk cId="3430748815" sldId="264"/>
            <ac:cxnSpMk id="15" creationId="{615C6C85-A479-46A1-BD2A-EE43A8977961}"/>
          </ac:cxnSpMkLst>
        </pc:cxn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1543027745" sldId="265"/>
        </pc:sldMkLst>
      </pc:sldChg>
      <pc:sldChg chg="addSp delSp modSp add ord">
        <pc:chgData name="Patrick Graham" userId="35201d9b9f2a785d" providerId="LiveId" clId="{6E8A021A-8843-47EB-B3BC-8A023A06C0CA}" dt="2020-01-05T02:49:51.969" v="43682" actId="1076"/>
        <pc:sldMkLst>
          <pc:docMk/>
          <pc:sldMk cId="2347762590" sldId="265"/>
        </pc:sldMkLst>
        <pc:spChg chg="mod">
          <ac:chgData name="Patrick Graham" userId="35201d9b9f2a785d" providerId="LiveId" clId="{6E8A021A-8843-47EB-B3BC-8A023A06C0CA}" dt="2019-12-26T19:41:23.128" v="15075" actId="20577"/>
          <ac:spMkLst>
            <pc:docMk/>
            <pc:sldMk cId="2347762590" sldId="265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20-01-05T02:49:36.559" v="43681" actId="465"/>
          <ac:spMkLst>
            <pc:docMk/>
            <pc:sldMk cId="2347762590" sldId="265"/>
            <ac:spMk id="16" creationId="{02F603AB-674E-4737-995B-D45890F29EC5}"/>
          </ac:spMkLst>
        </pc:spChg>
        <pc:spChg chg="add mod">
          <ac:chgData name="Patrick Graham" userId="35201d9b9f2a785d" providerId="LiveId" clId="{6E8A021A-8843-47EB-B3BC-8A023A06C0CA}" dt="2020-01-05T02:47:29.130" v="43568" actId="1036"/>
          <ac:spMkLst>
            <pc:docMk/>
            <pc:sldMk cId="2347762590" sldId="265"/>
            <ac:spMk id="22" creationId="{FC9323ED-B383-45A2-B97E-BC76FB97E944}"/>
          </ac:spMkLst>
        </pc:spChg>
        <pc:spChg chg="mod">
          <ac:chgData name="Patrick Graham" userId="35201d9b9f2a785d" providerId="LiveId" clId="{6E8A021A-8843-47EB-B3BC-8A023A06C0CA}" dt="2020-01-05T02:49:51.969" v="43682" actId="1076"/>
          <ac:spMkLst>
            <pc:docMk/>
            <pc:sldMk cId="2347762590" sldId="265"/>
            <ac:spMk id="27" creationId="{3E6B077E-F5B2-477A-89F1-EB5A1133E3C3}"/>
          </ac:spMkLst>
        </pc:spChg>
        <pc:spChg chg="mod">
          <ac:chgData name="Patrick Graham" userId="35201d9b9f2a785d" providerId="LiveId" clId="{6E8A021A-8843-47EB-B3BC-8A023A06C0CA}" dt="2020-01-05T02:49:36.559" v="43681" actId="465"/>
          <ac:spMkLst>
            <pc:docMk/>
            <pc:sldMk cId="2347762590" sldId="265"/>
            <ac:spMk id="28" creationId="{AEB6B23C-F14D-43A3-9A7F-AFB74963382F}"/>
          </ac:spMkLst>
        </pc:spChg>
        <pc:spChg chg="mod">
          <ac:chgData name="Patrick Graham" userId="35201d9b9f2a785d" providerId="LiveId" clId="{6E8A021A-8843-47EB-B3BC-8A023A06C0CA}" dt="2020-01-05T02:49:36.559" v="43681" actId="465"/>
          <ac:spMkLst>
            <pc:docMk/>
            <pc:sldMk cId="2347762590" sldId="265"/>
            <ac:spMk id="29" creationId="{E4C475EA-007B-41C5-AC80-BDEF312C76A0}"/>
          </ac:spMkLst>
        </pc:spChg>
        <pc:spChg chg="mod">
          <ac:chgData name="Patrick Graham" userId="35201d9b9f2a785d" providerId="LiveId" clId="{6E8A021A-8843-47EB-B3BC-8A023A06C0CA}" dt="2020-01-05T02:47:29.130" v="43568" actId="1036"/>
          <ac:spMkLst>
            <pc:docMk/>
            <pc:sldMk cId="2347762590" sldId="265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2:49:36.559" v="43681" actId="465"/>
          <ac:spMkLst>
            <pc:docMk/>
            <pc:sldMk cId="2347762590" sldId="265"/>
            <ac:spMk id="31" creationId="{5E180528-A1AA-41D8-B67F-1EF8D601E84A}"/>
          </ac:spMkLst>
        </pc:spChg>
        <pc:spChg chg="add mod">
          <ac:chgData name="Patrick Graham" userId="35201d9b9f2a785d" providerId="LiveId" clId="{6E8A021A-8843-47EB-B3BC-8A023A06C0CA}" dt="2020-01-05T02:49:36.559" v="43681" actId="465"/>
          <ac:spMkLst>
            <pc:docMk/>
            <pc:sldMk cId="2347762590" sldId="265"/>
            <ac:spMk id="32" creationId="{9A93B8CA-0363-4BF0-9ED6-B173E35A8971}"/>
          </ac:spMkLst>
        </pc:spChg>
        <pc:spChg chg="mod">
          <ac:chgData name="Patrick Graham" userId="35201d9b9f2a785d" providerId="LiveId" clId="{6E8A021A-8843-47EB-B3BC-8A023A06C0CA}" dt="2020-01-05T02:47:29.130" v="43568" actId="1036"/>
          <ac:spMkLst>
            <pc:docMk/>
            <pc:sldMk cId="2347762590" sldId="265"/>
            <ac:spMk id="33" creationId="{4358B91B-AE33-4D8D-A316-A0F7BF10E1D0}"/>
          </ac:spMkLst>
        </pc:spChg>
        <pc:grpChg chg="del">
          <ac:chgData name="Patrick Graham" userId="35201d9b9f2a785d" providerId="LiveId" clId="{6E8A021A-8843-47EB-B3BC-8A023A06C0CA}" dt="2019-12-26T17:59:56.221" v="10079" actId="478"/>
          <ac:grpSpMkLst>
            <pc:docMk/>
            <pc:sldMk cId="2347762590" sldId="265"/>
            <ac:grpSpMk id="19" creationId="{B46F0B99-2BC5-4BDB-BB5F-EB19DD96472B}"/>
          </ac:grpSpMkLst>
        </pc:grpChg>
        <pc:grpChg chg="add">
          <ac:chgData name="Patrick Graham" userId="35201d9b9f2a785d" providerId="LiveId" clId="{6E8A021A-8843-47EB-B3BC-8A023A06C0CA}" dt="2019-12-26T18:00:05.084" v="10080"/>
          <ac:grpSpMkLst>
            <pc:docMk/>
            <pc:sldMk cId="2347762590" sldId="265"/>
            <ac:grpSpMk id="20" creationId="{5922DC0E-B504-40EE-A1F9-B66D7B237EFC}"/>
          </ac:grpSpMkLst>
        </pc:grpChg>
        <pc:graphicFrameChg chg="mod modGraphic">
          <ac:chgData name="Patrick Graham" userId="35201d9b9f2a785d" providerId="LiveId" clId="{6E8A021A-8843-47EB-B3BC-8A023A06C0CA}" dt="2020-01-05T02:49:02.597" v="43659" actId="20577"/>
          <ac:graphicFrameMkLst>
            <pc:docMk/>
            <pc:sldMk cId="2347762590" sldId="265"/>
            <ac:graphicFrameMk id="3" creationId="{FBCB89EB-50B9-444D-9046-34BDBBDF7B27}"/>
          </ac:graphicFrameMkLst>
        </pc:graphicFrameChg>
        <pc:picChg chg="add mod">
          <ac:chgData name="Patrick Graham" userId="35201d9b9f2a785d" providerId="LiveId" clId="{6E8A021A-8843-47EB-B3BC-8A023A06C0CA}" dt="2019-12-26T18:32:26.945" v="11058" actId="207"/>
          <ac:picMkLst>
            <pc:docMk/>
            <pc:sldMk cId="2347762590" sldId="265"/>
            <ac:picMk id="5" creationId="{40EC9678-7931-407F-BE0F-48E529B24059}"/>
          </ac:picMkLst>
        </pc:picChg>
        <pc:picChg chg="add mod">
          <ac:chgData name="Patrick Graham" userId="35201d9b9f2a785d" providerId="LiveId" clId="{6E8A021A-8843-47EB-B3BC-8A023A06C0CA}" dt="2019-12-26T18:32:33.375" v="11059" actId="207"/>
          <ac:picMkLst>
            <pc:docMk/>
            <pc:sldMk cId="2347762590" sldId="265"/>
            <ac:picMk id="7" creationId="{D2B24271-40A3-4A1C-A1EC-EA2D3B374DDD}"/>
          </ac:picMkLst>
        </pc:picChg>
        <pc:picChg chg="del">
          <ac:chgData name="Patrick Graham" userId="35201d9b9f2a785d" providerId="LiveId" clId="{6E8A021A-8843-47EB-B3BC-8A023A06C0CA}" dt="2019-12-26T18:04:54.414" v="10084" actId="478"/>
          <ac:picMkLst>
            <pc:docMk/>
            <pc:sldMk cId="2347762590" sldId="265"/>
            <ac:picMk id="8" creationId="{7DF6C9F8-ECD7-4E27-8471-65A00698397D}"/>
          </ac:picMkLst>
        </pc:picChg>
        <pc:picChg chg="add mod">
          <ac:chgData name="Patrick Graham" userId="35201d9b9f2a785d" providerId="LiveId" clId="{6E8A021A-8843-47EB-B3BC-8A023A06C0CA}" dt="2019-12-26T18:32:26.945" v="11058" actId="207"/>
          <ac:picMkLst>
            <pc:docMk/>
            <pc:sldMk cId="2347762590" sldId="265"/>
            <ac:picMk id="10" creationId="{4102D6D4-5B07-49EF-9442-648CE0DCEDDD}"/>
          </ac:picMkLst>
        </pc:picChg>
        <pc:picChg chg="del">
          <ac:chgData name="Patrick Graham" userId="35201d9b9f2a785d" providerId="LiveId" clId="{6E8A021A-8843-47EB-B3BC-8A023A06C0CA}" dt="2019-12-26T18:04:54.414" v="10084" actId="478"/>
          <ac:picMkLst>
            <pc:docMk/>
            <pc:sldMk cId="2347762590" sldId="265"/>
            <ac:picMk id="11" creationId="{CDFA88D0-6525-42F0-82EC-9ACE3B340E9E}"/>
          </ac:picMkLst>
        </pc:picChg>
        <pc:picChg chg="del">
          <ac:chgData name="Patrick Graham" userId="35201d9b9f2a785d" providerId="LiveId" clId="{6E8A021A-8843-47EB-B3BC-8A023A06C0CA}" dt="2019-12-26T18:04:54.414" v="10084" actId="478"/>
          <ac:picMkLst>
            <pc:docMk/>
            <pc:sldMk cId="2347762590" sldId="265"/>
            <ac:picMk id="13" creationId="{A7B751C3-1491-4E1F-B2D2-2351F51318C3}"/>
          </ac:picMkLst>
        </pc:picChg>
        <pc:picChg chg="add mod">
          <ac:chgData name="Patrick Graham" userId="35201d9b9f2a785d" providerId="LiveId" clId="{6E8A021A-8843-47EB-B3BC-8A023A06C0CA}" dt="2019-12-26T18:32:33.375" v="11059" actId="207"/>
          <ac:picMkLst>
            <pc:docMk/>
            <pc:sldMk cId="2347762590" sldId="265"/>
            <ac:picMk id="14" creationId="{7C4F93CF-5CC1-4073-8152-B662F509387D}"/>
          </ac:picMkLst>
        </pc:picChg>
        <pc:picChg chg="del">
          <ac:chgData name="Patrick Graham" userId="35201d9b9f2a785d" providerId="LiveId" clId="{6E8A021A-8843-47EB-B3BC-8A023A06C0CA}" dt="2019-12-26T18:04:54.414" v="10084" actId="478"/>
          <ac:picMkLst>
            <pc:docMk/>
            <pc:sldMk cId="2347762590" sldId="265"/>
            <ac:picMk id="15" creationId="{91677727-1C47-49E6-99AF-2E2013FE6A7D}"/>
          </ac:picMkLst>
        </pc:picChg>
        <pc:picChg chg="add mod">
          <ac:chgData name="Patrick Graham" userId="35201d9b9f2a785d" providerId="LiveId" clId="{6E8A021A-8843-47EB-B3BC-8A023A06C0CA}" dt="2019-12-26T18:32:26.945" v="11058" actId="207"/>
          <ac:picMkLst>
            <pc:docMk/>
            <pc:sldMk cId="2347762590" sldId="265"/>
            <ac:picMk id="18" creationId="{9F12C4E7-7D63-4E0C-B0F9-7511624E1901}"/>
          </ac:picMkLst>
        </pc:pic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1655670358" sldId="266"/>
        </pc:sldMkLst>
      </pc:sldChg>
      <pc:sldChg chg="delSp modSp add ord">
        <pc:chgData name="Patrick Graham" userId="35201d9b9f2a785d" providerId="LiveId" clId="{6E8A021A-8843-47EB-B3BC-8A023A06C0CA}" dt="2020-01-05T02:51:35.499" v="43765" actId="20577"/>
        <pc:sldMkLst>
          <pc:docMk/>
          <pc:sldMk cId="2913041093" sldId="266"/>
        </pc:sldMkLst>
        <pc:spChg chg="mod">
          <ac:chgData name="Patrick Graham" userId="35201d9b9f2a785d" providerId="LiveId" clId="{6E8A021A-8843-47EB-B3BC-8A023A06C0CA}" dt="2020-01-05T02:51:35.499" v="43765" actId="20577"/>
          <ac:spMkLst>
            <pc:docMk/>
            <pc:sldMk cId="2913041093" sldId="266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26T18:34:10.240" v="11067" actId="207"/>
          <ac:spMkLst>
            <pc:docMk/>
            <pc:sldMk cId="2913041093" sldId="266"/>
            <ac:spMk id="23" creationId="{77B0FAEB-86DA-443F-914D-A100E50881E7}"/>
          </ac:spMkLst>
        </pc:spChg>
        <pc:spChg chg="mod">
          <ac:chgData name="Patrick Graham" userId="35201d9b9f2a785d" providerId="LiveId" clId="{6E8A021A-8843-47EB-B3BC-8A023A06C0CA}" dt="2019-12-26T18:34:20.204" v="11068" actId="207"/>
          <ac:spMkLst>
            <pc:docMk/>
            <pc:sldMk cId="2913041093" sldId="266"/>
            <ac:spMk id="24" creationId="{A4494332-3D3E-4033-AD0D-9C78526D9A6B}"/>
          </ac:spMkLst>
        </pc:spChg>
        <pc:spChg chg="mod">
          <ac:chgData name="Patrick Graham" userId="35201d9b9f2a785d" providerId="LiveId" clId="{6E8A021A-8843-47EB-B3BC-8A023A06C0CA}" dt="2019-12-26T20:19:56.858" v="17299" actId="122"/>
          <ac:spMkLst>
            <pc:docMk/>
            <pc:sldMk cId="2913041093" sldId="266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2:51:28.102" v="43755" actId="20577"/>
          <ac:spMkLst>
            <pc:docMk/>
            <pc:sldMk cId="2913041093" sldId="266"/>
            <ac:spMk id="32" creationId="{26C84849-FC90-40D3-8918-D85F08024CAA}"/>
          </ac:spMkLst>
        </pc:spChg>
        <pc:spChg chg="del">
          <ac:chgData name="Patrick Graham" userId="35201d9b9f2a785d" providerId="LiveId" clId="{6E8A021A-8843-47EB-B3BC-8A023A06C0CA}" dt="2019-12-26T18:34:26.960" v="11069" actId="478"/>
          <ac:spMkLst>
            <pc:docMk/>
            <pc:sldMk cId="2913041093" sldId="266"/>
            <ac:spMk id="35" creationId="{11F22661-7982-4222-9826-69FE80377937}"/>
          </ac:spMkLst>
        </pc:sp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2032714935" sldId="267"/>
        </pc:sldMkLst>
      </pc:sldChg>
      <pc:sldChg chg="add del">
        <pc:chgData name="Patrick Graham" userId="35201d9b9f2a785d" providerId="LiveId" clId="{6E8A021A-8843-47EB-B3BC-8A023A06C0CA}" dt="2019-12-26T18:44:04.967" v="11705" actId="47"/>
        <pc:sldMkLst>
          <pc:docMk/>
          <pc:sldMk cId="2204102759" sldId="267"/>
        </pc:sldMkLst>
      </pc:sldChg>
      <pc:sldChg chg="addSp delSp modSp add ord">
        <pc:chgData name="Patrick Graham" userId="35201d9b9f2a785d" providerId="LiveId" clId="{6E8A021A-8843-47EB-B3BC-8A023A06C0CA}" dt="2020-01-05T03:03:55.775" v="44475"/>
        <pc:sldMkLst>
          <pc:docMk/>
          <pc:sldMk cId="3617122071" sldId="267"/>
        </pc:sldMkLst>
        <pc:spChg chg="mod">
          <ac:chgData name="Patrick Graham" userId="35201d9b9f2a785d" providerId="LiveId" clId="{6E8A021A-8843-47EB-B3BC-8A023A06C0CA}" dt="2019-12-26T19:41:59.371" v="15157" actId="20577"/>
          <ac:spMkLst>
            <pc:docMk/>
            <pc:sldMk cId="3617122071" sldId="267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20-01-05T03:02:00.499" v="44430" actId="1036"/>
          <ac:spMkLst>
            <pc:docMk/>
            <pc:sldMk cId="3617122071" sldId="267"/>
            <ac:spMk id="16" creationId="{02F603AB-674E-4737-995B-D45890F29EC5}"/>
          </ac:spMkLst>
        </pc:spChg>
        <pc:spChg chg="add mod">
          <ac:chgData name="Patrick Graham" userId="35201d9b9f2a785d" providerId="LiveId" clId="{6E8A021A-8843-47EB-B3BC-8A023A06C0CA}" dt="2020-01-05T03:00:39.923" v="44331" actId="1076"/>
          <ac:spMkLst>
            <pc:docMk/>
            <pc:sldMk cId="3617122071" sldId="267"/>
            <ac:spMk id="23" creationId="{0025078F-6FA1-473B-9174-C1CC1D5D0058}"/>
          </ac:spMkLst>
        </pc:spChg>
        <pc:spChg chg="mod">
          <ac:chgData name="Patrick Graham" userId="35201d9b9f2a785d" providerId="LiveId" clId="{6E8A021A-8843-47EB-B3BC-8A023A06C0CA}" dt="2020-01-05T03:01:14.985" v="44391" actId="1038"/>
          <ac:spMkLst>
            <pc:docMk/>
            <pc:sldMk cId="3617122071" sldId="267"/>
            <ac:spMk id="27" creationId="{3E6B077E-F5B2-477A-89F1-EB5A1133E3C3}"/>
          </ac:spMkLst>
        </pc:spChg>
        <pc:spChg chg="mod">
          <ac:chgData name="Patrick Graham" userId="35201d9b9f2a785d" providerId="LiveId" clId="{6E8A021A-8843-47EB-B3BC-8A023A06C0CA}" dt="2020-01-05T03:02:00.499" v="44430" actId="1036"/>
          <ac:spMkLst>
            <pc:docMk/>
            <pc:sldMk cId="3617122071" sldId="267"/>
            <ac:spMk id="28" creationId="{AEB6B23C-F14D-43A3-9A7F-AFB74963382F}"/>
          </ac:spMkLst>
        </pc:spChg>
        <pc:spChg chg="mod">
          <ac:chgData name="Patrick Graham" userId="35201d9b9f2a785d" providerId="LiveId" clId="{6E8A021A-8843-47EB-B3BC-8A023A06C0CA}" dt="2020-01-05T03:02:00.499" v="44430" actId="1036"/>
          <ac:spMkLst>
            <pc:docMk/>
            <pc:sldMk cId="3617122071" sldId="267"/>
            <ac:spMk id="29" creationId="{E4C475EA-007B-41C5-AC80-BDEF312C76A0}"/>
          </ac:spMkLst>
        </pc:spChg>
        <pc:spChg chg="mod">
          <ac:chgData name="Patrick Graham" userId="35201d9b9f2a785d" providerId="LiveId" clId="{6E8A021A-8843-47EB-B3BC-8A023A06C0CA}" dt="2020-01-05T03:00:35.865" v="44330" actId="1076"/>
          <ac:spMkLst>
            <pc:docMk/>
            <pc:sldMk cId="3617122071" sldId="267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3:02:00.499" v="44430" actId="1036"/>
          <ac:spMkLst>
            <pc:docMk/>
            <pc:sldMk cId="3617122071" sldId="267"/>
            <ac:spMk id="31" creationId="{5E180528-A1AA-41D8-B67F-1EF8D601E84A}"/>
          </ac:spMkLst>
        </pc:spChg>
        <pc:spChg chg="mod">
          <ac:chgData name="Patrick Graham" userId="35201d9b9f2a785d" providerId="LiveId" clId="{6E8A021A-8843-47EB-B3BC-8A023A06C0CA}" dt="2020-01-05T03:02:00.499" v="44430" actId="1036"/>
          <ac:spMkLst>
            <pc:docMk/>
            <pc:sldMk cId="3617122071" sldId="267"/>
            <ac:spMk id="32" creationId="{9A93B8CA-0363-4BF0-9ED6-B173E35A8971}"/>
          </ac:spMkLst>
        </pc:spChg>
        <pc:spChg chg="mod">
          <ac:chgData name="Patrick Graham" userId="35201d9b9f2a785d" providerId="LiveId" clId="{6E8A021A-8843-47EB-B3BC-8A023A06C0CA}" dt="2020-01-05T03:00:48.703" v="44332" actId="1076"/>
          <ac:spMkLst>
            <pc:docMk/>
            <pc:sldMk cId="3617122071" sldId="267"/>
            <ac:spMk id="33" creationId="{4358B91B-AE33-4D8D-A316-A0F7BF10E1D0}"/>
          </ac:spMkLst>
        </pc:spChg>
        <pc:spChg chg="add mod">
          <ac:chgData name="Patrick Graham" userId="35201d9b9f2a785d" providerId="LiveId" clId="{6E8A021A-8843-47EB-B3BC-8A023A06C0CA}" dt="2020-01-05T03:02:00.499" v="44430" actId="1036"/>
          <ac:spMkLst>
            <pc:docMk/>
            <pc:sldMk cId="3617122071" sldId="267"/>
            <ac:spMk id="34" creationId="{4ADA8D9E-46D5-4C9D-9AC8-E8A7438FF1A8}"/>
          </ac:spMkLst>
        </pc:spChg>
        <pc:grpChg chg="del">
          <ac:chgData name="Patrick Graham" userId="35201d9b9f2a785d" providerId="LiveId" clId="{6E8A021A-8843-47EB-B3BC-8A023A06C0CA}" dt="2020-01-05T03:03:54.875" v="44474" actId="478"/>
          <ac:grpSpMkLst>
            <pc:docMk/>
            <pc:sldMk cId="3617122071" sldId="267"/>
            <ac:grpSpMk id="20" creationId="{5922DC0E-B504-40EE-A1F9-B66D7B237EFC}"/>
          </ac:grpSpMkLst>
        </pc:grpChg>
        <pc:grpChg chg="add">
          <ac:chgData name="Patrick Graham" userId="35201d9b9f2a785d" providerId="LiveId" clId="{6E8A021A-8843-47EB-B3BC-8A023A06C0CA}" dt="2020-01-05T03:03:55.775" v="44475"/>
          <ac:grpSpMkLst>
            <pc:docMk/>
            <pc:sldMk cId="3617122071" sldId="267"/>
            <ac:grpSpMk id="24" creationId="{C27B0338-297E-46A1-B3AE-1C796F2223F3}"/>
          </ac:grpSpMkLst>
        </pc:grpChg>
        <pc:graphicFrameChg chg="mod modGraphic">
          <ac:chgData name="Patrick Graham" userId="35201d9b9f2a785d" providerId="LiveId" clId="{6E8A021A-8843-47EB-B3BC-8A023A06C0CA}" dt="2020-01-05T03:01:45.149" v="44408" actId="1035"/>
          <ac:graphicFrameMkLst>
            <pc:docMk/>
            <pc:sldMk cId="3617122071" sldId="267"/>
            <ac:graphicFrameMk id="3" creationId="{FBCB89EB-50B9-444D-9046-34BDBBDF7B27}"/>
          </ac:graphicFrameMkLst>
        </pc:graphicFrameChg>
        <pc:picChg chg="del">
          <ac:chgData name="Patrick Graham" userId="35201d9b9f2a785d" providerId="LiveId" clId="{6E8A021A-8843-47EB-B3BC-8A023A06C0CA}" dt="2019-12-26T18:51:11.075" v="12126" actId="478"/>
          <ac:picMkLst>
            <pc:docMk/>
            <pc:sldMk cId="3617122071" sldId="267"/>
            <ac:picMk id="5" creationId="{40EC9678-7931-407F-BE0F-48E529B24059}"/>
          </ac:picMkLst>
        </pc:picChg>
        <pc:picChg chg="add mod">
          <ac:chgData name="Patrick Graham" userId="35201d9b9f2a785d" providerId="LiveId" clId="{6E8A021A-8843-47EB-B3BC-8A023A06C0CA}" dt="2019-12-26T19:19:59.179" v="12813" actId="12788"/>
          <ac:picMkLst>
            <pc:docMk/>
            <pc:sldMk cId="3617122071" sldId="267"/>
            <ac:picMk id="6" creationId="{E7BF3830-B1CC-4DF1-9364-E7E4B3031E3C}"/>
          </ac:picMkLst>
        </pc:picChg>
        <pc:picChg chg="del">
          <ac:chgData name="Patrick Graham" userId="35201d9b9f2a785d" providerId="LiveId" clId="{6E8A021A-8843-47EB-B3BC-8A023A06C0CA}" dt="2019-12-26T18:57:53.392" v="12134" actId="478"/>
          <ac:picMkLst>
            <pc:docMk/>
            <pc:sldMk cId="3617122071" sldId="267"/>
            <ac:picMk id="7" creationId="{D2B24271-40A3-4A1C-A1EC-EA2D3B374DDD}"/>
          </ac:picMkLst>
        </pc:picChg>
        <pc:picChg chg="add mod">
          <ac:chgData name="Patrick Graham" userId="35201d9b9f2a785d" providerId="LiveId" clId="{6E8A021A-8843-47EB-B3BC-8A023A06C0CA}" dt="2019-12-26T19:19:59.179" v="12813" actId="12788"/>
          <ac:picMkLst>
            <pc:docMk/>
            <pc:sldMk cId="3617122071" sldId="267"/>
            <ac:picMk id="9" creationId="{CA9F9195-9E57-4B36-929C-30E0E5885376}"/>
          </ac:picMkLst>
        </pc:picChg>
        <pc:picChg chg="del">
          <ac:chgData name="Patrick Graham" userId="35201d9b9f2a785d" providerId="LiveId" clId="{6E8A021A-8843-47EB-B3BC-8A023A06C0CA}" dt="2019-12-26T19:00:39.721" v="12142" actId="478"/>
          <ac:picMkLst>
            <pc:docMk/>
            <pc:sldMk cId="3617122071" sldId="267"/>
            <ac:picMk id="10" creationId="{4102D6D4-5B07-49EF-9442-648CE0DCEDDD}"/>
          </ac:picMkLst>
        </pc:picChg>
        <pc:picChg chg="add mod">
          <ac:chgData name="Patrick Graham" userId="35201d9b9f2a785d" providerId="LiveId" clId="{6E8A021A-8843-47EB-B3BC-8A023A06C0CA}" dt="2020-01-05T03:02:21.445" v="44473" actId="1036"/>
          <ac:picMkLst>
            <pc:docMk/>
            <pc:sldMk cId="3617122071" sldId="267"/>
            <ac:picMk id="12" creationId="{98A23644-4245-440A-8F93-68AC15A3EAD3}"/>
          </ac:picMkLst>
        </pc:picChg>
        <pc:picChg chg="del">
          <ac:chgData name="Patrick Graham" userId="35201d9b9f2a785d" providerId="LiveId" clId="{6E8A021A-8843-47EB-B3BC-8A023A06C0CA}" dt="2019-12-26T19:01:56.591" v="12150" actId="478"/>
          <ac:picMkLst>
            <pc:docMk/>
            <pc:sldMk cId="3617122071" sldId="267"/>
            <ac:picMk id="14" creationId="{7C4F93CF-5CC1-4073-8152-B662F509387D}"/>
          </ac:picMkLst>
        </pc:picChg>
        <pc:picChg chg="add mod">
          <ac:chgData name="Patrick Graham" userId="35201d9b9f2a785d" providerId="LiveId" clId="{6E8A021A-8843-47EB-B3BC-8A023A06C0CA}" dt="2020-01-05T03:02:13.904" v="44460" actId="1035"/>
          <ac:picMkLst>
            <pc:docMk/>
            <pc:sldMk cId="3617122071" sldId="267"/>
            <ac:picMk id="15" creationId="{9D3F5877-96A8-402D-916C-A5E5FE930675}"/>
          </ac:picMkLst>
        </pc:picChg>
        <pc:picChg chg="mod">
          <ac:chgData name="Patrick Graham" userId="35201d9b9f2a785d" providerId="LiveId" clId="{6E8A021A-8843-47EB-B3BC-8A023A06C0CA}" dt="2020-01-05T03:02:18.364" v="44471" actId="1036"/>
          <ac:picMkLst>
            <pc:docMk/>
            <pc:sldMk cId="3617122071" sldId="267"/>
            <ac:picMk id="18" creationId="{9F12C4E7-7D63-4E0C-B0F9-7511624E1901}"/>
          </ac:picMkLst>
        </pc:picChg>
        <pc:picChg chg="add mod">
          <ac:chgData name="Patrick Graham" userId="35201d9b9f2a785d" providerId="LiveId" clId="{6E8A021A-8843-47EB-B3BC-8A023A06C0CA}" dt="2020-01-05T03:02:08.774" v="44446" actId="1036"/>
          <ac:picMkLst>
            <pc:docMk/>
            <pc:sldMk cId="3617122071" sldId="267"/>
            <ac:picMk id="19" creationId="{3B02BB32-A709-4D17-93E5-A50711EE7298}"/>
          </ac:picMkLst>
        </pc:pic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22318749" sldId="268"/>
        </pc:sldMkLst>
      </pc:sldChg>
      <pc:sldChg chg="addSp delSp modSp add ord">
        <pc:chgData name="Patrick Graham" userId="35201d9b9f2a785d" providerId="LiveId" clId="{6E8A021A-8843-47EB-B3BC-8A023A06C0CA}" dt="2020-01-05T03:06:30.098" v="44556" actId="20577"/>
        <pc:sldMkLst>
          <pc:docMk/>
          <pc:sldMk cId="177022761" sldId="268"/>
        </pc:sldMkLst>
        <pc:spChg chg="mod">
          <ac:chgData name="Patrick Graham" userId="35201d9b9f2a785d" providerId="LiveId" clId="{6E8A021A-8843-47EB-B3BC-8A023A06C0CA}" dt="2019-12-27T21:21:38.664" v="19010" actId="113"/>
          <ac:spMkLst>
            <pc:docMk/>
            <pc:sldMk cId="177022761" sldId="268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6T19:24:18.977" v="13216" actId="478"/>
          <ac:spMkLst>
            <pc:docMk/>
            <pc:sldMk cId="177022761" sldId="268"/>
            <ac:spMk id="4" creationId="{2E6B706E-3B5C-43C8-9A03-207622D03F02}"/>
          </ac:spMkLst>
        </pc:spChg>
        <pc:spChg chg="del">
          <ac:chgData name="Patrick Graham" userId="35201d9b9f2a785d" providerId="LiveId" clId="{6E8A021A-8843-47EB-B3BC-8A023A06C0CA}" dt="2019-12-26T19:24:18.977" v="13216" actId="478"/>
          <ac:spMkLst>
            <pc:docMk/>
            <pc:sldMk cId="177022761" sldId="268"/>
            <ac:spMk id="10" creationId="{7A868101-A126-4C5C-A8CD-51DA78BD492A}"/>
          </ac:spMkLst>
        </pc:spChg>
        <pc:spChg chg="add mod">
          <ac:chgData name="Patrick Graham" userId="35201d9b9f2a785d" providerId="LiveId" clId="{6E8A021A-8843-47EB-B3BC-8A023A06C0CA}" dt="2020-01-05T03:06:30.098" v="44556" actId="20577"/>
          <ac:spMkLst>
            <pc:docMk/>
            <pc:sldMk cId="177022761" sldId="268"/>
            <ac:spMk id="16" creationId="{3863DF7D-D83E-44F0-9973-61D1453133BC}"/>
          </ac:spMkLst>
        </pc:spChg>
        <pc:spChg chg="add del mod">
          <ac:chgData name="Patrick Graham" userId="35201d9b9f2a785d" providerId="LiveId" clId="{6E8A021A-8843-47EB-B3BC-8A023A06C0CA}" dt="2019-12-26T19:34:09.702" v="14340" actId="478"/>
          <ac:spMkLst>
            <pc:docMk/>
            <pc:sldMk cId="177022761" sldId="268"/>
            <ac:spMk id="17" creationId="{7BF456BE-1E08-4F15-AC9B-8746FDAE4DFB}"/>
          </ac:spMkLst>
        </pc:spChg>
        <pc:spChg chg="add del mod">
          <ac:chgData name="Patrick Graham" userId="35201d9b9f2a785d" providerId="LiveId" clId="{6E8A021A-8843-47EB-B3BC-8A023A06C0CA}" dt="2019-12-26T19:34:09.702" v="14340" actId="478"/>
          <ac:spMkLst>
            <pc:docMk/>
            <pc:sldMk cId="177022761" sldId="268"/>
            <ac:spMk id="18" creationId="{7499D326-F486-4D80-BAAF-8C0DB9BD063C}"/>
          </ac:spMkLst>
        </pc:spChg>
        <pc:spChg chg="del">
          <ac:chgData name="Patrick Graham" userId="35201d9b9f2a785d" providerId="LiveId" clId="{6E8A021A-8843-47EB-B3BC-8A023A06C0CA}" dt="2019-12-26T19:24:18.977" v="13216" actId="478"/>
          <ac:spMkLst>
            <pc:docMk/>
            <pc:sldMk cId="177022761" sldId="268"/>
            <ac:spMk id="20" creationId="{A91AAC79-34BB-430C-A4CE-52CD565F25EE}"/>
          </ac:spMkLst>
        </pc:spChg>
        <pc:spChg chg="mod">
          <ac:chgData name="Patrick Graham" userId="35201d9b9f2a785d" providerId="LiveId" clId="{6E8A021A-8843-47EB-B3BC-8A023A06C0CA}" dt="2019-12-26T19:46:13.786" v="15424" actId="207"/>
          <ac:spMkLst>
            <pc:docMk/>
            <pc:sldMk cId="177022761" sldId="268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3:05:08.229" v="44538" actId="6549"/>
          <ac:spMkLst>
            <pc:docMk/>
            <pc:sldMk cId="177022761" sldId="268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19-12-26T19:46:19.616" v="15425" actId="207"/>
          <ac:spMkLst>
            <pc:docMk/>
            <pc:sldMk cId="177022761" sldId="268"/>
            <ac:spMk id="33" creationId="{4358B91B-AE33-4D8D-A316-A0F7BF10E1D0}"/>
          </ac:spMkLst>
        </pc:spChg>
        <pc:grpChg chg="del">
          <ac:chgData name="Patrick Graham" userId="35201d9b9f2a785d" providerId="LiveId" clId="{6E8A021A-8843-47EB-B3BC-8A023A06C0CA}" dt="2019-12-26T19:24:23.515" v="13217" actId="478"/>
          <ac:grpSpMkLst>
            <pc:docMk/>
            <pc:sldMk cId="177022761" sldId="268"/>
            <ac:grpSpMk id="19" creationId="{B46F0B99-2BC5-4BDB-BB5F-EB19DD96472B}"/>
          </ac:grpSpMkLst>
        </pc:grpChg>
        <pc:picChg chg="del">
          <ac:chgData name="Patrick Graham" userId="35201d9b9f2a785d" providerId="LiveId" clId="{6E8A021A-8843-47EB-B3BC-8A023A06C0CA}" dt="2019-12-26T19:24:12.610" v="13214" actId="478"/>
          <ac:picMkLst>
            <pc:docMk/>
            <pc:sldMk cId="177022761" sldId="268"/>
            <ac:picMk id="6" creationId="{3BE10670-025A-49E1-96AB-1438FC75F97B}"/>
          </ac:picMkLst>
        </pc:picChg>
        <pc:picChg chg="del">
          <ac:chgData name="Patrick Graham" userId="35201d9b9f2a785d" providerId="LiveId" clId="{6E8A021A-8843-47EB-B3BC-8A023A06C0CA}" dt="2019-12-26T19:24:14.786" v="13215" actId="478"/>
          <ac:picMkLst>
            <pc:docMk/>
            <pc:sldMk cId="177022761" sldId="268"/>
            <ac:picMk id="8" creationId="{7DE5AB94-CE89-4F8C-B28D-AC5533454D61}"/>
          </ac:picMkLst>
        </pc:picChg>
        <pc:cxnChg chg="mod">
          <ac:chgData name="Patrick Graham" userId="35201d9b9f2a785d" providerId="LiveId" clId="{6E8A021A-8843-47EB-B3BC-8A023A06C0CA}" dt="2019-12-26T19:35:00.702" v="14410" actId="1038"/>
          <ac:cxnSpMkLst>
            <pc:docMk/>
            <pc:sldMk cId="177022761" sldId="268"/>
            <ac:cxnSpMk id="15" creationId="{615C6C85-A479-46A1-BD2A-EE43A8977961}"/>
          </ac:cxnSpMkLst>
        </pc:cxn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240560510" sldId="269"/>
        </pc:sldMkLst>
      </pc:sldChg>
      <pc:sldChg chg="addSp delSp modSp add ord">
        <pc:chgData name="Patrick Graham" userId="35201d9b9f2a785d" providerId="LiveId" clId="{6E8A021A-8843-47EB-B3BC-8A023A06C0CA}" dt="2019-12-26T19:53:12.308" v="15484" actId="12789"/>
        <pc:sldMkLst>
          <pc:docMk/>
          <pc:sldMk cId="2644297835" sldId="269"/>
        </pc:sldMkLst>
        <pc:spChg chg="mod">
          <ac:chgData name="Patrick Graham" userId="35201d9b9f2a785d" providerId="LiveId" clId="{6E8A021A-8843-47EB-B3BC-8A023A06C0CA}" dt="2019-12-26T19:53:12.308" v="15484" actId="12789"/>
          <ac:spMkLst>
            <pc:docMk/>
            <pc:sldMk cId="2644297835" sldId="269"/>
            <ac:spMk id="2" creationId="{187023E6-56D8-422D-8597-A008A5B24EE0}"/>
          </ac:spMkLst>
        </pc:spChg>
        <pc:picChg chg="del">
          <ac:chgData name="Patrick Graham" userId="35201d9b9f2a785d" providerId="LiveId" clId="{6E8A021A-8843-47EB-B3BC-8A023A06C0CA}" dt="2019-12-26T19:52:20.444" v="15477" actId="478"/>
          <ac:picMkLst>
            <pc:docMk/>
            <pc:sldMk cId="2644297835" sldId="269"/>
            <ac:picMk id="3" creationId="{0CC9D7B7-065B-4F59-95A2-B6664E38DFDA}"/>
          </ac:picMkLst>
        </pc:picChg>
        <pc:picChg chg="add mod">
          <ac:chgData name="Patrick Graham" userId="35201d9b9f2a785d" providerId="LiveId" clId="{6E8A021A-8843-47EB-B3BC-8A023A06C0CA}" dt="2019-12-26T19:53:12.308" v="15484" actId="12789"/>
          <ac:picMkLst>
            <pc:docMk/>
            <pc:sldMk cId="2644297835" sldId="269"/>
            <ac:picMk id="4" creationId="{C5B93EDC-F539-4415-B69A-7BB0F5D7020C}"/>
          </ac:picMkLst>
        </pc:picChg>
      </pc:sldChg>
      <pc:sldChg chg="addSp delSp modSp add ord">
        <pc:chgData name="Patrick Graham" userId="35201d9b9f2a785d" providerId="LiveId" clId="{6E8A021A-8843-47EB-B3BC-8A023A06C0CA}" dt="2020-01-05T03:08:10.991" v="44620" actId="14100"/>
        <pc:sldMkLst>
          <pc:docMk/>
          <pc:sldMk cId="2178145379" sldId="270"/>
        </pc:sldMkLst>
        <pc:spChg chg="mod">
          <ac:chgData name="Patrick Graham" userId="35201d9b9f2a785d" providerId="LiveId" clId="{6E8A021A-8843-47EB-B3BC-8A023A06C0CA}" dt="2019-12-26T19:55:40.985" v="15901" actId="20577"/>
          <ac:spMkLst>
            <pc:docMk/>
            <pc:sldMk cId="2178145379" sldId="270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26T20:09:26.330" v="16349" actId="408"/>
          <ac:spMkLst>
            <pc:docMk/>
            <pc:sldMk cId="2178145379" sldId="270"/>
            <ac:spMk id="3" creationId="{636D5926-CB5F-4638-9E8F-7CC3DC9EAB59}"/>
          </ac:spMkLst>
        </pc:spChg>
        <pc:spChg chg="mod">
          <ac:chgData name="Patrick Graham" userId="35201d9b9f2a785d" providerId="LiveId" clId="{6E8A021A-8843-47EB-B3BC-8A023A06C0CA}" dt="2019-12-26T20:07:08.843" v="16277" actId="12788"/>
          <ac:spMkLst>
            <pc:docMk/>
            <pc:sldMk cId="2178145379" sldId="270"/>
            <ac:spMk id="13" creationId="{E54BA2F0-C7AC-4D6F-BB3B-A76847D2E9A4}"/>
          </ac:spMkLst>
        </pc:spChg>
        <pc:spChg chg="mod">
          <ac:chgData name="Patrick Graham" userId="35201d9b9f2a785d" providerId="LiveId" clId="{6E8A021A-8843-47EB-B3BC-8A023A06C0CA}" dt="2019-12-26T20:09:48.168" v="16412" actId="1038"/>
          <ac:spMkLst>
            <pc:docMk/>
            <pc:sldMk cId="2178145379" sldId="270"/>
            <ac:spMk id="14" creationId="{C87DCCA8-B929-4C6E-9C1A-02AD03C4B6FF}"/>
          </ac:spMkLst>
        </pc:spChg>
        <pc:spChg chg="mod">
          <ac:chgData name="Patrick Graham" userId="35201d9b9f2a785d" providerId="LiveId" clId="{6E8A021A-8843-47EB-B3BC-8A023A06C0CA}" dt="2019-12-26T20:09:53.065" v="16435" actId="1037"/>
          <ac:spMkLst>
            <pc:docMk/>
            <pc:sldMk cId="2178145379" sldId="270"/>
            <ac:spMk id="15" creationId="{A1E3E24A-995F-4C93-91A0-932BE7C56D85}"/>
          </ac:spMkLst>
        </pc:spChg>
        <pc:spChg chg="del">
          <ac:chgData name="Patrick Graham" userId="35201d9b9f2a785d" providerId="LiveId" clId="{6E8A021A-8843-47EB-B3BC-8A023A06C0CA}" dt="2019-12-26T19:55:47.931" v="15902" actId="478"/>
          <ac:spMkLst>
            <pc:docMk/>
            <pc:sldMk cId="2178145379" sldId="270"/>
            <ac:spMk id="16" creationId="{216847C6-0F21-4C35-A2B7-0C85ACA64364}"/>
          </ac:spMkLst>
        </pc:spChg>
        <pc:spChg chg="del">
          <ac:chgData name="Patrick Graham" userId="35201d9b9f2a785d" providerId="LiveId" clId="{6E8A021A-8843-47EB-B3BC-8A023A06C0CA}" dt="2019-12-26T19:55:51.680" v="15903" actId="478"/>
          <ac:spMkLst>
            <pc:docMk/>
            <pc:sldMk cId="2178145379" sldId="270"/>
            <ac:spMk id="17" creationId="{598554BB-AE00-4DD3-AB2A-DE900D21E839}"/>
          </ac:spMkLst>
        </pc:spChg>
        <pc:spChg chg="del">
          <ac:chgData name="Patrick Graham" userId="35201d9b9f2a785d" providerId="LiveId" clId="{6E8A021A-8843-47EB-B3BC-8A023A06C0CA}" dt="2019-12-26T19:55:54.251" v="15904" actId="478"/>
          <ac:spMkLst>
            <pc:docMk/>
            <pc:sldMk cId="2178145379" sldId="270"/>
            <ac:spMk id="18" creationId="{FD8FB360-97F2-4BE5-AF79-DB345D952EF3}"/>
          </ac:spMkLst>
        </pc:spChg>
        <pc:spChg chg="add mod">
          <ac:chgData name="Patrick Graham" userId="35201d9b9f2a785d" providerId="LiveId" clId="{6E8A021A-8843-47EB-B3BC-8A023A06C0CA}" dt="2019-12-26T20:09:26.330" v="16349" actId="408"/>
          <ac:spMkLst>
            <pc:docMk/>
            <pc:sldMk cId="2178145379" sldId="270"/>
            <ac:spMk id="19" creationId="{51376948-4CF1-4A9A-90F6-ED518F624904}"/>
          </ac:spMkLst>
        </pc:spChg>
        <pc:spChg chg="mod">
          <ac:chgData name="Patrick Graham" userId="35201d9b9f2a785d" providerId="LiveId" clId="{6E8A021A-8843-47EB-B3BC-8A023A06C0CA}" dt="2019-12-26T20:09:26.330" v="16349" actId="408"/>
          <ac:spMkLst>
            <pc:docMk/>
            <pc:sldMk cId="2178145379" sldId="270"/>
            <ac:spMk id="20" creationId="{8B2B87B8-008B-421E-B554-D0DD8966273F}"/>
          </ac:spMkLst>
        </pc:spChg>
        <pc:spChg chg="mod">
          <ac:chgData name="Patrick Graham" userId="35201d9b9f2a785d" providerId="LiveId" clId="{6E8A021A-8843-47EB-B3BC-8A023A06C0CA}" dt="2019-12-26T20:09:26.330" v="16349" actId="408"/>
          <ac:spMkLst>
            <pc:docMk/>
            <pc:sldMk cId="2178145379" sldId="270"/>
            <ac:spMk id="21" creationId="{5FA98390-4EE5-499A-A74E-31F211410E1A}"/>
          </ac:spMkLst>
        </pc:spChg>
        <pc:spChg chg="add mod">
          <ac:chgData name="Patrick Graham" userId="35201d9b9f2a785d" providerId="LiveId" clId="{6E8A021A-8843-47EB-B3BC-8A023A06C0CA}" dt="2019-12-26T20:10:00.743" v="16439" actId="115"/>
          <ac:spMkLst>
            <pc:docMk/>
            <pc:sldMk cId="2178145379" sldId="270"/>
            <ac:spMk id="22" creationId="{020CAA70-66AE-44D0-9F3A-A3CE97C1DFD4}"/>
          </ac:spMkLst>
        </pc:spChg>
        <pc:spChg chg="add del mod">
          <ac:chgData name="Patrick Graham" userId="35201d9b9f2a785d" providerId="LiveId" clId="{6E8A021A-8843-47EB-B3BC-8A023A06C0CA}" dt="2019-12-26T19:58:37.554" v="16030" actId="478"/>
          <ac:spMkLst>
            <pc:docMk/>
            <pc:sldMk cId="2178145379" sldId="270"/>
            <ac:spMk id="23" creationId="{A0734C17-C7BF-4DFA-A81D-F26E472E3547}"/>
          </ac:spMkLst>
        </pc:spChg>
        <pc:spChg chg="add del mod">
          <ac:chgData name="Patrick Graham" userId="35201d9b9f2a785d" providerId="LiveId" clId="{6E8A021A-8843-47EB-B3BC-8A023A06C0CA}" dt="2019-12-26T19:58:37.554" v="16030" actId="478"/>
          <ac:spMkLst>
            <pc:docMk/>
            <pc:sldMk cId="2178145379" sldId="270"/>
            <ac:spMk id="24" creationId="{42D99D3B-3DD8-4CAE-BD97-A59A1D24F74D}"/>
          </ac:spMkLst>
        </pc:spChg>
        <pc:spChg chg="add mod">
          <ac:chgData name="Patrick Graham" userId="35201d9b9f2a785d" providerId="LiveId" clId="{6E8A021A-8843-47EB-B3BC-8A023A06C0CA}" dt="2020-01-05T03:08:10.991" v="44620" actId="14100"/>
          <ac:spMkLst>
            <pc:docMk/>
            <pc:sldMk cId="2178145379" sldId="270"/>
            <ac:spMk id="30" creationId="{DEAB89D8-D47E-4AC0-88BA-32BCD794143F}"/>
          </ac:spMkLst>
        </pc:spChg>
        <pc:spChg chg="add mod">
          <ac:chgData name="Patrick Graham" userId="35201d9b9f2a785d" providerId="LiveId" clId="{6E8A021A-8843-47EB-B3BC-8A023A06C0CA}" dt="2020-01-05T03:08:02.099" v="44604" actId="14100"/>
          <ac:spMkLst>
            <pc:docMk/>
            <pc:sldMk cId="2178145379" sldId="270"/>
            <ac:spMk id="31" creationId="{C1EE81D0-328B-4F70-8A88-0E8B58CDA9F0}"/>
          </ac:spMkLst>
        </pc:spChg>
        <pc:spChg chg="add mod">
          <ac:chgData name="Patrick Graham" userId="35201d9b9f2a785d" providerId="LiveId" clId="{6E8A021A-8843-47EB-B3BC-8A023A06C0CA}" dt="2020-01-05T03:07:34.731" v="44569" actId="5793"/>
          <ac:spMkLst>
            <pc:docMk/>
            <pc:sldMk cId="2178145379" sldId="270"/>
            <ac:spMk id="32" creationId="{84E24C04-C5CF-4A61-A865-796BDAB116D4}"/>
          </ac:spMkLst>
        </pc:spChg>
        <pc:spChg chg="add mod">
          <ac:chgData name="Patrick Graham" userId="35201d9b9f2a785d" providerId="LiveId" clId="{6E8A021A-8843-47EB-B3BC-8A023A06C0CA}" dt="2020-01-05T03:07:45.134" v="44570" actId="5793"/>
          <ac:spMkLst>
            <pc:docMk/>
            <pc:sldMk cId="2178145379" sldId="270"/>
            <ac:spMk id="33" creationId="{21267471-58A9-4C70-84BB-A185CE19D544}"/>
          </ac:spMkLst>
        </pc:spChg>
        <pc:cxnChg chg="add mod">
          <ac:chgData name="Patrick Graham" userId="35201d9b9f2a785d" providerId="LiveId" clId="{6E8A021A-8843-47EB-B3BC-8A023A06C0CA}" dt="2019-12-26T20:08:40.346" v="16320" actId="1037"/>
          <ac:cxnSpMkLst>
            <pc:docMk/>
            <pc:sldMk cId="2178145379" sldId="270"/>
            <ac:cxnSpMk id="5" creationId="{DB10B76A-5EA1-460E-A578-96E28FF26A7A}"/>
          </ac:cxnSpMkLst>
        </pc:cxnChg>
        <pc:cxnChg chg="del">
          <ac:chgData name="Patrick Graham" userId="35201d9b9f2a785d" providerId="LiveId" clId="{6E8A021A-8843-47EB-B3BC-8A023A06C0CA}" dt="2019-12-26T19:55:57.693" v="15905" actId="478"/>
          <ac:cxnSpMkLst>
            <pc:docMk/>
            <pc:sldMk cId="2178145379" sldId="270"/>
            <ac:cxnSpMk id="11" creationId="{F7E6BFE4-E0D8-429B-88E0-A5FC9A9DE4BB}"/>
          </ac:cxnSpMkLst>
        </pc:cxnChg>
        <pc:cxnChg chg="del">
          <ac:chgData name="Patrick Graham" userId="35201d9b9f2a785d" providerId="LiveId" clId="{6E8A021A-8843-47EB-B3BC-8A023A06C0CA}" dt="2019-12-26T19:55:57.693" v="15905" actId="478"/>
          <ac:cxnSpMkLst>
            <pc:docMk/>
            <pc:sldMk cId="2178145379" sldId="270"/>
            <ac:cxnSpMk id="12" creationId="{D1CD22C7-96EB-438F-AB6E-DFD9733E0760}"/>
          </ac:cxnSpMkLst>
        </pc:cxnChg>
        <pc:cxnChg chg="add mod">
          <ac:chgData name="Patrick Graham" userId="35201d9b9f2a785d" providerId="LiveId" clId="{6E8A021A-8843-47EB-B3BC-8A023A06C0CA}" dt="2020-01-05T03:08:06.160" v="44619" actId="1038"/>
          <ac:cxnSpMkLst>
            <pc:docMk/>
            <pc:sldMk cId="2178145379" sldId="270"/>
            <ac:cxnSpMk id="25" creationId="{2FF93275-7564-41EF-A922-2DC4D325B01C}"/>
          </ac:cxnSpMkLst>
        </pc:cxnChg>
        <pc:cxnChg chg="add mod">
          <ac:chgData name="Patrick Graham" userId="35201d9b9f2a785d" providerId="LiveId" clId="{6E8A021A-8843-47EB-B3BC-8A023A06C0CA}" dt="2020-01-05T03:07:58.158" v="44603" actId="1038"/>
          <ac:cxnSpMkLst>
            <pc:docMk/>
            <pc:sldMk cId="2178145379" sldId="270"/>
            <ac:cxnSpMk id="26" creationId="{5C2AC10F-BF8B-4F30-A871-296E3E6324A0}"/>
          </ac:cxnSpMkLst>
        </pc:cxnChg>
        <pc:cxnChg chg="add mod">
          <ac:chgData name="Patrick Graham" userId="35201d9b9f2a785d" providerId="LiveId" clId="{6E8A021A-8843-47EB-B3BC-8A023A06C0CA}" dt="2019-12-26T20:15:24.025" v="17064" actId="1038"/>
          <ac:cxnSpMkLst>
            <pc:docMk/>
            <pc:sldMk cId="2178145379" sldId="270"/>
            <ac:cxnSpMk id="27" creationId="{7C08AEE2-6D7E-4F15-A6B4-B0D05A9C0217}"/>
          </ac:cxnSpMkLst>
        </pc:cxnChg>
        <pc:cxnChg chg="add mod">
          <ac:chgData name="Patrick Graham" userId="35201d9b9f2a785d" providerId="LiveId" clId="{6E8A021A-8843-47EB-B3BC-8A023A06C0CA}" dt="2019-12-26T20:09:34.938" v="16376" actId="1038"/>
          <ac:cxnSpMkLst>
            <pc:docMk/>
            <pc:sldMk cId="2178145379" sldId="270"/>
            <ac:cxnSpMk id="28" creationId="{737BA501-1544-48F6-8985-7353204A8F32}"/>
          </ac:cxnSpMkLst>
        </pc:cxnChg>
        <pc:cxnChg chg="add mod">
          <ac:chgData name="Patrick Graham" userId="35201d9b9f2a785d" providerId="LiveId" clId="{6E8A021A-8843-47EB-B3BC-8A023A06C0CA}" dt="2019-12-26T20:09:38.605" v="16394" actId="1038"/>
          <ac:cxnSpMkLst>
            <pc:docMk/>
            <pc:sldMk cId="2178145379" sldId="270"/>
            <ac:cxnSpMk id="29" creationId="{C8804788-D18E-4D15-8F4D-5C51F08706A3}"/>
          </ac:cxnSpMkLst>
        </pc:cxnChg>
      </pc:sldChg>
      <pc:sldChg chg="del">
        <pc:chgData name="Patrick Graham" userId="35201d9b9f2a785d" providerId="LiveId" clId="{6E8A021A-8843-47EB-B3BC-8A023A06C0CA}" dt="2019-12-26T13:48:15.720" v="0" actId="47"/>
        <pc:sldMkLst>
          <pc:docMk/>
          <pc:sldMk cId="3903340546" sldId="270"/>
        </pc:sldMkLst>
      </pc:sldChg>
      <pc:sldChg chg="addSp delSp modSp add ord">
        <pc:chgData name="Patrick Graham" userId="35201d9b9f2a785d" providerId="LiveId" clId="{6E8A021A-8843-47EB-B3BC-8A023A06C0CA}" dt="2020-01-05T03:11:41.524" v="44714" actId="6549"/>
        <pc:sldMkLst>
          <pc:docMk/>
          <pc:sldMk cId="2590498642" sldId="271"/>
        </pc:sldMkLst>
        <pc:spChg chg="mod">
          <ac:chgData name="Patrick Graham" userId="35201d9b9f2a785d" providerId="LiveId" clId="{6E8A021A-8843-47EB-B3BC-8A023A06C0CA}" dt="2019-12-26T20:20:32.611" v="17446" actId="20577"/>
          <ac:spMkLst>
            <pc:docMk/>
            <pc:sldMk cId="2590498642" sldId="271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6T20:25:58.202" v="17830" actId="478"/>
          <ac:spMkLst>
            <pc:docMk/>
            <pc:sldMk cId="2590498642" sldId="271"/>
            <ac:spMk id="4" creationId="{2E6B706E-3B5C-43C8-9A03-207622D03F02}"/>
          </ac:spMkLst>
        </pc:spChg>
        <pc:spChg chg="del">
          <ac:chgData name="Patrick Graham" userId="35201d9b9f2a785d" providerId="LiveId" clId="{6E8A021A-8843-47EB-B3BC-8A023A06C0CA}" dt="2019-12-26T20:26:00.756" v="17831" actId="478"/>
          <ac:spMkLst>
            <pc:docMk/>
            <pc:sldMk cId="2590498642" sldId="271"/>
            <ac:spMk id="10" creationId="{7A868101-A126-4C5C-A8CD-51DA78BD492A}"/>
          </ac:spMkLst>
        </pc:spChg>
        <pc:spChg chg="add mod">
          <ac:chgData name="Patrick Graham" userId="35201d9b9f2a785d" providerId="LiveId" clId="{6E8A021A-8843-47EB-B3BC-8A023A06C0CA}" dt="2019-12-27T21:23:40.140" v="19014" actId="208"/>
          <ac:spMkLst>
            <pc:docMk/>
            <pc:sldMk cId="2590498642" sldId="271"/>
            <ac:spMk id="13" creationId="{0551B90A-9D19-4AD7-9F7F-CB0B48CB1497}"/>
          </ac:spMkLst>
        </pc:spChg>
        <pc:spChg chg="add mod">
          <ac:chgData name="Patrick Graham" userId="35201d9b9f2a785d" providerId="LiveId" clId="{6E8A021A-8843-47EB-B3BC-8A023A06C0CA}" dt="2019-12-26T20:18:47.455" v="17272" actId="207"/>
          <ac:spMkLst>
            <pc:docMk/>
            <pc:sldMk cId="2590498642" sldId="271"/>
            <ac:spMk id="16" creationId="{70CB271A-1024-4A37-916D-8493F2F973A3}"/>
          </ac:spMkLst>
        </pc:spChg>
        <pc:spChg chg="del">
          <ac:chgData name="Patrick Graham" userId="35201d9b9f2a785d" providerId="LiveId" clId="{6E8A021A-8843-47EB-B3BC-8A023A06C0CA}" dt="2019-12-26T20:26:02.592" v="17832" actId="478"/>
          <ac:spMkLst>
            <pc:docMk/>
            <pc:sldMk cId="2590498642" sldId="271"/>
            <ac:spMk id="20" creationId="{A91AAC79-34BB-430C-A4CE-52CD565F25EE}"/>
          </ac:spMkLst>
        </pc:spChg>
        <pc:spChg chg="mod">
          <ac:chgData name="Patrick Graham" userId="35201d9b9f2a785d" providerId="LiveId" clId="{6E8A021A-8843-47EB-B3BC-8A023A06C0CA}" dt="2019-12-26T20:18:40.614" v="17270" actId="207"/>
          <ac:spMkLst>
            <pc:docMk/>
            <pc:sldMk cId="2590498642" sldId="271"/>
            <ac:spMk id="22" creationId="{CD847B48-7FA7-4118-AE1D-FDC6B95E0A87}"/>
          </ac:spMkLst>
        </pc:spChg>
        <pc:spChg chg="mod">
          <ac:chgData name="Patrick Graham" userId="35201d9b9f2a785d" providerId="LiveId" clId="{6E8A021A-8843-47EB-B3BC-8A023A06C0CA}" dt="2019-12-26T20:18:22.241" v="17268" actId="255"/>
          <ac:spMkLst>
            <pc:docMk/>
            <pc:sldMk cId="2590498642" sldId="271"/>
            <ac:spMk id="23" creationId="{77B0FAEB-86DA-443F-914D-A100E50881E7}"/>
          </ac:spMkLst>
        </pc:spChg>
        <pc:spChg chg="mod">
          <ac:chgData name="Patrick Graham" userId="35201d9b9f2a785d" providerId="LiveId" clId="{6E8A021A-8843-47EB-B3BC-8A023A06C0CA}" dt="2019-12-26T20:18:55.335" v="17274" actId="207"/>
          <ac:spMkLst>
            <pc:docMk/>
            <pc:sldMk cId="2590498642" sldId="271"/>
            <ac:spMk id="24" creationId="{A4494332-3D3E-4033-AD0D-9C78526D9A6B}"/>
          </ac:spMkLst>
        </pc:spChg>
        <pc:spChg chg="add mod">
          <ac:chgData name="Patrick Graham" userId="35201d9b9f2a785d" providerId="LiveId" clId="{6E8A021A-8843-47EB-B3BC-8A023A06C0CA}" dt="2019-12-26T20:32:16.043" v="17887" actId="122"/>
          <ac:spMkLst>
            <pc:docMk/>
            <pc:sldMk cId="2590498642" sldId="271"/>
            <ac:spMk id="26" creationId="{C4552E4C-C630-4A3A-A929-4584DE918613}"/>
          </ac:spMkLst>
        </pc:spChg>
        <pc:spChg chg="add mod">
          <ac:chgData name="Patrick Graham" userId="35201d9b9f2a785d" providerId="LiveId" clId="{6E8A021A-8843-47EB-B3BC-8A023A06C0CA}" dt="2019-12-26T20:35:07.407" v="17893" actId="20577"/>
          <ac:spMkLst>
            <pc:docMk/>
            <pc:sldMk cId="2590498642" sldId="271"/>
            <ac:spMk id="28" creationId="{E4B88DB2-9C4E-4DEE-997F-7E4D98D179CB}"/>
          </ac:spMkLst>
        </pc:spChg>
        <pc:spChg chg="mod">
          <ac:chgData name="Patrick Graham" userId="35201d9b9f2a785d" providerId="LiveId" clId="{6E8A021A-8843-47EB-B3BC-8A023A06C0CA}" dt="2019-12-26T20:19:45.488" v="17286" actId="20577"/>
          <ac:spMkLst>
            <pc:docMk/>
            <pc:sldMk cId="2590498642" sldId="271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3:09:07.280" v="44662" actId="20577"/>
          <ac:spMkLst>
            <pc:docMk/>
            <pc:sldMk cId="2590498642" sldId="271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20-01-05T03:11:41.524" v="44714" actId="6549"/>
          <ac:spMkLst>
            <pc:docMk/>
            <pc:sldMk cId="2590498642" sldId="271"/>
            <ac:spMk id="33" creationId="{4358B91B-AE33-4D8D-A316-A0F7BF10E1D0}"/>
          </ac:spMkLst>
        </pc:spChg>
        <pc:spChg chg="add mod">
          <ac:chgData name="Patrick Graham" userId="35201d9b9f2a785d" providerId="LiveId" clId="{6E8A021A-8843-47EB-B3BC-8A023A06C0CA}" dt="2019-12-26T20:38:21.047" v="17951" actId="20577"/>
          <ac:spMkLst>
            <pc:docMk/>
            <pc:sldMk cId="2590498642" sldId="271"/>
            <ac:spMk id="34" creationId="{54379B44-5C6B-4CF9-93E9-A14BB854EF3F}"/>
          </ac:spMkLst>
        </pc:spChg>
        <pc:grpChg chg="add mod">
          <ac:chgData name="Patrick Graham" userId="35201d9b9f2a785d" providerId="LiveId" clId="{6E8A021A-8843-47EB-B3BC-8A023A06C0CA}" dt="2019-12-26T20:39:39.143" v="17961" actId="1076"/>
          <ac:grpSpMkLst>
            <pc:docMk/>
            <pc:sldMk cId="2590498642" sldId="271"/>
            <ac:grpSpMk id="3" creationId="{74FD2146-A850-4357-8ABC-165E16532CFC}"/>
          </ac:grpSpMkLst>
        </pc:grpChg>
        <pc:grpChg chg="mod">
          <ac:chgData name="Patrick Graham" userId="35201d9b9f2a785d" providerId="LiveId" clId="{6E8A021A-8843-47EB-B3BC-8A023A06C0CA}" dt="2019-12-26T20:18:15.867" v="17267" actId="164"/>
          <ac:grpSpMkLst>
            <pc:docMk/>
            <pc:sldMk cId="2590498642" sldId="271"/>
            <ac:grpSpMk id="19" creationId="{B46F0B99-2BC5-4BDB-BB5F-EB19DD96472B}"/>
          </ac:grpSpMkLst>
        </pc:grpChg>
        <pc:picChg chg="add del mod">
          <ac:chgData name="Patrick Graham" userId="35201d9b9f2a785d" providerId="LiveId" clId="{6E8A021A-8843-47EB-B3BC-8A023A06C0CA}" dt="2019-12-26T20:27:04.407" v="17836" actId="478"/>
          <ac:picMkLst>
            <pc:docMk/>
            <pc:sldMk cId="2590498642" sldId="271"/>
            <ac:picMk id="5" creationId="{E8F44C40-AB83-4A81-8EF8-DA7CC0333368}"/>
          </ac:picMkLst>
        </pc:picChg>
        <pc:picChg chg="del">
          <ac:chgData name="Patrick Graham" userId="35201d9b9f2a785d" providerId="LiveId" clId="{6E8A021A-8843-47EB-B3BC-8A023A06C0CA}" dt="2019-12-26T20:25:56.041" v="17829" actId="478"/>
          <ac:picMkLst>
            <pc:docMk/>
            <pc:sldMk cId="2590498642" sldId="271"/>
            <ac:picMk id="6" creationId="{3BE10670-025A-49E1-96AB-1438FC75F97B}"/>
          </ac:picMkLst>
        </pc:picChg>
        <pc:picChg chg="add del mod">
          <ac:chgData name="Patrick Graham" userId="35201d9b9f2a785d" providerId="LiveId" clId="{6E8A021A-8843-47EB-B3BC-8A023A06C0CA}" dt="2019-12-26T20:27:59.343" v="17841" actId="478"/>
          <ac:picMkLst>
            <pc:docMk/>
            <pc:sldMk cId="2590498642" sldId="271"/>
            <ac:picMk id="7" creationId="{FD364169-EC43-4F82-A0CB-36AC6B00EE30}"/>
          </ac:picMkLst>
        </pc:picChg>
        <pc:picChg chg="del">
          <ac:chgData name="Patrick Graham" userId="35201d9b9f2a785d" providerId="LiveId" clId="{6E8A021A-8843-47EB-B3BC-8A023A06C0CA}" dt="2019-12-26T20:26:04.479" v="17833" actId="478"/>
          <ac:picMkLst>
            <pc:docMk/>
            <pc:sldMk cId="2590498642" sldId="271"/>
            <ac:picMk id="8" creationId="{7DE5AB94-CE89-4F8C-B28D-AC5533454D61}"/>
          </ac:picMkLst>
        </pc:picChg>
        <pc:picChg chg="add mod">
          <ac:chgData name="Patrick Graham" userId="35201d9b9f2a785d" providerId="LiveId" clId="{6E8A021A-8843-47EB-B3BC-8A023A06C0CA}" dt="2019-12-26T20:28:10.701" v="17844" actId="1076"/>
          <ac:picMkLst>
            <pc:docMk/>
            <pc:sldMk cId="2590498642" sldId="271"/>
            <ac:picMk id="9" creationId="{956C8895-8A2C-4576-8FE3-3FD3DE0B81E3}"/>
          </ac:picMkLst>
        </pc:picChg>
        <pc:cxnChg chg="add mod">
          <ac:chgData name="Patrick Graham" userId="35201d9b9f2a785d" providerId="LiveId" clId="{6E8A021A-8843-47EB-B3BC-8A023A06C0CA}" dt="2019-12-26T20:28:31.558" v="17847" actId="208"/>
          <ac:cxnSpMkLst>
            <pc:docMk/>
            <pc:sldMk cId="2590498642" sldId="271"/>
            <ac:cxnSpMk id="12" creationId="{12347D51-64CD-4448-9A9C-1C78BF6D2E5C}"/>
          </ac:cxnSpMkLst>
        </pc:cxnChg>
        <pc:cxnChg chg="add mod">
          <ac:chgData name="Patrick Graham" userId="35201d9b9f2a785d" providerId="LiveId" clId="{6E8A021A-8843-47EB-B3BC-8A023A06C0CA}" dt="2019-12-26T20:31:58.914" v="17884" actId="14100"/>
          <ac:cxnSpMkLst>
            <pc:docMk/>
            <pc:sldMk cId="2590498642" sldId="271"/>
            <ac:cxnSpMk id="25" creationId="{E2D10F23-6747-43BB-B8FA-F61477CE1A65}"/>
          </ac:cxnSpMkLst>
        </pc:cxnChg>
        <pc:cxnChg chg="add mod">
          <ac:chgData name="Patrick Graham" userId="35201d9b9f2a785d" providerId="LiveId" clId="{6E8A021A-8843-47EB-B3BC-8A023A06C0CA}" dt="2020-01-05T03:09:44.349" v="44663" actId="14100"/>
          <ac:cxnSpMkLst>
            <pc:docMk/>
            <pc:sldMk cId="2590498642" sldId="271"/>
            <ac:cxnSpMk id="27" creationId="{219BA2BF-2BA6-4FF8-AC7A-F71C4DB8BF96}"/>
          </ac:cxnSpMkLst>
        </pc:cxnChg>
        <pc:cxnChg chg="add mod">
          <ac:chgData name="Patrick Graham" userId="35201d9b9f2a785d" providerId="LiveId" clId="{6E8A021A-8843-47EB-B3BC-8A023A06C0CA}" dt="2019-12-26T20:38:29.939" v="17954" actId="14100"/>
          <ac:cxnSpMkLst>
            <pc:docMk/>
            <pc:sldMk cId="2590498642" sldId="271"/>
            <ac:cxnSpMk id="31" creationId="{CEF4D691-D5AA-4443-B1DA-CB157EAF532C}"/>
          </ac:cxnSpMkLst>
        </pc:cxnChg>
      </pc:sldChg>
      <pc:sldChg chg="addSp delSp modSp add ord">
        <pc:chgData name="Patrick Graham" userId="35201d9b9f2a785d" providerId="LiveId" clId="{6E8A021A-8843-47EB-B3BC-8A023A06C0CA}" dt="2020-01-05T03:10:44.426" v="44711" actId="14100"/>
        <pc:sldMkLst>
          <pc:docMk/>
          <pc:sldMk cId="3573995581" sldId="272"/>
        </pc:sldMkLst>
        <pc:spChg chg="mod">
          <ac:chgData name="Patrick Graham" userId="35201d9b9f2a785d" providerId="LiveId" clId="{6E8A021A-8843-47EB-B3BC-8A023A06C0CA}" dt="2019-12-26T20:54:26.293" v="18653" actId="947"/>
          <ac:spMkLst>
            <pc:docMk/>
            <pc:sldMk cId="3573995581" sldId="272"/>
            <ac:spMk id="2" creationId="{8304F349-A328-4C74-B3CA-2E1640A8B4E5}"/>
          </ac:spMkLst>
        </pc:spChg>
        <pc:spChg chg="add del mod">
          <ac:chgData name="Patrick Graham" userId="35201d9b9f2a785d" providerId="LiveId" clId="{6E8A021A-8843-47EB-B3BC-8A023A06C0CA}" dt="2019-12-26T20:41:34.871" v="18263" actId="478"/>
          <ac:spMkLst>
            <pc:docMk/>
            <pc:sldMk cId="3573995581" sldId="272"/>
            <ac:spMk id="3" creationId="{636D5926-CB5F-4638-9E8F-7CC3DC9EAB59}"/>
          </ac:spMkLst>
        </pc:spChg>
        <pc:spChg chg="add del mod">
          <ac:chgData name="Patrick Graham" userId="35201d9b9f2a785d" providerId="LiveId" clId="{6E8A021A-8843-47EB-B3BC-8A023A06C0CA}" dt="2019-12-26T20:56:50.276" v="18964" actId="115"/>
          <ac:spMkLst>
            <pc:docMk/>
            <pc:sldMk cId="3573995581" sldId="272"/>
            <ac:spMk id="13" creationId="{E54BA2F0-C7AC-4D6F-BB3B-A76847D2E9A4}"/>
          </ac:spMkLst>
        </pc:spChg>
        <pc:spChg chg="add del mod">
          <ac:chgData name="Patrick Graham" userId="35201d9b9f2a785d" providerId="LiveId" clId="{6E8A021A-8843-47EB-B3BC-8A023A06C0CA}" dt="2019-12-26T20:56:50.276" v="18964" actId="115"/>
          <ac:spMkLst>
            <pc:docMk/>
            <pc:sldMk cId="3573995581" sldId="272"/>
            <ac:spMk id="14" creationId="{C87DCCA8-B929-4C6E-9C1A-02AD03C4B6FF}"/>
          </ac:spMkLst>
        </pc:spChg>
        <pc:spChg chg="add del mod">
          <ac:chgData name="Patrick Graham" userId="35201d9b9f2a785d" providerId="LiveId" clId="{6E8A021A-8843-47EB-B3BC-8A023A06C0CA}" dt="2019-12-26T20:56:50.276" v="18964" actId="115"/>
          <ac:spMkLst>
            <pc:docMk/>
            <pc:sldMk cId="3573995581" sldId="272"/>
            <ac:spMk id="15" creationId="{A1E3E24A-995F-4C93-91A0-932BE7C56D85}"/>
          </ac:spMkLst>
        </pc:spChg>
        <pc:spChg chg="add del mod">
          <ac:chgData name="Patrick Graham" userId="35201d9b9f2a785d" providerId="LiveId" clId="{6E8A021A-8843-47EB-B3BC-8A023A06C0CA}" dt="2019-12-26T20:57:03.281" v="18994" actId="1035"/>
          <ac:spMkLst>
            <pc:docMk/>
            <pc:sldMk cId="3573995581" sldId="272"/>
            <ac:spMk id="16" creationId="{216847C6-0F21-4C35-A2B7-0C85ACA64364}"/>
          </ac:spMkLst>
        </pc:spChg>
        <pc:spChg chg="add del mod">
          <ac:chgData name="Patrick Graham" userId="35201d9b9f2a785d" providerId="LiveId" clId="{6E8A021A-8843-47EB-B3BC-8A023A06C0CA}" dt="2019-12-26T20:57:03.281" v="18994" actId="1035"/>
          <ac:spMkLst>
            <pc:docMk/>
            <pc:sldMk cId="3573995581" sldId="272"/>
            <ac:spMk id="17" creationId="{598554BB-AE00-4DD3-AB2A-DE900D21E839}"/>
          </ac:spMkLst>
        </pc:spChg>
        <pc:spChg chg="add del mod">
          <ac:chgData name="Patrick Graham" userId="35201d9b9f2a785d" providerId="LiveId" clId="{6E8A021A-8843-47EB-B3BC-8A023A06C0CA}" dt="2019-12-26T20:57:03.281" v="18994" actId="1035"/>
          <ac:spMkLst>
            <pc:docMk/>
            <pc:sldMk cId="3573995581" sldId="272"/>
            <ac:spMk id="18" creationId="{FD8FB360-97F2-4BE5-AF79-DB345D952EF3}"/>
          </ac:spMkLst>
        </pc:spChg>
        <pc:spChg chg="add del">
          <ac:chgData name="Patrick Graham" userId="35201d9b9f2a785d" providerId="LiveId" clId="{6E8A021A-8843-47EB-B3BC-8A023A06C0CA}" dt="2019-12-26T20:41:34.871" v="18263" actId="478"/>
          <ac:spMkLst>
            <pc:docMk/>
            <pc:sldMk cId="3573995581" sldId="272"/>
            <ac:spMk id="20" creationId="{8B2B87B8-008B-421E-B554-D0DD8966273F}"/>
          </ac:spMkLst>
        </pc:spChg>
        <pc:spChg chg="add del">
          <ac:chgData name="Patrick Graham" userId="35201d9b9f2a785d" providerId="LiveId" clId="{6E8A021A-8843-47EB-B3BC-8A023A06C0CA}" dt="2019-12-26T20:41:34.871" v="18263" actId="478"/>
          <ac:spMkLst>
            <pc:docMk/>
            <pc:sldMk cId="3573995581" sldId="272"/>
            <ac:spMk id="21" creationId="{5FA98390-4EE5-499A-A74E-31F211410E1A}"/>
          </ac:spMkLst>
        </pc:spChg>
        <pc:spChg chg="add mod">
          <ac:chgData name="Patrick Graham" userId="35201d9b9f2a785d" providerId="LiveId" clId="{6E8A021A-8843-47EB-B3BC-8A023A06C0CA}" dt="2019-12-26T20:41:16.905" v="18257" actId="571"/>
          <ac:spMkLst>
            <pc:docMk/>
            <pc:sldMk cId="3573995581" sldId="272"/>
            <ac:spMk id="27" creationId="{80464563-21D9-430B-B7E3-22C69796A063}"/>
          </ac:spMkLst>
        </pc:spChg>
        <pc:spChg chg="add mod">
          <ac:chgData name="Patrick Graham" userId="35201d9b9f2a785d" providerId="LiveId" clId="{6E8A021A-8843-47EB-B3BC-8A023A06C0CA}" dt="2019-12-26T20:41:16.905" v="18257" actId="571"/>
          <ac:spMkLst>
            <pc:docMk/>
            <pc:sldMk cId="3573995581" sldId="272"/>
            <ac:spMk id="28" creationId="{FC52BDC4-572D-4880-BBD2-993528F64816}"/>
          </ac:spMkLst>
        </pc:spChg>
        <pc:spChg chg="add mod">
          <ac:chgData name="Patrick Graham" userId="35201d9b9f2a785d" providerId="LiveId" clId="{6E8A021A-8843-47EB-B3BC-8A023A06C0CA}" dt="2019-12-26T20:51:58.481" v="18573" actId="571"/>
          <ac:spMkLst>
            <pc:docMk/>
            <pc:sldMk cId="3573995581" sldId="272"/>
            <ac:spMk id="31" creationId="{ADBC6F26-9235-4B65-9105-55ACAA6E3AE4}"/>
          </ac:spMkLst>
        </pc:spChg>
        <pc:spChg chg="add mod">
          <ac:chgData name="Patrick Graham" userId="35201d9b9f2a785d" providerId="LiveId" clId="{6E8A021A-8843-47EB-B3BC-8A023A06C0CA}" dt="2019-12-26T20:52:59.675" v="18609" actId="571"/>
          <ac:spMkLst>
            <pc:docMk/>
            <pc:sldMk cId="3573995581" sldId="272"/>
            <ac:spMk id="33" creationId="{91662D74-4728-482D-9722-AC3C31A7D2B0}"/>
          </ac:spMkLst>
        </pc:spChg>
        <pc:spChg chg="add mod">
          <ac:chgData name="Patrick Graham" userId="35201d9b9f2a785d" providerId="LiveId" clId="{6E8A021A-8843-47EB-B3BC-8A023A06C0CA}" dt="2019-12-26T20:52:59.675" v="18609" actId="571"/>
          <ac:spMkLst>
            <pc:docMk/>
            <pc:sldMk cId="3573995581" sldId="272"/>
            <ac:spMk id="34" creationId="{6BB244CA-AE71-45FC-A156-EDA7F49B6C25}"/>
          </ac:spMkLst>
        </pc:spChg>
        <pc:spChg chg="add mod">
          <ac:chgData name="Patrick Graham" userId="35201d9b9f2a785d" providerId="LiveId" clId="{6E8A021A-8843-47EB-B3BC-8A023A06C0CA}" dt="2019-12-26T20:52:59.675" v="18609" actId="571"/>
          <ac:spMkLst>
            <pc:docMk/>
            <pc:sldMk cId="3573995581" sldId="272"/>
            <ac:spMk id="35" creationId="{EFEDB87A-1DF1-4092-89A1-1D9B4364A1AA}"/>
          </ac:spMkLst>
        </pc:spChg>
        <pc:spChg chg="add mod">
          <ac:chgData name="Patrick Graham" userId="35201d9b9f2a785d" providerId="LiveId" clId="{6E8A021A-8843-47EB-B3BC-8A023A06C0CA}" dt="2019-12-26T20:55:26.137" v="18821" actId="14100"/>
          <ac:spMkLst>
            <pc:docMk/>
            <pc:sldMk cId="3573995581" sldId="272"/>
            <ac:spMk id="36" creationId="{34C45E3D-9B0A-4F95-A226-DE47FBC04868}"/>
          </ac:spMkLst>
        </pc:spChg>
        <pc:grpChg chg="add">
          <ac:chgData name="Patrick Graham" userId="35201d9b9f2a785d" providerId="LiveId" clId="{6E8A021A-8843-47EB-B3BC-8A023A06C0CA}" dt="2019-12-26T20:39:42.595" v="17962"/>
          <ac:grpSpMkLst>
            <pc:docMk/>
            <pc:sldMk cId="3573995581" sldId="272"/>
            <ac:grpSpMk id="19" creationId="{A0EF482B-F907-45F4-A9B2-8320CBB8F84E}"/>
          </ac:grpSpMkLst>
        </pc:grpChg>
        <pc:picChg chg="add mod">
          <ac:chgData name="Patrick Graham" userId="35201d9b9f2a785d" providerId="LiveId" clId="{6E8A021A-8843-47EB-B3BC-8A023A06C0CA}" dt="2020-01-05T03:10:30.772" v="44698" actId="554"/>
          <ac:picMkLst>
            <pc:docMk/>
            <pc:sldMk cId="3573995581" sldId="272"/>
            <ac:picMk id="4" creationId="{277A622C-B500-444B-85A1-B8B6666F29FC}"/>
          </ac:picMkLst>
        </pc:picChg>
        <pc:picChg chg="add mod">
          <ac:chgData name="Patrick Graham" userId="35201d9b9f2a785d" providerId="LiveId" clId="{6E8A021A-8843-47EB-B3BC-8A023A06C0CA}" dt="2020-01-05T03:10:30.772" v="44698" actId="554"/>
          <ac:picMkLst>
            <pc:docMk/>
            <pc:sldMk cId="3573995581" sldId="272"/>
            <ac:picMk id="5" creationId="{8D3D70BF-E413-41A2-995E-6ABC379CEB10}"/>
          </ac:picMkLst>
        </pc:picChg>
        <pc:picChg chg="add mod">
          <ac:chgData name="Patrick Graham" userId="35201d9b9f2a785d" providerId="LiveId" clId="{6E8A021A-8843-47EB-B3BC-8A023A06C0CA}" dt="2020-01-05T03:10:30.772" v="44698" actId="554"/>
          <ac:picMkLst>
            <pc:docMk/>
            <pc:sldMk cId="3573995581" sldId="272"/>
            <ac:picMk id="6" creationId="{782B4917-A561-413F-AB8B-4C93768370B3}"/>
          </ac:picMkLst>
        </pc:picChg>
        <pc:picChg chg="add mod">
          <ac:chgData name="Patrick Graham" userId="35201d9b9f2a785d" providerId="LiveId" clId="{6E8A021A-8843-47EB-B3BC-8A023A06C0CA}" dt="2019-12-26T20:51:58.481" v="18573" actId="571"/>
          <ac:picMkLst>
            <pc:docMk/>
            <pc:sldMk cId="3573995581" sldId="272"/>
            <ac:picMk id="32" creationId="{112C4B38-A5AD-452A-B102-54493FC36978}"/>
          </ac:picMkLst>
        </pc:picChg>
        <pc:picChg chg="add mod">
          <ac:chgData name="Patrick Graham" userId="35201d9b9f2a785d" providerId="LiveId" clId="{6E8A021A-8843-47EB-B3BC-8A023A06C0CA}" dt="2019-12-26T20:55:41.961" v="18882" actId="571"/>
          <ac:picMkLst>
            <pc:docMk/>
            <pc:sldMk cId="3573995581" sldId="272"/>
            <ac:picMk id="37" creationId="{0E5D6DCD-394C-4B3F-9548-A09EDDD07864}"/>
          </ac:picMkLst>
        </pc:picChg>
        <pc:picChg chg="add mod">
          <ac:chgData name="Patrick Graham" userId="35201d9b9f2a785d" providerId="LiveId" clId="{6E8A021A-8843-47EB-B3BC-8A023A06C0CA}" dt="2019-12-26T20:55:41.961" v="18882" actId="571"/>
          <ac:picMkLst>
            <pc:docMk/>
            <pc:sldMk cId="3573995581" sldId="272"/>
            <ac:picMk id="38" creationId="{BE30932E-92BB-45D0-A658-F0D1BE01D55A}"/>
          </ac:picMkLst>
        </pc:picChg>
        <pc:cxnChg chg="add del mod">
          <ac:chgData name="Patrick Graham" userId="35201d9b9f2a785d" providerId="LiveId" clId="{6E8A021A-8843-47EB-B3BC-8A023A06C0CA}" dt="2020-01-05T03:10:44.426" v="44711" actId="14100"/>
          <ac:cxnSpMkLst>
            <pc:docMk/>
            <pc:sldMk cId="3573995581" sldId="272"/>
            <ac:cxnSpMk id="11" creationId="{F7E6BFE4-E0D8-429B-88E0-A5FC9A9DE4BB}"/>
          </ac:cxnSpMkLst>
        </pc:cxnChg>
        <pc:cxnChg chg="add del mod">
          <ac:chgData name="Patrick Graham" userId="35201d9b9f2a785d" providerId="LiveId" clId="{6E8A021A-8843-47EB-B3BC-8A023A06C0CA}" dt="2020-01-05T03:10:44.426" v="44711" actId="14100"/>
          <ac:cxnSpMkLst>
            <pc:docMk/>
            <pc:sldMk cId="3573995581" sldId="272"/>
            <ac:cxnSpMk id="12" creationId="{D1CD22C7-96EB-438F-AB6E-DFD9733E0760}"/>
          </ac:cxnSpMkLst>
        </pc:cxnChg>
        <pc:cxnChg chg="add del">
          <ac:chgData name="Patrick Graham" userId="35201d9b9f2a785d" providerId="LiveId" clId="{6E8A021A-8843-47EB-B3BC-8A023A06C0CA}" dt="2019-12-26T20:41:26.876" v="18259" actId="478"/>
          <ac:cxnSpMkLst>
            <pc:docMk/>
            <pc:sldMk cId="3573995581" sldId="272"/>
            <ac:cxnSpMk id="29" creationId="{20EDD0DB-6FBC-4D14-84D8-A6BF01944BB6}"/>
          </ac:cxnSpMkLst>
        </pc:cxnChg>
        <pc:cxnChg chg="add del">
          <ac:chgData name="Patrick Graham" userId="35201d9b9f2a785d" providerId="LiveId" clId="{6E8A021A-8843-47EB-B3BC-8A023A06C0CA}" dt="2019-12-26T20:41:34.871" v="18263" actId="478"/>
          <ac:cxnSpMkLst>
            <pc:docMk/>
            <pc:sldMk cId="3573995581" sldId="272"/>
            <ac:cxnSpMk id="30" creationId="{344FD734-CE30-4EC0-B1FB-62D7F121126E}"/>
          </ac:cxnSpMkLst>
        </pc:cxnChg>
      </pc:sldChg>
      <pc:sldChg chg="addSp delSp modSp add ord">
        <pc:chgData name="Patrick Graham" userId="35201d9b9f2a785d" providerId="LiveId" clId="{6E8A021A-8843-47EB-B3BC-8A023A06C0CA}" dt="2020-01-05T03:11:48.252" v="44715" actId="20577"/>
        <pc:sldMkLst>
          <pc:docMk/>
          <pc:sldMk cId="2764579073" sldId="273"/>
        </pc:sldMkLst>
        <pc:spChg chg="mod">
          <ac:chgData name="Patrick Graham" userId="35201d9b9f2a785d" providerId="LiveId" clId="{6E8A021A-8843-47EB-B3BC-8A023A06C0CA}" dt="2019-12-27T21:29:19.002" v="19238" actId="20577"/>
          <ac:spMkLst>
            <pc:docMk/>
            <pc:sldMk cId="2764579073" sldId="273"/>
            <ac:spMk id="2" creationId="{8304F349-A328-4C74-B3CA-2E1640A8B4E5}"/>
          </ac:spMkLst>
        </pc:spChg>
        <pc:spChg chg="add del">
          <ac:chgData name="Patrick Graham" userId="35201d9b9f2a785d" providerId="LiveId" clId="{6E8A021A-8843-47EB-B3BC-8A023A06C0CA}" dt="2019-12-27T21:38:35.536" v="19956" actId="478"/>
          <ac:spMkLst>
            <pc:docMk/>
            <pc:sldMk cId="2764579073" sldId="273"/>
            <ac:spMk id="13" creationId="{0551B90A-9D19-4AD7-9F7F-CB0B48CB1497}"/>
          </ac:spMkLst>
        </pc:spChg>
        <pc:spChg chg="mod">
          <ac:chgData name="Patrick Graham" userId="35201d9b9f2a785d" providerId="LiveId" clId="{6E8A021A-8843-47EB-B3BC-8A023A06C0CA}" dt="2019-12-27T21:27:43.271" v="19019" actId="207"/>
          <ac:spMkLst>
            <pc:docMk/>
            <pc:sldMk cId="2764579073" sldId="273"/>
            <ac:spMk id="22" creationId="{CD847B48-7FA7-4118-AE1D-FDC6B95E0A87}"/>
          </ac:spMkLst>
        </pc:spChg>
        <pc:spChg chg="mod">
          <ac:chgData name="Patrick Graham" userId="35201d9b9f2a785d" providerId="LiveId" clId="{6E8A021A-8843-47EB-B3BC-8A023A06C0CA}" dt="2019-12-27T21:27:49.988" v="19020" actId="207"/>
          <ac:spMkLst>
            <pc:docMk/>
            <pc:sldMk cId="2764579073" sldId="273"/>
            <ac:spMk id="23" creationId="{77B0FAEB-86DA-443F-914D-A100E50881E7}"/>
          </ac:spMkLst>
        </pc:spChg>
        <pc:spChg chg="add del">
          <ac:chgData name="Patrick Graham" userId="35201d9b9f2a785d" providerId="LiveId" clId="{6E8A021A-8843-47EB-B3BC-8A023A06C0CA}" dt="2019-12-27T21:38:35.536" v="19956" actId="478"/>
          <ac:spMkLst>
            <pc:docMk/>
            <pc:sldMk cId="2764579073" sldId="273"/>
            <ac:spMk id="26" creationId="{C4552E4C-C630-4A3A-A929-4584DE918613}"/>
          </ac:spMkLst>
        </pc:spChg>
        <pc:spChg chg="add del">
          <ac:chgData name="Patrick Graham" userId="35201d9b9f2a785d" providerId="LiveId" clId="{6E8A021A-8843-47EB-B3BC-8A023A06C0CA}" dt="2019-12-27T21:38:35.536" v="19956" actId="478"/>
          <ac:spMkLst>
            <pc:docMk/>
            <pc:sldMk cId="2764579073" sldId="273"/>
            <ac:spMk id="28" creationId="{E4B88DB2-9C4E-4DEE-997F-7E4D98D179CB}"/>
          </ac:spMkLst>
        </pc:spChg>
        <pc:spChg chg="mod">
          <ac:chgData name="Patrick Graham" userId="35201d9b9f2a785d" providerId="LiveId" clId="{6E8A021A-8843-47EB-B3BC-8A023A06C0CA}" dt="2020-01-05T03:11:09.180" v="44713" actId="20577"/>
          <ac:spMkLst>
            <pc:docMk/>
            <pc:sldMk cId="2764579073" sldId="273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20-01-05T03:11:48.252" v="44715" actId="20577"/>
          <ac:spMkLst>
            <pc:docMk/>
            <pc:sldMk cId="2764579073" sldId="273"/>
            <ac:spMk id="33" creationId="{4358B91B-AE33-4D8D-A316-A0F7BF10E1D0}"/>
          </ac:spMkLst>
        </pc:spChg>
        <pc:spChg chg="add del">
          <ac:chgData name="Patrick Graham" userId="35201d9b9f2a785d" providerId="LiveId" clId="{6E8A021A-8843-47EB-B3BC-8A023A06C0CA}" dt="2019-12-27T21:38:35.536" v="19956" actId="478"/>
          <ac:spMkLst>
            <pc:docMk/>
            <pc:sldMk cId="2764579073" sldId="273"/>
            <ac:spMk id="34" creationId="{54379B44-5C6B-4CF9-93E9-A14BB854EF3F}"/>
          </ac:spMkLst>
        </pc:spChg>
        <pc:picChg chg="add del mod">
          <ac:chgData name="Patrick Graham" userId="35201d9b9f2a785d" providerId="LiveId" clId="{6E8A021A-8843-47EB-B3BC-8A023A06C0CA}" dt="2019-12-27T21:38:34.784" v="19955"/>
          <ac:picMkLst>
            <pc:docMk/>
            <pc:sldMk cId="2764579073" sldId="273"/>
            <ac:picMk id="4" creationId="{81F86EB1-21F9-4E70-806A-0116AC74C879}"/>
          </ac:picMkLst>
        </pc:picChg>
        <pc:picChg chg="add del">
          <ac:chgData name="Patrick Graham" userId="35201d9b9f2a785d" providerId="LiveId" clId="{6E8A021A-8843-47EB-B3BC-8A023A06C0CA}" dt="2019-12-27T21:38:36.584" v="19957" actId="478"/>
          <ac:picMkLst>
            <pc:docMk/>
            <pc:sldMk cId="2764579073" sldId="273"/>
            <ac:picMk id="9" creationId="{956C8895-8A2C-4576-8FE3-3FD3DE0B81E3}"/>
          </ac:picMkLst>
        </pc:picChg>
        <pc:cxnChg chg="add del">
          <ac:chgData name="Patrick Graham" userId="35201d9b9f2a785d" providerId="LiveId" clId="{6E8A021A-8843-47EB-B3BC-8A023A06C0CA}" dt="2019-12-27T21:38:35.536" v="19956" actId="478"/>
          <ac:cxnSpMkLst>
            <pc:docMk/>
            <pc:sldMk cId="2764579073" sldId="273"/>
            <ac:cxnSpMk id="12" creationId="{12347D51-64CD-4448-9A9C-1C78BF6D2E5C}"/>
          </ac:cxnSpMkLst>
        </pc:cxnChg>
        <pc:cxnChg chg="add del">
          <ac:chgData name="Patrick Graham" userId="35201d9b9f2a785d" providerId="LiveId" clId="{6E8A021A-8843-47EB-B3BC-8A023A06C0CA}" dt="2019-12-27T21:38:35.536" v="19956" actId="478"/>
          <ac:cxnSpMkLst>
            <pc:docMk/>
            <pc:sldMk cId="2764579073" sldId="273"/>
            <ac:cxnSpMk id="25" creationId="{E2D10F23-6747-43BB-B8FA-F61477CE1A65}"/>
          </ac:cxnSpMkLst>
        </pc:cxnChg>
        <pc:cxnChg chg="add del">
          <ac:chgData name="Patrick Graham" userId="35201d9b9f2a785d" providerId="LiveId" clId="{6E8A021A-8843-47EB-B3BC-8A023A06C0CA}" dt="2019-12-27T21:38:35.536" v="19956" actId="478"/>
          <ac:cxnSpMkLst>
            <pc:docMk/>
            <pc:sldMk cId="2764579073" sldId="273"/>
            <ac:cxnSpMk id="27" creationId="{219BA2BF-2BA6-4FF8-AC7A-F71C4DB8BF96}"/>
          </ac:cxnSpMkLst>
        </pc:cxnChg>
        <pc:cxnChg chg="add del">
          <ac:chgData name="Patrick Graham" userId="35201d9b9f2a785d" providerId="LiveId" clId="{6E8A021A-8843-47EB-B3BC-8A023A06C0CA}" dt="2019-12-27T21:38:35.536" v="19956" actId="478"/>
          <ac:cxnSpMkLst>
            <pc:docMk/>
            <pc:sldMk cId="2764579073" sldId="273"/>
            <ac:cxnSpMk id="31" creationId="{CEF4D691-D5AA-4443-B1DA-CB157EAF532C}"/>
          </ac:cxnSpMkLst>
        </pc:cxnChg>
      </pc:sldChg>
      <pc:sldChg chg="addSp delSp modSp add ord">
        <pc:chgData name="Patrick Graham" userId="35201d9b9f2a785d" providerId="LiveId" clId="{6E8A021A-8843-47EB-B3BC-8A023A06C0CA}" dt="2020-01-05T03:12:41.532" v="44736" actId="14100"/>
        <pc:sldMkLst>
          <pc:docMk/>
          <pc:sldMk cId="3928202955" sldId="274"/>
        </pc:sldMkLst>
        <pc:spChg chg="mod">
          <ac:chgData name="Patrick Graham" userId="35201d9b9f2a785d" providerId="LiveId" clId="{6E8A021A-8843-47EB-B3BC-8A023A06C0CA}" dt="2019-12-27T22:07:21.101" v="20971" actId="20577"/>
          <ac:spMkLst>
            <pc:docMk/>
            <pc:sldMk cId="3928202955" sldId="274"/>
            <ac:spMk id="2" creationId="{8304F349-A328-4C74-B3CA-2E1640A8B4E5}"/>
          </ac:spMkLst>
        </pc:spChg>
        <pc:spChg chg="add del mod">
          <ac:chgData name="Patrick Graham" userId="35201d9b9f2a785d" providerId="LiveId" clId="{6E8A021A-8843-47EB-B3BC-8A023A06C0CA}" dt="2019-12-27T21:42:58.936" v="20087" actId="478"/>
          <ac:spMkLst>
            <pc:docMk/>
            <pc:sldMk cId="3928202955" sldId="274"/>
            <ac:spMk id="7" creationId="{A64B1BAC-8331-4523-ADBE-C7AF21055A20}"/>
          </ac:spMkLst>
        </pc:spChg>
        <pc:spChg chg="del mod">
          <ac:chgData name="Patrick Graham" userId="35201d9b9f2a785d" providerId="LiveId" clId="{6E8A021A-8843-47EB-B3BC-8A023A06C0CA}" dt="2019-12-27T21:40:17.464" v="20021"/>
          <ac:spMkLst>
            <pc:docMk/>
            <pc:sldMk cId="3928202955" sldId="274"/>
            <ac:spMk id="13" creationId="{E54BA2F0-C7AC-4D6F-BB3B-A76847D2E9A4}"/>
          </ac:spMkLst>
        </pc:spChg>
        <pc:spChg chg="del mod">
          <ac:chgData name="Patrick Graham" userId="35201d9b9f2a785d" providerId="LiveId" clId="{6E8A021A-8843-47EB-B3BC-8A023A06C0CA}" dt="2019-12-27T21:43:19.236" v="20173" actId="478"/>
          <ac:spMkLst>
            <pc:docMk/>
            <pc:sldMk cId="3928202955" sldId="274"/>
            <ac:spMk id="14" creationId="{C87DCCA8-B929-4C6E-9C1A-02AD03C4B6FF}"/>
          </ac:spMkLst>
        </pc:spChg>
        <pc:spChg chg="del">
          <ac:chgData name="Patrick Graham" userId="35201d9b9f2a785d" providerId="LiveId" clId="{6E8A021A-8843-47EB-B3BC-8A023A06C0CA}" dt="2019-12-27T21:41:02.924" v="20066" actId="478"/>
          <ac:spMkLst>
            <pc:docMk/>
            <pc:sldMk cId="3928202955" sldId="274"/>
            <ac:spMk id="15" creationId="{A1E3E24A-995F-4C93-91A0-932BE7C56D85}"/>
          </ac:spMkLst>
        </pc:spChg>
        <pc:spChg chg="del">
          <ac:chgData name="Patrick Graham" userId="35201d9b9f2a785d" providerId="LiveId" clId="{6E8A021A-8843-47EB-B3BC-8A023A06C0CA}" dt="2019-12-27T21:39:50.562" v="19995" actId="478"/>
          <ac:spMkLst>
            <pc:docMk/>
            <pc:sldMk cId="3928202955" sldId="274"/>
            <ac:spMk id="16" creationId="{216847C6-0F21-4C35-A2B7-0C85ACA64364}"/>
          </ac:spMkLst>
        </pc:spChg>
        <pc:spChg chg="del">
          <ac:chgData name="Patrick Graham" userId="35201d9b9f2a785d" providerId="LiveId" clId="{6E8A021A-8843-47EB-B3BC-8A023A06C0CA}" dt="2019-12-27T21:41:05.134" v="20067" actId="478"/>
          <ac:spMkLst>
            <pc:docMk/>
            <pc:sldMk cId="3928202955" sldId="274"/>
            <ac:spMk id="17" creationId="{598554BB-AE00-4DD3-AB2A-DE900D21E839}"/>
          </ac:spMkLst>
        </pc:spChg>
        <pc:spChg chg="del">
          <ac:chgData name="Patrick Graham" userId="35201d9b9f2a785d" providerId="LiveId" clId="{6E8A021A-8843-47EB-B3BC-8A023A06C0CA}" dt="2019-12-27T21:41:02.924" v="20066" actId="478"/>
          <ac:spMkLst>
            <pc:docMk/>
            <pc:sldMk cId="3928202955" sldId="274"/>
            <ac:spMk id="18" creationId="{FD8FB360-97F2-4BE5-AF79-DB345D952EF3}"/>
          </ac:spMkLst>
        </pc:spChg>
        <pc:spChg chg="add mod">
          <ac:chgData name="Patrick Graham" userId="35201d9b9f2a785d" providerId="LiveId" clId="{6E8A021A-8843-47EB-B3BC-8A023A06C0CA}" dt="2019-12-27T22:03:50.597" v="20948" actId="14100"/>
          <ac:spMkLst>
            <pc:docMk/>
            <pc:sldMk cId="3928202955" sldId="274"/>
            <ac:spMk id="32" creationId="{D1ABE086-DDF5-480C-B9A8-F6CC13DFAEC0}"/>
          </ac:spMkLst>
        </pc:spChg>
        <pc:spChg chg="add mod">
          <ac:chgData name="Patrick Graham" userId="35201d9b9f2a785d" providerId="LiveId" clId="{6E8A021A-8843-47EB-B3BC-8A023A06C0CA}" dt="2019-12-27T21:54:47.991" v="20540" actId="1036"/>
          <ac:spMkLst>
            <pc:docMk/>
            <pc:sldMk cId="3928202955" sldId="274"/>
            <ac:spMk id="33" creationId="{8C2DB64C-D5DD-499E-BDC7-0033AD7A7712}"/>
          </ac:spMkLst>
        </pc:spChg>
        <pc:spChg chg="add mod">
          <ac:chgData name="Patrick Graham" userId="35201d9b9f2a785d" providerId="LiveId" clId="{6E8A021A-8843-47EB-B3BC-8A023A06C0CA}" dt="2019-12-27T21:54:47.991" v="20540" actId="1036"/>
          <ac:spMkLst>
            <pc:docMk/>
            <pc:sldMk cId="3928202955" sldId="274"/>
            <ac:spMk id="34" creationId="{5117BF82-1F7D-4ABF-BC16-F452362B377C}"/>
          </ac:spMkLst>
        </pc:spChg>
        <pc:spChg chg="mod">
          <ac:chgData name="Patrick Graham" userId="35201d9b9f2a785d" providerId="LiveId" clId="{6E8A021A-8843-47EB-B3BC-8A023A06C0CA}" dt="2020-01-05T03:12:41.532" v="44736" actId="14100"/>
          <ac:spMkLst>
            <pc:docMk/>
            <pc:sldMk cId="3928202955" sldId="274"/>
            <ac:spMk id="36" creationId="{34C45E3D-9B0A-4F95-A226-DE47FBC04868}"/>
          </ac:spMkLst>
        </pc:spChg>
        <pc:spChg chg="add mod">
          <ac:chgData name="Patrick Graham" userId="35201d9b9f2a785d" providerId="LiveId" clId="{6E8A021A-8843-47EB-B3BC-8A023A06C0CA}" dt="2019-12-27T22:01:18.326" v="20902" actId="554"/>
          <ac:spMkLst>
            <pc:docMk/>
            <pc:sldMk cId="3928202955" sldId="274"/>
            <ac:spMk id="38" creationId="{DFA01AFE-B217-44B0-B1F8-E0272CB51483}"/>
          </ac:spMkLst>
        </pc:spChg>
        <pc:spChg chg="add mod">
          <ac:chgData name="Patrick Graham" userId="35201d9b9f2a785d" providerId="LiveId" clId="{6E8A021A-8843-47EB-B3BC-8A023A06C0CA}" dt="2019-12-27T22:01:18.326" v="20902" actId="554"/>
          <ac:spMkLst>
            <pc:docMk/>
            <pc:sldMk cId="3928202955" sldId="274"/>
            <ac:spMk id="39" creationId="{F95CC03B-9EF4-4689-8BCA-A770D6D0BECD}"/>
          </ac:spMkLst>
        </pc:spChg>
        <pc:spChg chg="add mod">
          <ac:chgData name="Patrick Graham" userId="35201d9b9f2a785d" providerId="LiveId" clId="{6E8A021A-8843-47EB-B3BC-8A023A06C0CA}" dt="2019-12-27T22:01:18.326" v="20902" actId="554"/>
          <ac:spMkLst>
            <pc:docMk/>
            <pc:sldMk cId="3928202955" sldId="274"/>
            <ac:spMk id="40" creationId="{BFE8D2A6-D1E1-4CC6-A416-711C2F74DE48}"/>
          </ac:spMkLst>
        </pc:spChg>
        <pc:spChg chg="add del mod">
          <ac:chgData name="Patrick Graham" userId="35201d9b9f2a785d" providerId="LiveId" clId="{6E8A021A-8843-47EB-B3BC-8A023A06C0CA}" dt="2020-01-05T03:12:11.065" v="44716" actId="478"/>
          <ac:spMkLst>
            <pc:docMk/>
            <pc:sldMk cId="3928202955" sldId="274"/>
            <ac:spMk id="41" creationId="{92B7AB5B-88B8-46E9-A560-40318FA644BE}"/>
          </ac:spMkLst>
        </pc:spChg>
        <pc:spChg chg="add del mod">
          <ac:chgData name="Patrick Graham" userId="35201d9b9f2a785d" providerId="LiveId" clId="{6E8A021A-8843-47EB-B3BC-8A023A06C0CA}" dt="2020-01-05T03:12:13.246" v="44717" actId="478"/>
          <ac:spMkLst>
            <pc:docMk/>
            <pc:sldMk cId="3928202955" sldId="274"/>
            <ac:spMk id="42" creationId="{5EF23869-832F-4171-835B-43A217ECDF3A}"/>
          </ac:spMkLst>
        </pc:spChg>
        <pc:spChg chg="add del mod">
          <ac:chgData name="Patrick Graham" userId="35201d9b9f2a785d" providerId="LiveId" clId="{6E8A021A-8843-47EB-B3BC-8A023A06C0CA}" dt="2020-01-05T03:12:15.491" v="44718" actId="478"/>
          <ac:spMkLst>
            <pc:docMk/>
            <pc:sldMk cId="3928202955" sldId="274"/>
            <ac:spMk id="43" creationId="{1B25D9A6-C821-4451-936C-3D4C7F87CB2E}"/>
          </ac:spMkLst>
        </pc:spChg>
        <pc:grpChg chg="del">
          <ac:chgData name="Patrick Graham" userId="35201d9b9f2a785d" providerId="LiveId" clId="{6E8A021A-8843-47EB-B3BC-8A023A06C0CA}" dt="2019-12-27T21:39:05.356" v="19984" actId="478"/>
          <ac:grpSpMkLst>
            <pc:docMk/>
            <pc:sldMk cId="3928202955" sldId="274"/>
            <ac:grpSpMk id="19" creationId="{A0EF482B-F907-45F4-A9B2-8320CBB8F84E}"/>
          </ac:grpSpMkLst>
        </pc:grpChg>
        <pc:grpChg chg="add">
          <ac:chgData name="Patrick Graham" userId="35201d9b9f2a785d" providerId="LiveId" clId="{6E8A021A-8843-47EB-B3BC-8A023A06C0CA}" dt="2019-12-27T21:39:12.762" v="19985"/>
          <ac:grpSpMkLst>
            <pc:docMk/>
            <pc:sldMk cId="3928202955" sldId="274"/>
            <ac:grpSpMk id="21" creationId="{CFFC190F-9F31-4559-A164-AF3119426F62}"/>
          </ac:grpSpMkLst>
        </pc:grpChg>
        <pc:picChg chg="add mod">
          <ac:chgData name="Patrick Graham" userId="35201d9b9f2a785d" providerId="LiveId" clId="{6E8A021A-8843-47EB-B3BC-8A023A06C0CA}" dt="2019-12-27T21:54:47.991" v="20540" actId="1036"/>
          <ac:picMkLst>
            <pc:docMk/>
            <pc:sldMk cId="3928202955" sldId="274"/>
            <ac:picMk id="3" creationId="{C67DF423-EC85-4987-AB6F-B3DF869659E7}"/>
          </ac:picMkLst>
        </pc:picChg>
        <pc:picChg chg="del mod">
          <ac:chgData name="Patrick Graham" userId="35201d9b9f2a785d" providerId="LiveId" clId="{6E8A021A-8843-47EB-B3BC-8A023A06C0CA}" dt="2019-12-27T21:41:00.065" v="20065" actId="478"/>
          <ac:picMkLst>
            <pc:docMk/>
            <pc:sldMk cId="3928202955" sldId="274"/>
            <ac:picMk id="4" creationId="{277A622C-B500-444B-85A1-B8B6666F29FC}"/>
          </ac:picMkLst>
        </pc:picChg>
        <pc:picChg chg="del mod">
          <ac:chgData name="Patrick Graham" userId="35201d9b9f2a785d" providerId="LiveId" clId="{6E8A021A-8843-47EB-B3BC-8A023A06C0CA}" dt="2019-12-27T21:40:56.417" v="20063" actId="478"/>
          <ac:picMkLst>
            <pc:docMk/>
            <pc:sldMk cId="3928202955" sldId="274"/>
            <ac:picMk id="5" creationId="{8D3D70BF-E413-41A2-995E-6ABC379CEB10}"/>
          </ac:picMkLst>
        </pc:picChg>
        <pc:picChg chg="del mod">
          <ac:chgData name="Patrick Graham" userId="35201d9b9f2a785d" providerId="LiveId" clId="{6E8A021A-8843-47EB-B3BC-8A023A06C0CA}" dt="2019-12-27T21:40:52.395" v="20061" actId="478"/>
          <ac:picMkLst>
            <pc:docMk/>
            <pc:sldMk cId="3928202955" sldId="274"/>
            <ac:picMk id="6" creationId="{782B4917-A561-413F-AB8B-4C93768370B3}"/>
          </ac:picMkLst>
        </pc:picChg>
        <pc:picChg chg="add mod">
          <ac:chgData name="Patrick Graham" userId="35201d9b9f2a785d" providerId="LiveId" clId="{6E8A021A-8843-47EB-B3BC-8A023A06C0CA}" dt="2019-12-27T21:54:47.991" v="20540" actId="1036"/>
          <ac:picMkLst>
            <pc:docMk/>
            <pc:sldMk cId="3928202955" sldId="274"/>
            <ac:picMk id="8" creationId="{586657C3-9611-456C-B8C7-F1FD6A8BC9B9}"/>
          </ac:picMkLst>
        </pc:picChg>
        <pc:picChg chg="add mod">
          <ac:chgData name="Patrick Graham" userId="35201d9b9f2a785d" providerId="LiveId" clId="{6E8A021A-8843-47EB-B3BC-8A023A06C0CA}" dt="2019-12-27T21:54:47.991" v="20540" actId="1036"/>
          <ac:picMkLst>
            <pc:docMk/>
            <pc:sldMk cId="3928202955" sldId="274"/>
            <ac:picMk id="9" creationId="{BDF467F9-D780-49DA-B68D-5F45F77561B6}"/>
          </ac:picMkLst>
        </pc:picChg>
        <pc:cxnChg chg="del mod">
          <ac:chgData name="Patrick Graham" userId="35201d9b9f2a785d" providerId="LiveId" clId="{6E8A021A-8843-47EB-B3BC-8A023A06C0CA}" dt="2019-12-27T21:43:33.299" v="20177" actId="478"/>
          <ac:cxnSpMkLst>
            <pc:docMk/>
            <pc:sldMk cId="3928202955" sldId="274"/>
            <ac:cxnSpMk id="11" creationId="{F7E6BFE4-E0D8-429B-88E0-A5FC9A9DE4BB}"/>
          </ac:cxnSpMkLst>
        </pc:cxnChg>
        <pc:cxnChg chg="del">
          <ac:chgData name="Patrick Graham" userId="35201d9b9f2a785d" providerId="LiveId" clId="{6E8A021A-8843-47EB-B3BC-8A023A06C0CA}" dt="2019-12-27T21:41:02.924" v="20066" actId="478"/>
          <ac:cxnSpMkLst>
            <pc:docMk/>
            <pc:sldMk cId="3928202955" sldId="274"/>
            <ac:cxnSpMk id="12" creationId="{D1CD22C7-96EB-438F-AB6E-DFD9733E0760}"/>
          </ac:cxnSpMkLst>
        </pc:cxnChg>
        <pc:cxnChg chg="add mod">
          <ac:chgData name="Patrick Graham" userId="35201d9b9f2a785d" providerId="LiveId" clId="{6E8A021A-8843-47EB-B3BC-8A023A06C0CA}" dt="2019-12-27T21:55:19.163" v="20544" actId="14100"/>
          <ac:cxnSpMkLst>
            <pc:docMk/>
            <pc:sldMk cId="3928202955" sldId="274"/>
            <ac:cxnSpMk id="35" creationId="{3F069F02-E338-4A8F-9B1B-A9FFFDDDDE7C}"/>
          </ac:cxnSpMkLst>
        </pc:cxnChg>
        <pc:cxnChg chg="add mod">
          <ac:chgData name="Patrick Graham" userId="35201d9b9f2a785d" providerId="LiveId" clId="{6E8A021A-8843-47EB-B3BC-8A023A06C0CA}" dt="2019-12-27T21:55:28.928" v="20546" actId="1076"/>
          <ac:cxnSpMkLst>
            <pc:docMk/>
            <pc:sldMk cId="3928202955" sldId="274"/>
            <ac:cxnSpMk id="37" creationId="{B9A08B44-65F0-4335-8CAC-E916AF1CB1BD}"/>
          </ac:cxnSpMkLst>
        </pc:cxnChg>
      </pc:sldChg>
      <pc:sldChg chg="addSp delSp modSp add del">
        <pc:chgData name="Patrick Graham" userId="35201d9b9f2a785d" providerId="LiveId" clId="{6E8A021A-8843-47EB-B3BC-8A023A06C0CA}" dt="2019-12-27T22:06:49.625" v="20955" actId="47"/>
        <pc:sldMkLst>
          <pc:docMk/>
          <pc:sldMk cId="909378248" sldId="275"/>
        </pc:sldMkLst>
        <pc:spChg chg="mod">
          <ac:chgData name="Patrick Graham" userId="35201d9b9f2a785d" providerId="LiveId" clId="{6E8A021A-8843-47EB-B3BC-8A023A06C0CA}" dt="2019-12-27T22:03:33.488" v="20939" actId="20577"/>
          <ac:spMkLst>
            <pc:docMk/>
            <pc:sldMk cId="909378248" sldId="275"/>
            <ac:spMk id="2" creationId="{8304F349-A328-4C74-B3CA-2E1640A8B4E5}"/>
          </ac:spMkLst>
        </pc:spChg>
        <pc:picChg chg="add mod">
          <ac:chgData name="Patrick Graham" userId="35201d9b9f2a785d" providerId="LiveId" clId="{6E8A021A-8843-47EB-B3BC-8A023A06C0CA}" dt="2019-12-27T22:06:06.375" v="20954" actId="1076"/>
          <ac:picMkLst>
            <pc:docMk/>
            <pc:sldMk cId="909378248" sldId="275"/>
            <ac:picMk id="4" creationId="{E9BF3AAA-67E3-4F14-B640-6FFB2D4A3904}"/>
          </ac:picMkLst>
        </pc:picChg>
        <pc:picChg chg="del">
          <ac:chgData name="Patrick Graham" userId="35201d9b9f2a785d" providerId="LiveId" clId="{6E8A021A-8843-47EB-B3BC-8A023A06C0CA}" dt="2019-12-27T22:05:47.745" v="20949" actId="478"/>
          <ac:picMkLst>
            <pc:docMk/>
            <pc:sldMk cId="909378248" sldId="275"/>
            <ac:picMk id="8" creationId="{586657C3-9611-456C-B8C7-F1FD6A8BC9B9}"/>
          </ac:picMkLst>
        </pc:picChg>
      </pc:sldChg>
      <pc:sldChg chg="add del">
        <pc:chgData name="Patrick Graham" userId="35201d9b9f2a785d" providerId="LiveId" clId="{6E8A021A-8843-47EB-B3BC-8A023A06C0CA}" dt="2019-12-27T22:03:18.525" v="20914" actId="47"/>
        <pc:sldMkLst>
          <pc:docMk/>
          <pc:sldMk cId="1128991278" sldId="275"/>
        </pc:sldMkLst>
      </pc:sldChg>
      <pc:sldChg chg="addSp delSp modSp add ord">
        <pc:chgData name="Patrick Graham" userId="35201d9b9f2a785d" providerId="LiveId" clId="{6E8A021A-8843-47EB-B3BC-8A023A06C0CA}" dt="2020-01-05T03:13:35.654" v="44760" actId="20577"/>
        <pc:sldMkLst>
          <pc:docMk/>
          <pc:sldMk cId="2289950558" sldId="275"/>
        </pc:sldMkLst>
        <pc:spChg chg="mod">
          <ac:chgData name="Patrick Graham" userId="35201d9b9f2a785d" providerId="LiveId" clId="{6E8A021A-8843-47EB-B3BC-8A023A06C0CA}" dt="2020-01-05T03:13:35.654" v="44760" actId="20577"/>
          <ac:spMkLst>
            <pc:docMk/>
            <pc:sldMk cId="2289950558" sldId="275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7T22:19:01.309" v="21773" actId="478"/>
          <ac:spMkLst>
            <pc:docMk/>
            <pc:sldMk cId="2289950558" sldId="275"/>
            <ac:spMk id="13" creationId="{0551B90A-9D19-4AD7-9F7F-CB0B48CB1497}"/>
          </ac:spMkLst>
        </pc:spChg>
        <pc:spChg chg="mod">
          <ac:chgData name="Patrick Graham" userId="35201d9b9f2a785d" providerId="LiveId" clId="{6E8A021A-8843-47EB-B3BC-8A023A06C0CA}" dt="2019-12-27T22:11:51.571" v="20976" actId="207"/>
          <ac:spMkLst>
            <pc:docMk/>
            <pc:sldMk cId="2289950558" sldId="275"/>
            <ac:spMk id="23" creationId="{77B0FAEB-86DA-443F-914D-A100E50881E7}"/>
          </ac:spMkLst>
        </pc:spChg>
        <pc:spChg chg="mod">
          <ac:chgData name="Patrick Graham" userId="35201d9b9f2a785d" providerId="LiveId" clId="{6E8A021A-8843-47EB-B3BC-8A023A06C0CA}" dt="2019-12-27T22:11:59.483" v="20977" actId="207"/>
          <ac:spMkLst>
            <pc:docMk/>
            <pc:sldMk cId="2289950558" sldId="275"/>
            <ac:spMk id="24" creationId="{A4494332-3D3E-4033-AD0D-9C78526D9A6B}"/>
          </ac:spMkLst>
        </pc:spChg>
        <pc:spChg chg="del">
          <ac:chgData name="Patrick Graham" userId="35201d9b9f2a785d" providerId="LiveId" clId="{6E8A021A-8843-47EB-B3BC-8A023A06C0CA}" dt="2019-12-27T22:18:56.210" v="21772" actId="478"/>
          <ac:spMkLst>
            <pc:docMk/>
            <pc:sldMk cId="2289950558" sldId="275"/>
            <ac:spMk id="26" creationId="{C4552E4C-C630-4A3A-A929-4584DE918613}"/>
          </ac:spMkLst>
        </pc:spChg>
        <pc:spChg chg="del">
          <ac:chgData name="Patrick Graham" userId="35201d9b9f2a785d" providerId="LiveId" clId="{6E8A021A-8843-47EB-B3BC-8A023A06C0CA}" dt="2019-12-27T22:19:01.309" v="21773" actId="478"/>
          <ac:spMkLst>
            <pc:docMk/>
            <pc:sldMk cId="2289950558" sldId="275"/>
            <ac:spMk id="28" creationId="{E4B88DB2-9C4E-4DEE-997F-7E4D98D179CB}"/>
          </ac:spMkLst>
        </pc:spChg>
        <pc:spChg chg="mod">
          <ac:chgData name="Patrick Graham" userId="35201d9b9f2a785d" providerId="LiveId" clId="{6E8A021A-8843-47EB-B3BC-8A023A06C0CA}" dt="2019-12-27T22:19:16.081" v="21774" actId="1076"/>
          <ac:spMkLst>
            <pc:docMk/>
            <pc:sldMk cId="2289950558" sldId="275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19-12-27T22:18:48.486" v="21770" actId="20577"/>
          <ac:spMkLst>
            <pc:docMk/>
            <pc:sldMk cId="2289950558" sldId="275"/>
            <ac:spMk id="32" creationId="{26C84849-FC90-40D3-8918-D85F08024CAA}"/>
          </ac:spMkLst>
        </pc:spChg>
        <pc:spChg chg="del">
          <ac:chgData name="Patrick Graham" userId="35201d9b9f2a785d" providerId="LiveId" clId="{6E8A021A-8843-47EB-B3BC-8A023A06C0CA}" dt="2019-12-27T22:19:01.309" v="21773" actId="478"/>
          <ac:spMkLst>
            <pc:docMk/>
            <pc:sldMk cId="2289950558" sldId="275"/>
            <ac:spMk id="34" creationId="{54379B44-5C6B-4CF9-93E9-A14BB854EF3F}"/>
          </ac:spMkLst>
        </pc:spChg>
        <pc:spChg chg="add">
          <ac:chgData name="Patrick Graham" userId="35201d9b9f2a785d" providerId="LiveId" clId="{6E8A021A-8843-47EB-B3BC-8A023A06C0CA}" dt="2019-12-27T22:19:51.258" v="21775"/>
          <ac:spMkLst>
            <pc:docMk/>
            <pc:sldMk cId="2289950558" sldId="275"/>
            <ac:spMk id="36" creationId="{084FFC59-876D-4824-AD33-AA41703B0746}"/>
          </ac:spMkLst>
        </pc:spChg>
        <pc:spChg chg="add">
          <ac:chgData name="Patrick Graham" userId="35201d9b9f2a785d" providerId="LiveId" clId="{6E8A021A-8843-47EB-B3BC-8A023A06C0CA}" dt="2019-12-27T22:19:51.258" v="21775"/>
          <ac:spMkLst>
            <pc:docMk/>
            <pc:sldMk cId="2289950558" sldId="275"/>
            <ac:spMk id="38" creationId="{ED62CCB0-1B22-4C35-842A-B87D15794AFB}"/>
          </ac:spMkLst>
        </pc:spChg>
        <pc:spChg chg="add">
          <ac:chgData name="Patrick Graham" userId="35201d9b9f2a785d" providerId="LiveId" clId="{6E8A021A-8843-47EB-B3BC-8A023A06C0CA}" dt="2019-12-27T22:19:51.258" v="21775"/>
          <ac:spMkLst>
            <pc:docMk/>
            <pc:sldMk cId="2289950558" sldId="275"/>
            <ac:spMk id="40" creationId="{DBAD71F7-BA22-430D-99FD-BCA026880B1B}"/>
          </ac:spMkLst>
        </pc:spChg>
        <pc:spChg chg="add">
          <ac:chgData name="Patrick Graham" userId="35201d9b9f2a785d" providerId="LiveId" clId="{6E8A021A-8843-47EB-B3BC-8A023A06C0CA}" dt="2019-12-27T22:19:51.258" v="21775"/>
          <ac:spMkLst>
            <pc:docMk/>
            <pc:sldMk cId="2289950558" sldId="275"/>
            <ac:spMk id="42" creationId="{888E5CA6-3D81-4D10-952F-01BE9BD520BD}"/>
          </ac:spMkLst>
        </pc:spChg>
        <pc:picChg chg="del">
          <ac:chgData name="Patrick Graham" userId="35201d9b9f2a785d" providerId="LiveId" clId="{6E8A021A-8843-47EB-B3BC-8A023A06C0CA}" dt="2019-12-27T22:18:53.322" v="21771" actId="478"/>
          <ac:picMkLst>
            <pc:docMk/>
            <pc:sldMk cId="2289950558" sldId="275"/>
            <ac:picMk id="9" creationId="{956C8895-8A2C-4576-8FE3-3FD3DE0B81E3}"/>
          </ac:picMkLst>
        </pc:picChg>
        <pc:picChg chg="add">
          <ac:chgData name="Patrick Graham" userId="35201d9b9f2a785d" providerId="LiveId" clId="{6E8A021A-8843-47EB-B3BC-8A023A06C0CA}" dt="2019-12-27T22:19:51.258" v="21775"/>
          <ac:picMkLst>
            <pc:docMk/>
            <pc:sldMk cId="2289950558" sldId="275"/>
            <ac:picMk id="29" creationId="{F3F17CB7-40C9-423A-B938-8E2886E06E28}"/>
          </ac:picMkLst>
        </pc:picChg>
        <pc:cxnChg chg="del">
          <ac:chgData name="Patrick Graham" userId="35201d9b9f2a785d" providerId="LiveId" clId="{6E8A021A-8843-47EB-B3BC-8A023A06C0CA}" dt="2019-12-27T22:19:01.309" v="21773" actId="478"/>
          <ac:cxnSpMkLst>
            <pc:docMk/>
            <pc:sldMk cId="2289950558" sldId="275"/>
            <ac:cxnSpMk id="12" creationId="{12347D51-64CD-4448-9A9C-1C78BF6D2E5C}"/>
          </ac:cxnSpMkLst>
        </pc:cxnChg>
        <pc:cxnChg chg="del">
          <ac:chgData name="Patrick Graham" userId="35201d9b9f2a785d" providerId="LiveId" clId="{6E8A021A-8843-47EB-B3BC-8A023A06C0CA}" dt="2019-12-27T22:19:01.309" v="21773" actId="478"/>
          <ac:cxnSpMkLst>
            <pc:docMk/>
            <pc:sldMk cId="2289950558" sldId="275"/>
            <ac:cxnSpMk id="25" creationId="{E2D10F23-6747-43BB-B8FA-F61477CE1A65}"/>
          </ac:cxnSpMkLst>
        </pc:cxnChg>
        <pc:cxnChg chg="del">
          <ac:chgData name="Patrick Graham" userId="35201d9b9f2a785d" providerId="LiveId" clId="{6E8A021A-8843-47EB-B3BC-8A023A06C0CA}" dt="2019-12-27T22:19:01.309" v="21773" actId="478"/>
          <ac:cxnSpMkLst>
            <pc:docMk/>
            <pc:sldMk cId="2289950558" sldId="275"/>
            <ac:cxnSpMk id="27" creationId="{219BA2BF-2BA6-4FF8-AC7A-F71C4DB8BF96}"/>
          </ac:cxnSpMkLst>
        </pc:cxnChg>
        <pc:cxnChg chg="del">
          <ac:chgData name="Patrick Graham" userId="35201d9b9f2a785d" providerId="LiveId" clId="{6E8A021A-8843-47EB-B3BC-8A023A06C0CA}" dt="2019-12-27T22:19:01.309" v="21773" actId="478"/>
          <ac:cxnSpMkLst>
            <pc:docMk/>
            <pc:sldMk cId="2289950558" sldId="275"/>
            <ac:cxnSpMk id="31" creationId="{CEF4D691-D5AA-4443-B1DA-CB157EAF532C}"/>
          </ac:cxnSpMkLst>
        </pc:cxnChg>
        <pc:cxnChg chg="add">
          <ac:chgData name="Patrick Graham" userId="35201d9b9f2a785d" providerId="LiveId" clId="{6E8A021A-8843-47EB-B3BC-8A023A06C0CA}" dt="2019-12-27T22:19:51.258" v="21775"/>
          <ac:cxnSpMkLst>
            <pc:docMk/>
            <pc:sldMk cId="2289950558" sldId="275"/>
            <ac:cxnSpMk id="35" creationId="{5627A3FB-2419-47C1-8DF4-5AC0F17835C6}"/>
          </ac:cxnSpMkLst>
        </pc:cxnChg>
        <pc:cxnChg chg="add">
          <ac:chgData name="Patrick Graham" userId="35201d9b9f2a785d" providerId="LiveId" clId="{6E8A021A-8843-47EB-B3BC-8A023A06C0CA}" dt="2019-12-27T22:19:51.258" v="21775"/>
          <ac:cxnSpMkLst>
            <pc:docMk/>
            <pc:sldMk cId="2289950558" sldId="275"/>
            <ac:cxnSpMk id="37" creationId="{1936F245-91B3-41E1-AC63-97F596E04A53}"/>
          </ac:cxnSpMkLst>
        </pc:cxnChg>
        <pc:cxnChg chg="add">
          <ac:chgData name="Patrick Graham" userId="35201d9b9f2a785d" providerId="LiveId" clId="{6E8A021A-8843-47EB-B3BC-8A023A06C0CA}" dt="2019-12-27T22:19:51.258" v="21775"/>
          <ac:cxnSpMkLst>
            <pc:docMk/>
            <pc:sldMk cId="2289950558" sldId="275"/>
            <ac:cxnSpMk id="39" creationId="{BC5D8917-7AF4-4A68-B979-0AC5B39C4F26}"/>
          </ac:cxnSpMkLst>
        </pc:cxnChg>
        <pc:cxnChg chg="add">
          <ac:chgData name="Patrick Graham" userId="35201d9b9f2a785d" providerId="LiveId" clId="{6E8A021A-8843-47EB-B3BC-8A023A06C0CA}" dt="2019-12-27T22:19:51.258" v="21775"/>
          <ac:cxnSpMkLst>
            <pc:docMk/>
            <pc:sldMk cId="2289950558" sldId="275"/>
            <ac:cxnSpMk id="41" creationId="{C9837BEE-B2A0-4C6A-BE8D-EC9FEF696138}"/>
          </ac:cxnSpMkLst>
        </pc:cxnChg>
      </pc:sldChg>
      <pc:sldChg chg="addSp delSp modSp add ord">
        <pc:chgData name="Patrick Graham" userId="35201d9b9f2a785d" providerId="LiveId" clId="{6E8A021A-8843-47EB-B3BC-8A023A06C0CA}" dt="2019-12-27T22:41:24.169" v="22368" actId="1076"/>
        <pc:sldMkLst>
          <pc:docMk/>
          <pc:sldMk cId="2421939729" sldId="276"/>
        </pc:sldMkLst>
        <pc:spChg chg="mod">
          <ac:chgData name="Patrick Graham" userId="35201d9b9f2a785d" providerId="LiveId" clId="{6E8A021A-8843-47EB-B3BC-8A023A06C0CA}" dt="2019-12-27T22:22:16.793" v="21944" actId="947"/>
          <ac:spMkLst>
            <pc:docMk/>
            <pc:sldMk cId="2421939729" sldId="276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32" creationId="{D1ABE086-DDF5-480C-B9A8-F6CC13DFAEC0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33" creationId="{8C2DB64C-D5DD-499E-BDC7-0033AD7A7712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34" creationId="{5117BF82-1F7D-4ABF-BC16-F452362B377C}"/>
          </ac:spMkLst>
        </pc:spChg>
        <pc:spChg chg="del">
          <ac:chgData name="Patrick Graham" userId="35201d9b9f2a785d" providerId="LiveId" clId="{6E8A021A-8843-47EB-B3BC-8A023A06C0CA}" dt="2019-12-27T22:20:22.847" v="21781" actId="478"/>
          <ac:spMkLst>
            <pc:docMk/>
            <pc:sldMk cId="2421939729" sldId="276"/>
            <ac:spMk id="36" creationId="{34C45E3D-9B0A-4F95-A226-DE47FBC04868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38" creationId="{DFA01AFE-B217-44B0-B1F8-E0272CB51483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39" creationId="{F95CC03B-9EF4-4689-8BCA-A770D6D0BECD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40" creationId="{BFE8D2A6-D1E1-4CC6-A416-711C2F74DE48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41" creationId="{92B7AB5B-88B8-46E9-A560-40318FA644BE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42" creationId="{5EF23869-832F-4171-835B-43A217ECDF3A}"/>
          </ac:spMkLst>
        </pc:spChg>
        <pc:spChg chg="del">
          <ac:chgData name="Patrick Graham" userId="35201d9b9f2a785d" providerId="LiveId" clId="{6E8A021A-8843-47EB-B3BC-8A023A06C0CA}" dt="2019-12-27T22:20:33.252" v="21782" actId="478"/>
          <ac:spMkLst>
            <pc:docMk/>
            <pc:sldMk cId="2421939729" sldId="276"/>
            <ac:spMk id="43" creationId="{1B25D9A6-C821-4451-936C-3D4C7F87CB2E}"/>
          </ac:spMkLst>
        </pc:spChg>
        <pc:spChg chg="add mod">
          <ac:chgData name="Patrick Graham" userId="35201d9b9f2a785d" providerId="LiveId" clId="{6E8A021A-8843-47EB-B3BC-8A023A06C0CA}" dt="2019-12-27T22:41:24.169" v="22368" actId="1076"/>
          <ac:spMkLst>
            <pc:docMk/>
            <pc:sldMk cId="2421939729" sldId="276"/>
            <ac:spMk id="47" creationId="{EF6F2522-8550-4641-815C-4135493D7483}"/>
          </ac:spMkLst>
        </pc:spChg>
        <pc:grpChg chg="del">
          <ac:chgData name="Patrick Graham" userId="35201d9b9f2a785d" providerId="LiveId" clId="{6E8A021A-8843-47EB-B3BC-8A023A06C0CA}" dt="2019-12-27T22:20:16.786" v="21779" actId="478"/>
          <ac:grpSpMkLst>
            <pc:docMk/>
            <pc:sldMk cId="2421939729" sldId="276"/>
            <ac:grpSpMk id="21" creationId="{CFFC190F-9F31-4559-A164-AF3119426F62}"/>
          </ac:grpSpMkLst>
        </pc:grpChg>
        <pc:grpChg chg="add">
          <ac:chgData name="Patrick Graham" userId="35201d9b9f2a785d" providerId="LiveId" clId="{6E8A021A-8843-47EB-B3BC-8A023A06C0CA}" dt="2019-12-27T22:20:17.802" v="21780"/>
          <ac:grpSpMkLst>
            <pc:docMk/>
            <pc:sldMk cId="2421939729" sldId="276"/>
            <ac:grpSpMk id="24" creationId="{5B002373-DECC-4152-B697-5CB144CABD1E}"/>
          </ac:grpSpMkLst>
        </pc:grpChg>
        <pc:graphicFrameChg chg="add mod modGraphic">
          <ac:chgData name="Patrick Graham" userId="35201d9b9f2a785d" providerId="LiveId" clId="{6E8A021A-8843-47EB-B3BC-8A023A06C0CA}" dt="2019-12-27T22:40:56.553" v="22366" actId="207"/>
          <ac:graphicFrameMkLst>
            <pc:docMk/>
            <pc:sldMk cId="2421939729" sldId="276"/>
            <ac:graphicFrameMk id="4" creationId="{33417491-277E-4FA5-91B0-E83A4F87E43E}"/>
          </ac:graphicFrameMkLst>
        </pc:graphicFrameChg>
        <pc:picChg chg="del">
          <ac:chgData name="Patrick Graham" userId="35201d9b9f2a785d" providerId="LiveId" clId="{6E8A021A-8843-47EB-B3BC-8A023A06C0CA}" dt="2019-12-27T22:20:33.252" v="21782" actId="478"/>
          <ac:picMkLst>
            <pc:docMk/>
            <pc:sldMk cId="2421939729" sldId="276"/>
            <ac:picMk id="3" creationId="{C67DF423-EC85-4987-AB6F-B3DF869659E7}"/>
          </ac:picMkLst>
        </pc:picChg>
        <pc:picChg chg="del">
          <ac:chgData name="Patrick Graham" userId="35201d9b9f2a785d" providerId="LiveId" clId="{6E8A021A-8843-47EB-B3BC-8A023A06C0CA}" dt="2019-12-27T22:20:33.252" v="21782" actId="478"/>
          <ac:picMkLst>
            <pc:docMk/>
            <pc:sldMk cId="2421939729" sldId="276"/>
            <ac:picMk id="8" creationId="{586657C3-9611-456C-B8C7-F1FD6A8BC9B9}"/>
          </ac:picMkLst>
        </pc:picChg>
        <pc:picChg chg="del">
          <ac:chgData name="Patrick Graham" userId="35201d9b9f2a785d" providerId="LiveId" clId="{6E8A021A-8843-47EB-B3BC-8A023A06C0CA}" dt="2019-12-27T22:20:33.252" v="21782" actId="478"/>
          <ac:picMkLst>
            <pc:docMk/>
            <pc:sldMk cId="2421939729" sldId="276"/>
            <ac:picMk id="9" creationId="{BDF467F9-D780-49DA-B68D-5F45F77561B6}"/>
          </ac:picMkLst>
        </pc:picChg>
        <pc:cxnChg chg="del">
          <ac:chgData name="Patrick Graham" userId="35201d9b9f2a785d" providerId="LiveId" clId="{6E8A021A-8843-47EB-B3BC-8A023A06C0CA}" dt="2019-12-27T22:20:33.252" v="21782" actId="478"/>
          <ac:cxnSpMkLst>
            <pc:docMk/>
            <pc:sldMk cId="2421939729" sldId="276"/>
            <ac:cxnSpMk id="35" creationId="{3F069F02-E338-4A8F-9B1B-A9FFFDDDDE7C}"/>
          </ac:cxnSpMkLst>
        </pc:cxnChg>
        <pc:cxnChg chg="del">
          <ac:chgData name="Patrick Graham" userId="35201d9b9f2a785d" providerId="LiveId" clId="{6E8A021A-8843-47EB-B3BC-8A023A06C0CA}" dt="2019-12-27T22:20:33.252" v="21782" actId="478"/>
          <ac:cxnSpMkLst>
            <pc:docMk/>
            <pc:sldMk cId="2421939729" sldId="276"/>
            <ac:cxnSpMk id="37" creationId="{B9A08B44-65F0-4335-8CAC-E916AF1CB1BD}"/>
          </ac:cxnSpMkLst>
        </pc:cxnChg>
      </pc:sldChg>
      <pc:sldChg chg="addSp delSp modSp add ord">
        <pc:chgData name="Patrick Graham" userId="35201d9b9f2a785d" providerId="LiveId" clId="{6E8A021A-8843-47EB-B3BC-8A023A06C0CA}" dt="2020-01-05T03:15:19.159" v="44761" actId="2165"/>
        <pc:sldMkLst>
          <pc:docMk/>
          <pc:sldMk cId="3291187467" sldId="277"/>
        </pc:sldMkLst>
        <pc:spChg chg="mod">
          <ac:chgData name="Patrick Graham" userId="35201d9b9f2a785d" providerId="LiveId" clId="{6E8A021A-8843-47EB-B3BC-8A023A06C0CA}" dt="2019-12-27T22:43:48.448" v="22623" actId="20577"/>
          <ac:spMkLst>
            <pc:docMk/>
            <pc:sldMk cId="3291187467" sldId="277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27T22:42:10.461" v="22374" actId="207"/>
          <ac:spMkLst>
            <pc:docMk/>
            <pc:sldMk cId="3291187467" sldId="277"/>
            <ac:spMk id="16" creationId="{70CB271A-1024-4A37-916D-8493F2F973A3}"/>
          </ac:spMkLst>
        </pc:spChg>
        <pc:spChg chg="mod">
          <ac:chgData name="Patrick Graham" userId="35201d9b9f2a785d" providerId="LiveId" clId="{6E8A021A-8843-47EB-B3BC-8A023A06C0CA}" dt="2019-12-27T22:42:03.171" v="22373" actId="207"/>
          <ac:spMkLst>
            <pc:docMk/>
            <pc:sldMk cId="3291187467" sldId="277"/>
            <ac:spMk id="24" creationId="{A4494332-3D3E-4033-AD0D-9C78526D9A6B}"/>
          </ac:spMkLst>
        </pc:spChg>
        <pc:spChg chg="mod">
          <ac:chgData name="Patrick Graham" userId="35201d9b9f2a785d" providerId="LiveId" clId="{6E8A021A-8843-47EB-B3BC-8A023A06C0CA}" dt="2019-12-27T22:48:18.991" v="23287" actId="6549"/>
          <ac:spMkLst>
            <pc:docMk/>
            <pc:sldMk cId="3291187467" sldId="277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19-12-27T23:33:15.425" v="24598" actId="20577"/>
          <ac:spMkLst>
            <pc:docMk/>
            <pc:sldMk cId="3291187467" sldId="277"/>
            <ac:spMk id="33" creationId="{4358B91B-AE33-4D8D-A316-A0F7BF10E1D0}"/>
          </ac:spMkLst>
        </pc:spChg>
        <pc:spChg chg="del">
          <ac:chgData name="Patrick Graham" userId="35201d9b9f2a785d" providerId="LiveId" clId="{6E8A021A-8843-47EB-B3BC-8A023A06C0CA}" dt="2019-12-27T22:49:38.919" v="23369" actId="478"/>
          <ac:spMkLst>
            <pc:docMk/>
            <pc:sldMk cId="3291187467" sldId="277"/>
            <ac:spMk id="36" creationId="{084FFC59-876D-4824-AD33-AA41703B0746}"/>
          </ac:spMkLst>
        </pc:spChg>
        <pc:spChg chg="del">
          <ac:chgData name="Patrick Graham" userId="35201d9b9f2a785d" providerId="LiveId" clId="{6E8A021A-8843-47EB-B3BC-8A023A06C0CA}" dt="2019-12-27T22:49:38.919" v="23369" actId="478"/>
          <ac:spMkLst>
            <pc:docMk/>
            <pc:sldMk cId="3291187467" sldId="277"/>
            <ac:spMk id="38" creationId="{ED62CCB0-1B22-4C35-842A-B87D15794AFB}"/>
          </ac:spMkLst>
        </pc:spChg>
        <pc:spChg chg="del">
          <ac:chgData name="Patrick Graham" userId="35201d9b9f2a785d" providerId="LiveId" clId="{6E8A021A-8843-47EB-B3BC-8A023A06C0CA}" dt="2019-12-27T22:49:38.919" v="23369" actId="478"/>
          <ac:spMkLst>
            <pc:docMk/>
            <pc:sldMk cId="3291187467" sldId="277"/>
            <ac:spMk id="40" creationId="{DBAD71F7-BA22-430D-99FD-BCA026880B1B}"/>
          </ac:spMkLst>
        </pc:spChg>
        <pc:spChg chg="del">
          <ac:chgData name="Patrick Graham" userId="35201d9b9f2a785d" providerId="LiveId" clId="{6E8A021A-8843-47EB-B3BC-8A023A06C0CA}" dt="2019-12-27T22:49:38.919" v="23369" actId="478"/>
          <ac:spMkLst>
            <pc:docMk/>
            <pc:sldMk cId="3291187467" sldId="277"/>
            <ac:spMk id="42" creationId="{888E5CA6-3D81-4D10-952F-01BE9BD520BD}"/>
          </ac:spMkLst>
        </pc:spChg>
        <pc:graphicFrameChg chg="add mod modGraphic">
          <ac:chgData name="Patrick Graham" userId="35201d9b9f2a785d" providerId="LiveId" clId="{6E8A021A-8843-47EB-B3BC-8A023A06C0CA}" dt="2020-01-05T03:15:19.159" v="44761" actId="2165"/>
          <ac:graphicFrameMkLst>
            <pc:docMk/>
            <pc:sldMk cId="3291187467" sldId="277"/>
            <ac:graphicFrameMk id="4" creationId="{3D981392-FF59-4847-BBC1-4BCE53BA00E1}"/>
          </ac:graphicFrameMkLst>
        </pc:graphicFrameChg>
        <pc:picChg chg="del">
          <ac:chgData name="Patrick Graham" userId="35201d9b9f2a785d" providerId="LiveId" clId="{6E8A021A-8843-47EB-B3BC-8A023A06C0CA}" dt="2019-12-27T22:49:32.259" v="23368" actId="478"/>
          <ac:picMkLst>
            <pc:docMk/>
            <pc:sldMk cId="3291187467" sldId="277"/>
            <ac:picMk id="29" creationId="{F3F17CB7-40C9-423A-B938-8E2886E06E28}"/>
          </ac:picMkLst>
        </pc:picChg>
        <pc:cxnChg chg="del">
          <ac:chgData name="Patrick Graham" userId="35201d9b9f2a785d" providerId="LiveId" clId="{6E8A021A-8843-47EB-B3BC-8A023A06C0CA}" dt="2019-12-27T22:49:38.919" v="23369" actId="478"/>
          <ac:cxnSpMkLst>
            <pc:docMk/>
            <pc:sldMk cId="3291187467" sldId="277"/>
            <ac:cxnSpMk id="35" creationId="{5627A3FB-2419-47C1-8DF4-5AC0F17835C6}"/>
          </ac:cxnSpMkLst>
        </pc:cxnChg>
        <pc:cxnChg chg="del">
          <ac:chgData name="Patrick Graham" userId="35201d9b9f2a785d" providerId="LiveId" clId="{6E8A021A-8843-47EB-B3BC-8A023A06C0CA}" dt="2019-12-27T22:49:38.919" v="23369" actId="478"/>
          <ac:cxnSpMkLst>
            <pc:docMk/>
            <pc:sldMk cId="3291187467" sldId="277"/>
            <ac:cxnSpMk id="37" creationId="{1936F245-91B3-41E1-AC63-97F596E04A53}"/>
          </ac:cxnSpMkLst>
        </pc:cxnChg>
        <pc:cxnChg chg="del">
          <ac:chgData name="Patrick Graham" userId="35201d9b9f2a785d" providerId="LiveId" clId="{6E8A021A-8843-47EB-B3BC-8A023A06C0CA}" dt="2019-12-27T22:49:38.919" v="23369" actId="478"/>
          <ac:cxnSpMkLst>
            <pc:docMk/>
            <pc:sldMk cId="3291187467" sldId="277"/>
            <ac:cxnSpMk id="39" creationId="{BC5D8917-7AF4-4A68-B979-0AC5B39C4F26}"/>
          </ac:cxnSpMkLst>
        </pc:cxnChg>
        <pc:cxnChg chg="del">
          <ac:chgData name="Patrick Graham" userId="35201d9b9f2a785d" providerId="LiveId" clId="{6E8A021A-8843-47EB-B3BC-8A023A06C0CA}" dt="2019-12-27T22:49:38.919" v="23369" actId="478"/>
          <ac:cxnSpMkLst>
            <pc:docMk/>
            <pc:sldMk cId="3291187467" sldId="277"/>
            <ac:cxnSpMk id="41" creationId="{C9837BEE-B2A0-4C6A-BE8D-EC9FEF696138}"/>
          </ac:cxnSpMkLst>
        </pc:cxnChg>
      </pc:sldChg>
      <pc:sldChg chg="addSp delSp modSp add ord">
        <pc:chgData name="Patrick Graham" userId="35201d9b9f2a785d" providerId="LiveId" clId="{6E8A021A-8843-47EB-B3BC-8A023A06C0CA}" dt="2020-01-05T03:16:09.126" v="44763" actId="948"/>
        <pc:sldMkLst>
          <pc:docMk/>
          <pc:sldMk cId="2322174730" sldId="278"/>
        </pc:sldMkLst>
        <pc:spChg chg="mod">
          <ac:chgData name="Patrick Graham" userId="35201d9b9f2a785d" providerId="LiveId" clId="{6E8A021A-8843-47EB-B3BC-8A023A06C0CA}" dt="2019-12-27T23:05:21.719" v="23799" actId="113"/>
          <ac:spMkLst>
            <pc:docMk/>
            <pc:sldMk cId="2322174730" sldId="278"/>
            <ac:spMk id="2" creationId="{8304F349-A328-4C74-B3CA-2E1640A8B4E5}"/>
          </ac:spMkLst>
        </pc:spChg>
        <pc:spChg chg="add mod">
          <ac:chgData name="Patrick Graham" userId="35201d9b9f2a785d" providerId="LiveId" clId="{6E8A021A-8843-47EB-B3BC-8A023A06C0CA}" dt="2020-01-05T03:16:00.883" v="44762" actId="948"/>
          <ac:spMkLst>
            <pc:docMk/>
            <pc:sldMk cId="2322174730" sldId="278"/>
            <ac:spMk id="9" creationId="{F6004C82-CFF6-40BA-A2FF-E0EAE14D2FD6}"/>
          </ac:spMkLst>
        </pc:spChg>
        <pc:spChg chg="add mod">
          <ac:chgData name="Patrick Graham" userId="35201d9b9f2a785d" providerId="LiveId" clId="{6E8A021A-8843-47EB-B3BC-8A023A06C0CA}" dt="2019-12-27T23:25:17.817" v="24143" actId="14100"/>
          <ac:spMkLst>
            <pc:docMk/>
            <pc:sldMk cId="2322174730" sldId="278"/>
            <ac:spMk id="10" creationId="{5C682975-14D5-4C28-89DC-A1C386F78464}"/>
          </ac:spMkLst>
        </pc:spChg>
        <pc:spChg chg="del">
          <ac:chgData name="Patrick Graham" userId="35201d9b9f2a785d" providerId="LiveId" clId="{6E8A021A-8843-47EB-B3BC-8A023A06C0CA}" dt="2019-12-27T23:22:58.068" v="24113" actId="478"/>
          <ac:spMkLst>
            <pc:docMk/>
            <pc:sldMk cId="2322174730" sldId="278"/>
            <ac:spMk id="16" creationId="{3863DF7D-D83E-44F0-9973-61D1453133BC}"/>
          </ac:spMkLst>
        </pc:spChg>
        <pc:spChg chg="mod">
          <ac:chgData name="Patrick Graham" userId="35201d9b9f2a785d" providerId="LiveId" clId="{6E8A021A-8843-47EB-B3BC-8A023A06C0CA}" dt="2019-12-27T23:24:51.307" v="24122" actId="207"/>
          <ac:spMkLst>
            <pc:docMk/>
            <pc:sldMk cId="2322174730" sldId="278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03:16:09.126" v="44763" actId="948"/>
          <ac:spMkLst>
            <pc:docMk/>
            <pc:sldMk cId="2322174730" sldId="278"/>
            <ac:spMk id="32" creationId="{26C84849-FC90-40D3-8918-D85F08024CAA}"/>
          </ac:spMkLst>
        </pc:spChg>
        <pc:spChg chg="del">
          <ac:chgData name="Patrick Graham" userId="35201d9b9f2a785d" providerId="LiveId" clId="{6E8A021A-8843-47EB-B3BC-8A023A06C0CA}" dt="2019-12-27T23:23:20.834" v="24114" actId="478"/>
          <ac:spMkLst>
            <pc:docMk/>
            <pc:sldMk cId="2322174730" sldId="278"/>
            <ac:spMk id="33" creationId="{4358B91B-AE33-4D8D-A316-A0F7BF10E1D0}"/>
          </ac:spMkLst>
        </pc:spChg>
        <pc:graphicFrameChg chg="add del">
          <ac:chgData name="Patrick Graham" userId="35201d9b9f2a785d" providerId="LiveId" clId="{6E8A021A-8843-47EB-B3BC-8A023A06C0CA}" dt="2019-12-27T23:24:10.674" v="24116"/>
          <ac:graphicFrameMkLst>
            <pc:docMk/>
            <pc:sldMk cId="2322174730" sldId="278"/>
            <ac:graphicFrameMk id="3" creationId="{07FDFDE7-2B5C-4F6A-BBFB-6B52FCFA9DED}"/>
          </ac:graphicFrameMkLst>
        </pc:graphicFrameChg>
      </pc:sldChg>
      <pc:sldChg chg="addSp delSp modSp add ord">
        <pc:chgData name="Patrick Graham" userId="35201d9b9f2a785d" providerId="LiveId" clId="{6E8A021A-8843-47EB-B3BC-8A023A06C0CA}" dt="2019-12-27T23:38:38.021" v="24823" actId="14100"/>
        <pc:sldMkLst>
          <pc:docMk/>
          <pc:sldMk cId="1008924334" sldId="279"/>
        </pc:sldMkLst>
        <pc:spChg chg="mod">
          <ac:chgData name="Patrick Graham" userId="35201d9b9f2a785d" providerId="LiveId" clId="{6E8A021A-8843-47EB-B3BC-8A023A06C0CA}" dt="2019-12-27T23:37:38.900" v="24812" actId="20577"/>
          <ac:spMkLst>
            <pc:docMk/>
            <pc:sldMk cId="1008924334" sldId="279"/>
            <ac:spMk id="2" creationId="{187023E6-56D8-422D-8597-A008A5B24EE0}"/>
          </ac:spMkLst>
        </pc:spChg>
        <pc:spChg chg="add del mod">
          <ac:chgData name="Patrick Graham" userId="35201d9b9f2a785d" providerId="LiveId" clId="{6E8A021A-8843-47EB-B3BC-8A023A06C0CA}" dt="2019-12-27T23:38:22.677" v="24819" actId="478"/>
          <ac:spMkLst>
            <pc:docMk/>
            <pc:sldMk cId="1008924334" sldId="279"/>
            <ac:spMk id="6" creationId="{0E9E8953-3B72-43D8-BEDE-EF4AA522BB8C}"/>
          </ac:spMkLst>
        </pc:spChg>
        <pc:picChg chg="del">
          <ac:chgData name="Patrick Graham" userId="35201d9b9f2a785d" providerId="LiveId" clId="{6E8A021A-8843-47EB-B3BC-8A023A06C0CA}" dt="2019-12-27T23:37:44.318" v="24813" actId="478"/>
          <ac:picMkLst>
            <pc:docMk/>
            <pc:sldMk cId="1008924334" sldId="279"/>
            <ac:picMk id="4" creationId="{C5B93EDC-F539-4415-B69A-7BB0F5D7020C}"/>
          </ac:picMkLst>
        </pc:picChg>
        <pc:picChg chg="add mod">
          <ac:chgData name="Patrick Graham" userId="35201d9b9f2a785d" providerId="LiveId" clId="{6E8A021A-8843-47EB-B3BC-8A023A06C0CA}" dt="2019-12-27T23:38:38.021" v="24823" actId="14100"/>
          <ac:picMkLst>
            <pc:docMk/>
            <pc:sldMk cId="1008924334" sldId="279"/>
            <ac:picMk id="5" creationId="{1BC5B4D8-ACF8-4887-8A0E-4B2009863E7A}"/>
          </ac:picMkLst>
        </pc:picChg>
      </pc:sldChg>
      <pc:sldChg chg="modSp add ord">
        <pc:chgData name="Patrick Graham" userId="35201d9b9f2a785d" providerId="LiveId" clId="{6E8A021A-8843-47EB-B3BC-8A023A06C0CA}" dt="2020-01-05T03:17:05.404" v="44767" actId="5793"/>
        <pc:sldMkLst>
          <pc:docMk/>
          <pc:sldMk cId="3207022969" sldId="280"/>
        </pc:sldMkLst>
        <pc:spChg chg="mod">
          <ac:chgData name="Patrick Graham" userId="35201d9b9f2a785d" providerId="LiveId" clId="{6E8A021A-8843-47EB-B3BC-8A023A06C0CA}" dt="2019-12-27T23:56:13.715" v="26193" actId="20577"/>
          <ac:spMkLst>
            <pc:docMk/>
            <pc:sldMk cId="3207022969" sldId="280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27T23:53:19.478" v="25860" actId="1038"/>
          <ac:spMkLst>
            <pc:docMk/>
            <pc:sldMk cId="3207022969" sldId="280"/>
            <ac:spMk id="3" creationId="{636D5926-CB5F-4638-9E8F-7CC3DC9EAB59}"/>
          </ac:spMkLst>
        </pc:spChg>
        <pc:spChg chg="mod">
          <ac:chgData name="Patrick Graham" userId="35201d9b9f2a785d" providerId="LiveId" clId="{6E8A021A-8843-47EB-B3BC-8A023A06C0CA}" dt="2019-12-27T23:41:30.376" v="25114" actId="14100"/>
          <ac:spMkLst>
            <pc:docMk/>
            <pc:sldMk cId="3207022969" sldId="280"/>
            <ac:spMk id="13" creationId="{E54BA2F0-C7AC-4D6F-BB3B-A76847D2E9A4}"/>
          </ac:spMkLst>
        </pc:spChg>
        <pc:spChg chg="mod">
          <ac:chgData name="Patrick Graham" userId="35201d9b9f2a785d" providerId="LiveId" clId="{6E8A021A-8843-47EB-B3BC-8A023A06C0CA}" dt="2019-12-27T23:42:01.282" v="25160" actId="14100"/>
          <ac:spMkLst>
            <pc:docMk/>
            <pc:sldMk cId="3207022969" sldId="280"/>
            <ac:spMk id="14" creationId="{C87DCCA8-B929-4C6E-9C1A-02AD03C4B6FF}"/>
          </ac:spMkLst>
        </pc:spChg>
        <pc:spChg chg="mod">
          <ac:chgData name="Patrick Graham" userId="35201d9b9f2a785d" providerId="LiveId" clId="{6E8A021A-8843-47EB-B3BC-8A023A06C0CA}" dt="2019-12-27T23:42:18.568" v="25209" actId="20577"/>
          <ac:spMkLst>
            <pc:docMk/>
            <pc:sldMk cId="3207022969" sldId="280"/>
            <ac:spMk id="15" creationId="{A1E3E24A-995F-4C93-91A0-932BE7C56D85}"/>
          </ac:spMkLst>
        </pc:spChg>
        <pc:spChg chg="mod">
          <ac:chgData name="Patrick Graham" userId="35201d9b9f2a785d" providerId="LiveId" clId="{6E8A021A-8843-47EB-B3BC-8A023A06C0CA}" dt="2019-12-27T23:44:32.080" v="25254" actId="20577"/>
          <ac:spMkLst>
            <pc:docMk/>
            <pc:sldMk cId="3207022969" sldId="280"/>
            <ac:spMk id="22" creationId="{020CAA70-66AE-44D0-9F3A-A3CE97C1DFD4}"/>
          </ac:spMkLst>
        </pc:spChg>
        <pc:spChg chg="mod">
          <ac:chgData name="Patrick Graham" userId="35201d9b9f2a785d" providerId="LiveId" clId="{6E8A021A-8843-47EB-B3BC-8A023A06C0CA}" dt="2020-01-05T03:16:57.325" v="44764" actId="5793"/>
          <ac:spMkLst>
            <pc:docMk/>
            <pc:sldMk cId="3207022969" sldId="280"/>
            <ac:spMk id="30" creationId="{DEAB89D8-D47E-4AC0-88BA-32BCD794143F}"/>
          </ac:spMkLst>
        </pc:spChg>
        <pc:spChg chg="mod">
          <ac:chgData name="Patrick Graham" userId="35201d9b9f2a785d" providerId="LiveId" clId="{6E8A021A-8843-47EB-B3BC-8A023A06C0CA}" dt="2020-01-05T03:17:00.008" v="44765" actId="5793"/>
          <ac:spMkLst>
            <pc:docMk/>
            <pc:sldMk cId="3207022969" sldId="280"/>
            <ac:spMk id="31" creationId="{C1EE81D0-328B-4F70-8A88-0E8B58CDA9F0}"/>
          </ac:spMkLst>
        </pc:spChg>
        <pc:spChg chg="mod">
          <ac:chgData name="Patrick Graham" userId="35201d9b9f2a785d" providerId="LiveId" clId="{6E8A021A-8843-47EB-B3BC-8A023A06C0CA}" dt="2020-01-05T03:17:02.510" v="44766" actId="5793"/>
          <ac:spMkLst>
            <pc:docMk/>
            <pc:sldMk cId="3207022969" sldId="280"/>
            <ac:spMk id="32" creationId="{84E24C04-C5CF-4A61-A865-796BDAB116D4}"/>
          </ac:spMkLst>
        </pc:spChg>
        <pc:spChg chg="mod">
          <ac:chgData name="Patrick Graham" userId="35201d9b9f2a785d" providerId="LiveId" clId="{6E8A021A-8843-47EB-B3BC-8A023A06C0CA}" dt="2020-01-05T03:17:05.404" v="44767" actId="5793"/>
          <ac:spMkLst>
            <pc:docMk/>
            <pc:sldMk cId="3207022969" sldId="280"/>
            <ac:spMk id="33" creationId="{21267471-58A9-4C70-84BB-A185CE19D544}"/>
          </ac:spMkLst>
        </pc:spChg>
        <pc:cxnChg chg="mod">
          <ac:chgData name="Patrick Graham" userId="35201d9b9f2a785d" providerId="LiveId" clId="{6E8A021A-8843-47EB-B3BC-8A023A06C0CA}" dt="2019-12-27T23:53:19.478" v="25860" actId="1038"/>
          <ac:cxnSpMkLst>
            <pc:docMk/>
            <pc:sldMk cId="3207022969" sldId="280"/>
            <ac:cxnSpMk id="5" creationId="{DB10B76A-5EA1-460E-A578-96E28FF26A7A}"/>
          </ac:cxnSpMkLst>
        </pc:cxnChg>
      </pc:sldChg>
      <pc:sldChg chg="addSp delSp modSp add ord">
        <pc:chgData name="Patrick Graham" userId="35201d9b9f2a785d" providerId="LiveId" clId="{6E8A021A-8843-47EB-B3BC-8A023A06C0CA}" dt="2020-01-05T13:32:18.365" v="44833" actId="20577"/>
        <pc:sldMkLst>
          <pc:docMk/>
          <pc:sldMk cId="1765366987" sldId="281"/>
        </pc:sldMkLst>
        <pc:spChg chg="mod">
          <ac:chgData name="Patrick Graham" userId="35201d9b9f2a785d" providerId="LiveId" clId="{6E8A021A-8843-47EB-B3BC-8A023A06C0CA}" dt="2020-01-05T03:17:43.848" v="44780" actId="20577"/>
          <ac:spMkLst>
            <pc:docMk/>
            <pc:sldMk cId="1765366987" sldId="281"/>
            <ac:spMk id="2" creationId="{8304F349-A328-4C74-B3CA-2E1640A8B4E5}"/>
          </ac:spMkLst>
        </pc:spChg>
        <pc:spChg chg="add del mod">
          <ac:chgData name="Patrick Graham" userId="35201d9b9f2a785d" providerId="LiveId" clId="{6E8A021A-8843-47EB-B3BC-8A023A06C0CA}" dt="2020-01-05T13:31:54.457" v="44812" actId="478"/>
          <ac:spMkLst>
            <pc:docMk/>
            <pc:sldMk cId="1765366987" sldId="281"/>
            <ac:spMk id="4" creationId="{D6458A3D-7D79-45F4-B49D-54D8C967109E}"/>
          </ac:spMkLst>
        </pc:spChg>
        <pc:spChg chg="del">
          <ac:chgData name="Patrick Graham" userId="35201d9b9f2a785d" providerId="LiveId" clId="{6E8A021A-8843-47EB-B3BC-8A023A06C0CA}" dt="2019-12-28T00:08:44.523" v="26699" actId="478"/>
          <ac:spMkLst>
            <pc:docMk/>
            <pc:sldMk cId="1765366987" sldId="281"/>
            <ac:spMk id="13" creationId="{0551B90A-9D19-4AD7-9F7F-CB0B48CB1497}"/>
          </ac:spMkLst>
        </pc:spChg>
        <pc:spChg chg="del">
          <ac:chgData name="Patrick Graham" userId="35201d9b9f2a785d" providerId="LiveId" clId="{6E8A021A-8843-47EB-B3BC-8A023A06C0CA}" dt="2019-12-28T00:08:48.631" v="26700" actId="478"/>
          <ac:spMkLst>
            <pc:docMk/>
            <pc:sldMk cId="1765366987" sldId="281"/>
            <ac:spMk id="26" creationId="{C4552E4C-C630-4A3A-A929-4584DE918613}"/>
          </ac:spMkLst>
        </pc:spChg>
        <pc:spChg chg="del">
          <ac:chgData name="Patrick Graham" userId="35201d9b9f2a785d" providerId="LiveId" clId="{6E8A021A-8843-47EB-B3BC-8A023A06C0CA}" dt="2019-12-28T00:08:44.523" v="26699" actId="478"/>
          <ac:spMkLst>
            <pc:docMk/>
            <pc:sldMk cId="1765366987" sldId="281"/>
            <ac:spMk id="28" creationId="{E4B88DB2-9C4E-4DEE-997F-7E4D98D179CB}"/>
          </ac:spMkLst>
        </pc:spChg>
        <pc:spChg chg="add mod">
          <ac:chgData name="Patrick Graham" userId="35201d9b9f2a785d" providerId="LiveId" clId="{6E8A021A-8843-47EB-B3BC-8A023A06C0CA}" dt="2019-12-28T00:28:01.089" v="26864" actId="1036"/>
          <ac:spMkLst>
            <pc:docMk/>
            <pc:sldMk cId="1765366987" sldId="281"/>
            <ac:spMk id="29" creationId="{228A8018-263A-440B-B266-E46DEF070222}"/>
          </ac:spMkLst>
        </pc:spChg>
        <pc:spChg chg="mod">
          <ac:chgData name="Patrick Graham" userId="35201d9b9f2a785d" providerId="LiveId" clId="{6E8A021A-8843-47EB-B3BC-8A023A06C0CA}" dt="2019-12-28T00:12:15.664" v="26710" actId="1076"/>
          <ac:spMkLst>
            <pc:docMk/>
            <pc:sldMk cId="1765366987" sldId="281"/>
            <ac:spMk id="30" creationId="{EA0AAED0-EFD3-4EC4-9C9E-66F5B57F705E}"/>
          </ac:spMkLst>
        </pc:spChg>
        <pc:spChg chg="mod">
          <ac:chgData name="Patrick Graham" userId="35201d9b9f2a785d" providerId="LiveId" clId="{6E8A021A-8843-47EB-B3BC-8A023A06C0CA}" dt="2020-01-05T13:32:18.365" v="44833" actId="20577"/>
          <ac:spMkLst>
            <pc:docMk/>
            <pc:sldMk cId="1765366987" sldId="281"/>
            <ac:spMk id="32" creationId="{26C84849-FC90-40D3-8918-D85F08024CAA}"/>
          </ac:spMkLst>
        </pc:spChg>
        <pc:spChg chg="del">
          <ac:chgData name="Patrick Graham" userId="35201d9b9f2a785d" providerId="LiveId" clId="{6E8A021A-8843-47EB-B3BC-8A023A06C0CA}" dt="2019-12-28T00:08:44.523" v="26699" actId="478"/>
          <ac:spMkLst>
            <pc:docMk/>
            <pc:sldMk cId="1765366987" sldId="281"/>
            <ac:spMk id="34" creationId="{54379B44-5C6B-4CF9-93E9-A14BB854EF3F}"/>
          </ac:spMkLst>
        </pc:spChg>
        <pc:spChg chg="add mod">
          <ac:chgData name="Patrick Graham" userId="35201d9b9f2a785d" providerId="LiveId" clId="{6E8A021A-8843-47EB-B3BC-8A023A06C0CA}" dt="2019-12-28T00:28:01.089" v="26864" actId="1036"/>
          <ac:spMkLst>
            <pc:docMk/>
            <pc:sldMk cId="1765366987" sldId="281"/>
            <ac:spMk id="36" creationId="{BCF73310-13AB-42BC-9213-5114FEA79EBC}"/>
          </ac:spMkLst>
        </pc:spChg>
        <pc:spChg chg="add mod">
          <ac:chgData name="Patrick Graham" userId="35201d9b9f2a785d" providerId="LiveId" clId="{6E8A021A-8843-47EB-B3BC-8A023A06C0CA}" dt="2019-12-29T20:05:34.493" v="28693" actId="20577"/>
          <ac:spMkLst>
            <pc:docMk/>
            <pc:sldMk cId="1765366987" sldId="281"/>
            <ac:spMk id="37" creationId="{B32F27F0-0C6C-4FD9-A7F1-738452765AA8}"/>
          </ac:spMkLst>
        </pc:spChg>
        <pc:picChg chg="add del mod">
          <ac:chgData name="Patrick Graham" userId="35201d9b9f2a785d" providerId="LiveId" clId="{6E8A021A-8843-47EB-B3BC-8A023A06C0CA}" dt="2019-12-28T00:11:21.329" v="26703" actId="478"/>
          <ac:picMkLst>
            <pc:docMk/>
            <pc:sldMk cId="1765366987" sldId="281"/>
            <ac:picMk id="4" creationId="{7EAFAD85-BFD9-4705-8D5E-CBEDBC421E0E}"/>
          </ac:picMkLst>
        </pc:picChg>
        <pc:picChg chg="add mod">
          <ac:chgData name="Patrick Graham" userId="35201d9b9f2a785d" providerId="LiveId" clId="{6E8A021A-8843-47EB-B3BC-8A023A06C0CA}" dt="2019-12-28T00:28:01.089" v="26864" actId="1036"/>
          <ac:picMkLst>
            <pc:docMk/>
            <pc:sldMk cId="1765366987" sldId="281"/>
            <ac:picMk id="5" creationId="{2FA61812-8D10-4F4A-B8CF-BEF1DEB8A948}"/>
          </ac:picMkLst>
        </pc:picChg>
        <pc:picChg chg="add mod">
          <ac:chgData name="Patrick Graham" userId="35201d9b9f2a785d" providerId="LiveId" clId="{6E8A021A-8843-47EB-B3BC-8A023A06C0CA}" dt="2019-12-28T00:28:01.089" v="26864" actId="1036"/>
          <ac:picMkLst>
            <pc:docMk/>
            <pc:sldMk cId="1765366987" sldId="281"/>
            <ac:picMk id="6" creationId="{14E90800-C6C9-4067-A904-CC315274C84C}"/>
          </ac:picMkLst>
        </pc:picChg>
        <pc:picChg chg="add mod">
          <ac:chgData name="Patrick Graham" userId="35201d9b9f2a785d" providerId="LiveId" clId="{6E8A021A-8843-47EB-B3BC-8A023A06C0CA}" dt="2019-12-28T00:29:24.115" v="26901" actId="208"/>
          <ac:picMkLst>
            <pc:docMk/>
            <pc:sldMk cId="1765366987" sldId="281"/>
            <ac:picMk id="7" creationId="{365B7E30-A899-4F26-9C9F-6F000E48B422}"/>
          </ac:picMkLst>
        </pc:picChg>
        <pc:picChg chg="del">
          <ac:chgData name="Patrick Graham" userId="35201d9b9f2a785d" providerId="LiveId" clId="{6E8A021A-8843-47EB-B3BC-8A023A06C0CA}" dt="2019-12-28T00:08:39.667" v="26698" actId="478"/>
          <ac:picMkLst>
            <pc:docMk/>
            <pc:sldMk cId="1765366987" sldId="281"/>
            <ac:picMk id="9" creationId="{956C8895-8A2C-4576-8FE3-3FD3DE0B81E3}"/>
          </ac:picMkLst>
        </pc:picChg>
        <pc:picChg chg="add del mod">
          <ac:chgData name="Patrick Graham" userId="35201d9b9f2a785d" providerId="LiveId" clId="{6E8A021A-8843-47EB-B3BC-8A023A06C0CA}" dt="2019-12-28T00:18:06.531" v="26810" actId="478"/>
          <ac:picMkLst>
            <pc:docMk/>
            <pc:sldMk cId="1765366987" sldId="281"/>
            <ac:picMk id="35" creationId="{35F0FE81-8321-433B-9307-409E74D3C885}"/>
          </ac:picMkLst>
        </pc:picChg>
        <pc:cxnChg chg="del">
          <ac:chgData name="Patrick Graham" userId="35201d9b9f2a785d" providerId="LiveId" clId="{6E8A021A-8843-47EB-B3BC-8A023A06C0CA}" dt="2019-12-28T00:08:44.523" v="26699" actId="478"/>
          <ac:cxnSpMkLst>
            <pc:docMk/>
            <pc:sldMk cId="1765366987" sldId="281"/>
            <ac:cxnSpMk id="12" creationId="{12347D51-64CD-4448-9A9C-1C78BF6D2E5C}"/>
          </ac:cxnSpMkLst>
        </pc:cxnChg>
        <pc:cxnChg chg="del">
          <ac:chgData name="Patrick Graham" userId="35201d9b9f2a785d" providerId="LiveId" clId="{6E8A021A-8843-47EB-B3BC-8A023A06C0CA}" dt="2019-12-28T00:08:44.523" v="26699" actId="478"/>
          <ac:cxnSpMkLst>
            <pc:docMk/>
            <pc:sldMk cId="1765366987" sldId="281"/>
            <ac:cxnSpMk id="25" creationId="{E2D10F23-6747-43BB-B8FA-F61477CE1A65}"/>
          </ac:cxnSpMkLst>
        </pc:cxnChg>
        <pc:cxnChg chg="del">
          <ac:chgData name="Patrick Graham" userId="35201d9b9f2a785d" providerId="LiveId" clId="{6E8A021A-8843-47EB-B3BC-8A023A06C0CA}" dt="2019-12-28T00:08:44.523" v="26699" actId="478"/>
          <ac:cxnSpMkLst>
            <pc:docMk/>
            <pc:sldMk cId="1765366987" sldId="281"/>
            <ac:cxnSpMk id="27" creationId="{219BA2BF-2BA6-4FF8-AC7A-F71C4DB8BF96}"/>
          </ac:cxnSpMkLst>
        </pc:cxnChg>
        <pc:cxnChg chg="del">
          <ac:chgData name="Patrick Graham" userId="35201d9b9f2a785d" providerId="LiveId" clId="{6E8A021A-8843-47EB-B3BC-8A023A06C0CA}" dt="2019-12-28T00:08:44.523" v="26699" actId="478"/>
          <ac:cxnSpMkLst>
            <pc:docMk/>
            <pc:sldMk cId="1765366987" sldId="281"/>
            <ac:cxnSpMk id="31" creationId="{CEF4D691-D5AA-4443-B1DA-CB157EAF532C}"/>
          </ac:cxnSpMkLst>
        </pc:cxnChg>
      </pc:sldChg>
      <pc:sldChg chg="addSp delSp modSp add">
        <pc:chgData name="Patrick Graham" userId="35201d9b9f2a785d" providerId="LiveId" clId="{6E8A021A-8843-47EB-B3BC-8A023A06C0CA}" dt="2020-01-05T13:49:39.599" v="45277" actId="2711"/>
        <pc:sldMkLst>
          <pc:docMk/>
          <pc:sldMk cId="1764003496" sldId="282"/>
        </pc:sldMkLst>
        <pc:spChg chg="mod">
          <ac:chgData name="Patrick Graham" userId="35201d9b9f2a785d" providerId="LiveId" clId="{6E8A021A-8843-47EB-B3BC-8A023A06C0CA}" dt="2020-01-05T13:38:01.978" v="45041" actId="20577"/>
          <ac:spMkLst>
            <pc:docMk/>
            <pc:sldMk cId="1764003496" sldId="282"/>
            <ac:spMk id="2" creationId="{8304F349-A328-4C74-B3CA-2E1640A8B4E5}"/>
          </ac:spMkLst>
        </pc:spChg>
        <pc:spChg chg="add mod">
          <ac:chgData name="Patrick Graham" userId="35201d9b9f2a785d" providerId="LiveId" clId="{6E8A021A-8843-47EB-B3BC-8A023A06C0CA}" dt="2019-12-30T15:21:46.860" v="39448" actId="14100"/>
          <ac:spMkLst>
            <pc:docMk/>
            <pc:sldMk cId="1764003496" sldId="282"/>
            <ac:spMk id="8" creationId="{A3463F8B-9680-4228-8992-92EB714F8BCF}"/>
          </ac:spMkLst>
        </pc:spChg>
        <pc:spChg chg="add del mod">
          <ac:chgData name="Patrick Graham" userId="35201d9b9f2a785d" providerId="LiveId" clId="{6E8A021A-8843-47EB-B3BC-8A023A06C0CA}" dt="2019-12-30T14:46:13.823" v="39284" actId="478"/>
          <ac:spMkLst>
            <pc:docMk/>
            <pc:sldMk cId="1764003496" sldId="282"/>
            <ac:spMk id="9" creationId="{7B6F99BB-4015-451A-9A33-6E6D6E0FFD44}"/>
          </ac:spMkLst>
        </pc:spChg>
        <pc:spChg chg="add del mod">
          <ac:chgData name="Patrick Graham" userId="35201d9b9f2a785d" providerId="LiveId" clId="{6E8A021A-8843-47EB-B3BC-8A023A06C0CA}" dt="2019-12-28T01:52:09.753" v="27911" actId="11529"/>
          <ac:spMkLst>
            <pc:docMk/>
            <pc:sldMk cId="1764003496" sldId="282"/>
            <ac:spMk id="14" creationId="{F29DE9E1-DE6F-4E8E-9B2B-983E572A298D}"/>
          </ac:spMkLst>
        </pc:spChg>
        <pc:spChg chg="add mod">
          <ac:chgData name="Patrick Graham" userId="35201d9b9f2a785d" providerId="LiveId" clId="{6E8A021A-8843-47EB-B3BC-8A023A06C0CA}" dt="2020-01-05T13:33:46.908" v="44870" actId="14100"/>
          <ac:spMkLst>
            <pc:docMk/>
            <pc:sldMk cId="1764003496" sldId="282"/>
            <ac:spMk id="17" creationId="{40B3FD3A-DE25-4C39-8A45-92956A2F6D7A}"/>
          </ac:spMkLst>
        </pc:spChg>
        <pc:spChg chg="add mod">
          <ac:chgData name="Patrick Graham" userId="35201d9b9f2a785d" providerId="LiveId" clId="{6E8A021A-8843-47EB-B3BC-8A023A06C0CA}" dt="2020-01-05T13:37:34.999" v="45008" actId="1076"/>
          <ac:spMkLst>
            <pc:docMk/>
            <pc:sldMk cId="1764003496" sldId="282"/>
            <ac:spMk id="18" creationId="{BDE29BF3-011B-40C1-A231-B96437A47B71}"/>
          </ac:spMkLst>
        </pc:spChg>
        <pc:spChg chg="add mod">
          <ac:chgData name="Patrick Graham" userId="35201d9b9f2a785d" providerId="LiveId" clId="{6E8A021A-8843-47EB-B3BC-8A023A06C0CA}" dt="2019-12-28T01:01:53.190" v="27349" actId="1035"/>
          <ac:spMkLst>
            <pc:docMk/>
            <pc:sldMk cId="1764003496" sldId="282"/>
            <ac:spMk id="25" creationId="{315342F3-FD9F-4D51-9156-B88BC5ACA16F}"/>
          </ac:spMkLst>
        </pc:spChg>
        <pc:spChg chg="add mod">
          <ac:chgData name="Patrick Graham" userId="35201d9b9f2a785d" providerId="LiveId" clId="{6E8A021A-8843-47EB-B3BC-8A023A06C0CA}" dt="2019-12-28T01:01:53.190" v="27349" actId="1035"/>
          <ac:spMkLst>
            <pc:docMk/>
            <pc:sldMk cId="1764003496" sldId="282"/>
            <ac:spMk id="26" creationId="{4EF442A9-8321-478F-B59E-2A7977F5A025}"/>
          </ac:spMkLst>
        </pc:spChg>
        <pc:spChg chg="add mod">
          <ac:chgData name="Patrick Graham" userId="35201d9b9f2a785d" providerId="LiveId" clId="{6E8A021A-8843-47EB-B3BC-8A023A06C0CA}" dt="2019-12-28T01:50:20.116" v="27907" actId="14100"/>
          <ac:spMkLst>
            <pc:docMk/>
            <pc:sldMk cId="1764003496" sldId="282"/>
            <ac:spMk id="27" creationId="{A5DE5FEA-5067-4AE9-A402-34D9E55E3A96}"/>
          </ac:spMkLst>
        </pc:spChg>
        <pc:spChg chg="del">
          <ac:chgData name="Patrick Graham" userId="35201d9b9f2a785d" providerId="LiveId" clId="{6E8A021A-8843-47EB-B3BC-8A023A06C0CA}" dt="2019-12-28T00:33:32.162" v="26904" actId="478"/>
          <ac:spMkLst>
            <pc:docMk/>
            <pc:sldMk cId="1764003496" sldId="282"/>
            <ac:spMk id="29" creationId="{228A8018-263A-440B-B266-E46DEF070222}"/>
          </ac:spMkLst>
        </pc:spChg>
        <pc:spChg chg="del">
          <ac:chgData name="Patrick Graham" userId="35201d9b9f2a785d" providerId="LiveId" clId="{6E8A021A-8843-47EB-B3BC-8A023A06C0CA}" dt="2019-12-28T00:32:01.877" v="26903" actId="478"/>
          <ac:spMkLst>
            <pc:docMk/>
            <pc:sldMk cId="1764003496" sldId="282"/>
            <ac:spMk id="30" creationId="{EA0AAED0-EFD3-4EC4-9C9E-66F5B57F705E}"/>
          </ac:spMkLst>
        </pc:spChg>
        <pc:spChg chg="add mod">
          <ac:chgData name="Patrick Graham" userId="35201d9b9f2a785d" providerId="LiveId" clId="{6E8A021A-8843-47EB-B3BC-8A023A06C0CA}" dt="2020-01-05T13:34:33.805" v="44922" actId="14100"/>
          <ac:spMkLst>
            <pc:docMk/>
            <pc:sldMk cId="1764003496" sldId="282"/>
            <ac:spMk id="31" creationId="{F4F9C65F-1DC4-41C7-A312-24547FB45EC5}"/>
          </ac:spMkLst>
        </pc:spChg>
        <pc:spChg chg="del">
          <ac:chgData name="Patrick Graham" userId="35201d9b9f2a785d" providerId="LiveId" clId="{6E8A021A-8843-47EB-B3BC-8A023A06C0CA}" dt="2019-12-28T00:32:01.877" v="26903" actId="478"/>
          <ac:spMkLst>
            <pc:docMk/>
            <pc:sldMk cId="1764003496" sldId="282"/>
            <ac:spMk id="32" creationId="{26C84849-FC90-40D3-8918-D85F08024CAA}"/>
          </ac:spMkLst>
        </pc:spChg>
        <pc:spChg chg="del">
          <ac:chgData name="Patrick Graham" userId="35201d9b9f2a785d" providerId="LiveId" clId="{6E8A021A-8843-47EB-B3BC-8A023A06C0CA}" dt="2019-12-28T00:33:32.162" v="26904" actId="478"/>
          <ac:spMkLst>
            <pc:docMk/>
            <pc:sldMk cId="1764003496" sldId="282"/>
            <ac:spMk id="33" creationId="{4358B91B-AE33-4D8D-A316-A0F7BF10E1D0}"/>
          </ac:spMkLst>
        </pc:spChg>
        <pc:spChg chg="del">
          <ac:chgData name="Patrick Graham" userId="35201d9b9f2a785d" providerId="LiveId" clId="{6E8A021A-8843-47EB-B3BC-8A023A06C0CA}" dt="2019-12-28T00:33:32.162" v="26904" actId="478"/>
          <ac:spMkLst>
            <pc:docMk/>
            <pc:sldMk cId="1764003496" sldId="282"/>
            <ac:spMk id="36" creationId="{BCF73310-13AB-42BC-9213-5114FEA79EBC}"/>
          </ac:spMkLst>
        </pc:spChg>
        <pc:spChg chg="del">
          <ac:chgData name="Patrick Graham" userId="35201d9b9f2a785d" providerId="LiveId" clId="{6E8A021A-8843-47EB-B3BC-8A023A06C0CA}" dt="2019-12-28T00:33:32.162" v="26904" actId="478"/>
          <ac:spMkLst>
            <pc:docMk/>
            <pc:sldMk cId="1764003496" sldId="282"/>
            <ac:spMk id="37" creationId="{B32F27F0-0C6C-4FD9-A7F1-738452765AA8}"/>
          </ac:spMkLst>
        </pc:spChg>
        <pc:graphicFrameChg chg="add mod modGraphic">
          <ac:chgData name="Patrick Graham" userId="35201d9b9f2a785d" providerId="LiveId" clId="{6E8A021A-8843-47EB-B3BC-8A023A06C0CA}" dt="2020-01-05T13:49:39.599" v="45277" actId="2711"/>
          <ac:graphicFrameMkLst>
            <pc:docMk/>
            <pc:sldMk cId="1764003496" sldId="282"/>
            <ac:graphicFrameMk id="10" creationId="{8FAA944A-2E42-4EE6-8718-C5E9E0CC754A}"/>
          </ac:graphicFrameMkLst>
        </pc:graphicFrameChg>
        <pc:graphicFrameChg chg="add mod modGraphic">
          <ac:chgData name="Patrick Graham" userId="35201d9b9f2a785d" providerId="LiveId" clId="{6E8A021A-8843-47EB-B3BC-8A023A06C0CA}" dt="2020-01-05T13:49:28.986" v="45276" actId="2711"/>
          <ac:graphicFrameMkLst>
            <pc:docMk/>
            <pc:sldMk cId="1764003496" sldId="282"/>
            <ac:graphicFrameMk id="34" creationId="{0D0486BB-D86B-457F-B3E5-5B310A1EE47B}"/>
          </ac:graphicFrameMkLst>
        </pc:graphicFrameChg>
        <pc:picChg chg="add del mod ord">
          <ac:chgData name="Patrick Graham" userId="35201d9b9f2a785d" providerId="LiveId" clId="{6E8A021A-8843-47EB-B3BC-8A023A06C0CA}" dt="2019-12-30T14:46:23.279" v="39285" actId="478"/>
          <ac:picMkLst>
            <pc:docMk/>
            <pc:sldMk cId="1764003496" sldId="282"/>
            <ac:picMk id="4" creationId="{79EB0F68-0800-471D-9C4C-5F077490E478}"/>
          </ac:picMkLst>
        </pc:picChg>
        <pc:picChg chg="del">
          <ac:chgData name="Patrick Graham" userId="35201d9b9f2a785d" providerId="LiveId" clId="{6E8A021A-8843-47EB-B3BC-8A023A06C0CA}" dt="2019-12-28T00:33:34.466" v="26905" actId="478"/>
          <ac:picMkLst>
            <pc:docMk/>
            <pc:sldMk cId="1764003496" sldId="282"/>
            <ac:picMk id="5" creationId="{2FA61812-8D10-4F4A-B8CF-BEF1DEB8A948}"/>
          </ac:picMkLst>
        </pc:picChg>
        <pc:picChg chg="del">
          <ac:chgData name="Patrick Graham" userId="35201d9b9f2a785d" providerId="LiveId" clId="{6E8A021A-8843-47EB-B3BC-8A023A06C0CA}" dt="2019-12-28T00:33:32.162" v="26904" actId="478"/>
          <ac:picMkLst>
            <pc:docMk/>
            <pc:sldMk cId="1764003496" sldId="282"/>
            <ac:picMk id="6" creationId="{14E90800-C6C9-4067-A904-CC315274C84C}"/>
          </ac:picMkLst>
        </pc:picChg>
        <pc:picChg chg="del">
          <ac:chgData name="Patrick Graham" userId="35201d9b9f2a785d" providerId="LiveId" clId="{6E8A021A-8843-47EB-B3BC-8A023A06C0CA}" dt="2019-12-28T00:33:32.162" v="26904" actId="478"/>
          <ac:picMkLst>
            <pc:docMk/>
            <pc:sldMk cId="1764003496" sldId="282"/>
            <ac:picMk id="7" creationId="{365B7E30-A899-4F26-9C9F-6F000E48B422}"/>
          </ac:picMkLst>
        </pc:picChg>
        <pc:cxnChg chg="add del mod">
          <ac:chgData name="Patrick Graham" userId="35201d9b9f2a785d" providerId="LiveId" clId="{6E8A021A-8843-47EB-B3BC-8A023A06C0CA}" dt="2019-12-28T01:51:43.814" v="27909" actId="478"/>
          <ac:cxnSpMkLst>
            <pc:docMk/>
            <pc:sldMk cId="1764003496" sldId="282"/>
            <ac:cxnSpMk id="13" creationId="{8F318B3E-50EE-493E-BC99-E6E96DD55977}"/>
          </ac:cxnSpMkLst>
        </pc:cxnChg>
      </pc:sldChg>
      <pc:sldChg chg="addSp delSp modSp add">
        <pc:chgData name="Patrick Graham" userId="35201d9b9f2a785d" providerId="LiveId" clId="{6E8A021A-8843-47EB-B3BC-8A023A06C0CA}" dt="2020-01-05T13:49:53.842" v="45279" actId="2711"/>
        <pc:sldMkLst>
          <pc:docMk/>
          <pc:sldMk cId="356292233" sldId="283"/>
        </pc:sldMkLst>
        <pc:spChg chg="mod">
          <ac:chgData name="Patrick Graham" userId="35201d9b9f2a785d" providerId="LiveId" clId="{6E8A021A-8843-47EB-B3BC-8A023A06C0CA}" dt="2020-01-05T13:38:46.688" v="45104" actId="6549"/>
          <ac:spMkLst>
            <pc:docMk/>
            <pc:sldMk cId="356292233" sldId="283"/>
            <ac:spMk id="2" creationId="{8304F349-A328-4C74-B3CA-2E1640A8B4E5}"/>
          </ac:spMkLst>
        </pc:spChg>
        <pc:spChg chg="add mod">
          <ac:chgData name="Patrick Graham" userId="35201d9b9f2a785d" providerId="LiveId" clId="{6E8A021A-8843-47EB-B3BC-8A023A06C0CA}" dt="2020-01-05T13:48:35.976" v="45272" actId="1076"/>
          <ac:spMkLst>
            <pc:docMk/>
            <pc:sldMk cId="356292233" sldId="283"/>
            <ac:spMk id="5" creationId="{3F953F18-2159-45DB-AA3A-40523367EF2C}"/>
          </ac:spMkLst>
        </pc:spChg>
        <pc:spChg chg="del">
          <ac:chgData name="Patrick Graham" userId="35201d9b9f2a785d" providerId="LiveId" clId="{6E8A021A-8843-47EB-B3BC-8A023A06C0CA}" dt="2019-12-28T01:56:44.234" v="27942" actId="478"/>
          <ac:spMkLst>
            <pc:docMk/>
            <pc:sldMk cId="356292233" sldId="283"/>
            <ac:spMk id="8" creationId="{A3463F8B-9680-4228-8992-92EB714F8BCF}"/>
          </ac:spMkLst>
        </pc:spChg>
        <pc:spChg chg="del">
          <ac:chgData name="Patrick Graham" userId="35201d9b9f2a785d" providerId="LiveId" clId="{6E8A021A-8843-47EB-B3BC-8A023A06C0CA}" dt="2019-12-28T01:56:41.993" v="27941" actId="478"/>
          <ac:spMkLst>
            <pc:docMk/>
            <pc:sldMk cId="356292233" sldId="283"/>
            <ac:spMk id="9" creationId="{7B6F99BB-4015-451A-9A33-6E6D6E0FFD44}"/>
          </ac:spMkLst>
        </pc:spChg>
        <pc:spChg chg="add">
          <ac:chgData name="Patrick Graham" userId="35201d9b9f2a785d" providerId="LiveId" clId="{6E8A021A-8843-47EB-B3BC-8A023A06C0CA}" dt="2020-01-05T13:48:59.007" v="45275"/>
          <ac:spMkLst>
            <pc:docMk/>
            <pc:sldMk cId="356292233" sldId="283"/>
            <ac:spMk id="17" creationId="{DAA8E512-78A2-40B5-B2B2-F9F5863DED6E}"/>
          </ac:spMkLst>
        </pc:spChg>
        <pc:spChg chg="add mod">
          <ac:chgData name="Patrick Graham" userId="35201d9b9f2a785d" providerId="LiveId" clId="{6E8A021A-8843-47EB-B3BC-8A023A06C0CA}" dt="2020-01-05T13:48:28.484" v="45271" actId="1035"/>
          <ac:spMkLst>
            <pc:docMk/>
            <pc:sldMk cId="356292233" sldId="283"/>
            <ac:spMk id="18" creationId="{5E74300A-58A0-4FFC-ACD5-04E87FCB9CCB}"/>
          </ac:spMkLst>
        </pc:spChg>
        <pc:spChg chg="add del mod">
          <ac:chgData name="Patrick Graham" userId="35201d9b9f2a785d" providerId="LiveId" clId="{6E8A021A-8843-47EB-B3BC-8A023A06C0CA}" dt="2020-01-05T13:48:28.484" v="45271" actId="1035"/>
          <ac:spMkLst>
            <pc:docMk/>
            <pc:sldMk cId="356292233" sldId="283"/>
            <ac:spMk id="21" creationId="{6D4A7BC8-737D-4DD0-996C-DF36BA0626A0}"/>
          </ac:spMkLst>
        </pc:spChg>
        <pc:spChg chg="mod">
          <ac:chgData name="Patrick Graham" userId="35201d9b9f2a785d" providerId="LiveId" clId="{6E8A021A-8843-47EB-B3BC-8A023A06C0CA}" dt="2020-01-05T13:48:28.484" v="45271" actId="1035"/>
          <ac:spMkLst>
            <pc:docMk/>
            <pc:sldMk cId="356292233" sldId="283"/>
            <ac:spMk id="25" creationId="{315342F3-FD9F-4D51-9156-B88BC5ACA16F}"/>
          </ac:spMkLst>
        </pc:spChg>
        <pc:spChg chg="del">
          <ac:chgData name="Patrick Graham" userId="35201d9b9f2a785d" providerId="LiveId" clId="{6E8A021A-8843-47EB-B3BC-8A023A06C0CA}" dt="2019-12-28T01:56:47.356" v="27943" actId="478"/>
          <ac:spMkLst>
            <pc:docMk/>
            <pc:sldMk cId="356292233" sldId="283"/>
            <ac:spMk id="26" creationId="{4EF442A9-8321-478F-B59E-2A7977F5A025}"/>
          </ac:spMkLst>
        </pc:spChg>
        <pc:spChg chg="mod">
          <ac:chgData name="Patrick Graham" userId="35201d9b9f2a785d" providerId="LiveId" clId="{6E8A021A-8843-47EB-B3BC-8A023A06C0CA}" dt="2020-01-05T13:48:28.484" v="45271" actId="1035"/>
          <ac:spMkLst>
            <pc:docMk/>
            <pc:sldMk cId="356292233" sldId="283"/>
            <ac:spMk id="27" creationId="{A5DE5FEA-5067-4AE9-A402-34D9E55E3A96}"/>
          </ac:spMkLst>
        </pc:spChg>
        <pc:spChg chg="del">
          <ac:chgData name="Patrick Graham" userId="35201d9b9f2a785d" providerId="LiveId" clId="{6E8A021A-8843-47EB-B3BC-8A023A06C0CA}" dt="2019-12-28T01:56:52.816" v="27944" actId="478"/>
          <ac:spMkLst>
            <pc:docMk/>
            <pc:sldMk cId="356292233" sldId="283"/>
            <ac:spMk id="31" creationId="{F4F9C65F-1DC4-41C7-A312-24547FB45EC5}"/>
          </ac:spMkLst>
        </pc:spChg>
        <pc:graphicFrameChg chg="mod modGraphic">
          <ac:chgData name="Patrick Graham" userId="35201d9b9f2a785d" providerId="LiveId" clId="{6E8A021A-8843-47EB-B3BC-8A023A06C0CA}" dt="2020-01-05T13:49:47.701" v="45278" actId="2711"/>
          <ac:graphicFrameMkLst>
            <pc:docMk/>
            <pc:sldMk cId="356292233" sldId="283"/>
            <ac:graphicFrameMk id="10" creationId="{8FAA944A-2E42-4EE6-8718-C5E9E0CC754A}"/>
          </ac:graphicFrameMkLst>
        </pc:graphicFrameChg>
        <pc:graphicFrameChg chg="add mod modGraphic">
          <ac:chgData name="Patrick Graham" userId="35201d9b9f2a785d" providerId="LiveId" clId="{6E8A021A-8843-47EB-B3BC-8A023A06C0CA}" dt="2020-01-05T13:49:53.842" v="45279" actId="2711"/>
          <ac:graphicFrameMkLst>
            <pc:docMk/>
            <pc:sldMk cId="356292233" sldId="283"/>
            <ac:graphicFrameMk id="20" creationId="{4CB0276B-B17C-44A7-AE64-80EE7567070F}"/>
          </ac:graphicFrameMkLst>
        </pc:graphicFrameChg>
        <pc:picChg chg="del">
          <ac:chgData name="Patrick Graham" userId="35201d9b9f2a785d" providerId="LiveId" clId="{6E8A021A-8843-47EB-B3BC-8A023A06C0CA}" dt="2019-12-28T01:56:39.547" v="27940" actId="478"/>
          <ac:picMkLst>
            <pc:docMk/>
            <pc:sldMk cId="356292233" sldId="283"/>
            <ac:picMk id="4" creationId="{79EB0F68-0800-471D-9C4C-5F077490E478}"/>
          </ac:picMkLst>
        </pc:picChg>
        <pc:cxnChg chg="mod">
          <ac:chgData name="Patrick Graham" userId="35201d9b9f2a785d" providerId="LiveId" clId="{6E8A021A-8843-47EB-B3BC-8A023A06C0CA}" dt="2019-12-28T01:57:15.431" v="27946" actId="1076"/>
          <ac:cxnSpMkLst>
            <pc:docMk/>
            <pc:sldMk cId="356292233" sldId="283"/>
            <ac:cxnSpMk id="15" creationId="{615C6C85-A479-46A1-BD2A-EE43A8977961}"/>
          </ac:cxnSpMkLst>
        </pc:cxnChg>
      </pc:sldChg>
      <pc:sldChg chg="addSp delSp modSp add">
        <pc:chgData name="Patrick Graham" userId="35201d9b9f2a785d" providerId="LiveId" clId="{6E8A021A-8843-47EB-B3BC-8A023A06C0CA}" dt="2020-01-05T13:53:18.346" v="45380" actId="20577"/>
        <pc:sldMkLst>
          <pc:docMk/>
          <pc:sldMk cId="1115591845" sldId="284"/>
        </pc:sldMkLst>
        <pc:spChg chg="mod">
          <ac:chgData name="Patrick Graham" userId="35201d9b9f2a785d" providerId="LiveId" clId="{6E8A021A-8843-47EB-B3BC-8A023A06C0CA}" dt="2019-12-29T20:02:52.241" v="28675" actId="20577"/>
          <ac:spMkLst>
            <pc:docMk/>
            <pc:sldMk cId="1115591845" sldId="284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9T20:02:05.994" v="28460" actId="478"/>
          <ac:spMkLst>
            <pc:docMk/>
            <pc:sldMk cId="1115591845" sldId="284"/>
            <ac:spMk id="5" creationId="{3F953F18-2159-45DB-AA3A-40523367EF2C}"/>
          </ac:spMkLst>
        </pc:spChg>
        <pc:spChg chg="add mod">
          <ac:chgData name="Patrick Graham" userId="35201d9b9f2a785d" providerId="LiveId" clId="{6E8A021A-8843-47EB-B3BC-8A023A06C0CA}" dt="2019-12-29T20:34:20.324" v="29594" actId="14100"/>
          <ac:spMkLst>
            <pc:docMk/>
            <pc:sldMk cId="1115591845" sldId="284"/>
            <ac:spMk id="7" creationId="{25A5D474-A0D3-4653-AADA-49A330E4B8A0}"/>
          </ac:spMkLst>
        </pc:spChg>
        <pc:spChg chg="add mod">
          <ac:chgData name="Patrick Graham" userId="35201d9b9f2a785d" providerId="LiveId" clId="{6E8A021A-8843-47EB-B3BC-8A023A06C0CA}" dt="2020-01-05T13:53:18.346" v="45380" actId="20577"/>
          <ac:spMkLst>
            <pc:docMk/>
            <pc:sldMk cId="1115591845" sldId="284"/>
            <ac:spMk id="9" creationId="{529A98FA-64DA-4FE4-AECB-813B24534998}"/>
          </ac:spMkLst>
        </pc:spChg>
        <pc:spChg chg="del">
          <ac:chgData name="Patrick Graham" userId="35201d9b9f2a785d" providerId="LiveId" clId="{6E8A021A-8843-47EB-B3BC-8A023A06C0CA}" dt="2019-12-29T20:02:05.994" v="28460" actId="478"/>
          <ac:spMkLst>
            <pc:docMk/>
            <pc:sldMk cId="1115591845" sldId="284"/>
            <ac:spMk id="18" creationId="{5E74300A-58A0-4FFC-ACD5-04E87FCB9CCB}"/>
          </ac:spMkLst>
        </pc:spChg>
        <pc:spChg chg="del">
          <ac:chgData name="Patrick Graham" userId="35201d9b9f2a785d" providerId="LiveId" clId="{6E8A021A-8843-47EB-B3BC-8A023A06C0CA}" dt="2019-12-29T20:02:05.994" v="28460" actId="478"/>
          <ac:spMkLst>
            <pc:docMk/>
            <pc:sldMk cId="1115591845" sldId="284"/>
            <ac:spMk id="21" creationId="{6D4A7BC8-737D-4DD0-996C-DF36BA0626A0}"/>
          </ac:spMkLst>
        </pc:spChg>
        <pc:spChg chg="del">
          <ac:chgData name="Patrick Graham" userId="35201d9b9f2a785d" providerId="LiveId" clId="{6E8A021A-8843-47EB-B3BC-8A023A06C0CA}" dt="2019-12-29T20:02:05.994" v="28460" actId="478"/>
          <ac:spMkLst>
            <pc:docMk/>
            <pc:sldMk cId="1115591845" sldId="284"/>
            <ac:spMk id="25" creationId="{315342F3-FD9F-4D51-9156-B88BC5ACA16F}"/>
          </ac:spMkLst>
        </pc:spChg>
        <pc:spChg chg="del">
          <ac:chgData name="Patrick Graham" userId="35201d9b9f2a785d" providerId="LiveId" clId="{6E8A021A-8843-47EB-B3BC-8A023A06C0CA}" dt="2019-12-29T20:02:05.994" v="28460" actId="478"/>
          <ac:spMkLst>
            <pc:docMk/>
            <pc:sldMk cId="1115591845" sldId="284"/>
            <ac:spMk id="27" creationId="{A5DE5FEA-5067-4AE9-A402-34D9E55E3A96}"/>
          </ac:spMkLst>
        </pc:spChg>
        <pc:graphicFrameChg chg="add mod modGraphic">
          <ac:chgData name="Patrick Graham" userId="35201d9b9f2a785d" providerId="LiveId" clId="{6E8A021A-8843-47EB-B3BC-8A023A06C0CA}" dt="2020-01-05T13:50:40.662" v="45285" actId="1035"/>
          <ac:graphicFrameMkLst>
            <pc:docMk/>
            <pc:sldMk cId="1115591845" sldId="284"/>
            <ac:graphicFrameMk id="4" creationId="{4945B705-B60C-41A5-AB8B-1F4F0699C836}"/>
          </ac:graphicFrameMkLst>
        </pc:graphicFrameChg>
        <pc:graphicFrameChg chg="del">
          <ac:chgData name="Patrick Graham" userId="35201d9b9f2a785d" providerId="LiveId" clId="{6E8A021A-8843-47EB-B3BC-8A023A06C0CA}" dt="2019-12-29T20:02:05.994" v="28460" actId="478"/>
          <ac:graphicFrameMkLst>
            <pc:docMk/>
            <pc:sldMk cId="1115591845" sldId="284"/>
            <ac:graphicFrameMk id="10" creationId="{8FAA944A-2E42-4EE6-8718-C5E9E0CC754A}"/>
          </ac:graphicFrameMkLst>
        </pc:graphicFrameChg>
        <pc:graphicFrameChg chg="del">
          <ac:chgData name="Patrick Graham" userId="35201d9b9f2a785d" providerId="LiveId" clId="{6E8A021A-8843-47EB-B3BC-8A023A06C0CA}" dt="2019-12-29T20:02:05.994" v="28460" actId="478"/>
          <ac:graphicFrameMkLst>
            <pc:docMk/>
            <pc:sldMk cId="1115591845" sldId="284"/>
            <ac:graphicFrameMk id="20" creationId="{4CB0276B-B17C-44A7-AE64-80EE7567070F}"/>
          </ac:graphicFrameMkLst>
        </pc:graphicFrameChg>
        <pc:cxnChg chg="del">
          <ac:chgData name="Patrick Graham" userId="35201d9b9f2a785d" providerId="LiveId" clId="{6E8A021A-8843-47EB-B3BC-8A023A06C0CA}" dt="2019-12-29T20:02:05.994" v="28460" actId="478"/>
          <ac:cxnSpMkLst>
            <pc:docMk/>
            <pc:sldMk cId="1115591845" sldId="284"/>
            <ac:cxnSpMk id="15" creationId="{615C6C85-A479-46A1-BD2A-EE43A8977961}"/>
          </ac:cxnSpMkLst>
        </pc:cxnChg>
        <pc:cxnChg chg="add mod">
          <ac:chgData name="Patrick Graham" userId="35201d9b9f2a785d" providerId="LiveId" clId="{6E8A021A-8843-47EB-B3BC-8A023A06C0CA}" dt="2019-12-29T20:33:51.472" v="29590" actId="14100"/>
          <ac:cxnSpMkLst>
            <pc:docMk/>
            <pc:sldMk cId="1115591845" sldId="284"/>
            <ac:cxnSpMk id="26" creationId="{4781C087-363C-460E-A152-E94E3BB09EE6}"/>
          </ac:cxnSpMkLst>
        </pc:cxnChg>
      </pc:sldChg>
      <pc:sldChg chg="addSp delSp modSp add ord">
        <pc:chgData name="Patrick Graham" userId="35201d9b9f2a785d" providerId="LiveId" clId="{6E8A021A-8843-47EB-B3BC-8A023A06C0CA}" dt="2020-01-05T13:54:02.249" v="45415" actId="20577"/>
        <pc:sldMkLst>
          <pc:docMk/>
          <pc:sldMk cId="3854112152" sldId="285"/>
        </pc:sldMkLst>
        <pc:spChg chg="mod">
          <ac:chgData name="Patrick Graham" userId="35201d9b9f2a785d" providerId="LiveId" clId="{6E8A021A-8843-47EB-B3BC-8A023A06C0CA}" dt="2019-12-29T20:49:08.042" v="30625" actId="313"/>
          <ac:spMkLst>
            <pc:docMk/>
            <pc:sldMk cId="3854112152" sldId="285"/>
            <ac:spMk id="2" creationId="{8304F349-A328-4C74-B3CA-2E1640A8B4E5}"/>
          </ac:spMkLst>
        </pc:spChg>
        <pc:spChg chg="add mod">
          <ac:chgData name="Patrick Graham" userId="35201d9b9f2a785d" providerId="LiveId" clId="{6E8A021A-8843-47EB-B3BC-8A023A06C0CA}" dt="2020-01-05T13:54:02.249" v="45415" actId="20577"/>
          <ac:spMkLst>
            <pc:docMk/>
            <pc:sldMk cId="3854112152" sldId="285"/>
            <ac:spMk id="4" creationId="{F2A81C5F-3A37-4CAD-AD3A-0E5E8B0C23E8}"/>
          </ac:spMkLst>
        </pc:spChg>
        <pc:spChg chg="mod">
          <ac:chgData name="Patrick Graham" userId="35201d9b9f2a785d" providerId="LiveId" clId="{6E8A021A-8843-47EB-B3BC-8A023A06C0CA}" dt="2019-12-29T20:55:13.977" v="30966" actId="207"/>
          <ac:spMkLst>
            <pc:docMk/>
            <pc:sldMk cId="3854112152" sldId="285"/>
            <ac:spMk id="22" creationId="{CD847B48-7FA7-4118-AE1D-FDC6B95E0A87}"/>
          </ac:spMkLst>
        </pc:spChg>
        <pc:spChg chg="mod">
          <ac:chgData name="Patrick Graham" userId="35201d9b9f2a785d" providerId="LiveId" clId="{6E8A021A-8843-47EB-B3BC-8A023A06C0CA}" dt="2019-12-29T20:55:31.247" v="30967" actId="207"/>
          <ac:spMkLst>
            <pc:docMk/>
            <pc:sldMk cId="3854112152" sldId="285"/>
            <ac:spMk id="23" creationId="{77B0FAEB-86DA-443F-914D-A100E50881E7}"/>
          </ac:spMkLst>
        </pc:spChg>
        <pc:spChg chg="del">
          <ac:chgData name="Patrick Graham" userId="35201d9b9f2a785d" providerId="LiveId" clId="{6E8A021A-8843-47EB-B3BC-8A023A06C0CA}" dt="2019-12-29T21:00:23.064" v="31005" actId="478"/>
          <ac:spMkLst>
            <pc:docMk/>
            <pc:sldMk cId="3854112152" sldId="285"/>
            <ac:spMk id="29" creationId="{228A8018-263A-440B-B266-E46DEF070222}"/>
          </ac:spMkLst>
        </pc:spChg>
        <pc:spChg chg="mod">
          <ac:chgData name="Patrick Graham" userId="35201d9b9f2a785d" providerId="LiveId" clId="{6E8A021A-8843-47EB-B3BC-8A023A06C0CA}" dt="2019-12-29T20:52:30.333" v="30964" actId="20577"/>
          <ac:spMkLst>
            <pc:docMk/>
            <pc:sldMk cId="3854112152" sldId="285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19-12-29T21:15:44.602" v="31591" actId="14100"/>
          <ac:spMkLst>
            <pc:docMk/>
            <pc:sldMk cId="3854112152" sldId="285"/>
            <ac:spMk id="33" creationId="{4358B91B-AE33-4D8D-A316-A0F7BF10E1D0}"/>
          </ac:spMkLst>
        </pc:spChg>
        <pc:spChg chg="del">
          <ac:chgData name="Patrick Graham" userId="35201d9b9f2a785d" providerId="LiveId" clId="{6E8A021A-8843-47EB-B3BC-8A023A06C0CA}" dt="2019-12-29T21:00:23.064" v="31005" actId="478"/>
          <ac:spMkLst>
            <pc:docMk/>
            <pc:sldMk cId="3854112152" sldId="285"/>
            <ac:spMk id="36" creationId="{BCF73310-13AB-42BC-9213-5114FEA79EBC}"/>
          </ac:spMkLst>
        </pc:spChg>
        <pc:spChg chg="del">
          <ac:chgData name="Patrick Graham" userId="35201d9b9f2a785d" providerId="LiveId" clId="{6E8A021A-8843-47EB-B3BC-8A023A06C0CA}" dt="2019-12-29T21:00:23.064" v="31005" actId="478"/>
          <ac:spMkLst>
            <pc:docMk/>
            <pc:sldMk cId="3854112152" sldId="285"/>
            <ac:spMk id="37" creationId="{B32F27F0-0C6C-4FD9-A7F1-738452765AA8}"/>
          </ac:spMkLst>
        </pc:spChg>
        <pc:picChg chg="del">
          <ac:chgData name="Patrick Graham" userId="35201d9b9f2a785d" providerId="LiveId" clId="{6E8A021A-8843-47EB-B3BC-8A023A06C0CA}" dt="2019-12-29T21:00:23.064" v="31005" actId="478"/>
          <ac:picMkLst>
            <pc:docMk/>
            <pc:sldMk cId="3854112152" sldId="285"/>
            <ac:picMk id="5" creationId="{2FA61812-8D10-4F4A-B8CF-BEF1DEB8A948}"/>
          </ac:picMkLst>
        </pc:picChg>
        <pc:picChg chg="del">
          <ac:chgData name="Patrick Graham" userId="35201d9b9f2a785d" providerId="LiveId" clId="{6E8A021A-8843-47EB-B3BC-8A023A06C0CA}" dt="2019-12-29T21:00:23.064" v="31005" actId="478"/>
          <ac:picMkLst>
            <pc:docMk/>
            <pc:sldMk cId="3854112152" sldId="285"/>
            <ac:picMk id="6" creationId="{14E90800-C6C9-4067-A904-CC315274C84C}"/>
          </ac:picMkLst>
        </pc:picChg>
        <pc:picChg chg="del">
          <ac:chgData name="Patrick Graham" userId="35201d9b9f2a785d" providerId="LiveId" clId="{6E8A021A-8843-47EB-B3BC-8A023A06C0CA}" dt="2019-12-29T21:00:23.064" v="31005" actId="478"/>
          <ac:picMkLst>
            <pc:docMk/>
            <pc:sldMk cId="3854112152" sldId="285"/>
            <ac:picMk id="7" creationId="{365B7E30-A899-4F26-9C9F-6F000E48B422}"/>
          </ac:picMkLst>
        </pc:picChg>
      </pc:sldChg>
      <pc:sldChg chg="add del">
        <pc:chgData name="Patrick Graham" userId="35201d9b9f2a785d" providerId="LiveId" clId="{6E8A021A-8843-47EB-B3BC-8A023A06C0CA}" dt="2019-12-29T21:16:05.163" v="31593" actId="47"/>
        <pc:sldMkLst>
          <pc:docMk/>
          <pc:sldMk cId="295004201" sldId="286"/>
        </pc:sldMkLst>
      </pc:sldChg>
      <pc:sldChg chg="addSp delSp modSp add ord">
        <pc:chgData name="Patrick Graham" userId="35201d9b9f2a785d" providerId="LiveId" clId="{6E8A021A-8843-47EB-B3BC-8A023A06C0CA}" dt="2020-01-05T13:55:18.641" v="45422" actId="14734"/>
        <pc:sldMkLst>
          <pc:docMk/>
          <pc:sldMk cId="3712614034" sldId="286"/>
        </pc:sldMkLst>
        <pc:spChg chg="mod">
          <ac:chgData name="Patrick Graham" userId="35201d9b9f2a785d" providerId="LiveId" clId="{6E8A021A-8843-47EB-B3BC-8A023A06C0CA}" dt="2019-12-29T21:18:07.811" v="31874" actId="20577"/>
          <ac:spMkLst>
            <pc:docMk/>
            <pc:sldMk cId="3712614034" sldId="286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29T21:17:25.954" v="31812" actId="478"/>
          <ac:spMkLst>
            <pc:docMk/>
            <pc:sldMk cId="3712614034" sldId="286"/>
            <ac:spMk id="8" creationId="{A3463F8B-9680-4228-8992-92EB714F8BCF}"/>
          </ac:spMkLst>
        </pc:spChg>
        <pc:spChg chg="del">
          <ac:chgData name="Patrick Graham" userId="35201d9b9f2a785d" providerId="LiveId" clId="{6E8A021A-8843-47EB-B3BC-8A023A06C0CA}" dt="2019-12-29T21:17:23.728" v="31811" actId="478"/>
          <ac:spMkLst>
            <pc:docMk/>
            <pc:sldMk cId="3712614034" sldId="286"/>
            <ac:spMk id="9" creationId="{7B6F99BB-4015-451A-9A33-6E6D6E0FFD44}"/>
          </ac:spMkLst>
        </pc:spChg>
        <pc:spChg chg="del">
          <ac:chgData name="Patrick Graham" userId="35201d9b9f2a785d" providerId="LiveId" clId="{6E8A021A-8843-47EB-B3BC-8A023A06C0CA}" dt="2019-12-29T21:17:29.531" v="31813" actId="478"/>
          <ac:spMkLst>
            <pc:docMk/>
            <pc:sldMk cId="3712614034" sldId="286"/>
            <ac:spMk id="25" creationId="{315342F3-FD9F-4D51-9156-B88BC5ACA16F}"/>
          </ac:spMkLst>
        </pc:spChg>
        <pc:spChg chg="mod">
          <ac:chgData name="Patrick Graham" userId="35201d9b9f2a785d" providerId="LiveId" clId="{6E8A021A-8843-47EB-B3BC-8A023A06C0CA}" dt="2019-12-29T21:18:33.281" v="31921" actId="122"/>
          <ac:spMkLst>
            <pc:docMk/>
            <pc:sldMk cId="3712614034" sldId="286"/>
            <ac:spMk id="26" creationId="{4EF442A9-8321-478F-B59E-2A7977F5A025}"/>
          </ac:spMkLst>
        </pc:spChg>
        <pc:spChg chg="del">
          <ac:chgData name="Patrick Graham" userId="35201d9b9f2a785d" providerId="LiveId" clId="{6E8A021A-8843-47EB-B3BC-8A023A06C0CA}" dt="2019-12-29T21:17:35.655" v="31814" actId="478"/>
          <ac:spMkLst>
            <pc:docMk/>
            <pc:sldMk cId="3712614034" sldId="286"/>
            <ac:spMk id="27" creationId="{A5DE5FEA-5067-4AE9-A402-34D9E55E3A96}"/>
          </ac:spMkLst>
        </pc:spChg>
        <pc:spChg chg="del">
          <ac:chgData name="Patrick Graham" userId="35201d9b9f2a785d" providerId="LiveId" clId="{6E8A021A-8843-47EB-B3BC-8A023A06C0CA}" dt="2019-12-29T21:17:35.655" v="31814" actId="478"/>
          <ac:spMkLst>
            <pc:docMk/>
            <pc:sldMk cId="3712614034" sldId="286"/>
            <ac:spMk id="31" creationId="{F4F9C65F-1DC4-41C7-A312-24547FB45EC5}"/>
          </ac:spMkLst>
        </pc:spChg>
        <pc:spChg chg="add mod">
          <ac:chgData name="Patrick Graham" userId="35201d9b9f2a785d" providerId="LiveId" clId="{6E8A021A-8843-47EB-B3BC-8A023A06C0CA}" dt="2020-01-05T13:54:49.723" v="45418" actId="115"/>
          <ac:spMkLst>
            <pc:docMk/>
            <pc:sldMk cId="3712614034" sldId="286"/>
            <ac:spMk id="32" creationId="{8CB7BA81-F9E3-4947-B908-332E201B5724}"/>
          </ac:spMkLst>
        </pc:spChg>
        <pc:spChg chg="add mod">
          <ac:chgData name="Patrick Graham" userId="35201d9b9f2a785d" providerId="LiveId" clId="{6E8A021A-8843-47EB-B3BC-8A023A06C0CA}" dt="2019-12-29T21:29:14.757" v="32390" actId="14100"/>
          <ac:spMkLst>
            <pc:docMk/>
            <pc:sldMk cId="3712614034" sldId="286"/>
            <ac:spMk id="33" creationId="{2533B04F-E7E1-452F-BAB7-C2243564A874}"/>
          </ac:spMkLst>
        </pc:spChg>
        <pc:spChg chg="add del mod">
          <ac:chgData name="Patrick Graham" userId="35201d9b9f2a785d" providerId="LiveId" clId="{6E8A021A-8843-47EB-B3BC-8A023A06C0CA}" dt="2019-12-29T21:33:04.867" v="32452"/>
          <ac:spMkLst>
            <pc:docMk/>
            <pc:sldMk cId="3712614034" sldId="286"/>
            <ac:spMk id="34" creationId="{5B20E446-7212-4B6F-B6D0-E79C5EDDFA2C}"/>
          </ac:spMkLst>
        </pc:spChg>
        <pc:grpChg chg="del">
          <ac:chgData name="Patrick Graham" userId="35201d9b9f2a785d" providerId="LiveId" clId="{6E8A021A-8843-47EB-B3BC-8A023A06C0CA}" dt="2019-12-29T21:17:39.353" v="31815" actId="478"/>
          <ac:grpSpMkLst>
            <pc:docMk/>
            <pc:sldMk cId="3712614034" sldId="286"/>
            <ac:grpSpMk id="3" creationId="{74FD2146-A850-4357-8ABC-165E16532CFC}"/>
          </ac:grpSpMkLst>
        </pc:grpChg>
        <pc:grpChg chg="add">
          <ac:chgData name="Patrick Graham" userId="35201d9b9f2a785d" providerId="LiveId" clId="{6E8A021A-8843-47EB-B3BC-8A023A06C0CA}" dt="2019-12-29T21:17:46.878" v="31816"/>
          <ac:grpSpMkLst>
            <pc:docMk/>
            <pc:sldMk cId="3712614034" sldId="286"/>
            <ac:grpSpMk id="18" creationId="{81D258B5-DFBB-418A-BD7A-880EB9D10D48}"/>
          </ac:grpSpMkLst>
        </pc:grpChg>
        <pc:graphicFrameChg chg="add mod modGraphic">
          <ac:chgData name="Patrick Graham" userId="35201d9b9f2a785d" providerId="LiveId" clId="{6E8A021A-8843-47EB-B3BC-8A023A06C0CA}" dt="2020-01-05T13:55:18.641" v="45422" actId="14734"/>
          <ac:graphicFrameMkLst>
            <pc:docMk/>
            <pc:sldMk cId="3712614034" sldId="286"/>
            <ac:graphicFrameMk id="5" creationId="{B7913AA5-9DAD-4649-8E64-8ED1843A7B5A}"/>
          </ac:graphicFrameMkLst>
        </pc:graphicFrameChg>
        <pc:graphicFrameChg chg="del">
          <ac:chgData name="Patrick Graham" userId="35201d9b9f2a785d" providerId="LiveId" clId="{6E8A021A-8843-47EB-B3BC-8A023A06C0CA}" dt="2019-12-29T21:17:29.531" v="31813" actId="478"/>
          <ac:graphicFrameMkLst>
            <pc:docMk/>
            <pc:sldMk cId="3712614034" sldId="286"/>
            <ac:graphicFrameMk id="10" creationId="{8FAA944A-2E42-4EE6-8718-C5E9E0CC754A}"/>
          </ac:graphicFrameMkLst>
        </pc:graphicFrameChg>
        <pc:picChg chg="del">
          <ac:chgData name="Patrick Graham" userId="35201d9b9f2a785d" providerId="LiveId" clId="{6E8A021A-8843-47EB-B3BC-8A023A06C0CA}" dt="2019-12-29T21:17:21.821" v="31810" actId="478"/>
          <ac:picMkLst>
            <pc:docMk/>
            <pc:sldMk cId="3712614034" sldId="286"/>
            <ac:picMk id="4" creationId="{79EB0F68-0800-471D-9C4C-5F077490E478}"/>
          </ac:picMkLst>
        </pc:picChg>
      </pc:sldChg>
      <pc:sldChg chg="addSp delSp modSp add">
        <pc:chgData name="Patrick Graham" userId="35201d9b9f2a785d" providerId="LiveId" clId="{6E8A021A-8843-47EB-B3BC-8A023A06C0CA}" dt="2020-01-05T13:57:17.694" v="45479" actId="572"/>
        <pc:sldMkLst>
          <pc:docMk/>
          <pc:sldMk cId="1645990278" sldId="287"/>
        </pc:sldMkLst>
        <pc:spChg chg="mod">
          <ac:chgData name="Patrick Graham" userId="35201d9b9f2a785d" providerId="LiveId" clId="{6E8A021A-8843-47EB-B3BC-8A023A06C0CA}" dt="2019-12-29T21:42:34.277" v="32761" actId="20577"/>
          <ac:spMkLst>
            <pc:docMk/>
            <pc:sldMk cId="1645990278" sldId="287"/>
            <ac:spMk id="2" creationId="{8304F349-A328-4C74-B3CA-2E1640A8B4E5}"/>
          </ac:spMkLst>
        </pc:spChg>
        <pc:spChg chg="add del mod">
          <ac:chgData name="Patrick Graham" userId="35201d9b9f2a785d" providerId="LiveId" clId="{6E8A021A-8843-47EB-B3BC-8A023A06C0CA}" dt="2019-12-29T21:47:45.370" v="32947" actId="478"/>
          <ac:spMkLst>
            <pc:docMk/>
            <pc:sldMk cId="1645990278" sldId="287"/>
            <ac:spMk id="6" creationId="{A2368441-9B31-4194-AAEB-7016E7F1ABAD}"/>
          </ac:spMkLst>
        </pc:spChg>
        <pc:spChg chg="add mod">
          <ac:chgData name="Patrick Graham" userId="35201d9b9f2a785d" providerId="LiveId" clId="{6E8A021A-8843-47EB-B3BC-8A023A06C0CA}" dt="2019-12-30T01:40:22.102" v="34040" actId="1038"/>
          <ac:spMkLst>
            <pc:docMk/>
            <pc:sldMk cId="1645990278" sldId="287"/>
            <ac:spMk id="7" creationId="{7C31F538-C6DA-4CC3-9F89-AC627E5DFDD5}"/>
          </ac:spMkLst>
        </pc:spChg>
        <pc:spChg chg="add mod">
          <ac:chgData name="Patrick Graham" userId="35201d9b9f2a785d" providerId="LiveId" clId="{6E8A021A-8843-47EB-B3BC-8A023A06C0CA}" dt="2020-01-05T13:56:46.912" v="45475" actId="1038"/>
          <ac:spMkLst>
            <pc:docMk/>
            <pc:sldMk cId="1645990278" sldId="287"/>
            <ac:spMk id="14" creationId="{EB9C15CC-4625-42EE-8230-D988051F26EB}"/>
          </ac:spMkLst>
        </pc:spChg>
        <pc:spChg chg="add mod">
          <ac:chgData name="Patrick Graham" userId="35201d9b9f2a785d" providerId="LiveId" clId="{6E8A021A-8843-47EB-B3BC-8A023A06C0CA}" dt="2019-12-29T21:48:41.386" v="32988" actId="20577"/>
          <ac:spMkLst>
            <pc:docMk/>
            <pc:sldMk cId="1645990278" sldId="287"/>
            <ac:spMk id="19" creationId="{BD28E0AB-A877-4CBB-A69F-5DBD6FA97038}"/>
          </ac:spMkLst>
        </pc:spChg>
        <pc:spChg chg="add del mod">
          <ac:chgData name="Patrick Graham" userId="35201d9b9f2a785d" providerId="LiveId" clId="{6E8A021A-8843-47EB-B3BC-8A023A06C0CA}" dt="2019-12-29T21:50:19.586" v="33021"/>
          <ac:spMkLst>
            <pc:docMk/>
            <pc:sldMk cId="1645990278" sldId="287"/>
            <ac:spMk id="23" creationId="{80DE4F63-E5D8-4ADD-8240-6F6032E2CBE5}"/>
          </ac:spMkLst>
        </pc:spChg>
        <pc:spChg chg="add mod">
          <ac:chgData name="Patrick Graham" userId="35201d9b9f2a785d" providerId="LiveId" clId="{6E8A021A-8843-47EB-B3BC-8A023A06C0CA}" dt="2019-12-30T01:40:33.827" v="34078" actId="20577"/>
          <ac:spMkLst>
            <pc:docMk/>
            <pc:sldMk cId="1645990278" sldId="287"/>
            <ac:spMk id="24" creationId="{8781E2C4-681C-4C84-96C4-687E95876549}"/>
          </ac:spMkLst>
        </pc:spChg>
        <pc:spChg chg="mod">
          <ac:chgData name="Patrick Graham" userId="35201d9b9f2a785d" providerId="LiveId" clId="{6E8A021A-8843-47EB-B3BC-8A023A06C0CA}" dt="2020-01-05T13:56:06.142" v="45424" actId="947"/>
          <ac:spMkLst>
            <pc:docMk/>
            <pc:sldMk cId="1645990278" sldId="287"/>
            <ac:spMk id="26" creationId="{4EF442A9-8321-478F-B59E-2A7977F5A025}"/>
          </ac:spMkLst>
        </pc:spChg>
        <pc:spChg chg="del">
          <ac:chgData name="Patrick Graham" userId="35201d9b9f2a785d" providerId="LiveId" clId="{6E8A021A-8843-47EB-B3BC-8A023A06C0CA}" dt="2019-12-29T21:43:14.409" v="32802" actId="478"/>
          <ac:spMkLst>
            <pc:docMk/>
            <pc:sldMk cId="1645990278" sldId="287"/>
            <ac:spMk id="32" creationId="{8CB7BA81-F9E3-4947-B908-332E201B5724}"/>
          </ac:spMkLst>
        </pc:spChg>
        <pc:spChg chg="del">
          <ac:chgData name="Patrick Graham" userId="35201d9b9f2a785d" providerId="LiveId" clId="{6E8A021A-8843-47EB-B3BC-8A023A06C0CA}" dt="2019-12-29T21:47:32.999" v="32945" actId="478"/>
          <ac:spMkLst>
            <pc:docMk/>
            <pc:sldMk cId="1645990278" sldId="287"/>
            <ac:spMk id="33" creationId="{2533B04F-E7E1-452F-BAB7-C2243564A874}"/>
          </ac:spMkLst>
        </pc:spChg>
        <pc:graphicFrameChg chg="add mod modGraphic">
          <ac:chgData name="Patrick Graham" userId="35201d9b9f2a785d" providerId="LiveId" clId="{6E8A021A-8843-47EB-B3BC-8A023A06C0CA}" dt="2020-01-05T13:57:17.694" v="45479" actId="572"/>
          <ac:graphicFrameMkLst>
            <pc:docMk/>
            <pc:sldMk cId="1645990278" sldId="287"/>
            <ac:graphicFrameMk id="3" creationId="{2C2DA182-DE6D-4B42-B7CF-F3123163B7A5}"/>
          </ac:graphicFrameMkLst>
        </pc:graphicFrameChg>
        <pc:graphicFrameChg chg="del">
          <ac:chgData name="Patrick Graham" userId="35201d9b9f2a785d" providerId="LiveId" clId="{6E8A021A-8843-47EB-B3BC-8A023A06C0CA}" dt="2019-12-29T21:47:30.948" v="32944" actId="478"/>
          <ac:graphicFrameMkLst>
            <pc:docMk/>
            <pc:sldMk cId="1645990278" sldId="287"/>
            <ac:graphicFrameMk id="5" creationId="{B7913AA5-9DAD-4649-8E64-8ED1843A7B5A}"/>
          </ac:graphicFrameMkLst>
        </pc:graphicFrameChg>
        <pc:graphicFrameChg chg="add del mod">
          <ac:chgData name="Patrick Graham" userId="35201d9b9f2a785d" providerId="LiveId" clId="{6E8A021A-8843-47EB-B3BC-8A023A06C0CA}" dt="2019-12-29T21:49:08.418" v="32993" actId="478"/>
          <ac:graphicFrameMkLst>
            <pc:docMk/>
            <pc:sldMk cId="1645990278" sldId="287"/>
            <ac:graphicFrameMk id="22" creationId="{2C27E0ED-B6A0-4996-8778-47C07079564B}"/>
          </ac:graphicFrameMkLst>
        </pc:graphicFrameChg>
        <pc:cxnChg chg="del">
          <ac:chgData name="Patrick Graham" userId="35201d9b9f2a785d" providerId="LiveId" clId="{6E8A021A-8843-47EB-B3BC-8A023A06C0CA}" dt="2019-12-29T21:42:38.734" v="32762" actId="478"/>
          <ac:cxnSpMkLst>
            <pc:docMk/>
            <pc:sldMk cId="1645990278" sldId="287"/>
            <ac:cxnSpMk id="15" creationId="{615C6C85-A479-46A1-BD2A-EE43A8977961}"/>
          </ac:cxnSpMkLst>
        </pc:cxnChg>
      </pc:sldChg>
      <pc:sldChg chg="addSp delSp modSp add">
        <pc:chgData name="Patrick Graham" userId="35201d9b9f2a785d" providerId="LiveId" clId="{6E8A021A-8843-47EB-B3BC-8A023A06C0CA}" dt="2020-01-05T14:00:33.495" v="45712" actId="113"/>
        <pc:sldMkLst>
          <pc:docMk/>
          <pc:sldMk cId="1269019676" sldId="288"/>
        </pc:sldMkLst>
        <pc:spChg chg="mod">
          <ac:chgData name="Patrick Graham" userId="35201d9b9f2a785d" providerId="LiveId" clId="{6E8A021A-8843-47EB-B3BC-8A023A06C0CA}" dt="2020-01-05T13:59:49.826" v="45708" actId="20577"/>
          <ac:spMkLst>
            <pc:docMk/>
            <pc:sldMk cId="1269019676" sldId="288"/>
            <ac:spMk id="2" creationId="{8304F349-A328-4C74-B3CA-2E1640A8B4E5}"/>
          </ac:spMkLst>
        </pc:spChg>
        <pc:spChg chg="add mod">
          <ac:chgData name="Patrick Graham" userId="35201d9b9f2a785d" providerId="LiveId" clId="{6E8A021A-8843-47EB-B3BC-8A023A06C0CA}" dt="2019-12-30T02:19:59.649" v="34971" actId="14100"/>
          <ac:spMkLst>
            <pc:docMk/>
            <pc:sldMk cId="1269019676" sldId="288"/>
            <ac:spMk id="4" creationId="{B5F3065C-3360-4DDD-A263-87C29A0FB4E8}"/>
          </ac:spMkLst>
        </pc:spChg>
        <pc:spChg chg="mod">
          <ac:chgData name="Patrick Graham" userId="35201d9b9f2a785d" providerId="LiveId" clId="{6E8A021A-8843-47EB-B3BC-8A023A06C0CA}" dt="2019-12-30T02:19:34.481" v="34935" actId="12789"/>
          <ac:spMkLst>
            <pc:docMk/>
            <pc:sldMk cId="1269019676" sldId="288"/>
            <ac:spMk id="7" creationId="{7C31F538-C6DA-4CC3-9F89-AC627E5DFDD5}"/>
          </ac:spMkLst>
        </pc:spChg>
        <pc:spChg chg="add mod">
          <ac:chgData name="Patrick Graham" userId="35201d9b9f2a785d" providerId="LiveId" clId="{6E8A021A-8843-47EB-B3BC-8A023A06C0CA}" dt="2019-12-30T02:19:34.481" v="34935" actId="12789"/>
          <ac:spMkLst>
            <pc:docMk/>
            <pc:sldMk cId="1269019676" sldId="288"/>
            <ac:spMk id="15" creationId="{35283A0D-F54F-42C7-A6BF-8FF5424C9404}"/>
          </ac:spMkLst>
        </pc:spChg>
        <pc:spChg chg="add mod">
          <ac:chgData name="Patrick Graham" userId="35201d9b9f2a785d" providerId="LiveId" clId="{6E8A021A-8843-47EB-B3BC-8A023A06C0CA}" dt="2019-12-30T02:02:47.071" v="34673" actId="1076"/>
          <ac:spMkLst>
            <pc:docMk/>
            <pc:sldMk cId="1269019676" sldId="288"/>
            <ac:spMk id="16" creationId="{A856996D-9522-4699-8AA3-026315A763FA}"/>
          </ac:spMkLst>
        </pc:spChg>
        <pc:spChg chg="mod">
          <ac:chgData name="Patrick Graham" userId="35201d9b9f2a785d" providerId="LiveId" clId="{6E8A021A-8843-47EB-B3BC-8A023A06C0CA}" dt="2019-12-30T02:01:46.272" v="34637" actId="1037"/>
          <ac:spMkLst>
            <pc:docMk/>
            <pc:sldMk cId="1269019676" sldId="288"/>
            <ac:spMk id="19" creationId="{BD28E0AB-A877-4CBB-A69F-5DBD6FA97038}"/>
          </ac:spMkLst>
        </pc:spChg>
        <pc:spChg chg="mod">
          <ac:chgData name="Patrick Graham" userId="35201d9b9f2a785d" providerId="LiveId" clId="{6E8A021A-8843-47EB-B3BC-8A023A06C0CA}" dt="2019-12-30T02:19:44.331" v="34967" actId="1035"/>
          <ac:spMkLst>
            <pc:docMk/>
            <pc:sldMk cId="1269019676" sldId="288"/>
            <ac:spMk id="24" creationId="{8781E2C4-681C-4C84-96C4-687E95876549}"/>
          </ac:spMkLst>
        </pc:spChg>
        <pc:spChg chg="mod">
          <ac:chgData name="Patrick Graham" userId="35201d9b9f2a785d" providerId="LiveId" clId="{6E8A021A-8843-47EB-B3BC-8A023A06C0CA}" dt="2019-12-30T01:58:31.189" v="34199" actId="1076"/>
          <ac:spMkLst>
            <pc:docMk/>
            <pc:sldMk cId="1269019676" sldId="288"/>
            <ac:spMk id="26" creationId="{4EF442A9-8321-478F-B59E-2A7977F5A025}"/>
          </ac:spMkLst>
        </pc:spChg>
        <pc:graphicFrameChg chg="del">
          <ac:chgData name="Patrick Graham" userId="35201d9b9f2a785d" providerId="LiveId" clId="{6E8A021A-8843-47EB-B3BC-8A023A06C0CA}" dt="2019-12-30T01:57:38.190" v="34195" actId="478"/>
          <ac:graphicFrameMkLst>
            <pc:docMk/>
            <pc:sldMk cId="1269019676" sldId="288"/>
            <ac:graphicFrameMk id="3" creationId="{2C2DA182-DE6D-4B42-B7CF-F3123163B7A5}"/>
          </ac:graphicFrameMkLst>
        </pc:graphicFrameChg>
        <pc:graphicFrameChg chg="add mod modGraphic">
          <ac:chgData name="Patrick Graham" userId="35201d9b9f2a785d" providerId="LiveId" clId="{6E8A021A-8843-47EB-B3BC-8A023A06C0CA}" dt="2020-01-05T14:00:19.429" v="45710" actId="113"/>
          <ac:graphicFrameMkLst>
            <pc:docMk/>
            <pc:sldMk cId="1269019676" sldId="288"/>
            <ac:graphicFrameMk id="14" creationId="{6A3BF20B-0796-4C70-8908-D43FA9714388}"/>
          </ac:graphicFrameMkLst>
        </pc:graphicFrameChg>
        <pc:graphicFrameChg chg="add mod modGraphic">
          <ac:chgData name="Patrick Graham" userId="35201d9b9f2a785d" providerId="LiveId" clId="{6E8A021A-8843-47EB-B3BC-8A023A06C0CA}" dt="2020-01-05T14:00:33.495" v="45712" actId="113"/>
          <ac:graphicFrameMkLst>
            <pc:docMk/>
            <pc:sldMk cId="1269019676" sldId="288"/>
            <ac:graphicFrameMk id="17" creationId="{02132674-B864-429F-8F4F-D759E6E67523}"/>
          </ac:graphicFrameMkLst>
        </pc:graphicFrameChg>
      </pc:sldChg>
      <pc:sldChg chg="modSp add ord">
        <pc:chgData name="Patrick Graham" userId="35201d9b9f2a785d" providerId="LiveId" clId="{6E8A021A-8843-47EB-B3BC-8A023A06C0CA}" dt="2020-01-05T14:01:01.928" v="45726" actId="6549"/>
        <pc:sldMkLst>
          <pc:docMk/>
          <pc:sldMk cId="2914041265" sldId="289"/>
        </pc:sldMkLst>
        <pc:spChg chg="mod">
          <ac:chgData name="Patrick Graham" userId="35201d9b9f2a785d" providerId="LiveId" clId="{6E8A021A-8843-47EB-B3BC-8A023A06C0CA}" dt="2020-01-05T14:01:01.928" v="45726" actId="6549"/>
          <ac:spMkLst>
            <pc:docMk/>
            <pc:sldMk cId="2914041265" sldId="289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30T02:29:30.668" v="35991" actId="2711"/>
          <ac:spMkLst>
            <pc:docMk/>
            <pc:sldMk cId="2914041265" sldId="289"/>
            <ac:spMk id="4" creationId="{F2A81C5F-3A37-4CAD-AD3A-0E5E8B0C23E8}"/>
          </ac:spMkLst>
        </pc:spChg>
        <pc:spChg chg="mod">
          <ac:chgData name="Patrick Graham" userId="35201d9b9f2a785d" providerId="LiveId" clId="{6E8A021A-8843-47EB-B3BC-8A023A06C0CA}" dt="2019-12-30T13:51:58.308" v="37291" actId="207"/>
          <ac:spMkLst>
            <pc:docMk/>
            <pc:sldMk cId="2914041265" sldId="289"/>
            <ac:spMk id="23" creationId="{77B0FAEB-86DA-443F-914D-A100E50881E7}"/>
          </ac:spMkLst>
        </pc:spChg>
        <pc:spChg chg="mod">
          <ac:chgData name="Patrick Graham" userId="35201d9b9f2a785d" providerId="LiveId" clId="{6E8A021A-8843-47EB-B3BC-8A023A06C0CA}" dt="2019-12-30T13:52:06.191" v="37292" actId="207"/>
          <ac:spMkLst>
            <pc:docMk/>
            <pc:sldMk cId="2914041265" sldId="289"/>
            <ac:spMk id="24" creationId="{A4494332-3D3E-4033-AD0D-9C78526D9A6B}"/>
          </ac:spMkLst>
        </pc:spChg>
        <pc:spChg chg="mod">
          <ac:chgData name="Patrick Graham" userId="35201d9b9f2a785d" providerId="LiveId" clId="{6E8A021A-8843-47EB-B3BC-8A023A06C0CA}" dt="2019-12-30T14:19:07.342" v="37572" actId="20577"/>
          <ac:spMkLst>
            <pc:docMk/>
            <pc:sldMk cId="2914041265" sldId="289"/>
            <ac:spMk id="32" creationId="{26C84849-FC90-40D3-8918-D85F08024CAA}"/>
          </ac:spMkLst>
        </pc:spChg>
      </pc:sldChg>
      <pc:sldChg chg="addSp delSp modSp add ord">
        <pc:chgData name="Patrick Graham" userId="35201d9b9f2a785d" providerId="LiveId" clId="{6E8A021A-8843-47EB-B3BC-8A023A06C0CA}" dt="2020-01-05T14:05:20.047" v="45773" actId="113"/>
        <pc:sldMkLst>
          <pc:docMk/>
          <pc:sldMk cId="3483135501" sldId="290"/>
        </pc:sldMkLst>
        <pc:spChg chg="mod">
          <ac:chgData name="Patrick Graham" userId="35201d9b9f2a785d" providerId="LiveId" clId="{6E8A021A-8843-47EB-B3BC-8A023A06C0CA}" dt="2020-01-05T14:01:37.917" v="45745" actId="20577"/>
          <ac:spMkLst>
            <pc:docMk/>
            <pc:sldMk cId="3483135501" sldId="290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30T14:19:55.220" v="37581" actId="14100"/>
          <ac:spMkLst>
            <pc:docMk/>
            <pc:sldMk cId="3483135501" sldId="290"/>
            <ac:spMk id="4" creationId="{B5F3065C-3360-4DDD-A263-87C29A0FB4E8}"/>
          </ac:spMkLst>
        </pc:spChg>
        <pc:spChg chg="mod">
          <ac:chgData name="Patrick Graham" userId="35201d9b9f2a785d" providerId="LiveId" clId="{6E8A021A-8843-47EB-B3BC-8A023A06C0CA}" dt="2019-12-30T03:58:55.276" v="37288" actId="1076"/>
          <ac:spMkLst>
            <pc:docMk/>
            <pc:sldMk cId="3483135501" sldId="290"/>
            <ac:spMk id="7" creationId="{7C31F538-C6DA-4CC3-9F89-AC627E5DFDD5}"/>
          </ac:spMkLst>
        </pc:spChg>
        <pc:spChg chg="mod">
          <ac:chgData name="Patrick Graham" userId="35201d9b9f2a785d" providerId="LiveId" clId="{6E8A021A-8843-47EB-B3BC-8A023A06C0CA}" dt="2019-12-30T03:58:35.765" v="37254" actId="1076"/>
          <ac:spMkLst>
            <pc:docMk/>
            <pc:sldMk cId="3483135501" sldId="290"/>
            <ac:spMk id="15" creationId="{35283A0D-F54F-42C7-A6BF-8FF5424C9404}"/>
          </ac:spMkLst>
        </pc:spChg>
        <pc:spChg chg="mod">
          <ac:chgData name="Patrick Graham" userId="35201d9b9f2a785d" providerId="LiveId" clId="{6E8A021A-8843-47EB-B3BC-8A023A06C0CA}" dt="2020-01-05T14:03:37.826" v="45771" actId="1036"/>
          <ac:spMkLst>
            <pc:docMk/>
            <pc:sldMk cId="3483135501" sldId="290"/>
            <ac:spMk id="16" creationId="{A856996D-9522-4699-8AA3-026315A763FA}"/>
          </ac:spMkLst>
        </pc:spChg>
        <pc:spChg chg="del">
          <ac:chgData name="Patrick Graham" userId="35201d9b9f2a785d" providerId="LiveId" clId="{6E8A021A-8843-47EB-B3BC-8A023A06C0CA}" dt="2019-12-30T03:46:33.069" v="36854" actId="478"/>
          <ac:spMkLst>
            <pc:docMk/>
            <pc:sldMk cId="3483135501" sldId="290"/>
            <ac:spMk id="19" creationId="{BD28E0AB-A877-4CBB-A69F-5DBD6FA97038}"/>
          </ac:spMkLst>
        </pc:spChg>
        <pc:spChg chg="add mod">
          <ac:chgData name="Patrick Graham" userId="35201d9b9f2a785d" providerId="LiveId" clId="{6E8A021A-8843-47EB-B3BC-8A023A06C0CA}" dt="2020-01-05T14:03:37.826" v="45771" actId="1036"/>
          <ac:spMkLst>
            <pc:docMk/>
            <pc:sldMk cId="3483135501" sldId="290"/>
            <ac:spMk id="23" creationId="{92F30939-8539-4F07-BA44-ABC9C7B86C45}"/>
          </ac:spMkLst>
        </pc:spChg>
        <pc:spChg chg="del">
          <ac:chgData name="Patrick Graham" userId="35201d9b9f2a785d" providerId="LiveId" clId="{6E8A021A-8843-47EB-B3BC-8A023A06C0CA}" dt="2019-12-30T03:46:37.279" v="36855" actId="478"/>
          <ac:spMkLst>
            <pc:docMk/>
            <pc:sldMk cId="3483135501" sldId="290"/>
            <ac:spMk id="24" creationId="{8781E2C4-681C-4C84-96C4-687E95876549}"/>
          </ac:spMkLst>
        </pc:spChg>
        <pc:spChg chg="mod">
          <ac:chgData name="Patrick Graham" userId="35201d9b9f2a785d" providerId="LiveId" clId="{6E8A021A-8843-47EB-B3BC-8A023A06C0CA}" dt="2020-01-05T14:03:37.826" v="45771" actId="1036"/>
          <ac:spMkLst>
            <pc:docMk/>
            <pc:sldMk cId="3483135501" sldId="290"/>
            <ac:spMk id="26" creationId="{4EF442A9-8321-478F-B59E-2A7977F5A025}"/>
          </ac:spMkLst>
        </pc:spChg>
        <pc:grpChg chg="del">
          <ac:chgData name="Patrick Graham" userId="35201d9b9f2a785d" providerId="LiveId" clId="{6E8A021A-8843-47EB-B3BC-8A023A06C0CA}" dt="2019-12-30T13:52:32.217" v="37293" actId="478"/>
          <ac:grpSpMkLst>
            <pc:docMk/>
            <pc:sldMk cId="3483135501" sldId="290"/>
            <ac:grpSpMk id="18" creationId="{81D258B5-DFBB-418A-BD7A-880EB9D10D48}"/>
          </ac:grpSpMkLst>
        </pc:grpChg>
        <pc:grpChg chg="add">
          <ac:chgData name="Patrick Graham" userId="35201d9b9f2a785d" providerId="LiveId" clId="{6E8A021A-8843-47EB-B3BC-8A023A06C0CA}" dt="2019-12-30T13:52:32.821" v="37294"/>
          <ac:grpSpMkLst>
            <pc:docMk/>
            <pc:sldMk cId="3483135501" sldId="290"/>
            <ac:grpSpMk id="27" creationId="{D9600FC9-0305-4F4A-9F10-DA0B3E158104}"/>
          </ac:grpSpMkLst>
        </pc:grpChg>
        <pc:graphicFrameChg chg="mod modGraphic">
          <ac:chgData name="Patrick Graham" userId="35201d9b9f2a785d" providerId="LiveId" clId="{6E8A021A-8843-47EB-B3BC-8A023A06C0CA}" dt="2020-01-05T14:03:00.020" v="45758" actId="255"/>
          <ac:graphicFrameMkLst>
            <pc:docMk/>
            <pc:sldMk cId="3483135501" sldId="290"/>
            <ac:graphicFrameMk id="14" creationId="{6A3BF20B-0796-4C70-8908-D43FA9714388}"/>
          </ac:graphicFrameMkLst>
        </pc:graphicFrameChg>
        <pc:graphicFrameChg chg="del">
          <ac:chgData name="Patrick Graham" userId="35201d9b9f2a785d" providerId="LiveId" clId="{6E8A021A-8843-47EB-B3BC-8A023A06C0CA}" dt="2019-12-30T03:52:08.329" v="37044" actId="478"/>
          <ac:graphicFrameMkLst>
            <pc:docMk/>
            <pc:sldMk cId="3483135501" sldId="290"/>
            <ac:graphicFrameMk id="17" creationId="{02132674-B864-429F-8F4F-D759E6E67523}"/>
          </ac:graphicFrameMkLst>
        </pc:graphicFrameChg>
        <pc:graphicFrameChg chg="add mod modGraphic">
          <ac:chgData name="Patrick Graham" userId="35201d9b9f2a785d" providerId="LiveId" clId="{6E8A021A-8843-47EB-B3BC-8A023A06C0CA}" dt="2020-01-05T14:05:20.047" v="45773" actId="113"/>
          <ac:graphicFrameMkLst>
            <pc:docMk/>
            <pc:sldMk cId="3483135501" sldId="290"/>
            <ac:graphicFrameMk id="22" creationId="{8F76CB02-FC4C-4ED2-B5C9-1610F29D3076}"/>
          </ac:graphicFrameMkLst>
        </pc:graphicFrameChg>
        <pc:graphicFrameChg chg="add mod modGraphic">
          <ac:chgData name="Patrick Graham" userId="35201d9b9f2a785d" providerId="LiveId" clId="{6E8A021A-8843-47EB-B3BC-8A023A06C0CA}" dt="2020-01-05T14:03:44.359" v="45772" actId="113"/>
          <ac:graphicFrameMkLst>
            <pc:docMk/>
            <pc:sldMk cId="3483135501" sldId="290"/>
            <ac:graphicFrameMk id="25" creationId="{71F930D5-2FC8-4B71-8909-9389CDB7BA45}"/>
          </ac:graphicFrameMkLst>
        </pc:graphicFrameChg>
      </pc:sldChg>
      <pc:sldChg chg="addSp delSp modSp add">
        <pc:chgData name="Patrick Graham" userId="35201d9b9f2a785d" providerId="LiveId" clId="{6E8A021A-8843-47EB-B3BC-8A023A06C0CA}" dt="2020-01-05T14:08:16.430" v="45889" actId="122"/>
        <pc:sldMkLst>
          <pc:docMk/>
          <pc:sldMk cId="2156132680" sldId="291"/>
        </pc:sldMkLst>
        <pc:spChg chg="mod">
          <ac:chgData name="Patrick Graham" userId="35201d9b9f2a785d" providerId="LiveId" clId="{6E8A021A-8843-47EB-B3BC-8A023A06C0CA}" dt="2019-12-30T14:26:46.874" v="37773" actId="20577"/>
          <ac:spMkLst>
            <pc:docMk/>
            <pc:sldMk cId="2156132680" sldId="291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30T14:22:32.707" v="37600" actId="478"/>
          <ac:spMkLst>
            <pc:docMk/>
            <pc:sldMk cId="2156132680" sldId="291"/>
            <ac:spMk id="4" creationId="{B5F3065C-3360-4DDD-A263-87C29A0FB4E8}"/>
          </ac:spMkLst>
        </pc:spChg>
        <pc:spChg chg="del">
          <ac:chgData name="Patrick Graham" userId="35201d9b9f2a785d" providerId="LiveId" clId="{6E8A021A-8843-47EB-B3BC-8A023A06C0CA}" dt="2019-12-30T14:38:20.824" v="39197" actId="478"/>
          <ac:spMkLst>
            <pc:docMk/>
            <pc:sldMk cId="2156132680" sldId="291"/>
            <ac:spMk id="7" creationId="{7C31F538-C6DA-4CC3-9F89-AC627E5DFDD5}"/>
          </ac:spMkLst>
        </pc:spChg>
        <pc:spChg chg="del">
          <ac:chgData name="Patrick Graham" userId="35201d9b9f2a785d" providerId="LiveId" clId="{6E8A021A-8843-47EB-B3BC-8A023A06C0CA}" dt="2019-12-30T14:22:32.707" v="37600" actId="478"/>
          <ac:spMkLst>
            <pc:docMk/>
            <pc:sldMk cId="2156132680" sldId="291"/>
            <ac:spMk id="15" creationId="{35283A0D-F54F-42C7-A6BF-8FF5424C9404}"/>
          </ac:spMkLst>
        </pc:spChg>
        <pc:spChg chg="del">
          <ac:chgData name="Patrick Graham" userId="35201d9b9f2a785d" providerId="LiveId" clId="{6E8A021A-8843-47EB-B3BC-8A023A06C0CA}" dt="2019-12-30T14:22:39.725" v="37602" actId="478"/>
          <ac:spMkLst>
            <pc:docMk/>
            <pc:sldMk cId="2156132680" sldId="291"/>
            <ac:spMk id="16" creationId="{A856996D-9522-4699-8AA3-026315A763FA}"/>
          </ac:spMkLst>
        </pc:spChg>
        <pc:spChg chg="add mod">
          <ac:chgData name="Patrick Graham" userId="35201d9b9f2a785d" providerId="LiveId" clId="{6E8A021A-8843-47EB-B3BC-8A023A06C0CA}" dt="2019-12-30T16:17:14.492" v="40578" actId="1076"/>
          <ac:spMkLst>
            <pc:docMk/>
            <pc:sldMk cId="2156132680" sldId="291"/>
            <ac:spMk id="18" creationId="{A846AE75-451A-4585-BCF8-36ED5A02938D}"/>
          </ac:spMkLst>
        </pc:spChg>
        <pc:spChg chg="add mod">
          <ac:chgData name="Patrick Graham" userId="35201d9b9f2a785d" providerId="LiveId" clId="{6E8A021A-8843-47EB-B3BC-8A023A06C0CA}" dt="2020-01-05T14:07:52.800" v="45888" actId="20577"/>
          <ac:spMkLst>
            <pc:docMk/>
            <pc:sldMk cId="2156132680" sldId="291"/>
            <ac:spMk id="19" creationId="{4BCDA2B7-9C9B-4CA6-8F04-06BC6D295930}"/>
          </ac:spMkLst>
        </pc:spChg>
        <pc:spChg chg="del">
          <ac:chgData name="Patrick Graham" userId="35201d9b9f2a785d" providerId="LiveId" clId="{6E8A021A-8843-47EB-B3BC-8A023A06C0CA}" dt="2019-12-30T14:38:23.951" v="39198" actId="478"/>
          <ac:spMkLst>
            <pc:docMk/>
            <pc:sldMk cId="2156132680" sldId="291"/>
            <ac:spMk id="23" creationId="{92F30939-8539-4F07-BA44-ABC9C7B86C45}"/>
          </ac:spMkLst>
        </pc:spChg>
        <pc:spChg chg="del">
          <ac:chgData name="Patrick Graham" userId="35201d9b9f2a785d" providerId="LiveId" clId="{6E8A021A-8843-47EB-B3BC-8A023A06C0CA}" dt="2019-12-30T14:22:36.515" v="37601" actId="478"/>
          <ac:spMkLst>
            <pc:docMk/>
            <pc:sldMk cId="2156132680" sldId="291"/>
            <ac:spMk id="26" creationId="{4EF442A9-8321-478F-B59E-2A7977F5A025}"/>
          </ac:spMkLst>
        </pc:spChg>
        <pc:graphicFrameChg chg="mod modGraphic">
          <ac:chgData name="Patrick Graham" userId="35201d9b9f2a785d" providerId="LiveId" clId="{6E8A021A-8843-47EB-B3BC-8A023A06C0CA}" dt="2020-01-05T14:08:16.430" v="45889" actId="122"/>
          <ac:graphicFrameMkLst>
            <pc:docMk/>
            <pc:sldMk cId="2156132680" sldId="291"/>
            <ac:graphicFrameMk id="14" creationId="{6A3BF20B-0796-4C70-8908-D43FA9714388}"/>
          </ac:graphicFrameMkLst>
        </pc:graphicFrameChg>
        <pc:graphicFrameChg chg="del">
          <ac:chgData name="Patrick Graham" userId="35201d9b9f2a785d" providerId="LiveId" clId="{6E8A021A-8843-47EB-B3BC-8A023A06C0CA}" dt="2019-12-30T14:22:32.707" v="37600" actId="478"/>
          <ac:graphicFrameMkLst>
            <pc:docMk/>
            <pc:sldMk cId="2156132680" sldId="291"/>
            <ac:graphicFrameMk id="22" creationId="{8F76CB02-FC4C-4ED2-B5C9-1610F29D3076}"/>
          </ac:graphicFrameMkLst>
        </pc:graphicFrameChg>
        <pc:graphicFrameChg chg="del">
          <ac:chgData name="Patrick Graham" userId="35201d9b9f2a785d" providerId="LiveId" clId="{6E8A021A-8843-47EB-B3BC-8A023A06C0CA}" dt="2019-12-30T14:22:32.707" v="37600" actId="478"/>
          <ac:graphicFrameMkLst>
            <pc:docMk/>
            <pc:sldMk cId="2156132680" sldId="291"/>
            <ac:graphicFrameMk id="25" creationId="{71F930D5-2FC8-4B71-8909-9389CDB7BA45}"/>
          </ac:graphicFrameMkLst>
        </pc:graphicFrameChg>
      </pc:sldChg>
      <pc:sldChg chg="modSp add ord">
        <pc:chgData name="Patrick Graham" userId="35201d9b9f2a785d" providerId="LiveId" clId="{6E8A021A-8843-47EB-B3BC-8A023A06C0CA}" dt="2020-01-05T14:06:08.355" v="45850" actId="20577"/>
        <pc:sldMkLst>
          <pc:docMk/>
          <pc:sldMk cId="312179360" sldId="292"/>
        </pc:sldMkLst>
        <pc:spChg chg="mod">
          <ac:chgData name="Patrick Graham" userId="35201d9b9f2a785d" providerId="LiveId" clId="{6E8A021A-8843-47EB-B3BC-8A023A06C0CA}" dt="2019-12-30T14:28:07.353" v="37917" actId="20577"/>
          <ac:spMkLst>
            <pc:docMk/>
            <pc:sldMk cId="312179360" sldId="292"/>
            <ac:spMk id="2" creationId="{8304F349-A328-4C74-B3CA-2E1640A8B4E5}"/>
          </ac:spMkLst>
        </pc:spChg>
        <pc:spChg chg="mod">
          <ac:chgData name="Patrick Graham" userId="35201d9b9f2a785d" providerId="LiveId" clId="{6E8A021A-8843-47EB-B3BC-8A023A06C0CA}" dt="2019-12-30T16:11:22.401" v="40439" actId="20577"/>
          <ac:spMkLst>
            <pc:docMk/>
            <pc:sldMk cId="312179360" sldId="292"/>
            <ac:spMk id="4" creationId="{F2A81C5F-3A37-4CAD-AD3A-0E5E8B0C23E8}"/>
          </ac:spMkLst>
        </pc:spChg>
        <pc:spChg chg="mod">
          <ac:chgData name="Patrick Graham" userId="35201d9b9f2a785d" providerId="LiveId" clId="{6E8A021A-8843-47EB-B3BC-8A023A06C0CA}" dt="2019-12-30T14:27:40.558" v="37779" actId="207"/>
          <ac:spMkLst>
            <pc:docMk/>
            <pc:sldMk cId="312179360" sldId="292"/>
            <ac:spMk id="16" creationId="{70CB271A-1024-4A37-916D-8493F2F973A3}"/>
          </ac:spMkLst>
        </pc:spChg>
        <pc:spChg chg="mod">
          <ac:chgData name="Patrick Graham" userId="35201d9b9f2a785d" providerId="LiveId" clId="{6E8A021A-8843-47EB-B3BC-8A023A06C0CA}" dt="2019-12-30T14:27:19.260" v="37778" actId="207"/>
          <ac:spMkLst>
            <pc:docMk/>
            <pc:sldMk cId="312179360" sldId="292"/>
            <ac:spMk id="24" creationId="{A4494332-3D3E-4033-AD0D-9C78526D9A6B}"/>
          </ac:spMkLst>
        </pc:spChg>
        <pc:spChg chg="mod">
          <ac:chgData name="Patrick Graham" userId="35201d9b9f2a785d" providerId="LiveId" clId="{6E8A021A-8843-47EB-B3BC-8A023A06C0CA}" dt="2020-01-05T14:06:08.355" v="45850" actId="20577"/>
          <ac:spMkLst>
            <pc:docMk/>
            <pc:sldMk cId="312179360" sldId="292"/>
            <ac:spMk id="32" creationId="{26C84849-FC90-40D3-8918-D85F08024CAA}"/>
          </ac:spMkLst>
        </pc:spChg>
        <pc:spChg chg="mod">
          <ac:chgData name="Patrick Graham" userId="35201d9b9f2a785d" providerId="LiveId" clId="{6E8A021A-8843-47EB-B3BC-8A023A06C0CA}" dt="2019-12-30T14:38:00.345" v="39196" actId="20577"/>
          <ac:spMkLst>
            <pc:docMk/>
            <pc:sldMk cId="312179360" sldId="292"/>
            <ac:spMk id="33" creationId="{4358B91B-AE33-4D8D-A316-A0F7BF10E1D0}"/>
          </ac:spMkLst>
        </pc:spChg>
      </pc:sldChg>
      <pc:sldChg chg="addSp delSp modSp add">
        <pc:chgData name="Patrick Graham" userId="35201d9b9f2a785d" providerId="LiveId" clId="{6E8A021A-8843-47EB-B3BC-8A023A06C0CA}" dt="2020-01-05T14:10:55.528" v="45905" actId="207"/>
        <pc:sldMkLst>
          <pc:docMk/>
          <pc:sldMk cId="2697369200" sldId="293"/>
        </pc:sldMkLst>
        <pc:spChg chg="mod">
          <ac:chgData name="Patrick Graham" userId="35201d9b9f2a785d" providerId="LiveId" clId="{6E8A021A-8843-47EB-B3BC-8A023A06C0CA}" dt="2019-12-30T16:24:07.516" v="41399" actId="20577"/>
          <ac:spMkLst>
            <pc:docMk/>
            <pc:sldMk cId="2697369200" sldId="293"/>
            <ac:spMk id="2" creationId="{8304F349-A328-4C74-B3CA-2E1640A8B4E5}"/>
          </ac:spMkLst>
        </pc:spChg>
        <pc:spChg chg="del">
          <ac:chgData name="Patrick Graham" userId="35201d9b9f2a785d" providerId="LiveId" clId="{6E8A021A-8843-47EB-B3BC-8A023A06C0CA}" dt="2019-12-30T16:24:17.470" v="41402" actId="478"/>
          <ac:spMkLst>
            <pc:docMk/>
            <pc:sldMk cId="2697369200" sldId="293"/>
            <ac:spMk id="18" creationId="{A846AE75-451A-4585-BCF8-36ED5A02938D}"/>
          </ac:spMkLst>
        </pc:spChg>
        <pc:spChg chg="del">
          <ac:chgData name="Patrick Graham" userId="35201d9b9f2a785d" providerId="LiveId" clId="{6E8A021A-8843-47EB-B3BC-8A023A06C0CA}" dt="2019-12-30T16:24:15.091" v="41401" actId="478"/>
          <ac:spMkLst>
            <pc:docMk/>
            <pc:sldMk cId="2697369200" sldId="293"/>
            <ac:spMk id="19" creationId="{4BCDA2B7-9C9B-4CA6-8F04-06BC6D295930}"/>
          </ac:spMkLst>
        </pc:spChg>
        <pc:graphicFrameChg chg="add mod modGraphic">
          <ac:chgData name="Patrick Graham" userId="35201d9b9f2a785d" providerId="LiveId" clId="{6E8A021A-8843-47EB-B3BC-8A023A06C0CA}" dt="2020-01-05T14:10:55.528" v="45905" actId="207"/>
          <ac:graphicFrameMkLst>
            <pc:docMk/>
            <pc:sldMk cId="2697369200" sldId="293"/>
            <ac:graphicFrameMk id="3" creationId="{55FFC725-1030-40EC-B765-8281987ECCD4}"/>
          </ac:graphicFrameMkLst>
        </pc:graphicFrameChg>
        <pc:graphicFrameChg chg="del">
          <ac:chgData name="Patrick Graham" userId="35201d9b9f2a785d" providerId="LiveId" clId="{6E8A021A-8843-47EB-B3BC-8A023A06C0CA}" dt="2019-12-30T16:24:12.166" v="41400" actId="478"/>
          <ac:graphicFrameMkLst>
            <pc:docMk/>
            <pc:sldMk cId="2697369200" sldId="293"/>
            <ac:graphicFrameMk id="14" creationId="{6A3BF20B-0796-4C70-8908-D43FA9714388}"/>
          </ac:graphicFrameMkLst>
        </pc:graphicFrameChg>
      </pc:sldChg>
      <pc:sldChg chg="modSp add ord">
        <pc:chgData name="Patrick Graham" userId="35201d9b9f2a785d" providerId="LiveId" clId="{6E8A021A-8843-47EB-B3BC-8A023A06C0CA}" dt="2019-12-30T16:42:45.397" v="42697" actId="20577"/>
        <pc:sldMkLst>
          <pc:docMk/>
          <pc:sldMk cId="877587017" sldId="294"/>
        </pc:sldMkLst>
        <pc:spChg chg="mod">
          <ac:chgData name="Patrick Graham" userId="35201d9b9f2a785d" providerId="LiveId" clId="{6E8A021A-8843-47EB-B3BC-8A023A06C0CA}" dt="2019-12-30T16:42:45.397" v="42697" actId="20577"/>
          <ac:spMkLst>
            <pc:docMk/>
            <pc:sldMk cId="877587017" sldId="294"/>
            <ac:spMk id="2" creationId="{8304F349-A328-4C74-B3CA-2E1640A8B4E5}"/>
          </ac:spMkLst>
        </pc:spChg>
      </pc:sldChg>
      <pc:sldChg chg="modSp add del">
        <pc:chgData name="Patrick Graham" userId="35201d9b9f2a785d" providerId="LiveId" clId="{6E8A021A-8843-47EB-B3BC-8A023A06C0CA}" dt="2019-12-30T16:41:28.117" v="42338" actId="47"/>
        <pc:sldMkLst>
          <pc:docMk/>
          <pc:sldMk cId="2407890974" sldId="294"/>
        </pc:sldMkLst>
        <pc:spChg chg="mod">
          <ac:chgData name="Patrick Graham" userId="35201d9b9f2a785d" providerId="LiveId" clId="{6E8A021A-8843-47EB-B3BC-8A023A06C0CA}" dt="2019-12-30T16:41:26.410" v="42337" actId="6549"/>
          <ac:spMkLst>
            <pc:docMk/>
            <pc:sldMk cId="2407890974" sldId="294"/>
            <ac:spMk id="2" creationId="{8304F349-A328-4C74-B3CA-2E1640A8B4E5}"/>
          </ac:spMkLst>
        </pc:spChg>
      </pc:sldChg>
    </pc:docChg>
  </pc:docChgLst>
  <pc:docChgLst>
    <pc:chgData name="Patrick Graham" userId="35201d9b9f2a785d" providerId="LiveId" clId="{35C68D87-2780-45E5-A39B-E9B0BDF7FBE1}"/>
    <pc:docChg chg="undo custSel addSld modSld modMainMaster">
      <pc:chgData name="Patrick Graham" userId="35201d9b9f2a785d" providerId="LiveId" clId="{35C68D87-2780-45E5-A39B-E9B0BDF7FBE1}" dt="2019-11-20T03:02:05.779" v="5419" actId="20577"/>
      <pc:docMkLst>
        <pc:docMk/>
      </pc:docMkLst>
      <pc:sldChg chg="delSp modSp">
        <pc:chgData name="Patrick Graham" userId="35201d9b9f2a785d" providerId="LiveId" clId="{35C68D87-2780-45E5-A39B-E9B0BDF7FBE1}" dt="2019-11-19T23:23:56.394" v="4391" actId="1037"/>
        <pc:sldMkLst>
          <pc:docMk/>
          <pc:sldMk cId="2909255548" sldId="256"/>
        </pc:sldMkLst>
        <pc:spChg chg="del mod topLvl">
          <ac:chgData name="Patrick Graham" userId="35201d9b9f2a785d" providerId="LiveId" clId="{35C68D87-2780-45E5-A39B-E9B0BDF7FBE1}" dt="2019-11-19T23:23:01.830" v="4344" actId="478"/>
          <ac:spMkLst>
            <pc:docMk/>
            <pc:sldMk cId="2909255548" sldId="256"/>
            <ac:spMk id="7" creationId="{E1A8CB31-73A5-4050-9341-0D43BC642329}"/>
          </ac:spMkLst>
        </pc:spChg>
        <pc:spChg chg="mod topLvl">
          <ac:chgData name="Patrick Graham" userId="35201d9b9f2a785d" providerId="LiveId" clId="{35C68D87-2780-45E5-A39B-E9B0BDF7FBE1}" dt="2019-11-19T23:23:56.394" v="4391" actId="1037"/>
          <ac:spMkLst>
            <pc:docMk/>
            <pc:sldMk cId="2909255548" sldId="256"/>
            <ac:spMk id="13" creationId="{5495B4AD-235F-4FF1-94CF-3058B61853BC}"/>
          </ac:spMkLst>
        </pc:spChg>
        <pc:grpChg chg="del mod">
          <ac:chgData name="Patrick Graham" userId="35201d9b9f2a785d" providerId="LiveId" clId="{35C68D87-2780-45E5-A39B-E9B0BDF7FBE1}" dt="2019-11-19T21:38:53.748" v="4297" actId="165"/>
          <ac:grpSpMkLst>
            <pc:docMk/>
            <pc:sldMk cId="2909255548" sldId="256"/>
            <ac:grpSpMk id="9" creationId="{2B7BC203-E2E3-4A67-B65C-1E2267991E35}"/>
          </ac:grpSpMkLst>
        </pc:grpChg>
      </pc:sldChg>
      <pc:sldChg chg="modSp">
        <pc:chgData name="Patrick Graham" userId="35201d9b9f2a785d" providerId="LiveId" clId="{35C68D87-2780-45E5-A39B-E9B0BDF7FBE1}" dt="2019-11-19T23:26:42.878" v="4485" actId="14100"/>
        <pc:sldMkLst>
          <pc:docMk/>
          <pc:sldMk cId="4282070098" sldId="257"/>
        </pc:sldMkLst>
        <pc:spChg chg="mod">
          <ac:chgData name="Patrick Graham" userId="35201d9b9f2a785d" providerId="LiveId" clId="{35C68D87-2780-45E5-A39B-E9B0BDF7FBE1}" dt="2019-11-19T18:11:17.598" v="25" actId="2711"/>
          <ac:spMkLst>
            <pc:docMk/>
            <pc:sldMk cId="4282070098" sldId="257"/>
            <ac:spMk id="2" creationId="{908764BE-CF63-4C40-9AD4-25602473B8B3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12" creationId="{01E108B0-C8B4-4E34-86CB-609779F4492D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13" creationId="{821CA9E8-49A1-4D8C-A0D9-9C103EA92431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16" creationId="{10B219A5-E291-4ECB-8A29-7813D681B284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17" creationId="{F019246B-A4D3-43A9-9B53-0EDC8DE1EEE8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18" creationId="{643DFF51-5AC1-4289-9A12-8F468DDA4F36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19" creationId="{48E35352-58A8-4695-9593-1DC3419FA706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22" creationId="{83C36D13-B268-42B2-AD84-3C2DB10E219F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23" creationId="{8341DC18-0B24-449B-B36B-E18F039F0F7E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25" creationId="{FCFA0747-6EC7-4C0A-AC40-92B50C7AFBF0}"/>
          </ac:spMkLst>
        </pc:spChg>
        <pc:spChg chg="mod">
          <ac:chgData name="Patrick Graham" userId="35201d9b9f2a785d" providerId="LiveId" clId="{35C68D87-2780-45E5-A39B-E9B0BDF7FBE1}" dt="2019-11-19T23:24:57.762" v="4420" actId="1036"/>
          <ac:spMkLst>
            <pc:docMk/>
            <pc:sldMk cId="4282070098" sldId="257"/>
            <ac:spMk id="26" creationId="{ED353320-6B34-4203-8EB1-58E9A46AA049}"/>
          </ac:spMkLst>
        </pc:spChg>
        <pc:spChg chg="mod">
          <ac:chgData name="Patrick Graham" userId="35201d9b9f2a785d" providerId="LiveId" clId="{35C68D87-2780-45E5-A39B-E9B0BDF7FBE1}" dt="2019-11-19T23:25:57.898" v="4461" actId="5793"/>
          <ac:spMkLst>
            <pc:docMk/>
            <pc:sldMk cId="4282070098" sldId="257"/>
            <ac:spMk id="27" creationId="{7ACEADA7-6923-485E-BFE6-4146B5870DA9}"/>
          </ac:spMkLst>
        </pc:spChg>
        <pc:spChg chg="mod">
          <ac:chgData name="Patrick Graham" userId="35201d9b9f2a785d" providerId="LiveId" clId="{35C68D87-2780-45E5-A39B-E9B0BDF7FBE1}" dt="2019-11-19T23:26:42.878" v="4485" actId="14100"/>
          <ac:spMkLst>
            <pc:docMk/>
            <pc:sldMk cId="4282070098" sldId="257"/>
            <ac:spMk id="28" creationId="{7A4995BC-62B7-4755-909C-906EBC835013}"/>
          </ac:spMkLst>
        </pc:spChg>
        <pc:picChg chg="mod">
          <ac:chgData name="Patrick Graham" userId="35201d9b9f2a785d" providerId="LiveId" clId="{35C68D87-2780-45E5-A39B-E9B0BDF7FBE1}" dt="2019-11-19T23:24:57.762" v="4420" actId="1036"/>
          <ac:picMkLst>
            <pc:docMk/>
            <pc:sldMk cId="4282070098" sldId="257"/>
            <ac:picMk id="5" creationId="{ABF6B289-6F39-47A9-845A-23A27888C898}"/>
          </ac:picMkLst>
        </pc:picChg>
        <pc:picChg chg="mod">
          <ac:chgData name="Patrick Graham" userId="35201d9b9f2a785d" providerId="LiveId" clId="{35C68D87-2780-45E5-A39B-E9B0BDF7FBE1}" dt="2019-11-19T23:24:57.762" v="4420" actId="1036"/>
          <ac:picMkLst>
            <pc:docMk/>
            <pc:sldMk cId="4282070098" sldId="257"/>
            <ac:picMk id="7" creationId="{DFCF3CDA-2F12-448E-90DD-83CA139DB218}"/>
          </ac:picMkLst>
        </pc:picChg>
        <pc:picChg chg="mod">
          <ac:chgData name="Patrick Graham" userId="35201d9b9f2a785d" providerId="LiveId" clId="{35C68D87-2780-45E5-A39B-E9B0BDF7FBE1}" dt="2019-11-19T23:24:57.762" v="4420" actId="1036"/>
          <ac:picMkLst>
            <pc:docMk/>
            <pc:sldMk cId="4282070098" sldId="257"/>
            <ac:picMk id="9" creationId="{E1AE63CC-18DB-41FF-8D87-D06F9F2279BC}"/>
          </ac:picMkLst>
        </pc:picChg>
        <pc:picChg chg="mod">
          <ac:chgData name="Patrick Graham" userId="35201d9b9f2a785d" providerId="LiveId" clId="{35C68D87-2780-45E5-A39B-E9B0BDF7FBE1}" dt="2019-11-19T23:24:57.762" v="4420" actId="1036"/>
          <ac:picMkLst>
            <pc:docMk/>
            <pc:sldMk cId="4282070098" sldId="257"/>
            <ac:picMk id="11" creationId="{88137F38-47C2-4E80-87E0-D192CB6A5DAA}"/>
          </ac:picMkLst>
        </pc:picChg>
        <pc:cxnChg chg="mod">
          <ac:chgData name="Patrick Graham" userId="35201d9b9f2a785d" providerId="LiveId" clId="{35C68D87-2780-45E5-A39B-E9B0BDF7FBE1}" dt="2019-11-19T23:24:57.762" v="4420" actId="1036"/>
          <ac:cxnSpMkLst>
            <pc:docMk/>
            <pc:sldMk cId="4282070098" sldId="257"/>
            <ac:cxnSpMk id="15" creationId="{04966C23-BFA3-4647-8568-743C233BE370}"/>
          </ac:cxnSpMkLst>
        </pc:cxnChg>
        <pc:cxnChg chg="mod">
          <ac:chgData name="Patrick Graham" userId="35201d9b9f2a785d" providerId="LiveId" clId="{35C68D87-2780-45E5-A39B-E9B0BDF7FBE1}" dt="2019-11-19T23:24:57.762" v="4420" actId="1036"/>
          <ac:cxnSpMkLst>
            <pc:docMk/>
            <pc:sldMk cId="4282070098" sldId="257"/>
            <ac:cxnSpMk id="21" creationId="{BD282B30-85F9-4860-B119-422EEF0AF8B7}"/>
          </ac:cxnSpMkLst>
        </pc:cxnChg>
        <pc:cxnChg chg="mod">
          <ac:chgData name="Patrick Graham" userId="35201d9b9f2a785d" providerId="LiveId" clId="{35C68D87-2780-45E5-A39B-E9B0BDF7FBE1}" dt="2019-11-19T23:24:57.762" v="4420" actId="1036"/>
          <ac:cxnSpMkLst>
            <pc:docMk/>
            <pc:sldMk cId="4282070098" sldId="257"/>
            <ac:cxnSpMk id="24" creationId="{B8C899B2-5DDA-4340-9CBA-B742C4EE25D4}"/>
          </ac:cxnSpMkLst>
        </pc:cxnChg>
      </pc:sldChg>
      <pc:sldChg chg="addSp modSp">
        <pc:chgData name="Patrick Graham" userId="35201d9b9f2a785d" providerId="LiveId" clId="{35C68D87-2780-45E5-A39B-E9B0BDF7FBE1}" dt="2019-11-19T23:27:09.505" v="4510" actId="6549"/>
        <pc:sldMkLst>
          <pc:docMk/>
          <pc:sldMk cId="1399648233" sldId="258"/>
        </pc:sldMkLst>
        <pc:spChg chg="mod">
          <ac:chgData name="Patrick Graham" userId="35201d9b9f2a785d" providerId="LiveId" clId="{35C68D87-2780-45E5-A39B-E9B0BDF7FBE1}" dt="2019-11-19T18:18:51.188" v="244" actId="20577"/>
          <ac:spMkLst>
            <pc:docMk/>
            <pc:sldMk cId="1399648233" sldId="258"/>
            <ac:spMk id="2" creationId="{908764BE-CF63-4C40-9AD4-25602473B8B3}"/>
          </ac:spMkLst>
        </pc:spChg>
        <pc:spChg chg="add mod">
          <ac:chgData name="Patrick Graham" userId="35201d9b9f2a785d" providerId="LiveId" clId="{35C68D87-2780-45E5-A39B-E9B0BDF7FBE1}" dt="2019-11-19T18:21:42.147" v="515" actId="1035"/>
          <ac:spMkLst>
            <pc:docMk/>
            <pc:sldMk cId="1399648233" sldId="258"/>
            <ac:spMk id="18" creationId="{E6FDC6CF-0281-4AD2-AD3D-3115BC357D6C}"/>
          </ac:spMkLst>
        </pc:spChg>
        <pc:spChg chg="add mod">
          <ac:chgData name="Patrick Graham" userId="35201d9b9f2a785d" providerId="LiveId" clId="{35C68D87-2780-45E5-A39B-E9B0BDF7FBE1}" dt="2019-11-19T18:22:20.996" v="614" actId="20577"/>
          <ac:spMkLst>
            <pc:docMk/>
            <pc:sldMk cId="1399648233" sldId="258"/>
            <ac:spMk id="19" creationId="{C8437A70-63E2-430D-8042-2CDD80AF1420}"/>
          </ac:spMkLst>
        </pc:spChg>
        <pc:spChg chg="mod">
          <ac:chgData name="Patrick Graham" userId="35201d9b9f2a785d" providerId="LiveId" clId="{35C68D87-2780-45E5-A39B-E9B0BDF7FBE1}" dt="2019-11-19T23:27:09.505" v="4510" actId="6549"/>
          <ac:spMkLst>
            <pc:docMk/>
            <pc:sldMk cId="1399648233" sldId="258"/>
            <ac:spMk id="29" creationId="{5E6A60B2-0022-4CAF-A455-7E1438F1196A}"/>
          </ac:spMkLst>
        </pc:spChg>
        <pc:spChg chg="mod">
          <ac:chgData name="Patrick Graham" userId="35201d9b9f2a785d" providerId="LiveId" clId="{35C68D87-2780-45E5-A39B-E9B0BDF7FBE1}" dt="2019-11-19T18:22:47.095" v="620" actId="1038"/>
          <ac:spMkLst>
            <pc:docMk/>
            <pc:sldMk cId="1399648233" sldId="258"/>
            <ac:spMk id="39" creationId="{EC93353A-95B0-4700-9197-492209C98340}"/>
          </ac:spMkLst>
        </pc:spChg>
        <pc:spChg chg="mod">
          <ac:chgData name="Patrick Graham" userId="35201d9b9f2a785d" providerId="LiveId" clId="{35C68D87-2780-45E5-A39B-E9B0BDF7FBE1}" dt="2019-11-19T18:22:47.095" v="620" actId="1038"/>
          <ac:spMkLst>
            <pc:docMk/>
            <pc:sldMk cId="1399648233" sldId="258"/>
            <ac:spMk id="40" creationId="{01299921-218C-49E4-B6DF-7F2AF2D515D0}"/>
          </ac:spMkLst>
        </pc:spChg>
        <pc:spChg chg="mod">
          <ac:chgData name="Patrick Graham" userId="35201d9b9f2a785d" providerId="LiveId" clId="{35C68D87-2780-45E5-A39B-E9B0BDF7FBE1}" dt="2019-11-19T18:22:47.095" v="620" actId="1038"/>
          <ac:spMkLst>
            <pc:docMk/>
            <pc:sldMk cId="1399648233" sldId="258"/>
            <ac:spMk id="41" creationId="{B6E08C26-F6C6-4607-9B0E-074EBD5F7890}"/>
          </ac:spMkLst>
        </pc:spChg>
        <pc:spChg chg="mod">
          <ac:chgData name="Patrick Graham" userId="35201d9b9f2a785d" providerId="LiveId" clId="{35C68D87-2780-45E5-A39B-E9B0BDF7FBE1}" dt="2019-11-19T18:23:01.403" v="622" actId="465"/>
          <ac:spMkLst>
            <pc:docMk/>
            <pc:sldMk cId="1399648233" sldId="258"/>
            <ac:spMk id="42" creationId="{02A8527B-13E4-4FEF-B6E0-24A6E7B90FA6}"/>
          </ac:spMkLst>
        </pc:spChg>
        <pc:spChg chg="mod">
          <ac:chgData name="Patrick Graham" userId="35201d9b9f2a785d" providerId="LiveId" clId="{35C68D87-2780-45E5-A39B-E9B0BDF7FBE1}" dt="2019-11-19T18:23:01.403" v="622" actId="465"/>
          <ac:spMkLst>
            <pc:docMk/>
            <pc:sldMk cId="1399648233" sldId="258"/>
            <ac:spMk id="43" creationId="{0D5AA7AE-2A75-4359-85F8-5F7B653884B3}"/>
          </ac:spMkLst>
        </pc:spChg>
        <pc:spChg chg="mod">
          <ac:chgData name="Patrick Graham" userId="35201d9b9f2a785d" providerId="LiveId" clId="{35C68D87-2780-45E5-A39B-E9B0BDF7FBE1}" dt="2019-11-19T18:23:01.403" v="622" actId="465"/>
          <ac:spMkLst>
            <pc:docMk/>
            <pc:sldMk cId="1399648233" sldId="258"/>
            <ac:spMk id="44" creationId="{0A69D9A3-75DD-4663-9046-85288D078012}"/>
          </ac:spMkLst>
        </pc:spChg>
        <pc:spChg chg="mod">
          <ac:chgData name="Patrick Graham" userId="35201d9b9f2a785d" providerId="LiveId" clId="{35C68D87-2780-45E5-A39B-E9B0BDF7FBE1}" dt="2019-11-19T18:23:01.403" v="622" actId="465"/>
          <ac:spMkLst>
            <pc:docMk/>
            <pc:sldMk cId="1399648233" sldId="258"/>
            <ac:spMk id="45" creationId="{88E33552-7B01-4D11-B318-561A7A3EF8B0}"/>
          </ac:spMkLst>
        </pc:spChg>
        <pc:picChg chg="mod">
          <ac:chgData name="Patrick Graham" userId="35201d9b9f2a785d" providerId="LiveId" clId="{35C68D87-2780-45E5-A39B-E9B0BDF7FBE1}" dt="2019-11-19T18:21:27.566" v="499" actId="1036"/>
          <ac:picMkLst>
            <pc:docMk/>
            <pc:sldMk cId="1399648233" sldId="258"/>
            <ac:picMk id="4" creationId="{05E8399A-2CD1-4384-B5FA-5BAEA8A9AF91}"/>
          </ac:picMkLst>
        </pc:picChg>
        <pc:picChg chg="mod">
          <ac:chgData name="Patrick Graham" userId="35201d9b9f2a785d" providerId="LiveId" clId="{35C68D87-2780-45E5-A39B-E9B0BDF7FBE1}" dt="2019-11-19T18:21:27.566" v="499" actId="1036"/>
          <ac:picMkLst>
            <pc:docMk/>
            <pc:sldMk cId="1399648233" sldId="258"/>
            <ac:picMk id="8" creationId="{AD1AB557-AEF5-4881-822B-62094A08F93D}"/>
          </ac:picMkLst>
        </pc:picChg>
        <pc:picChg chg="mod">
          <ac:chgData name="Patrick Graham" userId="35201d9b9f2a785d" providerId="LiveId" clId="{35C68D87-2780-45E5-A39B-E9B0BDF7FBE1}" dt="2019-11-19T18:21:34.171" v="502" actId="1035"/>
          <ac:picMkLst>
            <pc:docMk/>
            <pc:sldMk cId="1399648233" sldId="258"/>
            <ac:picMk id="14" creationId="{47171144-3D95-4333-8C8E-0C386FC21610}"/>
          </ac:picMkLst>
        </pc:picChg>
        <pc:picChg chg="mod">
          <ac:chgData name="Patrick Graham" userId="35201d9b9f2a785d" providerId="LiveId" clId="{35C68D87-2780-45E5-A39B-E9B0BDF7FBE1}" dt="2019-11-19T18:22:53.975" v="621" actId="465"/>
          <ac:picMkLst>
            <pc:docMk/>
            <pc:sldMk cId="1399648233" sldId="258"/>
            <ac:picMk id="30" creationId="{FAD4C9F3-EF94-47B9-937C-740B733B9ACF}"/>
          </ac:picMkLst>
        </pc:picChg>
        <pc:picChg chg="mod">
          <ac:chgData name="Patrick Graham" userId="35201d9b9f2a785d" providerId="LiveId" clId="{35C68D87-2780-45E5-A39B-E9B0BDF7FBE1}" dt="2019-11-19T18:22:53.975" v="621" actId="465"/>
          <ac:picMkLst>
            <pc:docMk/>
            <pc:sldMk cId="1399648233" sldId="258"/>
            <ac:picMk id="32" creationId="{7DA5DEEE-0975-460A-A42E-B27319117A3D}"/>
          </ac:picMkLst>
        </pc:picChg>
        <pc:picChg chg="mod">
          <ac:chgData name="Patrick Graham" userId="35201d9b9f2a785d" providerId="LiveId" clId="{35C68D87-2780-45E5-A39B-E9B0BDF7FBE1}" dt="2019-11-19T18:22:53.975" v="621" actId="465"/>
          <ac:picMkLst>
            <pc:docMk/>
            <pc:sldMk cId="1399648233" sldId="258"/>
            <ac:picMk id="36" creationId="{83B5348A-EF10-4F2D-9025-CAE107CA5706}"/>
          </ac:picMkLst>
        </pc:picChg>
        <pc:picChg chg="mod">
          <ac:chgData name="Patrick Graham" userId="35201d9b9f2a785d" providerId="LiveId" clId="{35C68D87-2780-45E5-A39B-E9B0BDF7FBE1}" dt="2019-11-19T18:22:53.975" v="621" actId="465"/>
          <ac:picMkLst>
            <pc:docMk/>
            <pc:sldMk cId="1399648233" sldId="258"/>
            <ac:picMk id="38" creationId="{BB51AF88-EF2D-4DC7-8CF1-DD377A59ACD9}"/>
          </ac:picMkLst>
        </pc:picChg>
      </pc:sldChg>
      <pc:sldChg chg="addSp modSp">
        <pc:chgData name="Patrick Graham" userId="35201d9b9f2a785d" providerId="LiveId" clId="{35C68D87-2780-45E5-A39B-E9B0BDF7FBE1}" dt="2019-11-19T23:27:57.512" v="4522" actId="20577"/>
        <pc:sldMkLst>
          <pc:docMk/>
          <pc:sldMk cId="3140220923" sldId="259"/>
        </pc:sldMkLst>
        <pc:spChg chg="mod">
          <ac:chgData name="Patrick Graham" userId="35201d9b9f2a785d" providerId="LiveId" clId="{35C68D87-2780-45E5-A39B-E9B0BDF7FBE1}" dt="2019-11-19T23:27:57.512" v="4522" actId="20577"/>
          <ac:spMkLst>
            <pc:docMk/>
            <pc:sldMk cId="3140220923" sldId="259"/>
            <ac:spMk id="2" creationId="{908764BE-CF63-4C40-9AD4-25602473B8B3}"/>
          </ac:spMkLst>
        </pc:spChg>
        <pc:spChg chg="mod">
          <ac:chgData name="Patrick Graham" userId="35201d9b9f2a785d" providerId="LiveId" clId="{35C68D87-2780-45E5-A39B-E9B0BDF7FBE1}" dt="2019-11-19T18:24:22.747" v="638" actId="164"/>
          <ac:spMkLst>
            <pc:docMk/>
            <pc:sldMk cId="3140220923" sldId="259"/>
            <ac:spMk id="6" creationId="{981C7694-99F6-4AB2-A760-94ADF4047C3F}"/>
          </ac:spMkLst>
        </pc:spChg>
        <pc:spChg chg="mod">
          <ac:chgData name="Patrick Graham" userId="35201d9b9f2a785d" providerId="LiveId" clId="{35C68D87-2780-45E5-A39B-E9B0BDF7FBE1}" dt="2019-11-19T18:25:04.820" v="676" actId="113"/>
          <ac:spMkLst>
            <pc:docMk/>
            <pc:sldMk cId="3140220923" sldId="259"/>
            <ac:spMk id="7" creationId="{8ECD10C0-CB5A-47AD-81A3-4E003CCC8CB8}"/>
          </ac:spMkLst>
        </pc:spChg>
        <pc:spChg chg="mod">
          <ac:chgData name="Patrick Graham" userId="35201d9b9f2a785d" providerId="LiveId" clId="{35C68D87-2780-45E5-A39B-E9B0BDF7FBE1}" dt="2019-11-19T19:21:59.171" v="3711" actId="1036"/>
          <ac:spMkLst>
            <pc:docMk/>
            <pc:sldMk cId="3140220923" sldId="259"/>
            <ac:spMk id="9" creationId="{25639EAD-8D5C-4C80-8D43-0D66869D15A4}"/>
          </ac:spMkLst>
        </pc:spChg>
        <pc:spChg chg="mod">
          <ac:chgData name="Patrick Graham" userId="35201d9b9f2a785d" providerId="LiveId" clId="{35C68D87-2780-45E5-A39B-E9B0BDF7FBE1}" dt="2019-11-19T18:24:22.747" v="638" actId="164"/>
          <ac:spMkLst>
            <pc:docMk/>
            <pc:sldMk cId="3140220923" sldId="259"/>
            <ac:spMk id="22" creationId="{7D3AF35D-C216-4759-8B45-0E1B7421E25E}"/>
          </ac:spMkLst>
        </pc:spChg>
        <pc:spChg chg="mod">
          <ac:chgData name="Patrick Graham" userId="35201d9b9f2a785d" providerId="LiveId" clId="{35C68D87-2780-45E5-A39B-E9B0BDF7FBE1}" dt="2019-11-19T18:24:22.747" v="638" actId="164"/>
          <ac:spMkLst>
            <pc:docMk/>
            <pc:sldMk cId="3140220923" sldId="259"/>
            <ac:spMk id="23" creationId="{15218577-6C85-4CE6-B8B9-C70B85D1D36E}"/>
          </ac:spMkLst>
        </pc:spChg>
        <pc:spChg chg="mod">
          <ac:chgData name="Patrick Graham" userId="35201d9b9f2a785d" providerId="LiveId" clId="{35C68D87-2780-45E5-A39B-E9B0BDF7FBE1}" dt="2019-11-19T18:24:22.747" v="638" actId="164"/>
          <ac:spMkLst>
            <pc:docMk/>
            <pc:sldMk cId="3140220923" sldId="259"/>
            <ac:spMk id="24" creationId="{436156D8-0CD8-4560-B193-AE1BB998213E}"/>
          </ac:spMkLst>
        </pc:spChg>
        <pc:spChg chg="mod">
          <ac:chgData name="Patrick Graham" userId="35201d9b9f2a785d" providerId="LiveId" clId="{35C68D87-2780-45E5-A39B-E9B0BDF7FBE1}" dt="2019-11-19T18:24:22.747" v="638" actId="164"/>
          <ac:spMkLst>
            <pc:docMk/>
            <pc:sldMk cId="3140220923" sldId="259"/>
            <ac:spMk id="25" creationId="{E91AE4BC-BF18-4672-9488-ADBD555A1DB7}"/>
          </ac:spMkLst>
        </pc:spChg>
        <pc:spChg chg="mod">
          <ac:chgData name="Patrick Graham" userId="35201d9b9f2a785d" providerId="LiveId" clId="{35C68D87-2780-45E5-A39B-E9B0BDF7FBE1}" dt="2019-11-19T18:24:46.856" v="665" actId="2711"/>
          <ac:spMkLst>
            <pc:docMk/>
            <pc:sldMk cId="3140220923" sldId="259"/>
            <ac:spMk id="27" creationId="{5A741A16-9827-42DD-A311-C3E7F5C723CB}"/>
          </ac:spMkLst>
        </pc:spChg>
        <pc:spChg chg="add mod">
          <ac:chgData name="Patrick Graham" userId="35201d9b9f2a785d" providerId="LiveId" clId="{35C68D87-2780-45E5-A39B-E9B0BDF7FBE1}" dt="2019-11-19T19:21:52.074" v="3691" actId="20577"/>
          <ac:spMkLst>
            <pc:docMk/>
            <pc:sldMk cId="3140220923" sldId="259"/>
            <ac:spMk id="36" creationId="{F4A2499C-B117-4DA8-8CEF-AD2D06F0BA14}"/>
          </ac:spMkLst>
        </pc:spChg>
        <pc:spChg chg="mod">
          <ac:chgData name="Patrick Graham" userId="35201d9b9f2a785d" providerId="LiveId" clId="{35C68D87-2780-45E5-A39B-E9B0BDF7FBE1}" dt="2019-11-19T19:22:11.203" v="3712" actId="465"/>
          <ac:spMkLst>
            <pc:docMk/>
            <pc:sldMk cId="3140220923" sldId="259"/>
            <ac:spMk id="50" creationId="{6C5DF68E-480C-4227-822B-555422328D4E}"/>
          </ac:spMkLst>
        </pc:spChg>
        <pc:spChg chg="mod">
          <ac:chgData name="Patrick Graham" userId="35201d9b9f2a785d" providerId="LiveId" clId="{35C68D87-2780-45E5-A39B-E9B0BDF7FBE1}" dt="2019-11-19T19:22:11.203" v="3712" actId="465"/>
          <ac:spMkLst>
            <pc:docMk/>
            <pc:sldMk cId="3140220923" sldId="259"/>
            <ac:spMk id="51" creationId="{FB4D2537-4FF7-42B4-B308-C9841950FF95}"/>
          </ac:spMkLst>
        </pc:spChg>
        <pc:spChg chg="mod">
          <ac:chgData name="Patrick Graham" userId="35201d9b9f2a785d" providerId="LiveId" clId="{35C68D87-2780-45E5-A39B-E9B0BDF7FBE1}" dt="2019-11-19T19:22:11.203" v="3712" actId="465"/>
          <ac:spMkLst>
            <pc:docMk/>
            <pc:sldMk cId="3140220923" sldId="259"/>
            <ac:spMk id="52" creationId="{601870A7-6921-4E37-ACB9-3D5F8F272F3A}"/>
          </ac:spMkLst>
        </pc:spChg>
        <pc:spChg chg="mod">
          <ac:chgData name="Patrick Graham" userId="35201d9b9f2a785d" providerId="LiveId" clId="{35C68D87-2780-45E5-A39B-E9B0BDF7FBE1}" dt="2019-11-19T19:22:11.203" v="3712" actId="465"/>
          <ac:spMkLst>
            <pc:docMk/>
            <pc:sldMk cId="3140220923" sldId="259"/>
            <ac:spMk id="53" creationId="{F4EB3892-64DF-4622-84BC-982DED4D9E8D}"/>
          </ac:spMkLst>
        </pc:spChg>
        <pc:spChg chg="mod">
          <ac:chgData name="Patrick Graham" userId="35201d9b9f2a785d" providerId="LiveId" clId="{35C68D87-2780-45E5-A39B-E9B0BDF7FBE1}" dt="2019-11-19T19:22:11.203" v="3712" actId="465"/>
          <ac:spMkLst>
            <pc:docMk/>
            <pc:sldMk cId="3140220923" sldId="259"/>
            <ac:spMk id="54" creationId="{12A865E0-DD06-44A4-B1A9-70908CBDD02A}"/>
          </ac:spMkLst>
        </pc:spChg>
        <pc:spChg chg="mod">
          <ac:chgData name="Patrick Graham" userId="35201d9b9f2a785d" providerId="LiveId" clId="{35C68D87-2780-45E5-A39B-E9B0BDF7FBE1}" dt="2019-11-19T19:22:35.833" v="3716" actId="1076"/>
          <ac:spMkLst>
            <pc:docMk/>
            <pc:sldMk cId="3140220923" sldId="259"/>
            <ac:spMk id="55" creationId="{5386C3D0-C470-44A8-862B-2349737FD262}"/>
          </ac:spMkLst>
        </pc:spChg>
        <pc:spChg chg="mod">
          <ac:chgData name="Patrick Graham" userId="35201d9b9f2a785d" providerId="LiveId" clId="{35C68D87-2780-45E5-A39B-E9B0BDF7FBE1}" dt="2019-11-19T19:22:27.552" v="3715" actId="1076"/>
          <ac:spMkLst>
            <pc:docMk/>
            <pc:sldMk cId="3140220923" sldId="259"/>
            <ac:spMk id="56" creationId="{7240279F-506F-47A4-B43C-E68C6EFA14CB}"/>
          </ac:spMkLst>
        </pc:spChg>
        <pc:spChg chg="mod">
          <ac:chgData name="Patrick Graham" userId="35201d9b9f2a785d" providerId="LiveId" clId="{35C68D87-2780-45E5-A39B-E9B0BDF7FBE1}" dt="2019-11-19T19:22:23.080" v="3714" actId="1076"/>
          <ac:spMkLst>
            <pc:docMk/>
            <pc:sldMk cId="3140220923" sldId="259"/>
            <ac:spMk id="57" creationId="{47210599-6DA9-4689-9672-66E2FA3BE6A6}"/>
          </ac:spMkLst>
        </pc:spChg>
        <pc:spChg chg="mod">
          <ac:chgData name="Patrick Graham" userId="35201d9b9f2a785d" providerId="LiveId" clId="{35C68D87-2780-45E5-A39B-E9B0BDF7FBE1}" dt="2019-11-19T19:22:17.046" v="3713" actId="1076"/>
          <ac:spMkLst>
            <pc:docMk/>
            <pc:sldMk cId="3140220923" sldId="259"/>
            <ac:spMk id="58" creationId="{B7927543-5609-499E-9630-7B6DF7FB8062}"/>
          </ac:spMkLst>
        </pc:spChg>
        <pc:grpChg chg="add mod">
          <ac:chgData name="Patrick Graham" userId="35201d9b9f2a785d" providerId="LiveId" clId="{35C68D87-2780-45E5-A39B-E9B0BDF7FBE1}" dt="2019-11-19T18:24:56.307" v="673" actId="1036"/>
          <ac:grpSpMkLst>
            <pc:docMk/>
            <pc:sldMk cId="3140220923" sldId="259"/>
            <ac:grpSpMk id="3" creationId="{7DCE1FBF-5ACB-40FD-8A26-0CFDB314821B}"/>
          </ac:grpSpMkLst>
        </pc:grp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5" creationId="{3B31D4A3-A93B-4097-BFB6-7A88F403F992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20" creationId="{FB3CA993-0416-41EF-9B3C-DBC7D4217742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28" creationId="{CA8F47E1-5C64-4D9B-BD58-C2623D566AE8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31" creationId="{8D387D8D-23A1-4722-939C-DBB57B0CE552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33" creationId="{27A95466-6D1E-46C1-A745-2B8E92903806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34" creationId="{740BA386-9AF6-4244-9B3B-B66C39746928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35" creationId="{7AA9177F-CC11-4501-ADB5-913ACFD0EE84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37" creationId="{61DE0A2D-1276-408A-B98F-B6587AE55DA4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46" creationId="{A8042E23-7C54-46CC-9C45-7640ACBB5D91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47" creationId="{8D9839B4-0C34-4E1F-8A9B-C7D0D1081441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48" creationId="{9ABCA393-C502-4E6F-99DA-4025CE6CA7F4}"/>
          </ac:cxnSpMkLst>
        </pc:cxnChg>
        <pc:cxnChg chg="mod">
          <ac:chgData name="Patrick Graham" userId="35201d9b9f2a785d" providerId="LiveId" clId="{35C68D87-2780-45E5-A39B-E9B0BDF7FBE1}" dt="2019-11-19T18:24:22.747" v="638" actId="164"/>
          <ac:cxnSpMkLst>
            <pc:docMk/>
            <pc:sldMk cId="3140220923" sldId="259"/>
            <ac:cxnSpMk id="49" creationId="{B4C43234-2E8E-4C07-8CF0-EFF190EE905F}"/>
          </ac:cxnSpMkLst>
        </pc:cxnChg>
      </pc:sldChg>
      <pc:sldChg chg="addSp modSp">
        <pc:chgData name="Patrick Graham" userId="35201d9b9f2a785d" providerId="LiveId" clId="{35C68D87-2780-45E5-A39B-E9B0BDF7FBE1}" dt="2019-11-19T23:32:51.302" v="4713" actId="12788"/>
        <pc:sldMkLst>
          <pc:docMk/>
          <pc:sldMk cId="2812329178" sldId="260"/>
        </pc:sldMkLst>
        <pc:spChg chg="mod">
          <ac:chgData name="Patrick Graham" userId="35201d9b9f2a785d" providerId="LiveId" clId="{35C68D87-2780-45E5-A39B-E9B0BDF7FBE1}" dt="2019-11-19T23:31:10.886" v="4655" actId="6549"/>
          <ac:spMkLst>
            <pc:docMk/>
            <pc:sldMk cId="2812329178" sldId="260"/>
            <ac:spMk id="2" creationId="{908764BE-CF63-4C40-9AD4-25602473B8B3}"/>
          </ac:spMkLst>
        </pc:spChg>
        <pc:spChg chg="mod">
          <ac:chgData name="Patrick Graham" userId="35201d9b9f2a785d" providerId="LiveId" clId="{35C68D87-2780-45E5-A39B-E9B0BDF7FBE1}" dt="2019-11-19T23:32:51.302" v="4713" actId="12788"/>
          <ac:spMkLst>
            <pc:docMk/>
            <pc:sldMk cId="2812329178" sldId="260"/>
            <ac:spMk id="3" creationId="{B5A4344A-851D-4A79-B9C8-1A9F1396F56C}"/>
          </ac:spMkLst>
        </pc:spChg>
        <pc:spChg chg="add mod ord">
          <ac:chgData name="Patrick Graham" userId="35201d9b9f2a785d" providerId="LiveId" clId="{35C68D87-2780-45E5-A39B-E9B0BDF7FBE1}" dt="2019-11-19T18:26:01.700" v="681" actId="2711"/>
          <ac:spMkLst>
            <pc:docMk/>
            <pc:sldMk cId="2812329178" sldId="260"/>
            <ac:spMk id="4" creationId="{582E7450-AC80-45B9-85E2-543199309596}"/>
          </ac:spMkLst>
        </pc:spChg>
        <pc:spChg chg="mod">
          <ac:chgData name="Patrick Graham" userId="35201d9b9f2a785d" providerId="LiveId" clId="{35C68D87-2780-45E5-A39B-E9B0BDF7FBE1}" dt="2019-11-19T18:26:46.278" v="708" actId="552"/>
          <ac:spMkLst>
            <pc:docMk/>
            <pc:sldMk cId="2812329178" sldId="260"/>
            <ac:spMk id="18" creationId="{1077C715-A73C-4EED-9837-7A9EA41C3F50}"/>
          </ac:spMkLst>
        </pc:spChg>
        <pc:spChg chg="mod">
          <ac:chgData name="Patrick Graham" userId="35201d9b9f2a785d" providerId="LiveId" clId="{35C68D87-2780-45E5-A39B-E9B0BDF7FBE1}" dt="2019-11-19T23:32:51.302" v="4713" actId="12788"/>
          <ac:spMkLst>
            <pc:docMk/>
            <pc:sldMk cId="2812329178" sldId="260"/>
            <ac:spMk id="36" creationId="{0871B067-7C9B-4568-BABE-A60238AA3DC7}"/>
          </ac:spMkLst>
        </pc:spChg>
        <pc:spChg chg="mod">
          <ac:chgData name="Patrick Graham" userId="35201d9b9f2a785d" providerId="LiveId" clId="{35C68D87-2780-45E5-A39B-E9B0BDF7FBE1}" dt="2019-11-19T23:32:51.302" v="4713" actId="12788"/>
          <ac:spMkLst>
            <pc:docMk/>
            <pc:sldMk cId="2812329178" sldId="260"/>
            <ac:spMk id="38" creationId="{C621017C-49D3-4B0D-A118-6F31B8D4081F}"/>
          </ac:spMkLst>
        </pc:spChg>
        <pc:spChg chg="mod">
          <ac:chgData name="Patrick Graham" userId="35201d9b9f2a785d" providerId="LiveId" clId="{35C68D87-2780-45E5-A39B-E9B0BDF7FBE1}" dt="2019-11-19T23:32:51.302" v="4713" actId="12788"/>
          <ac:spMkLst>
            <pc:docMk/>
            <pc:sldMk cId="2812329178" sldId="260"/>
            <ac:spMk id="39" creationId="{01388079-7F7F-49CD-8BCF-D195DD31D062}"/>
          </ac:spMkLst>
        </pc:spChg>
        <pc:spChg chg="mod">
          <ac:chgData name="Patrick Graham" userId="35201d9b9f2a785d" providerId="LiveId" clId="{35C68D87-2780-45E5-A39B-E9B0BDF7FBE1}" dt="2019-11-19T23:32:51.302" v="4713" actId="12788"/>
          <ac:spMkLst>
            <pc:docMk/>
            <pc:sldMk cId="2812329178" sldId="260"/>
            <ac:spMk id="40" creationId="{EBCAA31D-098B-4903-9337-91B44F2A8881}"/>
          </ac:spMkLst>
        </pc:spChg>
        <pc:spChg chg="mod">
          <ac:chgData name="Patrick Graham" userId="35201d9b9f2a785d" providerId="LiveId" clId="{35C68D87-2780-45E5-A39B-E9B0BDF7FBE1}" dt="2019-11-19T23:32:51.302" v="4713" actId="12788"/>
          <ac:spMkLst>
            <pc:docMk/>
            <pc:sldMk cId="2812329178" sldId="260"/>
            <ac:spMk id="41" creationId="{5D9DAB1C-4D89-4431-B808-969006D9802D}"/>
          </ac:spMkLst>
        </pc:spChg>
        <pc:spChg chg="mod">
          <ac:chgData name="Patrick Graham" userId="35201d9b9f2a785d" providerId="LiveId" clId="{35C68D87-2780-45E5-A39B-E9B0BDF7FBE1}" dt="2019-11-19T18:26:46.278" v="708" actId="552"/>
          <ac:spMkLst>
            <pc:docMk/>
            <pc:sldMk cId="2812329178" sldId="260"/>
            <ac:spMk id="59" creationId="{2F35266A-E208-4A21-93DA-54B030FBA41C}"/>
          </ac:spMkLst>
        </pc:spChg>
        <pc:spChg chg="mod">
          <ac:chgData name="Patrick Graham" userId="35201d9b9f2a785d" providerId="LiveId" clId="{35C68D87-2780-45E5-A39B-E9B0BDF7FBE1}" dt="2019-11-19T18:26:46.278" v="708" actId="552"/>
          <ac:spMkLst>
            <pc:docMk/>
            <pc:sldMk cId="2812329178" sldId="260"/>
            <ac:spMk id="60" creationId="{E818ED1E-A0E1-4A88-A936-5FE778229AF6}"/>
          </ac:spMkLst>
        </pc:spChg>
        <pc:spChg chg="mod">
          <ac:chgData name="Patrick Graham" userId="35201d9b9f2a785d" providerId="LiveId" clId="{35C68D87-2780-45E5-A39B-E9B0BDF7FBE1}" dt="2019-11-19T18:26:46.278" v="708" actId="552"/>
          <ac:spMkLst>
            <pc:docMk/>
            <pc:sldMk cId="2812329178" sldId="260"/>
            <ac:spMk id="61" creationId="{3E3A9BAF-657B-4D43-85CA-09FA07747F47}"/>
          </ac:spMkLst>
        </pc:spChg>
        <pc:spChg chg="mod">
          <ac:chgData name="Patrick Graham" userId="35201d9b9f2a785d" providerId="LiveId" clId="{35C68D87-2780-45E5-A39B-E9B0BDF7FBE1}" dt="2019-11-19T18:26:46.278" v="708" actId="552"/>
          <ac:spMkLst>
            <pc:docMk/>
            <pc:sldMk cId="2812329178" sldId="260"/>
            <ac:spMk id="62" creationId="{43AB60D8-39FE-4BCA-A678-10AD68FA6FAB}"/>
          </ac:spMkLst>
        </pc:spChg>
        <pc:spChg chg="mod">
          <ac:chgData name="Patrick Graham" userId="35201d9b9f2a785d" providerId="LiveId" clId="{35C68D87-2780-45E5-A39B-E9B0BDF7FBE1}" dt="2019-11-19T23:28:50.143" v="4543" actId="20577"/>
          <ac:spMkLst>
            <pc:docMk/>
            <pc:sldMk cId="2812329178" sldId="260"/>
            <ac:spMk id="63" creationId="{3DCD13E5-9EA7-4397-92FE-26BA645FED3F}"/>
          </ac:spMkLst>
        </pc:spChg>
        <pc:spChg chg="mod">
          <ac:chgData name="Patrick Graham" userId="35201d9b9f2a785d" providerId="LiveId" clId="{35C68D87-2780-45E5-A39B-E9B0BDF7FBE1}" dt="2019-11-19T18:26:08.395" v="682" actId="14100"/>
          <ac:spMkLst>
            <pc:docMk/>
            <pc:sldMk cId="2812329178" sldId="260"/>
            <ac:spMk id="64" creationId="{DA7A60E0-B8B3-4F1B-A04C-2AA205773493}"/>
          </ac:spMkLst>
        </pc:spChg>
        <pc:cxnChg chg="mod">
          <ac:chgData name="Patrick Graham" userId="35201d9b9f2a785d" providerId="LiveId" clId="{35C68D87-2780-45E5-A39B-E9B0BDF7FBE1}" dt="2019-11-19T23:32:51.302" v="4713" actId="12788"/>
          <ac:cxnSpMkLst>
            <pc:docMk/>
            <pc:sldMk cId="2812329178" sldId="260"/>
            <ac:cxnSpMk id="8" creationId="{15A5996E-FC61-4AEB-A3F2-9991194133F9}"/>
          </ac:cxnSpMkLst>
        </pc:cxnChg>
        <pc:cxnChg chg="mod">
          <ac:chgData name="Patrick Graham" userId="35201d9b9f2a785d" providerId="LiveId" clId="{35C68D87-2780-45E5-A39B-E9B0BDF7FBE1}" dt="2019-11-19T23:32:51.302" v="4713" actId="12788"/>
          <ac:cxnSpMkLst>
            <pc:docMk/>
            <pc:sldMk cId="2812329178" sldId="260"/>
            <ac:cxnSpMk id="11" creationId="{42239A17-055D-49D0-891A-C6DCD6265A39}"/>
          </ac:cxnSpMkLst>
        </pc:cxnChg>
        <pc:cxnChg chg="mod">
          <ac:chgData name="Patrick Graham" userId="35201d9b9f2a785d" providerId="LiveId" clId="{35C68D87-2780-45E5-A39B-E9B0BDF7FBE1}" dt="2019-11-19T23:32:51.302" v="4713" actId="12788"/>
          <ac:cxnSpMkLst>
            <pc:docMk/>
            <pc:sldMk cId="2812329178" sldId="260"/>
            <ac:cxnSpMk id="13" creationId="{91754F1B-F1EF-4FBB-9944-9F2A961CC0AB}"/>
          </ac:cxnSpMkLst>
        </pc:cxnChg>
        <pc:cxnChg chg="mod">
          <ac:chgData name="Patrick Graham" userId="35201d9b9f2a785d" providerId="LiveId" clId="{35C68D87-2780-45E5-A39B-E9B0BDF7FBE1}" dt="2019-11-19T23:32:51.302" v="4713" actId="12788"/>
          <ac:cxnSpMkLst>
            <pc:docMk/>
            <pc:sldMk cId="2812329178" sldId="260"/>
            <ac:cxnSpMk id="15" creationId="{A0BA3B2E-62E2-4638-9FAA-BDCDACC3C44A}"/>
          </ac:cxnSpMkLst>
        </pc:cxnChg>
        <pc:cxnChg chg="mod">
          <ac:chgData name="Patrick Graham" userId="35201d9b9f2a785d" providerId="LiveId" clId="{35C68D87-2780-45E5-A39B-E9B0BDF7FBE1}" dt="2019-11-19T23:32:51.302" v="4713" actId="12788"/>
          <ac:cxnSpMkLst>
            <pc:docMk/>
            <pc:sldMk cId="2812329178" sldId="260"/>
            <ac:cxnSpMk id="17" creationId="{285FFC83-9BCD-4307-88A5-F4A86EA20E57}"/>
          </ac:cxnSpMkLst>
        </pc:cxnChg>
        <pc:cxnChg chg="mod">
          <ac:chgData name="Patrick Graham" userId="35201d9b9f2a785d" providerId="LiveId" clId="{35C68D87-2780-45E5-A39B-E9B0BDF7FBE1}" dt="2019-11-19T23:28:37.792" v="4527" actId="14100"/>
          <ac:cxnSpMkLst>
            <pc:docMk/>
            <pc:sldMk cId="2812329178" sldId="260"/>
            <ac:cxnSpMk id="65" creationId="{003678E3-99CA-4239-A817-B6FE39923C79}"/>
          </ac:cxnSpMkLst>
        </pc:cxnChg>
      </pc:sldChg>
      <pc:sldChg chg="addSp modSp">
        <pc:chgData name="Patrick Graham" userId="35201d9b9f2a785d" providerId="LiveId" clId="{35C68D87-2780-45E5-A39B-E9B0BDF7FBE1}" dt="2019-11-19T23:35:30.164" v="4733" actId="14100"/>
        <pc:sldMkLst>
          <pc:docMk/>
          <pc:sldMk cId="203347621" sldId="261"/>
        </pc:sldMkLst>
        <pc:spChg chg="add mod">
          <ac:chgData name="Patrick Graham" userId="35201d9b9f2a785d" providerId="LiveId" clId="{35C68D87-2780-45E5-A39B-E9B0BDF7FBE1}" dt="2019-11-19T23:34:56.578" v="4730" actId="12788"/>
          <ac:spMkLst>
            <pc:docMk/>
            <pc:sldMk cId="203347621" sldId="261"/>
            <ac:spMk id="3" creationId="{EB3E28DF-8A73-4E6F-B296-88F1BBA7F5BE}"/>
          </ac:spMkLst>
        </pc:spChg>
        <pc:spChg chg="add mod">
          <ac:chgData name="Patrick Graham" userId="35201d9b9f2a785d" providerId="LiveId" clId="{35C68D87-2780-45E5-A39B-E9B0BDF7FBE1}" dt="2019-11-19T23:35:01.577" v="4731" actId="207"/>
          <ac:spMkLst>
            <pc:docMk/>
            <pc:sldMk cId="203347621" sldId="261"/>
            <ac:spMk id="5" creationId="{4ED250B9-BB81-4851-9198-FD7BEEEB661C}"/>
          </ac:spMkLst>
        </pc:spChg>
        <pc:spChg chg="mod">
          <ac:chgData name="Patrick Graham" userId="35201d9b9f2a785d" providerId="LiveId" clId="{35C68D87-2780-45E5-A39B-E9B0BDF7FBE1}" dt="2019-11-19T23:35:30.164" v="4733" actId="14100"/>
          <ac:spMkLst>
            <pc:docMk/>
            <pc:sldMk cId="203347621" sldId="261"/>
            <ac:spMk id="21" creationId="{1789E3B1-1D72-41A3-BBC3-7F60A6DBBC2C}"/>
          </ac:spMkLst>
        </pc:spChg>
        <pc:graphicFrameChg chg="mod modGraphic">
          <ac:chgData name="Patrick Graham" userId="35201d9b9f2a785d" providerId="LiveId" clId="{35C68D87-2780-45E5-A39B-E9B0BDF7FBE1}" dt="2019-11-19T23:34:34.499" v="4727"/>
          <ac:graphicFrameMkLst>
            <pc:docMk/>
            <pc:sldMk cId="203347621" sldId="261"/>
            <ac:graphicFrameMk id="4" creationId="{C0231755-324F-425F-8E49-0637E99A6716}"/>
          </ac:graphicFrameMkLst>
        </pc:graphicFrameChg>
      </pc:sldChg>
      <pc:sldChg chg="addSp delSp modSp add">
        <pc:chgData name="Patrick Graham" userId="35201d9b9f2a785d" providerId="LiveId" clId="{35C68D87-2780-45E5-A39B-E9B0BDF7FBE1}" dt="2019-11-19T23:49:50.070" v="5239" actId="14100"/>
        <pc:sldMkLst>
          <pc:docMk/>
          <pc:sldMk cId="773565055" sldId="262"/>
        </pc:sldMkLst>
        <pc:spChg chg="mod">
          <ac:chgData name="Patrick Graham" userId="35201d9b9f2a785d" providerId="LiveId" clId="{35C68D87-2780-45E5-A39B-E9B0BDF7FBE1}" dt="2019-11-19T18:42:04.656" v="1510" actId="20577"/>
          <ac:spMkLst>
            <pc:docMk/>
            <pc:sldMk cId="773565055" sldId="262"/>
            <ac:spMk id="2" creationId="{908764BE-CF63-4C40-9AD4-25602473B8B3}"/>
          </ac:spMkLst>
        </pc:spChg>
        <pc:spChg chg="add mod">
          <ac:chgData name="Patrick Graham" userId="35201d9b9f2a785d" providerId="LiveId" clId="{35C68D87-2780-45E5-A39B-E9B0BDF7FBE1}" dt="2019-11-19T23:37:03.039" v="4738" actId="1076"/>
          <ac:spMkLst>
            <pc:docMk/>
            <pc:sldMk cId="773565055" sldId="262"/>
            <ac:spMk id="3" creationId="{44B1A7C2-D7A0-47C9-9579-2F9C20E9C462}"/>
          </ac:spMkLst>
        </pc:spChg>
        <pc:spChg chg="add mod">
          <ac:chgData name="Patrick Graham" userId="35201d9b9f2a785d" providerId="LiveId" clId="{35C68D87-2780-45E5-A39B-E9B0BDF7FBE1}" dt="2019-11-19T23:47:08.033" v="5165" actId="1076"/>
          <ac:spMkLst>
            <pc:docMk/>
            <pc:sldMk cId="773565055" sldId="262"/>
            <ac:spMk id="5" creationId="{1C3D0486-26C8-4E40-A38F-79EBF4F777F2}"/>
          </ac:spMkLst>
        </pc:spChg>
        <pc:spChg chg="add mod">
          <ac:chgData name="Patrick Graham" userId="35201d9b9f2a785d" providerId="LiveId" clId="{35C68D87-2780-45E5-A39B-E9B0BDF7FBE1}" dt="2019-11-19T23:37:03.039" v="4738" actId="1076"/>
          <ac:spMkLst>
            <pc:docMk/>
            <pc:sldMk cId="773565055" sldId="262"/>
            <ac:spMk id="6" creationId="{904DBAD6-CB19-4094-810B-915128863CF7}"/>
          </ac:spMkLst>
        </pc:spChg>
        <pc:spChg chg="add mod">
          <ac:chgData name="Patrick Graham" userId="35201d9b9f2a785d" providerId="LiveId" clId="{35C68D87-2780-45E5-A39B-E9B0BDF7FBE1}" dt="2019-11-19T23:37:03.039" v="4738" actId="1076"/>
          <ac:spMkLst>
            <pc:docMk/>
            <pc:sldMk cId="773565055" sldId="262"/>
            <ac:spMk id="7" creationId="{C166ABD8-0D37-4932-A2F3-C2BE74235EC0}"/>
          </ac:spMkLst>
        </pc:spChg>
        <pc:spChg chg="add mod">
          <ac:chgData name="Patrick Graham" userId="35201d9b9f2a785d" providerId="LiveId" clId="{35C68D87-2780-45E5-A39B-E9B0BDF7FBE1}" dt="2019-11-19T23:37:03.039" v="4738" actId="1076"/>
          <ac:spMkLst>
            <pc:docMk/>
            <pc:sldMk cId="773565055" sldId="262"/>
            <ac:spMk id="8" creationId="{C5A78D91-B90D-4DB3-B83C-2BF7B2B18985}"/>
          </ac:spMkLst>
        </pc:spChg>
        <pc:spChg chg="add mod">
          <ac:chgData name="Patrick Graham" userId="35201d9b9f2a785d" providerId="LiveId" clId="{35C68D87-2780-45E5-A39B-E9B0BDF7FBE1}" dt="2019-11-19T23:37:03.039" v="4738" actId="1076"/>
          <ac:spMkLst>
            <pc:docMk/>
            <pc:sldMk cId="773565055" sldId="262"/>
            <ac:spMk id="9" creationId="{D721E3EA-5B0F-41FE-9E0D-FAAEF6218546}"/>
          </ac:spMkLst>
        </pc:spChg>
        <pc:spChg chg="add mod">
          <ac:chgData name="Patrick Graham" userId="35201d9b9f2a785d" providerId="LiveId" clId="{35C68D87-2780-45E5-A39B-E9B0BDF7FBE1}" dt="2019-11-19T19:04:42.134" v="2463" actId="20577"/>
          <ac:spMkLst>
            <pc:docMk/>
            <pc:sldMk cId="773565055" sldId="262"/>
            <ac:spMk id="10" creationId="{44127BFF-1E1A-470D-BC9C-FF47C5813BE3}"/>
          </ac:spMkLst>
        </pc:spChg>
        <pc:spChg chg="add del mod ord">
          <ac:chgData name="Patrick Graham" userId="35201d9b9f2a785d" providerId="LiveId" clId="{35C68D87-2780-45E5-A39B-E9B0BDF7FBE1}" dt="2019-11-19T23:36:38.431" v="4736" actId="478"/>
          <ac:spMkLst>
            <pc:docMk/>
            <pc:sldMk cId="773565055" sldId="262"/>
            <ac:spMk id="11" creationId="{63EA57E2-CB0C-4DB2-A5F3-D37CBBC73DB9}"/>
          </ac:spMkLst>
        </pc:spChg>
        <pc:spChg chg="del">
          <ac:chgData name="Patrick Graham" userId="35201d9b9f2a785d" providerId="LiveId" clId="{35C68D87-2780-45E5-A39B-E9B0BDF7FBE1}" dt="2019-11-19T18:35:39.533" v="1275" actId="478"/>
          <ac:spMkLst>
            <pc:docMk/>
            <pc:sldMk cId="773565055" sldId="262"/>
            <ac:spMk id="21" creationId="{1789E3B1-1D72-41A3-BBC3-7F60A6DBBC2C}"/>
          </ac:spMkLst>
        </pc:spChg>
        <pc:spChg chg="add mod">
          <ac:chgData name="Patrick Graham" userId="35201d9b9f2a785d" providerId="LiveId" clId="{35C68D87-2780-45E5-A39B-E9B0BDF7FBE1}" dt="2019-11-19T23:37:23.171" v="4789" actId="20577"/>
          <ac:spMkLst>
            <pc:docMk/>
            <pc:sldMk cId="773565055" sldId="262"/>
            <ac:spMk id="23" creationId="{8B9EFC53-3676-42F8-8F93-B7B799F94042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24" creationId="{BC5BE80C-C01B-448B-A85E-08E427AED27D}"/>
          </ac:spMkLst>
        </pc:spChg>
        <pc:spChg chg="add del mod">
          <ac:chgData name="Patrick Graham" userId="35201d9b9f2a785d" providerId="LiveId" clId="{35C68D87-2780-45E5-A39B-E9B0BDF7FBE1}" dt="2019-11-19T23:40:57.293" v="4936" actId="478"/>
          <ac:spMkLst>
            <pc:docMk/>
            <pc:sldMk cId="773565055" sldId="262"/>
            <ac:spMk id="25" creationId="{7BB601FC-96EE-4CDA-8163-BA68167E0B66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26" creationId="{D2927957-CED5-42B5-B17C-98EA798144C7}"/>
          </ac:spMkLst>
        </pc:spChg>
        <pc:spChg chg="add del mod">
          <ac:chgData name="Patrick Graham" userId="35201d9b9f2a785d" providerId="LiveId" clId="{35C68D87-2780-45E5-A39B-E9B0BDF7FBE1}" dt="2019-11-19T23:41:01.561" v="4937" actId="478"/>
          <ac:spMkLst>
            <pc:docMk/>
            <pc:sldMk cId="773565055" sldId="262"/>
            <ac:spMk id="27" creationId="{C376333B-B5BC-4A1B-98F4-97C19A26D738}"/>
          </ac:spMkLst>
        </pc:spChg>
        <pc:spChg chg="add del mod">
          <ac:chgData name="Patrick Graham" userId="35201d9b9f2a785d" providerId="LiveId" clId="{35C68D87-2780-45E5-A39B-E9B0BDF7FBE1}" dt="2019-11-19T23:41:01.561" v="4937" actId="478"/>
          <ac:spMkLst>
            <pc:docMk/>
            <pc:sldMk cId="773565055" sldId="262"/>
            <ac:spMk id="28" creationId="{DEE38CA8-305E-47E8-AE92-B4ED3C6FE2F1}"/>
          </ac:spMkLst>
        </pc:spChg>
        <pc:spChg chg="add del mod">
          <ac:chgData name="Patrick Graham" userId="35201d9b9f2a785d" providerId="LiveId" clId="{35C68D87-2780-45E5-A39B-E9B0BDF7FBE1}" dt="2019-11-19T23:39:14.108" v="4876" actId="478"/>
          <ac:spMkLst>
            <pc:docMk/>
            <pc:sldMk cId="773565055" sldId="262"/>
            <ac:spMk id="29" creationId="{624BF702-7984-4B5C-B12A-5DACFD9D6E51}"/>
          </ac:spMkLst>
        </pc:spChg>
        <pc:spChg chg="add del mod">
          <ac:chgData name="Patrick Graham" userId="35201d9b9f2a785d" providerId="LiveId" clId="{35C68D87-2780-45E5-A39B-E9B0BDF7FBE1}" dt="2019-11-19T23:41:01.561" v="4937" actId="478"/>
          <ac:spMkLst>
            <pc:docMk/>
            <pc:sldMk cId="773565055" sldId="262"/>
            <ac:spMk id="30" creationId="{9879558D-2300-41EE-B32C-7530B977C35F}"/>
          </ac:spMkLst>
        </pc:spChg>
        <pc:spChg chg="add del mod">
          <ac:chgData name="Patrick Graham" userId="35201d9b9f2a785d" providerId="LiveId" clId="{35C68D87-2780-45E5-A39B-E9B0BDF7FBE1}" dt="2019-11-19T23:45:19.426" v="5039" actId="478"/>
          <ac:spMkLst>
            <pc:docMk/>
            <pc:sldMk cId="773565055" sldId="262"/>
            <ac:spMk id="31" creationId="{669AB269-BBF4-41F4-9111-7F0CA70CCDE5}"/>
          </ac:spMkLst>
        </pc:spChg>
        <pc:spChg chg="add del mod">
          <ac:chgData name="Patrick Graham" userId="35201d9b9f2a785d" providerId="LiveId" clId="{35C68D87-2780-45E5-A39B-E9B0BDF7FBE1}" dt="2019-11-19T23:45:19.426" v="5039" actId="478"/>
          <ac:spMkLst>
            <pc:docMk/>
            <pc:sldMk cId="773565055" sldId="262"/>
            <ac:spMk id="32" creationId="{8F8B0772-2069-4FC0-A1FB-B6B761AD3CEB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33" creationId="{294B4B3B-6FF8-4161-AA18-773633B5D771}"/>
          </ac:spMkLst>
        </pc:spChg>
        <pc:spChg chg="add del mod">
          <ac:chgData name="Patrick Graham" userId="35201d9b9f2a785d" providerId="LiveId" clId="{35C68D87-2780-45E5-A39B-E9B0BDF7FBE1}" dt="2019-11-19T23:41:48.486" v="4995" actId="478"/>
          <ac:spMkLst>
            <pc:docMk/>
            <pc:sldMk cId="773565055" sldId="262"/>
            <ac:spMk id="34" creationId="{38557D03-8AFC-4995-AB15-BDC5ED03C62C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35" creationId="{736431B8-E83A-4CC4-B787-A2B371A8E45C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36" creationId="{FE46E028-187A-49E2-ABA1-535AE854502B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37" creationId="{F35D6D1E-3AD2-4031-B0C0-D3528CD951BF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38" creationId="{1110ABAC-0541-4864-AD79-84F0F625F1B6}"/>
          </ac:spMkLst>
        </pc:spChg>
        <pc:spChg chg="add del mod">
          <ac:chgData name="Patrick Graham" userId="35201d9b9f2a785d" providerId="LiveId" clId="{35C68D87-2780-45E5-A39B-E9B0BDF7FBE1}" dt="2019-11-19T23:45:14.487" v="5038" actId="478"/>
          <ac:spMkLst>
            <pc:docMk/>
            <pc:sldMk cId="773565055" sldId="262"/>
            <ac:spMk id="39" creationId="{1BC20AA0-6AE9-45B2-B74B-EC7E3ABC0DED}"/>
          </ac:spMkLst>
        </pc:spChg>
        <pc:spChg chg="add mod">
          <ac:chgData name="Patrick Graham" userId="35201d9b9f2a785d" providerId="LiveId" clId="{35C68D87-2780-45E5-A39B-E9B0BDF7FBE1}" dt="2019-11-19T23:49:50.070" v="5239" actId="14100"/>
          <ac:spMkLst>
            <pc:docMk/>
            <pc:sldMk cId="773565055" sldId="262"/>
            <ac:spMk id="42" creationId="{7E5D5E95-288B-4835-9A9E-C9A84D179BF3}"/>
          </ac:spMkLst>
        </pc:spChg>
        <pc:graphicFrameChg chg="del">
          <ac:chgData name="Patrick Graham" userId="35201d9b9f2a785d" providerId="LiveId" clId="{35C68D87-2780-45E5-A39B-E9B0BDF7FBE1}" dt="2019-11-19T18:32:54.233" v="930" actId="478"/>
          <ac:graphicFrameMkLst>
            <pc:docMk/>
            <pc:sldMk cId="773565055" sldId="262"/>
            <ac:graphicFrameMk id="4" creationId="{C0231755-324F-425F-8E49-0637E99A6716}"/>
          </ac:graphicFrameMkLst>
        </pc:graphicFrameChg>
        <pc:graphicFrameChg chg="add mod modGraphic">
          <ac:chgData name="Patrick Graham" userId="35201d9b9f2a785d" providerId="LiveId" clId="{35C68D87-2780-45E5-A39B-E9B0BDF7FBE1}" dt="2019-11-19T23:49:00.469" v="5226" actId="572"/>
          <ac:graphicFrameMkLst>
            <pc:docMk/>
            <pc:sldMk cId="773565055" sldId="262"/>
            <ac:graphicFrameMk id="40" creationId="{4C86A347-5E50-4628-BD69-139BDCB15CCE}"/>
          </ac:graphicFrameMkLst>
        </pc:graphicFrameChg>
        <pc:picChg chg="add del mod">
          <ac:chgData name="Patrick Graham" userId="35201d9b9f2a785d" providerId="LiveId" clId="{35C68D87-2780-45E5-A39B-E9B0BDF7FBE1}" dt="2019-11-19T18:45:06.950" v="1687" actId="478"/>
          <ac:picMkLst>
            <pc:docMk/>
            <pc:sldMk cId="773565055" sldId="262"/>
            <ac:picMk id="13" creationId="{9D5E7A4B-F9E8-492B-83A4-85B280DBCA02}"/>
          </ac:picMkLst>
        </pc:picChg>
        <pc:picChg chg="add mod">
          <ac:chgData name="Patrick Graham" userId="35201d9b9f2a785d" providerId="LiveId" clId="{35C68D87-2780-45E5-A39B-E9B0BDF7FBE1}" dt="2019-11-19T23:37:03.039" v="4738" actId="1076"/>
          <ac:picMkLst>
            <pc:docMk/>
            <pc:sldMk cId="773565055" sldId="262"/>
            <ac:picMk id="15" creationId="{4DA83DBB-62C9-4F2A-9EF3-37B0CE155FE2}"/>
          </ac:picMkLst>
        </pc:picChg>
        <pc:picChg chg="add mod">
          <ac:chgData name="Patrick Graham" userId="35201d9b9f2a785d" providerId="LiveId" clId="{35C68D87-2780-45E5-A39B-E9B0BDF7FBE1}" dt="2019-11-19T23:37:03.039" v="4738" actId="1076"/>
          <ac:picMkLst>
            <pc:docMk/>
            <pc:sldMk cId="773565055" sldId="262"/>
            <ac:picMk id="17" creationId="{DA5B4B4B-A2E1-4F75-AE77-C5C669FDF166}"/>
          </ac:picMkLst>
        </pc:picChg>
        <pc:picChg chg="add mod">
          <ac:chgData name="Patrick Graham" userId="35201d9b9f2a785d" providerId="LiveId" clId="{35C68D87-2780-45E5-A39B-E9B0BDF7FBE1}" dt="2019-11-19T23:37:03.039" v="4738" actId="1076"/>
          <ac:picMkLst>
            <pc:docMk/>
            <pc:sldMk cId="773565055" sldId="262"/>
            <ac:picMk id="19" creationId="{907E26CC-B610-447E-875F-8CA1DA8CB5FB}"/>
          </ac:picMkLst>
        </pc:picChg>
        <pc:picChg chg="add mod">
          <ac:chgData name="Patrick Graham" userId="35201d9b9f2a785d" providerId="LiveId" clId="{35C68D87-2780-45E5-A39B-E9B0BDF7FBE1}" dt="2019-11-19T23:37:03.039" v="4738" actId="1076"/>
          <ac:picMkLst>
            <pc:docMk/>
            <pc:sldMk cId="773565055" sldId="262"/>
            <ac:picMk id="22" creationId="{330B0F04-334C-4BDC-91A7-B70DDC3508E8}"/>
          </ac:picMkLst>
        </pc:picChg>
      </pc:sldChg>
      <pc:sldChg chg="addSp delSp modSp add">
        <pc:chgData name="Patrick Graham" userId="35201d9b9f2a785d" providerId="LiveId" clId="{35C68D87-2780-45E5-A39B-E9B0BDF7FBE1}" dt="2019-11-19T23:51:02.719" v="5281"/>
        <pc:sldMkLst>
          <pc:docMk/>
          <pc:sldMk cId="1716207777" sldId="263"/>
        </pc:sldMkLst>
        <pc:spChg chg="mod">
          <ac:chgData name="Patrick Graham" userId="35201d9b9f2a785d" providerId="LiveId" clId="{35C68D87-2780-45E5-A39B-E9B0BDF7FBE1}" dt="2019-11-19T18:44:20.123" v="1653" actId="20577"/>
          <ac:spMkLst>
            <pc:docMk/>
            <pc:sldMk cId="1716207777" sldId="263"/>
            <ac:spMk id="2" creationId="{908764BE-CF63-4C40-9AD4-25602473B8B3}"/>
          </ac:spMkLst>
        </pc:spChg>
        <pc:spChg chg="mod">
          <ac:chgData name="Patrick Graham" userId="35201d9b9f2a785d" providerId="LiveId" clId="{35C68D87-2780-45E5-A39B-E9B0BDF7FBE1}" dt="2019-11-19T23:50:18.344" v="5242" actId="1076"/>
          <ac:spMkLst>
            <pc:docMk/>
            <pc:sldMk cId="1716207777" sldId="263"/>
            <ac:spMk id="3" creationId="{44B1A7C2-D7A0-47C9-9579-2F9C20E9C462}"/>
          </ac:spMkLst>
        </pc:spChg>
        <pc:spChg chg="del">
          <ac:chgData name="Patrick Graham" userId="35201d9b9f2a785d" providerId="LiveId" clId="{35C68D87-2780-45E5-A39B-E9B0BDF7FBE1}" dt="2019-11-19T19:02:05.686" v="2407" actId="478"/>
          <ac:spMkLst>
            <pc:docMk/>
            <pc:sldMk cId="1716207777" sldId="263"/>
            <ac:spMk id="5" creationId="{1C3D0486-26C8-4E40-A38F-79EBF4F777F2}"/>
          </ac:spMkLst>
        </pc:spChg>
        <pc:spChg chg="mod">
          <ac:chgData name="Patrick Graham" userId="35201d9b9f2a785d" providerId="LiveId" clId="{35C68D87-2780-45E5-A39B-E9B0BDF7FBE1}" dt="2019-11-19T19:01:21.016" v="2404" actId="164"/>
          <ac:spMkLst>
            <pc:docMk/>
            <pc:sldMk cId="1716207777" sldId="263"/>
            <ac:spMk id="6" creationId="{904DBAD6-CB19-4094-810B-915128863CF7}"/>
          </ac:spMkLst>
        </pc:spChg>
        <pc:spChg chg="mod">
          <ac:chgData name="Patrick Graham" userId="35201d9b9f2a785d" providerId="LiveId" clId="{35C68D87-2780-45E5-A39B-E9B0BDF7FBE1}" dt="2019-11-19T19:01:17.772" v="2403" actId="164"/>
          <ac:spMkLst>
            <pc:docMk/>
            <pc:sldMk cId="1716207777" sldId="263"/>
            <ac:spMk id="7" creationId="{C166ABD8-0D37-4932-A2F3-C2BE74235EC0}"/>
          </ac:spMkLst>
        </pc:spChg>
        <pc:spChg chg="mod">
          <ac:chgData name="Patrick Graham" userId="35201d9b9f2a785d" providerId="LiveId" clId="{35C68D87-2780-45E5-A39B-E9B0BDF7FBE1}" dt="2019-11-19T19:01:14.127" v="2402" actId="164"/>
          <ac:spMkLst>
            <pc:docMk/>
            <pc:sldMk cId="1716207777" sldId="263"/>
            <ac:spMk id="8" creationId="{C5A78D91-B90D-4DB3-B83C-2BF7B2B18985}"/>
          </ac:spMkLst>
        </pc:spChg>
        <pc:spChg chg="mod">
          <ac:chgData name="Patrick Graham" userId="35201d9b9f2a785d" providerId="LiveId" clId="{35C68D87-2780-45E5-A39B-E9B0BDF7FBE1}" dt="2019-11-19T19:01:09.194" v="2401" actId="164"/>
          <ac:spMkLst>
            <pc:docMk/>
            <pc:sldMk cId="1716207777" sldId="263"/>
            <ac:spMk id="9" creationId="{D721E3EA-5B0F-41FE-9E0D-FAAEF6218546}"/>
          </ac:spMkLst>
        </pc:spChg>
        <pc:spChg chg="mod">
          <ac:chgData name="Patrick Graham" userId="35201d9b9f2a785d" providerId="LiveId" clId="{35C68D87-2780-45E5-A39B-E9B0BDF7FBE1}" dt="2019-11-19T19:04:49.678" v="2469" actId="20577"/>
          <ac:spMkLst>
            <pc:docMk/>
            <pc:sldMk cId="1716207777" sldId="263"/>
            <ac:spMk id="10" creationId="{44127BFF-1E1A-470D-BC9C-FF47C5813BE3}"/>
          </ac:spMkLst>
        </pc:spChg>
        <pc:spChg chg="del mod">
          <ac:chgData name="Patrick Graham" userId="35201d9b9f2a785d" providerId="LiveId" clId="{35C68D87-2780-45E5-A39B-E9B0BDF7FBE1}" dt="2019-11-19T23:50:07.021" v="5241" actId="478"/>
          <ac:spMkLst>
            <pc:docMk/>
            <pc:sldMk cId="1716207777" sldId="263"/>
            <ac:spMk id="11" creationId="{63EA57E2-CB0C-4DB2-A5F3-D37CBBC73DB9}"/>
          </ac:spMkLst>
        </pc:spChg>
        <pc:spChg chg="add mod">
          <ac:chgData name="Patrick Graham" userId="35201d9b9f2a785d" providerId="LiveId" clId="{35C68D87-2780-45E5-A39B-E9B0BDF7FBE1}" dt="2019-11-19T19:01:05.497" v="2400" actId="164"/>
          <ac:spMkLst>
            <pc:docMk/>
            <pc:sldMk cId="1716207777" sldId="263"/>
            <ac:spMk id="12" creationId="{F5CAEDC3-178E-4CA4-B4EB-5A450FBCE26F}"/>
          </ac:spMkLst>
        </pc:spChg>
        <pc:spChg chg="add del mod">
          <ac:chgData name="Patrick Graham" userId="35201d9b9f2a785d" providerId="LiveId" clId="{35C68D87-2780-45E5-A39B-E9B0BDF7FBE1}" dt="2019-11-19T19:03:04.373" v="2424" actId="478"/>
          <ac:spMkLst>
            <pc:docMk/>
            <pc:sldMk cId="1716207777" sldId="263"/>
            <ac:spMk id="27" creationId="{349E7960-1907-4ABC-B725-0BDC9C8D4608}"/>
          </ac:spMkLst>
        </pc:spChg>
        <pc:spChg chg="add del mod">
          <ac:chgData name="Patrick Graham" userId="35201d9b9f2a785d" providerId="LiveId" clId="{35C68D87-2780-45E5-A39B-E9B0BDF7FBE1}" dt="2019-11-19T19:08:51.734" v="2750" actId="478"/>
          <ac:spMkLst>
            <pc:docMk/>
            <pc:sldMk cId="1716207777" sldId="263"/>
            <ac:spMk id="28" creationId="{8ACE1C73-3452-4670-A07D-B5557BD6AE3F}"/>
          </ac:spMkLst>
        </pc:spChg>
        <pc:spChg chg="add del mod">
          <ac:chgData name="Patrick Graham" userId="35201d9b9f2a785d" providerId="LiveId" clId="{35C68D87-2780-45E5-A39B-E9B0BDF7FBE1}" dt="2019-11-19T19:23:11.635" v="3717" actId="478"/>
          <ac:spMkLst>
            <pc:docMk/>
            <pc:sldMk cId="1716207777" sldId="263"/>
            <ac:spMk id="29" creationId="{02CB8447-A759-4690-AD59-7E668EBB316B}"/>
          </ac:spMkLst>
        </pc:spChg>
        <pc:spChg chg="add del mod">
          <ac:chgData name="Patrick Graham" userId="35201d9b9f2a785d" providerId="LiveId" clId="{35C68D87-2780-45E5-A39B-E9B0BDF7FBE1}" dt="2019-11-19T23:50:04.918" v="5240" actId="478"/>
          <ac:spMkLst>
            <pc:docMk/>
            <pc:sldMk cId="1716207777" sldId="263"/>
            <ac:spMk id="30" creationId="{C426F96D-E966-4DC2-83A3-76F2B0EAE40E}"/>
          </ac:spMkLst>
        </pc:spChg>
        <pc:spChg chg="add">
          <ac:chgData name="Patrick Graham" userId="35201d9b9f2a785d" providerId="LiveId" clId="{35C68D87-2780-45E5-A39B-E9B0BDF7FBE1}" dt="2019-11-19T23:50:27.422" v="5243"/>
          <ac:spMkLst>
            <pc:docMk/>
            <pc:sldMk cId="1716207777" sldId="263"/>
            <ac:spMk id="31" creationId="{7B8AB5AD-079D-4581-B4EA-27F0599CC751}"/>
          </ac:spMkLst>
        </pc:spChg>
        <pc:spChg chg="add mod">
          <ac:chgData name="Patrick Graham" userId="35201d9b9f2a785d" providerId="LiveId" clId="{35C68D87-2780-45E5-A39B-E9B0BDF7FBE1}" dt="2019-11-19T23:50:56.334" v="5280" actId="20577"/>
          <ac:spMkLst>
            <pc:docMk/>
            <pc:sldMk cId="1716207777" sldId="263"/>
            <ac:spMk id="33" creationId="{ED229F75-7A0F-48BB-9354-CEE887C47ABB}"/>
          </ac:spMkLst>
        </pc:spChg>
        <pc:spChg chg="add">
          <ac:chgData name="Patrick Graham" userId="35201d9b9f2a785d" providerId="LiveId" clId="{35C68D87-2780-45E5-A39B-E9B0BDF7FBE1}" dt="2019-11-19T23:51:02.719" v="5281"/>
          <ac:spMkLst>
            <pc:docMk/>
            <pc:sldMk cId="1716207777" sldId="263"/>
            <ac:spMk id="34" creationId="{B892BA28-84EF-458B-A22D-8A6583F6604A}"/>
          </ac:spMkLst>
        </pc:spChg>
        <pc:grpChg chg="add mod">
          <ac:chgData name="Patrick Graham" userId="35201d9b9f2a785d" providerId="LiveId" clId="{35C68D87-2780-45E5-A39B-E9B0BDF7FBE1}" dt="2019-11-19T23:50:18.344" v="5242" actId="1076"/>
          <ac:grpSpMkLst>
            <pc:docMk/>
            <pc:sldMk cId="1716207777" sldId="263"/>
            <ac:grpSpMk id="22" creationId="{F38102CC-A4FD-43F2-8139-D255B9626C5F}"/>
          </ac:grpSpMkLst>
        </pc:grpChg>
        <pc:grpChg chg="add mod">
          <ac:chgData name="Patrick Graham" userId="35201d9b9f2a785d" providerId="LiveId" clId="{35C68D87-2780-45E5-A39B-E9B0BDF7FBE1}" dt="2019-11-19T23:50:18.344" v="5242" actId="1076"/>
          <ac:grpSpMkLst>
            <pc:docMk/>
            <pc:sldMk cId="1716207777" sldId="263"/>
            <ac:grpSpMk id="23" creationId="{F608E741-714B-42DC-B289-9515ECCEC880}"/>
          </ac:grpSpMkLst>
        </pc:grpChg>
        <pc:grpChg chg="add mod">
          <ac:chgData name="Patrick Graham" userId="35201d9b9f2a785d" providerId="LiveId" clId="{35C68D87-2780-45E5-A39B-E9B0BDF7FBE1}" dt="2019-11-19T23:50:18.344" v="5242" actId="1076"/>
          <ac:grpSpMkLst>
            <pc:docMk/>
            <pc:sldMk cId="1716207777" sldId="263"/>
            <ac:grpSpMk id="24" creationId="{D1E051F9-4906-4560-8CCE-09D343C51EDD}"/>
          </ac:grpSpMkLst>
        </pc:grpChg>
        <pc:grpChg chg="add mod">
          <ac:chgData name="Patrick Graham" userId="35201d9b9f2a785d" providerId="LiveId" clId="{35C68D87-2780-45E5-A39B-E9B0BDF7FBE1}" dt="2019-11-19T23:50:18.344" v="5242" actId="1076"/>
          <ac:grpSpMkLst>
            <pc:docMk/>
            <pc:sldMk cId="1716207777" sldId="263"/>
            <ac:grpSpMk id="25" creationId="{26C1760A-3620-43B5-91C5-111092290EA1}"/>
          </ac:grpSpMkLst>
        </pc:grpChg>
        <pc:grpChg chg="add mod">
          <ac:chgData name="Patrick Graham" userId="35201d9b9f2a785d" providerId="LiveId" clId="{35C68D87-2780-45E5-A39B-E9B0BDF7FBE1}" dt="2019-11-19T23:50:18.344" v="5242" actId="1076"/>
          <ac:grpSpMkLst>
            <pc:docMk/>
            <pc:sldMk cId="1716207777" sldId="263"/>
            <ac:grpSpMk id="26" creationId="{A99B17D1-0566-46B0-BCCD-A66A9FD695BA}"/>
          </ac:grpSpMkLst>
        </pc:grpChg>
        <pc:graphicFrameChg chg="add modGraphic">
          <ac:chgData name="Patrick Graham" userId="35201d9b9f2a785d" providerId="LiveId" clId="{35C68D87-2780-45E5-A39B-E9B0BDF7FBE1}" dt="2019-11-19T23:50:46.447" v="5277" actId="20577"/>
          <ac:graphicFrameMkLst>
            <pc:docMk/>
            <pc:sldMk cId="1716207777" sldId="263"/>
            <ac:graphicFrameMk id="32" creationId="{7F70EB18-5926-4B8F-B70C-C0AEC869B4F5}"/>
          </ac:graphicFrameMkLst>
        </pc:graphicFrameChg>
        <pc:picChg chg="add mod">
          <ac:chgData name="Patrick Graham" userId="35201d9b9f2a785d" providerId="LiveId" clId="{35C68D87-2780-45E5-A39B-E9B0BDF7FBE1}" dt="2019-11-19T19:01:21.016" v="2404" actId="164"/>
          <ac:picMkLst>
            <pc:docMk/>
            <pc:sldMk cId="1716207777" sldId="263"/>
            <ac:picMk id="13" creationId="{52C8AE61-D19D-4B88-8124-13E607599E62}"/>
          </ac:picMkLst>
        </pc:picChg>
        <pc:picChg chg="add mod">
          <ac:chgData name="Patrick Graham" userId="35201d9b9f2a785d" providerId="LiveId" clId="{35C68D87-2780-45E5-A39B-E9B0BDF7FBE1}" dt="2019-11-19T19:01:17.772" v="2403" actId="164"/>
          <ac:picMkLst>
            <pc:docMk/>
            <pc:sldMk cId="1716207777" sldId="263"/>
            <ac:picMk id="15" creationId="{11A9FB66-68F3-4315-8F21-389DC54A219A}"/>
          </ac:picMkLst>
        </pc:picChg>
        <pc:picChg chg="add mod">
          <ac:chgData name="Patrick Graham" userId="35201d9b9f2a785d" providerId="LiveId" clId="{35C68D87-2780-45E5-A39B-E9B0BDF7FBE1}" dt="2019-11-19T19:01:14.127" v="2402" actId="164"/>
          <ac:picMkLst>
            <pc:docMk/>
            <pc:sldMk cId="1716207777" sldId="263"/>
            <ac:picMk id="17" creationId="{CE13DA5E-8FEF-40D0-B08C-789105DF5BDD}"/>
          </ac:picMkLst>
        </pc:picChg>
        <pc:picChg chg="add mod">
          <ac:chgData name="Patrick Graham" userId="35201d9b9f2a785d" providerId="LiveId" clId="{35C68D87-2780-45E5-A39B-E9B0BDF7FBE1}" dt="2019-11-19T19:01:05.497" v="2400" actId="164"/>
          <ac:picMkLst>
            <pc:docMk/>
            <pc:sldMk cId="1716207777" sldId="263"/>
            <ac:picMk id="19" creationId="{E4F9507D-7DFC-420A-A0D2-72BD3B5ECE20}"/>
          </ac:picMkLst>
        </pc:picChg>
        <pc:picChg chg="add mod">
          <ac:chgData name="Patrick Graham" userId="35201d9b9f2a785d" providerId="LiveId" clId="{35C68D87-2780-45E5-A39B-E9B0BDF7FBE1}" dt="2019-11-19T19:01:09.194" v="2401" actId="164"/>
          <ac:picMkLst>
            <pc:docMk/>
            <pc:sldMk cId="1716207777" sldId="263"/>
            <ac:picMk id="21" creationId="{D57B7E36-B70A-481B-963D-BDD07D716424}"/>
          </ac:picMkLst>
        </pc:picChg>
      </pc:sldChg>
      <pc:sldChg chg="addSp delSp modSp add">
        <pc:chgData name="Patrick Graham" userId="35201d9b9f2a785d" providerId="LiveId" clId="{35C68D87-2780-45E5-A39B-E9B0BDF7FBE1}" dt="2019-11-19T23:53:25.607" v="5305" actId="20577"/>
        <pc:sldMkLst>
          <pc:docMk/>
          <pc:sldMk cId="1050192310" sldId="264"/>
        </pc:sldMkLst>
        <pc:spChg chg="mod">
          <ac:chgData name="Patrick Graham" userId="35201d9b9f2a785d" providerId="LiveId" clId="{35C68D87-2780-45E5-A39B-E9B0BDF7FBE1}" dt="2019-11-19T19:07:02.743" v="2721" actId="20577"/>
          <ac:spMkLst>
            <pc:docMk/>
            <pc:sldMk cId="1050192310" sldId="264"/>
            <ac:spMk id="2" creationId="{908764BE-CF63-4C40-9AD4-25602473B8B3}"/>
          </ac:spMkLst>
        </pc:spChg>
        <pc:spChg chg="mod">
          <ac:chgData name="Patrick Graham" userId="35201d9b9f2a785d" providerId="LiveId" clId="{35C68D87-2780-45E5-A39B-E9B0BDF7FBE1}" dt="2019-11-19T23:51:58.826" v="5284" actId="1076"/>
          <ac:spMkLst>
            <pc:docMk/>
            <pc:sldMk cId="1050192310" sldId="264"/>
            <ac:spMk id="3" creationId="{44B1A7C2-D7A0-47C9-9579-2F9C20E9C462}"/>
          </ac:spMkLst>
        </pc:spChg>
        <pc:spChg chg="mod topLvl">
          <ac:chgData name="Patrick Graham" userId="35201d9b9f2a785d" providerId="LiveId" clId="{35C68D87-2780-45E5-A39B-E9B0BDF7FBE1}" dt="2019-11-19T23:51:58.826" v="5284" actId="1076"/>
          <ac:spMkLst>
            <pc:docMk/>
            <pc:sldMk cId="1050192310" sldId="264"/>
            <ac:spMk id="6" creationId="{904DBAD6-CB19-4094-810B-915128863CF7}"/>
          </ac:spMkLst>
        </pc:spChg>
        <pc:spChg chg="mod topLvl">
          <ac:chgData name="Patrick Graham" userId="35201d9b9f2a785d" providerId="LiveId" clId="{35C68D87-2780-45E5-A39B-E9B0BDF7FBE1}" dt="2019-11-19T23:51:58.826" v="5284" actId="1076"/>
          <ac:spMkLst>
            <pc:docMk/>
            <pc:sldMk cId="1050192310" sldId="264"/>
            <ac:spMk id="7" creationId="{C166ABD8-0D37-4932-A2F3-C2BE74235EC0}"/>
          </ac:spMkLst>
        </pc:spChg>
        <pc:spChg chg="mod topLvl">
          <ac:chgData name="Patrick Graham" userId="35201d9b9f2a785d" providerId="LiveId" clId="{35C68D87-2780-45E5-A39B-E9B0BDF7FBE1}" dt="2019-11-19T23:51:58.826" v="5284" actId="1076"/>
          <ac:spMkLst>
            <pc:docMk/>
            <pc:sldMk cId="1050192310" sldId="264"/>
            <ac:spMk id="8" creationId="{C5A78D91-B90D-4DB3-B83C-2BF7B2B18985}"/>
          </ac:spMkLst>
        </pc:spChg>
        <pc:spChg chg="mod topLvl">
          <ac:chgData name="Patrick Graham" userId="35201d9b9f2a785d" providerId="LiveId" clId="{35C68D87-2780-45E5-A39B-E9B0BDF7FBE1}" dt="2019-11-19T23:51:58.826" v="5284" actId="1076"/>
          <ac:spMkLst>
            <pc:docMk/>
            <pc:sldMk cId="1050192310" sldId="264"/>
            <ac:spMk id="9" creationId="{D721E3EA-5B0F-41FE-9E0D-FAAEF6218546}"/>
          </ac:spMkLst>
        </pc:spChg>
        <pc:spChg chg="mod">
          <ac:chgData name="Patrick Graham" userId="35201d9b9f2a785d" providerId="LiveId" clId="{35C68D87-2780-45E5-A39B-E9B0BDF7FBE1}" dt="2019-11-19T19:17:09.069" v="3263" actId="20577"/>
          <ac:spMkLst>
            <pc:docMk/>
            <pc:sldMk cId="1050192310" sldId="264"/>
            <ac:spMk id="10" creationId="{44127BFF-1E1A-470D-BC9C-FF47C5813BE3}"/>
          </ac:spMkLst>
        </pc:spChg>
        <pc:spChg chg="del">
          <ac:chgData name="Patrick Graham" userId="35201d9b9f2a785d" providerId="LiveId" clId="{35C68D87-2780-45E5-A39B-E9B0BDF7FBE1}" dt="2019-11-19T23:51:34.542" v="5282" actId="478"/>
          <ac:spMkLst>
            <pc:docMk/>
            <pc:sldMk cId="1050192310" sldId="264"/>
            <ac:spMk id="11" creationId="{63EA57E2-CB0C-4DB2-A5F3-D37CBBC73DB9}"/>
          </ac:spMkLst>
        </pc:spChg>
        <pc:spChg chg="mod topLvl">
          <ac:chgData name="Patrick Graham" userId="35201d9b9f2a785d" providerId="LiveId" clId="{35C68D87-2780-45E5-A39B-E9B0BDF7FBE1}" dt="2019-11-19T23:51:58.826" v="5284" actId="1076"/>
          <ac:spMkLst>
            <pc:docMk/>
            <pc:sldMk cId="1050192310" sldId="264"/>
            <ac:spMk id="12" creationId="{F5CAEDC3-178E-4CA4-B4EB-5A450FBCE26F}"/>
          </ac:spMkLst>
        </pc:spChg>
        <pc:spChg chg="add del mod">
          <ac:chgData name="Patrick Graham" userId="35201d9b9f2a785d" providerId="LiveId" clId="{35C68D87-2780-45E5-A39B-E9B0BDF7FBE1}" dt="2019-11-19T23:52:05.423" v="5285" actId="1076"/>
          <ac:spMkLst>
            <pc:docMk/>
            <pc:sldMk cId="1050192310" sldId="264"/>
            <ac:spMk id="28" creationId="{8ACE1C73-3452-4670-A07D-B5557BD6AE3F}"/>
          </ac:spMkLst>
        </pc:spChg>
        <pc:spChg chg="add del mod">
          <ac:chgData name="Patrick Graham" userId="35201d9b9f2a785d" providerId="LiveId" clId="{35C68D87-2780-45E5-A39B-E9B0BDF7FBE1}" dt="2019-11-19T19:23:51.657" v="3724" actId="11529"/>
          <ac:spMkLst>
            <pc:docMk/>
            <pc:sldMk cId="1050192310" sldId="264"/>
            <ac:spMk id="32" creationId="{C950EDD6-5F25-4706-BC49-9C61B3B82B57}"/>
          </ac:spMkLst>
        </pc:spChg>
        <pc:spChg chg="add">
          <ac:chgData name="Patrick Graham" userId="35201d9b9f2a785d" providerId="LiveId" clId="{35C68D87-2780-45E5-A39B-E9B0BDF7FBE1}" dt="2019-11-19T23:53:12.463" v="5287"/>
          <ac:spMkLst>
            <pc:docMk/>
            <pc:sldMk cId="1050192310" sldId="264"/>
            <ac:spMk id="33" creationId="{745FFF15-2969-405C-A913-96598DCDC8C3}"/>
          </ac:spMkLst>
        </pc:spChg>
        <pc:spChg chg="add mod">
          <ac:chgData name="Patrick Graham" userId="35201d9b9f2a785d" providerId="LiveId" clId="{35C68D87-2780-45E5-A39B-E9B0BDF7FBE1}" dt="2019-11-19T23:53:17.209" v="5289" actId="20577"/>
          <ac:spMkLst>
            <pc:docMk/>
            <pc:sldMk cId="1050192310" sldId="264"/>
            <ac:spMk id="35" creationId="{C78DEC07-E9B2-4CB7-8797-65985A508B10}"/>
          </ac:spMkLst>
        </pc:spChg>
        <pc:grpChg chg="del">
          <ac:chgData name="Patrick Graham" userId="35201d9b9f2a785d" providerId="LiveId" clId="{35C68D87-2780-45E5-A39B-E9B0BDF7FBE1}" dt="2019-11-19T19:13:16.209" v="3215" actId="478"/>
          <ac:grpSpMkLst>
            <pc:docMk/>
            <pc:sldMk cId="1050192310" sldId="264"/>
            <ac:grpSpMk id="22" creationId="{F38102CC-A4FD-43F2-8139-D255B9626C5F}"/>
          </ac:grpSpMkLst>
        </pc:grpChg>
        <pc:grpChg chg="del">
          <ac:chgData name="Patrick Graham" userId="35201d9b9f2a785d" providerId="LiveId" clId="{35C68D87-2780-45E5-A39B-E9B0BDF7FBE1}" dt="2019-11-19T19:13:12.482" v="3214" actId="478"/>
          <ac:grpSpMkLst>
            <pc:docMk/>
            <pc:sldMk cId="1050192310" sldId="264"/>
            <ac:grpSpMk id="23" creationId="{F608E741-714B-42DC-B289-9515ECCEC880}"/>
          </ac:grpSpMkLst>
        </pc:grpChg>
        <pc:grpChg chg="del">
          <ac:chgData name="Patrick Graham" userId="35201d9b9f2a785d" providerId="LiveId" clId="{35C68D87-2780-45E5-A39B-E9B0BDF7FBE1}" dt="2019-11-19T19:13:09.383" v="3213" actId="478"/>
          <ac:grpSpMkLst>
            <pc:docMk/>
            <pc:sldMk cId="1050192310" sldId="264"/>
            <ac:grpSpMk id="24" creationId="{D1E051F9-4906-4560-8CCE-09D343C51EDD}"/>
          </ac:grpSpMkLst>
        </pc:grpChg>
        <pc:grpChg chg="del">
          <ac:chgData name="Patrick Graham" userId="35201d9b9f2a785d" providerId="LiveId" clId="{35C68D87-2780-45E5-A39B-E9B0BDF7FBE1}" dt="2019-11-19T19:13:06.691" v="3212" actId="478"/>
          <ac:grpSpMkLst>
            <pc:docMk/>
            <pc:sldMk cId="1050192310" sldId="264"/>
            <ac:grpSpMk id="25" creationId="{26C1760A-3620-43B5-91C5-111092290EA1}"/>
          </ac:grpSpMkLst>
        </pc:grpChg>
        <pc:grpChg chg="del">
          <ac:chgData name="Patrick Graham" userId="35201d9b9f2a785d" providerId="LiveId" clId="{35C68D87-2780-45E5-A39B-E9B0BDF7FBE1}" dt="2019-11-19T19:13:00.196" v="3211" actId="478"/>
          <ac:grpSpMkLst>
            <pc:docMk/>
            <pc:sldMk cId="1050192310" sldId="264"/>
            <ac:grpSpMk id="26" creationId="{A99B17D1-0566-46B0-BCCD-A66A9FD695BA}"/>
          </ac:grpSpMkLst>
        </pc:grpChg>
        <pc:graphicFrameChg chg="add modGraphic">
          <ac:chgData name="Patrick Graham" userId="35201d9b9f2a785d" providerId="LiveId" clId="{35C68D87-2780-45E5-A39B-E9B0BDF7FBE1}" dt="2019-11-19T23:53:25.607" v="5305" actId="20577"/>
          <ac:graphicFrameMkLst>
            <pc:docMk/>
            <pc:sldMk cId="1050192310" sldId="264"/>
            <ac:graphicFrameMk id="34" creationId="{B51884A6-EC50-4BF8-89A6-48048CE486D8}"/>
          </ac:graphicFrameMkLst>
        </pc:graphicFrameChg>
        <pc:picChg chg="add mod">
          <ac:chgData name="Patrick Graham" userId="35201d9b9f2a785d" providerId="LiveId" clId="{35C68D87-2780-45E5-A39B-E9B0BDF7FBE1}" dt="2019-11-19T23:51:58.826" v="5284" actId="1076"/>
          <ac:picMkLst>
            <pc:docMk/>
            <pc:sldMk cId="1050192310" sldId="264"/>
            <ac:picMk id="5" creationId="{1E623B1C-2BFB-491A-87A3-2610A18C7C63}"/>
          </ac:picMkLst>
        </pc:picChg>
        <pc:picChg chg="del topLvl">
          <ac:chgData name="Patrick Graham" userId="35201d9b9f2a785d" providerId="LiveId" clId="{35C68D87-2780-45E5-A39B-E9B0BDF7FBE1}" dt="2019-11-19T19:13:00.196" v="3211" actId="478"/>
          <ac:picMkLst>
            <pc:docMk/>
            <pc:sldMk cId="1050192310" sldId="264"/>
            <ac:picMk id="13" creationId="{52C8AE61-D19D-4B88-8124-13E607599E62}"/>
          </ac:picMkLst>
        </pc:picChg>
        <pc:picChg chg="del topLvl">
          <ac:chgData name="Patrick Graham" userId="35201d9b9f2a785d" providerId="LiveId" clId="{35C68D87-2780-45E5-A39B-E9B0BDF7FBE1}" dt="2019-11-19T19:13:06.691" v="3212" actId="478"/>
          <ac:picMkLst>
            <pc:docMk/>
            <pc:sldMk cId="1050192310" sldId="264"/>
            <ac:picMk id="15" creationId="{11A9FB66-68F3-4315-8F21-389DC54A219A}"/>
          </ac:picMkLst>
        </pc:picChg>
        <pc:picChg chg="add mod">
          <ac:chgData name="Patrick Graham" userId="35201d9b9f2a785d" providerId="LiveId" clId="{35C68D87-2780-45E5-A39B-E9B0BDF7FBE1}" dt="2019-11-19T23:52:10.987" v="5286" actId="207"/>
          <ac:picMkLst>
            <pc:docMk/>
            <pc:sldMk cId="1050192310" sldId="264"/>
            <ac:picMk id="16" creationId="{42DCA8D5-2B88-47BF-90DF-48BB34DB22D7}"/>
          </ac:picMkLst>
        </pc:picChg>
        <pc:picChg chg="del topLvl">
          <ac:chgData name="Patrick Graham" userId="35201d9b9f2a785d" providerId="LiveId" clId="{35C68D87-2780-45E5-A39B-E9B0BDF7FBE1}" dt="2019-11-19T19:13:09.383" v="3213" actId="478"/>
          <ac:picMkLst>
            <pc:docMk/>
            <pc:sldMk cId="1050192310" sldId="264"/>
            <ac:picMk id="17" creationId="{CE13DA5E-8FEF-40D0-B08C-789105DF5BDD}"/>
          </ac:picMkLst>
        </pc:picChg>
        <pc:picChg chg="del topLvl">
          <ac:chgData name="Patrick Graham" userId="35201d9b9f2a785d" providerId="LiveId" clId="{35C68D87-2780-45E5-A39B-E9B0BDF7FBE1}" dt="2019-11-19T19:13:16.209" v="3215" actId="478"/>
          <ac:picMkLst>
            <pc:docMk/>
            <pc:sldMk cId="1050192310" sldId="264"/>
            <ac:picMk id="19" creationId="{E4F9507D-7DFC-420A-A0D2-72BD3B5ECE20}"/>
          </ac:picMkLst>
        </pc:picChg>
        <pc:picChg chg="add mod">
          <ac:chgData name="Patrick Graham" userId="35201d9b9f2a785d" providerId="LiveId" clId="{35C68D87-2780-45E5-A39B-E9B0BDF7FBE1}" dt="2019-11-19T23:52:10.987" v="5286" actId="207"/>
          <ac:picMkLst>
            <pc:docMk/>
            <pc:sldMk cId="1050192310" sldId="264"/>
            <ac:picMk id="20" creationId="{22B0410F-7209-4F2A-8428-B5D860E3CC2B}"/>
          </ac:picMkLst>
        </pc:picChg>
        <pc:picChg chg="del topLvl">
          <ac:chgData name="Patrick Graham" userId="35201d9b9f2a785d" providerId="LiveId" clId="{35C68D87-2780-45E5-A39B-E9B0BDF7FBE1}" dt="2019-11-19T19:13:12.482" v="3214" actId="478"/>
          <ac:picMkLst>
            <pc:docMk/>
            <pc:sldMk cId="1050192310" sldId="264"/>
            <ac:picMk id="21" creationId="{D57B7E36-B70A-481B-963D-BDD07D716424}"/>
          </ac:picMkLst>
        </pc:picChg>
        <pc:picChg chg="add mod">
          <ac:chgData name="Patrick Graham" userId="35201d9b9f2a785d" providerId="LiveId" clId="{35C68D87-2780-45E5-A39B-E9B0BDF7FBE1}" dt="2019-11-19T23:51:58.826" v="5284" actId="1076"/>
          <ac:picMkLst>
            <pc:docMk/>
            <pc:sldMk cId="1050192310" sldId="264"/>
            <ac:picMk id="29" creationId="{7C9F0257-A090-4AD2-8A0E-12C769B36020}"/>
          </ac:picMkLst>
        </pc:picChg>
        <pc:picChg chg="add mod">
          <ac:chgData name="Patrick Graham" userId="35201d9b9f2a785d" providerId="LiveId" clId="{35C68D87-2780-45E5-A39B-E9B0BDF7FBE1}" dt="2019-11-19T23:52:10.987" v="5286" actId="207"/>
          <ac:picMkLst>
            <pc:docMk/>
            <pc:sldMk cId="1050192310" sldId="264"/>
            <ac:picMk id="31" creationId="{02F43795-BBC8-4913-9FBF-0195F40C31CA}"/>
          </ac:picMkLst>
        </pc:picChg>
      </pc:sldChg>
      <pc:sldChg chg="addSp delSp modSp add">
        <pc:chgData name="Patrick Graham" userId="35201d9b9f2a785d" providerId="LiveId" clId="{35C68D87-2780-45E5-A39B-E9B0BDF7FBE1}" dt="2019-11-20T03:02:05.779" v="5419" actId="20577"/>
        <pc:sldMkLst>
          <pc:docMk/>
          <pc:sldMk cId="1623716763" sldId="265"/>
        </pc:sldMkLst>
        <pc:spChg chg="mod">
          <ac:chgData name="Patrick Graham" userId="35201d9b9f2a785d" providerId="LiveId" clId="{35C68D87-2780-45E5-A39B-E9B0BDF7FBE1}" dt="2019-11-20T03:02:05.779" v="5419" actId="20577"/>
          <ac:spMkLst>
            <pc:docMk/>
            <pc:sldMk cId="1623716763" sldId="265"/>
            <ac:spMk id="2" creationId="{908764BE-CF63-4C40-9AD4-25602473B8B3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3" creationId="{44B1A7C2-D7A0-47C9-9579-2F9C20E9C462}"/>
          </ac:spMkLst>
        </pc:spChg>
        <pc:spChg chg="add del mod">
          <ac:chgData name="Patrick Graham" userId="35201d9b9f2a785d" providerId="LiveId" clId="{35C68D87-2780-45E5-A39B-E9B0BDF7FBE1}" dt="2019-11-19T23:53:59.614" v="5307" actId="478"/>
          <ac:spMkLst>
            <pc:docMk/>
            <pc:sldMk cId="1623716763" sldId="265"/>
            <ac:spMk id="4" creationId="{6A1BFA46-FBF1-4309-BBC0-38438DD5C744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6" creationId="{904DBAD6-CB19-4094-810B-915128863CF7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7" creationId="{C166ABD8-0D37-4932-A2F3-C2BE74235EC0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8" creationId="{C5A78D91-B90D-4DB3-B83C-2BF7B2B18985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9" creationId="{D721E3EA-5B0F-41FE-9E0D-FAAEF6218546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10" creationId="{44127BFF-1E1A-470D-BC9C-FF47C5813BE3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11" creationId="{63EA57E2-CB0C-4DB2-A5F3-D37CBBC73DB9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12" creationId="{F5CAEDC3-178E-4CA4-B4EB-5A450FBCE26F}"/>
          </ac:spMkLst>
        </pc:spChg>
        <pc:spChg chg="del">
          <ac:chgData name="Patrick Graham" userId="35201d9b9f2a785d" providerId="LiveId" clId="{35C68D87-2780-45E5-A39B-E9B0BDF7FBE1}" dt="2019-11-19T19:19:30.299" v="3656" actId="478"/>
          <ac:spMkLst>
            <pc:docMk/>
            <pc:sldMk cId="1623716763" sldId="265"/>
            <ac:spMk id="28" creationId="{8ACE1C73-3452-4670-A07D-B5557BD6AE3F}"/>
          </ac:spMkLst>
        </pc:spChg>
        <pc:spChg chg="del mod topLvl">
          <ac:chgData name="Patrick Graham" userId="35201d9b9f2a785d" providerId="LiveId" clId="{35C68D87-2780-45E5-A39B-E9B0BDF7FBE1}" dt="2019-11-19T19:20:54.593" v="3675" actId="478"/>
          <ac:spMkLst>
            <pc:docMk/>
            <pc:sldMk cId="1623716763" sldId="265"/>
            <ac:spMk id="34" creationId="{2959484D-9B2F-4D04-A860-4F0238B0BF00}"/>
          </ac:spMkLst>
        </pc:spChg>
        <pc:spChg chg="del mod topLvl">
          <ac:chgData name="Patrick Graham" userId="35201d9b9f2a785d" providerId="LiveId" clId="{35C68D87-2780-45E5-A39B-E9B0BDF7FBE1}" dt="2019-11-19T19:20:54.593" v="3675" actId="478"/>
          <ac:spMkLst>
            <pc:docMk/>
            <pc:sldMk cId="1623716763" sldId="265"/>
            <ac:spMk id="35" creationId="{A25970EE-B355-4DB4-AA1B-EB3A499EE067}"/>
          </ac:spMkLst>
        </pc:spChg>
        <pc:spChg chg="del mod topLvl">
          <ac:chgData name="Patrick Graham" userId="35201d9b9f2a785d" providerId="LiveId" clId="{35C68D87-2780-45E5-A39B-E9B0BDF7FBE1}" dt="2019-11-19T19:20:54.593" v="3675" actId="478"/>
          <ac:spMkLst>
            <pc:docMk/>
            <pc:sldMk cId="1623716763" sldId="265"/>
            <ac:spMk id="36" creationId="{B9C22B25-F296-4E7F-8B43-DD926DE66F41}"/>
          </ac:spMkLst>
        </pc:spChg>
        <pc:spChg chg="del mod topLvl">
          <ac:chgData name="Patrick Graham" userId="35201d9b9f2a785d" providerId="LiveId" clId="{35C68D87-2780-45E5-A39B-E9B0BDF7FBE1}" dt="2019-11-19T19:20:54.593" v="3675" actId="478"/>
          <ac:spMkLst>
            <pc:docMk/>
            <pc:sldMk cId="1623716763" sldId="265"/>
            <ac:spMk id="37" creationId="{7FA95ACC-3592-4C7F-9654-BCF16CEB19BB}"/>
          </ac:spMkLst>
        </pc:spChg>
        <pc:spChg chg="del mod topLvl">
          <ac:chgData name="Patrick Graham" userId="35201d9b9f2a785d" providerId="LiveId" clId="{35C68D87-2780-45E5-A39B-E9B0BDF7FBE1}" dt="2019-11-19T19:20:54.593" v="3675" actId="478"/>
          <ac:spMkLst>
            <pc:docMk/>
            <pc:sldMk cId="1623716763" sldId="265"/>
            <ac:spMk id="38" creationId="{07FF7648-BC7B-4B02-878A-B30886AF483B}"/>
          </ac:spMkLst>
        </pc:spChg>
        <pc:spChg chg="add del mod">
          <ac:chgData name="Patrick Graham" userId="35201d9b9f2a785d" providerId="LiveId" clId="{35C68D87-2780-45E5-A39B-E9B0BDF7FBE1}" dt="2019-11-19T19:20:49.451" v="3673" actId="478"/>
          <ac:spMkLst>
            <pc:docMk/>
            <pc:sldMk cId="1623716763" sldId="265"/>
            <ac:spMk id="39" creationId="{03BE7E32-6BB5-47A9-B0BB-F117B2ADEBE4}"/>
          </ac:spMkLst>
        </pc:spChg>
        <pc:spChg chg="mod topLvl">
          <ac:chgData name="Patrick Graham" userId="35201d9b9f2a785d" providerId="LiveId" clId="{35C68D87-2780-45E5-A39B-E9B0BDF7FBE1}" dt="2019-11-19T23:54:09.307" v="5321" actId="1036"/>
          <ac:spMkLst>
            <pc:docMk/>
            <pc:sldMk cId="1623716763" sldId="265"/>
            <ac:spMk id="53" creationId="{5F3FA2CE-4371-4F36-9A6F-AF79516C9356}"/>
          </ac:spMkLst>
        </pc:spChg>
        <pc:spChg chg="mod topLvl">
          <ac:chgData name="Patrick Graham" userId="35201d9b9f2a785d" providerId="LiveId" clId="{35C68D87-2780-45E5-A39B-E9B0BDF7FBE1}" dt="2019-11-19T23:54:09.307" v="5321" actId="1036"/>
          <ac:spMkLst>
            <pc:docMk/>
            <pc:sldMk cId="1623716763" sldId="265"/>
            <ac:spMk id="54" creationId="{28A2F5EA-A2E3-4A5A-91C6-1315E6A617D8}"/>
          </ac:spMkLst>
        </pc:spChg>
        <pc:spChg chg="mod topLvl">
          <ac:chgData name="Patrick Graham" userId="35201d9b9f2a785d" providerId="LiveId" clId="{35C68D87-2780-45E5-A39B-E9B0BDF7FBE1}" dt="2019-11-19T23:54:09.307" v="5321" actId="1036"/>
          <ac:spMkLst>
            <pc:docMk/>
            <pc:sldMk cId="1623716763" sldId="265"/>
            <ac:spMk id="55" creationId="{C3B6FF0B-14F3-441B-90CF-E14322A2C064}"/>
          </ac:spMkLst>
        </pc:spChg>
        <pc:spChg chg="mod topLvl">
          <ac:chgData name="Patrick Graham" userId="35201d9b9f2a785d" providerId="LiveId" clId="{35C68D87-2780-45E5-A39B-E9B0BDF7FBE1}" dt="2019-11-19T23:54:09.307" v="5321" actId="1036"/>
          <ac:spMkLst>
            <pc:docMk/>
            <pc:sldMk cId="1623716763" sldId="265"/>
            <ac:spMk id="56" creationId="{E0BF3DB8-1721-42AF-A550-858E8F81E5AA}"/>
          </ac:spMkLst>
        </pc:spChg>
        <pc:spChg chg="mod topLvl">
          <ac:chgData name="Patrick Graham" userId="35201d9b9f2a785d" providerId="LiveId" clId="{35C68D87-2780-45E5-A39B-E9B0BDF7FBE1}" dt="2019-11-19T23:54:09.307" v="5321" actId="1036"/>
          <ac:spMkLst>
            <pc:docMk/>
            <pc:sldMk cId="1623716763" sldId="265"/>
            <ac:spMk id="57" creationId="{08D2A6CE-AB88-42A6-AE3F-0FFF81415172}"/>
          </ac:spMkLst>
        </pc:spChg>
        <pc:spChg chg="add mod">
          <ac:chgData name="Patrick Graham" userId="35201d9b9f2a785d" providerId="LiveId" clId="{35C68D87-2780-45E5-A39B-E9B0BDF7FBE1}" dt="2019-11-19T23:54:28.813" v="5337" actId="555"/>
          <ac:spMkLst>
            <pc:docMk/>
            <pc:sldMk cId="1623716763" sldId="265"/>
            <ac:spMk id="58" creationId="{5C0AEF22-25B5-43FF-971A-D4B5509E9745}"/>
          </ac:spMkLst>
        </pc:spChg>
        <pc:spChg chg="add">
          <ac:chgData name="Patrick Graham" userId="35201d9b9f2a785d" providerId="LiveId" clId="{35C68D87-2780-45E5-A39B-E9B0BDF7FBE1}" dt="2019-11-19T19:25:44.328" v="3766"/>
          <ac:spMkLst>
            <pc:docMk/>
            <pc:sldMk cId="1623716763" sldId="265"/>
            <ac:spMk id="59" creationId="{F7B52E96-E57E-43B7-A867-57B48D4E88D9}"/>
          </ac:spMkLst>
        </pc:spChg>
        <pc:spChg chg="add del mod">
          <ac:chgData name="Patrick Graham" userId="35201d9b9f2a785d" providerId="LiveId" clId="{35C68D87-2780-45E5-A39B-E9B0BDF7FBE1}" dt="2019-11-19T23:53:56.596" v="5306" actId="478"/>
          <ac:spMkLst>
            <pc:docMk/>
            <pc:sldMk cId="1623716763" sldId="265"/>
            <ac:spMk id="60" creationId="{E886F904-42E5-433A-92CE-3C3AB6DBD79F}"/>
          </ac:spMkLst>
        </pc:spChg>
        <pc:spChg chg="add mod">
          <ac:chgData name="Patrick Graham" userId="35201d9b9f2a785d" providerId="LiveId" clId="{35C68D87-2780-45E5-A39B-E9B0BDF7FBE1}" dt="2019-11-19T23:54:36.941" v="5363" actId="1038"/>
          <ac:spMkLst>
            <pc:docMk/>
            <pc:sldMk cId="1623716763" sldId="265"/>
            <ac:spMk id="61" creationId="{A7A8534D-6BE3-4B66-BD38-C381E69B3479}"/>
          </ac:spMkLst>
        </pc:spChg>
        <pc:spChg chg="add mod">
          <ac:chgData name="Patrick Graham" userId="35201d9b9f2a785d" providerId="LiveId" clId="{35C68D87-2780-45E5-A39B-E9B0BDF7FBE1}" dt="2019-11-19T23:54:20.909" v="5336" actId="1036"/>
          <ac:spMkLst>
            <pc:docMk/>
            <pc:sldMk cId="1623716763" sldId="265"/>
            <ac:spMk id="62" creationId="{85D72DB0-8B92-44A3-BB0E-041ED2546C62}"/>
          </ac:spMkLst>
        </pc:spChg>
        <pc:spChg chg="add mod">
          <ac:chgData name="Patrick Graham" userId="35201d9b9f2a785d" providerId="LiveId" clId="{35C68D87-2780-45E5-A39B-E9B0BDF7FBE1}" dt="2019-11-19T23:54:20.909" v="5336" actId="1036"/>
          <ac:spMkLst>
            <pc:docMk/>
            <pc:sldMk cId="1623716763" sldId="265"/>
            <ac:spMk id="63" creationId="{B0FA0EE3-06C0-4E09-8738-0042695A339C}"/>
          </ac:spMkLst>
        </pc:spChg>
        <pc:spChg chg="add mod">
          <ac:chgData name="Patrick Graham" userId="35201d9b9f2a785d" providerId="LiveId" clId="{35C68D87-2780-45E5-A39B-E9B0BDF7FBE1}" dt="2019-11-19T23:54:20.909" v="5336" actId="1036"/>
          <ac:spMkLst>
            <pc:docMk/>
            <pc:sldMk cId="1623716763" sldId="265"/>
            <ac:spMk id="64" creationId="{3532A24A-B471-4E6C-9A48-81D4B08C97B1}"/>
          </ac:spMkLst>
        </pc:spChg>
        <pc:spChg chg="add mod">
          <ac:chgData name="Patrick Graham" userId="35201d9b9f2a785d" providerId="LiveId" clId="{35C68D87-2780-45E5-A39B-E9B0BDF7FBE1}" dt="2019-11-19T19:37:37.959" v="4226" actId="207"/>
          <ac:spMkLst>
            <pc:docMk/>
            <pc:sldMk cId="1623716763" sldId="265"/>
            <ac:spMk id="68" creationId="{113EA858-07A3-48F1-AC6B-6A1D12DD6DE6}"/>
          </ac:spMkLst>
        </pc:spChg>
        <pc:spChg chg="add mod">
          <ac:chgData name="Patrick Graham" userId="35201d9b9f2a785d" providerId="LiveId" clId="{35C68D87-2780-45E5-A39B-E9B0BDF7FBE1}" dt="2019-11-19T23:54:46.088" v="5365" actId="1076"/>
          <ac:spMkLst>
            <pc:docMk/>
            <pc:sldMk cId="1623716763" sldId="265"/>
            <ac:spMk id="69" creationId="{4B9BEA75-561F-4767-B378-5B9CD9D38AD1}"/>
          </ac:spMkLst>
        </pc:spChg>
        <pc:spChg chg="add mod">
          <ac:chgData name="Patrick Graham" userId="35201d9b9f2a785d" providerId="LiveId" clId="{35C68D87-2780-45E5-A39B-E9B0BDF7FBE1}" dt="2019-11-19T23:54:52.037" v="5404" actId="1038"/>
          <ac:spMkLst>
            <pc:docMk/>
            <pc:sldMk cId="1623716763" sldId="265"/>
            <ac:spMk id="70" creationId="{AF66102B-982B-4D31-A7A8-AF003D4BC66C}"/>
          </ac:spMkLst>
        </pc:spChg>
        <pc:spChg chg="add mod ord">
          <ac:chgData name="Patrick Graham" userId="35201d9b9f2a785d" providerId="LiveId" clId="{35C68D87-2780-45E5-A39B-E9B0BDF7FBE1}" dt="2019-11-19T23:54:52.037" v="5404" actId="1038"/>
          <ac:spMkLst>
            <pc:docMk/>
            <pc:sldMk cId="1623716763" sldId="265"/>
            <ac:spMk id="71" creationId="{946CB466-1C18-48C9-9710-D2868C191BCE}"/>
          </ac:spMkLst>
        </pc:spChg>
        <pc:spChg chg="add mod">
          <ac:chgData name="Patrick Graham" userId="35201d9b9f2a785d" providerId="LiveId" clId="{35C68D87-2780-45E5-A39B-E9B0BDF7FBE1}" dt="2019-11-19T19:38:31.638" v="4254" actId="208"/>
          <ac:spMkLst>
            <pc:docMk/>
            <pc:sldMk cId="1623716763" sldId="265"/>
            <ac:spMk id="72" creationId="{867E7048-B284-4E79-B112-16F82BA0D181}"/>
          </ac:spMkLst>
        </pc:spChg>
        <pc:grpChg chg="add del mod">
          <ac:chgData name="Patrick Graham" userId="35201d9b9f2a785d" providerId="LiveId" clId="{35C68D87-2780-45E5-A39B-E9B0BDF7FBE1}" dt="2019-11-19T19:20:15.786" v="3662" actId="165"/>
          <ac:grpSpMkLst>
            <pc:docMk/>
            <pc:sldMk cId="1623716763" sldId="265"/>
            <ac:grpSpMk id="17" creationId="{E6564ED9-6D91-44B4-945E-F4E85FA97D48}"/>
          </ac:grpSpMkLst>
        </pc:grpChg>
        <pc:grpChg chg="add del mod">
          <ac:chgData name="Patrick Graham" userId="35201d9b9f2a785d" providerId="LiveId" clId="{35C68D87-2780-45E5-A39B-E9B0BDF7FBE1}" dt="2019-11-19T19:25:00.626" v="3760" actId="165"/>
          <ac:grpSpMkLst>
            <pc:docMk/>
            <pc:sldMk cId="1623716763" sldId="265"/>
            <ac:grpSpMk id="40" creationId="{5067C7AD-6123-4B83-A963-6359A5D35919}"/>
          </ac:grpSpMkLst>
        </pc:grpChg>
        <pc:picChg chg="del">
          <ac:chgData name="Patrick Graham" userId="35201d9b9f2a785d" providerId="LiveId" clId="{35C68D87-2780-45E5-A39B-E9B0BDF7FBE1}" dt="2019-11-19T19:19:30.299" v="3656" actId="478"/>
          <ac:picMkLst>
            <pc:docMk/>
            <pc:sldMk cId="1623716763" sldId="265"/>
            <ac:picMk id="5" creationId="{1E623B1C-2BFB-491A-87A3-2610A18C7C63}"/>
          </ac:picMkLst>
        </pc:picChg>
        <pc:picChg chg="add mod">
          <ac:chgData name="Patrick Graham" userId="35201d9b9f2a785d" providerId="LiveId" clId="{35C68D87-2780-45E5-A39B-E9B0BDF7FBE1}" dt="2019-11-19T23:54:20.909" v="5336" actId="1036"/>
          <ac:picMkLst>
            <pc:docMk/>
            <pc:sldMk cId="1623716763" sldId="265"/>
            <ac:picMk id="14" creationId="{6904BF1A-BA9D-4013-9C9D-EE4A27AB943C}"/>
          </ac:picMkLst>
        </pc:picChg>
        <pc:picChg chg="del">
          <ac:chgData name="Patrick Graham" userId="35201d9b9f2a785d" providerId="LiveId" clId="{35C68D87-2780-45E5-A39B-E9B0BDF7FBE1}" dt="2019-11-19T19:19:30.299" v="3656" actId="478"/>
          <ac:picMkLst>
            <pc:docMk/>
            <pc:sldMk cId="1623716763" sldId="265"/>
            <ac:picMk id="16" creationId="{42DCA8D5-2B88-47BF-90DF-48BB34DB22D7}"/>
          </ac:picMkLst>
        </pc:picChg>
        <pc:picChg chg="del">
          <ac:chgData name="Patrick Graham" userId="35201d9b9f2a785d" providerId="LiveId" clId="{35C68D87-2780-45E5-A39B-E9B0BDF7FBE1}" dt="2019-11-19T19:19:30.299" v="3656" actId="478"/>
          <ac:picMkLst>
            <pc:docMk/>
            <pc:sldMk cId="1623716763" sldId="265"/>
            <ac:picMk id="20" creationId="{22B0410F-7209-4F2A-8428-B5D860E3CC2B}"/>
          </ac:picMkLst>
        </pc:picChg>
        <pc:picChg chg="del">
          <ac:chgData name="Patrick Graham" userId="35201d9b9f2a785d" providerId="LiveId" clId="{35C68D87-2780-45E5-A39B-E9B0BDF7FBE1}" dt="2019-11-19T19:19:30.299" v="3656" actId="478"/>
          <ac:picMkLst>
            <pc:docMk/>
            <pc:sldMk cId="1623716763" sldId="265"/>
            <ac:picMk id="29" creationId="{7C9F0257-A090-4AD2-8A0E-12C769B36020}"/>
          </ac:picMkLst>
        </pc:picChg>
        <pc:picChg chg="del">
          <ac:chgData name="Patrick Graham" userId="35201d9b9f2a785d" providerId="LiveId" clId="{35C68D87-2780-45E5-A39B-E9B0BDF7FBE1}" dt="2019-11-19T19:19:30.299" v="3656" actId="478"/>
          <ac:picMkLst>
            <pc:docMk/>
            <pc:sldMk cId="1623716763" sldId="265"/>
            <ac:picMk id="31" creationId="{02F43795-BBC8-4913-9FBF-0195F40C31CA}"/>
          </ac:picMkLst>
        </pc:picChg>
        <pc:picChg chg="add mod">
          <ac:chgData name="Patrick Graham" userId="35201d9b9f2a785d" providerId="LiveId" clId="{35C68D87-2780-45E5-A39B-E9B0BDF7FBE1}" dt="2019-11-19T23:54:42.803" v="5364" actId="207"/>
          <ac:picMkLst>
            <pc:docMk/>
            <pc:sldMk cId="1623716763" sldId="265"/>
            <ac:picMk id="65" creationId="{3D51AEB0-660A-4E0A-8813-2E928793AB90}"/>
          </ac:picMkLst>
        </pc:picChg>
        <pc:picChg chg="add mod">
          <ac:chgData name="Patrick Graham" userId="35201d9b9f2a785d" providerId="LiveId" clId="{35C68D87-2780-45E5-A39B-E9B0BDF7FBE1}" dt="2019-11-19T23:54:20.909" v="5336" actId="1036"/>
          <ac:picMkLst>
            <pc:docMk/>
            <pc:sldMk cId="1623716763" sldId="265"/>
            <ac:picMk id="67" creationId="{C4850B53-7DC2-4901-9B6A-F9E0A9095111}"/>
          </ac:picMkLst>
        </pc:picChg>
        <pc:cxnChg chg="del mod topLvl">
          <ac:chgData name="Patrick Graham" userId="35201d9b9f2a785d" providerId="LiveId" clId="{35C68D87-2780-45E5-A39B-E9B0BDF7FBE1}" dt="2019-11-19T19:20:33.584" v="3666" actId="478"/>
          <ac:cxnSpMkLst>
            <pc:docMk/>
            <pc:sldMk cId="1623716763" sldId="265"/>
            <ac:cxnSpMk id="18" creationId="{2938A643-9B0E-4D4E-9671-B90AAC84A0FD}"/>
          </ac:cxnSpMkLst>
        </pc:cxnChg>
        <pc:cxnChg chg="del mod topLvl">
          <ac:chgData name="Patrick Graham" userId="35201d9b9f2a785d" providerId="LiveId" clId="{35C68D87-2780-45E5-A39B-E9B0BDF7FBE1}" dt="2019-11-19T19:20:29.855" v="3665" actId="478"/>
          <ac:cxnSpMkLst>
            <pc:docMk/>
            <pc:sldMk cId="1623716763" sldId="265"/>
            <ac:cxnSpMk id="19" creationId="{5A4DBE51-DA1B-4C8D-A435-7337754A3584}"/>
          </ac:cxnSpMkLst>
        </pc:cxnChg>
        <pc:cxnChg chg="del mod topLvl">
          <ac:chgData name="Patrick Graham" userId="35201d9b9f2a785d" providerId="LiveId" clId="{35C68D87-2780-45E5-A39B-E9B0BDF7FBE1}" dt="2019-11-19T19:20:27.560" v="3664" actId="478"/>
          <ac:cxnSpMkLst>
            <pc:docMk/>
            <pc:sldMk cId="1623716763" sldId="265"/>
            <ac:cxnSpMk id="21" creationId="{FD89651A-634C-46D6-B20B-3C67F11B711A}"/>
          </ac:cxnSpMkLst>
        </pc:cxnChg>
        <pc:cxnChg chg="del mod topLvl">
          <ac:chgData name="Patrick Graham" userId="35201d9b9f2a785d" providerId="LiveId" clId="{35C68D87-2780-45E5-A39B-E9B0BDF7FBE1}" dt="2019-11-19T19:20:46.954" v="3672" actId="478"/>
          <ac:cxnSpMkLst>
            <pc:docMk/>
            <pc:sldMk cId="1623716763" sldId="265"/>
            <ac:cxnSpMk id="22" creationId="{62510E25-902B-4AA9-A883-44F21E654F17}"/>
          </ac:cxnSpMkLst>
        </pc:cxnChg>
        <pc:cxnChg chg="del mod topLvl">
          <ac:chgData name="Patrick Graham" userId="35201d9b9f2a785d" providerId="LiveId" clId="{35C68D87-2780-45E5-A39B-E9B0BDF7FBE1}" dt="2019-11-19T19:20:50.980" v="3674" actId="478"/>
          <ac:cxnSpMkLst>
            <pc:docMk/>
            <pc:sldMk cId="1623716763" sldId="265"/>
            <ac:cxnSpMk id="23" creationId="{58D0023A-52AB-4355-818D-9726D67C40A0}"/>
          </ac:cxnSpMkLst>
        </pc:cxnChg>
        <pc:cxnChg chg="del mod topLvl">
          <ac:chgData name="Patrick Graham" userId="35201d9b9f2a785d" providerId="LiveId" clId="{35C68D87-2780-45E5-A39B-E9B0BDF7FBE1}" dt="2019-11-19T19:20:43.746" v="3671" actId="478"/>
          <ac:cxnSpMkLst>
            <pc:docMk/>
            <pc:sldMk cId="1623716763" sldId="265"/>
            <ac:cxnSpMk id="24" creationId="{20206DEF-0B22-4526-837E-AEA1E27E18D6}"/>
          </ac:cxnSpMkLst>
        </pc:cxnChg>
        <pc:cxnChg chg="del mod topLvl">
          <ac:chgData name="Patrick Graham" userId="35201d9b9f2a785d" providerId="LiveId" clId="{35C68D87-2780-45E5-A39B-E9B0BDF7FBE1}" dt="2019-11-19T19:20:39.888" v="3670" actId="478"/>
          <ac:cxnSpMkLst>
            <pc:docMk/>
            <pc:sldMk cId="1623716763" sldId="265"/>
            <ac:cxnSpMk id="25" creationId="{A76A046B-0540-467F-A334-F1859E0CD909}"/>
          </ac:cxnSpMkLst>
        </pc:cxnChg>
        <pc:cxnChg chg="del mod topLvl">
          <ac:chgData name="Patrick Graham" userId="35201d9b9f2a785d" providerId="LiveId" clId="{35C68D87-2780-45E5-A39B-E9B0BDF7FBE1}" dt="2019-11-19T19:20:38.212" v="3669" actId="478"/>
          <ac:cxnSpMkLst>
            <pc:docMk/>
            <pc:sldMk cId="1623716763" sldId="265"/>
            <ac:cxnSpMk id="26" creationId="{82B92170-9A5E-4A79-A946-871A9D6FC9B5}"/>
          </ac:cxnSpMkLst>
        </pc:cxnChg>
        <pc:cxnChg chg="del mod topLvl">
          <ac:chgData name="Patrick Graham" userId="35201d9b9f2a785d" providerId="LiveId" clId="{35C68D87-2780-45E5-A39B-E9B0BDF7FBE1}" dt="2019-11-19T19:20:36.785" v="3668" actId="478"/>
          <ac:cxnSpMkLst>
            <pc:docMk/>
            <pc:sldMk cId="1623716763" sldId="265"/>
            <ac:cxnSpMk id="27" creationId="{2B4A452A-AB96-4EAC-B99F-291BA97D0289}"/>
          </ac:cxnSpMkLst>
        </pc:cxnChg>
        <pc:cxnChg chg="del mod topLvl">
          <ac:chgData name="Patrick Graham" userId="35201d9b9f2a785d" providerId="LiveId" clId="{35C68D87-2780-45E5-A39B-E9B0BDF7FBE1}" dt="2019-11-19T19:20:35.430" v="3667" actId="478"/>
          <ac:cxnSpMkLst>
            <pc:docMk/>
            <pc:sldMk cId="1623716763" sldId="265"/>
            <ac:cxnSpMk id="30" creationId="{96857FB0-7435-4777-BA41-E7397B341963}"/>
          </ac:cxnSpMkLst>
        </pc:cxnChg>
        <pc:cxnChg chg="del mod topLvl">
          <ac:chgData name="Patrick Graham" userId="35201d9b9f2a785d" providerId="LiveId" clId="{35C68D87-2780-45E5-A39B-E9B0BDF7FBE1}" dt="2019-11-19T19:20:20.859" v="3663" actId="478"/>
          <ac:cxnSpMkLst>
            <pc:docMk/>
            <pc:sldMk cId="1623716763" sldId="265"/>
            <ac:cxnSpMk id="32" creationId="{14579AEC-D2CE-4A46-A224-D37AAE817420}"/>
          </ac:cxnSpMkLst>
        </pc:cxnChg>
        <pc:cxnChg chg="del mod topLvl">
          <ac:chgData name="Patrick Graham" userId="35201d9b9f2a785d" providerId="LiveId" clId="{35C68D87-2780-45E5-A39B-E9B0BDF7FBE1}" dt="2019-11-19T19:20:20.859" v="3663" actId="478"/>
          <ac:cxnSpMkLst>
            <pc:docMk/>
            <pc:sldMk cId="1623716763" sldId="265"/>
            <ac:cxnSpMk id="33" creationId="{5D37B54A-6D81-45BC-B354-F0F69AEFED12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1" creationId="{6F276D8D-E929-45BE-8DDA-1AA52B53AB23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2" creationId="{B877A913-928F-4A5C-90DF-7A196F1FA93B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3" creationId="{62C0FCDD-BBDD-427E-A4B9-0D4BCEACFEED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4" creationId="{1FC81192-B941-4F68-B731-01A51FF32426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5" creationId="{498D8616-5C59-444F-BBCA-2D611FF5FEC2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6" creationId="{6EF1A896-3E91-45AB-A145-63FA2D553583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7" creationId="{B6CAFBDD-4B06-471A-9B90-F6506680B993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8" creationId="{D4560677-5BBA-4D74-91BC-C944C42B951D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49" creationId="{AE902EC6-9EF0-42BD-B0A5-BA0C7C57BFA4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50" creationId="{DA442D85-BD01-4B16-B32A-1B903A8CF76E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51" creationId="{71880CFA-857F-4C7C-905C-9545E7C7F762}"/>
          </ac:cxnSpMkLst>
        </pc:cxnChg>
        <pc:cxnChg chg="mod topLvl">
          <ac:chgData name="Patrick Graham" userId="35201d9b9f2a785d" providerId="LiveId" clId="{35C68D87-2780-45E5-A39B-E9B0BDF7FBE1}" dt="2019-11-19T23:54:09.307" v="5321" actId="1036"/>
          <ac:cxnSpMkLst>
            <pc:docMk/>
            <pc:sldMk cId="1623716763" sldId="265"/>
            <ac:cxnSpMk id="52" creationId="{358B2B66-E4E1-4FDC-819D-623476601629}"/>
          </ac:cxnSpMkLst>
        </pc:cxnChg>
      </pc:sldChg>
      <pc:sldMasterChg chg="addSp delSp modSp modSldLayout">
        <pc:chgData name="Patrick Graham" userId="35201d9b9f2a785d" providerId="LiveId" clId="{35C68D87-2780-45E5-A39B-E9B0BDF7FBE1}" dt="2019-11-19T23:24:43.875" v="4410" actId="1036"/>
        <pc:sldMasterMkLst>
          <pc:docMk/>
          <pc:sldMasterMk cId="2125359952" sldId="2147483648"/>
        </pc:sldMasterMkLst>
        <pc:spChg chg="mod">
          <ac:chgData name="Patrick Graham" userId="35201d9b9f2a785d" providerId="LiveId" clId="{35C68D87-2780-45E5-A39B-E9B0BDF7FBE1}" dt="2019-11-19T18:08:01.208" v="18" actId="2711"/>
          <ac:spMkLst>
            <pc:docMk/>
            <pc:sldMasterMk cId="2125359952" sldId="2147483648"/>
            <ac:spMk id="2" creationId="{AA4CE084-C680-40D4-9CE3-33F2EE707C1E}"/>
          </ac:spMkLst>
        </pc:spChg>
        <pc:spChg chg="mod">
          <ac:chgData name="Patrick Graham" userId="35201d9b9f2a785d" providerId="LiveId" clId="{35C68D87-2780-45E5-A39B-E9B0BDF7FBE1}" dt="2019-11-19T18:08:07.039" v="19" actId="2711"/>
          <ac:spMkLst>
            <pc:docMk/>
            <pc:sldMasterMk cId="2125359952" sldId="2147483648"/>
            <ac:spMk id="3" creationId="{4F0071A8-EF26-4288-8661-F4EF3B9ED897}"/>
          </ac:spMkLst>
        </pc:spChg>
        <pc:spChg chg="mod">
          <ac:chgData name="Patrick Graham" userId="35201d9b9f2a785d" providerId="LiveId" clId="{35C68D87-2780-45E5-A39B-E9B0BDF7FBE1}" dt="2019-11-19T21:37:52.825" v="4291" actId="207"/>
          <ac:spMkLst>
            <pc:docMk/>
            <pc:sldMasterMk cId="2125359952" sldId="2147483648"/>
            <ac:spMk id="7" creationId="{FBD6F87E-7293-4C40-9E0A-4B9FB8B65BEF}"/>
          </ac:spMkLst>
        </pc:spChg>
        <pc:spChg chg="mod">
          <ac:chgData name="Patrick Graham" userId="35201d9b9f2a785d" providerId="LiveId" clId="{35C68D87-2780-45E5-A39B-E9B0BDF7FBE1}" dt="2019-11-19T21:37:58.715" v="4292" actId="207"/>
          <ac:spMkLst>
            <pc:docMk/>
            <pc:sldMasterMk cId="2125359952" sldId="2147483648"/>
            <ac:spMk id="8" creationId="{61035968-B90E-43D4-8227-C649D7727A51}"/>
          </ac:spMkLst>
        </pc:spChg>
        <pc:picChg chg="add del mod">
          <ac:chgData name="Patrick Graham" userId="35201d9b9f2a785d" providerId="LiveId" clId="{35C68D87-2780-45E5-A39B-E9B0BDF7FBE1}" dt="2019-11-19T19:51:09.184" v="4276" actId="478"/>
          <ac:picMkLst>
            <pc:docMk/>
            <pc:sldMasterMk cId="2125359952" sldId="2147483648"/>
            <ac:picMk id="4" creationId="{1E30569A-7B10-444F-8C6B-BDDCDC5DD6B6}"/>
          </ac:picMkLst>
        </pc:picChg>
        <pc:picChg chg="add del mod">
          <ac:chgData name="Patrick Graham" userId="35201d9b9f2a785d" providerId="LiveId" clId="{35C68D87-2780-45E5-A39B-E9B0BDF7FBE1}" dt="2019-11-19T19:53:53.552" v="4285" actId="478"/>
          <ac:picMkLst>
            <pc:docMk/>
            <pc:sldMasterMk cId="2125359952" sldId="2147483648"/>
            <ac:picMk id="5" creationId="{9F7B2531-2FF0-420F-AFF2-35616F214A73}"/>
          </ac:picMkLst>
        </pc:picChg>
        <pc:picChg chg="add mod">
          <ac:chgData name="Patrick Graham" userId="35201d9b9f2a785d" providerId="LiveId" clId="{35C68D87-2780-45E5-A39B-E9B0BDF7FBE1}" dt="2019-11-19T19:54:27.133" v="4290" actId="1076"/>
          <ac:picMkLst>
            <pc:docMk/>
            <pc:sldMasterMk cId="2125359952" sldId="2147483648"/>
            <ac:picMk id="9" creationId="{3423977C-994C-4FE6-A986-B63783EF09B0}"/>
          </ac:picMkLst>
        </pc:picChg>
        <pc:picChg chg="del">
          <ac:chgData name="Patrick Graham" userId="35201d9b9f2a785d" providerId="LiveId" clId="{35C68D87-2780-45E5-A39B-E9B0BDF7FBE1}" dt="2019-11-19T19:46:43.946" v="4256" actId="478"/>
          <ac:picMkLst>
            <pc:docMk/>
            <pc:sldMasterMk cId="2125359952" sldId="2147483648"/>
            <ac:picMk id="11" creationId="{B8B6FAB4-8EBF-4267-AE6A-59D92D6C3566}"/>
          </ac:picMkLst>
        </pc:picChg>
        <pc:sldLayoutChg chg="modSp">
          <pc:chgData name="Patrick Graham" userId="35201d9b9f2a785d" providerId="LiveId" clId="{35C68D87-2780-45E5-A39B-E9B0BDF7FBE1}" dt="2019-11-19T18:08:17.259" v="21" actId="404"/>
          <pc:sldLayoutMkLst>
            <pc:docMk/>
            <pc:sldMasterMk cId="2125359952" sldId="2147483648"/>
            <pc:sldLayoutMk cId="3572642245" sldId="2147483649"/>
          </pc:sldLayoutMkLst>
          <pc:spChg chg="mod">
            <ac:chgData name="Patrick Graham" userId="35201d9b9f2a785d" providerId="LiveId" clId="{35C68D87-2780-45E5-A39B-E9B0BDF7FBE1}" dt="2019-11-19T18:08:17.259" v="21" actId="404"/>
            <ac:spMkLst>
              <pc:docMk/>
              <pc:sldMasterMk cId="2125359952" sldId="2147483648"/>
              <pc:sldLayoutMk cId="3572642245" sldId="2147483649"/>
              <ac:spMk id="2" creationId="{48BA30D3-5D64-49C1-B824-60F14497E4C9}"/>
            </ac:spMkLst>
          </pc:spChg>
        </pc:sldLayoutChg>
        <pc:sldLayoutChg chg="modSp">
          <pc:chgData name="Patrick Graham" userId="35201d9b9f2a785d" providerId="LiveId" clId="{35C68D87-2780-45E5-A39B-E9B0BDF7FBE1}" dt="2019-11-19T23:24:43.875" v="4410" actId="1036"/>
          <pc:sldLayoutMkLst>
            <pc:docMk/>
            <pc:sldMasterMk cId="2125359952" sldId="2147483648"/>
            <pc:sldLayoutMk cId="2058752434" sldId="2147483650"/>
          </pc:sldLayoutMkLst>
          <pc:spChg chg="mod">
            <ac:chgData name="Patrick Graham" userId="35201d9b9f2a785d" providerId="LiveId" clId="{35C68D87-2780-45E5-A39B-E9B0BDF7FBE1}" dt="2019-11-19T23:24:43.875" v="4410" actId="1036"/>
            <ac:spMkLst>
              <pc:docMk/>
              <pc:sldMasterMk cId="2125359952" sldId="2147483648"/>
              <pc:sldLayoutMk cId="2058752434" sldId="2147483650"/>
              <ac:spMk id="2" creationId="{9A84018F-BD11-4153-BBB7-126AE32BA39D}"/>
            </ac:spMkLst>
          </pc:spChg>
        </pc:sldLayoutChg>
      </pc:sldMasterChg>
    </pc:docChg>
  </pc:docChgLst>
  <pc:docChgLst>
    <pc:chgData name="Patrick Graham" userId="35201d9b9f2a785d" providerId="LiveId" clId="{3D866651-F73A-420E-BF4B-1B7BCB514E21}"/>
    <pc:docChg chg="undo custSel addSld modSld">
      <pc:chgData name="Patrick Graham" userId="35201d9b9f2a785d" providerId="LiveId" clId="{3D866651-F73A-420E-BF4B-1B7BCB514E21}" dt="2019-12-12T17:47:05.132" v="21118" actId="207"/>
      <pc:docMkLst>
        <pc:docMk/>
      </pc:docMkLst>
      <pc:sldChg chg="addSp delSp modSp">
        <pc:chgData name="Patrick Graham" userId="35201d9b9f2a785d" providerId="LiveId" clId="{3D866651-F73A-420E-BF4B-1B7BCB514E21}" dt="2019-12-10T15:31:04.079" v="374" actId="1036"/>
        <pc:sldMkLst>
          <pc:docMk/>
          <pc:sldMk cId="2909255548" sldId="256"/>
        </pc:sldMkLst>
        <pc:spChg chg="add del mod">
          <ac:chgData name="Patrick Graham" userId="35201d9b9f2a785d" providerId="LiveId" clId="{3D866651-F73A-420E-BF4B-1B7BCB514E21}" dt="2019-12-10T15:14:03.537" v="22" actId="478"/>
          <ac:spMkLst>
            <pc:docMk/>
            <pc:sldMk cId="2909255548" sldId="256"/>
            <ac:spMk id="4" creationId="{D6F0BBF6-850B-4AE4-9DA1-61597EBA5391}"/>
          </ac:spMkLst>
        </pc:spChg>
        <pc:spChg chg="add del mod">
          <ac:chgData name="Patrick Graham" userId="35201d9b9f2a785d" providerId="LiveId" clId="{3D866651-F73A-420E-BF4B-1B7BCB514E21}" dt="2019-12-10T15:13:58.504" v="19" actId="478"/>
          <ac:spMkLst>
            <pc:docMk/>
            <pc:sldMk cId="2909255548" sldId="256"/>
            <ac:spMk id="7" creationId="{89E4CB88-B820-4582-8CD7-086AB4B54DE3}"/>
          </ac:spMkLst>
        </pc:spChg>
        <pc:spChg chg="add mod">
          <ac:chgData name="Patrick Graham" userId="35201d9b9f2a785d" providerId="LiveId" clId="{3D866651-F73A-420E-BF4B-1B7BCB514E21}" dt="2019-12-10T15:29:39.616" v="364" actId="207"/>
          <ac:spMkLst>
            <pc:docMk/>
            <pc:sldMk cId="2909255548" sldId="256"/>
            <ac:spMk id="10" creationId="{1A6B455C-F3FF-4D2E-9B06-4276DBC13D3B}"/>
          </ac:spMkLst>
        </pc:spChg>
        <pc:spChg chg="add del mod">
          <ac:chgData name="Patrick Graham" userId="35201d9b9f2a785d" providerId="LiveId" clId="{3D866651-F73A-420E-BF4B-1B7BCB514E21}" dt="2019-12-10T15:22:55.279" v="323" actId="478"/>
          <ac:spMkLst>
            <pc:docMk/>
            <pc:sldMk cId="2909255548" sldId="256"/>
            <ac:spMk id="15" creationId="{EF2388EC-4528-4FF8-9532-C17340461E98}"/>
          </ac:spMkLst>
        </pc:spChg>
        <pc:spChg chg="add del mod">
          <ac:chgData name="Patrick Graham" userId="35201d9b9f2a785d" providerId="LiveId" clId="{3D866651-F73A-420E-BF4B-1B7BCB514E21}" dt="2019-12-10T15:24:20.696" v="333" actId="478"/>
          <ac:spMkLst>
            <pc:docMk/>
            <pc:sldMk cId="2909255548" sldId="256"/>
            <ac:spMk id="18" creationId="{FD70175D-B1D4-491B-86F0-93C2C928C93F}"/>
          </ac:spMkLst>
        </pc:spChg>
        <pc:spChg chg="add del mod">
          <ac:chgData name="Patrick Graham" userId="35201d9b9f2a785d" providerId="LiveId" clId="{3D866651-F73A-420E-BF4B-1B7BCB514E21}" dt="2019-12-10T15:27:19.879" v="346" actId="478"/>
          <ac:spMkLst>
            <pc:docMk/>
            <pc:sldMk cId="2909255548" sldId="256"/>
            <ac:spMk id="23" creationId="{371ACB1E-F455-43ED-B9BF-47E4B104F6AC}"/>
          </ac:spMkLst>
        </pc:spChg>
        <pc:spChg chg="add del mod ord">
          <ac:chgData name="Patrick Graham" userId="35201d9b9f2a785d" providerId="LiveId" clId="{3D866651-F73A-420E-BF4B-1B7BCB514E21}" dt="2019-12-10T15:29:53.384" v="365" actId="478"/>
          <ac:spMkLst>
            <pc:docMk/>
            <pc:sldMk cId="2909255548" sldId="256"/>
            <ac:spMk id="24" creationId="{E5353816-6F92-4F94-808B-1C0783EA6024}"/>
          </ac:spMkLst>
        </pc:spChg>
        <pc:spChg chg="del mod">
          <ac:chgData name="Patrick Graham" userId="35201d9b9f2a785d" providerId="LiveId" clId="{3D866651-F73A-420E-BF4B-1B7BCB514E21}" dt="2019-12-10T15:13:07.643" v="15"/>
          <ac:spMkLst>
            <pc:docMk/>
            <pc:sldMk cId="2909255548" sldId="256"/>
            <ac:spMk id="33" creationId="{D003E5C8-2CCF-47B6-843E-2E7734A1B4EB}"/>
          </ac:spMkLst>
        </pc:spChg>
        <pc:picChg chg="add del mod">
          <ac:chgData name="Patrick Graham" userId="35201d9b9f2a785d" providerId="LiveId" clId="{3D866651-F73A-420E-BF4B-1B7BCB514E21}" dt="2019-12-10T15:19:57.056" v="312" actId="478"/>
          <ac:picMkLst>
            <pc:docMk/>
            <pc:sldMk cId="2909255548" sldId="256"/>
            <ac:picMk id="3" creationId="{067CBB56-3302-4310-9509-4806D131689F}"/>
          </ac:picMkLst>
        </pc:picChg>
        <pc:picChg chg="add del mod">
          <ac:chgData name="Patrick Graham" userId="35201d9b9f2a785d" providerId="LiveId" clId="{3D866651-F73A-420E-BF4B-1B7BCB514E21}" dt="2019-12-10T15:14:11.676" v="24" actId="478"/>
          <ac:picMkLst>
            <pc:docMk/>
            <pc:sldMk cId="2909255548" sldId="256"/>
            <ac:picMk id="6" creationId="{DF38A6AA-F34F-4236-8DD8-5A8C036BA690}"/>
          </ac:picMkLst>
        </pc:picChg>
        <pc:picChg chg="add del mod">
          <ac:chgData name="Patrick Graham" userId="35201d9b9f2a785d" providerId="LiveId" clId="{3D866651-F73A-420E-BF4B-1B7BCB514E21}" dt="2019-12-10T15:21:35.273" v="320" actId="478"/>
          <ac:picMkLst>
            <pc:docMk/>
            <pc:sldMk cId="2909255548" sldId="256"/>
            <ac:picMk id="12" creationId="{BA85B5B7-30CF-48E8-8A01-AC0E37C29D3E}"/>
          </ac:picMkLst>
        </pc:picChg>
        <pc:picChg chg="add del mod">
          <ac:chgData name="Patrick Graham" userId="35201d9b9f2a785d" providerId="LiveId" clId="{3D866651-F73A-420E-BF4B-1B7BCB514E21}" dt="2019-12-10T15:23:17.302" v="329" actId="478"/>
          <ac:picMkLst>
            <pc:docMk/>
            <pc:sldMk cId="2909255548" sldId="256"/>
            <ac:picMk id="14" creationId="{61AEFBD5-3E5D-4491-B542-322248CDDF87}"/>
          </ac:picMkLst>
        </pc:picChg>
        <pc:picChg chg="add del mod">
          <ac:chgData name="Patrick Graham" userId="35201d9b9f2a785d" providerId="LiveId" clId="{3D866651-F73A-420E-BF4B-1B7BCB514E21}" dt="2019-12-10T15:24:39.082" v="337" actId="478"/>
          <ac:picMkLst>
            <pc:docMk/>
            <pc:sldMk cId="2909255548" sldId="256"/>
            <ac:picMk id="17" creationId="{84F00755-A75E-4722-8FE6-359D17BD6143}"/>
          </ac:picMkLst>
        </pc:picChg>
        <pc:picChg chg="add del mod">
          <ac:chgData name="Patrick Graham" userId="35201d9b9f2a785d" providerId="LiveId" clId="{3D866651-F73A-420E-BF4B-1B7BCB514E21}" dt="2019-12-10T15:26:19.240" v="343" actId="478"/>
          <ac:picMkLst>
            <pc:docMk/>
            <pc:sldMk cId="2909255548" sldId="256"/>
            <ac:picMk id="20" creationId="{7B504B82-282D-4092-B49E-AC38FDF84819}"/>
          </ac:picMkLst>
        </pc:picChg>
        <pc:picChg chg="add mod">
          <ac:chgData name="Patrick Graham" userId="35201d9b9f2a785d" providerId="LiveId" clId="{3D866651-F73A-420E-BF4B-1B7BCB514E21}" dt="2019-12-10T15:28:56.578" v="360" actId="1076"/>
          <ac:picMkLst>
            <pc:docMk/>
            <pc:sldMk cId="2909255548" sldId="256"/>
            <ac:picMk id="22" creationId="{0E866CB0-5D28-4367-ABAE-5E11069A4C86}"/>
          </ac:picMkLst>
        </pc:picChg>
        <pc:picChg chg="del">
          <ac:chgData name="Patrick Graham" userId="35201d9b9f2a785d" providerId="LiveId" clId="{3D866651-F73A-420E-BF4B-1B7BCB514E21}" dt="2019-12-10T15:13:07.627" v="13" actId="478"/>
          <ac:picMkLst>
            <pc:docMk/>
            <pc:sldMk cId="2909255548" sldId="256"/>
            <ac:picMk id="28" creationId="{BB3CC027-8B7C-4F13-9D6B-4863873A4B98}"/>
          </ac:picMkLst>
        </pc:picChg>
        <pc:cxnChg chg="add del mod">
          <ac:chgData name="Patrick Graham" userId="35201d9b9f2a785d" providerId="LiveId" clId="{3D866651-F73A-420E-BF4B-1B7BCB514E21}" dt="2019-12-10T15:19:54.197" v="311" actId="478"/>
          <ac:cxnSpMkLst>
            <pc:docMk/>
            <pc:sldMk cId="2909255548" sldId="256"/>
            <ac:cxnSpMk id="9" creationId="{1CFF5BC2-FBD5-42BE-8588-57FF8CCB4B92}"/>
          </ac:cxnSpMkLst>
        </pc:cxnChg>
        <pc:cxnChg chg="add mod">
          <ac:chgData name="Patrick Graham" userId="35201d9b9f2a785d" providerId="LiveId" clId="{3D866651-F73A-420E-BF4B-1B7BCB514E21}" dt="2019-12-10T15:31:04.079" v="374" actId="1036"/>
          <ac:cxnSpMkLst>
            <pc:docMk/>
            <pc:sldMk cId="2909255548" sldId="256"/>
            <ac:cxnSpMk id="26" creationId="{A27424E7-9558-4468-A959-8A9E2F4599EC}"/>
          </ac:cxnSpMkLst>
        </pc:cxnChg>
      </pc:sldChg>
      <pc:sldChg chg="addSp delSp modSp">
        <pc:chgData name="Patrick Graham" userId="35201d9b9f2a785d" providerId="LiveId" clId="{3D866651-F73A-420E-BF4B-1B7BCB514E21}" dt="2019-12-12T17:30:37.272" v="19868" actId="207"/>
        <pc:sldMkLst>
          <pc:docMk/>
          <pc:sldMk cId="4210832685" sldId="257"/>
        </pc:sldMkLst>
        <pc:spChg chg="mod">
          <ac:chgData name="Patrick Graham" userId="35201d9b9f2a785d" providerId="LiveId" clId="{3D866651-F73A-420E-BF4B-1B7BCB514E21}" dt="2019-12-10T23:00:09.594" v="2000" actId="20577"/>
          <ac:spMkLst>
            <pc:docMk/>
            <pc:sldMk cId="4210832685" sldId="257"/>
            <ac:spMk id="2" creationId="{8304F349-A328-4C74-B3CA-2E1640A8B4E5}"/>
          </ac:spMkLst>
        </pc:spChg>
        <pc:spChg chg="del">
          <ac:chgData name="Patrick Graham" userId="35201d9b9f2a785d" providerId="LiveId" clId="{3D866651-F73A-420E-BF4B-1B7BCB514E21}" dt="2019-12-10T15:34:17.938" v="589" actId="478"/>
          <ac:spMkLst>
            <pc:docMk/>
            <pc:sldMk cId="4210832685" sldId="257"/>
            <ac:spMk id="3" creationId="{1618C769-15FE-43B2-BE01-274ED8A3DDC9}"/>
          </ac:spMkLst>
        </pc:spChg>
        <pc:spChg chg="add del mod">
          <ac:chgData name="Patrick Graham" userId="35201d9b9f2a785d" providerId="LiveId" clId="{3D866651-F73A-420E-BF4B-1B7BCB514E21}" dt="2019-12-10T15:34:20.444" v="590" actId="478"/>
          <ac:spMkLst>
            <pc:docMk/>
            <pc:sldMk cId="4210832685" sldId="257"/>
            <ac:spMk id="5" creationId="{C894E4A4-8828-4E0E-9DED-4953B3AA26D2}"/>
          </ac:spMkLst>
        </pc:spChg>
        <pc:spChg chg="del mod">
          <ac:chgData name="Patrick Graham" userId="35201d9b9f2a785d" providerId="LiveId" clId="{3D866651-F73A-420E-BF4B-1B7BCB514E21}" dt="2019-12-10T15:49:51.230" v="1712" actId="478"/>
          <ac:spMkLst>
            <pc:docMk/>
            <pc:sldMk cId="4210832685" sldId="257"/>
            <ac:spMk id="7" creationId="{F3F9A3E9-F945-4A6E-BFFD-839C4363915A}"/>
          </ac:spMkLst>
        </pc:spChg>
        <pc:spChg chg="add del mod">
          <ac:chgData name="Patrick Graham" userId="35201d9b9f2a785d" providerId="LiveId" clId="{3D866651-F73A-420E-BF4B-1B7BCB514E21}" dt="2019-12-10T15:34:59.712" v="599" actId="478"/>
          <ac:spMkLst>
            <pc:docMk/>
            <pc:sldMk cId="4210832685" sldId="257"/>
            <ac:spMk id="9" creationId="{BF97F721-4E8C-409D-99B2-800C7C8A9665}"/>
          </ac:spMkLst>
        </pc:spChg>
        <pc:spChg chg="add del mod">
          <ac:chgData name="Patrick Graham" userId="35201d9b9f2a785d" providerId="LiveId" clId="{3D866651-F73A-420E-BF4B-1B7BCB514E21}" dt="2019-12-10T15:35:28.071" v="605" actId="478"/>
          <ac:spMkLst>
            <pc:docMk/>
            <pc:sldMk cId="4210832685" sldId="257"/>
            <ac:spMk id="12" creationId="{39C7A2A5-397D-4FD4-8716-E284D903D0BC}"/>
          </ac:spMkLst>
        </pc:spChg>
        <pc:spChg chg="add mod">
          <ac:chgData name="Patrick Graham" userId="35201d9b9f2a785d" providerId="LiveId" clId="{3D866651-F73A-420E-BF4B-1B7BCB514E21}" dt="2019-12-11T01:46:34.028" v="5255" actId="207"/>
          <ac:spMkLst>
            <pc:docMk/>
            <pc:sldMk cId="4210832685" sldId="257"/>
            <ac:spMk id="13" creationId="{2E498918-8044-40FB-A400-36AE813642C7}"/>
          </ac:spMkLst>
        </pc:spChg>
        <pc:spChg chg="add mod">
          <ac:chgData name="Patrick Graham" userId="35201d9b9f2a785d" providerId="LiveId" clId="{3D866651-F73A-420E-BF4B-1B7BCB514E21}" dt="2019-12-11T01:46:39.937" v="5256" actId="207"/>
          <ac:spMkLst>
            <pc:docMk/>
            <pc:sldMk cId="4210832685" sldId="257"/>
            <ac:spMk id="14" creationId="{7915D294-7677-45E2-B5BF-43C889A02980}"/>
          </ac:spMkLst>
        </pc:spChg>
        <pc:spChg chg="add del mod">
          <ac:chgData name="Patrick Graham" userId="35201d9b9f2a785d" providerId="LiveId" clId="{3D866651-F73A-420E-BF4B-1B7BCB514E21}" dt="2019-12-10T15:37:37.553" v="618" actId="478"/>
          <ac:spMkLst>
            <pc:docMk/>
            <pc:sldMk cId="4210832685" sldId="257"/>
            <ac:spMk id="15" creationId="{82CC3D6A-CDB1-4232-9945-F4AFB79E1ACC}"/>
          </ac:spMkLst>
        </pc:spChg>
        <pc:spChg chg="add del mod">
          <ac:chgData name="Patrick Graham" userId="35201d9b9f2a785d" providerId="LiveId" clId="{3D866651-F73A-420E-BF4B-1B7BCB514E21}" dt="2019-12-10T15:37:41.486" v="619" actId="478"/>
          <ac:spMkLst>
            <pc:docMk/>
            <pc:sldMk cId="4210832685" sldId="257"/>
            <ac:spMk id="18" creationId="{33B90C36-BF31-4AEE-A920-D0668EABFFDE}"/>
          </ac:spMkLst>
        </pc:spChg>
        <pc:spChg chg="add mod">
          <ac:chgData name="Patrick Graham" userId="35201d9b9f2a785d" providerId="LiveId" clId="{3D866651-F73A-420E-BF4B-1B7BCB514E21}" dt="2019-12-10T23:36:00.735" v="3366" actId="208"/>
          <ac:spMkLst>
            <pc:docMk/>
            <pc:sldMk cId="4210832685" sldId="257"/>
            <ac:spMk id="21" creationId="{3B63B373-D333-40C5-A088-C3C78C796D35}"/>
          </ac:spMkLst>
        </pc:spChg>
        <pc:spChg chg="add del mod">
          <ac:chgData name="Patrick Graham" userId="35201d9b9f2a785d" providerId="LiveId" clId="{3D866651-F73A-420E-BF4B-1B7BCB514E21}" dt="2019-12-10T15:37:41.486" v="619" actId="478"/>
          <ac:spMkLst>
            <pc:docMk/>
            <pc:sldMk cId="4210832685" sldId="257"/>
            <ac:spMk id="21" creationId="{6800C2C2-E1DD-4B54-B842-484C7D319F8B}"/>
          </ac:spMkLst>
        </pc:spChg>
        <pc:spChg chg="del">
          <ac:chgData name="Patrick Graham" userId="35201d9b9f2a785d" providerId="LiveId" clId="{3D866651-F73A-420E-BF4B-1B7BCB514E21}" dt="2019-12-10T15:34:24.387" v="591" actId="478"/>
          <ac:spMkLst>
            <pc:docMk/>
            <pc:sldMk cId="4210832685" sldId="257"/>
            <ac:spMk id="23" creationId="{3BAC5D41-23EB-4570-93A7-7A75EF1A4D17}"/>
          </ac:spMkLst>
        </pc:spChg>
        <pc:spChg chg="del">
          <ac:chgData name="Patrick Graham" userId="35201d9b9f2a785d" providerId="LiveId" clId="{3D866651-F73A-420E-BF4B-1B7BCB514E21}" dt="2019-12-10T15:42:33.613" v="852" actId="478"/>
          <ac:spMkLst>
            <pc:docMk/>
            <pc:sldMk cId="4210832685" sldId="257"/>
            <ac:spMk id="24" creationId="{554FDE99-4D9B-4440-B06D-6B3E8C05C654}"/>
          </ac:spMkLst>
        </pc:spChg>
        <pc:spChg chg="add del mod">
          <ac:chgData name="Patrick Graham" userId="35201d9b9f2a785d" providerId="LiveId" clId="{3D866651-F73A-420E-BF4B-1B7BCB514E21}" dt="2019-12-10T15:38:23.937" v="625" actId="478"/>
          <ac:spMkLst>
            <pc:docMk/>
            <pc:sldMk cId="4210832685" sldId="257"/>
            <ac:spMk id="31" creationId="{5350D6FC-D0DD-4FB7-A9FF-4F8E009FDF3F}"/>
          </ac:spMkLst>
        </pc:spChg>
        <pc:spChg chg="del">
          <ac:chgData name="Patrick Graham" userId="35201d9b9f2a785d" providerId="LiveId" clId="{3D866651-F73A-420E-BF4B-1B7BCB514E21}" dt="2019-12-10T15:34:31.712" v="593" actId="478"/>
          <ac:spMkLst>
            <pc:docMk/>
            <pc:sldMk cId="4210832685" sldId="257"/>
            <ac:spMk id="42" creationId="{C234F974-3577-4BA8-8EEF-01B7A39DDCF6}"/>
          </ac:spMkLst>
        </pc:spChg>
        <pc:spChg chg="del">
          <ac:chgData name="Patrick Graham" userId="35201d9b9f2a785d" providerId="LiveId" clId="{3D866651-F73A-420E-BF4B-1B7BCB514E21}" dt="2019-12-10T15:34:35.970" v="594" actId="478"/>
          <ac:spMkLst>
            <pc:docMk/>
            <pc:sldMk cId="4210832685" sldId="257"/>
            <ac:spMk id="43" creationId="{69F5A617-B9A3-4A53-8350-9F0DF008E0A6}"/>
          </ac:spMkLst>
        </pc:spChg>
        <pc:spChg chg="add mod">
          <ac:chgData name="Patrick Graham" userId="35201d9b9f2a785d" providerId="LiveId" clId="{3D866651-F73A-420E-BF4B-1B7BCB514E21}" dt="2019-12-11T01:46:44.792" v="5257" actId="207"/>
          <ac:spMkLst>
            <pc:docMk/>
            <pc:sldMk cId="4210832685" sldId="257"/>
            <ac:spMk id="46" creationId="{E44C4FCA-6C38-426B-A0E5-9FD6448917B7}"/>
          </ac:spMkLst>
        </pc:spChg>
        <pc:spChg chg="add mod">
          <ac:chgData name="Patrick Graham" userId="35201d9b9f2a785d" providerId="LiveId" clId="{3D866651-F73A-420E-BF4B-1B7BCB514E21}" dt="2019-12-10T15:41:27.939" v="806" actId="1076"/>
          <ac:spMkLst>
            <pc:docMk/>
            <pc:sldMk cId="4210832685" sldId="257"/>
            <ac:spMk id="47" creationId="{89F50C6E-DEBC-4FE5-B220-6210141114F0}"/>
          </ac:spMkLst>
        </pc:spChg>
        <pc:spChg chg="add del mod">
          <ac:chgData name="Patrick Graham" userId="35201d9b9f2a785d" providerId="LiveId" clId="{3D866651-F73A-420E-BF4B-1B7BCB514E21}" dt="2019-12-10T15:49:55.910" v="1714" actId="478"/>
          <ac:spMkLst>
            <pc:docMk/>
            <pc:sldMk cId="4210832685" sldId="257"/>
            <ac:spMk id="48" creationId="{BB37588E-7A96-4B7A-9882-EB967E6F2151}"/>
          </ac:spMkLst>
        </pc:spChg>
        <pc:spChg chg="add del mod">
          <ac:chgData name="Patrick Graham" userId="35201d9b9f2a785d" providerId="LiveId" clId="{3D866651-F73A-420E-BF4B-1B7BCB514E21}" dt="2019-12-10T15:48:36.870" v="1616" actId="478"/>
          <ac:spMkLst>
            <pc:docMk/>
            <pc:sldMk cId="4210832685" sldId="257"/>
            <ac:spMk id="49" creationId="{1AC4430D-11D8-4AD9-B77A-2EFDC5DF2816}"/>
          </ac:spMkLst>
        </pc:spChg>
        <pc:spChg chg="add del mod">
          <ac:chgData name="Patrick Graham" userId="35201d9b9f2a785d" providerId="LiveId" clId="{3D866651-F73A-420E-BF4B-1B7BCB514E21}" dt="2019-12-10T15:48:41.301" v="1617" actId="478"/>
          <ac:spMkLst>
            <pc:docMk/>
            <pc:sldMk cId="4210832685" sldId="257"/>
            <ac:spMk id="50" creationId="{4E51BA67-DB46-4399-9718-57EF554DA7ED}"/>
          </ac:spMkLst>
        </pc:spChg>
        <pc:spChg chg="add del mod">
          <ac:chgData name="Patrick Graham" userId="35201d9b9f2a785d" providerId="LiveId" clId="{3D866651-F73A-420E-BF4B-1B7BCB514E21}" dt="2019-12-10T15:48:44.995" v="1618" actId="478"/>
          <ac:spMkLst>
            <pc:docMk/>
            <pc:sldMk cId="4210832685" sldId="257"/>
            <ac:spMk id="51" creationId="{EAEA1D4D-3021-4D23-B9FF-0A74B8C7CB9C}"/>
          </ac:spMkLst>
        </pc:spChg>
        <pc:spChg chg="add del mod">
          <ac:chgData name="Patrick Graham" userId="35201d9b9f2a785d" providerId="LiveId" clId="{3D866651-F73A-420E-BF4B-1B7BCB514E21}" dt="2019-12-10T15:48:48.637" v="1619" actId="478"/>
          <ac:spMkLst>
            <pc:docMk/>
            <pc:sldMk cId="4210832685" sldId="257"/>
            <ac:spMk id="52" creationId="{FA85BFA4-4AE5-4652-83A3-0E55B5EE3F46}"/>
          </ac:spMkLst>
        </pc:spChg>
        <pc:spChg chg="add del mod">
          <ac:chgData name="Patrick Graham" userId="35201d9b9f2a785d" providerId="LiveId" clId="{3D866651-F73A-420E-BF4B-1B7BCB514E21}" dt="2019-12-10T15:48:53.539" v="1621" actId="478"/>
          <ac:spMkLst>
            <pc:docMk/>
            <pc:sldMk cId="4210832685" sldId="257"/>
            <ac:spMk id="53" creationId="{2C114289-F949-4007-AF22-80C370890F42}"/>
          </ac:spMkLst>
        </pc:spChg>
        <pc:spChg chg="add del mod">
          <ac:chgData name="Patrick Graham" userId="35201d9b9f2a785d" providerId="LiveId" clId="{3D866651-F73A-420E-BF4B-1B7BCB514E21}" dt="2019-12-10T15:48:56.814" v="1624" actId="478"/>
          <ac:spMkLst>
            <pc:docMk/>
            <pc:sldMk cId="4210832685" sldId="257"/>
            <ac:spMk id="54" creationId="{3BF9B722-BEDC-4381-B8CF-A351184EA592}"/>
          </ac:spMkLst>
        </pc:spChg>
        <pc:spChg chg="add del mod">
          <ac:chgData name="Patrick Graham" userId="35201d9b9f2a785d" providerId="LiveId" clId="{3D866651-F73A-420E-BF4B-1B7BCB514E21}" dt="2019-12-10T15:49:01.235" v="1626" actId="478"/>
          <ac:spMkLst>
            <pc:docMk/>
            <pc:sldMk cId="4210832685" sldId="257"/>
            <ac:spMk id="55" creationId="{60731F92-717B-4A83-946C-3237A6D0C4F0}"/>
          </ac:spMkLst>
        </pc:spChg>
        <pc:spChg chg="add del mod">
          <ac:chgData name="Patrick Graham" userId="35201d9b9f2a785d" providerId="LiveId" clId="{3D866651-F73A-420E-BF4B-1B7BCB514E21}" dt="2019-12-10T15:48:59.120" v="1625" actId="478"/>
          <ac:spMkLst>
            <pc:docMk/>
            <pc:sldMk cId="4210832685" sldId="257"/>
            <ac:spMk id="56" creationId="{5239E553-83B8-4005-89C8-78AB35C5053D}"/>
          </ac:spMkLst>
        </pc:spChg>
        <pc:spChg chg="add del mod">
          <ac:chgData name="Patrick Graham" userId="35201d9b9f2a785d" providerId="LiveId" clId="{3D866651-F73A-420E-BF4B-1B7BCB514E21}" dt="2019-12-10T15:48:51.897" v="1620" actId="478"/>
          <ac:spMkLst>
            <pc:docMk/>
            <pc:sldMk cId="4210832685" sldId="257"/>
            <ac:spMk id="57" creationId="{FF2651D0-53EF-41A8-892E-75BFD25CBDF8}"/>
          </ac:spMkLst>
        </pc:spChg>
        <pc:spChg chg="add del mod">
          <ac:chgData name="Patrick Graham" userId="35201d9b9f2a785d" providerId="LiveId" clId="{3D866651-F73A-420E-BF4B-1B7BCB514E21}" dt="2019-12-10T15:49:02.864" v="1627" actId="478"/>
          <ac:spMkLst>
            <pc:docMk/>
            <pc:sldMk cId="4210832685" sldId="257"/>
            <ac:spMk id="58" creationId="{25C5742B-F0D0-45B8-96C8-F8B18009DC93}"/>
          </ac:spMkLst>
        </pc:spChg>
        <pc:spChg chg="add del mod">
          <ac:chgData name="Patrick Graham" userId="35201d9b9f2a785d" providerId="LiveId" clId="{3D866651-F73A-420E-BF4B-1B7BCB514E21}" dt="2019-12-10T15:49:53.631" v="1713" actId="478"/>
          <ac:spMkLst>
            <pc:docMk/>
            <pc:sldMk cId="4210832685" sldId="257"/>
            <ac:spMk id="61" creationId="{A1F25309-A45C-4087-B0AE-3DB0ABCA4BE8}"/>
          </ac:spMkLst>
        </pc:spChg>
        <pc:grpChg chg="add mod">
          <ac:chgData name="Patrick Graham" userId="35201d9b9f2a785d" providerId="LiveId" clId="{3D866651-F73A-420E-BF4B-1B7BCB514E21}" dt="2019-12-10T23:33:24.045" v="3311" actId="1076"/>
          <ac:grpSpMkLst>
            <pc:docMk/>
            <pc:sldMk cId="4210832685" sldId="257"/>
            <ac:grpSpMk id="35" creationId="{F07E628D-C5E9-4125-9F9E-2C0BEF9844BD}"/>
          </ac:grpSpMkLst>
        </pc:grpChg>
        <pc:grpChg chg="del">
          <ac:chgData name="Patrick Graham" userId="35201d9b9f2a785d" providerId="LiveId" clId="{3D866651-F73A-420E-BF4B-1B7BCB514E21}" dt="2019-12-10T15:34:26.274" v="592" actId="478"/>
          <ac:grpSpMkLst>
            <pc:docMk/>
            <pc:sldMk cId="4210832685" sldId="257"/>
            <ac:grpSpMk id="41" creationId="{F256DABD-66D7-4CCF-A5A4-0EB3D1C8078E}"/>
          </ac:grpSpMkLst>
        </pc:grpChg>
        <pc:graphicFrameChg chg="add mod modGraphic">
          <ac:chgData name="Patrick Graham" userId="35201d9b9f2a785d" providerId="LiveId" clId="{3D866651-F73A-420E-BF4B-1B7BCB514E21}" dt="2019-12-12T17:29:24.886" v="19815" actId="1076"/>
          <ac:graphicFrameMkLst>
            <pc:docMk/>
            <pc:sldMk cId="4210832685" sldId="257"/>
            <ac:graphicFrameMk id="37" creationId="{F0D38201-584D-40F2-97C8-494CC731C736}"/>
          </ac:graphicFrameMkLst>
        </pc:graphicFrame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4" creationId="{062D4289-E62F-4E5D-893A-567009E5A62E}"/>
          </ac:picMkLst>
        </pc:picChg>
        <pc:picChg chg="add mod">
          <ac:chgData name="Patrick Graham" userId="35201d9b9f2a785d" providerId="LiveId" clId="{3D866651-F73A-420E-BF4B-1B7BCB514E21}" dt="2019-12-12T17:30:37.272" v="19868" actId="207"/>
          <ac:picMkLst>
            <pc:docMk/>
            <pc:sldMk cId="4210832685" sldId="257"/>
            <ac:picMk id="5" creationId="{F5B4E2A5-3514-4654-A674-2A95F1A7191C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6" creationId="{2596BCE5-2269-49D1-A7B1-F411965A35E4}"/>
          </ac:picMkLst>
        </pc:picChg>
        <pc:picChg chg="add del mod">
          <ac:chgData name="Patrick Graham" userId="35201d9b9f2a785d" providerId="LiveId" clId="{3D866651-F73A-420E-BF4B-1B7BCB514E21}" dt="2019-12-10T15:34:59.712" v="599" actId="478"/>
          <ac:picMkLst>
            <pc:docMk/>
            <pc:sldMk cId="4210832685" sldId="257"/>
            <ac:picMk id="8" creationId="{C2CA2591-894B-4769-A38C-86D7A01E4777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8" creationId="{D1793509-46BE-4034-B965-996A39168138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10" creationId="{4B80799A-34EF-4367-BDF8-6CE3A8737B0C}"/>
          </ac:picMkLst>
        </pc:picChg>
        <pc:picChg chg="add del mod">
          <ac:chgData name="Patrick Graham" userId="35201d9b9f2a785d" providerId="LiveId" clId="{3D866651-F73A-420E-BF4B-1B7BCB514E21}" dt="2019-12-10T15:35:28.071" v="605" actId="478"/>
          <ac:picMkLst>
            <pc:docMk/>
            <pc:sldMk cId="4210832685" sldId="257"/>
            <ac:picMk id="11" creationId="{3C7AD8AC-D0E9-4DF6-B35A-3893915D3337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12" creationId="{3CE6A1A5-7D7C-499A-A1E0-BDA29B6E115C}"/>
          </ac:picMkLst>
        </pc:picChg>
        <pc:picChg chg="add del mod">
          <ac:chgData name="Patrick Graham" userId="35201d9b9f2a785d" providerId="LiveId" clId="{3D866651-F73A-420E-BF4B-1B7BCB514E21}" dt="2019-12-10T15:37:37.553" v="618" actId="478"/>
          <ac:picMkLst>
            <pc:docMk/>
            <pc:sldMk cId="4210832685" sldId="257"/>
            <ac:picMk id="14" creationId="{902A9911-44B3-47ED-A90D-C9A63E8F777B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16" creationId="{8B37F83B-BD52-412C-915A-E6C8C14C0A36}"/>
          </ac:picMkLst>
        </pc:picChg>
        <pc:picChg chg="add del mod">
          <ac:chgData name="Patrick Graham" userId="35201d9b9f2a785d" providerId="LiveId" clId="{3D866651-F73A-420E-BF4B-1B7BCB514E21}" dt="2019-12-10T15:37:33.026" v="616" actId="478"/>
          <ac:picMkLst>
            <pc:docMk/>
            <pc:sldMk cId="4210832685" sldId="257"/>
            <ac:picMk id="17" creationId="{638DC8AC-A0AC-4086-9633-26811F6DF303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18" creationId="{61A178D3-B2B9-40EC-B995-F9DA664545B5}"/>
          </ac:picMkLst>
        </pc:picChg>
        <pc:picChg chg="add del mod">
          <ac:chgData name="Patrick Graham" userId="35201d9b9f2a785d" providerId="LiveId" clId="{3D866651-F73A-420E-BF4B-1B7BCB514E21}" dt="2019-12-11T16:25:18.172" v="16769" actId="478"/>
          <ac:picMkLst>
            <pc:docMk/>
            <pc:sldMk cId="4210832685" sldId="257"/>
            <ac:picMk id="20" creationId="{B0795B7C-6F5B-4B07-B724-7EC260A6E5CC}"/>
          </ac:picMkLst>
        </pc:picChg>
        <pc:picChg chg="add del mod">
          <ac:chgData name="Patrick Graham" userId="35201d9b9f2a785d" providerId="LiveId" clId="{3D866651-F73A-420E-BF4B-1B7BCB514E21}" dt="2019-12-10T15:37:35.121" v="617" actId="478"/>
          <ac:picMkLst>
            <pc:docMk/>
            <pc:sldMk cId="4210832685" sldId="257"/>
            <ac:picMk id="20" creationId="{CEF453FD-ABAA-4256-96BE-05B51463B26A}"/>
          </ac:picMkLst>
        </pc:picChg>
        <pc:picChg chg="del">
          <ac:chgData name="Patrick Graham" userId="35201d9b9f2a785d" providerId="LiveId" clId="{3D866651-F73A-420E-BF4B-1B7BCB514E21}" dt="2019-12-10T15:34:17.938" v="589" actId="478"/>
          <ac:picMkLst>
            <pc:docMk/>
            <pc:sldMk cId="4210832685" sldId="257"/>
            <ac:picMk id="26" creationId="{8CED7E79-D70D-4609-95E9-02AC071B0583}"/>
          </ac:picMkLst>
        </pc:picChg>
        <pc:picChg chg="mod">
          <ac:chgData name="Patrick Graham" userId="35201d9b9f2a785d" providerId="LiveId" clId="{3D866651-F73A-420E-BF4B-1B7BCB514E21}" dt="2019-12-10T15:46:56.212" v="1299" actId="1038"/>
          <ac:picMkLst>
            <pc:docMk/>
            <pc:sldMk cId="4210832685" sldId="257"/>
            <ac:picMk id="27" creationId="{49D2175F-A5D4-4AEE-9B02-C7BCCCF7BF2A}"/>
          </ac:picMkLst>
        </pc:picChg>
        <pc:picChg chg="add mod">
          <ac:chgData name="Patrick Graham" userId="35201d9b9f2a785d" providerId="LiveId" clId="{3D866651-F73A-420E-BF4B-1B7BCB514E21}" dt="2019-12-10T15:39:13.452" v="638" actId="164"/>
          <ac:picMkLst>
            <pc:docMk/>
            <pc:sldMk cId="4210832685" sldId="257"/>
            <ac:picMk id="28" creationId="{614176FC-3835-4A62-99FB-C2837CA8427E}"/>
          </ac:picMkLst>
        </pc:picChg>
        <pc:picChg chg="del">
          <ac:chgData name="Patrick Graham" userId="35201d9b9f2a785d" providerId="LiveId" clId="{3D866651-F73A-420E-BF4B-1B7BCB514E21}" dt="2019-12-10T15:34:17.938" v="589" actId="478"/>
          <ac:picMkLst>
            <pc:docMk/>
            <pc:sldMk cId="4210832685" sldId="257"/>
            <ac:picMk id="29" creationId="{6D9C4D80-FC9C-4966-ABD8-53DA2EF1FD95}"/>
          </ac:picMkLst>
        </pc:picChg>
        <pc:picChg chg="del">
          <ac:chgData name="Patrick Graham" userId="35201d9b9f2a785d" providerId="LiveId" clId="{3D866651-F73A-420E-BF4B-1B7BCB514E21}" dt="2019-12-10T15:34:35.970" v="594" actId="478"/>
          <ac:picMkLst>
            <pc:docMk/>
            <pc:sldMk cId="4210832685" sldId="257"/>
            <ac:picMk id="30" creationId="{1BB7AE71-EF22-4BA4-BB06-4ABEB0719C90}"/>
          </ac:picMkLst>
        </pc:picChg>
        <pc:picChg chg="add mod">
          <ac:chgData name="Patrick Graham" userId="35201d9b9f2a785d" providerId="LiveId" clId="{3D866651-F73A-420E-BF4B-1B7BCB514E21}" dt="2019-12-12T17:29:49.521" v="19858" actId="1036"/>
          <ac:picMkLst>
            <pc:docMk/>
            <pc:sldMk cId="4210832685" sldId="257"/>
            <ac:picMk id="33" creationId="{8169B54E-EE2E-46CA-90B4-C91E84C24CBA}"/>
          </ac:picMkLst>
        </pc:picChg>
        <pc:picChg chg="mod">
          <ac:chgData name="Patrick Graham" userId="35201d9b9f2a785d" providerId="LiveId" clId="{3D866651-F73A-420E-BF4B-1B7BCB514E21}" dt="2019-12-10T15:46:56.212" v="1299" actId="1038"/>
          <ac:picMkLst>
            <pc:docMk/>
            <pc:sldMk cId="4210832685" sldId="257"/>
            <ac:picMk id="34" creationId="{D2C21CE5-6137-455A-9BB5-B4A80E8922E8}"/>
          </ac:picMkLst>
        </pc:picChg>
        <pc:picChg chg="del">
          <ac:chgData name="Patrick Graham" userId="35201d9b9f2a785d" providerId="LiveId" clId="{3D866651-F73A-420E-BF4B-1B7BCB514E21}" dt="2019-12-10T15:34:17.938" v="589" actId="478"/>
          <ac:picMkLst>
            <pc:docMk/>
            <pc:sldMk cId="4210832685" sldId="257"/>
            <ac:picMk id="36" creationId="{924CD9F3-5235-4844-A229-2F2125C1AB81}"/>
          </ac:picMkLst>
        </pc:picChg>
        <pc:picChg chg="del">
          <ac:chgData name="Patrick Graham" userId="35201d9b9f2a785d" providerId="LiveId" clId="{3D866651-F73A-420E-BF4B-1B7BCB514E21}" dt="2019-12-10T15:34:17.938" v="589" actId="478"/>
          <ac:picMkLst>
            <pc:docMk/>
            <pc:sldMk cId="4210832685" sldId="257"/>
            <ac:picMk id="38" creationId="{43EE9785-704C-4367-9D31-B3B59A22D98B}"/>
          </ac:picMkLst>
        </pc:picChg>
        <pc:picChg chg="del">
          <ac:chgData name="Patrick Graham" userId="35201d9b9f2a785d" providerId="LiveId" clId="{3D866651-F73A-420E-BF4B-1B7BCB514E21}" dt="2019-12-10T15:37:41.486" v="619" actId="478"/>
          <ac:picMkLst>
            <pc:docMk/>
            <pc:sldMk cId="4210832685" sldId="257"/>
            <ac:picMk id="39" creationId="{22F8E8E8-FF44-4E50-8069-DD853B2444AB}"/>
          </ac:picMkLst>
        </pc:picChg>
        <pc:picChg chg="del">
          <ac:chgData name="Patrick Graham" userId="35201d9b9f2a785d" providerId="LiveId" clId="{3D866651-F73A-420E-BF4B-1B7BCB514E21}" dt="2019-12-10T15:34:35.970" v="594" actId="478"/>
          <ac:picMkLst>
            <pc:docMk/>
            <pc:sldMk cId="4210832685" sldId="257"/>
            <ac:picMk id="40" creationId="{1323F6C9-6A23-48A5-8C4B-2C9F46EBB636}"/>
          </ac:picMkLst>
        </pc:picChg>
        <pc:picChg chg="add mod">
          <ac:chgData name="Patrick Graham" userId="35201d9b9f2a785d" providerId="LiveId" clId="{3D866651-F73A-420E-BF4B-1B7BCB514E21}" dt="2019-12-10T15:39:13.452" v="638" actId="164"/>
          <ac:picMkLst>
            <pc:docMk/>
            <pc:sldMk cId="4210832685" sldId="257"/>
            <ac:picMk id="44" creationId="{DA57EA9D-439C-404F-BB80-420233F38231}"/>
          </ac:picMkLst>
        </pc:picChg>
        <pc:picChg chg="add mod">
          <ac:chgData name="Patrick Graham" userId="35201d9b9f2a785d" providerId="LiveId" clId="{3D866651-F73A-420E-BF4B-1B7BCB514E21}" dt="2019-12-10T15:39:13.452" v="638" actId="164"/>
          <ac:picMkLst>
            <pc:docMk/>
            <pc:sldMk cId="4210832685" sldId="257"/>
            <ac:picMk id="45" creationId="{E195A52A-72AA-4D04-8AD9-2109EC173F8C}"/>
          </ac:picMkLst>
        </pc:picChg>
        <pc:cxnChg chg="del mod">
          <ac:chgData name="Patrick Graham" userId="35201d9b9f2a785d" providerId="LiveId" clId="{3D866651-F73A-420E-BF4B-1B7BCB514E21}" dt="2019-12-10T23:17:07.886" v="3092" actId="478"/>
          <ac:cxnSpMkLst>
            <pc:docMk/>
            <pc:sldMk cId="4210832685" sldId="257"/>
            <ac:cxnSpMk id="22" creationId="{1AC89B1C-0478-477F-B65B-7356C9EA2695}"/>
          </ac:cxnSpMkLst>
        </pc:cxnChg>
        <pc:cxnChg chg="add del mod">
          <ac:chgData name="Patrick Graham" userId="35201d9b9f2a785d" providerId="LiveId" clId="{3D866651-F73A-420E-BF4B-1B7BCB514E21}" dt="2019-12-10T23:34:36.634" v="3354" actId="478"/>
          <ac:cxnSpMkLst>
            <pc:docMk/>
            <pc:sldMk cId="4210832685" sldId="257"/>
            <ac:cxnSpMk id="31" creationId="{57FFA128-B568-4A6E-8E99-F3656C1A0AB6}"/>
          </ac:cxnSpMkLst>
        </pc:cxnChg>
      </pc:sldChg>
      <pc:sldChg chg="addSp delSp modSp">
        <pc:chgData name="Patrick Graham" userId="35201d9b9f2a785d" providerId="LiveId" clId="{3D866651-F73A-420E-BF4B-1B7BCB514E21}" dt="2019-12-12T17:32:16.765" v="20181" actId="6549"/>
        <pc:sldMkLst>
          <pc:docMk/>
          <pc:sldMk cId="3994051709" sldId="258"/>
        </pc:sldMkLst>
        <pc:spChg chg="mod">
          <ac:chgData name="Patrick Graham" userId="35201d9b9f2a785d" providerId="LiveId" clId="{3D866651-F73A-420E-BF4B-1B7BCB514E21}" dt="2019-12-10T23:40:29.422" v="3566" actId="6549"/>
          <ac:spMkLst>
            <pc:docMk/>
            <pc:sldMk cId="3994051709" sldId="258"/>
            <ac:spMk id="2" creationId="{8304F349-A328-4C74-B3CA-2E1640A8B4E5}"/>
          </ac:spMkLst>
        </pc:spChg>
        <pc:spChg chg="add del mod">
          <ac:chgData name="Patrick Graham" userId="35201d9b9f2a785d" providerId="LiveId" clId="{3D866651-F73A-420E-BF4B-1B7BCB514E21}" dt="2019-12-10T23:50:55.388" v="4200" actId="478"/>
          <ac:spMkLst>
            <pc:docMk/>
            <pc:sldMk cId="3994051709" sldId="258"/>
            <ac:spMk id="10" creationId="{3BD72441-68DC-4A9D-A7B8-667E85343EB5}"/>
          </ac:spMkLst>
        </pc:spChg>
        <pc:spChg chg="add del mod">
          <ac:chgData name="Patrick Graham" userId="35201d9b9f2a785d" providerId="LiveId" clId="{3D866651-F73A-420E-BF4B-1B7BCB514E21}" dt="2019-12-10T23:50:55.388" v="4200" actId="478"/>
          <ac:spMkLst>
            <pc:docMk/>
            <pc:sldMk cId="3994051709" sldId="258"/>
            <ac:spMk id="11" creationId="{CA0A05A5-AB16-46AC-B74D-3804973F1023}"/>
          </ac:spMkLst>
        </pc:spChg>
        <pc:spChg chg="add del mod">
          <ac:chgData name="Patrick Graham" userId="35201d9b9f2a785d" providerId="LiveId" clId="{3D866651-F73A-420E-BF4B-1B7BCB514E21}" dt="2019-12-10T23:50:55.388" v="4200" actId="478"/>
          <ac:spMkLst>
            <pc:docMk/>
            <pc:sldMk cId="3994051709" sldId="258"/>
            <ac:spMk id="13" creationId="{65C193A3-56B7-4575-9C8F-30DFFF18EA1B}"/>
          </ac:spMkLst>
        </pc:spChg>
        <pc:spChg chg="add del mod">
          <ac:chgData name="Patrick Graham" userId="35201d9b9f2a785d" providerId="LiveId" clId="{3D866651-F73A-420E-BF4B-1B7BCB514E21}" dt="2019-12-10T23:50:55.388" v="4200" actId="478"/>
          <ac:spMkLst>
            <pc:docMk/>
            <pc:sldMk cId="3994051709" sldId="258"/>
            <ac:spMk id="15" creationId="{6660DEE3-4A81-4E21-8B30-84866231FC4B}"/>
          </ac:spMkLst>
        </pc:spChg>
        <pc:spChg chg="add del mod">
          <ac:chgData name="Patrick Graham" userId="35201d9b9f2a785d" providerId="LiveId" clId="{3D866651-F73A-420E-BF4B-1B7BCB514E21}" dt="2019-12-10T23:50:55.388" v="4200" actId="478"/>
          <ac:spMkLst>
            <pc:docMk/>
            <pc:sldMk cId="3994051709" sldId="258"/>
            <ac:spMk id="17" creationId="{4AE84A1B-96B1-4173-94B6-8FDCD8EDFCAD}"/>
          </ac:spMkLst>
        </pc:spChg>
        <pc:spChg chg="add del mod">
          <ac:chgData name="Patrick Graham" userId="35201d9b9f2a785d" providerId="LiveId" clId="{3D866651-F73A-420E-BF4B-1B7BCB514E21}" dt="2019-12-10T23:51:00.432" v="4201" actId="478"/>
          <ac:spMkLst>
            <pc:docMk/>
            <pc:sldMk cId="3994051709" sldId="258"/>
            <ac:spMk id="27" creationId="{01A55337-BF51-447D-B275-9988BCB2CC05}"/>
          </ac:spMkLst>
        </pc:spChg>
        <pc:spChg chg="del">
          <ac:chgData name="Patrick Graham" userId="35201d9b9f2a785d" providerId="LiveId" clId="{3D866651-F73A-420E-BF4B-1B7BCB514E21}" dt="2019-12-10T23:00:52.980" v="2007" actId="478"/>
          <ac:spMkLst>
            <pc:docMk/>
            <pc:sldMk cId="3994051709" sldId="258"/>
            <ac:spMk id="28" creationId="{B7C0A73F-2A71-496E-8BED-3F32F5D9D09E}"/>
          </ac:spMkLst>
        </pc:spChg>
        <pc:spChg chg="add mod">
          <ac:chgData name="Patrick Graham" userId="35201d9b9f2a785d" providerId="LiveId" clId="{3D866651-F73A-420E-BF4B-1B7BCB514E21}" dt="2019-12-11T01:46:52.814" v="5258" actId="207"/>
          <ac:spMkLst>
            <pc:docMk/>
            <pc:sldMk cId="3994051709" sldId="258"/>
            <ac:spMk id="30" creationId="{A48BC35A-AAE9-4615-85E0-F841EEA00834}"/>
          </ac:spMkLst>
        </pc:spChg>
        <pc:spChg chg="del">
          <ac:chgData name="Patrick Graham" userId="35201d9b9f2a785d" providerId="LiveId" clId="{3D866651-F73A-420E-BF4B-1B7BCB514E21}" dt="2019-12-10T23:00:56.082" v="2008" actId="478"/>
          <ac:spMkLst>
            <pc:docMk/>
            <pc:sldMk cId="3994051709" sldId="258"/>
            <ac:spMk id="31" creationId="{BE58CF88-B873-4FEC-BB59-D4DD26E7B373}"/>
          </ac:spMkLst>
        </pc:spChg>
        <pc:spChg chg="add mod">
          <ac:chgData name="Patrick Graham" userId="35201d9b9f2a785d" providerId="LiveId" clId="{3D866651-F73A-420E-BF4B-1B7BCB514E21}" dt="2019-12-11T01:46:57.119" v="5259" actId="207"/>
          <ac:spMkLst>
            <pc:docMk/>
            <pc:sldMk cId="3994051709" sldId="258"/>
            <ac:spMk id="32" creationId="{EBC0B751-F6C7-4A97-B894-ABF0EC8BC3B8}"/>
          </ac:spMkLst>
        </pc:spChg>
        <pc:graphicFrameChg chg="del">
          <ac:chgData name="Patrick Graham" userId="35201d9b9f2a785d" providerId="LiveId" clId="{3D866651-F73A-420E-BF4B-1B7BCB514E21}" dt="2019-12-10T23:00:49.871" v="2006" actId="478"/>
          <ac:graphicFrameMkLst>
            <pc:docMk/>
            <pc:sldMk cId="3994051709" sldId="258"/>
            <ac:graphicFrameMk id="9" creationId="{282A1762-2239-44CE-A1B9-D0F4F71AB01A}"/>
          </ac:graphicFrameMkLst>
        </pc:graphicFrameChg>
        <pc:graphicFrameChg chg="add mod modGraphic">
          <ac:chgData name="Patrick Graham" userId="35201d9b9f2a785d" providerId="LiveId" clId="{3D866651-F73A-420E-BF4B-1B7BCB514E21}" dt="2019-12-12T17:32:16.765" v="20181" actId="6549"/>
          <ac:graphicFrameMkLst>
            <pc:docMk/>
            <pc:sldMk cId="3994051709" sldId="258"/>
            <ac:graphicFrameMk id="24" creationId="{6EA1FECE-77CE-4717-8D10-15670A70947C}"/>
          </ac:graphicFrameMkLst>
        </pc:graphicFrameChg>
        <pc:picChg chg="add del mod">
          <ac:chgData name="Patrick Graham" userId="35201d9b9f2a785d" providerId="LiveId" clId="{3D866651-F73A-420E-BF4B-1B7BCB514E21}" dt="2019-12-10T23:46:45.446" v="3945" actId="478"/>
          <ac:picMkLst>
            <pc:docMk/>
            <pc:sldMk cId="3994051709" sldId="258"/>
            <ac:picMk id="4" creationId="{DBE0984E-956D-43CA-883D-7FD6D60A7CD7}"/>
          </ac:picMkLst>
        </pc:picChg>
        <pc:picChg chg="add mod">
          <ac:chgData name="Patrick Graham" userId="35201d9b9f2a785d" providerId="LiveId" clId="{3D866651-F73A-420E-BF4B-1B7BCB514E21}" dt="2019-12-11T01:47:08.348" v="5260" actId="207"/>
          <ac:picMkLst>
            <pc:docMk/>
            <pc:sldMk cId="3994051709" sldId="258"/>
            <ac:picMk id="6" creationId="{00C8681A-CF42-4B2C-9D04-0630A9027B28}"/>
          </ac:picMkLst>
        </pc:picChg>
        <pc:picChg chg="add mod">
          <ac:chgData name="Patrick Graham" userId="35201d9b9f2a785d" providerId="LiveId" clId="{3D866651-F73A-420E-BF4B-1B7BCB514E21}" dt="2019-12-11T01:47:15.237" v="5261" actId="207"/>
          <ac:picMkLst>
            <pc:docMk/>
            <pc:sldMk cId="3994051709" sldId="258"/>
            <ac:picMk id="8" creationId="{17CBFCE9-AE9D-4E28-B501-729C2C3370C5}"/>
          </ac:picMkLst>
        </pc:picChg>
        <pc:picChg chg="del">
          <ac:chgData name="Patrick Graham" userId="35201d9b9f2a785d" providerId="LiveId" clId="{3D866651-F73A-420E-BF4B-1B7BCB514E21}" dt="2019-12-10T23:00:49.871" v="2006" actId="478"/>
          <ac:picMkLst>
            <pc:docMk/>
            <pc:sldMk cId="3994051709" sldId="258"/>
            <ac:picMk id="12" creationId="{2FE5B4BA-B6ED-4F9A-A0A0-D40267556CE4}"/>
          </ac:picMkLst>
        </pc:picChg>
        <pc:picChg chg="del">
          <ac:chgData name="Patrick Graham" userId="35201d9b9f2a785d" providerId="LiveId" clId="{3D866651-F73A-420E-BF4B-1B7BCB514E21}" dt="2019-12-10T23:00:49.871" v="2006" actId="478"/>
          <ac:picMkLst>
            <pc:docMk/>
            <pc:sldMk cId="3994051709" sldId="258"/>
            <ac:picMk id="14" creationId="{45233C67-F4DE-476C-98BA-739E234F3686}"/>
          </ac:picMkLst>
        </pc:picChg>
        <pc:picChg chg="del">
          <ac:chgData name="Patrick Graham" userId="35201d9b9f2a785d" providerId="LiveId" clId="{3D866651-F73A-420E-BF4B-1B7BCB514E21}" dt="2019-12-10T23:00:49.871" v="2006" actId="478"/>
          <ac:picMkLst>
            <pc:docMk/>
            <pc:sldMk cId="3994051709" sldId="258"/>
            <ac:picMk id="16" creationId="{26349A3E-5D8E-4609-AD31-7CE214238466}"/>
          </ac:picMkLst>
        </pc:picChg>
        <pc:picChg chg="add mod">
          <ac:chgData name="Patrick Graham" userId="35201d9b9f2a785d" providerId="LiveId" clId="{3D866651-F73A-420E-BF4B-1B7BCB514E21}" dt="2019-12-11T01:47:15.237" v="5261" actId="207"/>
          <ac:picMkLst>
            <pc:docMk/>
            <pc:sldMk cId="3994051709" sldId="258"/>
            <ac:picMk id="19" creationId="{BFE694DE-B17D-4F3E-A495-1156FE4C3051}"/>
          </ac:picMkLst>
        </pc:picChg>
        <pc:picChg chg="add mod">
          <ac:chgData name="Patrick Graham" userId="35201d9b9f2a785d" providerId="LiveId" clId="{3D866651-F73A-420E-BF4B-1B7BCB514E21}" dt="2019-12-11T01:47:08.348" v="5260" actId="207"/>
          <ac:picMkLst>
            <pc:docMk/>
            <pc:sldMk cId="3994051709" sldId="258"/>
            <ac:picMk id="21" creationId="{8445CE1F-F389-4663-B988-204EB5840B30}"/>
          </ac:picMkLst>
        </pc:picChg>
        <pc:picChg chg="add mod">
          <ac:chgData name="Patrick Graham" userId="35201d9b9f2a785d" providerId="LiveId" clId="{3D866651-F73A-420E-BF4B-1B7BCB514E21}" dt="2019-12-11T01:47:08.348" v="5260" actId="207"/>
          <ac:picMkLst>
            <pc:docMk/>
            <pc:sldMk cId="3994051709" sldId="258"/>
            <ac:picMk id="23" creationId="{A14A7DDD-4DEA-48D6-9A83-458FAE794B28}"/>
          </ac:picMkLst>
        </pc:picChg>
      </pc:sldChg>
      <pc:sldChg chg="addSp delSp modSp">
        <pc:chgData name="Patrick Graham" userId="35201d9b9f2a785d" providerId="LiveId" clId="{3D866651-F73A-420E-BF4B-1B7BCB514E21}" dt="2019-12-12T17:33:00.742" v="20193" actId="20577"/>
        <pc:sldMkLst>
          <pc:docMk/>
          <pc:sldMk cId="2093375536" sldId="259"/>
        </pc:sldMkLst>
        <pc:spChg chg="mod">
          <ac:chgData name="Patrick Graham" userId="35201d9b9f2a785d" providerId="LiveId" clId="{3D866651-F73A-420E-BF4B-1B7BCB514E21}" dt="2019-12-12T17:32:40.583" v="20192" actId="20577"/>
          <ac:spMkLst>
            <pc:docMk/>
            <pc:sldMk cId="2093375536" sldId="259"/>
            <ac:spMk id="2" creationId="{8304F349-A328-4C74-B3CA-2E1640A8B4E5}"/>
          </ac:spMkLst>
        </pc:spChg>
        <pc:spChg chg="add mod">
          <ac:chgData name="Patrick Graham" userId="35201d9b9f2a785d" providerId="LiveId" clId="{3D866651-F73A-420E-BF4B-1B7BCB514E21}" dt="2019-12-12T17:33:00.742" v="20193" actId="20577"/>
          <ac:spMkLst>
            <pc:docMk/>
            <pc:sldMk cId="2093375536" sldId="259"/>
            <ac:spMk id="3" creationId="{AAFCC442-1B61-4D62-8765-A22F3F165527}"/>
          </ac:spMkLst>
        </pc:spChg>
        <pc:spChg chg="add mod">
          <ac:chgData name="Patrick Graham" userId="35201d9b9f2a785d" providerId="LiveId" clId="{3D866651-F73A-420E-BF4B-1B7BCB514E21}" dt="2019-12-11T01:51:43.056" v="5831" actId="20577"/>
          <ac:spMkLst>
            <pc:docMk/>
            <pc:sldMk cId="2093375536" sldId="259"/>
            <ac:spMk id="11" creationId="{995BE913-B44A-47C5-965F-3381DB030C90}"/>
          </ac:spMkLst>
        </pc:spChg>
        <pc:spChg chg="add mod">
          <ac:chgData name="Patrick Graham" userId="35201d9b9f2a785d" providerId="LiveId" clId="{3D866651-F73A-420E-BF4B-1B7BCB514E21}" dt="2019-12-11T01:59:20.659" v="6306" actId="20577"/>
          <ac:spMkLst>
            <pc:docMk/>
            <pc:sldMk cId="2093375536" sldId="259"/>
            <ac:spMk id="12" creationId="{94ABF2B1-AC75-4606-B9E9-BDB355FCE4DD}"/>
          </ac:spMkLst>
        </pc:spChg>
        <pc:spChg chg="add mod">
          <ac:chgData name="Patrick Graham" userId="35201d9b9f2a785d" providerId="LiveId" clId="{3D866651-F73A-420E-BF4B-1B7BCB514E21}" dt="2019-12-11T02:03:38.398" v="6920" actId="20577"/>
          <ac:spMkLst>
            <pc:docMk/>
            <pc:sldMk cId="2093375536" sldId="259"/>
            <ac:spMk id="14" creationId="{7A2ED864-6139-409F-9530-FC30B553A0DE}"/>
          </ac:spMkLst>
        </pc:spChg>
        <pc:spChg chg="del">
          <ac:chgData name="Patrick Graham" userId="35201d9b9f2a785d" providerId="LiveId" clId="{3D866651-F73A-420E-BF4B-1B7BCB514E21}" dt="2019-12-11T01:47:33.040" v="5263" actId="478"/>
          <ac:spMkLst>
            <pc:docMk/>
            <pc:sldMk cId="2093375536" sldId="259"/>
            <ac:spMk id="18" creationId="{A55F0DC9-A4AC-43C5-9D60-FF2BAC413541}"/>
          </ac:spMkLst>
        </pc:spChg>
        <pc:graphicFrameChg chg="del modGraphic">
          <ac:chgData name="Patrick Graham" userId="35201d9b9f2a785d" providerId="LiveId" clId="{3D866651-F73A-420E-BF4B-1B7BCB514E21}" dt="2019-12-11T01:47:28.880" v="5262" actId="478"/>
          <ac:graphicFrameMkLst>
            <pc:docMk/>
            <pc:sldMk cId="2093375536" sldId="259"/>
            <ac:graphicFrameMk id="10" creationId="{42778349-1D29-4C62-9C36-88A1046A93AD}"/>
          </ac:graphicFrameMkLst>
        </pc:graphicFrameChg>
        <pc:picChg chg="del">
          <ac:chgData name="Patrick Graham" userId="35201d9b9f2a785d" providerId="LiveId" clId="{3D866651-F73A-420E-BF4B-1B7BCB514E21}" dt="2019-12-11T01:47:28.880" v="5262" actId="478"/>
          <ac:picMkLst>
            <pc:docMk/>
            <pc:sldMk cId="2093375536" sldId="259"/>
            <ac:picMk id="4" creationId="{C693D52C-7299-452B-8C0D-2BF546E104A3}"/>
          </ac:picMkLst>
        </pc:picChg>
        <pc:picChg chg="del">
          <ac:chgData name="Patrick Graham" userId="35201d9b9f2a785d" providerId="LiveId" clId="{3D866651-F73A-420E-BF4B-1B7BCB514E21}" dt="2019-12-11T01:47:28.880" v="5262" actId="478"/>
          <ac:picMkLst>
            <pc:docMk/>
            <pc:sldMk cId="2093375536" sldId="259"/>
            <ac:picMk id="6" creationId="{58470905-86C3-4C65-8320-F6EE8A57ABC1}"/>
          </ac:picMkLst>
        </pc:picChg>
        <pc:picChg chg="del">
          <ac:chgData name="Patrick Graham" userId="35201d9b9f2a785d" providerId="LiveId" clId="{3D866651-F73A-420E-BF4B-1B7BCB514E21}" dt="2019-12-11T01:47:28.880" v="5262" actId="478"/>
          <ac:picMkLst>
            <pc:docMk/>
            <pc:sldMk cId="2093375536" sldId="259"/>
            <ac:picMk id="8" creationId="{DFFAFEA2-F97A-4AD3-A864-D61BEAD8E1FA}"/>
          </ac:picMkLst>
        </pc:picChg>
        <pc:picChg chg="del">
          <ac:chgData name="Patrick Graham" userId="35201d9b9f2a785d" providerId="LiveId" clId="{3D866651-F73A-420E-BF4B-1B7BCB514E21}" dt="2019-12-11T01:47:28.880" v="5262" actId="478"/>
          <ac:picMkLst>
            <pc:docMk/>
            <pc:sldMk cId="2093375536" sldId="259"/>
            <ac:picMk id="13" creationId="{3FC2D16E-EF4B-4356-9464-F2449FD440A6}"/>
          </ac:picMkLst>
        </pc:picChg>
        <pc:cxnChg chg="add mod">
          <ac:chgData name="Patrick Graham" userId="35201d9b9f2a785d" providerId="LiveId" clId="{3D866651-F73A-420E-BF4B-1B7BCB514E21}" dt="2019-12-11T01:51:03.494" v="5808" actId="1036"/>
          <ac:cxnSpMkLst>
            <pc:docMk/>
            <pc:sldMk cId="2093375536" sldId="259"/>
            <ac:cxnSpMk id="9" creationId="{8837D90D-7DFA-4610-A556-D44D8173F124}"/>
          </ac:cxnSpMkLst>
        </pc:cxnChg>
      </pc:sldChg>
      <pc:sldChg chg="addSp delSp modSp">
        <pc:chgData name="Patrick Graham" userId="35201d9b9f2a785d" providerId="LiveId" clId="{3D866651-F73A-420E-BF4B-1B7BCB514E21}" dt="2019-12-12T17:36:03.009" v="20578" actId="6549"/>
        <pc:sldMkLst>
          <pc:docMk/>
          <pc:sldMk cId="4222050408" sldId="260"/>
        </pc:sldMkLst>
        <pc:spChg chg="mod">
          <ac:chgData name="Patrick Graham" userId="35201d9b9f2a785d" providerId="LiveId" clId="{3D866651-F73A-420E-BF4B-1B7BCB514E21}" dt="2019-12-12T17:34:38.079" v="20312" actId="6549"/>
          <ac:spMkLst>
            <pc:docMk/>
            <pc:sldMk cId="4222050408" sldId="260"/>
            <ac:spMk id="2" creationId="{8304F349-A328-4C74-B3CA-2E1640A8B4E5}"/>
          </ac:spMkLst>
        </pc:spChg>
        <pc:spChg chg="add mod">
          <ac:chgData name="Patrick Graham" userId="35201d9b9f2a785d" providerId="LiveId" clId="{3D866651-F73A-420E-BF4B-1B7BCB514E21}" dt="2019-12-12T17:33:42.411" v="20212" actId="1036"/>
          <ac:spMkLst>
            <pc:docMk/>
            <pc:sldMk cId="4222050408" sldId="260"/>
            <ac:spMk id="12" creationId="{FF9360DE-1362-4F69-A8B6-0361A03DB352}"/>
          </ac:spMkLst>
        </pc:spChg>
        <pc:spChg chg="add mod">
          <ac:chgData name="Patrick Graham" userId="35201d9b9f2a785d" providerId="LiveId" clId="{3D866651-F73A-420E-BF4B-1B7BCB514E21}" dt="2019-12-12T17:33:42.411" v="20212" actId="1036"/>
          <ac:spMkLst>
            <pc:docMk/>
            <pc:sldMk cId="4222050408" sldId="260"/>
            <ac:spMk id="13" creationId="{650237B5-841A-4D7A-BCAB-75097AE134DB}"/>
          </ac:spMkLst>
        </pc:spChg>
        <pc:spChg chg="del">
          <ac:chgData name="Patrick Graham" userId="35201d9b9f2a785d" providerId="LiveId" clId="{3D866651-F73A-420E-BF4B-1B7BCB514E21}" dt="2019-12-11T02:04:01.978" v="6922" actId="478"/>
          <ac:spMkLst>
            <pc:docMk/>
            <pc:sldMk cId="4222050408" sldId="260"/>
            <ac:spMk id="18" creationId="{A55F0DC9-A4AC-43C5-9D60-FF2BAC413541}"/>
          </ac:spMkLst>
        </pc:spChg>
        <pc:graphicFrameChg chg="del">
          <ac:chgData name="Patrick Graham" userId="35201d9b9f2a785d" providerId="LiveId" clId="{3D866651-F73A-420E-BF4B-1B7BCB514E21}" dt="2019-12-11T02:03:58.503" v="6921" actId="478"/>
          <ac:graphicFrameMkLst>
            <pc:docMk/>
            <pc:sldMk cId="4222050408" sldId="260"/>
            <ac:graphicFrameMk id="9" creationId="{7A9F460D-CCA7-44B6-95DC-180DF87D6282}"/>
          </ac:graphicFrameMkLst>
        </pc:graphicFrameChg>
        <pc:graphicFrameChg chg="add mod modGraphic">
          <ac:chgData name="Patrick Graham" userId="35201d9b9f2a785d" providerId="LiveId" clId="{3D866651-F73A-420E-BF4B-1B7BCB514E21}" dt="2019-12-12T17:36:03.009" v="20578" actId="6549"/>
          <ac:graphicFrameMkLst>
            <pc:docMk/>
            <pc:sldMk cId="4222050408" sldId="260"/>
            <ac:graphicFrameMk id="10" creationId="{F7B8B731-E0DA-4FA2-A8F6-5FE188CAB340}"/>
          </ac:graphicFrameMkLst>
        </pc:graphicFrameChg>
        <pc:picChg chg="add mod">
          <ac:chgData name="Patrick Graham" userId="35201d9b9f2a785d" providerId="LiveId" clId="{3D866651-F73A-420E-BF4B-1B7BCB514E21}" dt="2019-12-12T17:33:42.411" v="20212" actId="1036"/>
          <ac:picMkLst>
            <pc:docMk/>
            <pc:sldMk cId="4222050408" sldId="260"/>
            <ac:picMk id="4" creationId="{72630A71-8F0C-45F6-AB6E-898F29E1AD37}"/>
          </ac:picMkLst>
        </pc:picChg>
        <pc:picChg chg="del">
          <ac:chgData name="Patrick Graham" userId="35201d9b9f2a785d" providerId="LiveId" clId="{3D866651-F73A-420E-BF4B-1B7BCB514E21}" dt="2019-12-11T02:03:58.503" v="6921" actId="478"/>
          <ac:picMkLst>
            <pc:docMk/>
            <pc:sldMk cId="4222050408" sldId="260"/>
            <ac:picMk id="5" creationId="{53B8C5F7-58BE-4A84-992D-422DD3DE4807}"/>
          </ac:picMkLst>
        </pc:picChg>
        <pc:picChg chg="add mod">
          <ac:chgData name="Patrick Graham" userId="35201d9b9f2a785d" providerId="LiveId" clId="{3D866651-F73A-420E-BF4B-1B7BCB514E21}" dt="2019-12-12T17:33:42.411" v="20212" actId="1036"/>
          <ac:picMkLst>
            <pc:docMk/>
            <pc:sldMk cId="4222050408" sldId="260"/>
            <ac:picMk id="7" creationId="{D70F1C50-F241-4477-A78D-062CF6335417}"/>
          </ac:picMkLst>
        </pc:picChg>
        <pc:picChg chg="del">
          <ac:chgData name="Patrick Graham" userId="35201d9b9f2a785d" providerId="LiveId" clId="{3D866651-F73A-420E-BF4B-1B7BCB514E21}" dt="2019-12-11T02:03:58.503" v="6921" actId="478"/>
          <ac:picMkLst>
            <pc:docMk/>
            <pc:sldMk cId="4222050408" sldId="260"/>
            <ac:picMk id="11" creationId="{75653177-B8D8-4FDE-B554-748E24F39D17}"/>
          </ac:picMkLst>
        </pc:picChg>
        <pc:picChg chg="del">
          <ac:chgData name="Patrick Graham" userId="35201d9b9f2a785d" providerId="LiveId" clId="{3D866651-F73A-420E-BF4B-1B7BCB514E21}" dt="2019-12-11T02:03:58.503" v="6921" actId="478"/>
          <ac:picMkLst>
            <pc:docMk/>
            <pc:sldMk cId="4222050408" sldId="260"/>
            <ac:picMk id="14" creationId="{B447CDB6-1903-4CCB-AB36-FBA3CA49656C}"/>
          </ac:picMkLst>
        </pc:picChg>
        <pc:picChg chg="add mod">
          <ac:chgData name="Patrick Graham" userId="35201d9b9f2a785d" providerId="LiveId" clId="{3D866651-F73A-420E-BF4B-1B7BCB514E21}" dt="2019-12-12T17:33:42.411" v="20212" actId="1036"/>
          <ac:picMkLst>
            <pc:docMk/>
            <pc:sldMk cId="4222050408" sldId="260"/>
            <ac:picMk id="15" creationId="{9301A43C-6E3F-464F-9D85-A6BB85885ED8}"/>
          </ac:picMkLst>
        </pc:picChg>
        <pc:picChg chg="del">
          <ac:chgData name="Patrick Graham" userId="35201d9b9f2a785d" providerId="LiveId" clId="{3D866651-F73A-420E-BF4B-1B7BCB514E21}" dt="2019-12-11T02:03:58.503" v="6921" actId="478"/>
          <ac:picMkLst>
            <pc:docMk/>
            <pc:sldMk cId="4222050408" sldId="260"/>
            <ac:picMk id="16" creationId="{BF057580-4A57-432A-8E93-BF9613908B0E}"/>
          </ac:picMkLst>
        </pc:picChg>
      </pc:sldChg>
      <pc:sldChg chg="addSp delSp modSp">
        <pc:chgData name="Patrick Graham" userId="35201d9b9f2a785d" providerId="LiveId" clId="{3D866651-F73A-420E-BF4B-1B7BCB514E21}" dt="2019-12-12T17:36:25.647" v="20600" actId="6549"/>
        <pc:sldMkLst>
          <pc:docMk/>
          <pc:sldMk cId="1837322133" sldId="261"/>
        </pc:sldMkLst>
        <pc:spChg chg="mod">
          <ac:chgData name="Patrick Graham" userId="35201d9b9f2a785d" providerId="LiveId" clId="{3D866651-F73A-420E-BF4B-1B7BCB514E21}" dt="2019-12-12T17:36:25.647" v="20600" actId="6549"/>
          <ac:spMkLst>
            <pc:docMk/>
            <pc:sldMk cId="1837322133" sldId="261"/>
            <ac:spMk id="2" creationId="{8304F349-A328-4C74-B3CA-2E1640A8B4E5}"/>
          </ac:spMkLst>
        </pc:spChg>
        <pc:spChg chg="add del mod">
          <ac:chgData name="Patrick Graham" userId="35201d9b9f2a785d" providerId="LiveId" clId="{3D866651-F73A-420E-BF4B-1B7BCB514E21}" dt="2019-12-11T02:21:29.933" v="7969" actId="478"/>
          <ac:spMkLst>
            <pc:docMk/>
            <pc:sldMk cId="1837322133" sldId="261"/>
            <ac:spMk id="4" creationId="{A147F906-40B2-4D0A-A09D-56B9BC076BF8}"/>
          </ac:spMkLst>
        </pc:spChg>
        <pc:spChg chg="del">
          <ac:chgData name="Patrick Graham" userId="35201d9b9f2a785d" providerId="LiveId" clId="{3D866651-F73A-420E-BF4B-1B7BCB514E21}" dt="2019-12-11T02:21:26.641" v="7968" actId="478"/>
          <ac:spMkLst>
            <pc:docMk/>
            <pc:sldMk cId="1837322133" sldId="261"/>
            <ac:spMk id="12" creationId="{79048679-C651-4D52-A8DE-F6706D3E5510}"/>
          </ac:spMkLst>
        </pc:spChg>
        <pc:spChg chg="del">
          <ac:chgData name="Patrick Graham" userId="35201d9b9f2a785d" providerId="LiveId" clId="{3D866651-F73A-420E-BF4B-1B7BCB514E21}" dt="2019-12-11T02:21:26.641" v="7968" actId="478"/>
          <ac:spMkLst>
            <pc:docMk/>
            <pc:sldMk cId="1837322133" sldId="261"/>
            <ac:spMk id="15" creationId="{C09E367D-97C1-4FA9-BAB0-D7131FA6FEE5}"/>
          </ac:spMkLst>
        </pc:spChg>
        <pc:spChg chg="del">
          <ac:chgData name="Patrick Graham" userId="35201d9b9f2a785d" providerId="LiveId" clId="{3D866651-F73A-420E-BF4B-1B7BCB514E21}" dt="2019-12-11T02:21:26.641" v="7968" actId="478"/>
          <ac:spMkLst>
            <pc:docMk/>
            <pc:sldMk cId="1837322133" sldId="261"/>
            <ac:spMk id="17" creationId="{9EB85FBC-48FF-4D08-B560-EFF3938BB45B}"/>
          </ac:spMkLst>
        </pc:spChg>
        <pc:spChg chg="del">
          <ac:chgData name="Patrick Graham" userId="35201d9b9f2a785d" providerId="LiveId" clId="{3D866651-F73A-420E-BF4B-1B7BCB514E21}" dt="2019-12-11T02:21:26.641" v="7968" actId="478"/>
          <ac:spMkLst>
            <pc:docMk/>
            <pc:sldMk cId="1837322133" sldId="261"/>
            <ac:spMk id="19" creationId="{0C92A016-6D45-481C-B6E1-C0CA7368923F}"/>
          </ac:spMkLst>
        </pc:spChg>
        <pc:spChg chg="del">
          <ac:chgData name="Patrick Graham" userId="35201d9b9f2a785d" providerId="LiveId" clId="{3D866651-F73A-420E-BF4B-1B7BCB514E21}" dt="2019-12-11T02:21:26.641" v="7968" actId="478"/>
          <ac:spMkLst>
            <pc:docMk/>
            <pc:sldMk cId="1837322133" sldId="261"/>
            <ac:spMk id="20" creationId="{6E216D4D-7E42-47FB-9784-59D6FE7C3DE6}"/>
          </ac:spMkLst>
        </pc:spChg>
        <pc:spChg chg="add mod">
          <ac:chgData name="Patrick Graham" userId="35201d9b9f2a785d" providerId="LiveId" clId="{3D866651-F73A-420E-BF4B-1B7BCB514E21}" dt="2019-12-11T02:32:28.469" v="8492" actId="12788"/>
          <ac:spMkLst>
            <pc:docMk/>
            <pc:sldMk cId="1837322133" sldId="261"/>
            <ac:spMk id="22" creationId="{FAB20BFA-5AD0-448C-849A-ADDAAD92CE88}"/>
          </ac:spMkLst>
        </pc:spChg>
        <pc:spChg chg="del">
          <ac:chgData name="Patrick Graham" userId="35201d9b9f2a785d" providerId="LiveId" clId="{3D866651-F73A-420E-BF4B-1B7BCB514E21}" dt="2019-12-11T02:21:33.242" v="7970" actId="478"/>
          <ac:spMkLst>
            <pc:docMk/>
            <pc:sldMk cId="1837322133" sldId="261"/>
            <ac:spMk id="27" creationId="{1BC4C7A9-8EA2-48ED-92ED-264F20DC4C5E}"/>
          </ac:spMkLst>
        </pc:spChg>
        <pc:spChg chg="add mod">
          <ac:chgData name="Patrick Graham" userId="35201d9b9f2a785d" providerId="LiveId" clId="{3D866651-F73A-420E-BF4B-1B7BCB514E21}" dt="2019-12-11T02:36:23.262" v="9367" actId="27636"/>
          <ac:spMkLst>
            <pc:docMk/>
            <pc:sldMk cId="1837322133" sldId="261"/>
            <ac:spMk id="28" creationId="{1BFCC1DE-8F82-49DB-8B66-B03C418A6843}"/>
          </ac:spMkLst>
        </pc:spChg>
        <pc:spChg chg="add mod">
          <ac:chgData name="Patrick Graham" userId="35201d9b9f2a785d" providerId="LiveId" clId="{3D866651-F73A-420E-BF4B-1B7BCB514E21}" dt="2019-12-11T14:21:30.809" v="10560" actId="1036"/>
          <ac:spMkLst>
            <pc:docMk/>
            <pc:sldMk cId="1837322133" sldId="261"/>
            <ac:spMk id="30" creationId="{89527208-1D8A-45D7-BBB3-F1F3E7B4E9E1}"/>
          </ac:spMkLst>
        </pc:spChg>
        <pc:spChg chg="add mod">
          <ac:chgData name="Patrick Graham" userId="35201d9b9f2a785d" providerId="LiveId" clId="{3D866651-F73A-420E-BF4B-1B7BCB514E21}" dt="2019-12-11T14:40:49.429" v="12339" actId="114"/>
          <ac:spMkLst>
            <pc:docMk/>
            <pc:sldMk cId="1837322133" sldId="261"/>
            <ac:spMk id="33" creationId="{5C4FA93D-69E3-465A-9611-1E91267E8415}"/>
          </ac:spMkLst>
        </pc:spChg>
        <pc:spChg chg="add del mod">
          <ac:chgData name="Patrick Graham" userId="35201d9b9f2a785d" providerId="LiveId" clId="{3D866651-F73A-420E-BF4B-1B7BCB514E21}" dt="2019-12-11T14:26:48.982" v="10734" actId="478"/>
          <ac:spMkLst>
            <pc:docMk/>
            <pc:sldMk cId="1837322133" sldId="261"/>
            <ac:spMk id="41" creationId="{744D8DDF-F192-4D31-94C5-5EC9E055A154}"/>
          </ac:spMkLst>
        </pc:spChg>
        <pc:spChg chg="add mod">
          <ac:chgData name="Patrick Graham" userId="35201d9b9f2a785d" providerId="LiveId" clId="{3D866651-F73A-420E-BF4B-1B7BCB514E21}" dt="2019-12-11T14:28:20.563" v="10774" actId="14100"/>
          <ac:spMkLst>
            <pc:docMk/>
            <pc:sldMk cId="1837322133" sldId="261"/>
            <ac:spMk id="42" creationId="{6514643A-E1F0-4560-9866-7EF6258751FD}"/>
          </ac:spMkLst>
        </pc:spChg>
        <pc:graphicFrameChg chg="add del modGraphic">
          <ac:chgData name="Patrick Graham" userId="35201d9b9f2a785d" providerId="LiveId" clId="{3D866651-F73A-420E-BF4B-1B7BCB514E21}" dt="2019-12-11T02:28:42.587" v="8197" actId="478"/>
          <ac:graphicFrameMkLst>
            <pc:docMk/>
            <pc:sldMk cId="1837322133" sldId="261"/>
            <ac:graphicFrameMk id="18" creationId="{7FCB037F-0573-4E9E-A18B-850E056A9227}"/>
          </ac:graphicFrameMkLst>
        </pc:graphicFrameChg>
        <pc:picChg chg="add mod">
          <ac:chgData name="Patrick Graham" userId="35201d9b9f2a785d" providerId="LiveId" clId="{3D866651-F73A-420E-BF4B-1B7BCB514E21}" dt="2019-12-11T14:23:32.502" v="10709" actId="12788"/>
          <ac:picMkLst>
            <pc:docMk/>
            <pc:sldMk cId="1837322133" sldId="261"/>
            <ac:picMk id="6" creationId="{DCE7D2F5-D23B-46B7-B401-CADEEE315A8D}"/>
          </ac:picMkLst>
        </pc:picChg>
        <pc:picChg chg="del">
          <ac:chgData name="Patrick Graham" userId="35201d9b9f2a785d" providerId="LiveId" clId="{3D866651-F73A-420E-BF4B-1B7BCB514E21}" dt="2019-12-11T02:21:26.641" v="7968" actId="478"/>
          <ac:picMkLst>
            <pc:docMk/>
            <pc:sldMk cId="1837322133" sldId="261"/>
            <ac:picMk id="7" creationId="{33D18280-7AA1-4D49-87CD-C94282630D83}"/>
          </ac:picMkLst>
        </pc:picChg>
        <pc:picChg chg="add mod">
          <ac:chgData name="Patrick Graham" userId="35201d9b9f2a785d" providerId="LiveId" clId="{3D866651-F73A-420E-BF4B-1B7BCB514E21}" dt="2019-12-11T14:23:32.502" v="10709" actId="12788"/>
          <ac:picMkLst>
            <pc:docMk/>
            <pc:sldMk cId="1837322133" sldId="261"/>
            <ac:picMk id="9" creationId="{DCB9B5CB-CC27-414A-BEC3-B607DF0A1B57}"/>
          </ac:picMkLst>
        </pc:picChg>
        <pc:picChg chg="add mod">
          <ac:chgData name="Patrick Graham" userId="35201d9b9f2a785d" providerId="LiveId" clId="{3D866651-F73A-420E-BF4B-1B7BCB514E21}" dt="2019-12-11T14:23:32.502" v="10709" actId="12788"/>
          <ac:picMkLst>
            <pc:docMk/>
            <pc:sldMk cId="1837322133" sldId="261"/>
            <ac:picMk id="13" creationId="{5D829563-B27B-4A6F-A76F-AE7393BB9F50}"/>
          </ac:picMkLst>
        </pc:picChg>
        <pc:picChg chg="add mod">
          <ac:chgData name="Patrick Graham" userId="35201d9b9f2a785d" providerId="LiveId" clId="{3D866651-F73A-420E-BF4B-1B7BCB514E21}" dt="2019-12-11T14:23:32.502" v="10709" actId="12788"/>
          <ac:picMkLst>
            <pc:docMk/>
            <pc:sldMk cId="1837322133" sldId="261"/>
            <ac:picMk id="16" creationId="{C80265C3-5C65-48FA-B4DC-6D77C89936C4}"/>
          </ac:picMkLst>
        </pc:picChg>
        <pc:picChg chg="del">
          <ac:chgData name="Patrick Graham" userId="35201d9b9f2a785d" providerId="LiveId" clId="{3D866651-F73A-420E-BF4B-1B7BCB514E21}" dt="2019-12-11T02:21:26.641" v="7968" actId="478"/>
          <ac:picMkLst>
            <pc:docMk/>
            <pc:sldMk cId="1837322133" sldId="261"/>
            <ac:picMk id="21" creationId="{AC91281B-2029-4445-B3E4-80CD4000F205}"/>
          </ac:picMkLst>
        </pc:picChg>
        <pc:picChg chg="del">
          <ac:chgData name="Patrick Graham" userId="35201d9b9f2a785d" providerId="LiveId" clId="{3D866651-F73A-420E-BF4B-1B7BCB514E21}" dt="2019-12-11T02:21:26.641" v="7968" actId="478"/>
          <ac:picMkLst>
            <pc:docMk/>
            <pc:sldMk cId="1837322133" sldId="261"/>
            <ac:picMk id="23" creationId="{035171F6-79DA-467F-BC41-F7090E5A6C1A}"/>
          </ac:picMkLst>
        </pc:picChg>
        <pc:picChg chg="del">
          <ac:chgData name="Patrick Graham" userId="35201d9b9f2a785d" providerId="LiveId" clId="{3D866651-F73A-420E-BF4B-1B7BCB514E21}" dt="2019-12-11T02:21:26.641" v="7968" actId="478"/>
          <ac:picMkLst>
            <pc:docMk/>
            <pc:sldMk cId="1837322133" sldId="261"/>
            <ac:picMk id="24" creationId="{0F23D970-5C4D-4C63-83CC-05C65B352666}"/>
          </ac:picMkLst>
        </pc:picChg>
        <pc:picChg chg="del">
          <ac:chgData name="Patrick Graham" userId="35201d9b9f2a785d" providerId="LiveId" clId="{3D866651-F73A-420E-BF4B-1B7BCB514E21}" dt="2019-12-11T02:21:26.641" v="7968" actId="478"/>
          <ac:picMkLst>
            <pc:docMk/>
            <pc:sldMk cId="1837322133" sldId="261"/>
            <ac:picMk id="25" creationId="{070B4AFD-2005-4474-B9B2-C3DAC0B25EAA}"/>
          </ac:picMkLst>
        </pc:picChg>
        <pc:picChg chg="del">
          <ac:chgData name="Patrick Graham" userId="35201d9b9f2a785d" providerId="LiveId" clId="{3D866651-F73A-420E-BF4B-1B7BCB514E21}" dt="2019-12-11T02:21:26.641" v="7968" actId="478"/>
          <ac:picMkLst>
            <pc:docMk/>
            <pc:sldMk cId="1837322133" sldId="261"/>
            <ac:picMk id="26" creationId="{3A7D2D50-7F1D-452B-A770-866C8A91BA84}"/>
          </ac:picMkLst>
        </pc:picChg>
        <pc:picChg chg="add mod">
          <ac:chgData name="Patrick Graham" userId="35201d9b9f2a785d" providerId="LiveId" clId="{3D866651-F73A-420E-BF4B-1B7BCB514E21}" dt="2019-12-11T14:23:32.502" v="10709" actId="12788"/>
          <ac:picMkLst>
            <pc:docMk/>
            <pc:sldMk cId="1837322133" sldId="261"/>
            <ac:picMk id="32" creationId="{99CD704F-1157-447B-8F5F-6C5428E2FCAB}"/>
          </ac:picMkLst>
        </pc:picChg>
        <pc:picChg chg="add mod">
          <ac:chgData name="Patrick Graham" userId="35201d9b9f2a785d" providerId="LiveId" clId="{3D866651-F73A-420E-BF4B-1B7BCB514E21}" dt="2019-12-11T14:23:32.502" v="10709" actId="12788"/>
          <ac:picMkLst>
            <pc:docMk/>
            <pc:sldMk cId="1837322133" sldId="261"/>
            <ac:picMk id="35" creationId="{7580D9AB-F36D-4EF5-AAF8-4A0007A494EE}"/>
          </ac:picMkLst>
        </pc:picChg>
        <pc:cxnChg chg="del">
          <ac:chgData name="Patrick Graham" userId="35201d9b9f2a785d" providerId="LiveId" clId="{3D866651-F73A-420E-BF4B-1B7BCB514E21}" dt="2019-12-11T02:21:26.641" v="7968" actId="478"/>
          <ac:cxnSpMkLst>
            <pc:docMk/>
            <pc:sldMk cId="1837322133" sldId="261"/>
            <ac:cxnSpMk id="10" creationId="{B1337ABF-70E1-4521-BFCE-6DE3A0E4A7F9}"/>
          </ac:cxnSpMkLst>
        </pc:cxnChg>
        <pc:cxnChg chg="add">
          <ac:chgData name="Patrick Graham" userId="35201d9b9f2a785d" providerId="LiveId" clId="{3D866651-F73A-420E-BF4B-1B7BCB514E21}" dt="2019-12-11T02:29:03.959" v="8198"/>
          <ac:cxnSpMkLst>
            <pc:docMk/>
            <pc:sldMk cId="1837322133" sldId="261"/>
            <ac:cxnSpMk id="29" creationId="{32BC9572-CA9D-4652-A713-1B73D48A6C24}"/>
          </ac:cxnSpMkLst>
        </pc:cxnChg>
        <pc:cxnChg chg="add del mod">
          <ac:chgData name="Patrick Graham" userId="35201d9b9f2a785d" providerId="LiveId" clId="{3D866651-F73A-420E-BF4B-1B7BCB514E21}" dt="2019-12-11T14:24:21.266" v="10716" actId="478"/>
          <ac:cxnSpMkLst>
            <pc:docMk/>
            <pc:sldMk cId="1837322133" sldId="261"/>
            <ac:cxnSpMk id="37" creationId="{2198151C-4194-416A-8DA7-7E4BDA85ABDD}"/>
          </ac:cxnSpMkLst>
        </pc:cxnChg>
        <pc:cxnChg chg="add del mod">
          <ac:chgData name="Patrick Graham" userId="35201d9b9f2a785d" providerId="LiveId" clId="{3D866651-F73A-420E-BF4B-1B7BCB514E21}" dt="2019-12-11T14:24:50.069" v="10718" actId="478"/>
          <ac:cxnSpMkLst>
            <pc:docMk/>
            <pc:sldMk cId="1837322133" sldId="261"/>
            <ac:cxnSpMk id="40" creationId="{C5F2B939-FC5D-48C6-9192-ED4289B06539}"/>
          </ac:cxnSpMkLst>
        </pc:cxnChg>
      </pc:sldChg>
      <pc:sldChg chg="addSp delSp modSp">
        <pc:chgData name="Patrick Graham" userId="35201d9b9f2a785d" providerId="LiveId" clId="{3D866651-F73A-420E-BF4B-1B7BCB514E21}" dt="2019-12-11T14:48:12.134" v="12416" actId="6549"/>
        <pc:sldMkLst>
          <pc:docMk/>
          <pc:sldMk cId="4273042919" sldId="262"/>
        </pc:sldMkLst>
        <pc:spChg chg="mod">
          <ac:chgData name="Patrick Graham" userId="35201d9b9f2a785d" providerId="LiveId" clId="{3D866651-F73A-420E-BF4B-1B7BCB514E21}" dt="2019-12-11T14:30:16.796" v="10993" actId="20577"/>
          <ac:spMkLst>
            <pc:docMk/>
            <pc:sldMk cId="4273042919" sldId="262"/>
            <ac:spMk id="2" creationId="{8304F349-A328-4C74-B3CA-2E1640A8B4E5}"/>
          </ac:spMkLst>
        </pc:spChg>
        <pc:spChg chg="add del mod">
          <ac:chgData name="Patrick Graham" userId="35201d9b9f2a785d" providerId="LiveId" clId="{3D866651-F73A-420E-BF4B-1B7BCB514E21}" dt="2019-12-11T14:29:08.443" v="10776" actId="478"/>
          <ac:spMkLst>
            <pc:docMk/>
            <pc:sldMk cId="4273042919" sldId="262"/>
            <ac:spMk id="4" creationId="{7B83D7CB-E4DE-41AB-8418-79BC924926E2}"/>
          </ac:spMkLst>
        </pc:spChg>
        <pc:spChg chg="add mod">
          <ac:chgData name="Patrick Graham" userId="35201d9b9f2a785d" providerId="LiveId" clId="{3D866651-F73A-420E-BF4B-1B7BCB514E21}" dt="2019-12-11T14:30:59.764" v="11011" actId="20577"/>
          <ac:spMkLst>
            <pc:docMk/>
            <pc:sldMk cId="4273042919" sldId="262"/>
            <ac:spMk id="11" creationId="{F255DE61-28BB-4895-84FF-625B246677B8}"/>
          </ac:spMkLst>
        </pc:spChg>
        <pc:spChg chg="add">
          <ac:chgData name="Patrick Graham" userId="35201d9b9f2a785d" providerId="LiveId" clId="{3D866651-F73A-420E-BF4B-1B7BCB514E21}" dt="2019-12-11T14:30:36.301" v="10994"/>
          <ac:spMkLst>
            <pc:docMk/>
            <pc:sldMk cId="4273042919" sldId="262"/>
            <ac:spMk id="12" creationId="{5BA362E2-19CF-4D25-93FC-DCDFAF14E1DF}"/>
          </ac:spMkLst>
        </pc:spChg>
        <pc:spChg chg="add mod">
          <ac:chgData name="Patrick Graham" userId="35201d9b9f2a785d" providerId="LiveId" clId="{3D866651-F73A-420E-BF4B-1B7BCB514E21}" dt="2019-12-11T14:41:12.343" v="12341" actId="554"/>
          <ac:spMkLst>
            <pc:docMk/>
            <pc:sldMk cId="4273042919" sldId="262"/>
            <ac:spMk id="16" creationId="{8B236238-575D-461B-A7D1-D2BEDC661658}"/>
          </ac:spMkLst>
        </pc:spChg>
        <pc:spChg chg="add mod">
          <ac:chgData name="Patrick Graham" userId="35201d9b9f2a785d" providerId="LiveId" clId="{3D866651-F73A-420E-BF4B-1B7BCB514E21}" dt="2019-12-11T14:48:12.134" v="12416" actId="6549"/>
          <ac:spMkLst>
            <pc:docMk/>
            <pc:sldMk cId="4273042919" sldId="262"/>
            <ac:spMk id="17" creationId="{56F60F0F-2E15-4986-8C3B-230840B9A40F}"/>
          </ac:spMkLst>
        </pc:spChg>
        <pc:spChg chg="del">
          <ac:chgData name="Patrick Graham" userId="35201d9b9f2a785d" providerId="LiveId" clId="{3D866651-F73A-420E-BF4B-1B7BCB514E21}" dt="2019-12-11T14:29:05.032" v="10775" actId="478"/>
          <ac:spMkLst>
            <pc:docMk/>
            <pc:sldMk cId="4273042919" sldId="262"/>
            <ac:spMk id="29" creationId="{AD1E3BB7-26B2-458E-9A0A-016072BD9B59}"/>
          </ac:spMkLst>
        </pc:spChg>
        <pc:spChg chg="del">
          <ac:chgData name="Patrick Graham" userId="35201d9b9f2a785d" providerId="LiveId" clId="{3D866651-F73A-420E-BF4B-1B7BCB514E21}" dt="2019-12-11T14:29:05.032" v="10775" actId="478"/>
          <ac:spMkLst>
            <pc:docMk/>
            <pc:sldMk cId="4273042919" sldId="262"/>
            <ac:spMk id="30" creationId="{02BA7434-4739-4381-B856-034A4FF641DE}"/>
          </ac:spMkLst>
        </pc:spChg>
        <pc:spChg chg="del">
          <ac:chgData name="Patrick Graham" userId="35201d9b9f2a785d" providerId="LiveId" clId="{3D866651-F73A-420E-BF4B-1B7BCB514E21}" dt="2019-12-11T14:29:05.032" v="10775" actId="478"/>
          <ac:spMkLst>
            <pc:docMk/>
            <pc:sldMk cId="4273042919" sldId="262"/>
            <ac:spMk id="31" creationId="{23ABA6A9-44C2-4B17-8BF0-A00A7563298A}"/>
          </ac:spMkLst>
        </pc:spChg>
        <pc:spChg chg="del">
          <ac:chgData name="Patrick Graham" userId="35201d9b9f2a785d" providerId="LiveId" clId="{3D866651-F73A-420E-BF4B-1B7BCB514E21}" dt="2019-12-11T14:29:05.032" v="10775" actId="478"/>
          <ac:spMkLst>
            <pc:docMk/>
            <pc:sldMk cId="4273042919" sldId="262"/>
            <ac:spMk id="32" creationId="{85171A17-EAC1-4CC1-AEAC-704AF1C60D17}"/>
          </ac:spMkLst>
        </pc:spChg>
        <pc:picChg chg="del">
          <ac:chgData name="Patrick Graham" userId="35201d9b9f2a785d" providerId="LiveId" clId="{3D866651-F73A-420E-BF4B-1B7BCB514E21}" dt="2019-12-11T14:29:05.032" v="10775" actId="478"/>
          <ac:picMkLst>
            <pc:docMk/>
            <pc:sldMk cId="4273042919" sldId="262"/>
            <ac:picMk id="5" creationId="{5218E682-BCF8-43FA-BE21-29CFD197073E}"/>
          </ac:picMkLst>
        </pc:picChg>
        <pc:picChg chg="add mod">
          <ac:chgData name="Patrick Graham" userId="35201d9b9f2a785d" providerId="LiveId" clId="{3D866651-F73A-420E-BF4B-1B7BCB514E21}" dt="2019-12-11T14:47:10.343" v="12394" actId="207"/>
          <ac:picMkLst>
            <pc:docMk/>
            <pc:sldMk cId="4273042919" sldId="262"/>
            <ac:picMk id="7" creationId="{004C74F4-3640-4709-8A19-0FC0862F3548}"/>
          </ac:picMkLst>
        </pc:picChg>
        <pc:picChg chg="add mod">
          <ac:chgData name="Patrick Graham" userId="35201d9b9f2a785d" providerId="LiveId" clId="{3D866651-F73A-420E-BF4B-1B7BCB514E21}" dt="2019-12-11T14:47:10.343" v="12394" actId="207"/>
          <ac:picMkLst>
            <pc:docMk/>
            <pc:sldMk cId="4273042919" sldId="262"/>
            <ac:picMk id="9" creationId="{F2056C1F-29E4-437A-96E8-ABA96675215A}"/>
          </ac:picMkLst>
        </pc:picChg>
        <pc:picChg chg="add mod">
          <ac:chgData name="Patrick Graham" userId="35201d9b9f2a785d" providerId="LiveId" clId="{3D866651-F73A-420E-BF4B-1B7BCB514E21}" dt="2019-12-11T14:47:19.857" v="12397" actId="207"/>
          <ac:picMkLst>
            <pc:docMk/>
            <pc:sldMk cId="4273042919" sldId="262"/>
            <ac:picMk id="14" creationId="{B80F7C62-A7DC-410E-8B1A-0E663E7EB8DB}"/>
          </ac:picMkLst>
        </pc:picChg>
        <pc:picChg chg="add mod">
          <ac:chgData name="Patrick Graham" userId="35201d9b9f2a785d" providerId="LiveId" clId="{3D866651-F73A-420E-BF4B-1B7BCB514E21}" dt="2019-12-11T14:47:10.343" v="12394" actId="207"/>
          <ac:picMkLst>
            <pc:docMk/>
            <pc:sldMk cId="4273042919" sldId="262"/>
            <ac:picMk id="18" creationId="{F25DB64C-39F5-4FA0-8386-44D558BDEE72}"/>
          </ac:picMkLst>
        </pc:picChg>
        <pc:picChg chg="add mod">
          <ac:chgData name="Patrick Graham" userId="35201d9b9f2a785d" providerId="LiveId" clId="{3D866651-F73A-420E-BF4B-1B7BCB514E21}" dt="2019-12-11T14:47:19.857" v="12397" actId="207"/>
          <ac:picMkLst>
            <pc:docMk/>
            <pc:sldMk cId="4273042919" sldId="262"/>
            <ac:picMk id="20" creationId="{E6AFD0D1-120D-482A-AB20-41ED45ED4A6D}"/>
          </ac:picMkLst>
        </pc:picChg>
        <pc:picChg chg="del">
          <ac:chgData name="Patrick Graham" userId="35201d9b9f2a785d" providerId="LiveId" clId="{3D866651-F73A-420E-BF4B-1B7BCB514E21}" dt="2019-12-11T14:29:05.032" v="10775" actId="478"/>
          <ac:picMkLst>
            <pc:docMk/>
            <pc:sldMk cId="4273042919" sldId="262"/>
            <ac:picMk id="22" creationId="{F7BD4E52-F1D7-4E66-91EA-260A7ED0846D}"/>
          </ac:picMkLst>
        </pc:picChg>
        <pc:picChg chg="add del mod">
          <ac:chgData name="Patrick Graham" userId="35201d9b9f2a785d" providerId="LiveId" clId="{3D866651-F73A-420E-BF4B-1B7BCB514E21}" dt="2019-12-11T14:46:03.857" v="12384" actId="478"/>
          <ac:picMkLst>
            <pc:docMk/>
            <pc:sldMk cId="4273042919" sldId="262"/>
            <ac:picMk id="23" creationId="{D0551E85-44E9-4D70-9D2F-BE19D329D87D}"/>
          </ac:picMkLst>
        </pc:picChg>
        <pc:picChg chg="add mod">
          <ac:chgData name="Patrick Graham" userId="35201d9b9f2a785d" providerId="LiveId" clId="{3D866651-F73A-420E-BF4B-1B7BCB514E21}" dt="2019-12-11T14:47:19.857" v="12397" actId="207"/>
          <ac:picMkLst>
            <pc:docMk/>
            <pc:sldMk cId="4273042919" sldId="262"/>
            <ac:picMk id="25" creationId="{EB41E273-DA40-47B3-BEAB-1DB6E480533D}"/>
          </ac:picMkLst>
        </pc:picChg>
        <pc:picChg chg="add mod">
          <ac:chgData name="Patrick Graham" userId="35201d9b9f2a785d" providerId="LiveId" clId="{3D866651-F73A-420E-BF4B-1B7BCB514E21}" dt="2019-12-11T14:47:16.590" v="12396" actId="571"/>
          <ac:picMkLst>
            <pc:docMk/>
            <pc:sldMk cId="4273042919" sldId="262"/>
            <ac:picMk id="33" creationId="{CC31567B-B6E7-4B61-BA7F-7910DDB18127}"/>
          </ac:picMkLst>
        </pc:picChg>
        <pc:picChg chg="add mod">
          <ac:chgData name="Patrick Graham" userId="35201d9b9f2a785d" providerId="LiveId" clId="{3D866651-F73A-420E-BF4B-1B7BCB514E21}" dt="2019-12-11T14:47:16.590" v="12396" actId="571"/>
          <ac:picMkLst>
            <pc:docMk/>
            <pc:sldMk cId="4273042919" sldId="262"/>
            <ac:picMk id="34" creationId="{846F4EF3-CC8F-4D87-B3DB-02F57DC1BA2B}"/>
          </ac:picMkLst>
        </pc:picChg>
        <pc:picChg chg="add mod">
          <ac:chgData name="Patrick Graham" userId="35201d9b9f2a785d" providerId="LiveId" clId="{3D866651-F73A-420E-BF4B-1B7BCB514E21}" dt="2019-12-11T14:47:16.590" v="12396" actId="571"/>
          <ac:picMkLst>
            <pc:docMk/>
            <pc:sldMk cId="4273042919" sldId="262"/>
            <ac:picMk id="35" creationId="{C2833E0E-83C6-4713-8DCA-BC9E98C182B7}"/>
          </ac:picMkLst>
        </pc:picChg>
        <pc:cxnChg chg="add">
          <ac:chgData name="Patrick Graham" userId="35201d9b9f2a785d" providerId="LiveId" clId="{3D866651-F73A-420E-BF4B-1B7BCB514E21}" dt="2019-12-11T14:30:36.301" v="10994"/>
          <ac:cxnSpMkLst>
            <pc:docMk/>
            <pc:sldMk cId="4273042919" sldId="262"/>
            <ac:cxnSpMk id="13" creationId="{1FACAA25-E755-4D79-BB02-EE9EE1DC1757}"/>
          </ac:cxnSpMkLst>
        </pc:cxnChg>
      </pc:sldChg>
      <pc:sldChg chg="addSp delSp modSp add">
        <pc:chgData name="Patrick Graham" userId="35201d9b9f2a785d" providerId="LiveId" clId="{3D866651-F73A-420E-BF4B-1B7BCB514E21}" dt="2019-12-12T17:39:00.792" v="20620" actId="6549"/>
        <pc:sldMkLst>
          <pc:docMk/>
          <pc:sldMk cId="1793133434" sldId="263"/>
        </pc:sldMkLst>
        <pc:spChg chg="mod">
          <ac:chgData name="Patrick Graham" userId="35201d9b9f2a785d" providerId="LiveId" clId="{3D866651-F73A-420E-BF4B-1B7BCB514E21}" dt="2019-12-12T17:39:00.792" v="20620" actId="6549"/>
          <ac:spMkLst>
            <pc:docMk/>
            <pc:sldMk cId="1793133434" sldId="263"/>
            <ac:spMk id="2" creationId="{8304F349-A328-4C74-B3CA-2E1640A8B4E5}"/>
          </ac:spMkLst>
        </pc:spChg>
        <pc:spChg chg="del">
          <ac:chgData name="Patrick Graham" userId="35201d9b9f2a785d" providerId="LiveId" clId="{3D866651-F73A-420E-BF4B-1B7BCB514E21}" dt="2019-12-11T14:48:34.138" v="12418" actId="478"/>
          <ac:spMkLst>
            <pc:docMk/>
            <pc:sldMk cId="1793133434" sldId="263"/>
            <ac:spMk id="11" creationId="{F255DE61-28BB-4895-84FF-625B246677B8}"/>
          </ac:spMkLst>
        </pc:spChg>
        <pc:spChg chg="del">
          <ac:chgData name="Patrick Graham" userId="35201d9b9f2a785d" providerId="LiveId" clId="{3D866651-F73A-420E-BF4B-1B7BCB514E21}" dt="2019-12-11T14:48:34.138" v="12418" actId="478"/>
          <ac:spMkLst>
            <pc:docMk/>
            <pc:sldMk cId="1793133434" sldId="263"/>
            <ac:spMk id="12" creationId="{5BA362E2-19CF-4D25-93FC-DCDFAF14E1DF}"/>
          </ac:spMkLst>
        </pc:spChg>
        <pc:spChg chg="del">
          <ac:chgData name="Patrick Graham" userId="35201d9b9f2a785d" providerId="LiveId" clId="{3D866651-F73A-420E-BF4B-1B7BCB514E21}" dt="2019-12-11T14:48:34.138" v="12418" actId="478"/>
          <ac:spMkLst>
            <pc:docMk/>
            <pc:sldMk cId="1793133434" sldId="263"/>
            <ac:spMk id="16" creationId="{8B236238-575D-461B-A7D1-D2BEDC661658}"/>
          </ac:spMkLst>
        </pc:spChg>
        <pc:spChg chg="del">
          <ac:chgData name="Patrick Graham" userId="35201d9b9f2a785d" providerId="LiveId" clId="{3D866651-F73A-420E-BF4B-1B7BCB514E21}" dt="2019-12-11T14:48:34.138" v="12418" actId="478"/>
          <ac:spMkLst>
            <pc:docMk/>
            <pc:sldMk cId="1793133434" sldId="263"/>
            <ac:spMk id="17" creationId="{56F60F0F-2E15-4986-8C3B-230840B9A40F}"/>
          </ac:spMkLst>
        </pc:spChg>
        <pc:spChg chg="add mod">
          <ac:chgData name="Patrick Graham" userId="35201d9b9f2a785d" providerId="LiveId" clId="{3D866651-F73A-420E-BF4B-1B7BCB514E21}" dt="2019-12-11T15:23:18.725" v="13634" actId="12789"/>
          <ac:spMkLst>
            <pc:docMk/>
            <pc:sldMk cId="1793133434" sldId="263"/>
            <ac:spMk id="23" creationId="{63B3655D-8C5E-4387-8A16-EC584D6D8BEE}"/>
          </ac:spMkLst>
        </pc:spChg>
        <pc:spChg chg="add mod">
          <ac:chgData name="Patrick Graham" userId="35201d9b9f2a785d" providerId="LiveId" clId="{3D866651-F73A-420E-BF4B-1B7BCB514E21}" dt="2019-12-11T15:23:18.725" v="13634" actId="12789"/>
          <ac:spMkLst>
            <pc:docMk/>
            <pc:sldMk cId="1793133434" sldId="263"/>
            <ac:spMk id="24" creationId="{F65D8238-3813-4482-AD52-93511E77436A}"/>
          </ac:spMkLst>
        </pc:spChg>
        <pc:spChg chg="add mod">
          <ac:chgData name="Patrick Graham" userId="35201d9b9f2a785d" providerId="LiveId" clId="{3D866651-F73A-420E-BF4B-1B7BCB514E21}" dt="2019-12-11T15:32:18.939" v="13847" actId="12788"/>
          <ac:spMkLst>
            <pc:docMk/>
            <pc:sldMk cId="1793133434" sldId="263"/>
            <ac:spMk id="26" creationId="{482A5DBD-0859-4F5E-86A2-68419326C0E7}"/>
          </ac:spMkLst>
        </pc:spChg>
        <pc:spChg chg="add mod">
          <ac:chgData name="Patrick Graham" userId="35201d9b9f2a785d" providerId="LiveId" clId="{3D866651-F73A-420E-BF4B-1B7BCB514E21}" dt="2019-12-11T15:29:31.222" v="13781" actId="20577"/>
          <ac:spMkLst>
            <pc:docMk/>
            <pc:sldMk cId="1793133434" sldId="263"/>
            <ac:spMk id="27" creationId="{A06687B5-C3AD-4B76-AFE9-F165646E04D4}"/>
          </ac:spMkLst>
        </pc:spChg>
        <pc:spChg chg="add mod">
          <ac:chgData name="Patrick Graham" userId="35201d9b9f2a785d" providerId="LiveId" clId="{3D866651-F73A-420E-BF4B-1B7BCB514E21}" dt="2019-12-11T15:26:02.523" v="13751" actId="1038"/>
          <ac:spMkLst>
            <pc:docMk/>
            <pc:sldMk cId="1793133434" sldId="263"/>
            <ac:spMk id="28" creationId="{418DD2F6-78BB-4CBB-864B-25EC372A4014}"/>
          </ac:spMkLst>
        </pc:spChg>
        <pc:spChg chg="add mod">
          <ac:chgData name="Patrick Graham" userId="35201d9b9f2a785d" providerId="LiveId" clId="{3D866651-F73A-420E-BF4B-1B7BCB514E21}" dt="2019-12-11T15:32:04.827" v="13823" actId="1038"/>
          <ac:spMkLst>
            <pc:docMk/>
            <pc:sldMk cId="1793133434" sldId="263"/>
            <ac:spMk id="29" creationId="{E0489DBB-9240-4078-803A-3740E470358A}"/>
          </ac:spMkLst>
        </pc:spChg>
        <pc:picChg chg="add mod">
          <ac:chgData name="Patrick Graham" userId="35201d9b9f2a785d" providerId="LiveId" clId="{3D866651-F73A-420E-BF4B-1B7BCB514E21}" dt="2019-12-11T15:22:35.834" v="13629" actId="12788"/>
          <ac:picMkLst>
            <pc:docMk/>
            <pc:sldMk cId="1793133434" sldId="263"/>
            <ac:picMk id="4" creationId="{BCAA1821-14BB-40DC-808F-8E3886A756CC}"/>
          </ac:picMkLst>
        </pc:picChg>
        <pc:picChg chg="add mod">
          <ac:chgData name="Patrick Graham" userId="35201d9b9f2a785d" providerId="LiveId" clId="{3D866651-F73A-420E-BF4B-1B7BCB514E21}" dt="2019-12-11T15:22:49.835" v="13632" actId="12788"/>
          <ac:picMkLst>
            <pc:docMk/>
            <pc:sldMk cId="1793133434" sldId="263"/>
            <ac:picMk id="6" creationId="{841BB788-2A0D-4D6A-AC6C-77F94F4038E4}"/>
          </ac:picMkLst>
        </pc:picChg>
        <pc:picChg chg="del">
          <ac:chgData name="Patrick Graham" userId="35201d9b9f2a785d" providerId="LiveId" clId="{3D866651-F73A-420E-BF4B-1B7BCB514E21}" dt="2019-12-11T14:48:34.138" v="12418" actId="478"/>
          <ac:picMkLst>
            <pc:docMk/>
            <pc:sldMk cId="1793133434" sldId="263"/>
            <ac:picMk id="7" creationId="{004C74F4-3640-4709-8A19-0FC0862F3548}"/>
          </ac:picMkLst>
        </pc:picChg>
        <pc:picChg chg="del">
          <ac:chgData name="Patrick Graham" userId="35201d9b9f2a785d" providerId="LiveId" clId="{3D866651-F73A-420E-BF4B-1B7BCB514E21}" dt="2019-12-11T14:48:34.138" v="12418" actId="478"/>
          <ac:picMkLst>
            <pc:docMk/>
            <pc:sldMk cId="1793133434" sldId="263"/>
            <ac:picMk id="9" creationId="{F2056C1F-29E4-437A-96E8-ABA96675215A}"/>
          </ac:picMkLst>
        </pc:picChg>
        <pc:picChg chg="add mod">
          <ac:chgData name="Patrick Graham" userId="35201d9b9f2a785d" providerId="LiveId" clId="{3D866651-F73A-420E-BF4B-1B7BCB514E21}" dt="2019-12-11T15:32:18.939" v="13847" actId="12788"/>
          <ac:picMkLst>
            <pc:docMk/>
            <pc:sldMk cId="1793133434" sldId="263"/>
            <ac:picMk id="10" creationId="{1DB3267E-6B66-4391-9B1D-D732911852AC}"/>
          </ac:picMkLst>
        </pc:picChg>
        <pc:picChg chg="del">
          <ac:chgData name="Patrick Graham" userId="35201d9b9f2a785d" providerId="LiveId" clId="{3D866651-F73A-420E-BF4B-1B7BCB514E21}" dt="2019-12-11T14:48:34.138" v="12418" actId="478"/>
          <ac:picMkLst>
            <pc:docMk/>
            <pc:sldMk cId="1793133434" sldId="263"/>
            <ac:picMk id="14" creationId="{B80F7C62-A7DC-410E-8B1A-0E663E7EB8DB}"/>
          </ac:picMkLst>
        </pc:picChg>
        <pc:picChg chg="del">
          <ac:chgData name="Patrick Graham" userId="35201d9b9f2a785d" providerId="LiveId" clId="{3D866651-F73A-420E-BF4B-1B7BCB514E21}" dt="2019-12-11T14:48:34.138" v="12418" actId="478"/>
          <ac:picMkLst>
            <pc:docMk/>
            <pc:sldMk cId="1793133434" sldId="263"/>
            <ac:picMk id="18" creationId="{F25DB64C-39F5-4FA0-8386-44D558BDEE72}"/>
          </ac:picMkLst>
        </pc:picChg>
        <pc:picChg chg="add mod">
          <ac:chgData name="Patrick Graham" userId="35201d9b9f2a785d" providerId="LiveId" clId="{3D866651-F73A-420E-BF4B-1B7BCB514E21}" dt="2019-12-11T15:32:26.356" v="13848" actId="207"/>
          <ac:picMkLst>
            <pc:docMk/>
            <pc:sldMk cId="1793133434" sldId="263"/>
            <ac:picMk id="19" creationId="{58E5045F-2551-439A-8723-A62F0A4E3FA8}"/>
          </ac:picMkLst>
        </pc:picChg>
        <pc:picChg chg="del">
          <ac:chgData name="Patrick Graham" userId="35201d9b9f2a785d" providerId="LiveId" clId="{3D866651-F73A-420E-BF4B-1B7BCB514E21}" dt="2019-12-11T14:48:34.138" v="12418" actId="478"/>
          <ac:picMkLst>
            <pc:docMk/>
            <pc:sldMk cId="1793133434" sldId="263"/>
            <ac:picMk id="20" creationId="{E6AFD0D1-120D-482A-AB20-41ED45ED4A6D}"/>
          </ac:picMkLst>
        </pc:picChg>
        <pc:picChg chg="del">
          <ac:chgData name="Patrick Graham" userId="35201d9b9f2a785d" providerId="LiveId" clId="{3D866651-F73A-420E-BF4B-1B7BCB514E21}" dt="2019-12-11T14:48:34.138" v="12418" actId="478"/>
          <ac:picMkLst>
            <pc:docMk/>
            <pc:sldMk cId="1793133434" sldId="263"/>
            <ac:picMk id="25" creationId="{EB41E273-DA40-47B3-BEAB-1DB6E480533D}"/>
          </ac:picMkLst>
        </pc:picChg>
        <pc:picChg chg="add mod">
          <ac:chgData name="Patrick Graham" userId="35201d9b9f2a785d" providerId="LiveId" clId="{3D866651-F73A-420E-BF4B-1B7BCB514E21}" dt="2019-12-11T15:32:31.777" v="13849" actId="207"/>
          <ac:picMkLst>
            <pc:docMk/>
            <pc:sldMk cId="1793133434" sldId="263"/>
            <ac:picMk id="31" creationId="{3050246A-C14B-4FC9-A672-26A0B050B992}"/>
          </ac:picMkLst>
        </pc:picChg>
        <pc:picChg chg="add mod">
          <ac:chgData name="Patrick Graham" userId="35201d9b9f2a785d" providerId="LiveId" clId="{3D866651-F73A-420E-BF4B-1B7BCB514E21}" dt="2019-12-11T15:32:31.777" v="13849" actId="207"/>
          <ac:picMkLst>
            <pc:docMk/>
            <pc:sldMk cId="1793133434" sldId="263"/>
            <ac:picMk id="33" creationId="{DDE0BAF3-D2E4-4105-B707-CF3A32DB4C8E}"/>
          </ac:picMkLst>
        </pc:picChg>
        <pc:picChg chg="add mod">
          <ac:chgData name="Patrick Graham" userId="35201d9b9f2a785d" providerId="LiveId" clId="{3D866651-F73A-420E-BF4B-1B7BCB514E21}" dt="2019-12-11T15:32:26.356" v="13848" actId="207"/>
          <ac:picMkLst>
            <pc:docMk/>
            <pc:sldMk cId="1793133434" sldId="263"/>
            <ac:picMk id="35" creationId="{6307E9D7-6D9E-4892-9232-78FC294C19E2}"/>
          </ac:picMkLst>
        </pc:picChg>
        <pc:picChg chg="add mod">
          <ac:chgData name="Patrick Graham" userId="35201d9b9f2a785d" providerId="LiveId" clId="{3D866651-F73A-420E-BF4B-1B7BCB514E21}" dt="2019-12-11T15:32:38.523" v="13850" actId="207"/>
          <ac:picMkLst>
            <pc:docMk/>
            <pc:sldMk cId="1793133434" sldId="263"/>
            <ac:picMk id="37" creationId="{9907F6C2-F649-4508-A1D8-7A42E0D6C18F}"/>
          </ac:picMkLst>
        </pc:picChg>
        <pc:picChg chg="add mod">
          <ac:chgData name="Patrick Graham" userId="35201d9b9f2a785d" providerId="LiveId" clId="{3D866651-F73A-420E-BF4B-1B7BCB514E21}" dt="2019-12-11T15:32:43.268" v="13851" actId="207"/>
          <ac:picMkLst>
            <pc:docMk/>
            <pc:sldMk cId="1793133434" sldId="263"/>
            <ac:picMk id="39" creationId="{A297703E-308E-4FD8-890B-1EFE31499586}"/>
          </ac:picMkLst>
        </pc:picChg>
        <pc:picChg chg="add mod">
          <ac:chgData name="Patrick Graham" userId="35201d9b9f2a785d" providerId="LiveId" clId="{3D866651-F73A-420E-BF4B-1B7BCB514E21}" dt="2019-12-11T15:32:38.523" v="13850" actId="207"/>
          <ac:picMkLst>
            <pc:docMk/>
            <pc:sldMk cId="1793133434" sldId="263"/>
            <ac:picMk id="41" creationId="{D77E90AB-8762-4579-BA7F-C41D50CCFC74}"/>
          </ac:picMkLst>
        </pc:picChg>
        <pc:picChg chg="add mod">
          <ac:chgData name="Patrick Graham" userId="35201d9b9f2a785d" providerId="LiveId" clId="{3D866651-F73A-420E-BF4B-1B7BCB514E21}" dt="2019-12-11T15:32:43.268" v="13851" actId="207"/>
          <ac:picMkLst>
            <pc:docMk/>
            <pc:sldMk cId="1793133434" sldId="263"/>
            <ac:picMk id="43" creationId="{043EE827-B6F7-4CB7-80D0-2C47A8D8F9B6}"/>
          </ac:picMkLst>
        </pc:picChg>
        <pc:picChg chg="add mod">
          <ac:chgData name="Patrick Graham" userId="35201d9b9f2a785d" providerId="LiveId" clId="{3D866651-F73A-420E-BF4B-1B7BCB514E21}" dt="2019-12-11T15:32:38.523" v="13850" actId="207"/>
          <ac:picMkLst>
            <pc:docMk/>
            <pc:sldMk cId="1793133434" sldId="263"/>
            <ac:picMk id="45" creationId="{7D44E761-FC93-448E-8DBD-3769FEDEDEC3}"/>
          </ac:picMkLst>
        </pc:picChg>
        <pc:picChg chg="add mod">
          <ac:chgData name="Patrick Graham" userId="35201d9b9f2a785d" providerId="LiveId" clId="{3D866651-F73A-420E-BF4B-1B7BCB514E21}" dt="2019-12-11T15:32:49.648" v="13852" actId="207"/>
          <ac:picMkLst>
            <pc:docMk/>
            <pc:sldMk cId="1793133434" sldId="263"/>
            <ac:picMk id="47" creationId="{06D0220F-C59F-451D-B7BB-89A25F1EED5F}"/>
          </ac:picMkLst>
        </pc:picChg>
        <pc:picChg chg="add mod">
          <ac:chgData name="Patrick Graham" userId="35201d9b9f2a785d" providerId="LiveId" clId="{3D866651-F73A-420E-BF4B-1B7BCB514E21}" dt="2019-12-11T15:32:53.457" v="13853" actId="207"/>
          <ac:picMkLst>
            <pc:docMk/>
            <pc:sldMk cId="1793133434" sldId="263"/>
            <ac:picMk id="49" creationId="{E8327AD7-DAD6-41E2-9E9B-4244C83F0CEE}"/>
          </ac:picMkLst>
        </pc:picChg>
        <pc:picChg chg="add mod">
          <ac:chgData name="Patrick Graham" userId="35201d9b9f2a785d" providerId="LiveId" clId="{3D866651-F73A-420E-BF4B-1B7BCB514E21}" dt="2019-12-11T15:32:49.648" v="13852" actId="207"/>
          <ac:picMkLst>
            <pc:docMk/>
            <pc:sldMk cId="1793133434" sldId="263"/>
            <ac:picMk id="51" creationId="{7F113CD6-AED0-40C7-976B-2489F752C500}"/>
          </ac:picMkLst>
        </pc:picChg>
        <pc:cxnChg chg="del">
          <ac:chgData name="Patrick Graham" userId="35201d9b9f2a785d" providerId="LiveId" clId="{3D866651-F73A-420E-BF4B-1B7BCB514E21}" dt="2019-12-11T14:48:34.138" v="12418" actId="478"/>
          <ac:cxnSpMkLst>
            <pc:docMk/>
            <pc:sldMk cId="1793133434" sldId="263"/>
            <ac:cxnSpMk id="13" creationId="{1FACAA25-E755-4D79-BB02-EE9EE1DC1757}"/>
          </ac:cxnSpMkLst>
        </pc:cxnChg>
        <pc:cxnChg chg="add mod">
          <ac:chgData name="Patrick Graham" userId="35201d9b9f2a785d" providerId="LiveId" clId="{3D866651-F73A-420E-BF4B-1B7BCB514E21}" dt="2019-12-11T15:00:09.472" v="12712" actId="1038"/>
          <ac:cxnSpMkLst>
            <pc:docMk/>
            <pc:sldMk cId="1793133434" sldId="263"/>
            <ac:cxnSpMk id="21" creationId="{ECCBD010-612A-4C7C-BDB0-0A1CD2E193E5}"/>
          </ac:cxnSpMkLst>
        </pc:cxnChg>
        <pc:cxnChg chg="add mod">
          <ac:chgData name="Patrick Graham" userId="35201d9b9f2a785d" providerId="LiveId" clId="{3D866651-F73A-420E-BF4B-1B7BCB514E21}" dt="2019-12-11T15:25:56.443" v="13733" actId="1038"/>
          <ac:cxnSpMkLst>
            <pc:docMk/>
            <pc:sldMk cId="1793133434" sldId="263"/>
            <ac:cxnSpMk id="22" creationId="{064EE4CD-8B09-4F9A-BF31-E71A41304C65}"/>
          </ac:cxnSpMkLst>
        </pc:cxnChg>
      </pc:sldChg>
      <pc:sldChg chg="addSp delSp modSp add">
        <pc:chgData name="Patrick Graham" userId="35201d9b9f2a785d" providerId="LiveId" clId="{3D866651-F73A-420E-BF4B-1B7BCB514E21}" dt="2019-12-12T17:42:52.743" v="20738" actId="20577"/>
        <pc:sldMkLst>
          <pc:docMk/>
          <pc:sldMk cId="1397356138" sldId="264"/>
        </pc:sldMkLst>
        <pc:spChg chg="mod">
          <ac:chgData name="Patrick Graham" userId="35201d9b9f2a785d" providerId="LiveId" clId="{3D866651-F73A-420E-BF4B-1B7BCB514E21}" dt="2019-12-12T17:40:51.796" v="20640" actId="20577"/>
          <ac:spMkLst>
            <pc:docMk/>
            <pc:sldMk cId="1397356138" sldId="264"/>
            <ac:spMk id="2" creationId="{8304F349-A328-4C74-B3CA-2E1640A8B4E5}"/>
          </ac:spMkLst>
        </pc:spChg>
        <pc:spChg chg="del">
          <ac:chgData name="Patrick Graham" userId="35201d9b9f2a785d" providerId="LiveId" clId="{3D866651-F73A-420E-BF4B-1B7BCB514E21}" dt="2019-12-11T15:34:06.082" v="13855" actId="478"/>
          <ac:spMkLst>
            <pc:docMk/>
            <pc:sldMk cId="1397356138" sldId="264"/>
            <ac:spMk id="23" creationId="{63B3655D-8C5E-4387-8A16-EC584D6D8BEE}"/>
          </ac:spMkLst>
        </pc:spChg>
        <pc:spChg chg="del">
          <ac:chgData name="Patrick Graham" userId="35201d9b9f2a785d" providerId="LiveId" clId="{3D866651-F73A-420E-BF4B-1B7BCB514E21}" dt="2019-12-11T15:34:06.082" v="13855" actId="478"/>
          <ac:spMkLst>
            <pc:docMk/>
            <pc:sldMk cId="1397356138" sldId="264"/>
            <ac:spMk id="24" creationId="{F65D8238-3813-4482-AD52-93511E77436A}"/>
          </ac:spMkLst>
        </pc:spChg>
        <pc:spChg chg="del">
          <ac:chgData name="Patrick Graham" userId="35201d9b9f2a785d" providerId="LiveId" clId="{3D866651-F73A-420E-BF4B-1B7BCB514E21}" dt="2019-12-11T15:34:06.082" v="13855" actId="478"/>
          <ac:spMkLst>
            <pc:docMk/>
            <pc:sldMk cId="1397356138" sldId="264"/>
            <ac:spMk id="26" creationId="{482A5DBD-0859-4F5E-86A2-68419326C0E7}"/>
          </ac:spMkLst>
        </pc:spChg>
        <pc:spChg chg="del">
          <ac:chgData name="Patrick Graham" userId="35201d9b9f2a785d" providerId="LiveId" clId="{3D866651-F73A-420E-BF4B-1B7BCB514E21}" dt="2019-12-11T15:34:06.082" v="13855" actId="478"/>
          <ac:spMkLst>
            <pc:docMk/>
            <pc:sldMk cId="1397356138" sldId="264"/>
            <ac:spMk id="27" creationId="{A06687B5-C3AD-4B76-AFE9-F165646E04D4}"/>
          </ac:spMkLst>
        </pc:spChg>
        <pc:spChg chg="del">
          <ac:chgData name="Patrick Graham" userId="35201d9b9f2a785d" providerId="LiveId" clId="{3D866651-F73A-420E-BF4B-1B7BCB514E21}" dt="2019-12-11T15:34:06.082" v="13855" actId="478"/>
          <ac:spMkLst>
            <pc:docMk/>
            <pc:sldMk cId="1397356138" sldId="264"/>
            <ac:spMk id="28" creationId="{418DD2F6-78BB-4CBB-864B-25EC372A4014}"/>
          </ac:spMkLst>
        </pc:spChg>
        <pc:spChg chg="del">
          <ac:chgData name="Patrick Graham" userId="35201d9b9f2a785d" providerId="LiveId" clId="{3D866651-F73A-420E-BF4B-1B7BCB514E21}" dt="2019-12-11T15:34:06.082" v="13855" actId="478"/>
          <ac:spMkLst>
            <pc:docMk/>
            <pc:sldMk cId="1397356138" sldId="264"/>
            <ac:spMk id="29" creationId="{E0489DBB-9240-4078-803A-3740E470358A}"/>
          </ac:spMkLst>
        </pc:spChg>
        <pc:spChg chg="add mod">
          <ac:chgData name="Patrick Graham" userId="35201d9b9f2a785d" providerId="LiveId" clId="{3D866651-F73A-420E-BF4B-1B7BCB514E21}" dt="2019-12-11T15:58:34.440" v="15416" actId="1035"/>
          <ac:spMkLst>
            <pc:docMk/>
            <pc:sldMk cId="1397356138" sldId="264"/>
            <ac:spMk id="32" creationId="{7A3B9C39-2DB0-4BD3-A1A5-969ED2A436A1}"/>
          </ac:spMkLst>
        </pc:spChg>
        <pc:spChg chg="add mod">
          <ac:chgData name="Patrick Graham" userId="35201d9b9f2a785d" providerId="LiveId" clId="{3D866651-F73A-420E-BF4B-1B7BCB514E21}" dt="2019-12-11T15:58:34.440" v="15416" actId="1035"/>
          <ac:spMkLst>
            <pc:docMk/>
            <pc:sldMk cId="1397356138" sldId="264"/>
            <ac:spMk id="34" creationId="{A4DE6AB7-D20A-4DDE-B921-434C5FC24BE2}"/>
          </ac:spMkLst>
        </pc:spChg>
        <pc:graphicFrameChg chg="add mod modGraphic">
          <ac:chgData name="Patrick Graham" userId="35201d9b9f2a785d" providerId="LiveId" clId="{3D866651-F73A-420E-BF4B-1B7BCB514E21}" dt="2019-12-12T17:42:52.743" v="20738" actId="20577"/>
          <ac:graphicFrameMkLst>
            <pc:docMk/>
            <pc:sldMk cId="1397356138" sldId="264"/>
            <ac:graphicFrameMk id="30" creationId="{C210F490-E066-4604-AE64-280F916668DF}"/>
          </ac:graphicFrameMkLst>
        </pc:graphicFrame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4" creationId="{BCAA1821-14BB-40DC-808F-8E3886A756CC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6" creationId="{841BB788-2A0D-4D6A-AC6C-77F94F4038E4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8" creationId="{C026025F-5AEA-4C0D-A9FE-8D6C53E93F40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10" creationId="{1DB3267E-6B66-4391-9B1D-D732911852AC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11" creationId="{29720ABA-2907-4088-B6BD-724D8A0A4609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13" creationId="{7F5804BB-EE21-450F-94A3-6E30541DD2F4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15" creationId="{46139CA2-230E-4BA6-87DC-C7F12FB4E8EF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17" creationId="{214100FB-788F-4258-BCAE-D9B93DB4CED5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19" creationId="{58E5045F-2551-439A-8723-A62F0A4E3FA8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20" creationId="{AA13267D-76FE-41BE-965F-F9E1AD83A58A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31" creationId="{3050246A-C14B-4FC9-A672-26A0B050B992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33" creationId="{DDE0BAF3-D2E4-4105-B707-CF3A32DB4C8E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35" creationId="{6307E9D7-6D9E-4892-9232-78FC294C19E2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37" creationId="{9907F6C2-F649-4508-A1D8-7A42E0D6C18F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39" creationId="{A297703E-308E-4FD8-890B-1EFE31499586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41" creationId="{D77E90AB-8762-4579-BA7F-C41D50CCFC74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43" creationId="{043EE827-B6F7-4CB7-80D0-2C47A8D8F9B6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45" creationId="{7D44E761-FC93-448E-8DBD-3769FEDEDEC3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47" creationId="{06D0220F-C59F-451D-B7BB-89A25F1EED5F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49" creationId="{E8327AD7-DAD6-41E2-9E9B-4244C83F0CEE}"/>
          </ac:picMkLst>
        </pc:picChg>
        <pc:picChg chg="del">
          <ac:chgData name="Patrick Graham" userId="35201d9b9f2a785d" providerId="LiveId" clId="{3D866651-F73A-420E-BF4B-1B7BCB514E21}" dt="2019-12-11T15:34:06.082" v="13855" actId="478"/>
          <ac:picMkLst>
            <pc:docMk/>
            <pc:sldMk cId="1397356138" sldId="264"/>
            <ac:picMk id="51" creationId="{7F113CD6-AED0-40C7-976B-2489F752C500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59" creationId="{47ED2C53-508B-4B6A-8521-7796F2D6D36F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61" creationId="{27CD0916-D842-42C5-A8C8-B8D79D5618E7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63" creationId="{31AA3196-3287-4285-B922-840B8D95A851}"/>
          </ac:picMkLst>
        </pc:picChg>
        <pc:picChg chg="add mod">
          <ac:chgData name="Patrick Graham" userId="35201d9b9f2a785d" providerId="LiveId" clId="{3D866651-F73A-420E-BF4B-1B7BCB514E21}" dt="2019-12-12T17:41:20.682" v="20667" actId="1035"/>
          <ac:picMkLst>
            <pc:docMk/>
            <pc:sldMk cId="1397356138" sldId="264"/>
            <ac:picMk id="65" creationId="{42C85035-5C3D-4A60-A0C7-3C15EC55ACA3}"/>
          </ac:picMkLst>
        </pc:pic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" creationId="{5CB2E5E9-A956-43C7-B573-CA0C30A75A30}"/>
          </ac:cxnSpMkLst>
        </pc:cxnChg>
        <pc:cxnChg chg="del">
          <ac:chgData name="Patrick Graham" userId="35201d9b9f2a785d" providerId="LiveId" clId="{3D866651-F73A-420E-BF4B-1B7BCB514E21}" dt="2019-12-11T15:34:06.082" v="13855" actId="478"/>
          <ac:cxnSpMkLst>
            <pc:docMk/>
            <pc:sldMk cId="1397356138" sldId="264"/>
            <ac:cxnSpMk id="21" creationId="{ECCBD010-612A-4C7C-BDB0-0A1CD2E193E5}"/>
          </ac:cxnSpMkLst>
        </pc:cxnChg>
        <pc:cxnChg chg="del">
          <ac:chgData name="Patrick Graham" userId="35201d9b9f2a785d" providerId="LiveId" clId="{3D866651-F73A-420E-BF4B-1B7BCB514E21}" dt="2019-12-11T15:34:06.082" v="13855" actId="478"/>
          <ac:cxnSpMkLst>
            <pc:docMk/>
            <pc:sldMk cId="1397356138" sldId="264"/>
            <ac:cxnSpMk id="22" creationId="{064EE4CD-8B09-4F9A-BF31-E71A41304C65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36" creationId="{3290437B-F9C2-4ADF-BCC2-E2DB66892BC6}"/>
          </ac:cxnSpMkLst>
        </pc:cxnChg>
        <pc:cxnChg chg="add del">
          <ac:chgData name="Patrick Graham" userId="35201d9b9f2a785d" providerId="LiveId" clId="{3D866651-F73A-420E-BF4B-1B7BCB514E21}" dt="2019-12-11T15:51:35.478" v="15327" actId="478"/>
          <ac:cxnSpMkLst>
            <pc:docMk/>
            <pc:sldMk cId="1397356138" sldId="264"/>
            <ac:cxnSpMk id="38" creationId="{9D36A32F-8679-436B-8094-72B68654D8F0}"/>
          </ac:cxnSpMkLst>
        </pc:cxnChg>
        <pc:cxnChg chg="add del">
          <ac:chgData name="Patrick Graham" userId="35201d9b9f2a785d" providerId="LiveId" clId="{3D866651-F73A-420E-BF4B-1B7BCB514E21}" dt="2019-12-11T15:51:34.391" v="15326" actId="478"/>
          <ac:cxnSpMkLst>
            <pc:docMk/>
            <pc:sldMk cId="1397356138" sldId="264"/>
            <ac:cxnSpMk id="40" creationId="{195A184F-45A7-4B30-AF47-D3EEC12249A1}"/>
          </ac:cxnSpMkLst>
        </pc:cxnChg>
        <pc:cxnChg chg="add del">
          <ac:chgData name="Patrick Graham" userId="35201d9b9f2a785d" providerId="LiveId" clId="{3D866651-F73A-420E-BF4B-1B7BCB514E21}" dt="2019-12-11T15:51:33.454" v="15325" actId="478"/>
          <ac:cxnSpMkLst>
            <pc:docMk/>
            <pc:sldMk cId="1397356138" sldId="264"/>
            <ac:cxnSpMk id="42" creationId="{7A9A1E97-600E-4DA3-8516-6EEEEB4CDA3A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44" creationId="{2BC1987B-EBFA-4B8F-95C3-C1A5B932D9E1}"/>
          </ac:cxnSpMkLst>
        </pc:cxnChg>
        <pc:cxnChg chg="add del">
          <ac:chgData name="Patrick Graham" userId="35201d9b9f2a785d" providerId="LiveId" clId="{3D866651-F73A-420E-BF4B-1B7BCB514E21}" dt="2019-12-11T15:51:29.945" v="15323" actId="478"/>
          <ac:cxnSpMkLst>
            <pc:docMk/>
            <pc:sldMk cId="1397356138" sldId="264"/>
            <ac:cxnSpMk id="46" creationId="{B17C1D56-2926-49FC-8BC8-47E3765AB238}"/>
          </ac:cxnSpMkLst>
        </pc:cxnChg>
        <pc:cxnChg chg="add del">
          <ac:chgData name="Patrick Graham" userId="35201d9b9f2a785d" providerId="LiveId" clId="{3D866651-F73A-420E-BF4B-1B7BCB514E21}" dt="2019-12-11T15:51:29.091" v="15322" actId="478"/>
          <ac:cxnSpMkLst>
            <pc:docMk/>
            <pc:sldMk cId="1397356138" sldId="264"/>
            <ac:cxnSpMk id="48" creationId="{EAE944B7-1817-44FD-9FC2-2C431131ACB1}"/>
          </ac:cxnSpMkLst>
        </pc:cxnChg>
        <pc:cxnChg chg="add del">
          <ac:chgData name="Patrick Graham" userId="35201d9b9f2a785d" providerId="LiveId" clId="{3D866651-F73A-420E-BF4B-1B7BCB514E21}" dt="2019-12-11T15:51:28.327" v="15321" actId="478"/>
          <ac:cxnSpMkLst>
            <pc:docMk/>
            <pc:sldMk cId="1397356138" sldId="264"/>
            <ac:cxnSpMk id="50" creationId="{E74DAAE6-69F6-4CD4-8959-EF9F0A72560A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2" creationId="{1400C42F-D405-4F04-BA56-8F3B4C23EB7A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3" creationId="{85CF13DF-A70E-4587-813E-7D565116C5F3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4" creationId="{41BDEEF5-F78C-49CC-80CA-443B2A294ED5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5" creationId="{89F99BB2-D296-467C-AD67-2186628FE2BD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6" creationId="{582E4A87-FBA1-4E8C-BD28-012850361045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7" creationId="{6C4F5F5E-567C-4826-97D6-FFB55FF09ADC}"/>
          </ac:cxnSpMkLst>
        </pc:cxnChg>
        <pc:cxnChg chg="add mod">
          <ac:chgData name="Patrick Graham" userId="35201d9b9f2a785d" providerId="LiveId" clId="{3D866651-F73A-420E-BF4B-1B7BCB514E21}" dt="2019-12-12T17:41:20.682" v="20667" actId="1035"/>
          <ac:cxnSpMkLst>
            <pc:docMk/>
            <pc:sldMk cId="1397356138" sldId="264"/>
            <ac:cxnSpMk id="58" creationId="{5306A331-2C4A-4533-8840-BCFF38B7CDC1}"/>
          </ac:cxnSpMkLst>
        </pc:cxnChg>
      </pc:sldChg>
      <pc:sldChg chg="addSp delSp modSp add">
        <pc:chgData name="Patrick Graham" userId="35201d9b9f2a785d" providerId="LiveId" clId="{3D866651-F73A-420E-BF4B-1B7BCB514E21}" dt="2019-12-11T16:27:16.279" v="16895" actId="20577"/>
        <pc:sldMkLst>
          <pc:docMk/>
          <pc:sldMk cId="213003369" sldId="265"/>
        </pc:sldMkLst>
        <pc:spChg chg="mod">
          <ac:chgData name="Patrick Graham" userId="35201d9b9f2a785d" providerId="LiveId" clId="{3D866651-F73A-420E-BF4B-1B7BCB514E21}" dt="2019-12-11T16:27:16.279" v="16895" actId="20577"/>
          <ac:spMkLst>
            <pc:docMk/>
            <pc:sldMk cId="213003369" sldId="265"/>
            <ac:spMk id="2" creationId="{8304F349-A328-4C74-B3CA-2E1640A8B4E5}"/>
          </ac:spMkLst>
        </pc:spChg>
        <pc:spChg chg="add mod">
          <ac:chgData name="Patrick Graham" userId="35201d9b9f2a785d" providerId="LiveId" clId="{3D866651-F73A-420E-BF4B-1B7BCB514E21}" dt="2019-12-11T16:24:44.847" v="16725" actId="1037"/>
          <ac:spMkLst>
            <pc:docMk/>
            <pc:sldMk cId="213003369" sldId="265"/>
            <ac:spMk id="27" creationId="{EEB81CDF-48F1-4E8E-B4D5-29583A494794}"/>
          </ac:spMkLst>
        </pc:spChg>
        <pc:spChg chg="add mod">
          <ac:chgData name="Patrick Graham" userId="35201d9b9f2a785d" providerId="LiveId" clId="{3D866651-F73A-420E-BF4B-1B7BCB514E21}" dt="2019-12-11T16:24:49.480" v="16753" actId="1037"/>
          <ac:spMkLst>
            <pc:docMk/>
            <pc:sldMk cId="213003369" sldId="265"/>
            <ac:spMk id="28" creationId="{D78235C5-4F63-41EE-AD4D-6510220D2796}"/>
          </ac:spMkLst>
        </pc:spChg>
        <pc:spChg chg="del">
          <ac:chgData name="Patrick Graham" userId="35201d9b9f2a785d" providerId="LiveId" clId="{3D866651-F73A-420E-BF4B-1B7BCB514E21}" dt="2019-12-11T16:00:29.020" v="15426" actId="478"/>
          <ac:spMkLst>
            <pc:docMk/>
            <pc:sldMk cId="213003369" sldId="265"/>
            <ac:spMk id="32" creationId="{7A3B9C39-2DB0-4BD3-A1A5-969ED2A436A1}"/>
          </ac:spMkLst>
        </pc:spChg>
        <pc:spChg chg="del">
          <ac:chgData name="Patrick Graham" userId="35201d9b9f2a785d" providerId="LiveId" clId="{3D866651-F73A-420E-BF4B-1B7BCB514E21}" dt="2019-12-11T16:00:29.020" v="15426" actId="478"/>
          <ac:spMkLst>
            <pc:docMk/>
            <pc:sldMk cId="213003369" sldId="265"/>
            <ac:spMk id="34" creationId="{A4DE6AB7-D20A-4DDE-B921-434C5FC24BE2}"/>
          </ac:spMkLst>
        </pc:spChg>
        <pc:graphicFrameChg chg="add mod modGraphic">
          <ac:chgData name="Patrick Graham" userId="35201d9b9f2a785d" providerId="LiveId" clId="{3D866651-F73A-420E-BF4B-1B7BCB514E21}" dt="2019-12-11T16:24:56.377" v="16765" actId="1036"/>
          <ac:graphicFrameMkLst>
            <pc:docMk/>
            <pc:sldMk cId="213003369" sldId="265"/>
            <ac:graphicFrameMk id="26" creationId="{724484F2-17C3-4B97-B293-1E32D6AC2EB7}"/>
          </ac:graphicFrameMkLst>
        </pc:graphicFrameChg>
        <pc:graphicFrameChg chg="del">
          <ac:chgData name="Patrick Graham" userId="35201d9b9f2a785d" providerId="LiveId" clId="{3D866651-F73A-420E-BF4B-1B7BCB514E21}" dt="2019-12-11T16:00:29.020" v="15426" actId="478"/>
          <ac:graphicFrameMkLst>
            <pc:docMk/>
            <pc:sldMk cId="213003369" sldId="265"/>
            <ac:graphicFrameMk id="30" creationId="{C210F490-E066-4604-AE64-280F916668DF}"/>
          </ac:graphicFrameMkLst>
        </pc:graphicFrame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4" creationId="{66C04B51-D08D-4F46-9989-5C49AFDCD950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7" creationId="{3F50C184-6001-4066-BA13-A9B93FF3E591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8" creationId="{C026025F-5AEA-4C0D-A9FE-8D6C53E93F40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10" creationId="{513C84F1-C64C-477E-A942-7DE2AC0ACA54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11" creationId="{29720ABA-2907-4088-B6BD-724D8A0A4609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13" creationId="{7F5804BB-EE21-450F-94A3-6E30541DD2F4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14" creationId="{7B360D07-F09A-4B20-820D-A9A4D0EF8705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15" creationId="{46139CA2-230E-4BA6-87DC-C7F12FB4E8EF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17" creationId="{214100FB-788F-4258-BCAE-D9B93DB4CED5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18" creationId="{7335B357-4124-49C5-AB96-254043EF56DB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20" creationId="{AA13267D-76FE-41BE-965F-F9E1AD83A58A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21" creationId="{F0479308-63EB-4712-8C87-5D3F0561F1A0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41" creationId="{6D61D0A7-6554-42B9-9FE7-E68B5DEEC5D1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42" creationId="{4D8C084F-3B3D-4306-8387-B8E1A034798E}"/>
          </ac:picMkLst>
        </pc:picChg>
        <pc:picChg chg="add mod">
          <ac:chgData name="Patrick Graham" userId="35201d9b9f2a785d" providerId="LiveId" clId="{3D866651-F73A-420E-BF4B-1B7BCB514E21}" dt="2019-12-11T16:24:56.377" v="16765" actId="1036"/>
          <ac:picMkLst>
            <pc:docMk/>
            <pc:sldMk cId="213003369" sldId="265"/>
            <ac:picMk id="43" creationId="{0565FCEC-67BF-40A7-8E26-ED0CAE1B0FC1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59" creationId="{47ED2C53-508B-4B6A-8521-7796F2D6D36F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61" creationId="{27CD0916-D842-42C5-A8C8-B8D79D5618E7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63" creationId="{31AA3196-3287-4285-B922-840B8D95A851}"/>
          </ac:picMkLst>
        </pc:picChg>
        <pc:picChg chg="del">
          <ac:chgData name="Patrick Graham" userId="35201d9b9f2a785d" providerId="LiveId" clId="{3D866651-F73A-420E-BF4B-1B7BCB514E21}" dt="2019-12-11T16:00:29.020" v="15426" actId="478"/>
          <ac:picMkLst>
            <pc:docMk/>
            <pc:sldMk cId="213003369" sldId="265"/>
            <ac:picMk id="65" creationId="{42C85035-5C3D-4A60-A0C7-3C15EC55ACA3}"/>
          </ac:picMkLst>
        </pc:pic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" creationId="{5CB2E5E9-A956-43C7-B573-CA0C30A75A30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36" creationId="{3290437B-F9C2-4ADF-BCC2-E2DB66892BC6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44" creationId="{2BC1987B-EBFA-4B8F-95C3-C1A5B932D9E1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2" creationId="{1400C42F-D405-4F04-BA56-8F3B4C23EB7A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3" creationId="{85CF13DF-A70E-4587-813E-7D565116C5F3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4" creationId="{41BDEEF5-F78C-49CC-80CA-443B2A294ED5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5" creationId="{89F99BB2-D296-467C-AD67-2186628FE2BD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6" creationId="{582E4A87-FBA1-4E8C-BD28-012850361045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7" creationId="{6C4F5F5E-567C-4826-97D6-FFB55FF09ADC}"/>
          </ac:cxnSpMkLst>
        </pc:cxnChg>
        <pc:cxnChg chg="del">
          <ac:chgData name="Patrick Graham" userId="35201d9b9f2a785d" providerId="LiveId" clId="{3D866651-F73A-420E-BF4B-1B7BCB514E21}" dt="2019-12-11T16:00:29.020" v="15426" actId="478"/>
          <ac:cxnSpMkLst>
            <pc:docMk/>
            <pc:sldMk cId="213003369" sldId="265"/>
            <ac:cxnSpMk id="58" creationId="{5306A331-2C4A-4533-8840-BCFF38B7CDC1}"/>
          </ac:cxnSpMkLst>
        </pc:cxnChg>
      </pc:sldChg>
      <pc:sldChg chg="addSp delSp modSp add">
        <pc:chgData name="Patrick Graham" userId="35201d9b9f2a785d" providerId="LiveId" clId="{3D866651-F73A-420E-BF4B-1B7BCB514E21}" dt="2019-12-12T17:45:56.547" v="21099" actId="6549"/>
        <pc:sldMkLst>
          <pc:docMk/>
          <pc:sldMk cId="809070600" sldId="266"/>
        </pc:sldMkLst>
        <pc:spChg chg="mod">
          <ac:chgData name="Patrick Graham" userId="35201d9b9f2a785d" providerId="LiveId" clId="{3D866651-F73A-420E-BF4B-1B7BCB514E21}" dt="2019-12-11T16:42:27.730" v="18305" actId="20577"/>
          <ac:spMkLst>
            <pc:docMk/>
            <pc:sldMk cId="809070600" sldId="266"/>
            <ac:spMk id="2" creationId="{8304F349-A328-4C74-B3CA-2E1640A8B4E5}"/>
          </ac:spMkLst>
        </pc:spChg>
        <pc:spChg chg="add del mod">
          <ac:chgData name="Patrick Graham" userId="35201d9b9f2a785d" providerId="LiveId" clId="{3D866651-F73A-420E-BF4B-1B7BCB514E21}" dt="2019-12-11T16:31:29.583" v="17280" actId="27636"/>
          <ac:spMkLst>
            <pc:docMk/>
            <pc:sldMk cId="809070600" sldId="266"/>
            <ac:spMk id="27" creationId="{EEB81CDF-48F1-4E8E-B4D5-29583A494794}"/>
          </ac:spMkLst>
        </pc:spChg>
        <pc:spChg chg="add del mod">
          <ac:chgData name="Patrick Graham" userId="35201d9b9f2a785d" providerId="LiveId" clId="{3D866651-F73A-420E-BF4B-1B7BCB514E21}" dt="2019-12-11T16:35:07.453" v="17505" actId="20577"/>
          <ac:spMkLst>
            <pc:docMk/>
            <pc:sldMk cId="809070600" sldId="266"/>
            <ac:spMk id="28" creationId="{D78235C5-4F63-41EE-AD4D-6510220D2796}"/>
          </ac:spMkLst>
        </pc:spChg>
        <pc:graphicFrameChg chg="add del modGraphic">
          <ac:chgData name="Patrick Graham" userId="35201d9b9f2a785d" providerId="LiveId" clId="{3D866651-F73A-420E-BF4B-1B7BCB514E21}" dt="2019-12-12T17:45:56.547" v="21099" actId="6549"/>
          <ac:graphicFrameMkLst>
            <pc:docMk/>
            <pc:sldMk cId="809070600" sldId="266"/>
            <ac:graphicFrameMk id="26" creationId="{724484F2-17C3-4B97-B293-1E32D6AC2EB7}"/>
          </ac:graphicFrameMkLst>
        </pc:graphicFrame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4" creationId="{66C04B51-D08D-4F46-9989-5C49AFDCD950}"/>
          </ac:picMkLst>
        </pc:picChg>
        <pc:picChg chg="add mod">
          <ac:chgData name="Patrick Graham" userId="35201d9b9f2a785d" providerId="LiveId" clId="{3D866651-F73A-420E-BF4B-1B7BCB514E21}" dt="2019-12-11T16:42:00.973" v="18293" actId="12788"/>
          <ac:picMkLst>
            <pc:docMk/>
            <pc:sldMk cId="809070600" sldId="266"/>
            <ac:picMk id="5" creationId="{44BF437D-7268-4259-9D8D-7641BEA93FFE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7" creationId="{3F50C184-6001-4066-BA13-A9B93FF3E591}"/>
          </ac:picMkLst>
        </pc:picChg>
        <pc:picChg chg="add mod">
          <ac:chgData name="Patrick Graham" userId="35201d9b9f2a785d" providerId="LiveId" clId="{3D866651-F73A-420E-BF4B-1B7BCB514E21}" dt="2019-12-11T16:42:00.973" v="18293" actId="12788"/>
          <ac:picMkLst>
            <pc:docMk/>
            <pc:sldMk cId="809070600" sldId="266"/>
            <ac:picMk id="8" creationId="{557BCE70-1603-4A76-8A07-11D62587761B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10" creationId="{513C84F1-C64C-477E-A942-7DE2AC0ACA54}"/>
          </ac:picMkLst>
        </pc:picChg>
        <pc:picChg chg="add mod">
          <ac:chgData name="Patrick Graham" userId="35201d9b9f2a785d" providerId="LiveId" clId="{3D866651-F73A-420E-BF4B-1B7BCB514E21}" dt="2019-12-11T16:42:00.973" v="18293" actId="12788"/>
          <ac:picMkLst>
            <pc:docMk/>
            <pc:sldMk cId="809070600" sldId="266"/>
            <ac:picMk id="11" creationId="{A3B46D4F-2596-4935-8140-F441B6E30F9F}"/>
          </ac:picMkLst>
        </pc:picChg>
        <pc:picChg chg="add mod">
          <ac:chgData name="Patrick Graham" userId="35201d9b9f2a785d" providerId="LiveId" clId="{3D866651-F73A-420E-BF4B-1B7BCB514E21}" dt="2019-12-11T16:42:00.973" v="18293" actId="12788"/>
          <ac:picMkLst>
            <pc:docMk/>
            <pc:sldMk cId="809070600" sldId="266"/>
            <ac:picMk id="13" creationId="{949E112E-0A25-4BF7-B7D5-38B8F9E82019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14" creationId="{7B360D07-F09A-4B20-820D-A9A4D0EF8705}"/>
          </ac:picMkLst>
        </pc:picChg>
        <pc:picChg chg="add mod">
          <ac:chgData name="Patrick Graham" userId="35201d9b9f2a785d" providerId="LiveId" clId="{3D866651-F73A-420E-BF4B-1B7BCB514E21}" dt="2019-12-11T16:42:00.973" v="18293" actId="12788"/>
          <ac:picMkLst>
            <pc:docMk/>
            <pc:sldMk cId="809070600" sldId="266"/>
            <ac:picMk id="16" creationId="{7038170D-8389-4D90-AC3F-012A2C3559BD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18" creationId="{7335B357-4124-49C5-AB96-254043EF56DB}"/>
          </ac:picMkLst>
        </pc:picChg>
        <pc:picChg chg="add mod">
          <ac:chgData name="Patrick Graham" userId="35201d9b9f2a785d" providerId="LiveId" clId="{3D866651-F73A-420E-BF4B-1B7BCB514E21}" dt="2019-12-11T16:42:00.973" v="18293" actId="12788"/>
          <ac:picMkLst>
            <pc:docMk/>
            <pc:sldMk cId="809070600" sldId="266"/>
            <ac:picMk id="19" creationId="{B1E5AF7A-D3DA-4482-A180-9DEEB28CD52F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21" creationId="{F0479308-63EB-4712-8C87-5D3F0561F1A0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41" creationId="{6D61D0A7-6554-42B9-9FE7-E68B5DEEC5D1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42" creationId="{4D8C084F-3B3D-4306-8387-B8E1A034798E}"/>
          </ac:picMkLst>
        </pc:picChg>
        <pc:picChg chg="add del">
          <ac:chgData name="Patrick Graham" userId="35201d9b9f2a785d" providerId="LiveId" clId="{3D866651-F73A-420E-BF4B-1B7BCB514E21}" dt="2019-12-11T16:31:10.407" v="17240" actId="478"/>
          <ac:picMkLst>
            <pc:docMk/>
            <pc:sldMk cId="809070600" sldId="266"/>
            <ac:picMk id="43" creationId="{0565FCEC-67BF-40A7-8E26-ED0CAE1B0FC1}"/>
          </ac:picMkLst>
        </pc:picChg>
      </pc:sldChg>
      <pc:sldChg chg="addSp delSp modSp add">
        <pc:chgData name="Patrick Graham" userId="35201d9b9f2a785d" providerId="LiveId" clId="{3D866651-F73A-420E-BF4B-1B7BCB514E21}" dt="2019-12-12T17:47:05.132" v="21118" actId="207"/>
        <pc:sldMkLst>
          <pc:docMk/>
          <pc:sldMk cId="3199069582" sldId="267"/>
        </pc:sldMkLst>
        <pc:spChg chg="mod">
          <ac:chgData name="Patrick Graham" userId="35201d9b9f2a785d" providerId="LiveId" clId="{3D866651-F73A-420E-BF4B-1B7BCB514E21}" dt="2019-12-12T17:46:19.541" v="21100" actId="20577"/>
          <ac:spMkLst>
            <pc:docMk/>
            <pc:sldMk cId="3199069582" sldId="267"/>
            <ac:spMk id="2" creationId="{8304F349-A328-4C74-B3CA-2E1640A8B4E5}"/>
          </ac:spMkLst>
        </pc:spChg>
        <pc:spChg chg="add mod">
          <ac:chgData name="Patrick Graham" userId="35201d9b9f2a785d" providerId="LiveId" clId="{3D866651-F73A-420E-BF4B-1B7BCB514E21}" dt="2019-12-11T16:43:42.341" v="18504" actId="20577"/>
          <ac:spMkLst>
            <pc:docMk/>
            <pc:sldMk cId="3199069582" sldId="267"/>
            <ac:spMk id="17" creationId="{2F1314BA-EBAE-4032-A0C9-E1103E7F9EB2}"/>
          </ac:spMkLst>
        </pc:spChg>
        <pc:spChg chg="add mod">
          <ac:chgData name="Patrick Graham" userId="35201d9b9f2a785d" providerId="LiveId" clId="{3D866651-F73A-420E-BF4B-1B7BCB514E21}" dt="2019-12-11T16:43:50.921" v="18536" actId="20577"/>
          <ac:spMkLst>
            <pc:docMk/>
            <pc:sldMk cId="3199069582" sldId="267"/>
            <ac:spMk id="18" creationId="{ACA01510-130C-4E35-8C26-893575F71009}"/>
          </ac:spMkLst>
        </pc:spChg>
        <pc:spChg chg="add mod">
          <ac:chgData name="Patrick Graham" userId="35201d9b9f2a785d" providerId="LiveId" clId="{3D866651-F73A-420E-BF4B-1B7BCB514E21}" dt="2019-12-11T16:56:32.707" v="19556" actId="14100"/>
          <ac:spMkLst>
            <pc:docMk/>
            <pc:sldMk cId="3199069582" sldId="267"/>
            <ac:spMk id="20" creationId="{87ECA5CD-C565-4EE7-A724-F56D27D415A1}"/>
          </ac:spMkLst>
        </pc:spChg>
        <pc:spChg chg="add mod">
          <ac:chgData name="Patrick Graham" userId="35201d9b9f2a785d" providerId="LiveId" clId="{3D866651-F73A-420E-BF4B-1B7BCB514E21}" dt="2019-12-12T17:46:30.089" v="21116" actId="6549"/>
          <ac:spMkLst>
            <pc:docMk/>
            <pc:sldMk cId="3199069582" sldId="267"/>
            <ac:spMk id="21" creationId="{14C599D0-5229-4A36-BDDF-70164A458D70}"/>
          </ac:spMkLst>
        </pc:spChg>
        <pc:spChg chg="add del">
          <ac:chgData name="Patrick Graham" userId="35201d9b9f2a785d" providerId="LiveId" clId="{3D866651-F73A-420E-BF4B-1B7BCB514E21}" dt="2019-12-11T16:47:20.412" v="18884" actId="478"/>
          <ac:spMkLst>
            <pc:docMk/>
            <pc:sldMk cId="3199069582" sldId="267"/>
            <ac:spMk id="22" creationId="{F5D69162-1371-41FA-9971-2D49B6D8A892}"/>
          </ac:spMkLst>
        </pc:spChg>
        <pc:spChg chg="add del">
          <ac:chgData name="Patrick Graham" userId="35201d9b9f2a785d" providerId="LiveId" clId="{3D866651-F73A-420E-BF4B-1B7BCB514E21}" dt="2019-12-11T16:48:31.123" v="19082" actId="478"/>
          <ac:spMkLst>
            <pc:docMk/>
            <pc:sldMk cId="3199069582" sldId="267"/>
            <ac:spMk id="23" creationId="{83C76CD1-5235-4C81-963B-F008D2C96EA8}"/>
          </ac:spMkLst>
        </pc:spChg>
        <pc:spChg chg="del">
          <ac:chgData name="Patrick Graham" userId="35201d9b9f2a785d" providerId="LiveId" clId="{3D866651-F73A-420E-BF4B-1B7BCB514E21}" dt="2019-12-11T16:42:20.654" v="18295" actId="478"/>
          <ac:spMkLst>
            <pc:docMk/>
            <pc:sldMk cId="3199069582" sldId="267"/>
            <ac:spMk id="27" creationId="{EEB81CDF-48F1-4E8E-B4D5-29583A494794}"/>
          </ac:spMkLst>
        </pc:spChg>
        <pc:spChg chg="del">
          <ac:chgData name="Patrick Graham" userId="35201d9b9f2a785d" providerId="LiveId" clId="{3D866651-F73A-420E-BF4B-1B7BCB514E21}" dt="2019-12-11T16:42:20.654" v="18295" actId="478"/>
          <ac:spMkLst>
            <pc:docMk/>
            <pc:sldMk cId="3199069582" sldId="267"/>
            <ac:spMk id="28" creationId="{D78235C5-4F63-41EE-AD4D-6510220D2796}"/>
          </ac:spMkLst>
        </pc:spChg>
        <pc:spChg chg="add mod">
          <ac:chgData name="Patrick Graham" userId="35201d9b9f2a785d" providerId="LiveId" clId="{3D866651-F73A-420E-BF4B-1B7BCB514E21}" dt="2019-12-11T16:50:45.070" v="19453" actId="1038"/>
          <ac:spMkLst>
            <pc:docMk/>
            <pc:sldMk cId="3199069582" sldId="267"/>
            <ac:spMk id="39" creationId="{ACDD9333-4C1E-40EF-B6E0-A8CF364CADB6}"/>
          </ac:spMkLst>
        </pc:spChg>
        <pc:spChg chg="add mod">
          <ac:chgData name="Patrick Graham" userId="35201d9b9f2a785d" providerId="LiveId" clId="{3D866651-F73A-420E-BF4B-1B7BCB514E21}" dt="2019-12-11T16:50:04.337" v="19354" actId="408"/>
          <ac:spMkLst>
            <pc:docMk/>
            <pc:sldMk cId="3199069582" sldId="267"/>
            <ac:spMk id="42" creationId="{8F8D82EC-1FF5-4CE5-9582-FF9A9E52C1B3}"/>
          </ac:spMkLst>
        </pc:spChg>
        <pc:spChg chg="add mod">
          <ac:chgData name="Patrick Graham" userId="35201d9b9f2a785d" providerId="LiveId" clId="{3D866651-F73A-420E-BF4B-1B7BCB514E21}" dt="2019-12-11T16:50:34.195" v="19409" actId="1038"/>
          <ac:spMkLst>
            <pc:docMk/>
            <pc:sldMk cId="3199069582" sldId="267"/>
            <ac:spMk id="43" creationId="{B20A126A-C87C-4129-AA06-FA3E0969AE7E}"/>
          </ac:spMkLst>
        </pc:spChg>
        <pc:spChg chg="add mod">
          <ac:chgData name="Patrick Graham" userId="35201d9b9f2a785d" providerId="LiveId" clId="{3D866651-F73A-420E-BF4B-1B7BCB514E21}" dt="2019-12-11T16:56:09.379" v="19534" actId="12788"/>
          <ac:spMkLst>
            <pc:docMk/>
            <pc:sldMk cId="3199069582" sldId="267"/>
            <ac:spMk id="44" creationId="{1D0AD7AA-A62E-4F8A-A49D-A86F4C8F041E}"/>
          </ac:spMkLst>
        </pc:spChg>
        <pc:spChg chg="add mod">
          <ac:chgData name="Patrick Graham" userId="35201d9b9f2a785d" providerId="LiveId" clId="{3D866651-F73A-420E-BF4B-1B7BCB514E21}" dt="2019-12-11T16:55:38.153" v="19517" actId="14100"/>
          <ac:spMkLst>
            <pc:docMk/>
            <pc:sldMk cId="3199069582" sldId="267"/>
            <ac:spMk id="45" creationId="{E8BE4212-6D4D-43DA-A727-E22F505EB1B1}"/>
          </ac:spMkLst>
        </pc:spChg>
        <pc:spChg chg="add mod">
          <ac:chgData name="Patrick Graham" userId="35201d9b9f2a785d" providerId="LiveId" clId="{3D866651-F73A-420E-BF4B-1B7BCB514E21}" dt="2019-12-11T16:50:09.228" v="19356" actId="571"/>
          <ac:spMkLst>
            <pc:docMk/>
            <pc:sldMk cId="3199069582" sldId="267"/>
            <ac:spMk id="46" creationId="{31701866-B358-40A6-BD47-1E29A3D93D35}"/>
          </ac:spMkLst>
        </pc:spChg>
        <pc:spChg chg="add mod">
          <ac:chgData name="Patrick Graham" userId="35201d9b9f2a785d" providerId="LiveId" clId="{3D866651-F73A-420E-BF4B-1B7BCB514E21}" dt="2019-12-11T16:50:09.228" v="19356" actId="571"/>
          <ac:spMkLst>
            <pc:docMk/>
            <pc:sldMk cId="3199069582" sldId="267"/>
            <ac:spMk id="47" creationId="{0C77150E-F3F1-4F52-90A9-5BCF77737988}"/>
          </ac:spMkLst>
        </pc:spChg>
        <pc:spChg chg="add mod">
          <ac:chgData name="Patrick Graham" userId="35201d9b9f2a785d" providerId="LiveId" clId="{3D866651-F73A-420E-BF4B-1B7BCB514E21}" dt="2019-12-11T16:50:17.871" v="19360" actId="571"/>
          <ac:spMkLst>
            <pc:docMk/>
            <pc:sldMk cId="3199069582" sldId="267"/>
            <ac:spMk id="48" creationId="{0A69717A-516F-4B44-89F3-E45D0E505991}"/>
          </ac:spMkLst>
        </pc:spChg>
        <pc:spChg chg="add mod">
          <ac:chgData name="Patrick Graham" userId="35201d9b9f2a785d" providerId="LiveId" clId="{3D866651-F73A-420E-BF4B-1B7BCB514E21}" dt="2019-12-11T16:50:17.871" v="19360" actId="571"/>
          <ac:spMkLst>
            <pc:docMk/>
            <pc:sldMk cId="3199069582" sldId="267"/>
            <ac:spMk id="49" creationId="{587F5C06-EE3A-4A39-A567-DE743DD7C7B2}"/>
          </ac:spMkLst>
        </pc:spChg>
        <pc:spChg chg="add mod">
          <ac:chgData name="Patrick Graham" userId="35201d9b9f2a785d" providerId="LiveId" clId="{3D866651-F73A-420E-BF4B-1B7BCB514E21}" dt="2019-12-11T16:50:17.871" v="19360" actId="571"/>
          <ac:spMkLst>
            <pc:docMk/>
            <pc:sldMk cId="3199069582" sldId="267"/>
            <ac:spMk id="50" creationId="{23F3C597-433B-4FF3-87F0-83793F42E8E7}"/>
          </ac:spMkLst>
        </pc:spChg>
        <pc:graphicFrameChg chg="del">
          <ac:chgData name="Patrick Graham" userId="35201d9b9f2a785d" providerId="LiveId" clId="{3D866651-F73A-420E-BF4B-1B7BCB514E21}" dt="2019-12-11T16:42:20.654" v="18295" actId="478"/>
          <ac:graphicFrameMkLst>
            <pc:docMk/>
            <pc:sldMk cId="3199069582" sldId="267"/>
            <ac:graphicFrameMk id="26" creationId="{724484F2-17C3-4B97-B293-1E32D6AC2EB7}"/>
          </ac:graphicFrameMkLst>
        </pc:graphicFrameChg>
        <pc:picChg chg="add mod">
          <ac:chgData name="Patrick Graham" userId="35201d9b9f2a785d" providerId="LiveId" clId="{3D866651-F73A-420E-BF4B-1B7BCB514E21}" dt="2019-12-12T17:47:05.132" v="21118" actId="207"/>
          <ac:picMkLst>
            <pc:docMk/>
            <pc:sldMk cId="3199069582" sldId="267"/>
            <ac:picMk id="4" creationId="{DF4124F4-A7A9-47DA-8F4E-AE0155F7F0D3}"/>
          </ac:picMkLst>
        </pc:picChg>
        <pc:picChg chg="del">
          <ac:chgData name="Patrick Graham" userId="35201d9b9f2a785d" providerId="LiveId" clId="{3D866651-F73A-420E-BF4B-1B7BCB514E21}" dt="2019-12-11T16:42:20.654" v="18295" actId="478"/>
          <ac:picMkLst>
            <pc:docMk/>
            <pc:sldMk cId="3199069582" sldId="267"/>
            <ac:picMk id="5" creationId="{44BF437D-7268-4259-9D8D-7641BEA93FFE}"/>
          </ac:picMkLst>
        </pc:picChg>
        <pc:picChg chg="add mod">
          <ac:chgData name="Patrick Graham" userId="35201d9b9f2a785d" providerId="LiveId" clId="{3D866651-F73A-420E-BF4B-1B7BCB514E21}" dt="2019-12-12T17:47:00.248" v="21117" actId="207"/>
          <ac:picMkLst>
            <pc:docMk/>
            <pc:sldMk cId="3199069582" sldId="267"/>
            <ac:picMk id="7" creationId="{9444BEF9-6A72-4CF3-BAC4-6FE6D350685C}"/>
          </ac:picMkLst>
        </pc:picChg>
        <pc:picChg chg="del">
          <ac:chgData name="Patrick Graham" userId="35201d9b9f2a785d" providerId="LiveId" clId="{3D866651-F73A-420E-BF4B-1B7BCB514E21}" dt="2019-12-11T16:42:20.654" v="18295" actId="478"/>
          <ac:picMkLst>
            <pc:docMk/>
            <pc:sldMk cId="3199069582" sldId="267"/>
            <ac:picMk id="8" creationId="{557BCE70-1603-4A76-8A07-11D62587761B}"/>
          </ac:picMkLst>
        </pc:picChg>
        <pc:picChg chg="add mod">
          <ac:chgData name="Patrick Graham" userId="35201d9b9f2a785d" providerId="LiveId" clId="{3D866651-F73A-420E-BF4B-1B7BCB514E21}" dt="2019-12-11T20:08:05.856" v="19572" actId="207"/>
          <ac:picMkLst>
            <pc:docMk/>
            <pc:sldMk cId="3199069582" sldId="267"/>
            <ac:picMk id="10" creationId="{7A2EA067-B592-4D44-9886-E4E7F4F0B399}"/>
          </ac:picMkLst>
        </pc:picChg>
        <pc:picChg chg="del">
          <ac:chgData name="Patrick Graham" userId="35201d9b9f2a785d" providerId="LiveId" clId="{3D866651-F73A-420E-BF4B-1B7BCB514E21}" dt="2019-12-11T16:42:20.654" v="18295" actId="478"/>
          <ac:picMkLst>
            <pc:docMk/>
            <pc:sldMk cId="3199069582" sldId="267"/>
            <ac:picMk id="11" creationId="{A3B46D4F-2596-4935-8140-F441B6E30F9F}"/>
          </ac:picMkLst>
        </pc:picChg>
        <pc:picChg chg="add del">
          <ac:chgData name="Patrick Graham" userId="35201d9b9f2a785d" providerId="LiveId" clId="{3D866651-F73A-420E-BF4B-1B7BCB514E21}" dt="2019-12-11T16:44:06.407" v="18586" actId="478"/>
          <ac:picMkLst>
            <pc:docMk/>
            <pc:sldMk cId="3199069582" sldId="267"/>
            <ac:picMk id="12" creationId="{595B6FDE-6DB8-4400-8BE6-B05FBB398D97}"/>
          </ac:picMkLst>
        </pc:picChg>
        <pc:picChg chg="del">
          <ac:chgData name="Patrick Graham" userId="35201d9b9f2a785d" providerId="LiveId" clId="{3D866651-F73A-420E-BF4B-1B7BCB514E21}" dt="2019-12-11T16:42:20.654" v="18295" actId="478"/>
          <ac:picMkLst>
            <pc:docMk/>
            <pc:sldMk cId="3199069582" sldId="267"/>
            <ac:picMk id="13" creationId="{949E112E-0A25-4BF7-B7D5-38B8F9E82019}"/>
          </ac:picMkLst>
        </pc:picChg>
        <pc:picChg chg="add del">
          <ac:chgData name="Patrick Graham" userId="35201d9b9f2a785d" providerId="LiveId" clId="{3D866651-F73A-420E-BF4B-1B7BCB514E21}" dt="2019-12-11T16:44:06.407" v="18586" actId="478"/>
          <ac:picMkLst>
            <pc:docMk/>
            <pc:sldMk cId="3199069582" sldId="267"/>
            <ac:picMk id="14" creationId="{AC56E7B5-364F-4457-A9CC-1979611178A0}"/>
          </ac:picMkLst>
        </pc:picChg>
        <pc:picChg chg="add del">
          <ac:chgData name="Patrick Graham" userId="35201d9b9f2a785d" providerId="LiveId" clId="{3D866651-F73A-420E-BF4B-1B7BCB514E21}" dt="2019-12-11T16:44:06.407" v="18586" actId="478"/>
          <ac:picMkLst>
            <pc:docMk/>
            <pc:sldMk cId="3199069582" sldId="267"/>
            <ac:picMk id="15" creationId="{7B73D210-EF87-4097-A65E-E611EBFDAEBC}"/>
          </ac:picMkLst>
        </pc:picChg>
        <pc:picChg chg="del">
          <ac:chgData name="Patrick Graham" userId="35201d9b9f2a785d" providerId="LiveId" clId="{3D866651-F73A-420E-BF4B-1B7BCB514E21}" dt="2019-12-11T16:42:20.654" v="18295" actId="478"/>
          <ac:picMkLst>
            <pc:docMk/>
            <pc:sldMk cId="3199069582" sldId="267"/>
            <ac:picMk id="16" creationId="{7038170D-8389-4D90-AC3F-012A2C3559BD}"/>
          </ac:picMkLst>
        </pc:picChg>
        <pc:picChg chg="del">
          <ac:chgData name="Patrick Graham" userId="35201d9b9f2a785d" providerId="LiveId" clId="{3D866651-F73A-420E-BF4B-1B7BCB514E21}" dt="2019-12-11T16:42:20.654" v="18295" actId="478"/>
          <ac:picMkLst>
            <pc:docMk/>
            <pc:sldMk cId="3199069582" sldId="267"/>
            <ac:picMk id="19" creationId="{B1E5AF7A-D3DA-4482-A180-9DEEB28CD52F}"/>
          </ac:picMkLst>
        </pc:picChg>
        <pc:picChg chg="add mod">
          <ac:chgData name="Patrick Graham" userId="35201d9b9f2a785d" providerId="LiveId" clId="{3D866651-F73A-420E-BF4B-1B7BCB514E21}" dt="2019-12-12T17:47:00.248" v="21117" actId="207"/>
          <ac:picMkLst>
            <pc:docMk/>
            <pc:sldMk cId="3199069582" sldId="267"/>
            <ac:picMk id="24" creationId="{193F0256-1E10-4EDC-833F-8BAE23C1D547}"/>
          </ac:picMkLst>
        </pc:picChg>
        <pc:picChg chg="add del">
          <ac:chgData name="Patrick Graham" userId="35201d9b9f2a785d" providerId="LiveId" clId="{3D866651-F73A-420E-BF4B-1B7BCB514E21}" dt="2019-12-11T16:45:17.149" v="18593" actId="478"/>
          <ac:picMkLst>
            <pc:docMk/>
            <pc:sldMk cId="3199069582" sldId="267"/>
            <ac:picMk id="25" creationId="{DC4B191A-08A5-488A-9E8E-B736FB8AFFEF}"/>
          </ac:picMkLst>
        </pc:picChg>
        <pc:picChg chg="add del">
          <ac:chgData name="Patrick Graham" userId="35201d9b9f2a785d" providerId="LiveId" clId="{3D866651-F73A-420E-BF4B-1B7BCB514E21}" dt="2019-12-11T16:45:17.149" v="18593" actId="478"/>
          <ac:picMkLst>
            <pc:docMk/>
            <pc:sldMk cId="3199069582" sldId="267"/>
            <ac:picMk id="29" creationId="{7427425B-DB05-4859-83B3-CFC588C9DC34}"/>
          </ac:picMkLst>
        </pc:picChg>
        <pc:picChg chg="add del">
          <ac:chgData name="Patrick Graham" userId="35201d9b9f2a785d" providerId="LiveId" clId="{3D866651-F73A-420E-BF4B-1B7BCB514E21}" dt="2019-12-11T16:45:17.149" v="18593" actId="478"/>
          <ac:picMkLst>
            <pc:docMk/>
            <pc:sldMk cId="3199069582" sldId="267"/>
            <ac:picMk id="30" creationId="{0AF70D9B-C4FA-4095-8D4E-FB3E7AEB4AC9}"/>
          </ac:picMkLst>
        </pc:picChg>
        <pc:picChg chg="add del">
          <ac:chgData name="Patrick Graham" userId="35201d9b9f2a785d" providerId="LiveId" clId="{3D866651-F73A-420E-BF4B-1B7BCB514E21}" dt="2019-12-11T16:45:57.104" v="18704" actId="478"/>
          <ac:picMkLst>
            <pc:docMk/>
            <pc:sldMk cId="3199069582" sldId="267"/>
            <ac:picMk id="31" creationId="{18253291-1C29-48D8-A905-50010484CED0}"/>
          </ac:picMkLst>
        </pc:picChg>
        <pc:picChg chg="add del">
          <ac:chgData name="Patrick Graham" userId="35201d9b9f2a785d" providerId="LiveId" clId="{3D866651-F73A-420E-BF4B-1B7BCB514E21}" dt="2019-12-11T16:45:57.104" v="18704" actId="478"/>
          <ac:picMkLst>
            <pc:docMk/>
            <pc:sldMk cId="3199069582" sldId="267"/>
            <ac:picMk id="32" creationId="{9462D4E2-4B28-4FDC-AE57-2F88EB0E8BEC}"/>
          </ac:picMkLst>
        </pc:picChg>
        <pc:picChg chg="add del">
          <ac:chgData name="Patrick Graham" userId="35201d9b9f2a785d" providerId="LiveId" clId="{3D866651-F73A-420E-BF4B-1B7BCB514E21}" dt="2019-12-11T16:45:57.104" v="18704" actId="478"/>
          <ac:picMkLst>
            <pc:docMk/>
            <pc:sldMk cId="3199069582" sldId="267"/>
            <ac:picMk id="33" creationId="{73E13F22-8A40-4A52-9E96-517984DEDA1D}"/>
          </ac:picMkLst>
        </pc:picChg>
        <pc:picChg chg="add del">
          <ac:chgData name="Patrick Graham" userId="35201d9b9f2a785d" providerId="LiveId" clId="{3D866651-F73A-420E-BF4B-1B7BCB514E21}" dt="2019-12-11T16:45:57.104" v="18704" actId="478"/>
          <ac:picMkLst>
            <pc:docMk/>
            <pc:sldMk cId="3199069582" sldId="267"/>
            <ac:picMk id="34" creationId="{586E6906-9970-4BBC-A42D-C619F11D2875}"/>
          </ac:picMkLst>
        </pc:picChg>
        <pc:picChg chg="add del">
          <ac:chgData name="Patrick Graham" userId="35201d9b9f2a785d" providerId="LiveId" clId="{3D866651-F73A-420E-BF4B-1B7BCB514E21}" dt="2019-12-11T16:45:57.104" v="18704" actId="478"/>
          <ac:picMkLst>
            <pc:docMk/>
            <pc:sldMk cId="3199069582" sldId="267"/>
            <ac:picMk id="35" creationId="{E5CF9A76-EE8F-446F-AD88-63E60BA721DE}"/>
          </ac:picMkLst>
        </pc:picChg>
        <pc:picChg chg="add del">
          <ac:chgData name="Patrick Graham" userId="35201d9b9f2a785d" providerId="LiveId" clId="{3D866651-F73A-420E-BF4B-1B7BCB514E21}" dt="2019-12-11T16:48:28.447" v="19081" actId="478"/>
          <ac:picMkLst>
            <pc:docMk/>
            <pc:sldMk cId="3199069582" sldId="267"/>
            <ac:picMk id="36" creationId="{77A8EFF5-6698-4008-BDD9-CDF2042BDBAD}"/>
          </ac:picMkLst>
        </pc:picChg>
        <pc:picChg chg="add del">
          <ac:chgData name="Patrick Graham" userId="35201d9b9f2a785d" providerId="LiveId" clId="{3D866651-F73A-420E-BF4B-1B7BCB514E21}" dt="2019-12-11T16:48:28.447" v="19081" actId="478"/>
          <ac:picMkLst>
            <pc:docMk/>
            <pc:sldMk cId="3199069582" sldId="267"/>
            <ac:picMk id="37" creationId="{8D467FAC-194D-4830-A221-CA727751CC69}"/>
          </ac:picMkLst>
        </pc:picChg>
        <pc:picChg chg="add del">
          <ac:chgData name="Patrick Graham" userId="35201d9b9f2a785d" providerId="LiveId" clId="{3D866651-F73A-420E-BF4B-1B7BCB514E21}" dt="2019-12-11T16:48:28.447" v="19081" actId="478"/>
          <ac:picMkLst>
            <pc:docMk/>
            <pc:sldMk cId="3199069582" sldId="267"/>
            <ac:picMk id="38" creationId="{D1C54713-1428-4376-A73F-BFF4E18944F9}"/>
          </ac:picMkLst>
        </pc:picChg>
        <pc:picChg chg="add mod">
          <ac:chgData name="Patrick Graham" userId="35201d9b9f2a785d" providerId="LiveId" clId="{3D866651-F73A-420E-BF4B-1B7BCB514E21}" dt="2019-12-11T20:08:11.637" v="19573" actId="207"/>
          <ac:picMkLst>
            <pc:docMk/>
            <pc:sldMk cId="3199069582" sldId="267"/>
            <ac:picMk id="52" creationId="{46E9272C-06A6-4DF5-A77C-D58B3A8DE528}"/>
          </ac:picMkLst>
        </pc:picChg>
        <pc:picChg chg="add mod">
          <ac:chgData name="Patrick Graham" userId="35201d9b9f2a785d" providerId="LiveId" clId="{3D866651-F73A-420E-BF4B-1B7BCB514E21}" dt="2019-12-11T20:08:05.856" v="19572" actId="207"/>
          <ac:picMkLst>
            <pc:docMk/>
            <pc:sldMk cId="3199069582" sldId="267"/>
            <ac:picMk id="54" creationId="{9D4E01EC-873C-457A-A479-1EE1A4C8C4B8}"/>
          </ac:picMkLst>
        </pc:picChg>
        <pc:picChg chg="add mod">
          <ac:chgData name="Patrick Graham" userId="35201d9b9f2a785d" providerId="LiveId" clId="{3D866651-F73A-420E-BF4B-1B7BCB514E21}" dt="2019-12-11T20:08:16.918" v="19574" actId="207"/>
          <ac:picMkLst>
            <pc:docMk/>
            <pc:sldMk cId="3199069582" sldId="267"/>
            <ac:picMk id="56" creationId="{09FA81D2-AA03-4738-89BD-9611ED7731D3}"/>
          </ac:picMkLst>
        </pc:picChg>
        <pc:picChg chg="add mod">
          <ac:chgData name="Patrick Graham" userId="35201d9b9f2a785d" providerId="LiveId" clId="{3D866651-F73A-420E-BF4B-1B7BCB514E21}" dt="2019-12-11T20:08:21.441" v="19575" actId="207"/>
          <ac:picMkLst>
            <pc:docMk/>
            <pc:sldMk cId="3199069582" sldId="267"/>
            <ac:picMk id="58" creationId="{061B8D17-D605-49F7-ADD6-1FCD59290F17}"/>
          </ac:picMkLst>
        </pc:picChg>
        <pc:picChg chg="add mod">
          <ac:chgData name="Patrick Graham" userId="35201d9b9f2a785d" providerId="LiveId" clId="{3D866651-F73A-420E-BF4B-1B7BCB514E21}" dt="2019-12-11T20:08:16.918" v="19574" actId="207"/>
          <ac:picMkLst>
            <pc:docMk/>
            <pc:sldMk cId="3199069582" sldId="267"/>
            <ac:picMk id="60" creationId="{DF5AB778-8B33-4E76-8850-B35E228BDC89}"/>
          </ac:picMkLst>
        </pc:picChg>
        <pc:picChg chg="add mod">
          <ac:chgData name="Patrick Graham" userId="35201d9b9f2a785d" providerId="LiveId" clId="{3D866651-F73A-420E-BF4B-1B7BCB514E21}" dt="2019-12-11T20:08:30.753" v="19576" actId="207"/>
          <ac:picMkLst>
            <pc:docMk/>
            <pc:sldMk cId="3199069582" sldId="267"/>
            <ac:picMk id="62" creationId="{E9914CD8-A97F-4760-A243-6152DEA143A3}"/>
          </ac:picMkLst>
        </pc:picChg>
        <pc:picChg chg="add mod">
          <ac:chgData name="Patrick Graham" userId="35201d9b9f2a785d" providerId="LiveId" clId="{3D866651-F73A-420E-BF4B-1B7BCB514E21}" dt="2019-12-11T20:08:30.753" v="19576" actId="207"/>
          <ac:picMkLst>
            <pc:docMk/>
            <pc:sldMk cId="3199069582" sldId="267"/>
            <ac:picMk id="64" creationId="{6256B3CF-348E-4040-BD0C-EA92819FB00D}"/>
          </ac:picMkLst>
        </pc:picChg>
        <pc:picChg chg="add mod">
          <ac:chgData name="Patrick Graham" userId="35201d9b9f2a785d" providerId="LiveId" clId="{3D866651-F73A-420E-BF4B-1B7BCB514E21}" dt="2019-12-11T20:08:30.753" v="19576" actId="207"/>
          <ac:picMkLst>
            <pc:docMk/>
            <pc:sldMk cId="3199069582" sldId="267"/>
            <ac:picMk id="66" creationId="{FCA3A3A3-C5E8-4B06-A711-1E6053E1C715}"/>
          </ac:picMkLst>
        </pc:picChg>
        <pc:picChg chg="add mod">
          <ac:chgData name="Patrick Graham" userId="35201d9b9f2a785d" providerId="LiveId" clId="{3D866651-F73A-420E-BF4B-1B7BCB514E21}" dt="2019-12-11T16:56:46.547" v="19567" actId="571"/>
          <ac:picMkLst>
            <pc:docMk/>
            <pc:sldMk cId="3199069582" sldId="267"/>
            <ac:picMk id="67" creationId="{4DA5126C-D692-42AF-A5EB-630F8F2AE9CD}"/>
          </ac:picMkLst>
        </pc:picChg>
        <pc:picChg chg="add mod">
          <ac:chgData name="Patrick Graham" userId="35201d9b9f2a785d" providerId="LiveId" clId="{3D866651-F73A-420E-BF4B-1B7BCB514E21}" dt="2019-12-11T16:56:46.547" v="19567" actId="571"/>
          <ac:picMkLst>
            <pc:docMk/>
            <pc:sldMk cId="3199069582" sldId="267"/>
            <ac:picMk id="68" creationId="{FB3371CE-CEE9-47FE-9D6E-25FF55425531}"/>
          </ac:picMkLst>
        </pc:picChg>
        <pc:cxnChg chg="add mod">
          <ac:chgData name="Patrick Graham" userId="35201d9b9f2a785d" providerId="LiveId" clId="{3D866651-F73A-420E-BF4B-1B7BCB514E21}" dt="2019-12-11T16:50:38.744" v="19428" actId="1038"/>
          <ac:cxnSpMkLst>
            <pc:docMk/>
            <pc:sldMk cId="3199069582" sldId="267"/>
            <ac:cxnSpMk id="40" creationId="{C35EAB6B-9A82-4012-89F1-91F640AED823}"/>
          </ac:cxnSpMkLst>
        </pc:cxnChg>
        <pc:cxnChg chg="add mod">
          <ac:chgData name="Patrick Graham" userId="35201d9b9f2a785d" providerId="LiveId" clId="{3D866651-F73A-420E-BF4B-1B7BCB514E21}" dt="2019-12-11T16:55:32.715" v="19516" actId="1038"/>
          <ac:cxnSpMkLst>
            <pc:docMk/>
            <pc:sldMk cId="3199069582" sldId="267"/>
            <ac:cxnSpMk id="41" creationId="{4CA9C60F-6F8B-471C-AA9E-936EA8E548E1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30D3-5D64-49C1-B824-60F14497E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1F249-675C-486E-B9ED-2EF207F47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3A97-AF73-4D91-8BBB-581385C2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4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018F-BD11-4153-BBB7-126AE32B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40" y="467866"/>
            <a:ext cx="10972800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2C354-EE98-4CE3-B53C-2AAFD5331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38" y="1394110"/>
            <a:ext cx="109728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BF42A-3052-4003-A059-6475342B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5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0F56-3E49-4DA0-8EAB-71401EB1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BEE5D-6235-4229-B04F-8DE027BE4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295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0C030-DDD6-4588-8648-5FDCC56E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B090-1E77-4627-AFE7-6FBE5453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4F45-17D1-4171-9E6A-47C018694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144" y="1358151"/>
            <a:ext cx="55634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E1023-2043-483E-B672-50DA4C363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58151"/>
            <a:ext cx="57346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64E2-41AD-40C4-9F3A-54A15C4B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5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8DC7-4328-4628-BFD4-B4A65FEB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551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B8348-CB64-4C62-A53E-45CE6B7BD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43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5E0DB-236C-4E9B-A5B9-1D4CE2D3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6924"/>
            <a:ext cx="5157787" cy="3428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05777-3458-4B23-8B36-11FB0F01B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243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9CF0B-F9E3-4BB8-9A6F-299C1236B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6924"/>
            <a:ext cx="5183188" cy="3428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859FBB-EBB7-4667-9534-C48142D2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8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65F1-EA9D-4460-A425-2DC8BDEC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8B615-162D-49A0-B124-887F5824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65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1EE53-59D0-445A-B353-5727D62C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57200"/>
            <a:ext cx="470042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C404-433E-4D75-8FA3-B925010D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905" y="457200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4064F-98C8-4AA9-A492-F781B483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144" y="2057400"/>
            <a:ext cx="470042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C5721-C197-463F-9DDC-FEA73128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3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866B-D520-4C73-8713-8B152293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4C312-E2BD-4119-BFDB-13B755A43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411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37EAA-B3E7-417A-9948-7250D357B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289DF-E980-41F4-A1B3-1A798EE1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0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CE084-C680-40D4-9CE3-33F2EE707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071A8-EF26-4288-8661-F4EF3B9ED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144" y="1394110"/>
            <a:ext cx="11450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8B0AB-E092-4054-8132-D171B52E0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AEDD-259D-4BD9-8D43-7DF14D72F0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6F87E-7293-4C40-9E0A-4B9FB8B65BEF}"/>
              </a:ext>
            </a:extLst>
          </p:cNvPr>
          <p:cNvSpPr/>
          <p:nvPr userDrawn="1"/>
        </p:nvSpPr>
        <p:spPr>
          <a:xfrm>
            <a:off x="0" y="0"/>
            <a:ext cx="2645596" cy="2979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35968-B90E-43D4-8227-C649D7727A51}"/>
              </a:ext>
            </a:extLst>
          </p:cNvPr>
          <p:cNvSpPr/>
          <p:nvPr userDrawn="1"/>
        </p:nvSpPr>
        <p:spPr>
          <a:xfrm>
            <a:off x="2645596" y="0"/>
            <a:ext cx="9546404" cy="29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64A8A5-0D94-4F9A-B8E5-C3107D19257C}"/>
              </a:ext>
            </a:extLst>
          </p:cNvPr>
          <p:cNvCxnSpPr/>
          <p:nvPr userDrawn="1"/>
        </p:nvCxnSpPr>
        <p:spPr>
          <a:xfrm>
            <a:off x="0" y="5979560"/>
            <a:ext cx="12192000" cy="0"/>
          </a:xfrm>
          <a:prstGeom prst="line">
            <a:avLst/>
          </a:prstGeom>
          <a:ln w="22225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F9CB834-1FA6-4382-8367-FA9B43240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80144" y="6159701"/>
            <a:ext cx="2646886" cy="5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5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Proxima Nova Rg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F3FD05-AAAD-4D7F-B4B5-EE8196EB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A6675-BAD5-4F8A-932C-E6886EBE2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26101-08E8-4AFE-BBA6-1DBCDA35F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36C78-86BF-4FF3-ADE8-6D4081CBB219}" type="datetimeFigureOut">
              <a:rPr lang="en-US" smtClean="0"/>
              <a:t>1/6/2020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CA7CD-678A-4DB2-A51F-BBF27C9E7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F91D5-8AED-418D-B6FD-087835DE2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6CFF-9FB5-450F-8ACD-BDF0BFC25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1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19.svg"/><Relationship Id="rId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-data.com/" TargetMode="External"/><Relationship Id="rId2" Type="http://schemas.openxmlformats.org/officeDocument/2006/relationships/hyperlink" Target="https://www.bestplaces.ne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apartments.com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apartments.com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ldisrj.lbp.world/Article.aspx?ArticleID=7968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maps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-data.com/" TargetMode="External"/><Relationship Id="rId2" Type="http://schemas.openxmlformats.org/officeDocument/2006/relationships/hyperlink" Target="https://www.bestplaces.ne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737098B-37CC-481A-A973-1A773F63B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5" y="229331"/>
            <a:ext cx="2985766" cy="633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B455C-F3FF-4D2E-9B06-4276DBC13D3B}"/>
              </a:ext>
            </a:extLst>
          </p:cNvPr>
          <p:cNvSpPr txBox="1"/>
          <p:nvPr/>
        </p:nvSpPr>
        <p:spPr>
          <a:xfrm>
            <a:off x="200350" y="2887878"/>
            <a:ext cx="4577137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/>
              <a:t>Multifamily Case Study: </a:t>
            </a:r>
          </a:p>
          <a:p>
            <a:r>
              <a:rPr lang="en-US" sz="2800" i="1" dirty="0"/>
              <a:t>Understanding the Basics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7424E7-9558-4468-A959-8A9E2F4599EC}"/>
              </a:ext>
            </a:extLst>
          </p:cNvPr>
          <p:cNvCxnSpPr>
            <a:cxnSpLocks/>
          </p:cNvCxnSpPr>
          <p:nvPr/>
        </p:nvCxnSpPr>
        <p:spPr>
          <a:xfrm>
            <a:off x="261991" y="3544527"/>
            <a:ext cx="427918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473A68A-B9A4-48E0-88B2-B2C7794AE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16" y="1047963"/>
            <a:ext cx="6787748" cy="45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Assess the property’s income and employment demographics  against five questions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5268000" y="1397067"/>
            <a:ext cx="108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Target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185134" y="1397067"/>
            <a:ext cx="145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Case Study </a:t>
            </a:r>
            <a:endParaRPr lang="en-US" b="1" u="sng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50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CB89EB-50B9-444D-9046-34BDBBDF7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15858"/>
              </p:ext>
            </p:extLst>
          </p:nvPr>
        </p:nvGraphicFramePr>
        <p:xfrm>
          <a:off x="1070565" y="1850697"/>
          <a:ext cx="10677933" cy="3886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8968">
                  <a:extLst>
                    <a:ext uri="{9D8B030D-6E8A-4147-A177-3AD203B41FA5}">
                      <a16:colId xmlns:a16="http://schemas.microsoft.com/office/drawing/2014/main" val="3571752739"/>
                    </a:ext>
                  </a:extLst>
                </a:gridCol>
                <a:gridCol w="2784296">
                  <a:extLst>
                    <a:ext uri="{9D8B030D-6E8A-4147-A177-3AD203B41FA5}">
                      <a16:colId xmlns:a16="http://schemas.microsoft.com/office/drawing/2014/main" val="786884472"/>
                    </a:ext>
                  </a:extLst>
                </a:gridCol>
                <a:gridCol w="3591178">
                  <a:extLst>
                    <a:ext uri="{9D8B030D-6E8A-4147-A177-3AD203B41FA5}">
                      <a16:colId xmlns:a16="http://schemas.microsoft.com/office/drawing/2014/main" val="1872167849"/>
                    </a:ext>
                  </a:extLst>
                </a:gridCol>
                <a:gridCol w="893491">
                  <a:extLst>
                    <a:ext uri="{9D8B030D-6E8A-4147-A177-3AD203B41FA5}">
                      <a16:colId xmlns:a16="http://schemas.microsoft.com/office/drawing/2014/main" val="2310919204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Is the sub-market median home price vs. target property price per unit comparison favorable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Per Unit Price &lt; Median Home Price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Median home price is $181,500 vs. per unit sales price of $80,000.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17413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Does the sub-market contain a high percentage of college graduates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&gt; 25% college graduates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26.4% of 08052 residents have a 4-year college degree vs. 36.2% for Philly metro and 38.1% for New Jersey.   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138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What is the relationship between sub-market median income and average annual rent?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Median income 3X average annual sub-market rent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Avg. household income is $57,460.  </a:t>
                      </a:r>
                    </a:p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Avg. annual 2-bedroom rent s $14,400.  </a:t>
                      </a:r>
                    </a:p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Ratio is 3.99X.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04621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What is the percentage of sub-market residents below the poverty level?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&lt; 20% residents below the poverty level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8.9% of residents in the 08052 zip code have incomes below the poverty level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9796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What is the current sub-market unemployment percentage?  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Target range is 5% - 7%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Unemployment rate in the 08052 zip code is 3.30% vs. 3.70% nationally.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44524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E6B077E-F5B2-477A-89F1-EB5A1133E3C3}"/>
              </a:ext>
            </a:extLst>
          </p:cNvPr>
          <p:cNvSpPr txBox="1"/>
          <p:nvPr/>
        </p:nvSpPr>
        <p:spPr>
          <a:xfrm>
            <a:off x="10853846" y="1391616"/>
            <a:ext cx="99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Result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F603AB-674E-4737-995B-D45890F29EC5}"/>
              </a:ext>
            </a:extLst>
          </p:cNvPr>
          <p:cNvSpPr/>
          <p:nvPr/>
        </p:nvSpPr>
        <p:spPr>
          <a:xfrm>
            <a:off x="11157078" y="2040531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B6B23C-F14D-43A3-9A7F-AFB74963382F}"/>
              </a:ext>
            </a:extLst>
          </p:cNvPr>
          <p:cNvSpPr/>
          <p:nvPr/>
        </p:nvSpPr>
        <p:spPr>
          <a:xfrm>
            <a:off x="11157078" y="2808942"/>
            <a:ext cx="365760" cy="3657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C475EA-007B-41C5-AC80-BDEF312C76A0}"/>
              </a:ext>
            </a:extLst>
          </p:cNvPr>
          <p:cNvSpPr/>
          <p:nvPr/>
        </p:nvSpPr>
        <p:spPr>
          <a:xfrm>
            <a:off x="11157078" y="3577353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180528-A1AA-41D8-B67F-1EF8D601E84A}"/>
              </a:ext>
            </a:extLst>
          </p:cNvPr>
          <p:cNvSpPr/>
          <p:nvPr/>
        </p:nvSpPr>
        <p:spPr>
          <a:xfrm>
            <a:off x="11157078" y="4345764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22DC0E-B504-40EE-A1F9-B66D7B237EFC}"/>
              </a:ext>
            </a:extLst>
          </p:cNvPr>
          <p:cNvGrpSpPr/>
          <p:nvPr/>
        </p:nvGrpSpPr>
        <p:grpSpPr>
          <a:xfrm>
            <a:off x="11238428" y="6125002"/>
            <a:ext cx="791542" cy="228600"/>
            <a:chOff x="7434210" y="6092931"/>
            <a:chExt cx="791542" cy="2286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D7855E-A173-4315-8032-C248B55B1C02}"/>
                </a:ext>
              </a:extLst>
            </p:cNvPr>
            <p:cNvSpPr/>
            <p:nvPr/>
          </p:nvSpPr>
          <p:spPr>
            <a:xfrm>
              <a:off x="7434210" y="6092931"/>
              <a:ext cx="228600" cy="228600"/>
            </a:xfrm>
            <a:prstGeom prst="ellipse">
              <a:avLst/>
            </a:prstGeom>
            <a:solidFill>
              <a:srgbClr val="00B0F0">
                <a:alpha val="1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A37108-382F-4404-9A1D-D4AC5D8B4418}"/>
                </a:ext>
              </a:extLst>
            </p:cNvPr>
            <p:cNvSpPr/>
            <p:nvPr/>
          </p:nvSpPr>
          <p:spPr>
            <a:xfrm>
              <a:off x="7715681" y="6092931"/>
              <a:ext cx="228600" cy="2286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F7648C-A118-4987-81F7-CF291D592080}"/>
                </a:ext>
              </a:extLst>
            </p:cNvPr>
            <p:cNvSpPr/>
            <p:nvPr/>
          </p:nvSpPr>
          <p:spPr>
            <a:xfrm>
              <a:off x="7997152" y="6092931"/>
              <a:ext cx="228600" cy="228600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A93B8CA-0363-4BF0-9ED6-B173E35A8971}"/>
              </a:ext>
            </a:extLst>
          </p:cNvPr>
          <p:cNvSpPr/>
          <p:nvPr/>
        </p:nvSpPr>
        <p:spPr>
          <a:xfrm>
            <a:off x="11157078" y="5114175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Suburban scene">
            <a:extLst>
              <a:ext uri="{FF2B5EF4-FFF2-40B4-BE49-F238E27FC236}">
                <a16:creationId xmlns:a16="http://schemas.microsoft.com/office/drawing/2014/main" id="{40EC9678-7931-407F-BE0F-48E529B24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476" y="2002780"/>
            <a:ext cx="457200" cy="457200"/>
          </a:xfrm>
          <a:prstGeom prst="rect">
            <a:avLst/>
          </a:prstGeom>
        </p:spPr>
      </p:pic>
      <p:pic>
        <p:nvPicPr>
          <p:cNvPr id="7" name="Graphic 6" descr="Schoolhouse">
            <a:extLst>
              <a:ext uri="{FF2B5EF4-FFF2-40B4-BE49-F238E27FC236}">
                <a16:creationId xmlns:a16="http://schemas.microsoft.com/office/drawing/2014/main" id="{D2B24271-40A3-4A1C-A1EC-EA2D3B374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476" y="2719872"/>
            <a:ext cx="457200" cy="457200"/>
          </a:xfrm>
          <a:prstGeom prst="rect">
            <a:avLst/>
          </a:prstGeom>
        </p:spPr>
      </p:pic>
      <p:pic>
        <p:nvPicPr>
          <p:cNvPr id="10" name="Graphic 9" descr="Bank check">
            <a:extLst>
              <a:ext uri="{FF2B5EF4-FFF2-40B4-BE49-F238E27FC236}">
                <a16:creationId xmlns:a16="http://schemas.microsoft.com/office/drawing/2014/main" id="{4102D6D4-5B07-49EF-9442-648CE0DCE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476" y="3560742"/>
            <a:ext cx="457200" cy="457200"/>
          </a:xfrm>
          <a:prstGeom prst="rect">
            <a:avLst/>
          </a:prstGeom>
        </p:spPr>
      </p:pic>
      <p:pic>
        <p:nvPicPr>
          <p:cNvPr id="14" name="Graphic 13" descr="Coins">
            <a:extLst>
              <a:ext uri="{FF2B5EF4-FFF2-40B4-BE49-F238E27FC236}">
                <a16:creationId xmlns:a16="http://schemas.microsoft.com/office/drawing/2014/main" id="{7C4F93CF-5CC1-4073-8152-B662F5093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476" y="4344640"/>
            <a:ext cx="457200" cy="457200"/>
          </a:xfrm>
          <a:prstGeom prst="rect">
            <a:avLst/>
          </a:prstGeom>
        </p:spPr>
      </p:pic>
      <p:pic>
        <p:nvPicPr>
          <p:cNvPr id="18" name="Graphic 17" descr="Briefcase">
            <a:extLst>
              <a:ext uri="{FF2B5EF4-FFF2-40B4-BE49-F238E27FC236}">
                <a16:creationId xmlns:a16="http://schemas.microsoft.com/office/drawing/2014/main" id="{9F12C4E7-7D63-4E0C-B0F9-7511624E1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476" y="5068455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9323ED-B383-45A2-B97E-BC76FB97E944}"/>
              </a:ext>
            </a:extLst>
          </p:cNvPr>
          <p:cNvSpPr txBox="1"/>
          <p:nvPr/>
        </p:nvSpPr>
        <p:spPr>
          <a:xfrm>
            <a:off x="1701262" y="1391616"/>
            <a:ext cx="176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Question(s)</a:t>
            </a:r>
          </a:p>
        </p:txBody>
      </p:sp>
    </p:spTree>
    <p:extLst>
      <p:ext uri="{BB962C8B-B14F-4D97-AF65-F5344CB8AC3E}">
        <p14:creationId xmlns:p14="http://schemas.microsoft.com/office/powerpoint/2010/main" val="234776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Next, study sub-market growth and income trends using the same websites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F0B99-2BC5-4BDB-BB5F-EB19DD96472B}"/>
              </a:ext>
            </a:extLst>
          </p:cNvPr>
          <p:cNvGrpSpPr/>
          <p:nvPr/>
        </p:nvGrpSpPr>
        <p:grpSpPr>
          <a:xfrm>
            <a:off x="11238428" y="6125002"/>
            <a:ext cx="791542" cy="228600"/>
            <a:chOff x="7434210" y="6092931"/>
            <a:chExt cx="791542" cy="228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847B48-7FA7-4118-AE1D-FDC6B95E0A87}"/>
                </a:ext>
              </a:extLst>
            </p:cNvPr>
            <p:cNvSpPr/>
            <p:nvPr/>
          </p:nvSpPr>
          <p:spPr>
            <a:xfrm>
              <a:off x="7434210" y="6092931"/>
              <a:ext cx="228600" cy="228600"/>
            </a:xfrm>
            <a:prstGeom prst="ellipse">
              <a:avLst/>
            </a:prstGeom>
            <a:solidFill>
              <a:srgbClr val="00B0F0">
                <a:alpha val="1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B0FAEB-86DA-443F-914D-A100E50881E7}"/>
                </a:ext>
              </a:extLst>
            </p:cNvPr>
            <p:cNvSpPr/>
            <p:nvPr/>
          </p:nvSpPr>
          <p:spPr>
            <a:xfrm>
              <a:off x="7715681" y="6092931"/>
              <a:ext cx="228600" cy="228600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494332-3D3E-4033-AD0D-9C78526D9A6B}"/>
                </a:ext>
              </a:extLst>
            </p:cNvPr>
            <p:cNvSpPr/>
            <p:nvPr/>
          </p:nvSpPr>
          <p:spPr>
            <a:xfrm>
              <a:off x="7997152" y="6092931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342669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Go to </a:t>
            </a:r>
            <a:r>
              <a:rPr lang="en-US" sz="1400" dirty="0">
                <a:latin typeface="Proxima Nova Rg" panose="02000506030000020004" pitchFamily="50" charset="0"/>
                <a:hlinkClick r:id="rId2"/>
              </a:rPr>
              <a:t>bestplaces.net</a:t>
            </a:r>
            <a:r>
              <a:rPr lang="en-US" sz="1400" dirty="0">
                <a:latin typeface="Proxima Nova Rg" panose="02000506030000020004" pitchFamily="50" charset="0"/>
              </a:rPr>
              <a:t> and/or </a:t>
            </a:r>
            <a:r>
              <a:rPr lang="en-US" sz="1400" dirty="0">
                <a:latin typeface="Proxima Nova Rg" panose="02000506030000020004" pitchFamily="50" charset="0"/>
                <a:hlinkClick r:id="rId3"/>
              </a:rPr>
              <a:t>City-Data.com</a:t>
            </a:r>
            <a:endParaRPr lang="en-US" sz="1400" dirty="0">
              <a:latin typeface="Proxima Nova Rg" panose="02000506030000020004" pitchFamily="50" charset="0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Enter property zip code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Click through the available links to study sub-market growth and income trends and their relationship with the state and country.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Take special note of: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Population</a:t>
            </a:r>
            <a:r>
              <a:rPr lang="en-US" sz="1400" dirty="0">
                <a:latin typeface="Proxima Nova Rg" panose="02000506030000020004" pitchFamily="50" charset="0"/>
              </a:rPr>
              <a:t>:  Is it growing or shrinking?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Unemployment</a:t>
            </a:r>
            <a:r>
              <a:rPr lang="en-US" sz="1400" dirty="0">
                <a:latin typeface="Proxima Nova Rg" panose="02000506030000020004" pitchFamily="50" charset="0"/>
              </a:rPr>
              <a:t>:  Is the trend up or down?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Median Home Price</a:t>
            </a:r>
            <a:r>
              <a:rPr lang="en-US" sz="1400" dirty="0">
                <a:latin typeface="Proxima Nova Rg" panose="02000506030000020004" pitchFamily="50" charset="0"/>
              </a:rPr>
              <a:t>:  Is it up or down?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Jobs</a:t>
            </a:r>
            <a:r>
              <a:rPr lang="en-US" sz="1400" dirty="0">
                <a:latin typeface="Proxima Nova Rg" panose="02000506030000020004" pitchFamily="50" charset="0"/>
              </a:rPr>
              <a:t>:  Is local employment in recession proof industries?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Renters</a:t>
            </a:r>
            <a:r>
              <a:rPr lang="en-US" sz="1400" dirty="0">
                <a:latin typeface="Proxima Nova Rg" panose="02000506030000020004" pitchFamily="50" charset="0"/>
              </a:rPr>
              <a:t>:  Is the percentage of renters higher than the percentage of owners?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249931" y="1398610"/>
            <a:ext cx="255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Result</a:t>
            </a:r>
            <a:r>
              <a:rPr lang="en-US" b="1" u="sng" baseline="30000" dirty="0">
                <a:solidFill>
                  <a:srgbClr val="00B0F0"/>
                </a:solidFill>
                <a:latin typeface="Proxima Nova Rg" panose="02000506030000020004" pitchFamily="50" charset="0"/>
              </a:rPr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BE10670-025A-49E1-96AB-1438FC75F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16" y="1908381"/>
            <a:ext cx="3133507" cy="245277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E6B706E-3B5C-43C8-9A03-207622D03F02}"/>
              </a:ext>
            </a:extLst>
          </p:cNvPr>
          <p:cNvSpPr/>
          <p:nvPr/>
        </p:nvSpPr>
        <p:spPr>
          <a:xfrm>
            <a:off x="6600422" y="3796152"/>
            <a:ext cx="1268568" cy="738499"/>
          </a:xfrm>
          <a:prstGeom prst="cloudCallout">
            <a:avLst>
              <a:gd name="adj1" fmla="val 20284"/>
              <a:gd name="adj2" fmla="val -15287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zip code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5AB94-CE89-4F8C-B28D-AC553345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589" y="1726244"/>
            <a:ext cx="1832923" cy="407365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A868101-A126-4C5C-A8CD-51DA78BD492A}"/>
              </a:ext>
            </a:extLst>
          </p:cNvPr>
          <p:cNvSpPr/>
          <p:nvPr/>
        </p:nvSpPr>
        <p:spPr>
          <a:xfrm>
            <a:off x="9527400" y="2931877"/>
            <a:ext cx="760703" cy="21894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91AAC79-34BB-430C-A4CE-52CD565F25EE}"/>
              </a:ext>
            </a:extLst>
          </p:cNvPr>
          <p:cNvSpPr/>
          <p:nvPr/>
        </p:nvSpPr>
        <p:spPr>
          <a:xfrm>
            <a:off x="8988939" y="4437949"/>
            <a:ext cx="1268568" cy="738499"/>
          </a:xfrm>
          <a:prstGeom prst="cloudCallout">
            <a:avLst>
              <a:gd name="adj1" fmla="val 61908"/>
              <a:gd name="adj2" fmla="val -15723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Page links</a:t>
            </a:r>
          </a:p>
        </p:txBody>
      </p:sp>
    </p:spTree>
    <p:extLst>
      <p:ext uri="{BB962C8B-B14F-4D97-AF65-F5344CB8AC3E}">
        <p14:creationId xmlns:p14="http://schemas.microsoft.com/office/powerpoint/2010/main" val="291304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Assess the property against five income and employment trend questions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1841933" y="1381556"/>
            <a:ext cx="137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Questions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7883932" y="1381854"/>
            <a:ext cx="145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Case Study </a:t>
            </a:r>
            <a:endParaRPr lang="en-US" b="1" u="sng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50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CB89EB-50B9-444D-9046-34BDBBDF7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8666"/>
              </p:ext>
            </p:extLst>
          </p:nvPr>
        </p:nvGraphicFramePr>
        <p:xfrm>
          <a:off x="1070565" y="1763368"/>
          <a:ext cx="10677933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9920">
                  <a:extLst>
                    <a:ext uri="{9D8B030D-6E8A-4147-A177-3AD203B41FA5}">
                      <a16:colId xmlns:a16="http://schemas.microsoft.com/office/drawing/2014/main" val="3571752739"/>
                    </a:ext>
                  </a:extLst>
                </a:gridCol>
                <a:gridCol w="2902450">
                  <a:extLst>
                    <a:ext uri="{9D8B030D-6E8A-4147-A177-3AD203B41FA5}">
                      <a16:colId xmlns:a16="http://schemas.microsoft.com/office/drawing/2014/main" val="3068700084"/>
                    </a:ext>
                  </a:extLst>
                </a:gridCol>
                <a:gridCol w="3790010">
                  <a:extLst>
                    <a:ext uri="{9D8B030D-6E8A-4147-A177-3AD203B41FA5}">
                      <a16:colId xmlns:a16="http://schemas.microsoft.com/office/drawing/2014/main" val="1872167849"/>
                    </a:ext>
                  </a:extLst>
                </a:gridCol>
                <a:gridCol w="915553">
                  <a:extLst>
                    <a:ext uri="{9D8B030D-6E8A-4147-A177-3AD203B41FA5}">
                      <a16:colId xmlns:a16="http://schemas.microsoft.com/office/drawing/2014/main" val="23109192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Is the sub-market population growing or shrinking?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Growing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Population is flat over previous three decades.  In 1990, it was 19,254.  As of the 2010 census, it was 19,172.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1741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Do employment trends indicate strength?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Job growth at or above state and national trends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Job growth is .26% annually vs. 1.59% nationally.  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138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Is median single-family home price and median income growing? 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Growth in median single-family home price and income.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Median income flat vs. national average.  Median home price of $181,500 is below state and national averages.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0462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Do sub-market unemployment trends </a:t>
                      </a:r>
                    </a:p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outperform the MSA and state?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Unemployment below state and national averages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Unemployment rate is 3.30% vs. 3.7% nationally.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9796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Are a high percentage of sub-market jobs in recession proof categories?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High concentration of jobs in finance, education, medicine, etc.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High concentration of jobs in the finance, insurance, manufacturing, and health care categories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4452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Is the percentage of renters higher than the percentage of owners?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More renters than owners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52% of population are renters 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00853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E6B077E-F5B2-477A-89F1-EB5A1133E3C3}"/>
              </a:ext>
            </a:extLst>
          </p:cNvPr>
          <p:cNvSpPr txBox="1"/>
          <p:nvPr/>
        </p:nvSpPr>
        <p:spPr>
          <a:xfrm>
            <a:off x="10865497" y="1381556"/>
            <a:ext cx="9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Result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F603AB-674E-4737-995B-D45890F29EC5}"/>
              </a:ext>
            </a:extLst>
          </p:cNvPr>
          <p:cNvSpPr/>
          <p:nvPr/>
        </p:nvSpPr>
        <p:spPr>
          <a:xfrm>
            <a:off x="11174526" y="1975016"/>
            <a:ext cx="365760" cy="365760"/>
          </a:xfrm>
          <a:prstGeom prst="ellipse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B6B23C-F14D-43A3-9A7F-AFB74963382F}"/>
              </a:ext>
            </a:extLst>
          </p:cNvPr>
          <p:cNvSpPr/>
          <p:nvPr/>
        </p:nvSpPr>
        <p:spPr>
          <a:xfrm>
            <a:off x="11174526" y="2611104"/>
            <a:ext cx="365760" cy="3657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C475EA-007B-41C5-AC80-BDEF312C76A0}"/>
              </a:ext>
            </a:extLst>
          </p:cNvPr>
          <p:cNvSpPr/>
          <p:nvPr/>
        </p:nvSpPr>
        <p:spPr>
          <a:xfrm>
            <a:off x="11174526" y="3307834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180528-A1AA-41D8-B67F-1EF8D601E84A}"/>
              </a:ext>
            </a:extLst>
          </p:cNvPr>
          <p:cNvSpPr/>
          <p:nvPr/>
        </p:nvSpPr>
        <p:spPr>
          <a:xfrm>
            <a:off x="11174526" y="3927076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A93B8CA-0363-4BF0-9ED6-B173E35A8971}"/>
              </a:ext>
            </a:extLst>
          </p:cNvPr>
          <p:cNvSpPr/>
          <p:nvPr/>
        </p:nvSpPr>
        <p:spPr>
          <a:xfrm>
            <a:off x="11174526" y="4592038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 descr="Briefcase">
            <a:extLst>
              <a:ext uri="{FF2B5EF4-FFF2-40B4-BE49-F238E27FC236}">
                <a16:creationId xmlns:a16="http://schemas.microsoft.com/office/drawing/2014/main" id="{9F12C4E7-7D63-4E0C-B0F9-7511624E1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489" y="3912178"/>
            <a:ext cx="457200" cy="457200"/>
          </a:xfrm>
          <a:prstGeom prst="rect">
            <a:avLst/>
          </a:prstGeom>
        </p:spPr>
      </p:pic>
      <p:pic>
        <p:nvPicPr>
          <p:cNvPr id="6" name="Graphic 5" descr="Group of people">
            <a:extLst>
              <a:ext uri="{FF2B5EF4-FFF2-40B4-BE49-F238E27FC236}">
                <a16:creationId xmlns:a16="http://schemas.microsoft.com/office/drawing/2014/main" id="{E7BF3830-B1CC-4DF1-9364-E7E4B303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489" y="1912499"/>
            <a:ext cx="457200" cy="457200"/>
          </a:xfrm>
          <a:prstGeom prst="rect">
            <a:avLst/>
          </a:prstGeom>
        </p:spPr>
      </p:pic>
      <p:pic>
        <p:nvPicPr>
          <p:cNvPr id="9" name="Graphic 8" descr="Bar graph with upward trend">
            <a:extLst>
              <a:ext uri="{FF2B5EF4-FFF2-40B4-BE49-F238E27FC236}">
                <a16:creationId xmlns:a16="http://schemas.microsoft.com/office/drawing/2014/main" id="{CA9F9195-9E57-4B36-929C-30E0E5885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489" y="2585419"/>
            <a:ext cx="457200" cy="457200"/>
          </a:xfrm>
          <a:prstGeom prst="rect">
            <a:avLst/>
          </a:prstGeom>
        </p:spPr>
      </p:pic>
      <p:pic>
        <p:nvPicPr>
          <p:cNvPr id="12" name="Graphic 11" descr="Upward trend">
            <a:extLst>
              <a:ext uri="{FF2B5EF4-FFF2-40B4-BE49-F238E27FC236}">
                <a16:creationId xmlns:a16="http://schemas.microsoft.com/office/drawing/2014/main" id="{98A23644-4245-440A-8F93-68AC15A3E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489" y="3246703"/>
            <a:ext cx="457200" cy="457200"/>
          </a:xfrm>
          <a:prstGeom prst="rect">
            <a:avLst/>
          </a:prstGeom>
        </p:spPr>
      </p:pic>
      <p:pic>
        <p:nvPicPr>
          <p:cNvPr id="15" name="Graphic 14" descr="Office worker">
            <a:extLst>
              <a:ext uri="{FF2B5EF4-FFF2-40B4-BE49-F238E27FC236}">
                <a16:creationId xmlns:a16="http://schemas.microsoft.com/office/drawing/2014/main" id="{9D3F5877-96A8-402D-916C-A5E5FE9306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489" y="4603338"/>
            <a:ext cx="457200" cy="457200"/>
          </a:xfrm>
          <a:prstGeom prst="rect">
            <a:avLst/>
          </a:prstGeom>
        </p:spPr>
      </p:pic>
      <p:pic>
        <p:nvPicPr>
          <p:cNvPr id="19" name="Graphic 18" descr="Bank check">
            <a:extLst>
              <a:ext uri="{FF2B5EF4-FFF2-40B4-BE49-F238E27FC236}">
                <a16:creationId xmlns:a16="http://schemas.microsoft.com/office/drawing/2014/main" id="{3B02BB32-A709-4D17-93E5-A50711EE72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1489" y="5273422"/>
            <a:ext cx="457200" cy="4572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ADA8D9E-46D5-4C9D-9AC8-E8A7438FF1A8}"/>
              </a:ext>
            </a:extLst>
          </p:cNvPr>
          <p:cNvSpPr/>
          <p:nvPr/>
        </p:nvSpPr>
        <p:spPr>
          <a:xfrm>
            <a:off x="11174526" y="5322902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25078F-6FA1-473B-9174-C1CC1D5D0058}"/>
              </a:ext>
            </a:extLst>
          </p:cNvPr>
          <p:cNvSpPr txBox="1"/>
          <p:nvPr/>
        </p:nvSpPr>
        <p:spPr>
          <a:xfrm>
            <a:off x="4748400" y="1381556"/>
            <a:ext cx="98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Target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7B0338-297E-46A1-B3AE-1C796F2223F3}"/>
              </a:ext>
            </a:extLst>
          </p:cNvPr>
          <p:cNvGrpSpPr/>
          <p:nvPr/>
        </p:nvGrpSpPr>
        <p:grpSpPr>
          <a:xfrm>
            <a:off x="11238428" y="6125002"/>
            <a:ext cx="791542" cy="228600"/>
            <a:chOff x="7434210" y="6092931"/>
            <a:chExt cx="791542" cy="2286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0F3C731-6FC8-457B-BFCD-AF6B2288DC8F}"/>
                </a:ext>
              </a:extLst>
            </p:cNvPr>
            <p:cNvSpPr/>
            <p:nvPr/>
          </p:nvSpPr>
          <p:spPr>
            <a:xfrm>
              <a:off x="7434210" y="6092931"/>
              <a:ext cx="228600" cy="228600"/>
            </a:xfrm>
            <a:prstGeom prst="ellipse">
              <a:avLst/>
            </a:prstGeom>
            <a:solidFill>
              <a:srgbClr val="00B0F0">
                <a:alpha val="1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28E54AD-EE18-4E04-9AD8-B84AB01FEA0A}"/>
                </a:ext>
              </a:extLst>
            </p:cNvPr>
            <p:cNvSpPr/>
            <p:nvPr/>
          </p:nvSpPr>
          <p:spPr>
            <a:xfrm>
              <a:off x="7715681" y="6092931"/>
              <a:ext cx="228600" cy="228600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6FB7CD2-3597-4E9B-8E8F-0EA9750A76ED}"/>
                </a:ext>
              </a:extLst>
            </p:cNvPr>
            <p:cNvSpPr/>
            <p:nvPr/>
          </p:nvSpPr>
          <p:spPr>
            <a:xfrm>
              <a:off x="7997152" y="6092931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712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Summary:  </a:t>
            </a:r>
            <a:r>
              <a:rPr lang="en-US" dirty="0"/>
              <a:t>Location and demographics are good, but must be aware of the downside risks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1713758" y="1410535"/>
            <a:ext cx="255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  <a:latin typeface="Proxima Nova Rg" panose="02000506030000020004" pitchFamily="50" charset="0"/>
              </a:rPr>
              <a:t>Property Benefits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850315"/>
            <a:ext cx="544530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Hi-rise </a:t>
            </a:r>
            <a:r>
              <a:rPr lang="en-US" sz="1400" b="1" dirty="0">
                <a:latin typeface="Proxima Nova Rg" panose="02000506030000020004" pitchFamily="50" charset="0"/>
              </a:rPr>
              <a:t>construction</a:t>
            </a:r>
            <a:r>
              <a:rPr lang="en-US" sz="1400" dirty="0">
                <a:latin typeface="Proxima Nova Rg" panose="02000506030000020004" pitchFamily="50" charset="0"/>
              </a:rPr>
              <a:t> is supported by sub-market population density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Property is surrounded by a significant number of retail  bellwethers like </a:t>
            </a:r>
            <a:r>
              <a:rPr lang="en-US" sz="1400" b="1" dirty="0">
                <a:latin typeface="Proxima Nova Rg" panose="02000506030000020004" pitchFamily="50" charset="0"/>
              </a:rPr>
              <a:t>Whole Foods</a:t>
            </a:r>
            <a:r>
              <a:rPr lang="en-US" sz="1400" dirty="0">
                <a:latin typeface="Proxima Nova Rg" panose="02000506030000020004" pitchFamily="50" charset="0"/>
              </a:rPr>
              <a:t> and </a:t>
            </a:r>
            <a:r>
              <a:rPr lang="en-US" sz="1400" b="1" dirty="0">
                <a:latin typeface="Proxima Nova Rg" panose="02000506030000020004" pitchFamily="50" charset="0"/>
              </a:rPr>
              <a:t>Costco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Good </a:t>
            </a:r>
            <a:r>
              <a:rPr lang="en-US" sz="1400" b="1" dirty="0">
                <a:latin typeface="Proxima Nova Rg" panose="02000506030000020004" pitchFamily="50" charset="0"/>
              </a:rPr>
              <a:t>location </a:t>
            </a:r>
            <a:r>
              <a:rPr lang="en-US" sz="1400" dirty="0">
                <a:latin typeface="Proxima Nova Rg" panose="02000506030000020004" pitchFamily="50" charset="0"/>
              </a:rPr>
              <a:t>close to major metro areas like Philadelphia, PA and Trenton, NJ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Numerous </a:t>
            </a:r>
            <a:r>
              <a:rPr lang="en-US" sz="1400" b="1" dirty="0">
                <a:latin typeface="Proxima Nova Rg" panose="02000506030000020004" pitchFamily="50" charset="0"/>
              </a:rPr>
              <a:t>transportation</a:t>
            </a:r>
            <a:r>
              <a:rPr lang="en-US" sz="1400" dirty="0">
                <a:latin typeface="Proxima Nova Rg" panose="02000506030000020004" pitchFamily="50" charset="0"/>
              </a:rPr>
              <a:t> options including bus, train, rail, and interstate highways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Diverse economy with a high concentration of jobs in </a:t>
            </a:r>
            <a:r>
              <a:rPr lang="en-US" sz="1400" b="1" dirty="0">
                <a:latin typeface="Proxima Nova Rg" panose="02000506030000020004" pitchFamily="50" charset="0"/>
              </a:rPr>
              <a:t>recession-resistant industries </a:t>
            </a:r>
            <a:r>
              <a:rPr lang="en-US" sz="1400" dirty="0">
                <a:latin typeface="Proxima Nova Rg" panose="02000506030000020004" pitchFamily="50" charset="0"/>
              </a:rPr>
              <a:t>such as finance and healthcare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Sub-market </a:t>
            </a:r>
            <a:r>
              <a:rPr lang="en-US" sz="1400" b="1" dirty="0">
                <a:latin typeface="Proxima Nova Rg" panose="02000506030000020004" pitchFamily="50" charset="0"/>
              </a:rPr>
              <a:t>unemployment</a:t>
            </a:r>
            <a:r>
              <a:rPr lang="en-US" sz="1400" dirty="0">
                <a:latin typeface="Proxima Nova Rg" panose="02000506030000020004" pitchFamily="50" charset="0"/>
              </a:rPr>
              <a:t> below the </a:t>
            </a:r>
            <a:r>
              <a:rPr lang="en-US" sz="1400" b="1" dirty="0">
                <a:latin typeface="Proxima Nova Rg" panose="02000506030000020004" pitchFamily="50" charset="0"/>
              </a:rPr>
              <a:t>national average</a:t>
            </a:r>
            <a:r>
              <a:rPr lang="en-US" sz="1400" dirty="0">
                <a:latin typeface="Proxima Nova Rg" panose="02000506030000020004" pitchFamily="50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Median home price </a:t>
            </a:r>
            <a:r>
              <a:rPr lang="en-US" sz="1400" dirty="0">
                <a:latin typeface="Proxima Nova Rg" panose="02000506030000020004" pitchFamily="50" charset="0"/>
              </a:rPr>
              <a:t>compares favorably to the per unit asking price of the target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7691543" y="1410535"/>
            <a:ext cx="267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3F3F"/>
                </a:solidFill>
                <a:latin typeface="Proxima Nova Rg" panose="02000506030000020004" pitchFamily="50" charset="0"/>
              </a:rPr>
              <a:t>Property Weaknesses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112970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63DF7D-D83E-44F0-9973-61D1453133BC}"/>
              </a:ext>
            </a:extLst>
          </p:cNvPr>
          <p:cNvSpPr txBox="1"/>
          <p:nvPr/>
        </p:nvSpPr>
        <p:spPr>
          <a:xfrm>
            <a:off x="6446703" y="1850315"/>
            <a:ext cx="50446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26% of zip code residents have a 4-year college degree, which is only slightly above target of 25%.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Population growth is relatively flat over the last 3 decades of census history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Historical job growth trends lag national averages with no catalysts on the horizon</a:t>
            </a:r>
          </a:p>
          <a:p>
            <a:pPr>
              <a:spcAft>
                <a:spcPts val="600"/>
              </a:spcAft>
            </a:pPr>
            <a:endParaRPr lang="en-US" sz="1400" dirty="0">
              <a:latin typeface="Proxima Nova Rg" panose="02000506030000020004" pitchFamily="50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23E6-56D8-422D-8597-A008A5B2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606305"/>
            <a:ext cx="5352122" cy="113015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2.  Market &amp; Competition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93EDC-F539-4415-B69A-7BB0F5D7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72" y="614928"/>
            <a:ext cx="5923387" cy="51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97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If the property passes the location &amp; demographics screen, the next step is to analyze the competition in four steps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BA2F0-C7AC-4D6F-BB3B-A76847D2E9A4}"/>
              </a:ext>
            </a:extLst>
          </p:cNvPr>
          <p:cNvSpPr txBox="1"/>
          <p:nvPr/>
        </p:nvSpPr>
        <p:spPr>
          <a:xfrm>
            <a:off x="558941" y="2642709"/>
            <a:ext cx="1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Identify the Competition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DCCA8-B929-4C6E-9C1A-02AD03C4B6FF}"/>
              </a:ext>
            </a:extLst>
          </p:cNvPr>
          <p:cNvSpPr txBox="1"/>
          <p:nvPr/>
        </p:nvSpPr>
        <p:spPr>
          <a:xfrm>
            <a:off x="3424438" y="2640972"/>
            <a:ext cx="175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Compare photos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3E24A-995F-4C93-91A0-932BE7C56D85}"/>
              </a:ext>
            </a:extLst>
          </p:cNvPr>
          <p:cNvSpPr txBox="1"/>
          <p:nvPr/>
        </p:nvSpPr>
        <p:spPr>
          <a:xfrm>
            <a:off x="6138416" y="2642709"/>
            <a:ext cx="235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Make a comparison matrix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6D5926-CB5F-4638-9E8F-7CC3DC9EAB59}"/>
              </a:ext>
            </a:extLst>
          </p:cNvPr>
          <p:cNvSpPr/>
          <p:nvPr/>
        </p:nvSpPr>
        <p:spPr>
          <a:xfrm>
            <a:off x="1007563" y="1600327"/>
            <a:ext cx="685800" cy="685800"/>
          </a:xfrm>
          <a:prstGeom prst="ellips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2B87B8-008B-421E-B554-D0DD8966273F}"/>
              </a:ext>
            </a:extLst>
          </p:cNvPr>
          <p:cNvSpPr/>
          <p:nvPr/>
        </p:nvSpPr>
        <p:spPr>
          <a:xfrm>
            <a:off x="3962209" y="1580784"/>
            <a:ext cx="685800" cy="685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A98390-4EE5-499A-A74E-31F211410E1A}"/>
              </a:ext>
            </a:extLst>
          </p:cNvPr>
          <p:cNvSpPr/>
          <p:nvPr/>
        </p:nvSpPr>
        <p:spPr>
          <a:xfrm>
            <a:off x="6938092" y="1585965"/>
            <a:ext cx="685800" cy="68580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376948-4CF1-4A9A-90F6-ED518F624904}"/>
              </a:ext>
            </a:extLst>
          </p:cNvPr>
          <p:cNvSpPr/>
          <p:nvPr/>
        </p:nvSpPr>
        <p:spPr>
          <a:xfrm>
            <a:off x="9913975" y="1585965"/>
            <a:ext cx="685800" cy="685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CAA70-66AE-44D0-9F3A-A3CE97C1DFD4}"/>
              </a:ext>
            </a:extLst>
          </p:cNvPr>
          <p:cNvSpPr txBox="1"/>
          <p:nvPr/>
        </p:nvSpPr>
        <p:spPr>
          <a:xfrm>
            <a:off x="9266626" y="2640972"/>
            <a:ext cx="216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Estimate renovation costs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F93275-7564-41EF-A922-2DC4D325B01C}"/>
              </a:ext>
            </a:extLst>
          </p:cNvPr>
          <p:cNvCxnSpPr/>
          <p:nvPr/>
        </p:nvCxnSpPr>
        <p:spPr>
          <a:xfrm>
            <a:off x="3105317" y="2864183"/>
            <a:ext cx="0" cy="29260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2AC10F-BF8B-4F30-A871-296E3E6324A0}"/>
              </a:ext>
            </a:extLst>
          </p:cNvPr>
          <p:cNvCxnSpPr/>
          <p:nvPr/>
        </p:nvCxnSpPr>
        <p:spPr>
          <a:xfrm>
            <a:off x="5876976" y="2864183"/>
            <a:ext cx="0" cy="29260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08AEE2-6D7E-4F15-A6B4-B0D05A9C0217}"/>
              </a:ext>
            </a:extLst>
          </p:cNvPr>
          <p:cNvCxnSpPr/>
          <p:nvPr/>
        </p:nvCxnSpPr>
        <p:spPr>
          <a:xfrm>
            <a:off x="8877633" y="2864183"/>
            <a:ext cx="0" cy="29260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10B76A-5EA1-460E-A578-96E28FF26A7A}"/>
              </a:ext>
            </a:extLst>
          </p:cNvPr>
          <p:cNvCxnSpPr>
            <a:cxnSpLocks/>
          </p:cNvCxnSpPr>
          <p:nvPr/>
        </p:nvCxnSpPr>
        <p:spPr>
          <a:xfrm>
            <a:off x="1793589" y="1929543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7BA501-1544-48F6-8985-7353204A8F32}"/>
              </a:ext>
            </a:extLst>
          </p:cNvPr>
          <p:cNvCxnSpPr>
            <a:cxnSpLocks/>
          </p:cNvCxnSpPr>
          <p:nvPr/>
        </p:nvCxnSpPr>
        <p:spPr>
          <a:xfrm>
            <a:off x="4903311" y="1929543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804788-D18E-4D15-8F4D-5C51F08706A3}"/>
              </a:ext>
            </a:extLst>
          </p:cNvPr>
          <p:cNvCxnSpPr>
            <a:cxnSpLocks/>
          </p:cNvCxnSpPr>
          <p:nvPr/>
        </p:nvCxnSpPr>
        <p:spPr>
          <a:xfrm>
            <a:off x="7876187" y="1928865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AB89D8-D47E-4AC0-88BA-32BCD794143F}"/>
              </a:ext>
            </a:extLst>
          </p:cNvPr>
          <p:cNvSpPr txBox="1"/>
          <p:nvPr/>
        </p:nvSpPr>
        <p:spPr>
          <a:xfrm>
            <a:off x="363516" y="3350279"/>
            <a:ext cx="2659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Identify nearby properties with comparable construction, finishes, and amenities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EE81D0-328B-4F70-8A88-0E8B58CDA9F0}"/>
              </a:ext>
            </a:extLst>
          </p:cNvPr>
          <p:cNvSpPr txBox="1"/>
          <p:nvPr/>
        </p:nvSpPr>
        <p:spPr>
          <a:xfrm>
            <a:off x="3176592" y="3350279"/>
            <a:ext cx="2620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Compare available photos of competitor properties to see how they stack up against the target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E24C04-C5CF-4A61-A865-796BDAB116D4}"/>
              </a:ext>
            </a:extLst>
          </p:cNvPr>
          <p:cNvSpPr txBox="1"/>
          <p:nvPr/>
        </p:nvSpPr>
        <p:spPr>
          <a:xfrm>
            <a:off x="6014228" y="3350279"/>
            <a:ext cx="2710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Create a matrix to compare all aspects of competitor properties to the subject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67471-58A9-4C70-84BB-A185CE19D544}"/>
              </a:ext>
            </a:extLst>
          </p:cNvPr>
          <p:cNvSpPr txBox="1"/>
          <p:nvPr/>
        </p:nvSpPr>
        <p:spPr>
          <a:xfrm>
            <a:off x="9030998" y="3350279"/>
            <a:ext cx="2797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If needed, create an estimate of per unit renovation costs to bring the property up to competitor standards</a:t>
            </a:r>
          </a:p>
        </p:txBody>
      </p:sp>
    </p:spTree>
    <p:extLst>
      <p:ext uri="{BB962C8B-B14F-4D97-AF65-F5344CB8AC3E}">
        <p14:creationId xmlns:p14="http://schemas.microsoft.com/office/powerpoint/2010/main" val="2178145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first step in comparing the target property to the market is to identify the competition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07205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Go to </a:t>
            </a:r>
            <a:r>
              <a:rPr lang="en-US" sz="1400" dirty="0">
                <a:latin typeface="Proxima Nova Rg" panose="02000506030000020004" pitchFamily="50" charset="0"/>
                <a:hlinkClick r:id="rId2"/>
              </a:rPr>
              <a:t>Apartments.com </a:t>
            </a:r>
            <a:r>
              <a:rPr lang="en-US" sz="1400" dirty="0">
                <a:latin typeface="Proxima Nova Rg" panose="02000506030000020004" pitchFamily="50" charset="0"/>
              </a:rPr>
              <a:t>and enter the address of the subject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Use the mapping tool to locate similar apartment buildings in the area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Narrow the choices to 3 - 4 properties whose construction, finish, and amenity packages are most similar to the target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latin typeface="Proxima Nova Rg" panose="02000506030000020004" pitchFamily="50" charset="0"/>
              </a:rPr>
              <a:t>OR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Request the broker’s Offering Memo on the property, which will usually list the competitors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246458" y="1407205"/>
            <a:ext cx="255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Result</a:t>
            </a:r>
            <a:endParaRPr lang="en-US" b="1" u="sng" baseline="30000" dirty="0">
              <a:solidFill>
                <a:srgbClr val="00B0F0"/>
              </a:solidFill>
              <a:latin typeface="Proxima Nova Rg" panose="02000506030000020004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6C8895-8A2C-4576-8FE3-3FD3DE0B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67" y="1850697"/>
            <a:ext cx="5146225" cy="402336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347D51-64CD-4448-9A9C-1C78BF6D2E5C}"/>
              </a:ext>
            </a:extLst>
          </p:cNvPr>
          <p:cNvCxnSpPr/>
          <p:nvPr/>
        </p:nvCxnSpPr>
        <p:spPr>
          <a:xfrm>
            <a:off x="9742868" y="2859110"/>
            <a:ext cx="637504" cy="8113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51B90A-9D19-4AD7-9F7F-CB0B48CB1497}"/>
              </a:ext>
            </a:extLst>
          </p:cNvPr>
          <p:cNvSpPr txBox="1"/>
          <p:nvPr/>
        </p:nvSpPr>
        <p:spPr>
          <a:xfrm>
            <a:off x="8939888" y="2489778"/>
            <a:ext cx="17128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Target Property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2D10F23-6747-43BB-B8FA-F61477CE1A65}"/>
              </a:ext>
            </a:extLst>
          </p:cNvPr>
          <p:cNvCxnSpPr>
            <a:cxnSpLocks/>
          </p:cNvCxnSpPr>
          <p:nvPr/>
        </p:nvCxnSpPr>
        <p:spPr>
          <a:xfrm>
            <a:off x="7575023" y="3798332"/>
            <a:ext cx="313287" cy="8895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4552E4C-C630-4A3A-A929-4584DE918613}"/>
              </a:ext>
            </a:extLst>
          </p:cNvPr>
          <p:cNvSpPr txBox="1"/>
          <p:nvPr/>
        </p:nvSpPr>
        <p:spPr>
          <a:xfrm>
            <a:off x="6772043" y="3429000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1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9BA2BF-2BA6-4FF8-AC7A-F71C4DB8BF96}"/>
              </a:ext>
            </a:extLst>
          </p:cNvPr>
          <p:cNvCxnSpPr>
            <a:cxnSpLocks/>
          </p:cNvCxnSpPr>
          <p:nvPr/>
        </p:nvCxnSpPr>
        <p:spPr>
          <a:xfrm flipH="1">
            <a:off x="10479640" y="4315064"/>
            <a:ext cx="40989" cy="5497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4B88DB2-9C4E-4DEE-997F-7E4D98D179CB}"/>
              </a:ext>
            </a:extLst>
          </p:cNvPr>
          <p:cNvSpPr txBox="1"/>
          <p:nvPr/>
        </p:nvSpPr>
        <p:spPr>
          <a:xfrm>
            <a:off x="9717649" y="3945732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F4D691-D5AA-4443-B1DA-CB157EAF532C}"/>
              </a:ext>
            </a:extLst>
          </p:cNvPr>
          <p:cNvCxnSpPr>
            <a:cxnSpLocks/>
          </p:cNvCxnSpPr>
          <p:nvPr/>
        </p:nvCxnSpPr>
        <p:spPr>
          <a:xfrm flipH="1" flipV="1">
            <a:off x="8778866" y="5038165"/>
            <a:ext cx="745061" cy="3924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4379B44-5C6B-4CF9-93E9-A14BB854EF3F}"/>
              </a:ext>
            </a:extLst>
          </p:cNvPr>
          <p:cNvSpPr txBox="1"/>
          <p:nvPr/>
        </p:nvSpPr>
        <p:spPr>
          <a:xfrm>
            <a:off x="8667482" y="5430565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3</a:t>
            </a:r>
          </a:p>
        </p:txBody>
      </p:sp>
    </p:spTree>
    <p:extLst>
      <p:ext uri="{BB962C8B-B14F-4D97-AF65-F5344CB8AC3E}">
        <p14:creationId xmlns:p14="http://schemas.microsoft.com/office/powerpoint/2010/main" val="259049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target property has three hi-rise competitors</a:t>
            </a:r>
            <a:r>
              <a:rPr lang="en-US" baseline="30000" dirty="0"/>
              <a:t>1</a:t>
            </a:r>
            <a:r>
              <a:rPr lang="en-US" dirty="0"/>
              <a:t>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6BFE4-E0D8-429B-88E0-A5FC9A9DE4BB}"/>
              </a:ext>
            </a:extLst>
          </p:cNvPr>
          <p:cNvCxnSpPr/>
          <p:nvPr/>
        </p:nvCxnSpPr>
        <p:spPr>
          <a:xfrm>
            <a:off x="3974113" y="1453284"/>
            <a:ext cx="0" cy="438912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CD22C7-96EB-438F-AB6E-DFD9733E0760}"/>
              </a:ext>
            </a:extLst>
          </p:cNvPr>
          <p:cNvCxnSpPr/>
          <p:nvPr/>
        </p:nvCxnSpPr>
        <p:spPr>
          <a:xfrm>
            <a:off x="7662810" y="1453284"/>
            <a:ext cx="0" cy="438912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4BA2F0-C7AC-4D6F-BB3B-A76847D2E9A4}"/>
              </a:ext>
            </a:extLst>
          </p:cNvPr>
          <p:cNvSpPr txBox="1"/>
          <p:nvPr/>
        </p:nvSpPr>
        <p:spPr>
          <a:xfrm>
            <a:off x="261995" y="3828044"/>
            <a:ext cx="349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1.  Cherry Hill Towers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DCCA8-B929-4C6E-9C1A-02AD03C4B6FF}"/>
              </a:ext>
            </a:extLst>
          </p:cNvPr>
          <p:cNvSpPr txBox="1"/>
          <p:nvPr/>
        </p:nvSpPr>
        <p:spPr>
          <a:xfrm>
            <a:off x="3939353" y="3828044"/>
            <a:ext cx="340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2.  The Grand at Cherry Hill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3E24A-995F-4C93-91A0-932BE7C56D85}"/>
              </a:ext>
            </a:extLst>
          </p:cNvPr>
          <p:cNvSpPr txBox="1"/>
          <p:nvPr/>
        </p:nvSpPr>
        <p:spPr>
          <a:xfrm>
            <a:off x="8273370" y="3828044"/>
            <a:ext cx="330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Proxima Nova Rg" panose="02000506030000020004" pitchFamily="50" charset="0"/>
              </a:rPr>
              <a:t>3.  Towers of Windsor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847C6-0F21-4C35-A2B7-0C85ACA64364}"/>
              </a:ext>
            </a:extLst>
          </p:cNvPr>
          <p:cNvSpPr txBox="1"/>
          <p:nvPr/>
        </p:nvSpPr>
        <p:spPr>
          <a:xfrm>
            <a:off x="855136" y="4295679"/>
            <a:ext cx="1799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Built</a:t>
            </a:r>
            <a:r>
              <a:rPr lang="en-US" sz="1400" dirty="0"/>
              <a:t>:  1962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# Units</a:t>
            </a:r>
            <a:r>
              <a:rPr lang="en-US" sz="1400" dirty="0"/>
              <a:t>:  434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Occupancy</a:t>
            </a:r>
            <a:r>
              <a:rPr lang="en-US" sz="1400" dirty="0"/>
              <a:t>:  87%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554BB-AE00-4DD3-AB2A-DE900D21E839}"/>
              </a:ext>
            </a:extLst>
          </p:cNvPr>
          <p:cNvSpPr txBox="1"/>
          <p:nvPr/>
        </p:nvSpPr>
        <p:spPr>
          <a:xfrm>
            <a:off x="4112097" y="4295679"/>
            <a:ext cx="15765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Built</a:t>
            </a:r>
            <a:r>
              <a:rPr lang="en-US" sz="1400" dirty="0"/>
              <a:t>:  1969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# Unit</a:t>
            </a:r>
            <a:r>
              <a:rPr lang="en-US" sz="1400" dirty="0"/>
              <a:t>:  546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Occupancy</a:t>
            </a:r>
            <a:r>
              <a:rPr lang="en-US" sz="1400" dirty="0"/>
              <a:t>:  93%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8FB360-97F2-4BE5-AF79-DB345D952EF3}"/>
              </a:ext>
            </a:extLst>
          </p:cNvPr>
          <p:cNvSpPr txBox="1"/>
          <p:nvPr/>
        </p:nvSpPr>
        <p:spPr>
          <a:xfrm>
            <a:off x="8327554" y="4295679"/>
            <a:ext cx="15386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Built</a:t>
            </a:r>
            <a:r>
              <a:rPr lang="en-US" sz="1400" dirty="0"/>
              <a:t>:  1966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# Units</a:t>
            </a:r>
            <a:r>
              <a:rPr lang="en-US" sz="1400" dirty="0"/>
              <a:t>:  525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Occupancy</a:t>
            </a:r>
            <a:r>
              <a:rPr lang="en-US" sz="1400" dirty="0"/>
              <a:t>:  95%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EF482B-F907-45F4-A9B2-8320CBB8F84E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B0F0318-862F-447C-92C8-928FE4C9A102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9C7C51C-6E0A-4DF8-812F-FC461C13333A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30CFCB-662E-4630-83B7-218FC4348AF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ECF0C4-B51C-46D1-8F83-5CCB18E05311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F96832-8499-424A-BDDB-3480C670E34C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7A622C-B500-444B-85A1-B8B6666F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919" y="1453284"/>
            <a:ext cx="2969939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D70BF-E413-41A2-995E-6ABC379CE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764" y="1453284"/>
            <a:ext cx="2862939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2B4917-A561-413F-AB8B-4C9376837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74" y="1453284"/>
            <a:ext cx="3188970" cy="2057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4C45E3D-9B0A-4F95-A226-DE47FBC04868}"/>
              </a:ext>
            </a:extLst>
          </p:cNvPr>
          <p:cNvSpPr txBox="1"/>
          <p:nvPr/>
        </p:nvSpPr>
        <p:spPr>
          <a:xfrm>
            <a:off x="5390780" y="6565443"/>
            <a:ext cx="6801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r>
              <a:rPr lang="en-US" sz="1000" baseline="30000" dirty="0"/>
              <a:t> </a:t>
            </a:r>
            <a:r>
              <a:rPr lang="en-US" sz="1000" dirty="0"/>
              <a:t>– There are more than 3 local competitors, but these three most closely resemble the target in construction, age, and size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7399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07217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With competitors identified, review the published pictures for each and compare them on similar dimensions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383527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Go to </a:t>
            </a:r>
            <a:r>
              <a:rPr lang="en-US" sz="1400" dirty="0">
                <a:latin typeface="Proxima Nova Rg" panose="02000506030000020004" pitchFamily="50" charset="0"/>
                <a:hlinkClick r:id="rId2"/>
              </a:rPr>
              <a:t>Apartments.com </a:t>
            </a:r>
            <a:r>
              <a:rPr lang="en-US" sz="1400" dirty="0">
                <a:latin typeface="Proxima Nova Rg" panose="02000506030000020004" pitchFamily="50" charset="0"/>
              </a:rPr>
              <a:t>and enter the addresses (or name) of each competitor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Click through the published pictures for each with a particular focus on: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Kitchens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Bathrooms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Property exterior / amenities / remaining interiors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Compare pictures of the target to competitors to see where they’re the same or different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246458" y="1383527"/>
            <a:ext cx="255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Result</a:t>
            </a:r>
            <a:endParaRPr lang="en-US" b="1" u="sng" baseline="30000" dirty="0">
              <a:solidFill>
                <a:srgbClr val="00B0F0"/>
              </a:solidFill>
              <a:latin typeface="Proxima Nova Rg" panose="02000506030000020004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6C8895-8A2C-4576-8FE3-3FD3DE0B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67" y="1850697"/>
            <a:ext cx="5146225" cy="402336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347D51-64CD-4448-9A9C-1C78BF6D2E5C}"/>
              </a:ext>
            </a:extLst>
          </p:cNvPr>
          <p:cNvCxnSpPr/>
          <p:nvPr/>
        </p:nvCxnSpPr>
        <p:spPr>
          <a:xfrm>
            <a:off x="9742868" y="2859110"/>
            <a:ext cx="637504" cy="8113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51B90A-9D19-4AD7-9F7F-CB0B48CB1497}"/>
              </a:ext>
            </a:extLst>
          </p:cNvPr>
          <p:cNvSpPr txBox="1"/>
          <p:nvPr/>
        </p:nvSpPr>
        <p:spPr>
          <a:xfrm>
            <a:off x="8939888" y="2489778"/>
            <a:ext cx="17128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Target Property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2D10F23-6747-43BB-B8FA-F61477CE1A65}"/>
              </a:ext>
            </a:extLst>
          </p:cNvPr>
          <p:cNvCxnSpPr>
            <a:cxnSpLocks/>
          </p:cNvCxnSpPr>
          <p:nvPr/>
        </p:nvCxnSpPr>
        <p:spPr>
          <a:xfrm>
            <a:off x="7575023" y="3798332"/>
            <a:ext cx="313287" cy="8895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4552E4C-C630-4A3A-A929-4584DE918613}"/>
              </a:ext>
            </a:extLst>
          </p:cNvPr>
          <p:cNvSpPr txBox="1"/>
          <p:nvPr/>
        </p:nvSpPr>
        <p:spPr>
          <a:xfrm>
            <a:off x="6772043" y="3429000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1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9BA2BF-2BA6-4FF8-AC7A-F71C4DB8BF96}"/>
              </a:ext>
            </a:extLst>
          </p:cNvPr>
          <p:cNvCxnSpPr>
            <a:cxnSpLocks/>
          </p:cNvCxnSpPr>
          <p:nvPr/>
        </p:nvCxnSpPr>
        <p:spPr>
          <a:xfrm>
            <a:off x="10520629" y="4315064"/>
            <a:ext cx="319649" cy="805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4B88DB2-9C4E-4DEE-997F-7E4D98D179CB}"/>
              </a:ext>
            </a:extLst>
          </p:cNvPr>
          <p:cNvSpPr txBox="1"/>
          <p:nvPr/>
        </p:nvSpPr>
        <p:spPr>
          <a:xfrm>
            <a:off x="9717649" y="3945732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F4D691-D5AA-4443-B1DA-CB157EAF532C}"/>
              </a:ext>
            </a:extLst>
          </p:cNvPr>
          <p:cNvCxnSpPr>
            <a:cxnSpLocks/>
          </p:cNvCxnSpPr>
          <p:nvPr/>
        </p:nvCxnSpPr>
        <p:spPr>
          <a:xfrm flipH="1" flipV="1">
            <a:off x="8778866" y="5038165"/>
            <a:ext cx="745061" cy="3924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4379B44-5C6B-4CF9-93E9-A14BB854EF3F}"/>
              </a:ext>
            </a:extLst>
          </p:cNvPr>
          <p:cNvSpPr txBox="1"/>
          <p:nvPr/>
        </p:nvSpPr>
        <p:spPr>
          <a:xfrm>
            <a:off x="8667482" y="5430565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3</a:t>
            </a:r>
          </a:p>
        </p:txBody>
      </p:sp>
    </p:spTree>
    <p:extLst>
      <p:ext uri="{BB962C8B-B14F-4D97-AF65-F5344CB8AC3E}">
        <p14:creationId xmlns:p14="http://schemas.microsoft.com/office/powerpoint/2010/main" val="276457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For example, here’s how the kitchens compare…</a:t>
            </a:r>
            <a:r>
              <a:rPr lang="en-US" baseline="30000" dirty="0"/>
              <a:t>1</a:t>
            </a:r>
            <a:r>
              <a:rPr lang="en-US" dirty="0"/>
              <a:t>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C45E3D-9B0A-4F95-A226-DE47FBC04868}"/>
              </a:ext>
            </a:extLst>
          </p:cNvPr>
          <p:cNvSpPr txBox="1"/>
          <p:nvPr/>
        </p:nvSpPr>
        <p:spPr>
          <a:xfrm>
            <a:off x="8943654" y="6565443"/>
            <a:ext cx="3248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r>
              <a:rPr lang="en-US" sz="1000" baseline="30000" dirty="0"/>
              <a:t> </a:t>
            </a:r>
            <a:r>
              <a:rPr lang="en-US" sz="1000" dirty="0"/>
              <a:t>– Kitchen photos not available for The Grand Cherry Hill </a:t>
            </a:r>
            <a:endParaRPr lang="en-US" sz="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C190F-9F31-4559-A164-AF3119426F62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A7341E-D21F-474A-85B3-072B22FA05C1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2608529-45DA-4A3F-8E6A-5349E673AE7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F3ED621-3146-47A7-B3AD-35706C9FF5E8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386CB38-18AB-473A-8F75-75A56B8AB091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6FE87D4-1BA3-4BDD-9472-D40E7E940524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7DF423-EC85-4987-AB6F-B3DF8696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14" y="1696790"/>
            <a:ext cx="3614727" cy="25371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ABE086-DDF5-480C-B9A8-F6CC13DFAEC0}"/>
              </a:ext>
            </a:extLst>
          </p:cNvPr>
          <p:cNvSpPr txBox="1"/>
          <p:nvPr/>
        </p:nvSpPr>
        <p:spPr>
          <a:xfrm>
            <a:off x="1322855" y="1314290"/>
            <a:ext cx="197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Target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657C3-9611-456C-B8C7-F1FD6A8B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9" y="1696790"/>
            <a:ext cx="3411919" cy="253713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C2DB64C-D5DD-499E-BDC7-0033AD7A7712}"/>
              </a:ext>
            </a:extLst>
          </p:cNvPr>
          <p:cNvSpPr txBox="1"/>
          <p:nvPr/>
        </p:nvSpPr>
        <p:spPr>
          <a:xfrm>
            <a:off x="4888211" y="1314290"/>
            <a:ext cx="230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Cherry Hill Towers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467F9-D780-49DA-B68D-5F45F775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859" y="1696791"/>
            <a:ext cx="3652941" cy="25466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117BF82-1F7D-4ABF-BC16-F452362B377C}"/>
              </a:ext>
            </a:extLst>
          </p:cNvPr>
          <p:cNvSpPr txBox="1"/>
          <p:nvPr/>
        </p:nvSpPr>
        <p:spPr>
          <a:xfrm>
            <a:off x="8255850" y="1314290"/>
            <a:ext cx="295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Towers of Windsor Park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069F02-E338-4A8F-9B1B-A9FFFDDDDE7C}"/>
              </a:ext>
            </a:extLst>
          </p:cNvPr>
          <p:cNvCxnSpPr/>
          <p:nvPr/>
        </p:nvCxnSpPr>
        <p:spPr>
          <a:xfrm>
            <a:off x="4232658" y="1696790"/>
            <a:ext cx="0" cy="420624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A08B44-65F0-4335-8CAC-E916AF1CB1BD}"/>
              </a:ext>
            </a:extLst>
          </p:cNvPr>
          <p:cNvCxnSpPr/>
          <p:nvPr/>
        </p:nvCxnSpPr>
        <p:spPr>
          <a:xfrm>
            <a:off x="7836596" y="1696790"/>
            <a:ext cx="0" cy="420624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A01AFE-B217-44B0-B1F8-E0272CB51483}"/>
              </a:ext>
            </a:extLst>
          </p:cNvPr>
          <p:cNvSpPr txBox="1"/>
          <p:nvPr/>
        </p:nvSpPr>
        <p:spPr>
          <a:xfrm>
            <a:off x="502213" y="4336590"/>
            <a:ext cx="3614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Cabinets</a:t>
            </a:r>
            <a:r>
              <a:rPr lang="en-US" sz="1400" dirty="0"/>
              <a:t>:  Wood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Appliance Package</a:t>
            </a:r>
            <a:r>
              <a:rPr lang="en-US" sz="1400" dirty="0"/>
              <a:t>:  Regular 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Backsplash</a:t>
            </a:r>
            <a:r>
              <a:rPr lang="en-US" sz="1400" dirty="0"/>
              <a:t>:  None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Cabinet Hardware</a:t>
            </a:r>
            <a:r>
              <a:rPr lang="en-US" sz="1400" dirty="0"/>
              <a:t>:  None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Countertops</a:t>
            </a:r>
            <a:r>
              <a:rPr lang="en-US" sz="1400" dirty="0"/>
              <a:t>:  Laminate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5CC03B-9EF4-4689-8BCA-A770D6D0BECD}"/>
              </a:ext>
            </a:extLst>
          </p:cNvPr>
          <p:cNvSpPr txBox="1"/>
          <p:nvPr/>
        </p:nvSpPr>
        <p:spPr>
          <a:xfrm>
            <a:off x="4355405" y="4336590"/>
            <a:ext cx="3411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Cabinets</a:t>
            </a:r>
            <a:r>
              <a:rPr lang="en-US" sz="1400" dirty="0"/>
              <a:t>:  Wood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Appliance Package</a:t>
            </a:r>
            <a:r>
              <a:rPr lang="en-US" sz="1400" dirty="0"/>
              <a:t>:  Stainless 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Backsplash</a:t>
            </a:r>
            <a:r>
              <a:rPr lang="en-US" sz="1400" dirty="0"/>
              <a:t>:  Tile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Cabinet Hardware</a:t>
            </a:r>
            <a:r>
              <a:rPr lang="en-US" sz="1400" dirty="0"/>
              <a:t>:  Stainless / Nickel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Countertops</a:t>
            </a:r>
            <a:r>
              <a:rPr lang="en-US" sz="1400" dirty="0"/>
              <a:t>:  Stone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E8D2A6-D1E1-4CC6-A416-711C2F74DE48}"/>
              </a:ext>
            </a:extLst>
          </p:cNvPr>
          <p:cNvSpPr txBox="1"/>
          <p:nvPr/>
        </p:nvSpPr>
        <p:spPr>
          <a:xfrm>
            <a:off x="7926505" y="4336590"/>
            <a:ext cx="3614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Cabinets</a:t>
            </a:r>
            <a:r>
              <a:rPr lang="en-US" sz="1400" dirty="0"/>
              <a:t>:  Wood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Appliance Package</a:t>
            </a:r>
            <a:r>
              <a:rPr lang="en-US" sz="1400" dirty="0"/>
              <a:t>:  Stainless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Backsplash</a:t>
            </a:r>
            <a:r>
              <a:rPr lang="en-US" sz="1400" dirty="0"/>
              <a:t>:  Tile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Cabinet Hardware</a:t>
            </a:r>
            <a:r>
              <a:rPr lang="en-US" sz="1400" dirty="0"/>
              <a:t>:  Stainless / Nickel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Countertops</a:t>
            </a:r>
            <a:r>
              <a:rPr lang="en-US" sz="1400" dirty="0"/>
              <a:t>:  Stone</a:t>
            </a:r>
          </a:p>
        </p:txBody>
      </p:sp>
    </p:spTree>
    <p:extLst>
      <p:ext uri="{BB962C8B-B14F-4D97-AF65-F5344CB8AC3E}">
        <p14:creationId xmlns:p14="http://schemas.microsoft.com/office/powerpoint/2010/main" val="392820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23E6-56D8-422D-8597-A008A5B2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892175"/>
            <a:ext cx="4649413" cy="728912"/>
          </a:xfrm>
        </p:spPr>
        <p:txBody>
          <a:bodyPr/>
          <a:lstStyle/>
          <a:p>
            <a:r>
              <a:rPr lang="en-US" dirty="0"/>
              <a:t>Executive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E82AB-DE6F-4C6A-8812-7F56668B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472" y="1187450"/>
            <a:ext cx="705670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1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After viewing the photos, create a matrix to compare all aspects of the target property to the competition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63807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Using all available photos, websites, and marketing materials, compare all aspects of the target property to the competition, including: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Unit mix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Interiors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Exteriors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Finishes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Amenities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Create a matrix or “heat map” to determine where the target meets/exceeds the market and where it falls short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246458" y="1459668"/>
            <a:ext cx="255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Result</a:t>
            </a:r>
            <a:r>
              <a:rPr lang="en-US" b="1" u="sng" baseline="30000" dirty="0">
                <a:solidFill>
                  <a:srgbClr val="00B0F0"/>
                </a:solidFill>
                <a:latin typeface="Proxima Nova Rg" panose="02000506030000020004" pitchFamily="50" charset="0"/>
              </a:rPr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3F17CB7-40C9-423A-B938-8E2886E0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467" y="1850697"/>
            <a:ext cx="5146225" cy="402336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27A3FB-2419-47C1-8DF4-5AC0F17835C6}"/>
              </a:ext>
            </a:extLst>
          </p:cNvPr>
          <p:cNvCxnSpPr/>
          <p:nvPr/>
        </p:nvCxnSpPr>
        <p:spPr>
          <a:xfrm>
            <a:off x="9742868" y="2859110"/>
            <a:ext cx="637504" cy="8113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84FFC59-876D-4824-AD33-AA41703B0746}"/>
              </a:ext>
            </a:extLst>
          </p:cNvPr>
          <p:cNvSpPr txBox="1"/>
          <p:nvPr/>
        </p:nvSpPr>
        <p:spPr>
          <a:xfrm>
            <a:off x="8939888" y="2489778"/>
            <a:ext cx="17128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Target Property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936F245-91B3-41E1-AC63-97F596E04A53}"/>
              </a:ext>
            </a:extLst>
          </p:cNvPr>
          <p:cNvCxnSpPr>
            <a:cxnSpLocks/>
          </p:cNvCxnSpPr>
          <p:nvPr/>
        </p:nvCxnSpPr>
        <p:spPr>
          <a:xfrm>
            <a:off x="7575023" y="3798332"/>
            <a:ext cx="313287" cy="8895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62CCB0-1B22-4C35-842A-B87D15794AFB}"/>
              </a:ext>
            </a:extLst>
          </p:cNvPr>
          <p:cNvSpPr txBox="1"/>
          <p:nvPr/>
        </p:nvSpPr>
        <p:spPr>
          <a:xfrm>
            <a:off x="6772043" y="3429000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1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5D8917-7AF4-4A68-B979-0AC5B39C4F26}"/>
              </a:ext>
            </a:extLst>
          </p:cNvPr>
          <p:cNvCxnSpPr>
            <a:cxnSpLocks/>
          </p:cNvCxnSpPr>
          <p:nvPr/>
        </p:nvCxnSpPr>
        <p:spPr>
          <a:xfrm>
            <a:off x="10520629" y="4315064"/>
            <a:ext cx="319649" cy="805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BAD71F7-BA22-430D-99FD-BCA026880B1B}"/>
              </a:ext>
            </a:extLst>
          </p:cNvPr>
          <p:cNvSpPr txBox="1"/>
          <p:nvPr/>
        </p:nvSpPr>
        <p:spPr>
          <a:xfrm>
            <a:off x="9717649" y="3945732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2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837BEE-B2A0-4C6A-BE8D-EC9FEF696138}"/>
              </a:ext>
            </a:extLst>
          </p:cNvPr>
          <p:cNvCxnSpPr>
            <a:cxnSpLocks/>
          </p:cNvCxnSpPr>
          <p:nvPr/>
        </p:nvCxnSpPr>
        <p:spPr>
          <a:xfrm flipH="1" flipV="1">
            <a:off x="8778866" y="5038165"/>
            <a:ext cx="745061" cy="3924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88E5CA6-3D81-4D10-952F-01BE9BD520BD}"/>
              </a:ext>
            </a:extLst>
          </p:cNvPr>
          <p:cNvSpPr txBox="1"/>
          <p:nvPr/>
        </p:nvSpPr>
        <p:spPr>
          <a:xfrm>
            <a:off x="8667482" y="5430565"/>
            <a:ext cx="17128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Competitor 3</a:t>
            </a:r>
          </a:p>
        </p:txBody>
      </p:sp>
    </p:spTree>
    <p:extLst>
      <p:ext uri="{BB962C8B-B14F-4D97-AF65-F5344CB8AC3E}">
        <p14:creationId xmlns:p14="http://schemas.microsoft.com/office/powerpoint/2010/main" val="228995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Here’s an example of the comparison matrix for the kitchen finishes</a:t>
            </a:r>
            <a:r>
              <a:rPr lang="en-US" baseline="30000" dirty="0"/>
              <a:t>1</a:t>
            </a:r>
            <a:r>
              <a:rPr lang="en-US" dirty="0"/>
              <a:t>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002373-DECC-4152-B697-5CB144CABD1E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545299-240B-4B43-A7BA-23C3B793255D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694BCE4-ED72-4AEC-9EFB-04F11C8600F2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F15ABDE-2EF6-4277-A0A0-F0A0D219827B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92B6A99-B1BD-42B2-9D2A-366CEA33E0D4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F42322-F6C1-41A5-BFB1-83973A48F69C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F6F2522-8550-4641-815C-4135493D7483}"/>
              </a:ext>
            </a:extLst>
          </p:cNvPr>
          <p:cNvSpPr txBox="1"/>
          <p:nvPr/>
        </p:nvSpPr>
        <p:spPr>
          <a:xfrm>
            <a:off x="8937938" y="6611779"/>
            <a:ext cx="3344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 – For the complete matrix, see the Due Diligence checklist</a:t>
            </a:r>
            <a:endParaRPr lang="en-US" sz="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417491-277E-4FA5-91B0-E83A4F87E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869477"/>
              </p:ext>
            </p:extLst>
          </p:nvPr>
        </p:nvGraphicFramePr>
        <p:xfrm>
          <a:off x="473934" y="1378866"/>
          <a:ext cx="11334466" cy="4468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1741">
                  <a:extLst>
                    <a:ext uri="{9D8B030D-6E8A-4147-A177-3AD203B41FA5}">
                      <a16:colId xmlns:a16="http://schemas.microsoft.com/office/drawing/2014/main" val="3254821339"/>
                    </a:ext>
                  </a:extLst>
                </a:gridCol>
                <a:gridCol w="3354733">
                  <a:extLst>
                    <a:ext uri="{9D8B030D-6E8A-4147-A177-3AD203B41FA5}">
                      <a16:colId xmlns:a16="http://schemas.microsoft.com/office/drawing/2014/main" val="4043384509"/>
                    </a:ext>
                  </a:extLst>
                </a:gridCol>
                <a:gridCol w="1461998">
                  <a:extLst>
                    <a:ext uri="{9D8B030D-6E8A-4147-A177-3AD203B41FA5}">
                      <a16:colId xmlns:a16="http://schemas.microsoft.com/office/drawing/2014/main" val="397960590"/>
                    </a:ext>
                  </a:extLst>
                </a:gridCol>
                <a:gridCol w="1461998">
                  <a:extLst>
                    <a:ext uri="{9D8B030D-6E8A-4147-A177-3AD203B41FA5}">
                      <a16:colId xmlns:a16="http://schemas.microsoft.com/office/drawing/2014/main" val="290119663"/>
                    </a:ext>
                  </a:extLst>
                </a:gridCol>
                <a:gridCol w="1461998">
                  <a:extLst>
                    <a:ext uri="{9D8B030D-6E8A-4147-A177-3AD203B41FA5}">
                      <a16:colId xmlns:a16="http://schemas.microsoft.com/office/drawing/2014/main" val="1557229689"/>
                    </a:ext>
                  </a:extLst>
                </a:gridCol>
                <a:gridCol w="1461998">
                  <a:extLst>
                    <a:ext uri="{9D8B030D-6E8A-4147-A177-3AD203B41FA5}">
                      <a16:colId xmlns:a16="http://schemas.microsoft.com/office/drawing/2014/main" val="623517106"/>
                    </a:ext>
                  </a:extLst>
                </a:gridCol>
              </a:tblGrid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Kitchen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Potential Options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Target Property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Competitor 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Competitor 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Competitor 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741664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Appliances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"Regular" or Stainless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Stainless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Stainless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266898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Backsplash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None, Tile, Marble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None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Tile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Tile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254436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Cabinet Hardware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Present or Not 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Not Present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563607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Cabinets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Laminate or Wood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Wood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Wood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Wood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945575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Ceiling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Popcorn; Knockdown; Skip Trowel, Swirl, Flat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Popcorn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Knockdown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Knockdown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374439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Countertops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effectLst/>
                        </a:rPr>
                        <a:t>Tile, Laminate, Concrete, Marble, Quartz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Laminate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Marble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Marble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362632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Flooring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Tile, Carpet, Laminate, Wood Plank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Tile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Tile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Laminate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61363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Microwave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Present or Not 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Not Present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Present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712602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Sink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Drop in, Undermount, Dual Mount, Farmhouse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Drop In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Undermount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Undermount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042995"/>
                  </a:ext>
                </a:extLst>
              </a:tr>
              <a:tr h="39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Stove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Gas or Electric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Gas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Electric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9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93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For the items that are inferior to the competition, create a per unit renovation budget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70739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Create an “inventory” of all unit finishes that need to upgraded to meet market conditions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Using the inventory, create a per unit renovation budget estimate to get a feel for the required investment to bring the property to market conditions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6867902" y="1470739"/>
            <a:ext cx="512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Sample Kitchen Renovation Budget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D981392-FF59-4847-BBC1-4BCE53BA0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514955"/>
              </p:ext>
            </p:extLst>
          </p:nvPr>
        </p:nvGraphicFramePr>
        <p:xfrm>
          <a:off x="6682053" y="1905319"/>
          <a:ext cx="51728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137">
                  <a:extLst>
                    <a:ext uri="{9D8B030D-6E8A-4147-A177-3AD203B41FA5}">
                      <a16:colId xmlns:a16="http://schemas.microsoft.com/office/drawing/2014/main" val="3003361823"/>
                    </a:ext>
                  </a:extLst>
                </a:gridCol>
                <a:gridCol w="2263712">
                  <a:extLst>
                    <a:ext uri="{9D8B030D-6E8A-4147-A177-3AD203B41FA5}">
                      <a16:colId xmlns:a16="http://schemas.microsoft.com/office/drawing/2014/main" val="1545088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Proxima Nova Rg" panose="02000506030000020004" pitchFamily="50" charset="0"/>
                        </a:rPr>
                        <a:t>Repair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Proxima Nova Rg" panose="02000506030000020004" pitchFamily="50" charset="0"/>
                        </a:rPr>
                        <a:t>Cost Est.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0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Stainless Steel Appliances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~$1,500 / Unit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789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Plank Flooring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$1.85 - $2.50 PSF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606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Faucets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$200 - $250 / Unit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71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Interior Painting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$1.00 PSF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303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187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Summary:  </a:t>
            </a:r>
            <a:r>
              <a:rPr lang="en-US" dirty="0"/>
              <a:t>Target property finishes lag the market and likely require significant renovation to justify market rents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1872354" y="1407205"/>
            <a:ext cx="223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Condition Notes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850315"/>
            <a:ext cx="52221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Target property constructed in 1969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Has undergone renovations, but no significant upgrades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Property has three hi-rise competitors that are most similar to the target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All three competitors were also constructed in the 1960s, but have undergone renovations to unit interiors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Proxima Nova Rg" panose="02000506030000020004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112970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004C82-CFF6-40BA-A2FF-E0EAE14D2FD6}"/>
              </a:ext>
            </a:extLst>
          </p:cNvPr>
          <p:cNvSpPr txBox="1"/>
          <p:nvPr/>
        </p:nvSpPr>
        <p:spPr>
          <a:xfrm>
            <a:off x="6337443" y="1850314"/>
            <a:ext cx="522216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Based on review of available photos, significant renovations are needed upgrade the property to market standards, including: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Upgraded appliance package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Upgraded kitchen backsplash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Addition of cabinet hardware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Conversion of ceilings from popcorn to knockdown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Upgrade countertops from laminate to stone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Upgrade sink from drop-in to undermount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Based on these renovations and others, it’s estimated that the total cost of the renovation will be $10,000 per unit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Proxima Nova Rg" panose="02000506030000020004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682975-14D5-4C28-89DC-A1C386F78464}"/>
              </a:ext>
            </a:extLst>
          </p:cNvPr>
          <p:cNvSpPr txBox="1"/>
          <p:nvPr/>
        </p:nvSpPr>
        <p:spPr>
          <a:xfrm>
            <a:off x="7450212" y="1407205"/>
            <a:ext cx="299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Renovations Needed</a:t>
            </a:r>
          </a:p>
        </p:txBody>
      </p:sp>
    </p:spTree>
    <p:extLst>
      <p:ext uri="{BB962C8B-B14F-4D97-AF65-F5344CB8AC3E}">
        <p14:creationId xmlns:p14="http://schemas.microsoft.com/office/powerpoint/2010/main" val="2322174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23E6-56D8-422D-8597-A008A5B2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70" y="2606305"/>
            <a:ext cx="5352122" cy="113015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3.  Financial Analysis</a:t>
            </a:r>
          </a:p>
        </p:txBody>
      </p:sp>
      <p:pic>
        <p:nvPicPr>
          <p:cNvPr id="5" name="Picture 4" descr="A close up of a keyboard&#10;&#10;Description automatically generated">
            <a:extLst>
              <a:ext uri="{FF2B5EF4-FFF2-40B4-BE49-F238E27FC236}">
                <a16:creationId xmlns:a16="http://schemas.microsoft.com/office/drawing/2014/main" id="{1BC5B4D8-ACF8-4887-8A0E-4B200986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5838" y="697881"/>
            <a:ext cx="7203896" cy="49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24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If the property passes the market &amp; competition screen, the last step is to perform financial analysis in four steps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BA2F0-C7AC-4D6F-BB3B-A76847D2E9A4}"/>
              </a:ext>
            </a:extLst>
          </p:cNvPr>
          <p:cNvSpPr txBox="1"/>
          <p:nvPr/>
        </p:nvSpPr>
        <p:spPr>
          <a:xfrm>
            <a:off x="380145" y="2642709"/>
            <a:ext cx="229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Check Proforma Revenue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DCCA8-B929-4C6E-9C1A-02AD03C4B6FF}"/>
              </a:ext>
            </a:extLst>
          </p:cNvPr>
          <p:cNvSpPr txBox="1"/>
          <p:nvPr/>
        </p:nvSpPr>
        <p:spPr>
          <a:xfrm>
            <a:off x="3047609" y="2642709"/>
            <a:ext cx="249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Analyze Vacancy &amp; Other Income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3E24A-995F-4C93-91A0-932BE7C56D85}"/>
              </a:ext>
            </a:extLst>
          </p:cNvPr>
          <p:cNvSpPr txBox="1"/>
          <p:nvPr/>
        </p:nvSpPr>
        <p:spPr>
          <a:xfrm>
            <a:off x="6138416" y="2642709"/>
            <a:ext cx="218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Check Proforma Expenses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6D5926-CB5F-4638-9E8F-7CC3DC9EAB59}"/>
              </a:ext>
            </a:extLst>
          </p:cNvPr>
          <p:cNvSpPr/>
          <p:nvPr/>
        </p:nvSpPr>
        <p:spPr>
          <a:xfrm>
            <a:off x="1193458" y="1586643"/>
            <a:ext cx="685800" cy="685800"/>
          </a:xfrm>
          <a:prstGeom prst="ellips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2B87B8-008B-421E-B554-D0DD8966273F}"/>
              </a:ext>
            </a:extLst>
          </p:cNvPr>
          <p:cNvSpPr/>
          <p:nvPr/>
        </p:nvSpPr>
        <p:spPr>
          <a:xfrm>
            <a:off x="3931263" y="1586643"/>
            <a:ext cx="685800" cy="685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A98390-4EE5-499A-A74E-31F211410E1A}"/>
              </a:ext>
            </a:extLst>
          </p:cNvPr>
          <p:cNvSpPr/>
          <p:nvPr/>
        </p:nvSpPr>
        <p:spPr>
          <a:xfrm>
            <a:off x="6889959" y="1587528"/>
            <a:ext cx="685800" cy="68580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376948-4CF1-4A9A-90F6-ED518F624904}"/>
              </a:ext>
            </a:extLst>
          </p:cNvPr>
          <p:cNvSpPr/>
          <p:nvPr/>
        </p:nvSpPr>
        <p:spPr>
          <a:xfrm>
            <a:off x="9848655" y="1585965"/>
            <a:ext cx="685800" cy="685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CAA70-66AE-44D0-9F3A-A3CE97C1DFD4}"/>
              </a:ext>
            </a:extLst>
          </p:cNvPr>
          <p:cNvSpPr txBox="1"/>
          <p:nvPr/>
        </p:nvSpPr>
        <p:spPr>
          <a:xfrm>
            <a:off x="9182995" y="2642709"/>
            <a:ext cx="2055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Proxima Nova Rg" panose="02000506030000020004" pitchFamily="50" charset="0"/>
              </a:rPr>
              <a:t>Perform Final Checks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F93275-7564-41EF-A922-2DC4D325B01C}"/>
              </a:ext>
            </a:extLst>
          </p:cNvPr>
          <p:cNvCxnSpPr/>
          <p:nvPr/>
        </p:nvCxnSpPr>
        <p:spPr>
          <a:xfrm>
            <a:off x="2951207" y="2864183"/>
            <a:ext cx="0" cy="29260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2AC10F-BF8B-4F30-A871-296E3E6324A0}"/>
              </a:ext>
            </a:extLst>
          </p:cNvPr>
          <p:cNvCxnSpPr/>
          <p:nvPr/>
        </p:nvCxnSpPr>
        <p:spPr>
          <a:xfrm>
            <a:off x="5614989" y="2864183"/>
            <a:ext cx="0" cy="29260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08AEE2-6D7E-4F15-A6B4-B0D05A9C0217}"/>
              </a:ext>
            </a:extLst>
          </p:cNvPr>
          <p:cNvCxnSpPr/>
          <p:nvPr/>
        </p:nvCxnSpPr>
        <p:spPr>
          <a:xfrm>
            <a:off x="8877633" y="2864183"/>
            <a:ext cx="0" cy="29260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10B76A-5EA1-460E-A578-96E28FF26A7A}"/>
              </a:ext>
            </a:extLst>
          </p:cNvPr>
          <p:cNvCxnSpPr>
            <a:cxnSpLocks/>
          </p:cNvCxnSpPr>
          <p:nvPr/>
        </p:nvCxnSpPr>
        <p:spPr>
          <a:xfrm>
            <a:off x="2014480" y="1929543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7BA501-1544-48F6-8985-7353204A8F32}"/>
              </a:ext>
            </a:extLst>
          </p:cNvPr>
          <p:cNvCxnSpPr>
            <a:cxnSpLocks/>
          </p:cNvCxnSpPr>
          <p:nvPr/>
        </p:nvCxnSpPr>
        <p:spPr>
          <a:xfrm>
            <a:off x="4903311" y="1929543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804788-D18E-4D15-8F4D-5C51F08706A3}"/>
              </a:ext>
            </a:extLst>
          </p:cNvPr>
          <p:cNvCxnSpPr>
            <a:cxnSpLocks/>
          </p:cNvCxnSpPr>
          <p:nvPr/>
        </p:nvCxnSpPr>
        <p:spPr>
          <a:xfrm>
            <a:off x="7876187" y="1928865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AB89D8-D47E-4AC0-88BA-32BCD794143F}"/>
              </a:ext>
            </a:extLst>
          </p:cNvPr>
          <p:cNvSpPr txBox="1"/>
          <p:nvPr/>
        </p:nvSpPr>
        <p:spPr>
          <a:xfrm>
            <a:off x="363516" y="3350279"/>
            <a:ext cx="2507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Using current rent roll and market averages, perform a sanity check on proforma revenue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EE81D0-328B-4F70-8A88-0E8B58CDA9F0}"/>
              </a:ext>
            </a:extLst>
          </p:cNvPr>
          <p:cNvSpPr txBox="1"/>
          <p:nvPr/>
        </p:nvSpPr>
        <p:spPr>
          <a:xfrm>
            <a:off x="3176592" y="3350279"/>
            <a:ext cx="2341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Using the rent roll and market averages perform sanity check on vacancy and other income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E24C04-C5CF-4A61-A865-796BDAB116D4}"/>
              </a:ext>
            </a:extLst>
          </p:cNvPr>
          <p:cNvSpPr txBox="1"/>
          <p:nvPr/>
        </p:nvSpPr>
        <p:spPr>
          <a:xfrm>
            <a:off x="5768354" y="3350279"/>
            <a:ext cx="2955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Using the trailing 12 months operating statement, perform sanity check on proforma expenses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67471-58A9-4C70-84BB-A185CE19D544}"/>
              </a:ext>
            </a:extLst>
          </p:cNvPr>
          <p:cNvSpPr txBox="1"/>
          <p:nvPr/>
        </p:nvSpPr>
        <p:spPr>
          <a:xfrm>
            <a:off x="9030998" y="3350279"/>
            <a:ext cx="2797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Using operating statement and estimated financing terms and renovation budget, perform the final proforma checks</a:t>
            </a:r>
          </a:p>
        </p:txBody>
      </p:sp>
    </p:spTree>
    <p:extLst>
      <p:ext uri="{BB962C8B-B14F-4D97-AF65-F5344CB8AC3E}">
        <p14:creationId xmlns:p14="http://schemas.microsoft.com/office/powerpoint/2010/main" val="3207022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first step in the financial analysis is to estimate property revenue.  There are three sources to pull from: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10838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Compile the three sources used to estimate proforma revenue: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Trailing 12 months operating statement 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Current Rent Roll 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Market Averages per the Broker Estimates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Calculate current property revenue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Calculate potential market revenue (using Broker estimates)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Compare current and potential rent to competitors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078870" y="1407205"/>
            <a:ext cx="255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Result</a:t>
            </a:r>
            <a:r>
              <a:rPr lang="en-US" b="1" u="sng" baseline="30000" dirty="0">
                <a:solidFill>
                  <a:srgbClr val="00B0F0"/>
                </a:solidFill>
                <a:latin typeface="Proxima Nova Rg" panose="02000506030000020004" pitchFamily="50" charset="0"/>
              </a:rPr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FA61812-8D10-4F4A-B8CF-BEF1DEB8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072" y="2095930"/>
            <a:ext cx="2099107" cy="1861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8A8018-263A-440B-B266-E46DEF070222}"/>
              </a:ext>
            </a:extLst>
          </p:cNvPr>
          <p:cNvSpPr txBox="1"/>
          <p:nvPr/>
        </p:nvSpPr>
        <p:spPr>
          <a:xfrm>
            <a:off x="9725544" y="1849709"/>
            <a:ext cx="1503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latin typeface="Proxima Nova Rg" panose="02000506030000020004" pitchFamily="50" charset="0"/>
              </a:rPr>
              <a:t>Current Rent Roll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F73310-13AB-42BC-9213-5114FEA79EBC}"/>
              </a:ext>
            </a:extLst>
          </p:cNvPr>
          <p:cNvSpPr txBox="1"/>
          <p:nvPr/>
        </p:nvSpPr>
        <p:spPr>
          <a:xfrm>
            <a:off x="7171017" y="1849709"/>
            <a:ext cx="1039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latin typeface="Proxima Nova Rg" panose="02000506030000020004" pitchFamily="50" charset="0"/>
              </a:rPr>
              <a:t>T-12 Op. Stmt.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90800-C6C9-4067-A904-CC315274C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339" y="2095929"/>
            <a:ext cx="2195464" cy="1865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B7E30-A899-4F26-9C9F-6F000E48B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133" y="4299684"/>
            <a:ext cx="2554938" cy="1500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32F27F0-0C6C-4FD9-A7F1-738452765AA8}"/>
              </a:ext>
            </a:extLst>
          </p:cNvPr>
          <p:cNvSpPr txBox="1"/>
          <p:nvPr/>
        </p:nvSpPr>
        <p:spPr>
          <a:xfrm>
            <a:off x="8435094" y="4079762"/>
            <a:ext cx="1392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latin typeface="Proxima Nova Rg" panose="02000506030000020004" pitchFamily="50" charset="0"/>
              </a:rPr>
              <a:t>Broker Estimates</a:t>
            </a:r>
          </a:p>
        </p:txBody>
      </p:sp>
    </p:spTree>
    <p:extLst>
      <p:ext uri="{BB962C8B-B14F-4D97-AF65-F5344CB8AC3E}">
        <p14:creationId xmlns:p14="http://schemas.microsoft.com/office/powerpoint/2010/main" val="1765366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5" y="388948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trailing 12-months Operating Statement shows effective rental income of $4M and current rent roll shows $4.1M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090993" y="1755652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15342F3-FD9F-4D51-9156-B88BC5ACA16F}"/>
              </a:ext>
            </a:extLst>
          </p:cNvPr>
          <p:cNvSpPr txBox="1"/>
          <p:nvPr/>
        </p:nvSpPr>
        <p:spPr>
          <a:xfrm>
            <a:off x="7888137" y="1284410"/>
            <a:ext cx="249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Rent Roll Summary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442A9-8321-478F-B59E-2A7977F5A025}"/>
              </a:ext>
            </a:extLst>
          </p:cNvPr>
          <p:cNvSpPr txBox="1"/>
          <p:nvPr/>
        </p:nvSpPr>
        <p:spPr>
          <a:xfrm>
            <a:off x="1374609" y="1296456"/>
            <a:ext cx="329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T-12 Operating Statement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FAA944A-2E42-4EE6-8718-C5E9E0CC7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25007"/>
              </p:ext>
            </p:extLst>
          </p:nvPr>
        </p:nvGraphicFramePr>
        <p:xfrm>
          <a:off x="6631353" y="1731324"/>
          <a:ext cx="5009389" cy="3657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94639">
                  <a:extLst>
                    <a:ext uri="{9D8B030D-6E8A-4147-A177-3AD203B41FA5}">
                      <a16:colId xmlns:a16="http://schemas.microsoft.com/office/drawing/2014/main" val="1244197424"/>
                    </a:ext>
                  </a:extLst>
                </a:gridCol>
                <a:gridCol w="770562">
                  <a:extLst>
                    <a:ext uri="{9D8B030D-6E8A-4147-A177-3AD203B41FA5}">
                      <a16:colId xmlns:a16="http://schemas.microsoft.com/office/drawing/2014/main" val="1799678065"/>
                    </a:ext>
                  </a:extLst>
                </a:gridCol>
                <a:gridCol w="1315092">
                  <a:extLst>
                    <a:ext uri="{9D8B030D-6E8A-4147-A177-3AD203B41FA5}">
                      <a16:colId xmlns:a16="http://schemas.microsoft.com/office/drawing/2014/main" val="3145969842"/>
                    </a:ext>
                  </a:extLst>
                </a:gridCol>
                <a:gridCol w="1529096">
                  <a:extLst>
                    <a:ext uri="{9D8B030D-6E8A-4147-A177-3AD203B41FA5}">
                      <a16:colId xmlns:a16="http://schemas.microsoft.com/office/drawing/2014/main" val="196227486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Unit Type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# Units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Avg. Rent / Unit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Total Rent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1992701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Studio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$493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$136,092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56036049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Efficiency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$652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$109,476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3725754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Jr.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$764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$119,232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59908869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204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$789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$1,930,776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035986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Jr. Dlx.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$747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 $80,676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700429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1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73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$964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$844,440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0614551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43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$1,031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$531,816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3808988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 Dlx.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$1,145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$219,888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9536545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3 Bed / 3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$1,303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$156,336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3625887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405</a:t>
                      </a:r>
                      <a:r>
                        <a:rPr lang="en-US" sz="12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 $7,887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    $4,128,732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97239440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A5DE5FEA-5067-4AE9-A402-34D9E55E3A96}"/>
              </a:ext>
            </a:extLst>
          </p:cNvPr>
          <p:cNvSpPr/>
          <p:nvPr/>
        </p:nvSpPr>
        <p:spPr>
          <a:xfrm>
            <a:off x="6620200" y="5116075"/>
            <a:ext cx="5031692" cy="3140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F4F9C65F-1DC4-41C7-A312-24547FB45EC5}"/>
              </a:ext>
            </a:extLst>
          </p:cNvPr>
          <p:cNvSpPr/>
          <p:nvPr/>
        </p:nvSpPr>
        <p:spPr>
          <a:xfrm>
            <a:off x="9102370" y="5466506"/>
            <a:ext cx="1281586" cy="548177"/>
          </a:xfrm>
          <a:prstGeom prst="cloudCallout">
            <a:avLst>
              <a:gd name="adj1" fmla="val 72008"/>
              <a:gd name="adj2" fmla="val -76298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Total per Rent Roll</a:t>
            </a:r>
          </a:p>
        </p:txBody>
      </p:sp>
      <p:graphicFrame>
        <p:nvGraphicFramePr>
          <p:cNvPr id="34" name="Table 10">
            <a:extLst>
              <a:ext uri="{FF2B5EF4-FFF2-40B4-BE49-F238E27FC236}">
                <a16:creationId xmlns:a16="http://schemas.microsoft.com/office/drawing/2014/main" id="{0D0486BB-D86B-457F-B3E5-5B310A1EE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91364"/>
              </p:ext>
            </p:extLst>
          </p:nvPr>
        </p:nvGraphicFramePr>
        <p:xfrm>
          <a:off x="551258" y="1750336"/>
          <a:ext cx="4942325" cy="24939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75968">
                  <a:extLst>
                    <a:ext uri="{9D8B030D-6E8A-4147-A177-3AD203B41FA5}">
                      <a16:colId xmlns:a16="http://schemas.microsoft.com/office/drawing/2014/main" val="1244197424"/>
                    </a:ext>
                  </a:extLst>
                </a:gridCol>
                <a:gridCol w="760246">
                  <a:extLst>
                    <a:ext uri="{9D8B030D-6E8A-4147-A177-3AD203B41FA5}">
                      <a16:colId xmlns:a16="http://schemas.microsoft.com/office/drawing/2014/main" val="1799678065"/>
                    </a:ext>
                  </a:extLst>
                </a:gridCol>
                <a:gridCol w="1297486">
                  <a:extLst>
                    <a:ext uri="{9D8B030D-6E8A-4147-A177-3AD203B41FA5}">
                      <a16:colId xmlns:a16="http://schemas.microsoft.com/office/drawing/2014/main" val="3145969842"/>
                    </a:ext>
                  </a:extLst>
                </a:gridCol>
                <a:gridCol w="1508625">
                  <a:extLst>
                    <a:ext uri="{9D8B030D-6E8A-4147-A177-3AD203B41FA5}">
                      <a16:colId xmlns:a16="http://schemas.microsoft.com/office/drawing/2014/main" val="1962274866"/>
                    </a:ext>
                  </a:extLst>
                </a:gridCol>
              </a:tblGrid>
              <a:tr h="4796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Unit Type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# Units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Avg. Rent / Unit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Total Rent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199270108"/>
                  </a:ext>
                </a:extLst>
              </a:tr>
              <a:tr h="335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Studio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$503.20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$138,883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560360493"/>
                  </a:ext>
                </a:extLst>
              </a:tr>
              <a:tr h="335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/ 1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240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$753.12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$2,168,995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37257545"/>
                  </a:ext>
                </a:extLst>
              </a:tr>
              <a:tr h="335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1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75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$916.98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$825,282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06145511"/>
                  </a:ext>
                </a:extLst>
              </a:tr>
              <a:tr h="335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59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$997.41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$706,166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38089884"/>
                  </a:ext>
                </a:extLst>
              </a:tr>
              <a:tr h="335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3 Bed / 2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$1,301.29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$171,770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36258873"/>
                  </a:ext>
                </a:extLst>
              </a:tr>
              <a:tr h="335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408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$4,011,096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97239440"/>
                  </a:ext>
                </a:extLst>
              </a:tr>
            </a:tbl>
          </a:graphicData>
        </a:graphic>
      </p:graphicFrame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B3FD3A-DE25-4C39-8A45-92956A2F6D7A}"/>
              </a:ext>
            </a:extLst>
          </p:cNvPr>
          <p:cNvSpPr/>
          <p:nvPr/>
        </p:nvSpPr>
        <p:spPr>
          <a:xfrm>
            <a:off x="3022420" y="4538827"/>
            <a:ext cx="1190842" cy="487729"/>
          </a:xfrm>
          <a:prstGeom prst="cloudCallout">
            <a:avLst>
              <a:gd name="adj1" fmla="val 79433"/>
              <a:gd name="adj2" fmla="val -126864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Total rent per T-12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E29BF3-011B-40C1-A231-B96437A47B71}"/>
              </a:ext>
            </a:extLst>
          </p:cNvPr>
          <p:cNvSpPr txBox="1"/>
          <p:nvPr/>
        </p:nvSpPr>
        <p:spPr>
          <a:xfrm>
            <a:off x="9251881" y="6594158"/>
            <a:ext cx="3097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 – Three units set aside for models/management use</a:t>
            </a:r>
            <a:endParaRPr lang="en-US" sz="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4EE958-4BD6-4839-BC50-6F504522D96F}"/>
              </a:ext>
            </a:extLst>
          </p:cNvPr>
          <p:cNvSpPr/>
          <p:nvPr/>
        </p:nvSpPr>
        <p:spPr>
          <a:xfrm>
            <a:off x="551258" y="3896617"/>
            <a:ext cx="5009388" cy="3476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03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88948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Compare rent roll rents to market averages to determine if there is room for rental increases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5864544" y="1655021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15342F3-FD9F-4D51-9156-B88BC5ACA16F}"/>
              </a:ext>
            </a:extLst>
          </p:cNvPr>
          <p:cNvSpPr txBox="1"/>
          <p:nvPr/>
        </p:nvSpPr>
        <p:spPr>
          <a:xfrm>
            <a:off x="1571433" y="1285689"/>
            <a:ext cx="257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Rent Roll Summary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FAA944A-2E42-4EE6-8718-C5E9E0CC7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12574"/>
              </p:ext>
            </p:extLst>
          </p:nvPr>
        </p:nvGraphicFramePr>
        <p:xfrm>
          <a:off x="282248" y="1697042"/>
          <a:ext cx="5009389" cy="3657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94639">
                  <a:extLst>
                    <a:ext uri="{9D8B030D-6E8A-4147-A177-3AD203B41FA5}">
                      <a16:colId xmlns:a16="http://schemas.microsoft.com/office/drawing/2014/main" val="1244197424"/>
                    </a:ext>
                  </a:extLst>
                </a:gridCol>
                <a:gridCol w="770562">
                  <a:extLst>
                    <a:ext uri="{9D8B030D-6E8A-4147-A177-3AD203B41FA5}">
                      <a16:colId xmlns:a16="http://schemas.microsoft.com/office/drawing/2014/main" val="1799678065"/>
                    </a:ext>
                  </a:extLst>
                </a:gridCol>
                <a:gridCol w="1315092">
                  <a:extLst>
                    <a:ext uri="{9D8B030D-6E8A-4147-A177-3AD203B41FA5}">
                      <a16:colId xmlns:a16="http://schemas.microsoft.com/office/drawing/2014/main" val="3145969842"/>
                    </a:ext>
                  </a:extLst>
                </a:gridCol>
                <a:gridCol w="1529096">
                  <a:extLst>
                    <a:ext uri="{9D8B030D-6E8A-4147-A177-3AD203B41FA5}">
                      <a16:colId xmlns:a16="http://schemas.microsoft.com/office/drawing/2014/main" val="196227486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Unit Type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# Units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Avg. Rent / Unit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Total Rent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1992701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Studio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$493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$136,092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56036049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Efficiency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$652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$109,476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3725754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Jr.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$764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$119,232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59908869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204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$789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$1,930,776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035986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Jr. Dlx.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$747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 $80,676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700429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1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73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$964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$844,440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0614551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43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$1,031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$531,816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3808988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 Dlx.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$1,145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$219,888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9536545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3 Bed / 3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$1,303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      $156,336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3625887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405</a:t>
                      </a:r>
                      <a:r>
                        <a:rPr lang="en-US" sz="12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 $7,887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    $4,128,732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97239440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A5DE5FEA-5067-4AE9-A402-34D9E55E3A96}"/>
              </a:ext>
            </a:extLst>
          </p:cNvPr>
          <p:cNvSpPr/>
          <p:nvPr/>
        </p:nvSpPr>
        <p:spPr>
          <a:xfrm>
            <a:off x="282248" y="5036464"/>
            <a:ext cx="5031692" cy="3140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74300A-58A0-4FFC-ACD5-04E87FCB9CCB}"/>
              </a:ext>
            </a:extLst>
          </p:cNvPr>
          <p:cNvSpPr txBox="1"/>
          <p:nvPr/>
        </p:nvSpPr>
        <p:spPr>
          <a:xfrm>
            <a:off x="7928230" y="1291749"/>
            <a:ext cx="235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Market Averages</a:t>
            </a:r>
          </a:p>
        </p:txBody>
      </p:sp>
      <p:graphicFrame>
        <p:nvGraphicFramePr>
          <p:cNvPr id="20" name="Table 10">
            <a:extLst>
              <a:ext uri="{FF2B5EF4-FFF2-40B4-BE49-F238E27FC236}">
                <a16:creationId xmlns:a16="http://schemas.microsoft.com/office/drawing/2014/main" id="{4CB0276B-B17C-44A7-AE64-80EE75670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436859"/>
              </p:ext>
            </p:extLst>
          </p:nvPr>
        </p:nvGraphicFramePr>
        <p:xfrm>
          <a:off x="6425072" y="1709758"/>
          <a:ext cx="5383320" cy="39776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49495">
                  <a:extLst>
                    <a:ext uri="{9D8B030D-6E8A-4147-A177-3AD203B41FA5}">
                      <a16:colId xmlns:a16="http://schemas.microsoft.com/office/drawing/2014/main" val="1244197424"/>
                    </a:ext>
                  </a:extLst>
                </a:gridCol>
                <a:gridCol w="800872">
                  <a:extLst>
                    <a:ext uri="{9D8B030D-6E8A-4147-A177-3AD203B41FA5}">
                      <a16:colId xmlns:a16="http://schemas.microsoft.com/office/drawing/2014/main" val="1799678065"/>
                    </a:ext>
                  </a:extLst>
                </a:gridCol>
                <a:gridCol w="1093403">
                  <a:extLst>
                    <a:ext uri="{9D8B030D-6E8A-4147-A177-3AD203B41FA5}">
                      <a16:colId xmlns:a16="http://schemas.microsoft.com/office/drawing/2014/main" val="3145969842"/>
                    </a:ext>
                  </a:extLst>
                </a:gridCol>
                <a:gridCol w="1019775">
                  <a:extLst>
                    <a:ext uri="{9D8B030D-6E8A-4147-A177-3AD203B41FA5}">
                      <a16:colId xmlns:a16="http://schemas.microsoft.com/office/drawing/2014/main" val="1962274866"/>
                    </a:ext>
                  </a:extLst>
                </a:gridCol>
                <a:gridCol w="1019775">
                  <a:extLst>
                    <a:ext uri="{9D8B030D-6E8A-4147-A177-3AD203B41FA5}">
                      <a16:colId xmlns:a16="http://schemas.microsoft.com/office/drawing/2014/main" val="3698047663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Unit Type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# Units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Rent Roll Rent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Market Rent</a:t>
                      </a:r>
                      <a:endParaRPr lang="en-US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Total Rent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92701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Studio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$493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$850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$19,550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36049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Efficiency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$652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$900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$12,600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25754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Jr.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$764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$1,050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$13,650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908869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204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$789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$1,100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$224,400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35986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 Bed Jr. Dlx.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$747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$1,100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$9,900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00429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1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75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$964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$1,400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$105,00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614551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43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$1,031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$1,500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$64,500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808988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2 Bed / 2 Bath Dlx.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$1,145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$1,500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$24,000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36545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3 Bed / 3 Bath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 $1,303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$1,800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$19,800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625887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408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$493,500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6362472"/>
                  </a:ext>
                </a:extLst>
              </a:tr>
              <a:tr h="320040"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TOTAL X 12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50" charset="0"/>
                        </a:rPr>
                        <a:t>$5,920,800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974621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6D4A7BC8-737D-4DD0-996C-DF36BA0626A0}"/>
              </a:ext>
            </a:extLst>
          </p:cNvPr>
          <p:cNvSpPr/>
          <p:nvPr/>
        </p:nvSpPr>
        <p:spPr>
          <a:xfrm>
            <a:off x="8691941" y="1714484"/>
            <a:ext cx="3116451" cy="39723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F953F18-2159-45DB-AA3A-40523367EF2C}"/>
              </a:ext>
            </a:extLst>
          </p:cNvPr>
          <p:cNvSpPr/>
          <p:nvPr/>
        </p:nvSpPr>
        <p:spPr>
          <a:xfrm>
            <a:off x="9511008" y="5808774"/>
            <a:ext cx="1289400" cy="739739"/>
          </a:xfrm>
          <a:prstGeom prst="cloudCallout">
            <a:avLst>
              <a:gd name="adj1" fmla="val 53612"/>
              <a:gd name="adj2" fmla="val -77778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Significant increases possible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A8E512-78A2-40B5-B2B2-F9F5863DED6E}"/>
              </a:ext>
            </a:extLst>
          </p:cNvPr>
          <p:cNvSpPr txBox="1"/>
          <p:nvPr/>
        </p:nvSpPr>
        <p:spPr>
          <a:xfrm>
            <a:off x="9251881" y="6594158"/>
            <a:ext cx="3097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 – Three units set aside for models/management use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6292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09961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Before concluding that market averages are correct, compare them to the identified competitors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945B705-B60C-41A5-AB8B-1F4F0699C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006511"/>
              </p:ext>
            </p:extLst>
          </p:nvPr>
        </p:nvGraphicFramePr>
        <p:xfrm>
          <a:off x="243631" y="1218302"/>
          <a:ext cx="7156186" cy="4754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37036">
                  <a:extLst>
                    <a:ext uri="{9D8B030D-6E8A-4147-A177-3AD203B41FA5}">
                      <a16:colId xmlns:a16="http://schemas.microsoft.com/office/drawing/2014/main" val="1381206060"/>
                    </a:ext>
                  </a:extLst>
                </a:gridCol>
                <a:gridCol w="852297">
                  <a:extLst>
                    <a:ext uri="{9D8B030D-6E8A-4147-A177-3AD203B41FA5}">
                      <a16:colId xmlns:a16="http://schemas.microsoft.com/office/drawing/2014/main" val="145838826"/>
                    </a:ext>
                  </a:extLst>
                </a:gridCol>
                <a:gridCol w="1387583">
                  <a:extLst>
                    <a:ext uri="{9D8B030D-6E8A-4147-A177-3AD203B41FA5}">
                      <a16:colId xmlns:a16="http://schemas.microsoft.com/office/drawing/2014/main" val="926421402"/>
                    </a:ext>
                  </a:extLst>
                </a:gridCol>
                <a:gridCol w="1501916">
                  <a:extLst>
                    <a:ext uri="{9D8B030D-6E8A-4147-A177-3AD203B41FA5}">
                      <a16:colId xmlns:a16="http://schemas.microsoft.com/office/drawing/2014/main" val="4008343707"/>
                    </a:ext>
                  </a:extLst>
                </a:gridCol>
                <a:gridCol w="1777354">
                  <a:extLst>
                    <a:ext uri="{9D8B030D-6E8A-4147-A177-3AD203B41FA5}">
                      <a16:colId xmlns:a16="http://schemas.microsoft.com/office/drawing/2014/main" val="204304973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100" dirty="0">
                        <a:latin typeface="Proxima Nova Rg" panose="02000506030000020004" pitchFamily="50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Target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Cherry Hill Towers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Grand at Cherry Hill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Towers of Windsor Park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1632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Year Built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1969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1962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1969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1966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459004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Units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408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434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564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525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9957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Occupancy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86.2%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87%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93%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95%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2253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Studio Avg. 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424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529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604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3152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Studio Avg. Rent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$572.36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$1,111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$1,040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9319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Studio Avg. Rent PSF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$1.35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$2.10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$1.72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6254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 Bed Avg. 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733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748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966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1,030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010825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 Bed Avg. Rent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$766.67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$1,338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$1,455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1,165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087250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 Bed Avg. Rent PSF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$1.05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$1.79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$1.51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$1.13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7122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2 Bed Avg. 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984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1,047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1,254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1,196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919353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2 Bed Avg. Rent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$1,046.62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$1,634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$1,881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$1,513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632314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2 Bed Avg. Rent PSF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$1.06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$1.56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$1.50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$1.27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5784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3 Bed Avg. 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1,222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1,603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1,527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408433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3 Bed Avg. Rent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$1,303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$2,840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$2,195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457794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3 Bed Avg. Rent PSF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$1.07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$1.77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Proxima Nova Rg" panose="02000506030000020004" pitchFamily="50" charset="0"/>
                        </a:rPr>
                        <a:t>$1.44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30846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5A5D474-A0D3-4653-AADA-49A330E4B8A0}"/>
              </a:ext>
            </a:extLst>
          </p:cNvPr>
          <p:cNvSpPr/>
          <p:nvPr/>
        </p:nvSpPr>
        <p:spPr>
          <a:xfrm>
            <a:off x="7899264" y="1257328"/>
            <a:ext cx="3794836" cy="3324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Discussion</a:t>
            </a:r>
            <a:endParaRPr lang="en-US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81C087-363C-460E-A152-E94E3BB09EE6}"/>
              </a:ext>
            </a:extLst>
          </p:cNvPr>
          <p:cNvCxnSpPr>
            <a:cxnSpLocks/>
          </p:cNvCxnSpPr>
          <p:nvPr/>
        </p:nvCxnSpPr>
        <p:spPr>
          <a:xfrm>
            <a:off x="7649540" y="1378156"/>
            <a:ext cx="0" cy="438912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29A98FA-64DA-4FE4-AECB-813B24534998}"/>
              </a:ext>
            </a:extLst>
          </p:cNvPr>
          <p:cNvSpPr/>
          <p:nvPr/>
        </p:nvSpPr>
        <p:spPr>
          <a:xfrm>
            <a:off x="7899264" y="1589819"/>
            <a:ext cx="3794825" cy="4383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Target property is the smallest, has the lowest occupancy, and the smallest average unit size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Rent comparison confirms that target property rents are well below the current market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However, property condition is also inferior to the market with competitors having undergone significant renovations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To achieve full market rent, target will also need to undergo significant renovations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So, the key income question is trying to figure out, if I invest “XX” amount renovating each unit, how much can I raise the rent?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Or, put another way, how much do I need to invest per unit to achieve parity with the market?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Proxima Nova Rg" panose="02000506030000020004" pitchFamily="50" charset="0"/>
              </a:rPr>
              <a:t>Per unit investment should be repaid within ~36-48 months through rental increases </a:t>
            </a:r>
          </a:p>
        </p:txBody>
      </p:sp>
    </p:spTree>
    <p:extLst>
      <p:ext uri="{BB962C8B-B14F-4D97-AF65-F5344CB8AC3E}">
        <p14:creationId xmlns:p14="http://schemas.microsoft.com/office/powerpoint/2010/main" val="111559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03212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To illustrate the basics of deal analysis, we’ve created a case study, based on the actual deal summarized below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E011A-80E2-471A-A08F-9974F0B017F2}"/>
              </a:ext>
            </a:extLst>
          </p:cNvPr>
          <p:cNvSpPr txBox="1"/>
          <p:nvPr/>
        </p:nvSpPr>
        <p:spPr>
          <a:xfrm>
            <a:off x="1281641" y="1410838"/>
            <a:ext cx="304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Opportunity Summary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89EF846-5241-4462-B3C1-BE13249A739F}"/>
              </a:ext>
            </a:extLst>
          </p:cNvPr>
          <p:cNvSpPr/>
          <p:nvPr/>
        </p:nvSpPr>
        <p:spPr>
          <a:xfrm rot="5400000">
            <a:off x="4837138" y="3436601"/>
            <a:ext cx="3111254" cy="595900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E83D48-D8C2-4A01-94CD-6B9ED1397C58}"/>
              </a:ext>
            </a:extLst>
          </p:cNvPr>
          <p:cNvSpPr txBox="1"/>
          <p:nvPr/>
        </p:nvSpPr>
        <p:spPr>
          <a:xfrm>
            <a:off x="7692355" y="1410838"/>
            <a:ext cx="25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Property Overview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F4151B-FA22-418C-A9B7-7C25A5B1E48B}"/>
              </a:ext>
            </a:extLst>
          </p:cNvPr>
          <p:cNvSpPr txBox="1"/>
          <p:nvPr/>
        </p:nvSpPr>
        <p:spPr>
          <a:xfrm>
            <a:off x="380144" y="1780170"/>
            <a:ext cx="516790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Property acquired by current owner in 2002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Intent was to convert rents from market rate to affordable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Owner obtained tax credits and deal financing in Dec. 2003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Affordable program required 72% of units to be leased to residents earning less than 60% of the local median income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Remaining units could be leased at a market rate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Tax credits expired in 2018 and owner has decided to sell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Property has a “three-year tail” where existing affordable residents can remain in their units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Given location and proximity to job centers, excellent opportunity for new owner to convert back to market rate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Historical tenant turnover is ~40%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2D88BAF-4444-452E-B3DF-A5827C413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77928"/>
              </p:ext>
            </p:extLst>
          </p:nvPr>
        </p:nvGraphicFramePr>
        <p:xfrm>
          <a:off x="7239676" y="1780170"/>
          <a:ext cx="5167901" cy="39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7846">
                  <a:extLst>
                    <a:ext uri="{9D8B030D-6E8A-4147-A177-3AD203B41FA5}">
                      <a16:colId xmlns:a16="http://schemas.microsoft.com/office/drawing/2014/main" val="3736015906"/>
                    </a:ext>
                  </a:extLst>
                </a:gridCol>
                <a:gridCol w="3230055">
                  <a:extLst>
                    <a:ext uri="{9D8B030D-6E8A-4147-A177-3AD203B41FA5}">
                      <a16:colId xmlns:a16="http://schemas.microsoft.com/office/drawing/2014/main" val="2839104646"/>
                    </a:ext>
                  </a:extLst>
                </a:gridCol>
              </a:tblGrid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Purchase Price:  #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$32,000,000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800878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Location: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Maple Shade, NJ 08052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802965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Units: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408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667850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Layout: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Hi-Rise, 4 buildings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235922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Year Completed: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1969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057217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Site: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27.67 Acres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423318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Amenities: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None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483678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Occupancy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86% (August 2019)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83150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Avg. Monthly Rent: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$1,207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803252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Parking: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511 Spaces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2697247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Utilities: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Sub-metered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683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832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next step in creating a proforma is to estimate vacancy and “other income”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81365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Compile the three sources used to estimate vacancy and other income: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Trailing 12 months operating statement 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Current Rent Roll 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Market Averages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Calculate current property vacancy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Calculate other income per the T-12 Operating statement 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Compare vacancy and “other income” estimates to the market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100547" y="1481365"/>
            <a:ext cx="216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Key Definitions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207618" y="185069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A81C5F-3A37-4CAD-AD3A-0E5E8B0C23E8}"/>
              </a:ext>
            </a:extLst>
          </p:cNvPr>
          <p:cNvSpPr txBox="1"/>
          <p:nvPr/>
        </p:nvSpPr>
        <p:spPr>
          <a:xfrm>
            <a:off x="6534368" y="1905319"/>
            <a:ext cx="52963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Proxima Nova Rg" panose="02000506030000020004" pitchFamily="50" charset="0"/>
              </a:rPr>
              <a:t>Vacancy:  </a:t>
            </a:r>
            <a:r>
              <a:rPr lang="en-US" sz="1400" dirty="0">
                <a:latin typeface="Proxima Nova Rg" panose="02000506030000020004" pitchFamily="50" charset="0"/>
              </a:rPr>
              <a:t>The percentage of a property’s total units that are unoccupied.  Ex.  A 100-unit property with 5 unoccupied units is 5% vacant.  </a:t>
            </a:r>
          </a:p>
          <a:p>
            <a:endParaRPr lang="en-US" sz="1400" dirty="0">
              <a:latin typeface="Proxima Nova Rg" panose="02000506030000020004" pitchFamily="50" charset="0"/>
            </a:endParaRPr>
          </a:p>
          <a:p>
            <a:r>
              <a:rPr lang="en-US" sz="1400" b="1" dirty="0">
                <a:latin typeface="Proxima Nova Rg" panose="02000506030000020004" pitchFamily="50" charset="0"/>
              </a:rPr>
              <a:t>“Other” Income</a:t>
            </a:r>
            <a:r>
              <a:rPr lang="en-US" sz="1400" dirty="0">
                <a:latin typeface="Proxima Nova Rg" panose="02000506030000020004" pitchFamily="50" charset="0"/>
              </a:rPr>
              <a:t>:  Property income that doesn’t come from rent.  Examples include late fees, pet rent, parking rent, or application fees.</a:t>
            </a:r>
          </a:p>
        </p:txBody>
      </p:sp>
    </p:spTree>
    <p:extLst>
      <p:ext uri="{BB962C8B-B14F-4D97-AF65-F5344CB8AC3E}">
        <p14:creationId xmlns:p14="http://schemas.microsoft.com/office/powerpoint/2010/main" val="3854112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535018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Vacancy can be calculated from the rent roll and Other Income can be pulled from the trailing 12-months operating statement 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F442A9-8321-478F-B59E-2A7977F5A025}"/>
              </a:ext>
            </a:extLst>
          </p:cNvPr>
          <p:cNvSpPr txBox="1"/>
          <p:nvPr/>
        </p:nvSpPr>
        <p:spPr>
          <a:xfrm>
            <a:off x="1725707" y="1638176"/>
            <a:ext cx="260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Vacancy Calculation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258B5-DFBB-418A-BD7A-880EB9D10D48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DF5383-352A-4A3A-ABDD-289DA25C3076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D52A5FB-671F-466E-912B-D23BB8088310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B57F7A9-1BA3-4070-9EA6-383E9C5FBAF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F2313E3-BFE9-4102-B046-14933C57EE7E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28415A-CF9F-498D-9A37-FD003468E6B1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CB7BA81-F9E3-4947-B908-332E201B5724}"/>
              </a:ext>
            </a:extLst>
          </p:cNvPr>
          <p:cNvSpPr txBox="1"/>
          <p:nvPr/>
        </p:nvSpPr>
        <p:spPr>
          <a:xfrm>
            <a:off x="394694" y="2210862"/>
            <a:ext cx="529632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# of Units:  </a:t>
            </a:r>
            <a:r>
              <a:rPr lang="en-US" dirty="0"/>
              <a:t>408</a:t>
            </a:r>
          </a:p>
          <a:p>
            <a:endParaRPr lang="en-US" dirty="0"/>
          </a:p>
          <a:p>
            <a:r>
              <a:rPr lang="en-US" b="1" dirty="0"/>
              <a:t># Vacant Units</a:t>
            </a:r>
            <a:r>
              <a:rPr lang="en-US" dirty="0"/>
              <a:t>:  52 (Per Rent Roll)</a:t>
            </a:r>
          </a:p>
          <a:p>
            <a:endParaRPr lang="en-US" dirty="0"/>
          </a:p>
          <a:p>
            <a:r>
              <a:rPr lang="en-US" b="1" dirty="0"/>
              <a:t>Vacancy %</a:t>
            </a:r>
            <a:r>
              <a:rPr lang="en-US" dirty="0"/>
              <a:t>:  52/408 = </a:t>
            </a:r>
            <a:r>
              <a:rPr lang="en-US" b="1" u="sng" dirty="0">
                <a:solidFill>
                  <a:srgbClr val="00B0F0"/>
                </a:solidFill>
              </a:rPr>
              <a:t>12.74%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sz="1400" b="1" u="sng" dirty="0"/>
              <a:t>NOTES</a:t>
            </a:r>
            <a:r>
              <a:rPr lang="en-US" sz="1400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Vacancy is a point in time calculation and will likely vary over the course of a year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Property vacancy may be affected by several factors, including renovations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The amount of rent lost due to vacant units is known as “Economic Vacancy.”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33B04F-E7E1-452F-BAB7-C2243564A874}"/>
              </a:ext>
            </a:extLst>
          </p:cNvPr>
          <p:cNvSpPr txBox="1"/>
          <p:nvPr/>
        </p:nvSpPr>
        <p:spPr>
          <a:xfrm>
            <a:off x="7948922" y="1638176"/>
            <a:ext cx="199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Other Income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913AA5-9DAD-4649-8E64-8ED1843A7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98502"/>
              </p:ext>
            </p:extLst>
          </p:nvPr>
        </p:nvGraphicFramePr>
        <p:xfrm>
          <a:off x="7280487" y="2142297"/>
          <a:ext cx="3329388" cy="3657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66672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1362716">
                  <a:extLst>
                    <a:ext uri="{9D8B030D-6E8A-4147-A177-3AD203B41FA5}">
                      <a16:colId xmlns:a16="http://schemas.microsoft.com/office/drawing/2014/main" val="2961397539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  <a:latin typeface="Proxima Nova Rg" panose="02000506030000020004" pitchFamily="50" charset="0"/>
                        </a:rPr>
                        <a:t>Source</a:t>
                      </a:r>
                      <a:endParaRPr lang="en-US" sz="14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  <a:latin typeface="Proxima Nova Rg" panose="02000506030000020004" pitchFamily="50" charset="0"/>
                        </a:rPr>
                        <a:t>Amount</a:t>
                      </a:r>
                      <a:endParaRPr lang="en-US" sz="14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Legal Fee Income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$20,202.64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Damage Charges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$6,574.51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792558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Late Charge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$37,257.64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531595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Laundry Revenue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$54,130.74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907056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NSF Charges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$625.00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Application Fee Income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$10,035.00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686616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Cable Commissions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$5,747.66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Other Income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$4,110.00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Forfeited Sec. Deposit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$5,115.43</a:t>
                      </a:r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  <a:latin typeface="Proxima Nova Rg" panose="02000506030000020004" pitchFamily="50" charset="0"/>
                        </a:rPr>
                        <a:t>TOTAL Other Income</a:t>
                      </a:r>
                      <a:endParaRPr lang="en-US" sz="14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effectLst/>
                          <a:latin typeface="Proxima Nova Rg" panose="02000506030000020004" pitchFamily="50" charset="0"/>
                        </a:rPr>
                        <a:t>$143,798.62</a:t>
                      </a:r>
                      <a:endParaRPr lang="en-US" sz="14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614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0" y="366876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To estimate proforma vacancy, compare vacancy per the rent roll to competitors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442A9-8321-478F-B59E-2A7977F5A025}"/>
              </a:ext>
            </a:extLst>
          </p:cNvPr>
          <p:cNvSpPr txBox="1"/>
          <p:nvPr/>
        </p:nvSpPr>
        <p:spPr>
          <a:xfrm>
            <a:off x="1437479" y="1370536"/>
            <a:ext cx="273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Vacancy Comparison</a:t>
            </a:r>
            <a:r>
              <a:rPr lang="en-US" b="1" u="sng" baseline="30000" dirty="0">
                <a:solidFill>
                  <a:srgbClr val="00B0F0"/>
                </a:solidFill>
                <a:latin typeface="Proxima Nova Rg" panose="02000506030000020004" pitchFamily="50" charset="0"/>
              </a:rPr>
              <a:t>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258B5-DFBB-418A-BD7A-880EB9D10D48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DF5383-352A-4A3A-ABDD-289DA25C3076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D52A5FB-671F-466E-912B-D23BB8088310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B57F7A9-1BA3-4070-9EA6-383E9C5FBAF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F2313E3-BFE9-4102-B046-14933C57EE7E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28415A-CF9F-498D-9A37-FD003468E6B1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C2DA182-DE6D-4B42-B7CF-F3123163B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93993"/>
              </p:ext>
            </p:extLst>
          </p:nvPr>
        </p:nvGraphicFramePr>
        <p:xfrm>
          <a:off x="789523" y="2105052"/>
          <a:ext cx="403260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2578688811"/>
                    </a:ext>
                  </a:extLst>
                </a:gridCol>
                <a:gridCol w="1513852">
                  <a:extLst>
                    <a:ext uri="{9D8B030D-6E8A-4147-A177-3AD203B41FA5}">
                      <a16:colId xmlns:a16="http://schemas.microsoft.com/office/drawing/2014/main" val="813751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Target Property (Actual)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12.74%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740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Cherry Hill Towers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13.00%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724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Grand Cherry Hill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7.00%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5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Towers of Windsor Park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5.00%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10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Average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</a:rPr>
                        <a:t>9.43%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00959"/>
                  </a:ext>
                </a:extLst>
              </a:tr>
            </a:tbl>
          </a:graphicData>
        </a:graphic>
      </p:graphicFrame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C31F538-C6DA-4CC3-9F89-AC627E5DFDD5}"/>
              </a:ext>
            </a:extLst>
          </p:cNvPr>
          <p:cNvSpPr/>
          <p:nvPr/>
        </p:nvSpPr>
        <p:spPr>
          <a:xfrm rot="5400000">
            <a:off x="4401687" y="3038582"/>
            <a:ext cx="2732926" cy="780836"/>
          </a:xfrm>
          <a:prstGeom prst="triangl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28E0AB-A877-4CBB-A69F-5DBD6FA97038}"/>
              </a:ext>
            </a:extLst>
          </p:cNvPr>
          <p:cNvSpPr txBox="1"/>
          <p:nvPr/>
        </p:nvSpPr>
        <p:spPr>
          <a:xfrm>
            <a:off x="7924924" y="1370536"/>
            <a:ext cx="25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Vacancy Estimate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1E2C4-681C-4C84-96C4-687E95876549}"/>
              </a:ext>
            </a:extLst>
          </p:cNvPr>
          <p:cNvSpPr txBox="1"/>
          <p:nvPr/>
        </p:nvSpPr>
        <p:spPr>
          <a:xfrm>
            <a:off x="6534364" y="1802421"/>
            <a:ext cx="52963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Target property vacancy is at the high end of the competition, which is logical because it also has inferior finishes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If purchasing, renovating, and increasing rents, vacancy will likely go up before it moves back down towards a stabilized number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Grand Cherry Hill and Towers of Windsor Park are likely indicators of where stabilized vacancy will end up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But, its also important to be realistic and to err on the side of being conservative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Given the facts, it’d likely make sense to model </a:t>
            </a:r>
            <a:r>
              <a:rPr lang="en-US" sz="1400" b="1" u="sng" dirty="0">
                <a:latin typeface="Proxima Nova Rg" panose="02000506030000020004" pitchFamily="50" charset="0"/>
              </a:rPr>
              <a:t>15% vacancy </a:t>
            </a:r>
            <a:r>
              <a:rPr lang="en-US" sz="1400" dirty="0">
                <a:latin typeface="Proxima Nova Rg" panose="02000506030000020004" pitchFamily="50" charset="0"/>
              </a:rPr>
              <a:t>in years 1 &amp; 2 of ownership, during renovations and rent raises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Then, reduce vacancy to </a:t>
            </a:r>
            <a:r>
              <a:rPr lang="en-US" sz="1400" b="1" u="sng" dirty="0">
                <a:latin typeface="Proxima Nova Rg" panose="02000506030000020004" pitchFamily="50" charset="0"/>
              </a:rPr>
              <a:t>~7%</a:t>
            </a:r>
            <a:r>
              <a:rPr lang="en-US" sz="1400" dirty="0">
                <a:latin typeface="Proxima Nova Rg" panose="02000506030000020004" pitchFamily="50" charset="0"/>
              </a:rPr>
              <a:t> in year 3, before reducing to </a:t>
            </a:r>
            <a:r>
              <a:rPr lang="en-US" sz="1400" b="1" u="sng" dirty="0">
                <a:latin typeface="Proxima Nova Rg" panose="02000506030000020004" pitchFamily="50" charset="0"/>
              </a:rPr>
              <a:t>5%</a:t>
            </a:r>
            <a:r>
              <a:rPr lang="en-US" sz="1400" dirty="0">
                <a:latin typeface="Proxima Nova Rg" panose="02000506030000020004" pitchFamily="50" charset="0"/>
              </a:rPr>
              <a:t> on a stabilized basis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C15CC-4625-42EE-8230-D988051F26EB}"/>
              </a:ext>
            </a:extLst>
          </p:cNvPr>
          <p:cNvSpPr txBox="1"/>
          <p:nvPr/>
        </p:nvSpPr>
        <p:spPr>
          <a:xfrm>
            <a:off x="9991615" y="6594158"/>
            <a:ext cx="2193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 – Per broker Offering Memorandum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5990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To estimate Other Income, use the T-12 and property business plan to inform proforma estimates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442A9-8321-478F-B59E-2A7977F5A025}"/>
              </a:ext>
            </a:extLst>
          </p:cNvPr>
          <p:cNvSpPr txBox="1"/>
          <p:nvPr/>
        </p:nvSpPr>
        <p:spPr>
          <a:xfrm>
            <a:off x="787236" y="1550846"/>
            <a:ext cx="25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T-12 Other Income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258B5-DFBB-418A-BD7A-880EB9D10D48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DF5383-352A-4A3A-ABDD-289DA25C3076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D52A5FB-671F-466E-912B-D23BB8088310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B57F7A9-1BA3-4070-9EA6-383E9C5FBAF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F2313E3-BFE9-4102-B046-14933C57EE7E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28415A-CF9F-498D-9A37-FD003468E6B1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C31F538-C6DA-4CC3-9F89-AC627E5DFDD5}"/>
              </a:ext>
            </a:extLst>
          </p:cNvPr>
          <p:cNvSpPr/>
          <p:nvPr/>
        </p:nvSpPr>
        <p:spPr>
          <a:xfrm rot="5400000">
            <a:off x="2719687" y="3355328"/>
            <a:ext cx="2732926" cy="435862"/>
          </a:xfrm>
          <a:prstGeom prst="triangl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28E0AB-A877-4CBB-A69F-5DBD6FA97038}"/>
              </a:ext>
            </a:extLst>
          </p:cNvPr>
          <p:cNvSpPr txBox="1"/>
          <p:nvPr/>
        </p:nvSpPr>
        <p:spPr>
          <a:xfrm>
            <a:off x="4043522" y="1550846"/>
            <a:ext cx="3619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Other Income Considerations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81E2C4-681C-4C84-96C4-687E95876549}"/>
              </a:ext>
            </a:extLst>
          </p:cNvPr>
          <p:cNvSpPr txBox="1"/>
          <p:nvPr/>
        </p:nvSpPr>
        <p:spPr>
          <a:xfrm>
            <a:off x="4442223" y="1956900"/>
            <a:ext cx="28216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If property is purchased, will fees go up or down?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Are there any items that appear likely to be different in future years?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Is it possible to bill utilities back to residents?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How do line items compare to the market and historically?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A3BF20B-0796-4C70-8908-D43FA9714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274279"/>
              </p:ext>
            </p:extLst>
          </p:nvPr>
        </p:nvGraphicFramePr>
        <p:xfrm>
          <a:off x="380144" y="1927339"/>
          <a:ext cx="3329388" cy="3291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69896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1459492">
                  <a:extLst>
                    <a:ext uri="{9D8B030D-6E8A-4147-A177-3AD203B41FA5}">
                      <a16:colId xmlns:a16="http://schemas.microsoft.com/office/drawing/2014/main" val="2961397539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 strike="noStrike" dirty="0">
                          <a:effectLst/>
                          <a:latin typeface="Proxima Nova Rg" panose="02000506030000020004" pitchFamily="50" charset="0"/>
                        </a:rPr>
                        <a:t>Source</a:t>
                      </a:r>
                      <a:endParaRPr lang="en-US" sz="12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 strike="noStrike" dirty="0">
                          <a:effectLst/>
                          <a:latin typeface="Proxima Nova Rg" panose="02000506030000020004" pitchFamily="50" charset="0"/>
                        </a:rPr>
                        <a:t>Amount</a:t>
                      </a:r>
                      <a:endParaRPr lang="en-US" sz="12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Legal Fee Income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$20,202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Damage Charges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$6,574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792558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Late Charge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$37,257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531595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Laundry Revenue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$54,130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907056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NSF Charges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$625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Application Fee Income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$10,035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686616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Cable Commissions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$5,747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Other Income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$4,110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Forfeited Sec. Deposit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$5,115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TOTAL Other Income</a:t>
                      </a:r>
                      <a:endParaRPr lang="en-US" sz="12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$143,798.62</a:t>
                      </a:r>
                      <a:endParaRPr lang="en-US" sz="12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</a:tbl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5283A0D-F54F-42C7-A6BF-8FF5424C9404}"/>
              </a:ext>
            </a:extLst>
          </p:cNvPr>
          <p:cNvSpPr/>
          <p:nvPr/>
        </p:nvSpPr>
        <p:spPr>
          <a:xfrm rot="5400000">
            <a:off x="6362211" y="3355328"/>
            <a:ext cx="2732926" cy="435862"/>
          </a:xfrm>
          <a:prstGeom prst="triangl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6996D-9522-4699-8AA3-026315A763FA}"/>
              </a:ext>
            </a:extLst>
          </p:cNvPr>
          <p:cNvSpPr txBox="1"/>
          <p:nvPr/>
        </p:nvSpPr>
        <p:spPr>
          <a:xfrm>
            <a:off x="8144938" y="1550846"/>
            <a:ext cx="332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Proforma Other Income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2132674-B864-429F-8F4F-D759E6E67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4142"/>
              </p:ext>
            </p:extLst>
          </p:nvPr>
        </p:nvGraphicFramePr>
        <p:xfrm>
          <a:off x="8144938" y="1927339"/>
          <a:ext cx="3329388" cy="3291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31269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1498119">
                  <a:extLst>
                    <a:ext uri="{9D8B030D-6E8A-4147-A177-3AD203B41FA5}">
                      <a16:colId xmlns:a16="http://schemas.microsoft.com/office/drawing/2014/main" val="2961397539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 strike="noStrike" dirty="0">
                          <a:effectLst/>
                          <a:latin typeface="Proxima Nova Rg" panose="02000506030000020004" pitchFamily="50" charset="0"/>
                        </a:rPr>
                        <a:t>Source</a:t>
                      </a:r>
                      <a:endParaRPr lang="en-US" sz="12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 strike="noStrike" dirty="0">
                          <a:effectLst/>
                          <a:latin typeface="Proxima Nova Rg" panose="02000506030000020004" pitchFamily="50" charset="0"/>
                        </a:rPr>
                        <a:t>Amount</a:t>
                      </a:r>
                      <a:endParaRPr lang="en-US" sz="12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Legal Fee Income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$20,000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Damage Charges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$6,000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792558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Late Charge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$38,000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531595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Laundry Revenue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$57,120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4907056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NSF Charges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$4,120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Application Fee Income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$15,000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686616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Cable Commissions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$10,000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Other 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$10,000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Forfeited Sec. Deposit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$5,000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Utility Reimbursements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  <a:latin typeface="Proxima Nova Rg" panose="02000506030000020004" pitchFamily="50" charset="0"/>
                        </a:rPr>
                        <a:t>$212,160</a:t>
                      </a:r>
                      <a:endParaRPr lang="en-US" sz="12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TOTAL Other Income</a:t>
                      </a:r>
                      <a:endParaRPr lang="en-US" sz="12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Proxima Nova Rg" panose="02000506030000020004" pitchFamily="50" charset="0"/>
                        </a:rPr>
                        <a:t>$377,400</a:t>
                      </a:r>
                      <a:endParaRPr lang="en-US" sz="12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</a:tbl>
          </a:graphicData>
        </a:graphic>
      </p:graphicFrame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5F3065C-3360-4DDD-A263-87C29A0FB4E8}"/>
              </a:ext>
            </a:extLst>
          </p:cNvPr>
          <p:cNvSpPr/>
          <p:nvPr/>
        </p:nvSpPr>
        <p:spPr>
          <a:xfrm>
            <a:off x="6680871" y="5079993"/>
            <a:ext cx="1428107" cy="780836"/>
          </a:xfrm>
          <a:prstGeom prst="cloudCallout">
            <a:avLst>
              <a:gd name="adj1" fmla="val 52548"/>
              <a:gd name="adj2" fmla="val -8618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roxima Nova Rg" panose="02000506030000020004" pitchFamily="50" charset="0"/>
              </a:rPr>
              <a:t>Utilities Billed Back</a:t>
            </a:r>
          </a:p>
        </p:txBody>
      </p:sp>
    </p:spTree>
    <p:extLst>
      <p:ext uri="{BB962C8B-B14F-4D97-AF65-F5344CB8AC3E}">
        <p14:creationId xmlns:p14="http://schemas.microsoft.com/office/powerpoint/2010/main" val="1269019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Next, use the T-12 Operating Statement to estimate proforma expenses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81365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Compile the three sources used to estimate proforma expenses: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Trailing 12 months operating statement 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Market Averages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Expense “Guidelines”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Calculate T-12 expenses, compile into a series of preset expense categories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Compare T-12 expenses against proforma expense “guidelines.”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Using T-12 and guidelines, create “normalized” expenses for the proforma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168628" y="1481365"/>
            <a:ext cx="198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Key Definitions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A81C5F-3A37-4CAD-AD3A-0E5E8B0C23E8}"/>
              </a:ext>
            </a:extLst>
          </p:cNvPr>
          <p:cNvSpPr txBox="1"/>
          <p:nvPr/>
        </p:nvSpPr>
        <p:spPr>
          <a:xfrm>
            <a:off x="6512076" y="1905319"/>
            <a:ext cx="5296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Proxima Nova Rg" panose="02000506030000020004" pitchFamily="50" charset="0"/>
              </a:rPr>
              <a:t>Proforma Expenses:  </a:t>
            </a:r>
            <a:r>
              <a:rPr lang="en-US" sz="1400" dirty="0">
                <a:latin typeface="Proxima Nova Rg" panose="02000506030000020004" pitchFamily="50" charset="0"/>
              </a:rPr>
              <a:t>Expense line items used to create the future property proforma.  Line items will likely be the same as the T-12, but amounts will be different.</a:t>
            </a:r>
            <a:r>
              <a:rPr lang="en-US" sz="1400" b="1" dirty="0">
                <a:latin typeface="Proxima Nova Rg" panose="02000506030000020004" pitchFamily="50" charset="0"/>
              </a:rPr>
              <a:t> </a:t>
            </a:r>
            <a:r>
              <a:rPr lang="en-US" sz="1400" dirty="0">
                <a:latin typeface="Proxima Nova Rg" panose="02000506030000020004" pitchFamily="50" charset="0"/>
              </a:rPr>
              <a:t>  </a:t>
            </a:r>
          </a:p>
          <a:p>
            <a:endParaRPr lang="en-US" sz="1400" dirty="0">
              <a:latin typeface="Proxima Nova Rg" panose="02000506030000020004" pitchFamily="50" charset="0"/>
            </a:endParaRPr>
          </a:p>
          <a:p>
            <a:r>
              <a:rPr lang="en-US" sz="1400" b="1" dirty="0">
                <a:latin typeface="Proxima Nova Rg" panose="02000506030000020004" pitchFamily="50" charset="0"/>
              </a:rPr>
              <a:t>Normalized Expenses</a:t>
            </a:r>
            <a:r>
              <a:rPr lang="en-US" sz="1400" dirty="0">
                <a:latin typeface="Proxima Nova Rg" panose="02000506030000020004" pitchFamily="50" charset="0"/>
              </a:rPr>
              <a:t>:  Estimates of expenses, based on a set of standards.</a:t>
            </a:r>
          </a:p>
        </p:txBody>
      </p:sp>
    </p:spTree>
    <p:extLst>
      <p:ext uri="{BB962C8B-B14F-4D97-AF65-F5344CB8AC3E}">
        <p14:creationId xmlns:p14="http://schemas.microsoft.com/office/powerpoint/2010/main" val="2914041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298088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sz="3100" dirty="0"/>
              <a:t>Compare T-12 expenses to a set of “guidelines” that will assist in developing normalized proforma expenses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442A9-8321-478F-B59E-2A7977F5A025}"/>
              </a:ext>
            </a:extLst>
          </p:cNvPr>
          <p:cNvSpPr txBox="1"/>
          <p:nvPr/>
        </p:nvSpPr>
        <p:spPr>
          <a:xfrm>
            <a:off x="4640370" y="1190608"/>
            <a:ext cx="25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Expense Guidelines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C31F538-C6DA-4CC3-9F89-AC627E5DFDD5}"/>
              </a:ext>
            </a:extLst>
          </p:cNvPr>
          <p:cNvSpPr/>
          <p:nvPr/>
        </p:nvSpPr>
        <p:spPr>
          <a:xfrm rot="5400000">
            <a:off x="2771423" y="3480187"/>
            <a:ext cx="2732926" cy="435862"/>
          </a:xfrm>
          <a:prstGeom prst="triangl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A3BF20B-0796-4C70-8908-D43FA9714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609055"/>
              </p:ext>
            </p:extLst>
          </p:nvPr>
        </p:nvGraphicFramePr>
        <p:xfrm>
          <a:off x="520424" y="1740022"/>
          <a:ext cx="3077811" cy="41452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82575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893852">
                  <a:extLst>
                    <a:ext uri="{9D8B030D-6E8A-4147-A177-3AD203B41FA5}">
                      <a16:colId xmlns:a16="http://schemas.microsoft.com/office/drawing/2014/main" val="2961397539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18068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Source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Amount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Per Unit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Advertising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$22,336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$55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Admin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$107,112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$263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61561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Contract Services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$24,201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$59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97925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Landscaping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$30,610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$75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85315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Trash Removal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$18,721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$46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490705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R&amp;M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$250,000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$613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CapEx 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$0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65332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Legal &amp; Acct.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$38,900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$95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36171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Make Ready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$0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46866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Utilities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$1,030,903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$2,527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Payroll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$753,912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$1,848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Property Insurance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$171,068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$419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Real Estate Taxes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$316,043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$775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Management Fees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$176,674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$433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$2,940,480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$7,207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95966067"/>
                  </a:ext>
                </a:extLst>
              </a:tr>
            </a:tbl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5283A0D-F54F-42C7-A6BF-8FF5424C9404}"/>
              </a:ext>
            </a:extLst>
          </p:cNvPr>
          <p:cNvSpPr/>
          <p:nvPr/>
        </p:nvSpPr>
        <p:spPr>
          <a:xfrm rot="5400000">
            <a:off x="6616426" y="3388719"/>
            <a:ext cx="2732926" cy="435862"/>
          </a:xfrm>
          <a:prstGeom prst="triangl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6996D-9522-4699-8AA3-026315A763FA}"/>
              </a:ext>
            </a:extLst>
          </p:cNvPr>
          <p:cNvSpPr txBox="1"/>
          <p:nvPr/>
        </p:nvSpPr>
        <p:spPr>
          <a:xfrm>
            <a:off x="8479012" y="1192433"/>
            <a:ext cx="332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Proforma Year 1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5F3065C-3360-4DDD-A263-87C29A0FB4E8}"/>
              </a:ext>
            </a:extLst>
          </p:cNvPr>
          <p:cNvSpPr/>
          <p:nvPr/>
        </p:nvSpPr>
        <p:spPr>
          <a:xfrm>
            <a:off x="7312162" y="5498928"/>
            <a:ext cx="1227979" cy="741524"/>
          </a:xfrm>
          <a:prstGeom prst="cloudCallout">
            <a:avLst>
              <a:gd name="adj1" fmla="val 53967"/>
              <a:gd name="adj2" fmla="val -178542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Proxima Nova Rg" panose="02000506030000020004" pitchFamily="50" charset="0"/>
              </a:rPr>
              <a:t>Utilities Billed Back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F76CB02-FC4C-4ED2-B5C9-1610F29D3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223368"/>
              </p:ext>
            </p:extLst>
          </p:nvPr>
        </p:nvGraphicFramePr>
        <p:xfrm>
          <a:off x="4677537" y="1740022"/>
          <a:ext cx="2541283" cy="4480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4089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1117194">
                  <a:extLst>
                    <a:ext uri="{9D8B030D-6E8A-4147-A177-3AD203B41FA5}">
                      <a16:colId xmlns:a16="http://schemas.microsoft.com/office/drawing/2014/main" val="118068516"/>
                    </a:ext>
                  </a:extLst>
                </a:gridCol>
              </a:tblGrid>
              <a:tr h="24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Source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Per Unit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Advertising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$100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Admin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$250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61561934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Contract Services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979255875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Landscaping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853159534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Trash Removal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490705609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R&amp;M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$500 - $800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CapEx 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--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65332492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Legal &amp; Accounting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36171573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Make Ready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--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468661638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Utilities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As Billed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4058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Payroll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$1,100 - $1,300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Property Insurance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Real Estate Taxes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Equal to Tax Bill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4058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Management Fees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 5% - 8% of Rent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  <a:tr h="246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--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9596606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2F30939-8539-4F07-BA44-ABC9C7B86C45}"/>
              </a:ext>
            </a:extLst>
          </p:cNvPr>
          <p:cNvSpPr txBox="1"/>
          <p:nvPr/>
        </p:nvSpPr>
        <p:spPr>
          <a:xfrm>
            <a:off x="801727" y="1190608"/>
            <a:ext cx="25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T-12 Other Income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1F930D5-2FC8-4B71-8909-9389CDB7B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159525"/>
              </p:ext>
            </p:extLst>
          </p:nvPr>
        </p:nvGraphicFramePr>
        <p:xfrm>
          <a:off x="8604800" y="1739567"/>
          <a:ext cx="3077811" cy="41452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82575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893852">
                  <a:extLst>
                    <a:ext uri="{9D8B030D-6E8A-4147-A177-3AD203B41FA5}">
                      <a16:colId xmlns:a16="http://schemas.microsoft.com/office/drawing/2014/main" val="2961397539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18068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Source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Amount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latin typeface="Proxima Nova Rg" panose="02000506030000020004" pitchFamily="50" charset="0"/>
                        </a:rPr>
                        <a:t>Per Unit</a:t>
                      </a:r>
                      <a:endParaRPr lang="en-US" sz="11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Advertising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$40,800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Admin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$102,000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61561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Contract Services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$30.600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97925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Landscaping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$32,640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85315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Trash Removal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$20,400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490705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R&amp;M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$265,200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$650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CapEx 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--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--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65332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Legal &amp; Accounting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$40,800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36171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Make Ready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--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--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46866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Utilities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$1,020,000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$2,500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Payroll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$510,000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$1,250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Property Insurance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$102,000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$250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Real Estate Taxes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$624,571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$1,531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Management Fees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$135,190</a:t>
                      </a:r>
                      <a:endParaRPr lang="en-US" sz="11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Proxima Nova Rg" panose="02000506030000020004" pitchFamily="50" charset="0"/>
                        </a:rPr>
                        <a:t>$331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Total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$2,924,201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Proxima Nova Rg" panose="02000506030000020004" pitchFamily="50" charset="0"/>
                        </a:rPr>
                        <a:t>$7,167</a:t>
                      </a:r>
                      <a:endParaRPr lang="en-US" sz="1100" b="1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95966067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D9600FC9-0305-4F4A-9F10-DA0B3E158104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821F94-82A4-44BA-A6C8-AC86C79EE4FA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FC8B59-F4A3-478B-A259-CC192A9F3F40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93E49E5-23BF-4034-8472-A6168ABCB416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369AB3-3CBC-4A1F-BD0E-A506E4D43B61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C9FBCE-17B0-4825-A7CA-41C51A50075B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135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Finally, pull income and expenses together to create a full proforma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60927" y="1469051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380144" y="1905319"/>
            <a:ext cx="58274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Compile the sources needed to complete the proforma: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Income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Other Income &amp; Vacancy</a:t>
            </a:r>
          </a:p>
          <a:p>
            <a:pPr marL="800100" lvl="1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Expenses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Pull together each item into a complete proforma for your desired holding period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Make income/expense increase assumptions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Perform final checks, calculate key return metrics, and compare them to your requirements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247131" y="1470809"/>
            <a:ext cx="187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Key Metrics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D2146-A850-4357-8ABC-165E16532CFC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6F0B99-2BC5-4BDB-BB5F-EB19DD96472B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847B48-7FA7-4118-AE1D-FDC6B95E0A87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B0FAEB-86DA-443F-914D-A100E50881E7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494332-3D3E-4033-AD0D-9C78526D9A6B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CB271A-1024-4A37-916D-8493F2F973A3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A81C5F-3A37-4CAD-AD3A-0E5E8B0C23E8}"/>
              </a:ext>
            </a:extLst>
          </p:cNvPr>
          <p:cNvSpPr txBox="1"/>
          <p:nvPr/>
        </p:nvSpPr>
        <p:spPr>
          <a:xfrm>
            <a:off x="6534368" y="1972335"/>
            <a:ext cx="5296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Proxima Nova Rg" panose="02000506030000020004" pitchFamily="50" charset="0"/>
              </a:rPr>
              <a:t>Cash on Cash Return: </a:t>
            </a:r>
            <a:r>
              <a:rPr lang="en-US" sz="1400" dirty="0">
                <a:latin typeface="Proxima Nova Rg" panose="02000506030000020004" pitchFamily="50" charset="0"/>
              </a:rPr>
              <a:t>The ratio of annual before-tax cash flow to the total amount of cash invested, expressed as a percentage.  </a:t>
            </a:r>
          </a:p>
          <a:p>
            <a:endParaRPr lang="en-US" sz="1400" b="1" dirty="0">
              <a:latin typeface="Proxima Nova Rg" panose="02000506030000020004" pitchFamily="50" charset="0"/>
            </a:endParaRPr>
          </a:p>
          <a:p>
            <a:r>
              <a:rPr lang="en-US" sz="1400" b="1" dirty="0">
                <a:latin typeface="Proxima Nova Rg" panose="02000506030000020004" pitchFamily="50" charset="0"/>
              </a:rPr>
              <a:t>Debt Service Coverage Ratio:  </a:t>
            </a:r>
            <a:r>
              <a:rPr lang="en-US" sz="1400" dirty="0">
                <a:latin typeface="Proxima Nova Rg" panose="02000506030000020004" pitchFamily="50" charset="0"/>
              </a:rPr>
              <a:t>The ratio of annual before-tax cash flow to annual debt service.</a:t>
            </a:r>
          </a:p>
          <a:p>
            <a:endParaRPr lang="en-US" sz="14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9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Pull together income and expenses to create a full proforma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A3BF20B-0796-4C70-8908-D43FA9714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9848"/>
              </p:ext>
            </p:extLst>
          </p:nvPr>
        </p:nvGraphicFramePr>
        <p:xfrm>
          <a:off x="380144" y="1239239"/>
          <a:ext cx="6749787" cy="454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14397">
                  <a:extLst>
                    <a:ext uri="{9D8B030D-6E8A-4147-A177-3AD203B41FA5}">
                      <a16:colId xmlns:a16="http://schemas.microsoft.com/office/drawing/2014/main" val="2279775693"/>
                    </a:ext>
                  </a:extLst>
                </a:gridCol>
                <a:gridCol w="872565">
                  <a:extLst>
                    <a:ext uri="{9D8B030D-6E8A-4147-A177-3AD203B41FA5}">
                      <a16:colId xmlns:a16="http://schemas.microsoft.com/office/drawing/2014/main" val="2961397539"/>
                    </a:ext>
                  </a:extLst>
                </a:gridCol>
                <a:gridCol w="872565">
                  <a:extLst>
                    <a:ext uri="{9D8B030D-6E8A-4147-A177-3AD203B41FA5}">
                      <a16:colId xmlns:a16="http://schemas.microsoft.com/office/drawing/2014/main" val="118068516"/>
                    </a:ext>
                  </a:extLst>
                </a:gridCol>
                <a:gridCol w="872565">
                  <a:extLst>
                    <a:ext uri="{9D8B030D-6E8A-4147-A177-3AD203B41FA5}">
                      <a16:colId xmlns:a16="http://schemas.microsoft.com/office/drawing/2014/main" val="3353582915"/>
                    </a:ext>
                  </a:extLst>
                </a:gridCol>
                <a:gridCol w="872565">
                  <a:extLst>
                    <a:ext uri="{9D8B030D-6E8A-4147-A177-3AD203B41FA5}">
                      <a16:colId xmlns:a16="http://schemas.microsoft.com/office/drawing/2014/main" val="337446271"/>
                    </a:ext>
                  </a:extLst>
                </a:gridCol>
                <a:gridCol w="872565">
                  <a:extLst>
                    <a:ext uri="{9D8B030D-6E8A-4147-A177-3AD203B41FA5}">
                      <a16:colId xmlns:a16="http://schemas.microsoft.com/office/drawing/2014/main" val="2452931945"/>
                    </a:ext>
                  </a:extLst>
                </a:gridCol>
                <a:gridCol w="872565">
                  <a:extLst>
                    <a:ext uri="{9D8B030D-6E8A-4147-A177-3AD203B41FA5}">
                      <a16:colId xmlns:a16="http://schemas.microsoft.com/office/drawing/2014/main" val="15853195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sng" strike="noStrike" dirty="0">
                          <a:effectLst/>
                        </a:rPr>
                        <a:t>T-12</a:t>
                      </a:r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sng" strike="noStrike" dirty="0">
                          <a:effectLst/>
                        </a:rPr>
                        <a:t>1</a:t>
                      </a:r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sng" strike="noStrike" dirty="0">
                          <a:effectLst/>
                        </a:rPr>
                        <a:t>2</a:t>
                      </a:r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sng" strike="noStrike" dirty="0">
                          <a:effectLst/>
                        </a:rPr>
                        <a:t>3</a:t>
                      </a:r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sng" strike="noStrike" dirty="0">
                          <a:effectLst/>
                        </a:rPr>
                        <a:t>4</a:t>
                      </a:r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sng" strike="noStrike" dirty="0">
                          <a:effectLst/>
                        </a:rPr>
                        <a:t>5</a:t>
                      </a:r>
                      <a:endParaRPr lang="en-US" sz="1000" b="1" i="0" u="sng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30845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Gross Potential Rent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$4,011,096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$5,035,292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$6,059,492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$6,180,682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$6,364,328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$6,555,528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661353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Vacancy &amp; Loss to Lease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($569,880)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($805,647)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($969,519)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($370,841)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($381,860)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($393,315)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319347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Bad Debt &amp; Concessions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($12,856)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($100,706)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($90,892)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($123,614)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($127,287)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($131,105)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439190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Other Income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$364,513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$377,400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$379,828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$391,222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$402,959)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$415,048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178112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Total Revenue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$3,792,870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$4,506,339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$5,378,908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$6,077,450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$6,258,141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$6,445,885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85663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597025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Operating Expenses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$2,940,481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$2,924,201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$3,034,049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$3,125,070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$3,214,398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$3,306,606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961561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171228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Net Operating Income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$852,389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$1,582,138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$2,344,860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$2,952,380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$3,042,643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$3,137,280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36171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Expense Ratio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78.00%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65.00%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56.00%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51.00%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51.00%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51.00%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91686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252585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Annual Debt Service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$1,816,384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$1,410,178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$1,410,178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$1,410,178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$2,591,369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$2,591,369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185437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2718566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Value @ 6% Cap Rate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$14,206,483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$26,386,996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$39,081,000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$49,206,333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$50,710,716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$52,288,000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300784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597981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Proxima Nova Rg" panose="02000506030000020004" pitchFamily="50" charset="0"/>
                        </a:rPr>
                        <a:t>Cash on Cash Return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1.9%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10.1%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16.6%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47.8%</a:t>
                      </a: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57.8%</a:t>
                      </a: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181751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Debt Service Coverage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.47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1.12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1.66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2.09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1.17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Proxima Nova Rg" panose="02000506030000020004" pitchFamily="50" charset="0"/>
                        </a:rPr>
                        <a:t>1.21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95966067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D9600FC9-0305-4F4A-9F10-DA0B3E158104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821F94-82A4-44BA-A6C8-AC86C79EE4FA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FC8B59-F4A3-478B-A259-CC192A9F3F40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93E49E5-23BF-4034-8472-A6168ABCB416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369AB3-3CBC-4A1F-BD0E-A506E4D43B61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C9FBCE-17B0-4825-A7CA-41C51A50075B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846AE75-451A-4585-BCF8-36ED5A02938D}"/>
              </a:ext>
            </a:extLst>
          </p:cNvPr>
          <p:cNvSpPr/>
          <p:nvPr/>
        </p:nvSpPr>
        <p:spPr>
          <a:xfrm>
            <a:off x="7732093" y="1239239"/>
            <a:ext cx="3794836" cy="3324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Discussion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CDA2B7-9C9B-4CA6-8F04-06BC6D295930}"/>
              </a:ext>
            </a:extLst>
          </p:cNvPr>
          <p:cNvSpPr/>
          <p:nvPr/>
        </p:nvSpPr>
        <p:spPr>
          <a:xfrm>
            <a:off x="7732093" y="1571730"/>
            <a:ext cx="3794825" cy="4056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Rent assumes 2% annual rent bumps once stabilized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Vacancy increases in years 1 &amp; 2 due to renovations, but then reduces slowly to 5% on a stabilized basis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Operating expenses assume 3% annual increases once stabilized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NOI rises quickly as renovations are completed and rents convert to market rate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Expense ratio in the T-12 is very high indicating opportunity for savings.  Reduces slowly to 51% on an annualized basis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Debt service assumes 80% LTV, 5%, and 30-year amortization.  Refinance in year 3.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Cash on Cash return assumes purchase price of $28M, with $9.4M in equity to close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Cap rate of 6% is based on recent sales and estimate of future exit.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CapEx reserves not shown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32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Lastly, check proforma and metrics against a series of metric targets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600FC9-0305-4F4A-9F10-DA0B3E158104}"/>
              </a:ext>
            </a:extLst>
          </p:cNvPr>
          <p:cNvGrpSpPr/>
          <p:nvPr/>
        </p:nvGrpSpPr>
        <p:grpSpPr>
          <a:xfrm>
            <a:off x="11016858" y="6240452"/>
            <a:ext cx="1066654" cy="231814"/>
            <a:chOff x="7909074" y="6280971"/>
            <a:chExt cx="1066654" cy="23181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821F94-82A4-44BA-A6C8-AC86C79EE4FA}"/>
                </a:ext>
              </a:extLst>
            </p:cNvPr>
            <p:cNvGrpSpPr/>
            <p:nvPr/>
          </p:nvGrpSpPr>
          <p:grpSpPr>
            <a:xfrm>
              <a:off x="7909074" y="6280971"/>
              <a:ext cx="791542" cy="228600"/>
              <a:chOff x="7434210" y="6092931"/>
              <a:chExt cx="791542" cy="2286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FC8B59-F4A3-478B-A259-CC192A9F3F40}"/>
                  </a:ext>
                </a:extLst>
              </p:cNvPr>
              <p:cNvSpPr/>
              <p:nvPr/>
            </p:nvSpPr>
            <p:spPr>
              <a:xfrm>
                <a:off x="7434210" y="6092931"/>
                <a:ext cx="228600" cy="228600"/>
              </a:xfrm>
              <a:prstGeom prst="ellipse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93E49E5-23BF-4034-8472-A6168ABCB416}"/>
                  </a:ext>
                </a:extLst>
              </p:cNvPr>
              <p:cNvSpPr/>
              <p:nvPr/>
            </p:nvSpPr>
            <p:spPr>
              <a:xfrm>
                <a:off x="7715681" y="6092931"/>
                <a:ext cx="228600" cy="228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  <a:alpha val="1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2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369AB3-3CBC-4A1F-BD0E-A506E4D43B61}"/>
                  </a:ext>
                </a:extLst>
              </p:cNvPr>
              <p:cNvSpPr/>
              <p:nvPr/>
            </p:nvSpPr>
            <p:spPr>
              <a:xfrm>
                <a:off x="7997152" y="6092931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3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C9FBCE-17B0-4825-A7CA-41C51A50075B}"/>
                </a:ext>
              </a:extLst>
            </p:cNvPr>
            <p:cNvSpPr/>
            <p:nvPr/>
          </p:nvSpPr>
          <p:spPr>
            <a:xfrm>
              <a:off x="8747128" y="6284185"/>
              <a:ext cx="228600" cy="22860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5FFC725-1030-40EC-B765-8281987EC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802925"/>
              </p:ext>
            </p:extLst>
          </p:nvPr>
        </p:nvGraphicFramePr>
        <p:xfrm>
          <a:off x="380144" y="1526490"/>
          <a:ext cx="11428258" cy="3114040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867009">
                  <a:extLst>
                    <a:ext uri="{9D8B030D-6E8A-4147-A177-3AD203B41FA5}">
                      <a16:colId xmlns:a16="http://schemas.microsoft.com/office/drawing/2014/main" val="3675074995"/>
                    </a:ext>
                  </a:extLst>
                </a:gridCol>
                <a:gridCol w="3526118">
                  <a:extLst>
                    <a:ext uri="{9D8B030D-6E8A-4147-A177-3AD203B41FA5}">
                      <a16:colId xmlns:a16="http://schemas.microsoft.com/office/drawing/2014/main" val="4163749258"/>
                    </a:ext>
                  </a:extLst>
                </a:gridCol>
                <a:gridCol w="2181581">
                  <a:extLst>
                    <a:ext uri="{9D8B030D-6E8A-4147-A177-3AD203B41FA5}">
                      <a16:colId xmlns:a16="http://schemas.microsoft.com/office/drawing/2014/main" val="2950229309"/>
                    </a:ext>
                  </a:extLst>
                </a:gridCol>
                <a:gridCol w="3853550">
                  <a:extLst>
                    <a:ext uri="{9D8B030D-6E8A-4147-A177-3AD203B41FA5}">
                      <a16:colId xmlns:a16="http://schemas.microsoft.com/office/drawing/2014/main" val="272837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Calculation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Target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Case Study Actual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12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LTV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= Loan Amount / Value of 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70% - 75%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80.00%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75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DSCR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= Net Operating Income / Debt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&gt;1.25X (Stabilized)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~1.20 (Stabilized)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33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Cash on Cash Return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= (Net. Op. Income – Debt Service)/Equity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&gt; 10% (Stabilized)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~20% (Stabilized)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275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Expense Ratio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= Total Expenses / Total 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~50% (Stabilized)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51% (Stabilized)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14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CapEx Reserves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~$250 per unit,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$250 per unit, per year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42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Closing Costs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5% - 7% of loan amount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5.00% of the loan amount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320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Working Capital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= Est. Monthly Expense *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~6 Months of expenses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6 Months of working capital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711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369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Summary:  </a:t>
            </a:r>
            <a:r>
              <a:rPr lang="en-US" dirty="0"/>
              <a:t>There are three steps to performing an initial deal review.  If the property passes, proceed to the LOI phase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6BFE4-E0D8-429B-88E0-A5FC9A9DE4BB}"/>
              </a:ext>
            </a:extLst>
          </p:cNvPr>
          <p:cNvCxnSpPr/>
          <p:nvPr/>
        </p:nvCxnSpPr>
        <p:spPr>
          <a:xfrm>
            <a:off x="4208101" y="2448784"/>
            <a:ext cx="0" cy="320040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CD22C7-96EB-438F-AB6E-DFD9733E0760}"/>
              </a:ext>
            </a:extLst>
          </p:cNvPr>
          <p:cNvCxnSpPr/>
          <p:nvPr/>
        </p:nvCxnSpPr>
        <p:spPr>
          <a:xfrm>
            <a:off x="8290567" y="2462486"/>
            <a:ext cx="0" cy="320040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4BA2F0-C7AC-4D6F-BB3B-A76847D2E9A4}"/>
              </a:ext>
            </a:extLst>
          </p:cNvPr>
          <p:cNvSpPr txBox="1"/>
          <p:nvPr/>
        </p:nvSpPr>
        <p:spPr>
          <a:xfrm>
            <a:off x="107023" y="2448784"/>
            <a:ext cx="389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1.  </a:t>
            </a:r>
            <a:r>
              <a:rPr lang="en-US" b="1" u="sng" dirty="0">
                <a:latin typeface="Proxima Nova Rg" panose="02000506030000020004" pitchFamily="50" charset="0"/>
              </a:rPr>
              <a:t>Get to know the Sub-Market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DCCA8-B929-4C6E-9C1A-02AD03C4B6FF}"/>
              </a:ext>
            </a:extLst>
          </p:cNvPr>
          <p:cNvSpPr txBox="1"/>
          <p:nvPr/>
        </p:nvSpPr>
        <p:spPr>
          <a:xfrm>
            <a:off x="4440924" y="2462486"/>
            <a:ext cx="340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2.  </a:t>
            </a:r>
            <a:r>
              <a:rPr lang="en-US" b="1" u="sng" dirty="0">
                <a:latin typeface="Proxima Nova Rg" panose="02000506030000020004" pitchFamily="50" charset="0"/>
              </a:rPr>
              <a:t>Study The Demographics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3E24A-995F-4C93-91A0-932BE7C56D85}"/>
              </a:ext>
            </a:extLst>
          </p:cNvPr>
          <p:cNvSpPr txBox="1"/>
          <p:nvPr/>
        </p:nvSpPr>
        <p:spPr>
          <a:xfrm>
            <a:off x="8888735" y="2448784"/>
            <a:ext cx="262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roxima Nova Rg" panose="02000506030000020004" pitchFamily="50" charset="0"/>
              </a:rPr>
              <a:t>3.  </a:t>
            </a:r>
            <a:r>
              <a:rPr lang="en-US" b="1" u="sng" dirty="0">
                <a:latin typeface="Proxima Nova Rg" panose="02000506030000020004" pitchFamily="50" charset="0"/>
              </a:rPr>
              <a:t>Study the Trends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847C6-0F21-4C35-A2B7-0C85ACA64364}"/>
              </a:ext>
            </a:extLst>
          </p:cNvPr>
          <p:cNvSpPr txBox="1"/>
          <p:nvPr/>
        </p:nvSpPr>
        <p:spPr>
          <a:xfrm>
            <a:off x="519218" y="2831818"/>
            <a:ext cx="329530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Does the building type support the surrounding population?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Does surrounding retail indicate a growing market?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property close to transportation options like bus, rail, highway, or major thoroughfares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property close to non-retail sources of employment?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554BB-AE00-4DD3-AB2A-DE900D21E839}"/>
              </a:ext>
            </a:extLst>
          </p:cNvPr>
          <p:cNvSpPr txBox="1"/>
          <p:nvPr/>
        </p:nvSpPr>
        <p:spPr>
          <a:xfrm>
            <a:off x="4505723" y="2839869"/>
            <a:ext cx="344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median home price vs. property per unit price favorable?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Does the sub-market contain a high percentage of college graduates?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sub-market median income at least 3X the average annual rent?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percentage of sub-market residents below the poverty level &lt;20%?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sub-market unemployment percentage between 5% and 10%?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8FB360-97F2-4BE5-AF79-DB345D952EF3}"/>
              </a:ext>
            </a:extLst>
          </p:cNvPr>
          <p:cNvSpPr txBox="1"/>
          <p:nvPr/>
        </p:nvSpPr>
        <p:spPr>
          <a:xfrm>
            <a:off x="8633572" y="2839869"/>
            <a:ext cx="313532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Property rent vs. market rent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Assessing the case for rent increases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Steady state rental increases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Vacancy and other income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Current vs. market proforma and expense targets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Estimating reserves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Creating a renovation budget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Sources and uses of financing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6D5926-CB5F-4638-9E8F-7CC3DC9EAB59}"/>
              </a:ext>
            </a:extLst>
          </p:cNvPr>
          <p:cNvSpPr/>
          <p:nvPr/>
        </p:nvSpPr>
        <p:spPr>
          <a:xfrm>
            <a:off x="1700680" y="1549154"/>
            <a:ext cx="685800" cy="685800"/>
          </a:xfrm>
          <a:prstGeom prst="ellips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2B87B8-008B-421E-B554-D0DD8966273F}"/>
              </a:ext>
            </a:extLst>
          </p:cNvPr>
          <p:cNvSpPr/>
          <p:nvPr/>
        </p:nvSpPr>
        <p:spPr>
          <a:xfrm>
            <a:off x="5762518" y="1549154"/>
            <a:ext cx="685800" cy="685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A98390-4EE5-499A-A74E-31F211410E1A}"/>
              </a:ext>
            </a:extLst>
          </p:cNvPr>
          <p:cNvSpPr/>
          <p:nvPr/>
        </p:nvSpPr>
        <p:spPr>
          <a:xfrm>
            <a:off x="9858335" y="1549154"/>
            <a:ext cx="685800" cy="68580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EDD0DB-6FBC-4D14-84D8-A6BF01944BB6}"/>
              </a:ext>
            </a:extLst>
          </p:cNvPr>
          <p:cNvCxnSpPr>
            <a:cxnSpLocks/>
          </p:cNvCxnSpPr>
          <p:nvPr/>
        </p:nvCxnSpPr>
        <p:spPr>
          <a:xfrm>
            <a:off x="3126770" y="1890603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4FD734-CE30-4EC0-B1FB-62D7F121126E}"/>
              </a:ext>
            </a:extLst>
          </p:cNvPr>
          <p:cNvCxnSpPr>
            <a:cxnSpLocks/>
          </p:cNvCxnSpPr>
          <p:nvPr/>
        </p:nvCxnSpPr>
        <p:spPr>
          <a:xfrm>
            <a:off x="7326194" y="1890603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8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414307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In this case study, we’re going to highlight the three stages of initial analysis that should be performed prior to writing an LOI </a:t>
            </a:r>
          </a:p>
        </p:txBody>
      </p:sp>
      <p:pic>
        <p:nvPicPr>
          <p:cNvPr id="7" name="Graphic 6" descr="Map with pin">
            <a:extLst>
              <a:ext uri="{FF2B5EF4-FFF2-40B4-BE49-F238E27FC236}">
                <a16:creationId xmlns:a16="http://schemas.microsoft.com/office/drawing/2014/main" id="{B61366D1-024E-4BBE-B9DA-FB285044F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9510" y="1285689"/>
            <a:ext cx="914400" cy="914400"/>
          </a:xfrm>
          <a:prstGeom prst="rect">
            <a:avLst/>
          </a:prstGeom>
        </p:spPr>
      </p:pic>
      <p:pic>
        <p:nvPicPr>
          <p:cNvPr id="11" name="Graphic 10" descr="Presentation with pie chart">
            <a:extLst>
              <a:ext uri="{FF2B5EF4-FFF2-40B4-BE49-F238E27FC236}">
                <a16:creationId xmlns:a16="http://schemas.microsoft.com/office/drawing/2014/main" id="{59693A9C-4E65-4259-884F-79173FAE5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4031" y="1293019"/>
            <a:ext cx="914400" cy="914400"/>
          </a:xfrm>
          <a:prstGeom prst="rect">
            <a:avLst/>
          </a:prstGeom>
        </p:spPr>
      </p:pic>
      <p:pic>
        <p:nvPicPr>
          <p:cNvPr id="13" name="Graphic 12" descr="Bar graph with upward trend">
            <a:extLst>
              <a:ext uri="{FF2B5EF4-FFF2-40B4-BE49-F238E27FC236}">
                <a16:creationId xmlns:a16="http://schemas.microsoft.com/office/drawing/2014/main" id="{5E4EABFC-EEEE-4B0A-AAB8-1AA3AC051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2254" y="1285689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0D2447-728D-462A-9EBB-810DF3E71206}"/>
              </a:ext>
            </a:extLst>
          </p:cNvPr>
          <p:cNvCxnSpPr/>
          <p:nvPr/>
        </p:nvCxnSpPr>
        <p:spPr>
          <a:xfrm>
            <a:off x="3952920" y="2481599"/>
            <a:ext cx="0" cy="320040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015C3C-20A7-4DEB-A525-8428BCF02528}"/>
              </a:ext>
            </a:extLst>
          </p:cNvPr>
          <p:cNvCxnSpPr/>
          <p:nvPr/>
        </p:nvCxnSpPr>
        <p:spPr>
          <a:xfrm>
            <a:off x="7949889" y="2469405"/>
            <a:ext cx="0" cy="320040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25E1AA-D76A-4F02-A381-D1455D28132E}"/>
              </a:ext>
            </a:extLst>
          </p:cNvPr>
          <p:cNvSpPr txBox="1"/>
          <p:nvPr/>
        </p:nvSpPr>
        <p:spPr>
          <a:xfrm>
            <a:off x="260509" y="2296933"/>
            <a:ext cx="349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1.  </a:t>
            </a:r>
            <a:r>
              <a:rPr lang="en-US" b="1" u="sng" dirty="0">
                <a:latin typeface="Proxima Nova Rg" panose="02000506030000020004" pitchFamily="50" charset="0"/>
              </a:rPr>
              <a:t>Location &amp; Demographics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810DB5-F8DE-4CBB-87B7-3E06F8B9AA94}"/>
              </a:ext>
            </a:extLst>
          </p:cNvPr>
          <p:cNvSpPr txBox="1"/>
          <p:nvPr/>
        </p:nvSpPr>
        <p:spPr>
          <a:xfrm>
            <a:off x="4128514" y="2296933"/>
            <a:ext cx="362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2.  </a:t>
            </a:r>
            <a:r>
              <a:rPr lang="en-US" b="1" u="sng" dirty="0">
                <a:latin typeface="Proxima Nova Rg" panose="02000506030000020004" pitchFamily="50" charset="0"/>
              </a:rPr>
              <a:t>Market &amp; Competition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697869-9FFB-484D-A122-E1C72E2089BE}"/>
              </a:ext>
            </a:extLst>
          </p:cNvPr>
          <p:cNvSpPr txBox="1"/>
          <p:nvPr/>
        </p:nvSpPr>
        <p:spPr>
          <a:xfrm>
            <a:off x="8585676" y="2296933"/>
            <a:ext cx="268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3.  </a:t>
            </a:r>
            <a:r>
              <a:rPr lang="en-US" b="1" u="sng" dirty="0">
                <a:latin typeface="Proxima Nova Rg" panose="02000506030000020004" pitchFamily="50" charset="0"/>
              </a:rPr>
              <a:t>Financial Analysis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132EB-1122-4B7D-BCB5-372CF13779A4}"/>
              </a:ext>
            </a:extLst>
          </p:cNvPr>
          <p:cNvSpPr txBox="1"/>
          <p:nvPr/>
        </p:nvSpPr>
        <p:spPr>
          <a:xfrm>
            <a:off x="428457" y="2745928"/>
            <a:ext cx="34264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Market vs. Submarket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Property type vs. surrounding population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Market stability &amp; growth trends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Proximity to transportation, jobs, and amenities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Sub-market median home price vs. per unit sales price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Sub-market education, income, and unemployment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Employment composition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0B27B-AA6A-4C1E-B5F4-A0B5439983ED}"/>
              </a:ext>
            </a:extLst>
          </p:cNvPr>
          <p:cNvSpPr txBox="1"/>
          <p:nvPr/>
        </p:nvSpPr>
        <p:spPr>
          <a:xfrm>
            <a:off x="4230485" y="2884324"/>
            <a:ext cx="34418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Identification of competitor properties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Creation of a matrix to compare rents, amenities, and finishes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Advertising and marketing efforts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Analysis of property pictures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Estimating renovation costs and ability to raise rents as a result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BB1693-C9D9-4E4D-A227-BCF710C4365D}"/>
              </a:ext>
            </a:extLst>
          </p:cNvPr>
          <p:cNvSpPr txBox="1"/>
          <p:nvPr/>
        </p:nvSpPr>
        <p:spPr>
          <a:xfrm>
            <a:off x="8325493" y="2742842"/>
            <a:ext cx="344184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Property rent vs. market rent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Assessing the case for rent increases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Steady state rental increases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Vacancy and other income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Current vs. market proforma and expense targets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Estimating reserves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Creating a renovation budget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Sources and uses of financing </a:t>
            </a:r>
          </a:p>
        </p:txBody>
      </p:sp>
    </p:spTree>
    <p:extLst>
      <p:ext uri="{BB962C8B-B14F-4D97-AF65-F5344CB8AC3E}">
        <p14:creationId xmlns:p14="http://schemas.microsoft.com/office/powerpoint/2010/main" val="251147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23E6-56D8-422D-8597-A008A5B2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4672"/>
            <a:ext cx="7128836" cy="1130158"/>
          </a:xfrm>
        </p:spPr>
        <p:txBody>
          <a:bodyPr anchor="ctr">
            <a:noAutofit/>
          </a:bodyPr>
          <a:lstStyle/>
          <a:p>
            <a:r>
              <a:rPr lang="en-US" sz="3200" dirty="0"/>
              <a:t>1.  Location &amp; Demographics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9D7B7-065B-4F59-95A2-B6664E38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56" y="1171255"/>
            <a:ext cx="6423660" cy="41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70551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first step is to determine if the local market is a place you’d like to invest.  There are components to this analysis: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6BFE4-E0D8-429B-88E0-A5FC9A9DE4BB}"/>
              </a:ext>
            </a:extLst>
          </p:cNvPr>
          <p:cNvCxnSpPr/>
          <p:nvPr/>
        </p:nvCxnSpPr>
        <p:spPr>
          <a:xfrm>
            <a:off x="4035784" y="2458773"/>
            <a:ext cx="0" cy="320040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CD22C7-96EB-438F-AB6E-DFD9733E0760}"/>
              </a:ext>
            </a:extLst>
          </p:cNvPr>
          <p:cNvCxnSpPr/>
          <p:nvPr/>
        </p:nvCxnSpPr>
        <p:spPr>
          <a:xfrm>
            <a:off x="8066848" y="2458773"/>
            <a:ext cx="0" cy="320040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4BA2F0-C7AC-4D6F-BB3B-A76847D2E9A4}"/>
              </a:ext>
            </a:extLst>
          </p:cNvPr>
          <p:cNvSpPr txBox="1"/>
          <p:nvPr/>
        </p:nvSpPr>
        <p:spPr>
          <a:xfrm>
            <a:off x="68239" y="2373280"/>
            <a:ext cx="38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1.  </a:t>
            </a:r>
            <a:r>
              <a:rPr lang="en-US" b="1" u="sng" dirty="0">
                <a:latin typeface="Proxima Nova Rg" panose="02000506030000020004" pitchFamily="50" charset="0"/>
              </a:rPr>
              <a:t>Get to know the Sub-Market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DCCA8-B929-4C6E-9C1A-02AD03C4B6FF}"/>
              </a:ext>
            </a:extLst>
          </p:cNvPr>
          <p:cNvSpPr txBox="1"/>
          <p:nvPr/>
        </p:nvSpPr>
        <p:spPr>
          <a:xfrm>
            <a:off x="4223327" y="2372118"/>
            <a:ext cx="340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</a:rPr>
              <a:t>2.  </a:t>
            </a:r>
            <a:r>
              <a:rPr lang="en-US" b="1" u="sng" dirty="0">
                <a:latin typeface="Proxima Nova Rg" panose="02000506030000020004" pitchFamily="50" charset="0"/>
              </a:rPr>
              <a:t>Study The Demographics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3E24A-995F-4C93-91A0-932BE7C56D85}"/>
              </a:ext>
            </a:extLst>
          </p:cNvPr>
          <p:cNvSpPr txBox="1"/>
          <p:nvPr/>
        </p:nvSpPr>
        <p:spPr>
          <a:xfrm>
            <a:off x="8825208" y="2372118"/>
            <a:ext cx="259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roxima Nova Rg" panose="02000506030000020004" pitchFamily="50" charset="0"/>
              </a:rPr>
              <a:t>3.  </a:t>
            </a:r>
            <a:r>
              <a:rPr lang="en-US" b="1" u="sng" dirty="0">
                <a:latin typeface="Proxima Nova Rg" panose="02000506030000020004" pitchFamily="50" charset="0"/>
              </a:rPr>
              <a:t>Study the Trends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847C6-0F21-4C35-A2B7-0C85ACA64364}"/>
              </a:ext>
            </a:extLst>
          </p:cNvPr>
          <p:cNvSpPr txBox="1"/>
          <p:nvPr/>
        </p:nvSpPr>
        <p:spPr>
          <a:xfrm>
            <a:off x="363516" y="2884324"/>
            <a:ext cx="329530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Does the building type support the surrounding population?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Does surrounding retail indicate a growing market?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property close to transportation options like bus, rail, highway, or major thoroughfares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property close to non-retail sources of employment?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554BB-AE00-4DD3-AB2A-DE900D21E839}"/>
              </a:ext>
            </a:extLst>
          </p:cNvPr>
          <p:cNvSpPr txBox="1"/>
          <p:nvPr/>
        </p:nvSpPr>
        <p:spPr>
          <a:xfrm>
            <a:off x="4223327" y="2863160"/>
            <a:ext cx="344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median home price vs. property per unit price favorable for purchase?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Does the sub-market contain a high percentage of college graduates?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sub-market median income at least 3X the average annual property rent?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percentage of sub-market residents below the poverty level &lt;20%?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sub-market unemployment percentage between 5% and 10%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8FB360-97F2-4BE5-AF79-DB345D952EF3}"/>
              </a:ext>
            </a:extLst>
          </p:cNvPr>
          <p:cNvSpPr txBox="1"/>
          <p:nvPr/>
        </p:nvSpPr>
        <p:spPr>
          <a:xfrm>
            <a:off x="8560904" y="2855465"/>
            <a:ext cx="313532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Property rent vs. market rent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Assessing the case for rent increases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Steady state rental increases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Vacancy and other income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Current vs. market proforma and expense targets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Estimating reserves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Creating a renovation budget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Sources and uses of financing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6D5926-CB5F-4638-9E8F-7CC3DC9EAB59}"/>
              </a:ext>
            </a:extLst>
          </p:cNvPr>
          <p:cNvSpPr/>
          <p:nvPr/>
        </p:nvSpPr>
        <p:spPr>
          <a:xfrm>
            <a:off x="1618882" y="1368618"/>
            <a:ext cx="685800" cy="685800"/>
          </a:xfrm>
          <a:prstGeom prst="ellipse">
            <a:avLst/>
          </a:pr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2B87B8-008B-421E-B554-D0DD8966273F}"/>
              </a:ext>
            </a:extLst>
          </p:cNvPr>
          <p:cNvSpPr/>
          <p:nvPr/>
        </p:nvSpPr>
        <p:spPr>
          <a:xfrm>
            <a:off x="5623655" y="1383977"/>
            <a:ext cx="685800" cy="685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A98390-4EE5-499A-A74E-31F211410E1A}"/>
              </a:ext>
            </a:extLst>
          </p:cNvPr>
          <p:cNvSpPr/>
          <p:nvPr/>
        </p:nvSpPr>
        <p:spPr>
          <a:xfrm>
            <a:off x="9778855" y="1366061"/>
            <a:ext cx="685800" cy="685800"/>
          </a:xfrm>
          <a:prstGeom prst="ellipse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EDD0DB-6FBC-4D14-84D8-A6BF01944BB6}"/>
              </a:ext>
            </a:extLst>
          </p:cNvPr>
          <p:cNvCxnSpPr>
            <a:cxnSpLocks/>
          </p:cNvCxnSpPr>
          <p:nvPr/>
        </p:nvCxnSpPr>
        <p:spPr>
          <a:xfrm>
            <a:off x="3009812" y="1726877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4FD734-CE30-4EC0-B1FB-62D7F121126E}"/>
              </a:ext>
            </a:extLst>
          </p:cNvPr>
          <p:cNvCxnSpPr>
            <a:cxnSpLocks/>
          </p:cNvCxnSpPr>
          <p:nvPr/>
        </p:nvCxnSpPr>
        <p:spPr>
          <a:xfrm>
            <a:off x="7322146" y="1708961"/>
            <a:ext cx="173736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3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79765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Get to know the submarket by entering the address into Google Maps and taking a virtual “tour”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F0B99-2BC5-4BDB-BB5F-EB19DD96472B}"/>
              </a:ext>
            </a:extLst>
          </p:cNvPr>
          <p:cNvGrpSpPr/>
          <p:nvPr/>
        </p:nvGrpSpPr>
        <p:grpSpPr>
          <a:xfrm>
            <a:off x="11238428" y="6125002"/>
            <a:ext cx="791542" cy="228600"/>
            <a:chOff x="7434210" y="6092931"/>
            <a:chExt cx="791542" cy="228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847B48-7FA7-4118-AE1D-FDC6B95E0A87}"/>
                </a:ext>
              </a:extLst>
            </p:cNvPr>
            <p:cNvSpPr/>
            <p:nvPr/>
          </p:nvSpPr>
          <p:spPr>
            <a:xfrm>
              <a:off x="7434210" y="6092931"/>
              <a:ext cx="228600" cy="228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B0FAEB-86DA-443F-914D-A100E50881E7}"/>
                </a:ext>
              </a:extLst>
            </p:cNvPr>
            <p:cNvSpPr/>
            <p:nvPr/>
          </p:nvSpPr>
          <p:spPr>
            <a:xfrm>
              <a:off x="7715681" y="6092931"/>
              <a:ext cx="228600" cy="228600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494332-3D3E-4033-AD0D-9C78526D9A6B}"/>
                </a:ext>
              </a:extLst>
            </p:cNvPr>
            <p:cNvSpPr/>
            <p:nvPr/>
          </p:nvSpPr>
          <p:spPr>
            <a:xfrm>
              <a:off x="7997152" y="6092931"/>
              <a:ext cx="228600" cy="228600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05118" y="1370201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475916" y="1867967"/>
            <a:ext cx="5715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Go to </a:t>
            </a:r>
            <a:r>
              <a:rPr lang="en-US" sz="1400" dirty="0">
                <a:latin typeface="Proxima Nova Rg" panose="02000506030000020004" pitchFamily="50" charset="0"/>
                <a:hlinkClick r:id="rId2"/>
              </a:rPr>
              <a:t>Google.com/Maps</a:t>
            </a:r>
            <a:endParaRPr lang="en-US" sz="1400" dirty="0">
              <a:latin typeface="Proxima Nova Rg" panose="02000506030000020004" pitchFamily="50" charset="0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In the upper left-hand corner, enter the property address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Switch to “satellite” view and locate the target property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Zoom out and take note of: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Surrounding roads - </a:t>
            </a:r>
            <a:r>
              <a:rPr lang="en-US" sz="1400" dirty="0">
                <a:latin typeface="Proxima Nova Rg" panose="02000506030000020004" pitchFamily="50" charset="0"/>
              </a:rPr>
              <a:t> including entry, exit, and proximity to highway 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Surrounding businesses</a:t>
            </a:r>
            <a:r>
              <a:rPr lang="en-US" sz="1400" dirty="0">
                <a:latin typeface="Proxima Nova Rg" panose="02000506030000020004" pitchFamily="50" charset="0"/>
              </a:rPr>
              <a:t> – including who they are and what they do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Proxima Nova Rg" panose="02000506030000020004" pitchFamily="50" charset="0"/>
              </a:rPr>
              <a:t>Shopping and dining options</a:t>
            </a:r>
            <a:r>
              <a:rPr lang="en-US" sz="1400" dirty="0">
                <a:latin typeface="Proxima Nova Rg" panose="02000506030000020004" pitchFamily="50" charset="0"/>
              </a:rPr>
              <a:t> – Does the tenant mix fit the surrounding area?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FF7D1-60C8-4B5B-848E-E628FD1D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90" y="1867967"/>
            <a:ext cx="5064109" cy="39220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7862024" y="1370201"/>
            <a:ext cx="277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Property</a:t>
            </a:r>
            <a:r>
              <a:rPr lang="en-US" b="1" u="sng" baseline="30000" dirty="0">
                <a:solidFill>
                  <a:srgbClr val="00B0F0"/>
                </a:solidFill>
                <a:latin typeface="Proxima Nova Rg" panose="02000506030000020004" pitchFamily="50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F22661-7982-4222-9826-69FE80377937}"/>
              </a:ext>
            </a:extLst>
          </p:cNvPr>
          <p:cNvSpPr txBox="1"/>
          <p:nvPr/>
        </p:nvSpPr>
        <p:spPr>
          <a:xfrm>
            <a:off x="8404164" y="6565443"/>
            <a:ext cx="3787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r>
              <a:rPr lang="en-US" sz="1000" baseline="30000" dirty="0"/>
              <a:t> </a:t>
            </a:r>
            <a:r>
              <a:rPr lang="en-US" sz="1000" dirty="0"/>
              <a:t>– Illustrative purposes only.  Google Maps will not provide this view</a:t>
            </a:r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D8DBC-06C0-41D3-B2CF-5F2180DC3F89}"/>
              </a:ext>
            </a:extLst>
          </p:cNvPr>
          <p:cNvSpPr/>
          <p:nvPr/>
        </p:nvSpPr>
        <p:spPr>
          <a:xfrm>
            <a:off x="8854225" y="2543577"/>
            <a:ext cx="792051" cy="328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Property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2F0007-2AB9-4C0A-8866-FF7C38F05548}"/>
              </a:ext>
            </a:extLst>
          </p:cNvPr>
          <p:cNvCxnSpPr/>
          <p:nvPr/>
        </p:nvCxnSpPr>
        <p:spPr>
          <a:xfrm>
            <a:off x="8970135" y="2781836"/>
            <a:ext cx="0" cy="3657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781E41-2B5F-4644-92C8-2F783E39BCE9}"/>
              </a:ext>
            </a:extLst>
          </p:cNvPr>
          <p:cNvCxnSpPr/>
          <p:nvPr/>
        </p:nvCxnSpPr>
        <p:spPr>
          <a:xfrm>
            <a:off x="6282644" y="1867967"/>
            <a:ext cx="0" cy="393192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99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Assess the property’s location and sub-market by answering four questions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F0B99-2BC5-4BDB-BB5F-EB19DD96472B}"/>
              </a:ext>
            </a:extLst>
          </p:cNvPr>
          <p:cNvGrpSpPr/>
          <p:nvPr/>
        </p:nvGrpSpPr>
        <p:grpSpPr>
          <a:xfrm>
            <a:off x="11238428" y="6125002"/>
            <a:ext cx="791542" cy="228600"/>
            <a:chOff x="7434210" y="6092931"/>
            <a:chExt cx="791542" cy="228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847B48-7FA7-4118-AE1D-FDC6B95E0A87}"/>
                </a:ext>
              </a:extLst>
            </p:cNvPr>
            <p:cNvSpPr/>
            <p:nvPr/>
          </p:nvSpPr>
          <p:spPr>
            <a:xfrm>
              <a:off x="7434210" y="6092931"/>
              <a:ext cx="228600" cy="2286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B0FAEB-86DA-443F-914D-A100E50881E7}"/>
                </a:ext>
              </a:extLst>
            </p:cNvPr>
            <p:cNvSpPr/>
            <p:nvPr/>
          </p:nvSpPr>
          <p:spPr>
            <a:xfrm>
              <a:off x="7715681" y="6092931"/>
              <a:ext cx="228600" cy="228600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494332-3D3E-4033-AD0D-9C78526D9A6B}"/>
                </a:ext>
              </a:extLst>
            </p:cNvPr>
            <p:cNvSpPr/>
            <p:nvPr/>
          </p:nvSpPr>
          <p:spPr>
            <a:xfrm>
              <a:off x="7997152" y="6092931"/>
              <a:ext cx="228600" cy="228600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197466" y="1447096"/>
            <a:ext cx="137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Questions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6948984" y="1447096"/>
            <a:ext cx="145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Case Study </a:t>
            </a:r>
            <a:endParaRPr lang="en-US" b="1" u="sng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 Rg" panose="02000506030000020004" pitchFamily="50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CB89EB-50B9-444D-9046-34BDBBDF7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430900"/>
              </p:ext>
            </p:extLst>
          </p:nvPr>
        </p:nvGraphicFramePr>
        <p:xfrm>
          <a:off x="1070565" y="1850697"/>
          <a:ext cx="10677933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6438">
                  <a:extLst>
                    <a:ext uri="{9D8B030D-6E8A-4147-A177-3AD203B41FA5}">
                      <a16:colId xmlns:a16="http://schemas.microsoft.com/office/drawing/2014/main" val="3571752739"/>
                    </a:ext>
                  </a:extLst>
                </a:gridCol>
                <a:gridCol w="5499279">
                  <a:extLst>
                    <a:ext uri="{9D8B030D-6E8A-4147-A177-3AD203B41FA5}">
                      <a16:colId xmlns:a16="http://schemas.microsoft.com/office/drawing/2014/main" val="1872167849"/>
                    </a:ext>
                  </a:extLst>
                </a:gridCol>
                <a:gridCol w="1252216">
                  <a:extLst>
                    <a:ext uri="{9D8B030D-6E8A-4147-A177-3AD203B41FA5}">
                      <a16:colId xmlns:a16="http://schemas.microsoft.com/office/drawing/2014/main" val="23109192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Does the target property building type support the surrounding population?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Property has four buildings, two seven-story and two eight-story.  </a:t>
                      </a:r>
                    </a:p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Hi-rise configuration is consistent with sub-market population density and growth trends.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17413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Does the surrounding major retail indicate a stable and/or growing sub-market?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Yes.  Retailers like Lowes, Whole Foods, Costco, and Starbucks are good barometers of a growing market.  All are located nearby.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138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Is the target property close to major roads, highway on-ramps, or public transportation?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Yes.  Property is located adjacent to a bus stop and within close proximity to the interstate and rail options that provide access to the major metro areas of Philadelphia, Baltimore, and Trenton, NJ.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04621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Proxima Nova Rg" panose="02000506030000020004" pitchFamily="50" charset="0"/>
                        </a:rPr>
                        <a:t>Is the target property close to non-retail sources of employment?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Yes.  Surrounding the property is a high concentration of finance, insurance, healthcare, and manufacturing jobs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97964"/>
                  </a:ext>
                </a:extLst>
              </a:tr>
            </a:tbl>
          </a:graphicData>
        </a:graphic>
      </p:graphicFrame>
      <p:pic>
        <p:nvPicPr>
          <p:cNvPr id="8" name="Graphic 7" descr="City">
            <a:extLst>
              <a:ext uri="{FF2B5EF4-FFF2-40B4-BE49-F238E27FC236}">
                <a16:creationId xmlns:a16="http://schemas.microsoft.com/office/drawing/2014/main" id="{7DF6C9F8-ECD7-4E27-8471-65A006983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144" y="2049039"/>
            <a:ext cx="457200" cy="457200"/>
          </a:xfrm>
          <a:prstGeom prst="rect">
            <a:avLst/>
          </a:prstGeom>
        </p:spPr>
      </p:pic>
      <p:pic>
        <p:nvPicPr>
          <p:cNvPr id="11" name="Graphic 10" descr="Store">
            <a:extLst>
              <a:ext uri="{FF2B5EF4-FFF2-40B4-BE49-F238E27FC236}">
                <a16:creationId xmlns:a16="http://schemas.microsoft.com/office/drawing/2014/main" id="{CDFA88D0-6525-42F0-82EC-9ACE3B340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144" y="2988860"/>
            <a:ext cx="457200" cy="457200"/>
          </a:xfrm>
          <a:prstGeom prst="rect">
            <a:avLst/>
          </a:prstGeom>
        </p:spPr>
      </p:pic>
      <p:pic>
        <p:nvPicPr>
          <p:cNvPr id="13" name="Graphic 12" descr="Bus">
            <a:extLst>
              <a:ext uri="{FF2B5EF4-FFF2-40B4-BE49-F238E27FC236}">
                <a16:creationId xmlns:a16="http://schemas.microsoft.com/office/drawing/2014/main" id="{A7B751C3-1491-4E1F-B2D2-2351F5131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144" y="3873961"/>
            <a:ext cx="457200" cy="457200"/>
          </a:xfrm>
          <a:prstGeom prst="rect">
            <a:avLst/>
          </a:prstGeom>
        </p:spPr>
      </p:pic>
      <p:pic>
        <p:nvPicPr>
          <p:cNvPr id="15" name="Graphic 14" descr="Briefcase">
            <a:extLst>
              <a:ext uri="{FF2B5EF4-FFF2-40B4-BE49-F238E27FC236}">
                <a16:creationId xmlns:a16="http://schemas.microsoft.com/office/drawing/2014/main" id="{91677727-1C47-49E6-99AF-2E2013FE6A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144" y="4759062"/>
            <a:ext cx="457200" cy="457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6B077E-F5B2-477A-89F1-EB5A1133E3C3}"/>
              </a:ext>
            </a:extLst>
          </p:cNvPr>
          <p:cNvSpPr txBox="1"/>
          <p:nvPr/>
        </p:nvSpPr>
        <p:spPr>
          <a:xfrm>
            <a:off x="10593128" y="1447096"/>
            <a:ext cx="105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50" charset="0"/>
              </a:rPr>
              <a:t>Result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F603AB-674E-4737-995B-D45890F29EC5}"/>
              </a:ext>
            </a:extLst>
          </p:cNvPr>
          <p:cNvSpPr/>
          <p:nvPr/>
        </p:nvSpPr>
        <p:spPr>
          <a:xfrm>
            <a:off x="10892835" y="2049039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B6B23C-F14D-43A3-9A7F-AFB74963382F}"/>
              </a:ext>
            </a:extLst>
          </p:cNvPr>
          <p:cNvSpPr/>
          <p:nvPr/>
        </p:nvSpPr>
        <p:spPr>
          <a:xfrm>
            <a:off x="10892835" y="298886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C475EA-007B-41C5-AC80-BDEF312C76A0}"/>
              </a:ext>
            </a:extLst>
          </p:cNvPr>
          <p:cNvSpPr/>
          <p:nvPr/>
        </p:nvSpPr>
        <p:spPr>
          <a:xfrm>
            <a:off x="10892835" y="3873961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180528-A1AA-41D8-B67F-1EF8D601E84A}"/>
              </a:ext>
            </a:extLst>
          </p:cNvPr>
          <p:cNvSpPr/>
          <p:nvPr/>
        </p:nvSpPr>
        <p:spPr>
          <a:xfrm>
            <a:off x="10892835" y="4822290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6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F349-A328-4C74-B3CA-2E1640A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462729"/>
            <a:ext cx="11450548" cy="8229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Next, utilize the internet to research sub-market income and employment demographics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F0B99-2BC5-4BDB-BB5F-EB19DD96472B}"/>
              </a:ext>
            </a:extLst>
          </p:cNvPr>
          <p:cNvGrpSpPr/>
          <p:nvPr/>
        </p:nvGrpSpPr>
        <p:grpSpPr>
          <a:xfrm>
            <a:off x="11238428" y="6125002"/>
            <a:ext cx="791542" cy="228600"/>
            <a:chOff x="7434210" y="6092931"/>
            <a:chExt cx="791542" cy="228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847B48-7FA7-4118-AE1D-FDC6B95E0A87}"/>
                </a:ext>
              </a:extLst>
            </p:cNvPr>
            <p:cNvSpPr/>
            <p:nvPr/>
          </p:nvSpPr>
          <p:spPr>
            <a:xfrm>
              <a:off x="7434210" y="6092931"/>
              <a:ext cx="228600" cy="228600"/>
            </a:xfrm>
            <a:prstGeom prst="ellipse">
              <a:avLst/>
            </a:prstGeom>
            <a:solidFill>
              <a:srgbClr val="00B0F0">
                <a:alpha val="1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B0FAEB-86DA-443F-914D-A100E50881E7}"/>
                </a:ext>
              </a:extLst>
            </p:cNvPr>
            <p:cNvSpPr/>
            <p:nvPr/>
          </p:nvSpPr>
          <p:spPr>
            <a:xfrm>
              <a:off x="7715681" y="6092931"/>
              <a:ext cx="228600" cy="2286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494332-3D3E-4033-AD0D-9C78526D9A6B}"/>
                </a:ext>
              </a:extLst>
            </p:cNvPr>
            <p:cNvSpPr/>
            <p:nvPr/>
          </p:nvSpPr>
          <p:spPr>
            <a:xfrm>
              <a:off x="7997152" y="6092931"/>
              <a:ext cx="228600" cy="228600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A0AAED0-EFD3-4EC4-9C9E-66F5B57F705E}"/>
              </a:ext>
            </a:extLst>
          </p:cNvPr>
          <p:cNvSpPr txBox="1"/>
          <p:nvPr/>
        </p:nvSpPr>
        <p:spPr>
          <a:xfrm>
            <a:off x="2754486" y="1356912"/>
            <a:ext cx="106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Actions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84849-FC90-40D3-8918-D85F08024CAA}"/>
              </a:ext>
            </a:extLst>
          </p:cNvPr>
          <p:cNvSpPr txBox="1"/>
          <p:nvPr/>
        </p:nvSpPr>
        <p:spPr>
          <a:xfrm>
            <a:off x="510770" y="1908381"/>
            <a:ext cx="58145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Go to </a:t>
            </a:r>
            <a:r>
              <a:rPr lang="en-US" sz="1400" dirty="0">
                <a:latin typeface="Proxima Nova Rg" panose="02000506030000020004" pitchFamily="50" charset="0"/>
                <a:hlinkClick r:id="rId2"/>
              </a:rPr>
              <a:t>bestplaces.net</a:t>
            </a:r>
            <a:r>
              <a:rPr lang="en-US" sz="1400" dirty="0">
                <a:latin typeface="Proxima Nova Rg" panose="02000506030000020004" pitchFamily="50" charset="0"/>
              </a:rPr>
              <a:t> and/or </a:t>
            </a:r>
            <a:r>
              <a:rPr lang="en-US" sz="1400" dirty="0">
                <a:latin typeface="Proxima Nova Rg" panose="02000506030000020004" pitchFamily="50" charset="0"/>
                <a:hlinkClick r:id="rId3"/>
              </a:rPr>
              <a:t>city-data.com</a:t>
            </a:r>
            <a:endParaRPr lang="en-US" sz="1400" dirty="0">
              <a:latin typeface="Proxima Nova Rg" panose="02000506030000020004" pitchFamily="50" charset="0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Enter property zip code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Click through the links to study sub-market income and employment demographics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400" dirty="0">
                <a:latin typeface="Proxima Nova Rg" panose="02000506030000020004" pitchFamily="50" charset="0"/>
              </a:rPr>
              <a:t>Take special note of: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Median single-family home price vs. per unit price of the property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Percentage of college graduates in the sub-market 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Relationship between sub-market median income and avg. rent</a:t>
            </a:r>
          </a:p>
          <a:p>
            <a:pPr marL="573088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Proxima Nova Rg" panose="02000506030000020004" pitchFamily="50" charset="0"/>
              </a:rPr>
              <a:t>Sub-market unemployment rate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8B91B-AE33-4D8D-A316-A0F7BF10E1D0}"/>
              </a:ext>
            </a:extLst>
          </p:cNvPr>
          <p:cNvSpPr txBox="1"/>
          <p:nvPr/>
        </p:nvSpPr>
        <p:spPr>
          <a:xfrm>
            <a:off x="8249931" y="1375256"/>
            <a:ext cx="255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Proxima Nova Rg" panose="02000506030000020004" pitchFamily="50" charset="0"/>
              </a:rPr>
              <a:t>Case Study Result</a:t>
            </a:r>
            <a:r>
              <a:rPr lang="en-US" b="1" u="sng" baseline="30000" dirty="0">
                <a:solidFill>
                  <a:srgbClr val="00B0F0"/>
                </a:solidFill>
                <a:latin typeface="Proxima Nova Rg" panose="02000506030000020004" pitchFamily="50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F22661-7982-4222-9826-69FE80377937}"/>
              </a:ext>
            </a:extLst>
          </p:cNvPr>
          <p:cNvSpPr txBox="1"/>
          <p:nvPr/>
        </p:nvSpPr>
        <p:spPr>
          <a:xfrm>
            <a:off x="10920573" y="6570478"/>
            <a:ext cx="1198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r>
              <a:rPr lang="en-US" sz="1000" baseline="30000" dirty="0"/>
              <a:t> </a:t>
            </a:r>
            <a:r>
              <a:rPr lang="en-US" sz="1000" dirty="0"/>
              <a:t>– Illustrative only  </a:t>
            </a:r>
            <a:endParaRPr lang="en-US" sz="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C6C85-A479-46A1-BD2A-EE43A8977961}"/>
              </a:ext>
            </a:extLst>
          </p:cNvPr>
          <p:cNvCxnSpPr/>
          <p:nvPr/>
        </p:nvCxnSpPr>
        <p:spPr>
          <a:xfrm>
            <a:off x="6319036" y="1776537"/>
            <a:ext cx="0" cy="402336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BE10670-025A-49E1-96AB-1438FC75F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16" y="1908381"/>
            <a:ext cx="3133507" cy="245277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E6B706E-3B5C-43C8-9A03-207622D03F02}"/>
              </a:ext>
            </a:extLst>
          </p:cNvPr>
          <p:cNvSpPr/>
          <p:nvPr/>
        </p:nvSpPr>
        <p:spPr>
          <a:xfrm>
            <a:off x="6600422" y="3796152"/>
            <a:ext cx="1268568" cy="738499"/>
          </a:xfrm>
          <a:prstGeom prst="cloudCallout">
            <a:avLst>
              <a:gd name="adj1" fmla="val 20284"/>
              <a:gd name="adj2" fmla="val -15287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zip code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5AB94-CE89-4F8C-B28D-AC553345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589" y="1726244"/>
            <a:ext cx="1832923" cy="407365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A868101-A126-4C5C-A8CD-51DA78BD492A}"/>
              </a:ext>
            </a:extLst>
          </p:cNvPr>
          <p:cNvSpPr/>
          <p:nvPr/>
        </p:nvSpPr>
        <p:spPr>
          <a:xfrm>
            <a:off x="9527400" y="2931877"/>
            <a:ext cx="760703" cy="21894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91AAC79-34BB-430C-A4CE-52CD565F25EE}"/>
              </a:ext>
            </a:extLst>
          </p:cNvPr>
          <p:cNvSpPr/>
          <p:nvPr/>
        </p:nvSpPr>
        <p:spPr>
          <a:xfrm>
            <a:off x="8988939" y="4437949"/>
            <a:ext cx="1268568" cy="738499"/>
          </a:xfrm>
          <a:prstGeom prst="cloudCallout">
            <a:avLst>
              <a:gd name="adj1" fmla="val 61908"/>
              <a:gd name="adj2" fmla="val -15723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Page links</a:t>
            </a:r>
          </a:p>
        </p:txBody>
      </p:sp>
    </p:spTree>
    <p:extLst>
      <p:ext uri="{BB962C8B-B14F-4D97-AF65-F5344CB8AC3E}">
        <p14:creationId xmlns:p14="http://schemas.microsoft.com/office/powerpoint/2010/main" val="3430748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9742</TotalTime>
  <Words>5418</Words>
  <Application>Microsoft Office PowerPoint</Application>
  <PresentationFormat>Widescreen</PresentationFormat>
  <Paragraphs>1216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Proxima Nova Rg</vt:lpstr>
      <vt:lpstr>Office Theme</vt:lpstr>
      <vt:lpstr>Custom Design</vt:lpstr>
      <vt:lpstr>PowerPoint Presentation</vt:lpstr>
      <vt:lpstr>Executive Summary</vt:lpstr>
      <vt:lpstr>To illustrate the basics of deal analysis, we’ve created a case study, based on the actual deal summarized below </vt:lpstr>
      <vt:lpstr>In this case study, we’re going to highlight the three stages of initial analysis that should be performed prior to writing an LOI </vt:lpstr>
      <vt:lpstr>1.  Location &amp; Demographics</vt:lpstr>
      <vt:lpstr>The first step is to determine if the local market is a place you’d like to invest.  There are components to this analysis: </vt:lpstr>
      <vt:lpstr>Get to know the submarket by entering the address into Google Maps and taking a virtual “tour”</vt:lpstr>
      <vt:lpstr>Assess the property’s location and sub-market by answering four questions</vt:lpstr>
      <vt:lpstr>Next, utilize the internet to research sub-market income and employment demographics </vt:lpstr>
      <vt:lpstr>Assess the property’s income and employment demographics  against five questions </vt:lpstr>
      <vt:lpstr>Next, study sub-market growth and income trends using the same websites </vt:lpstr>
      <vt:lpstr>Assess the property against five income and employment trend questions </vt:lpstr>
      <vt:lpstr>Summary:  Location and demographics are good, but must be aware of the downside risks </vt:lpstr>
      <vt:lpstr>2.  Market &amp; Competition</vt:lpstr>
      <vt:lpstr>If the property passes the location &amp; demographics screen, the next step is to analyze the competition in four steps </vt:lpstr>
      <vt:lpstr>The first step in comparing the target property to the market is to identify the competition </vt:lpstr>
      <vt:lpstr>The target property has three hi-rise competitors1  </vt:lpstr>
      <vt:lpstr>With competitors identified, review the published pictures for each and compare them on similar dimensions  </vt:lpstr>
      <vt:lpstr>For example, here’s how the kitchens compare…1  </vt:lpstr>
      <vt:lpstr>After viewing the photos, create a matrix to compare all aspects of the target property to the competition  </vt:lpstr>
      <vt:lpstr>Here’s an example of the comparison matrix for the kitchen finishes1  </vt:lpstr>
      <vt:lpstr>For the items that are inferior to the competition, create a per unit renovation budget  </vt:lpstr>
      <vt:lpstr>Summary:  Target property finishes lag the market and likely require significant renovation to justify market rents </vt:lpstr>
      <vt:lpstr>3.  Financial Analysis</vt:lpstr>
      <vt:lpstr>If the property passes the market &amp; competition screen, the last step is to perform financial analysis in four steps  </vt:lpstr>
      <vt:lpstr>The first step in the financial analysis is to estimate property revenue.  There are three sources to pull from: </vt:lpstr>
      <vt:lpstr>The trailing 12-months Operating Statement shows effective rental income of $4M and current rent roll shows $4.1M</vt:lpstr>
      <vt:lpstr>Compare rent roll rents to market averages to determine if there is room for rental increases </vt:lpstr>
      <vt:lpstr>Before concluding that market averages are correct, compare them to the identified competitors  </vt:lpstr>
      <vt:lpstr>The next step in creating a proforma is to estimate vacancy and “other income” </vt:lpstr>
      <vt:lpstr>Vacancy can be calculated from the rent roll and Other Income can be pulled from the trailing 12-months operating statement  </vt:lpstr>
      <vt:lpstr>To estimate proforma vacancy, compare vacancy per the rent roll to competitors  </vt:lpstr>
      <vt:lpstr>To estimate Other Income, use the T-12 and property business plan to inform proforma estimates   </vt:lpstr>
      <vt:lpstr>Next, use the T-12 Operating Statement to estimate proforma expenses </vt:lpstr>
      <vt:lpstr>Compare T-12 expenses to a set of “guidelines” that will assist in developing normalized proforma expenses   </vt:lpstr>
      <vt:lpstr>Finally, pull income and expenses together to create a full proforma</vt:lpstr>
      <vt:lpstr>Pull together income and expenses to create a full proforma</vt:lpstr>
      <vt:lpstr>Lastly, check proforma and metrics against a series of metric targets</vt:lpstr>
      <vt:lpstr>Summary:  There are three steps to performing an initial deal review.  If the property passes, proceed to the LOI phase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Graham</dc:creator>
  <cp:lastModifiedBy>Tiffany Morelli</cp:lastModifiedBy>
  <cp:revision>7</cp:revision>
  <dcterms:created xsi:type="dcterms:W3CDTF">2019-11-26T02:27:13Z</dcterms:created>
  <dcterms:modified xsi:type="dcterms:W3CDTF">2020-01-06T18:27:24Z</dcterms:modified>
</cp:coreProperties>
</file>