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60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006D7A-313E-4402-81B7-E46789E0C6A1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4DF912A0-D9C8-4343-B710-DEC379311051}">
      <dgm:prSet/>
      <dgm:spPr/>
      <dgm:t>
        <a:bodyPr/>
        <a:lstStyle/>
        <a:p>
          <a:pPr>
            <a:defRPr b="1"/>
          </a:pPr>
          <a:r>
            <a:rPr lang="en-US"/>
            <a:t>Preferred Return</a:t>
          </a:r>
        </a:p>
      </dgm:t>
    </dgm:pt>
    <dgm:pt modelId="{054E994F-765D-4E00-BB37-DB556BC51000}" type="parTrans" cxnId="{6E5C22E2-F61C-48F2-9AB7-EC561D0CA50A}">
      <dgm:prSet/>
      <dgm:spPr/>
      <dgm:t>
        <a:bodyPr/>
        <a:lstStyle/>
        <a:p>
          <a:endParaRPr lang="en-US"/>
        </a:p>
      </dgm:t>
    </dgm:pt>
    <dgm:pt modelId="{C5FA7799-DE2E-4139-BAEB-2E1F52C79F31}" type="sibTrans" cxnId="{6E5C22E2-F61C-48F2-9AB7-EC561D0CA50A}">
      <dgm:prSet/>
      <dgm:spPr/>
      <dgm:t>
        <a:bodyPr/>
        <a:lstStyle/>
        <a:p>
          <a:endParaRPr lang="en-US"/>
        </a:p>
      </dgm:t>
    </dgm:pt>
    <dgm:pt modelId="{8B71038D-1D89-45B8-B905-14632269E4BC}">
      <dgm:prSet/>
      <dgm:spPr/>
      <dgm:t>
        <a:bodyPr/>
        <a:lstStyle/>
        <a:p>
          <a:endParaRPr lang="en-US"/>
        </a:p>
      </dgm:t>
    </dgm:pt>
    <dgm:pt modelId="{3AD09010-7FC9-49E2-BED1-B7B68A49DED3}" type="parTrans" cxnId="{7DE74F82-305F-4542-B588-14E38678840C}">
      <dgm:prSet/>
      <dgm:spPr/>
      <dgm:t>
        <a:bodyPr/>
        <a:lstStyle/>
        <a:p>
          <a:endParaRPr lang="en-US"/>
        </a:p>
      </dgm:t>
    </dgm:pt>
    <dgm:pt modelId="{5E47A7B1-334E-48D7-A862-D9C845BCE095}" type="sibTrans" cxnId="{7DE74F82-305F-4542-B588-14E38678840C}">
      <dgm:prSet/>
      <dgm:spPr/>
      <dgm:t>
        <a:bodyPr/>
        <a:lstStyle/>
        <a:p>
          <a:endParaRPr lang="en-US"/>
        </a:p>
      </dgm:t>
    </dgm:pt>
    <dgm:pt modelId="{F4066CCF-0B3A-4D3B-B5C2-6A2BF8419F62}">
      <dgm:prSet/>
      <dgm:spPr/>
      <dgm:t>
        <a:bodyPr/>
        <a:lstStyle/>
        <a:p>
          <a:pPr>
            <a:defRPr b="1"/>
          </a:pPr>
          <a:r>
            <a:rPr lang="en-US"/>
            <a:t>Split of Cash Flow</a:t>
          </a:r>
        </a:p>
      </dgm:t>
    </dgm:pt>
    <dgm:pt modelId="{5D5E680A-CEE4-4484-A72F-EF28A174D2BB}" type="parTrans" cxnId="{07952338-6227-43E8-8CE5-B4C62684CF3D}">
      <dgm:prSet/>
      <dgm:spPr/>
      <dgm:t>
        <a:bodyPr/>
        <a:lstStyle/>
        <a:p>
          <a:endParaRPr lang="en-US"/>
        </a:p>
      </dgm:t>
    </dgm:pt>
    <dgm:pt modelId="{5B72F79E-1BBB-4284-9D5C-CBECC35B7E8F}" type="sibTrans" cxnId="{07952338-6227-43E8-8CE5-B4C62684CF3D}">
      <dgm:prSet/>
      <dgm:spPr/>
      <dgm:t>
        <a:bodyPr/>
        <a:lstStyle/>
        <a:p>
          <a:endParaRPr lang="en-US"/>
        </a:p>
      </dgm:t>
    </dgm:pt>
    <dgm:pt modelId="{755B9B88-C961-47C3-A7DE-290A100917B3}">
      <dgm:prSet/>
      <dgm:spPr/>
      <dgm:t>
        <a:bodyPr/>
        <a:lstStyle/>
        <a:p>
          <a:r>
            <a:rPr lang="en-US"/>
            <a:t>- Profits</a:t>
          </a:r>
        </a:p>
        <a:p>
          <a:r>
            <a:rPr lang="en-US"/>
            <a:t>- Capital</a:t>
          </a:r>
        </a:p>
      </dgm:t>
    </dgm:pt>
    <dgm:pt modelId="{F1960CFE-A6C5-4292-BE81-187925DDA832}" type="parTrans" cxnId="{BA3E2ADC-97AE-404D-8C15-9218261032EE}">
      <dgm:prSet/>
      <dgm:spPr/>
      <dgm:t>
        <a:bodyPr/>
        <a:lstStyle/>
        <a:p>
          <a:endParaRPr lang="en-US"/>
        </a:p>
      </dgm:t>
    </dgm:pt>
    <dgm:pt modelId="{C76EBBD4-6E63-4EE7-AD23-ED6C093D5B69}" type="sibTrans" cxnId="{BA3E2ADC-97AE-404D-8C15-9218261032EE}">
      <dgm:prSet/>
      <dgm:spPr/>
      <dgm:t>
        <a:bodyPr/>
        <a:lstStyle/>
        <a:p>
          <a:endParaRPr lang="en-US"/>
        </a:p>
      </dgm:t>
    </dgm:pt>
    <dgm:pt modelId="{F4644300-7747-4B4C-8D38-C4943FD3F0A3}" type="pres">
      <dgm:prSet presAssocID="{F7006D7A-313E-4402-81B7-E46789E0C6A1}" presName="root" presStyleCnt="0">
        <dgm:presLayoutVars>
          <dgm:dir/>
          <dgm:resizeHandles val="exact"/>
        </dgm:presLayoutVars>
      </dgm:prSet>
      <dgm:spPr/>
    </dgm:pt>
    <dgm:pt modelId="{4525FA13-9DCA-48F6-A94B-4569F246D913}" type="pres">
      <dgm:prSet presAssocID="{4DF912A0-D9C8-4343-B710-DEC379311051}" presName="compNode" presStyleCnt="0"/>
      <dgm:spPr/>
    </dgm:pt>
    <dgm:pt modelId="{59794DD8-0142-4BCE-A10F-F9647C466225}" type="pres">
      <dgm:prSet presAssocID="{4DF912A0-D9C8-4343-B710-DEC37931105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19CF4FEA-33FF-47D1-B46E-6CCCB2260A1D}" type="pres">
      <dgm:prSet presAssocID="{4DF912A0-D9C8-4343-B710-DEC379311051}" presName="iconSpace" presStyleCnt="0"/>
      <dgm:spPr/>
    </dgm:pt>
    <dgm:pt modelId="{6DDADF74-F531-41A6-89CF-05E0EC21CF2C}" type="pres">
      <dgm:prSet presAssocID="{4DF912A0-D9C8-4343-B710-DEC379311051}" presName="parTx" presStyleLbl="revTx" presStyleIdx="0" presStyleCnt="4">
        <dgm:presLayoutVars>
          <dgm:chMax val="0"/>
          <dgm:chPref val="0"/>
        </dgm:presLayoutVars>
      </dgm:prSet>
      <dgm:spPr/>
    </dgm:pt>
    <dgm:pt modelId="{EC547CF3-706D-44BB-93AF-33EA888D0367}" type="pres">
      <dgm:prSet presAssocID="{4DF912A0-D9C8-4343-B710-DEC379311051}" presName="txSpace" presStyleCnt="0"/>
      <dgm:spPr/>
    </dgm:pt>
    <dgm:pt modelId="{71DFD718-E65B-4447-BB0F-AEBFCDA49F3D}" type="pres">
      <dgm:prSet presAssocID="{4DF912A0-D9C8-4343-B710-DEC379311051}" presName="desTx" presStyleLbl="revTx" presStyleIdx="1" presStyleCnt="4">
        <dgm:presLayoutVars/>
      </dgm:prSet>
      <dgm:spPr/>
    </dgm:pt>
    <dgm:pt modelId="{F7E9DC7C-718D-44F2-9018-69F57A932F82}" type="pres">
      <dgm:prSet presAssocID="{C5FA7799-DE2E-4139-BAEB-2E1F52C79F31}" presName="sibTrans" presStyleCnt="0"/>
      <dgm:spPr/>
    </dgm:pt>
    <dgm:pt modelId="{AA53E5D5-4D3A-4C5C-AB8A-C5DBDEFD76E6}" type="pres">
      <dgm:prSet presAssocID="{F4066CCF-0B3A-4D3B-B5C2-6A2BF8419F62}" presName="compNode" presStyleCnt="0"/>
      <dgm:spPr/>
    </dgm:pt>
    <dgm:pt modelId="{B6CA1B61-E3A1-47D7-8C71-7F69A43DC9B9}" type="pres">
      <dgm:prSet presAssocID="{F4066CCF-0B3A-4D3B-B5C2-6A2BF8419F6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353795A6-2384-46C7-B08F-5D535A52C825}" type="pres">
      <dgm:prSet presAssocID="{F4066CCF-0B3A-4D3B-B5C2-6A2BF8419F62}" presName="iconSpace" presStyleCnt="0"/>
      <dgm:spPr/>
    </dgm:pt>
    <dgm:pt modelId="{99A4FC0A-2162-431B-B015-9EB6AF9EA460}" type="pres">
      <dgm:prSet presAssocID="{F4066CCF-0B3A-4D3B-B5C2-6A2BF8419F62}" presName="parTx" presStyleLbl="revTx" presStyleIdx="2" presStyleCnt="4">
        <dgm:presLayoutVars>
          <dgm:chMax val="0"/>
          <dgm:chPref val="0"/>
        </dgm:presLayoutVars>
      </dgm:prSet>
      <dgm:spPr/>
    </dgm:pt>
    <dgm:pt modelId="{CC8A943E-B1D4-4DE9-9195-10FA451AB731}" type="pres">
      <dgm:prSet presAssocID="{F4066CCF-0B3A-4D3B-B5C2-6A2BF8419F62}" presName="txSpace" presStyleCnt="0"/>
      <dgm:spPr/>
    </dgm:pt>
    <dgm:pt modelId="{977D67EA-04C8-4FAF-BA31-B558D235FB59}" type="pres">
      <dgm:prSet presAssocID="{F4066CCF-0B3A-4D3B-B5C2-6A2BF8419F62}" presName="desTx" presStyleLbl="revTx" presStyleIdx="3" presStyleCnt="4">
        <dgm:presLayoutVars/>
      </dgm:prSet>
      <dgm:spPr/>
    </dgm:pt>
  </dgm:ptLst>
  <dgm:cxnLst>
    <dgm:cxn modelId="{89950B32-BBD7-48E3-9BEE-B7C98F3147E2}" type="presOf" srcId="{4DF912A0-D9C8-4343-B710-DEC379311051}" destId="{6DDADF74-F531-41A6-89CF-05E0EC21CF2C}" srcOrd="0" destOrd="0" presId="urn:microsoft.com/office/officeart/2018/2/layout/IconLabelDescriptionList"/>
    <dgm:cxn modelId="{07952338-6227-43E8-8CE5-B4C62684CF3D}" srcId="{F7006D7A-313E-4402-81B7-E46789E0C6A1}" destId="{F4066CCF-0B3A-4D3B-B5C2-6A2BF8419F62}" srcOrd="1" destOrd="0" parTransId="{5D5E680A-CEE4-4484-A72F-EF28A174D2BB}" sibTransId="{5B72F79E-1BBB-4284-9D5C-CBECC35B7E8F}"/>
    <dgm:cxn modelId="{80A9734E-EBC0-4B6F-900F-E74A6A6F723A}" type="presOf" srcId="{8B71038D-1D89-45B8-B905-14632269E4BC}" destId="{71DFD718-E65B-4447-BB0F-AEBFCDA49F3D}" srcOrd="0" destOrd="0" presId="urn:microsoft.com/office/officeart/2018/2/layout/IconLabelDescriptionList"/>
    <dgm:cxn modelId="{0B277050-D8FA-4938-A96A-DB58726E06E7}" type="presOf" srcId="{F4066CCF-0B3A-4D3B-B5C2-6A2BF8419F62}" destId="{99A4FC0A-2162-431B-B015-9EB6AF9EA460}" srcOrd="0" destOrd="0" presId="urn:microsoft.com/office/officeart/2018/2/layout/IconLabelDescriptionList"/>
    <dgm:cxn modelId="{7DE74F82-305F-4542-B588-14E38678840C}" srcId="{4DF912A0-D9C8-4343-B710-DEC379311051}" destId="{8B71038D-1D89-45B8-B905-14632269E4BC}" srcOrd="0" destOrd="0" parTransId="{3AD09010-7FC9-49E2-BED1-B7B68A49DED3}" sibTransId="{5E47A7B1-334E-48D7-A862-D9C845BCE095}"/>
    <dgm:cxn modelId="{CE0CB7A1-818E-45A3-A478-982CAD79BE63}" type="presOf" srcId="{755B9B88-C961-47C3-A7DE-290A100917B3}" destId="{977D67EA-04C8-4FAF-BA31-B558D235FB59}" srcOrd="0" destOrd="0" presId="urn:microsoft.com/office/officeart/2018/2/layout/IconLabelDescriptionList"/>
    <dgm:cxn modelId="{52A790D7-2FEC-4CC8-9083-C76085D88792}" type="presOf" srcId="{F7006D7A-313E-4402-81B7-E46789E0C6A1}" destId="{F4644300-7747-4B4C-8D38-C4943FD3F0A3}" srcOrd="0" destOrd="0" presId="urn:microsoft.com/office/officeart/2018/2/layout/IconLabelDescriptionList"/>
    <dgm:cxn modelId="{BA3E2ADC-97AE-404D-8C15-9218261032EE}" srcId="{F4066CCF-0B3A-4D3B-B5C2-6A2BF8419F62}" destId="{755B9B88-C961-47C3-A7DE-290A100917B3}" srcOrd="0" destOrd="0" parTransId="{F1960CFE-A6C5-4292-BE81-187925DDA832}" sibTransId="{C76EBBD4-6E63-4EE7-AD23-ED6C093D5B69}"/>
    <dgm:cxn modelId="{6E5C22E2-F61C-48F2-9AB7-EC561D0CA50A}" srcId="{F7006D7A-313E-4402-81B7-E46789E0C6A1}" destId="{4DF912A0-D9C8-4343-B710-DEC379311051}" srcOrd="0" destOrd="0" parTransId="{054E994F-765D-4E00-BB37-DB556BC51000}" sibTransId="{C5FA7799-DE2E-4139-BAEB-2E1F52C79F31}"/>
    <dgm:cxn modelId="{C7A58EAD-753F-4222-B358-D71C30B03E09}" type="presParOf" srcId="{F4644300-7747-4B4C-8D38-C4943FD3F0A3}" destId="{4525FA13-9DCA-48F6-A94B-4569F246D913}" srcOrd="0" destOrd="0" presId="urn:microsoft.com/office/officeart/2018/2/layout/IconLabelDescriptionList"/>
    <dgm:cxn modelId="{0384C444-6DCD-437A-94F2-403616117ACC}" type="presParOf" srcId="{4525FA13-9DCA-48F6-A94B-4569F246D913}" destId="{59794DD8-0142-4BCE-A10F-F9647C466225}" srcOrd="0" destOrd="0" presId="urn:microsoft.com/office/officeart/2018/2/layout/IconLabelDescriptionList"/>
    <dgm:cxn modelId="{59C4545B-793C-4D90-ACF3-B71B3DF803E7}" type="presParOf" srcId="{4525FA13-9DCA-48F6-A94B-4569F246D913}" destId="{19CF4FEA-33FF-47D1-B46E-6CCCB2260A1D}" srcOrd="1" destOrd="0" presId="urn:microsoft.com/office/officeart/2018/2/layout/IconLabelDescriptionList"/>
    <dgm:cxn modelId="{5E84DD45-AA2E-40F9-9B92-C525BE01A870}" type="presParOf" srcId="{4525FA13-9DCA-48F6-A94B-4569F246D913}" destId="{6DDADF74-F531-41A6-89CF-05E0EC21CF2C}" srcOrd="2" destOrd="0" presId="urn:microsoft.com/office/officeart/2018/2/layout/IconLabelDescriptionList"/>
    <dgm:cxn modelId="{FF0D0FFC-F3DF-420F-8882-604C945BE157}" type="presParOf" srcId="{4525FA13-9DCA-48F6-A94B-4569F246D913}" destId="{EC547CF3-706D-44BB-93AF-33EA888D0367}" srcOrd="3" destOrd="0" presId="urn:microsoft.com/office/officeart/2018/2/layout/IconLabelDescriptionList"/>
    <dgm:cxn modelId="{CE159C10-592C-482E-A100-D736248AA74D}" type="presParOf" srcId="{4525FA13-9DCA-48F6-A94B-4569F246D913}" destId="{71DFD718-E65B-4447-BB0F-AEBFCDA49F3D}" srcOrd="4" destOrd="0" presId="urn:microsoft.com/office/officeart/2018/2/layout/IconLabelDescriptionList"/>
    <dgm:cxn modelId="{906F329A-4535-4CF4-A251-FDB6F53377FF}" type="presParOf" srcId="{F4644300-7747-4B4C-8D38-C4943FD3F0A3}" destId="{F7E9DC7C-718D-44F2-9018-69F57A932F82}" srcOrd="1" destOrd="0" presId="urn:microsoft.com/office/officeart/2018/2/layout/IconLabelDescriptionList"/>
    <dgm:cxn modelId="{4312EE63-CD0B-4362-96A3-20CBD9D4FE8E}" type="presParOf" srcId="{F4644300-7747-4B4C-8D38-C4943FD3F0A3}" destId="{AA53E5D5-4D3A-4C5C-AB8A-C5DBDEFD76E6}" srcOrd="2" destOrd="0" presId="urn:microsoft.com/office/officeart/2018/2/layout/IconLabelDescriptionList"/>
    <dgm:cxn modelId="{51E391FE-1612-4016-A284-F28D02879CC9}" type="presParOf" srcId="{AA53E5D5-4D3A-4C5C-AB8A-C5DBDEFD76E6}" destId="{B6CA1B61-E3A1-47D7-8C71-7F69A43DC9B9}" srcOrd="0" destOrd="0" presId="urn:microsoft.com/office/officeart/2018/2/layout/IconLabelDescriptionList"/>
    <dgm:cxn modelId="{5CC748D9-16EB-46CE-9BF6-5E6967C3E41D}" type="presParOf" srcId="{AA53E5D5-4D3A-4C5C-AB8A-C5DBDEFD76E6}" destId="{353795A6-2384-46C7-B08F-5D535A52C825}" srcOrd="1" destOrd="0" presId="urn:microsoft.com/office/officeart/2018/2/layout/IconLabelDescriptionList"/>
    <dgm:cxn modelId="{6335F81E-FFB7-452C-967B-D961FFB92C75}" type="presParOf" srcId="{AA53E5D5-4D3A-4C5C-AB8A-C5DBDEFD76E6}" destId="{99A4FC0A-2162-431B-B015-9EB6AF9EA460}" srcOrd="2" destOrd="0" presId="urn:microsoft.com/office/officeart/2018/2/layout/IconLabelDescriptionList"/>
    <dgm:cxn modelId="{4A254C63-C2EC-4C4A-85B5-8C0305E25CAB}" type="presParOf" srcId="{AA53E5D5-4D3A-4C5C-AB8A-C5DBDEFD76E6}" destId="{CC8A943E-B1D4-4DE9-9195-10FA451AB731}" srcOrd="3" destOrd="0" presId="urn:microsoft.com/office/officeart/2018/2/layout/IconLabelDescriptionList"/>
    <dgm:cxn modelId="{080229B9-3309-4174-A1E8-440A8343714B}" type="presParOf" srcId="{AA53E5D5-4D3A-4C5C-AB8A-C5DBDEFD76E6}" destId="{977D67EA-04C8-4FAF-BA31-B558D235FB59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006D7A-313E-4402-81B7-E46789E0C6A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DF912A0-D9C8-4343-B710-DEC3793110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Clarify roles and responsibilities</a:t>
          </a:r>
        </a:p>
      </dgm:t>
    </dgm:pt>
    <dgm:pt modelId="{054E994F-765D-4E00-BB37-DB556BC51000}" type="parTrans" cxnId="{6E5C22E2-F61C-48F2-9AB7-EC561D0CA50A}">
      <dgm:prSet/>
      <dgm:spPr/>
      <dgm:t>
        <a:bodyPr/>
        <a:lstStyle/>
        <a:p>
          <a:endParaRPr lang="en-US"/>
        </a:p>
      </dgm:t>
    </dgm:pt>
    <dgm:pt modelId="{C5FA7799-DE2E-4139-BAEB-2E1F52C79F31}" type="sibTrans" cxnId="{6E5C22E2-F61C-48F2-9AB7-EC561D0CA50A}">
      <dgm:prSet/>
      <dgm:spPr/>
      <dgm:t>
        <a:bodyPr/>
        <a:lstStyle/>
        <a:p>
          <a:endParaRPr lang="en-US"/>
        </a:p>
      </dgm:t>
    </dgm:pt>
    <dgm:pt modelId="{8B71038D-1D89-45B8-B905-14632269E4BC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3AD09010-7FC9-49E2-BED1-B7B68A49DED3}" type="parTrans" cxnId="{7DE74F82-305F-4542-B588-14E38678840C}">
      <dgm:prSet/>
      <dgm:spPr/>
      <dgm:t>
        <a:bodyPr/>
        <a:lstStyle/>
        <a:p>
          <a:endParaRPr lang="en-US"/>
        </a:p>
      </dgm:t>
    </dgm:pt>
    <dgm:pt modelId="{5E47A7B1-334E-48D7-A862-D9C845BCE095}" type="sibTrans" cxnId="{7DE74F82-305F-4542-B588-14E38678840C}">
      <dgm:prSet/>
      <dgm:spPr/>
      <dgm:t>
        <a:bodyPr/>
        <a:lstStyle/>
        <a:p>
          <a:endParaRPr lang="en-US"/>
        </a:p>
      </dgm:t>
    </dgm:pt>
    <dgm:pt modelId="{F4066CCF-0B3A-4D3B-B5C2-6A2BF8419F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Properly allocate risk and reward</a:t>
          </a:r>
        </a:p>
      </dgm:t>
    </dgm:pt>
    <dgm:pt modelId="{5D5E680A-CEE4-4484-A72F-EF28A174D2BB}" type="parTrans" cxnId="{07952338-6227-43E8-8CE5-B4C62684CF3D}">
      <dgm:prSet/>
      <dgm:spPr/>
      <dgm:t>
        <a:bodyPr/>
        <a:lstStyle/>
        <a:p>
          <a:endParaRPr lang="en-US"/>
        </a:p>
      </dgm:t>
    </dgm:pt>
    <dgm:pt modelId="{5B72F79E-1BBB-4284-9D5C-CBECC35B7E8F}" type="sibTrans" cxnId="{07952338-6227-43E8-8CE5-B4C62684CF3D}">
      <dgm:prSet/>
      <dgm:spPr/>
      <dgm:t>
        <a:bodyPr/>
        <a:lstStyle/>
        <a:p>
          <a:endParaRPr lang="en-US"/>
        </a:p>
      </dgm:t>
    </dgm:pt>
    <dgm:pt modelId="{755B9B88-C961-47C3-A7DE-290A100917B3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F1960CFE-A6C5-4292-BE81-187925DDA832}" type="parTrans" cxnId="{BA3E2ADC-97AE-404D-8C15-9218261032EE}">
      <dgm:prSet/>
      <dgm:spPr/>
      <dgm:t>
        <a:bodyPr/>
        <a:lstStyle/>
        <a:p>
          <a:endParaRPr lang="en-US"/>
        </a:p>
      </dgm:t>
    </dgm:pt>
    <dgm:pt modelId="{C76EBBD4-6E63-4EE7-AD23-ED6C093D5B69}" type="sibTrans" cxnId="{BA3E2ADC-97AE-404D-8C15-9218261032EE}">
      <dgm:prSet/>
      <dgm:spPr/>
      <dgm:t>
        <a:bodyPr/>
        <a:lstStyle/>
        <a:p>
          <a:endParaRPr lang="en-US"/>
        </a:p>
      </dgm:t>
    </dgm:pt>
    <dgm:pt modelId="{7FEB4FCA-94FA-4549-AD84-F7B0DFBA9EF4}" type="pres">
      <dgm:prSet presAssocID="{F7006D7A-313E-4402-81B7-E46789E0C6A1}" presName="root" presStyleCnt="0">
        <dgm:presLayoutVars>
          <dgm:dir/>
          <dgm:resizeHandles val="exact"/>
        </dgm:presLayoutVars>
      </dgm:prSet>
      <dgm:spPr/>
    </dgm:pt>
    <dgm:pt modelId="{1D42E5B4-CF7A-4394-8B46-3D2D963EB187}" type="pres">
      <dgm:prSet presAssocID="{4DF912A0-D9C8-4343-B710-DEC379311051}" presName="compNode" presStyleCnt="0"/>
      <dgm:spPr/>
    </dgm:pt>
    <dgm:pt modelId="{E43459DF-BE00-460D-AF4A-7DCD2028618E}" type="pres">
      <dgm:prSet presAssocID="{4DF912A0-D9C8-4343-B710-DEC379311051}" presName="bgRect" presStyleLbl="bgShp" presStyleIdx="0" presStyleCnt="2"/>
      <dgm:spPr/>
    </dgm:pt>
    <dgm:pt modelId="{628FAAF6-74FB-4837-8349-CE4AB2E632B8}" type="pres">
      <dgm:prSet presAssocID="{4DF912A0-D9C8-4343-B710-DEC37931105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56F8D35F-1372-47D1-8C99-1698DA07E639}" type="pres">
      <dgm:prSet presAssocID="{4DF912A0-D9C8-4343-B710-DEC379311051}" presName="spaceRect" presStyleCnt="0"/>
      <dgm:spPr/>
    </dgm:pt>
    <dgm:pt modelId="{7BAFD28C-FB98-4198-8D70-7495DCB8248A}" type="pres">
      <dgm:prSet presAssocID="{4DF912A0-D9C8-4343-B710-DEC379311051}" presName="parTx" presStyleLbl="revTx" presStyleIdx="0" presStyleCnt="4">
        <dgm:presLayoutVars>
          <dgm:chMax val="0"/>
          <dgm:chPref val="0"/>
        </dgm:presLayoutVars>
      </dgm:prSet>
      <dgm:spPr/>
    </dgm:pt>
    <dgm:pt modelId="{3E18EE82-F700-4128-B461-6A33E05B4926}" type="pres">
      <dgm:prSet presAssocID="{4DF912A0-D9C8-4343-B710-DEC379311051}" presName="desTx" presStyleLbl="revTx" presStyleIdx="1" presStyleCnt="4">
        <dgm:presLayoutVars/>
      </dgm:prSet>
      <dgm:spPr/>
    </dgm:pt>
    <dgm:pt modelId="{9D020307-DF4A-433A-B828-82791AA14E6F}" type="pres">
      <dgm:prSet presAssocID="{C5FA7799-DE2E-4139-BAEB-2E1F52C79F31}" presName="sibTrans" presStyleCnt="0"/>
      <dgm:spPr/>
    </dgm:pt>
    <dgm:pt modelId="{838D628E-055A-4E57-9B67-AD88F4DD2325}" type="pres">
      <dgm:prSet presAssocID="{F4066CCF-0B3A-4D3B-B5C2-6A2BF8419F62}" presName="compNode" presStyleCnt="0"/>
      <dgm:spPr/>
    </dgm:pt>
    <dgm:pt modelId="{B07DF614-55C5-40D0-A4F1-5E8C418EC727}" type="pres">
      <dgm:prSet presAssocID="{F4066CCF-0B3A-4D3B-B5C2-6A2BF8419F62}" presName="bgRect" presStyleLbl="bgShp" presStyleIdx="1" presStyleCnt="2"/>
      <dgm:spPr/>
    </dgm:pt>
    <dgm:pt modelId="{A0F1C858-A219-4791-BDDE-5D8D31E04DD3}" type="pres">
      <dgm:prSet presAssocID="{F4066CCF-0B3A-4D3B-B5C2-6A2BF8419F6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A9750722-A971-4AF8-9261-1865BDC39CD2}" type="pres">
      <dgm:prSet presAssocID="{F4066CCF-0B3A-4D3B-B5C2-6A2BF8419F62}" presName="spaceRect" presStyleCnt="0"/>
      <dgm:spPr/>
    </dgm:pt>
    <dgm:pt modelId="{60149423-F502-4DED-AF7D-D4ED7EC75242}" type="pres">
      <dgm:prSet presAssocID="{F4066CCF-0B3A-4D3B-B5C2-6A2BF8419F62}" presName="parTx" presStyleLbl="revTx" presStyleIdx="2" presStyleCnt="4">
        <dgm:presLayoutVars>
          <dgm:chMax val="0"/>
          <dgm:chPref val="0"/>
        </dgm:presLayoutVars>
      </dgm:prSet>
      <dgm:spPr/>
    </dgm:pt>
    <dgm:pt modelId="{BC460BF1-6E98-42CD-8971-A72791A5A56C}" type="pres">
      <dgm:prSet presAssocID="{F4066CCF-0B3A-4D3B-B5C2-6A2BF8419F62}" presName="desTx" presStyleLbl="revTx" presStyleIdx="3" presStyleCnt="4">
        <dgm:presLayoutVars/>
      </dgm:prSet>
      <dgm:spPr/>
    </dgm:pt>
  </dgm:ptLst>
  <dgm:cxnLst>
    <dgm:cxn modelId="{CF6EBA0B-0689-4C2E-9730-3B6E2247FB1B}" type="presOf" srcId="{8B71038D-1D89-45B8-B905-14632269E4BC}" destId="{3E18EE82-F700-4128-B461-6A33E05B4926}" srcOrd="0" destOrd="0" presId="urn:microsoft.com/office/officeart/2018/2/layout/IconVerticalSolidList"/>
    <dgm:cxn modelId="{07952338-6227-43E8-8CE5-B4C62684CF3D}" srcId="{F7006D7A-313E-4402-81B7-E46789E0C6A1}" destId="{F4066CCF-0B3A-4D3B-B5C2-6A2BF8419F62}" srcOrd="1" destOrd="0" parTransId="{5D5E680A-CEE4-4484-A72F-EF28A174D2BB}" sibTransId="{5B72F79E-1BBB-4284-9D5C-CBECC35B7E8F}"/>
    <dgm:cxn modelId="{5E96C16C-3F7B-4DDE-8B37-B331751952E3}" type="presOf" srcId="{4DF912A0-D9C8-4343-B710-DEC379311051}" destId="{7BAFD28C-FB98-4198-8D70-7495DCB8248A}" srcOrd="0" destOrd="0" presId="urn:microsoft.com/office/officeart/2018/2/layout/IconVerticalSolidList"/>
    <dgm:cxn modelId="{7DE74F82-305F-4542-B588-14E38678840C}" srcId="{4DF912A0-D9C8-4343-B710-DEC379311051}" destId="{8B71038D-1D89-45B8-B905-14632269E4BC}" srcOrd="0" destOrd="0" parTransId="{3AD09010-7FC9-49E2-BED1-B7B68A49DED3}" sibTransId="{5E47A7B1-334E-48D7-A862-D9C845BCE095}"/>
    <dgm:cxn modelId="{1497AF8C-4651-4863-9B97-CA13FF3B2D5E}" type="presOf" srcId="{755B9B88-C961-47C3-A7DE-290A100917B3}" destId="{BC460BF1-6E98-42CD-8971-A72791A5A56C}" srcOrd="0" destOrd="0" presId="urn:microsoft.com/office/officeart/2018/2/layout/IconVerticalSolidList"/>
    <dgm:cxn modelId="{DAC810B8-479E-4AAD-8AB5-0FE936AD7803}" type="presOf" srcId="{F7006D7A-313E-4402-81B7-E46789E0C6A1}" destId="{7FEB4FCA-94FA-4549-AD84-F7B0DFBA9EF4}" srcOrd="0" destOrd="0" presId="urn:microsoft.com/office/officeart/2018/2/layout/IconVerticalSolidList"/>
    <dgm:cxn modelId="{BA3E2ADC-97AE-404D-8C15-9218261032EE}" srcId="{F4066CCF-0B3A-4D3B-B5C2-6A2BF8419F62}" destId="{755B9B88-C961-47C3-A7DE-290A100917B3}" srcOrd="0" destOrd="0" parTransId="{F1960CFE-A6C5-4292-BE81-187925DDA832}" sibTransId="{C76EBBD4-6E63-4EE7-AD23-ED6C093D5B69}"/>
    <dgm:cxn modelId="{3AC331E0-59EC-43B7-839B-23E014893CB8}" type="presOf" srcId="{F4066CCF-0B3A-4D3B-B5C2-6A2BF8419F62}" destId="{60149423-F502-4DED-AF7D-D4ED7EC75242}" srcOrd="0" destOrd="0" presId="urn:microsoft.com/office/officeart/2018/2/layout/IconVerticalSolidList"/>
    <dgm:cxn modelId="{6E5C22E2-F61C-48F2-9AB7-EC561D0CA50A}" srcId="{F7006D7A-313E-4402-81B7-E46789E0C6A1}" destId="{4DF912A0-D9C8-4343-B710-DEC379311051}" srcOrd="0" destOrd="0" parTransId="{054E994F-765D-4E00-BB37-DB556BC51000}" sibTransId="{C5FA7799-DE2E-4139-BAEB-2E1F52C79F31}"/>
    <dgm:cxn modelId="{F6680964-B3EF-4681-9643-6BE27633ABF7}" type="presParOf" srcId="{7FEB4FCA-94FA-4549-AD84-F7B0DFBA9EF4}" destId="{1D42E5B4-CF7A-4394-8B46-3D2D963EB187}" srcOrd="0" destOrd="0" presId="urn:microsoft.com/office/officeart/2018/2/layout/IconVerticalSolidList"/>
    <dgm:cxn modelId="{1DBCA4A2-D08C-4D10-BE5F-9D8CE06DA45F}" type="presParOf" srcId="{1D42E5B4-CF7A-4394-8B46-3D2D963EB187}" destId="{E43459DF-BE00-460D-AF4A-7DCD2028618E}" srcOrd="0" destOrd="0" presId="urn:microsoft.com/office/officeart/2018/2/layout/IconVerticalSolidList"/>
    <dgm:cxn modelId="{792B3C2E-D344-4966-915E-D355E6996CC6}" type="presParOf" srcId="{1D42E5B4-CF7A-4394-8B46-3D2D963EB187}" destId="{628FAAF6-74FB-4837-8349-CE4AB2E632B8}" srcOrd="1" destOrd="0" presId="urn:microsoft.com/office/officeart/2018/2/layout/IconVerticalSolidList"/>
    <dgm:cxn modelId="{C39EB19C-DB28-4729-92C8-1DA3726A06AC}" type="presParOf" srcId="{1D42E5B4-CF7A-4394-8B46-3D2D963EB187}" destId="{56F8D35F-1372-47D1-8C99-1698DA07E639}" srcOrd="2" destOrd="0" presId="urn:microsoft.com/office/officeart/2018/2/layout/IconVerticalSolidList"/>
    <dgm:cxn modelId="{B9B935D9-7B10-4AAC-8B08-CD9629B0430A}" type="presParOf" srcId="{1D42E5B4-CF7A-4394-8B46-3D2D963EB187}" destId="{7BAFD28C-FB98-4198-8D70-7495DCB8248A}" srcOrd="3" destOrd="0" presId="urn:microsoft.com/office/officeart/2018/2/layout/IconVerticalSolidList"/>
    <dgm:cxn modelId="{6A43AC58-FB4F-461B-9F41-74CCA5DD6A12}" type="presParOf" srcId="{1D42E5B4-CF7A-4394-8B46-3D2D963EB187}" destId="{3E18EE82-F700-4128-B461-6A33E05B4926}" srcOrd="4" destOrd="0" presId="urn:microsoft.com/office/officeart/2018/2/layout/IconVerticalSolidList"/>
    <dgm:cxn modelId="{D506FBA6-84D1-4B2A-9519-0C9F9FED44CC}" type="presParOf" srcId="{7FEB4FCA-94FA-4549-AD84-F7B0DFBA9EF4}" destId="{9D020307-DF4A-433A-B828-82791AA14E6F}" srcOrd="1" destOrd="0" presId="urn:microsoft.com/office/officeart/2018/2/layout/IconVerticalSolidList"/>
    <dgm:cxn modelId="{8CF13161-C9B1-456A-BF95-88A0FE81031F}" type="presParOf" srcId="{7FEB4FCA-94FA-4549-AD84-F7B0DFBA9EF4}" destId="{838D628E-055A-4E57-9B67-AD88F4DD2325}" srcOrd="2" destOrd="0" presId="urn:microsoft.com/office/officeart/2018/2/layout/IconVerticalSolidList"/>
    <dgm:cxn modelId="{1F94781F-0B76-4EE4-A069-3AD6C6B6BF88}" type="presParOf" srcId="{838D628E-055A-4E57-9B67-AD88F4DD2325}" destId="{B07DF614-55C5-40D0-A4F1-5E8C418EC727}" srcOrd="0" destOrd="0" presId="urn:microsoft.com/office/officeart/2018/2/layout/IconVerticalSolidList"/>
    <dgm:cxn modelId="{305D056A-E044-492B-AAB8-F5A540542C34}" type="presParOf" srcId="{838D628E-055A-4E57-9B67-AD88F4DD2325}" destId="{A0F1C858-A219-4791-BDDE-5D8D31E04DD3}" srcOrd="1" destOrd="0" presId="urn:microsoft.com/office/officeart/2018/2/layout/IconVerticalSolidList"/>
    <dgm:cxn modelId="{96407EDD-3DD0-4703-9718-EB06B3EB52A3}" type="presParOf" srcId="{838D628E-055A-4E57-9B67-AD88F4DD2325}" destId="{A9750722-A971-4AF8-9261-1865BDC39CD2}" srcOrd="2" destOrd="0" presId="urn:microsoft.com/office/officeart/2018/2/layout/IconVerticalSolidList"/>
    <dgm:cxn modelId="{D02D3DF1-075D-4632-809E-459543B13AB0}" type="presParOf" srcId="{838D628E-055A-4E57-9B67-AD88F4DD2325}" destId="{60149423-F502-4DED-AF7D-D4ED7EC75242}" srcOrd="3" destOrd="0" presId="urn:microsoft.com/office/officeart/2018/2/layout/IconVerticalSolidList"/>
    <dgm:cxn modelId="{631EBFA1-6675-48E0-9339-E0F24EECDCCF}" type="presParOf" srcId="{838D628E-055A-4E57-9B67-AD88F4DD2325}" destId="{BC460BF1-6E98-42CD-8971-A72791A5A56C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DE8D1E-11DA-41BE-861B-3BAAB236E09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28252A-9E06-4059-A3B1-E19529D6246C}">
      <dgm:prSet/>
      <dgm:spPr/>
      <dgm:t>
        <a:bodyPr/>
        <a:lstStyle/>
        <a:p>
          <a:pPr>
            <a:defRPr cap="all"/>
          </a:pPr>
          <a:r>
            <a:rPr lang="en-US" dirty="0"/>
            <a:t>Acquisitions (brokers/sellers)</a:t>
          </a:r>
        </a:p>
      </dgm:t>
    </dgm:pt>
    <dgm:pt modelId="{ADE38226-4388-4F3E-A6ED-AC43FAA9EA1F}" type="parTrans" cxnId="{BD32C897-3C50-4406-89F3-DEDF434F4E67}">
      <dgm:prSet/>
      <dgm:spPr/>
      <dgm:t>
        <a:bodyPr/>
        <a:lstStyle/>
        <a:p>
          <a:endParaRPr lang="en-US"/>
        </a:p>
      </dgm:t>
    </dgm:pt>
    <dgm:pt modelId="{68C3CA86-D08C-44B0-8DFD-7D88A0C0E853}" type="sibTrans" cxnId="{BD32C897-3C50-4406-89F3-DEDF434F4E67}">
      <dgm:prSet/>
      <dgm:spPr/>
      <dgm:t>
        <a:bodyPr/>
        <a:lstStyle/>
        <a:p>
          <a:endParaRPr lang="en-US"/>
        </a:p>
      </dgm:t>
    </dgm:pt>
    <dgm:pt modelId="{FE39B1EB-97FD-4508-AB0F-CFD3370B10B1}">
      <dgm:prSet/>
      <dgm:spPr/>
      <dgm:t>
        <a:bodyPr/>
        <a:lstStyle/>
        <a:p>
          <a:pPr>
            <a:defRPr cap="all"/>
          </a:pPr>
          <a:r>
            <a:rPr lang="en-US" dirty="0"/>
            <a:t>Investors Relations (Investors)</a:t>
          </a:r>
        </a:p>
      </dgm:t>
    </dgm:pt>
    <dgm:pt modelId="{688AF71F-B4C1-44A7-BD19-50CC12FD4A76}" type="parTrans" cxnId="{C8FE3E3E-C339-41AE-853E-33E8E456B52B}">
      <dgm:prSet/>
      <dgm:spPr/>
      <dgm:t>
        <a:bodyPr/>
        <a:lstStyle/>
        <a:p>
          <a:endParaRPr lang="en-US"/>
        </a:p>
      </dgm:t>
    </dgm:pt>
    <dgm:pt modelId="{7508AB7A-D98A-4944-AAD8-4658C5687171}" type="sibTrans" cxnId="{C8FE3E3E-C339-41AE-853E-33E8E456B52B}">
      <dgm:prSet/>
      <dgm:spPr/>
      <dgm:t>
        <a:bodyPr/>
        <a:lstStyle/>
        <a:p>
          <a:endParaRPr lang="en-US"/>
        </a:p>
      </dgm:t>
    </dgm:pt>
    <dgm:pt modelId="{9C5E53DF-1C58-4676-9581-3A7B07C43375}">
      <dgm:prSet/>
      <dgm:spPr/>
      <dgm:t>
        <a:bodyPr/>
        <a:lstStyle/>
        <a:p>
          <a:pPr>
            <a:defRPr cap="all"/>
          </a:pPr>
          <a:r>
            <a:rPr lang="en-US"/>
            <a:t>Asset Management</a:t>
          </a:r>
        </a:p>
      </dgm:t>
    </dgm:pt>
    <dgm:pt modelId="{8EC6FC89-CE7C-4F4F-940A-B59FD43752B5}" type="parTrans" cxnId="{395CDD58-069A-4FD1-8A4D-74BF72EBC54D}">
      <dgm:prSet/>
      <dgm:spPr/>
      <dgm:t>
        <a:bodyPr/>
        <a:lstStyle/>
        <a:p>
          <a:endParaRPr lang="en-US"/>
        </a:p>
      </dgm:t>
    </dgm:pt>
    <dgm:pt modelId="{F11EEB67-9C4F-4DFC-A9AE-7430BF272498}" type="sibTrans" cxnId="{395CDD58-069A-4FD1-8A4D-74BF72EBC54D}">
      <dgm:prSet/>
      <dgm:spPr/>
      <dgm:t>
        <a:bodyPr/>
        <a:lstStyle/>
        <a:p>
          <a:endParaRPr lang="en-US"/>
        </a:p>
      </dgm:t>
    </dgm:pt>
    <dgm:pt modelId="{8712BDD6-D5D6-4EDA-BDF0-C30A98D0C7DD}">
      <dgm:prSet/>
      <dgm:spPr/>
      <dgm:t>
        <a:bodyPr/>
        <a:lstStyle/>
        <a:p>
          <a:pPr>
            <a:defRPr cap="all"/>
          </a:pPr>
          <a:r>
            <a:rPr lang="en-US"/>
            <a:t>Operations</a:t>
          </a:r>
        </a:p>
      </dgm:t>
    </dgm:pt>
    <dgm:pt modelId="{A48222AA-5A75-411D-BDE6-45E823C26DBE}" type="parTrans" cxnId="{15C8ACE5-D62A-4F78-8C9F-57CE682A9C04}">
      <dgm:prSet/>
      <dgm:spPr/>
      <dgm:t>
        <a:bodyPr/>
        <a:lstStyle/>
        <a:p>
          <a:endParaRPr lang="en-US"/>
        </a:p>
      </dgm:t>
    </dgm:pt>
    <dgm:pt modelId="{4035D23B-68DA-4308-B3FB-F73120606BF5}" type="sibTrans" cxnId="{15C8ACE5-D62A-4F78-8C9F-57CE682A9C04}">
      <dgm:prSet/>
      <dgm:spPr/>
      <dgm:t>
        <a:bodyPr/>
        <a:lstStyle/>
        <a:p>
          <a:endParaRPr lang="en-US"/>
        </a:p>
      </dgm:t>
    </dgm:pt>
    <dgm:pt modelId="{6E359546-F7E5-4B59-BEAE-F0242A5E2F31}" type="pres">
      <dgm:prSet presAssocID="{8ADE8D1E-11DA-41BE-861B-3BAAB236E09C}" presName="root" presStyleCnt="0">
        <dgm:presLayoutVars>
          <dgm:dir/>
          <dgm:resizeHandles val="exact"/>
        </dgm:presLayoutVars>
      </dgm:prSet>
      <dgm:spPr/>
    </dgm:pt>
    <dgm:pt modelId="{B41A0721-B3B4-4EF7-AD44-E9A8FDA2B98A}" type="pres">
      <dgm:prSet presAssocID="{B728252A-9E06-4059-A3B1-E19529D6246C}" presName="compNode" presStyleCnt="0"/>
      <dgm:spPr/>
    </dgm:pt>
    <dgm:pt modelId="{212C71A3-0AC4-4418-86C4-246B20AA9D16}" type="pres">
      <dgm:prSet presAssocID="{B728252A-9E06-4059-A3B1-E19529D6246C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A16DADF-1AD5-40E1-BEFE-55BAABCF056F}" type="pres">
      <dgm:prSet presAssocID="{B728252A-9E06-4059-A3B1-E19529D6246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44B523ED-5DBB-47A1-9B64-A31B89A9C162}" type="pres">
      <dgm:prSet presAssocID="{B728252A-9E06-4059-A3B1-E19529D6246C}" presName="spaceRect" presStyleCnt="0"/>
      <dgm:spPr/>
    </dgm:pt>
    <dgm:pt modelId="{E2FAA10D-D578-4CAB-AC56-10B0758676D1}" type="pres">
      <dgm:prSet presAssocID="{B728252A-9E06-4059-A3B1-E19529D6246C}" presName="textRect" presStyleLbl="revTx" presStyleIdx="0" presStyleCnt="4">
        <dgm:presLayoutVars>
          <dgm:chMax val="1"/>
          <dgm:chPref val="1"/>
        </dgm:presLayoutVars>
      </dgm:prSet>
      <dgm:spPr/>
    </dgm:pt>
    <dgm:pt modelId="{A7A0C3AF-9F71-4B39-8A4D-AFFA84A2FF2F}" type="pres">
      <dgm:prSet presAssocID="{68C3CA86-D08C-44B0-8DFD-7D88A0C0E853}" presName="sibTrans" presStyleCnt="0"/>
      <dgm:spPr/>
    </dgm:pt>
    <dgm:pt modelId="{9B1B19DD-55A9-4AE8-B799-1A2D3799DCA0}" type="pres">
      <dgm:prSet presAssocID="{FE39B1EB-97FD-4508-AB0F-CFD3370B10B1}" presName="compNode" presStyleCnt="0"/>
      <dgm:spPr/>
    </dgm:pt>
    <dgm:pt modelId="{AC3721CF-638E-40F0-91C5-AE293E72C211}" type="pres">
      <dgm:prSet presAssocID="{FE39B1EB-97FD-4508-AB0F-CFD3370B10B1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7114DD9-73A5-4035-907F-253CB4E40BEE}" type="pres">
      <dgm:prSet presAssocID="{FE39B1EB-97FD-4508-AB0F-CFD3370B10B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A95DEC12-C1D0-4BB8-B17D-F57485B67557}" type="pres">
      <dgm:prSet presAssocID="{FE39B1EB-97FD-4508-AB0F-CFD3370B10B1}" presName="spaceRect" presStyleCnt="0"/>
      <dgm:spPr/>
    </dgm:pt>
    <dgm:pt modelId="{3E8C6FCD-C2DB-43C2-97EE-71CEAF8B373E}" type="pres">
      <dgm:prSet presAssocID="{FE39B1EB-97FD-4508-AB0F-CFD3370B10B1}" presName="textRect" presStyleLbl="revTx" presStyleIdx="1" presStyleCnt="4">
        <dgm:presLayoutVars>
          <dgm:chMax val="1"/>
          <dgm:chPref val="1"/>
        </dgm:presLayoutVars>
      </dgm:prSet>
      <dgm:spPr/>
    </dgm:pt>
    <dgm:pt modelId="{7F3DC6BE-4F59-4957-A811-01DB6053F83B}" type="pres">
      <dgm:prSet presAssocID="{7508AB7A-D98A-4944-AAD8-4658C5687171}" presName="sibTrans" presStyleCnt="0"/>
      <dgm:spPr/>
    </dgm:pt>
    <dgm:pt modelId="{73288733-63F5-4E54-BF0C-1F9D42A89C27}" type="pres">
      <dgm:prSet presAssocID="{9C5E53DF-1C58-4676-9581-3A7B07C43375}" presName="compNode" presStyleCnt="0"/>
      <dgm:spPr/>
    </dgm:pt>
    <dgm:pt modelId="{87AF1A4F-644E-4F39-8F63-A5C022C7D8AE}" type="pres">
      <dgm:prSet presAssocID="{9C5E53DF-1C58-4676-9581-3A7B07C43375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9EDB0D5-9981-4FEE-898F-F9B4DF06444A}" type="pres">
      <dgm:prSet presAssocID="{9C5E53DF-1C58-4676-9581-3A7B07C4337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D4C8EFF1-F653-4A10-9515-C0FBC969D090}" type="pres">
      <dgm:prSet presAssocID="{9C5E53DF-1C58-4676-9581-3A7B07C43375}" presName="spaceRect" presStyleCnt="0"/>
      <dgm:spPr/>
    </dgm:pt>
    <dgm:pt modelId="{B71F71B3-0A69-405B-8CE5-1E75412DBA61}" type="pres">
      <dgm:prSet presAssocID="{9C5E53DF-1C58-4676-9581-3A7B07C43375}" presName="textRect" presStyleLbl="revTx" presStyleIdx="2" presStyleCnt="4">
        <dgm:presLayoutVars>
          <dgm:chMax val="1"/>
          <dgm:chPref val="1"/>
        </dgm:presLayoutVars>
      </dgm:prSet>
      <dgm:spPr/>
    </dgm:pt>
    <dgm:pt modelId="{4400CD19-3857-4F76-82BA-D5399825C07C}" type="pres">
      <dgm:prSet presAssocID="{F11EEB67-9C4F-4DFC-A9AE-7430BF272498}" presName="sibTrans" presStyleCnt="0"/>
      <dgm:spPr/>
    </dgm:pt>
    <dgm:pt modelId="{2562C5DC-B753-4ECC-8580-B536A3B87BA1}" type="pres">
      <dgm:prSet presAssocID="{8712BDD6-D5D6-4EDA-BDF0-C30A98D0C7DD}" presName="compNode" presStyleCnt="0"/>
      <dgm:spPr/>
    </dgm:pt>
    <dgm:pt modelId="{C946B330-1CB0-40B7-9A86-688E40D6950B}" type="pres">
      <dgm:prSet presAssocID="{8712BDD6-D5D6-4EDA-BDF0-C30A98D0C7DD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6E5874D-EFAA-4703-9E4E-B2DC2302F70F}" type="pres">
      <dgm:prSet presAssocID="{8712BDD6-D5D6-4EDA-BDF0-C30A98D0C7D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AB7A2033-134E-44B9-843B-4FB97BE52F39}" type="pres">
      <dgm:prSet presAssocID="{8712BDD6-D5D6-4EDA-BDF0-C30A98D0C7DD}" presName="spaceRect" presStyleCnt="0"/>
      <dgm:spPr/>
    </dgm:pt>
    <dgm:pt modelId="{75377B28-C176-44D7-BF6B-12332520CAC6}" type="pres">
      <dgm:prSet presAssocID="{8712BDD6-D5D6-4EDA-BDF0-C30A98D0C7D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8B70E0A-FEAD-40F8-B106-1E79819C6A0F}" type="presOf" srcId="{FE39B1EB-97FD-4508-AB0F-CFD3370B10B1}" destId="{3E8C6FCD-C2DB-43C2-97EE-71CEAF8B373E}" srcOrd="0" destOrd="0" presId="urn:microsoft.com/office/officeart/2018/5/layout/IconLeafLabelList"/>
    <dgm:cxn modelId="{9B0B8616-6FCB-46C6-B57B-AC24D5101CFE}" type="presOf" srcId="{B728252A-9E06-4059-A3B1-E19529D6246C}" destId="{E2FAA10D-D578-4CAB-AC56-10B0758676D1}" srcOrd="0" destOrd="0" presId="urn:microsoft.com/office/officeart/2018/5/layout/IconLeafLabelList"/>
    <dgm:cxn modelId="{C6BB1730-0779-403C-8C03-7CD82F0CB7FF}" type="presOf" srcId="{8ADE8D1E-11DA-41BE-861B-3BAAB236E09C}" destId="{6E359546-F7E5-4B59-BEAE-F0242A5E2F31}" srcOrd="0" destOrd="0" presId="urn:microsoft.com/office/officeart/2018/5/layout/IconLeafLabelList"/>
    <dgm:cxn modelId="{C8FE3E3E-C339-41AE-853E-33E8E456B52B}" srcId="{8ADE8D1E-11DA-41BE-861B-3BAAB236E09C}" destId="{FE39B1EB-97FD-4508-AB0F-CFD3370B10B1}" srcOrd="1" destOrd="0" parTransId="{688AF71F-B4C1-44A7-BD19-50CC12FD4A76}" sibTransId="{7508AB7A-D98A-4944-AAD8-4658C5687171}"/>
    <dgm:cxn modelId="{AF616B74-5D2F-4FAD-B704-E91D705C81F0}" type="presOf" srcId="{9C5E53DF-1C58-4676-9581-3A7B07C43375}" destId="{B71F71B3-0A69-405B-8CE5-1E75412DBA61}" srcOrd="0" destOrd="0" presId="urn:microsoft.com/office/officeart/2018/5/layout/IconLeafLabelList"/>
    <dgm:cxn modelId="{395CDD58-069A-4FD1-8A4D-74BF72EBC54D}" srcId="{8ADE8D1E-11DA-41BE-861B-3BAAB236E09C}" destId="{9C5E53DF-1C58-4676-9581-3A7B07C43375}" srcOrd="2" destOrd="0" parTransId="{8EC6FC89-CE7C-4F4F-940A-B59FD43752B5}" sibTransId="{F11EEB67-9C4F-4DFC-A9AE-7430BF272498}"/>
    <dgm:cxn modelId="{BD32C897-3C50-4406-89F3-DEDF434F4E67}" srcId="{8ADE8D1E-11DA-41BE-861B-3BAAB236E09C}" destId="{B728252A-9E06-4059-A3B1-E19529D6246C}" srcOrd="0" destOrd="0" parTransId="{ADE38226-4388-4F3E-A6ED-AC43FAA9EA1F}" sibTransId="{68C3CA86-D08C-44B0-8DFD-7D88A0C0E853}"/>
    <dgm:cxn modelId="{CB27DABF-0EF7-493E-B211-B20868BB1DB0}" type="presOf" srcId="{8712BDD6-D5D6-4EDA-BDF0-C30A98D0C7DD}" destId="{75377B28-C176-44D7-BF6B-12332520CAC6}" srcOrd="0" destOrd="0" presId="urn:microsoft.com/office/officeart/2018/5/layout/IconLeafLabelList"/>
    <dgm:cxn modelId="{15C8ACE5-D62A-4F78-8C9F-57CE682A9C04}" srcId="{8ADE8D1E-11DA-41BE-861B-3BAAB236E09C}" destId="{8712BDD6-D5D6-4EDA-BDF0-C30A98D0C7DD}" srcOrd="3" destOrd="0" parTransId="{A48222AA-5A75-411D-BDE6-45E823C26DBE}" sibTransId="{4035D23B-68DA-4308-B3FB-F73120606BF5}"/>
    <dgm:cxn modelId="{759A2DF5-514B-4767-A1DC-38EA51BDAE1C}" type="presParOf" srcId="{6E359546-F7E5-4B59-BEAE-F0242A5E2F31}" destId="{B41A0721-B3B4-4EF7-AD44-E9A8FDA2B98A}" srcOrd="0" destOrd="0" presId="urn:microsoft.com/office/officeart/2018/5/layout/IconLeafLabelList"/>
    <dgm:cxn modelId="{8ADD9723-9AD5-4003-9938-98D6E10EE7FC}" type="presParOf" srcId="{B41A0721-B3B4-4EF7-AD44-E9A8FDA2B98A}" destId="{212C71A3-0AC4-4418-86C4-246B20AA9D16}" srcOrd="0" destOrd="0" presId="urn:microsoft.com/office/officeart/2018/5/layout/IconLeafLabelList"/>
    <dgm:cxn modelId="{FC9B896D-4C3D-498B-BBC7-7C02ADC7014E}" type="presParOf" srcId="{B41A0721-B3B4-4EF7-AD44-E9A8FDA2B98A}" destId="{3A16DADF-1AD5-40E1-BEFE-55BAABCF056F}" srcOrd="1" destOrd="0" presId="urn:microsoft.com/office/officeart/2018/5/layout/IconLeafLabelList"/>
    <dgm:cxn modelId="{7728F2F0-3C09-42BB-8A16-26B74B462915}" type="presParOf" srcId="{B41A0721-B3B4-4EF7-AD44-E9A8FDA2B98A}" destId="{44B523ED-5DBB-47A1-9B64-A31B89A9C162}" srcOrd="2" destOrd="0" presId="urn:microsoft.com/office/officeart/2018/5/layout/IconLeafLabelList"/>
    <dgm:cxn modelId="{85678B42-3879-435F-9C00-4E186DBFE539}" type="presParOf" srcId="{B41A0721-B3B4-4EF7-AD44-E9A8FDA2B98A}" destId="{E2FAA10D-D578-4CAB-AC56-10B0758676D1}" srcOrd="3" destOrd="0" presId="urn:microsoft.com/office/officeart/2018/5/layout/IconLeafLabelList"/>
    <dgm:cxn modelId="{22B346E5-17E2-42F3-A499-3134B93322B8}" type="presParOf" srcId="{6E359546-F7E5-4B59-BEAE-F0242A5E2F31}" destId="{A7A0C3AF-9F71-4B39-8A4D-AFFA84A2FF2F}" srcOrd="1" destOrd="0" presId="urn:microsoft.com/office/officeart/2018/5/layout/IconLeafLabelList"/>
    <dgm:cxn modelId="{E94F4F6E-4A8C-4E07-9DD0-9C387C45E1E4}" type="presParOf" srcId="{6E359546-F7E5-4B59-BEAE-F0242A5E2F31}" destId="{9B1B19DD-55A9-4AE8-B799-1A2D3799DCA0}" srcOrd="2" destOrd="0" presId="urn:microsoft.com/office/officeart/2018/5/layout/IconLeafLabelList"/>
    <dgm:cxn modelId="{71ACC137-B444-43C5-9FF8-64C7B21DB402}" type="presParOf" srcId="{9B1B19DD-55A9-4AE8-B799-1A2D3799DCA0}" destId="{AC3721CF-638E-40F0-91C5-AE293E72C211}" srcOrd="0" destOrd="0" presId="urn:microsoft.com/office/officeart/2018/5/layout/IconLeafLabelList"/>
    <dgm:cxn modelId="{A0E85F5C-6A26-45D9-A6B4-BA2B6E07E544}" type="presParOf" srcId="{9B1B19DD-55A9-4AE8-B799-1A2D3799DCA0}" destId="{07114DD9-73A5-4035-907F-253CB4E40BEE}" srcOrd="1" destOrd="0" presId="urn:microsoft.com/office/officeart/2018/5/layout/IconLeafLabelList"/>
    <dgm:cxn modelId="{42BF8C79-CFAC-4F2F-A886-89653AA02F6B}" type="presParOf" srcId="{9B1B19DD-55A9-4AE8-B799-1A2D3799DCA0}" destId="{A95DEC12-C1D0-4BB8-B17D-F57485B67557}" srcOrd="2" destOrd="0" presId="urn:microsoft.com/office/officeart/2018/5/layout/IconLeafLabelList"/>
    <dgm:cxn modelId="{861337AE-022A-460F-B21A-D4CD6FC85F99}" type="presParOf" srcId="{9B1B19DD-55A9-4AE8-B799-1A2D3799DCA0}" destId="{3E8C6FCD-C2DB-43C2-97EE-71CEAF8B373E}" srcOrd="3" destOrd="0" presId="urn:microsoft.com/office/officeart/2018/5/layout/IconLeafLabelList"/>
    <dgm:cxn modelId="{351C6434-F286-4565-B445-B872C38BC4DA}" type="presParOf" srcId="{6E359546-F7E5-4B59-BEAE-F0242A5E2F31}" destId="{7F3DC6BE-4F59-4957-A811-01DB6053F83B}" srcOrd="3" destOrd="0" presId="urn:microsoft.com/office/officeart/2018/5/layout/IconLeafLabelList"/>
    <dgm:cxn modelId="{D0D00FF4-F2B1-485E-9898-D9E88AC644EB}" type="presParOf" srcId="{6E359546-F7E5-4B59-BEAE-F0242A5E2F31}" destId="{73288733-63F5-4E54-BF0C-1F9D42A89C27}" srcOrd="4" destOrd="0" presId="urn:microsoft.com/office/officeart/2018/5/layout/IconLeafLabelList"/>
    <dgm:cxn modelId="{B8C20076-6B3B-4648-9AAB-E8D4B12061CA}" type="presParOf" srcId="{73288733-63F5-4E54-BF0C-1F9D42A89C27}" destId="{87AF1A4F-644E-4F39-8F63-A5C022C7D8AE}" srcOrd="0" destOrd="0" presId="urn:microsoft.com/office/officeart/2018/5/layout/IconLeafLabelList"/>
    <dgm:cxn modelId="{CAB139C6-D70C-4E1B-956F-33247A87898E}" type="presParOf" srcId="{73288733-63F5-4E54-BF0C-1F9D42A89C27}" destId="{79EDB0D5-9981-4FEE-898F-F9B4DF06444A}" srcOrd="1" destOrd="0" presId="urn:microsoft.com/office/officeart/2018/5/layout/IconLeafLabelList"/>
    <dgm:cxn modelId="{08939135-194C-4DCC-87D1-93C3B23AB391}" type="presParOf" srcId="{73288733-63F5-4E54-BF0C-1F9D42A89C27}" destId="{D4C8EFF1-F653-4A10-9515-C0FBC969D090}" srcOrd="2" destOrd="0" presId="urn:microsoft.com/office/officeart/2018/5/layout/IconLeafLabelList"/>
    <dgm:cxn modelId="{2727DD53-201F-4479-943C-658F2F7237E2}" type="presParOf" srcId="{73288733-63F5-4E54-BF0C-1F9D42A89C27}" destId="{B71F71B3-0A69-405B-8CE5-1E75412DBA61}" srcOrd="3" destOrd="0" presId="urn:microsoft.com/office/officeart/2018/5/layout/IconLeafLabelList"/>
    <dgm:cxn modelId="{43F5953D-1758-4C79-88BC-17F0695163DC}" type="presParOf" srcId="{6E359546-F7E5-4B59-BEAE-F0242A5E2F31}" destId="{4400CD19-3857-4F76-82BA-D5399825C07C}" srcOrd="5" destOrd="0" presId="urn:microsoft.com/office/officeart/2018/5/layout/IconLeafLabelList"/>
    <dgm:cxn modelId="{A11C44D9-9452-4C4A-A077-1BDEBBB1DDF7}" type="presParOf" srcId="{6E359546-F7E5-4B59-BEAE-F0242A5E2F31}" destId="{2562C5DC-B753-4ECC-8580-B536A3B87BA1}" srcOrd="6" destOrd="0" presId="urn:microsoft.com/office/officeart/2018/5/layout/IconLeafLabelList"/>
    <dgm:cxn modelId="{1A0F7C13-1C49-4D97-B7F2-19525332FE66}" type="presParOf" srcId="{2562C5DC-B753-4ECC-8580-B536A3B87BA1}" destId="{C946B330-1CB0-40B7-9A86-688E40D6950B}" srcOrd="0" destOrd="0" presId="urn:microsoft.com/office/officeart/2018/5/layout/IconLeafLabelList"/>
    <dgm:cxn modelId="{07829D59-00A4-40BE-AE9E-9299F7A01E6B}" type="presParOf" srcId="{2562C5DC-B753-4ECC-8580-B536A3B87BA1}" destId="{B6E5874D-EFAA-4703-9E4E-B2DC2302F70F}" srcOrd="1" destOrd="0" presId="urn:microsoft.com/office/officeart/2018/5/layout/IconLeafLabelList"/>
    <dgm:cxn modelId="{3DCE08D5-5853-4A98-9039-9B1E682C09D3}" type="presParOf" srcId="{2562C5DC-B753-4ECC-8580-B536A3B87BA1}" destId="{AB7A2033-134E-44B9-843B-4FB97BE52F39}" srcOrd="2" destOrd="0" presId="urn:microsoft.com/office/officeart/2018/5/layout/IconLeafLabelList"/>
    <dgm:cxn modelId="{2E835FAA-0AEC-4FF1-BB45-1877B5CB1347}" type="presParOf" srcId="{2562C5DC-B753-4ECC-8580-B536A3B87BA1}" destId="{75377B28-C176-44D7-BF6B-12332520CAC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DE8D1E-11DA-41BE-861B-3BAAB236E09C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28252A-9E06-4059-A3B1-E19529D6246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Earnest Money Deposit</a:t>
          </a:r>
        </a:p>
      </dgm:t>
    </dgm:pt>
    <dgm:pt modelId="{ADE38226-4388-4F3E-A6ED-AC43FAA9EA1F}" type="parTrans" cxnId="{BD32C897-3C50-4406-89F3-DEDF434F4E67}">
      <dgm:prSet/>
      <dgm:spPr/>
      <dgm:t>
        <a:bodyPr/>
        <a:lstStyle/>
        <a:p>
          <a:endParaRPr lang="en-US"/>
        </a:p>
      </dgm:t>
    </dgm:pt>
    <dgm:pt modelId="{68C3CA86-D08C-44B0-8DFD-7D88A0C0E853}" type="sibTrans" cxnId="{BD32C897-3C50-4406-89F3-DEDF434F4E67}">
      <dgm:prSet/>
      <dgm:spPr/>
      <dgm:t>
        <a:bodyPr/>
        <a:lstStyle/>
        <a:p>
          <a:endParaRPr lang="en-US"/>
        </a:p>
      </dgm:t>
    </dgm:pt>
    <dgm:pt modelId="{FE39B1EB-97FD-4508-AB0F-CFD3370B10B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Legal, survey, DD fees</a:t>
          </a:r>
        </a:p>
      </dgm:t>
    </dgm:pt>
    <dgm:pt modelId="{688AF71F-B4C1-44A7-BD19-50CC12FD4A76}" type="parTrans" cxnId="{C8FE3E3E-C339-41AE-853E-33E8E456B52B}">
      <dgm:prSet/>
      <dgm:spPr/>
      <dgm:t>
        <a:bodyPr/>
        <a:lstStyle/>
        <a:p>
          <a:endParaRPr lang="en-US"/>
        </a:p>
      </dgm:t>
    </dgm:pt>
    <dgm:pt modelId="{7508AB7A-D98A-4944-AAD8-4658C5687171}" type="sibTrans" cxnId="{C8FE3E3E-C339-41AE-853E-33E8E456B52B}">
      <dgm:prSet/>
      <dgm:spPr/>
      <dgm:t>
        <a:bodyPr/>
        <a:lstStyle/>
        <a:p>
          <a:endParaRPr lang="en-US"/>
        </a:p>
      </dgm:t>
    </dgm:pt>
    <dgm:pt modelId="{9C5E53DF-1C58-4676-9581-3A7B07C4337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Lender deposit</a:t>
          </a:r>
        </a:p>
      </dgm:t>
    </dgm:pt>
    <dgm:pt modelId="{8EC6FC89-CE7C-4F4F-940A-B59FD43752B5}" type="parTrans" cxnId="{395CDD58-069A-4FD1-8A4D-74BF72EBC54D}">
      <dgm:prSet/>
      <dgm:spPr/>
      <dgm:t>
        <a:bodyPr/>
        <a:lstStyle/>
        <a:p>
          <a:endParaRPr lang="en-US"/>
        </a:p>
      </dgm:t>
    </dgm:pt>
    <dgm:pt modelId="{F11EEB67-9C4F-4DFC-A9AE-7430BF272498}" type="sibTrans" cxnId="{395CDD58-069A-4FD1-8A4D-74BF72EBC54D}">
      <dgm:prSet/>
      <dgm:spPr/>
      <dgm:t>
        <a:bodyPr/>
        <a:lstStyle/>
        <a:p>
          <a:endParaRPr lang="en-US"/>
        </a:p>
      </dgm:t>
    </dgm:pt>
    <dgm:pt modelId="{8712BDD6-D5D6-4EDA-BDF0-C30A98D0C7D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Balance sheet and liquidity</a:t>
          </a:r>
        </a:p>
      </dgm:t>
    </dgm:pt>
    <dgm:pt modelId="{A48222AA-5A75-411D-BDE6-45E823C26DBE}" type="parTrans" cxnId="{15C8ACE5-D62A-4F78-8C9F-57CE682A9C04}">
      <dgm:prSet/>
      <dgm:spPr/>
      <dgm:t>
        <a:bodyPr/>
        <a:lstStyle/>
        <a:p>
          <a:endParaRPr lang="en-US"/>
        </a:p>
      </dgm:t>
    </dgm:pt>
    <dgm:pt modelId="{4035D23B-68DA-4308-B3FB-F73120606BF5}" type="sibTrans" cxnId="{15C8ACE5-D62A-4F78-8C9F-57CE682A9C04}">
      <dgm:prSet/>
      <dgm:spPr/>
      <dgm:t>
        <a:bodyPr/>
        <a:lstStyle/>
        <a:p>
          <a:endParaRPr lang="en-US"/>
        </a:p>
      </dgm:t>
    </dgm:pt>
    <dgm:pt modelId="{88762072-971E-4FE8-A922-9BD4B6EEC218}" type="pres">
      <dgm:prSet presAssocID="{8ADE8D1E-11DA-41BE-861B-3BAAB236E09C}" presName="Name0" presStyleCnt="0">
        <dgm:presLayoutVars>
          <dgm:dir/>
          <dgm:animLvl val="lvl"/>
          <dgm:resizeHandles val="exact"/>
        </dgm:presLayoutVars>
      </dgm:prSet>
      <dgm:spPr/>
    </dgm:pt>
    <dgm:pt modelId="{DF47D3F8-CB72-4D84-9CAB-F9E9A80287A9}" type="pres">
      <dgm:prSet presAssocID="{B728252A-9E06-4059-A3B1-E19529D6246C}" presName="linNode" presStyleCnt="0"/>
      <dgm:spPr/>
    </dgm:pt>
    <dgm:pt modelId="{EE4B1B28-C5B1-4243-8A87-D54DD79BE339}" type="pres">
      <dgm:prSet presAssocID="{B728252A-9E06-4059-A3B1-E19529D6246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C4DF57C-1EAB-45BC-8B50-724669F1D208}" type="pres">
      <dgm:prSet presAssocID="{68C3CA86-D08C-44B0-8DFD-7D88A0C0E853}" presName="sp" presStyleCnt="0"/>
      <dgm:spPr/>
    </dgm:pt>
    <dgm:pt modelId="{14E8B65C-214C-4352-BE8D-CFEFAF1D9C5E}" type="pres">
      <dgm:prSet presAssocID="{FE39B1EB-97FD-4508-AB0F-CFD3370B10B1}" presName="linNode" presStyleCnt="0"/>
      <dgm:spPr/>
    </dgm:pt>
    <dgm:pt modelId="{3F49FB19-6A08-4DE0-83DD-BD194281F861}" type="pres">
      <dgm:prSet presAssocID="{FE39B1EB-97FD-4508-AB0F-CFD3370B10B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E0CDF0F-4230-4C7B-BE9F-A6F149F828A9}" type="pres">
      <dgm:prSet presAssocID="{7508AB7A-D98A-4944-AAD8-4658C5687171}" presName="sp" presStyleCnt="0"/>
      <dgm:spPr/>
    </dgm:pt>
    <dgm:pt modelId="{B538D1CF-A798-4653-9711-0F078497544A}" type="pres">
      <dgm:prSet presAssocID="{9C5E53DF-1C58-4676-9581-3A7B07C43375}" presName="linNode" presStyleCnt="0"/>
      <dgm:spPr/>
    </dgm:pt>
    <dgm:pt modelId="{5204082C-F195-44D6-B945-895FA6339997}" type="pres">
      <dgm:prSet presAssocID="{9C5E53DF-1C58-4676-9581-3A7B07C4337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721118D-3C29-47B1-9631-A9A23A67477D}" type="pres">
      <dgm:prSet presAssocID="{F11EEB67-9C4F-4DFC-A9AE-7430BF272498}" presName="sp" presStyleCnt="0"/>
      <dgm:spPr/>
    </dgm:pt>
    <dgm:pt modelId="{3FE921C9-2931-40AB-9DAA-E7E014A33A09}" type="pres">
      <dgm:prSet presAssocID="{8712BDD6-D5D6-4EDA-BDF0-C30A98D0C7DD}" presName="linNode" presStyleCnt="0"/>
      <dgm:spPr/>
    </dgm:pt>
    <dgm:pt modelId="{C882DEC2-C9B5-44F7-870E-38775FBB264A}" type="pres">
      <dgm:prSet presAssocID="{8712BDD6-D5D6-4EDA-BDF0-C30A98D0C7DD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C8FE3E3E-C339-41AE-853E-33E8E456B52B}" srcId="{8ADE8D1E-11DA-41BE-861B-3BAAB236E09C}" destId="{FE39B1EB-97FD-4508-AB0F-CFD3370B10B1}" srcOrd="1" destOrd="0" parTransId="{688AF71F-B4C1-44A7-BD19-50CC12FD4A76}" sibTransId="{7508AB7A-D98A-4944-AAD8-4658C5687171}"/>
    <dgm:cxn modelId="{4E180461-4A96-4186-857C-AA7BF17313C6}" type="presOf" srcId="{9C5E53DF-1C58-4676-9581-3A7B07C43375}" destId="{5204082C-F195-44D6-B945-895FA6339997}" srcOrd="0" destOrd="0" presId="urn:microsoft.com/office/officeart/2005/8/layout/vList5"/>
    <dgm:cxn modelId="{78E0206A-58AE-4942-82F5-15B714B1C228}" type="presOf" srcId="{FE39B1EB-97FD-4508-AB0F-CFD3370B10B1}" destId="{3F49FB19-6A08-4DE0-83DD-BD194281F861}" srcOrd="0" destOrd="0" presId="urn:microsoft.com/office/officeart/2005/8/layout/vList5"/>
    <dgm:cxn modelId="{D342F36B-EB2A-480E-9983-3643DC5EAE8B}" type="presOf" srcId="{B728252A-9E06-4059-A3B1-E19529D6246C}" destId="{EE4B1B28-C5B1-4243-8A87-D54DD79BE339}" srcOrd="0" destOrd="0" presId="urn:microsoft.com/office/officeart/2005/8/layout/vList5"/>
    <dgm:cxn modelId="{395CDD58-069A-4FD1-8A4D-74BF72EBC54D}" srcId="{8ADE8D1E-11DA-41BE-861B-3BAAB236E09C}" destId="{9C5E53DF-1C58-4676-9581-3A7B07C43375}" srcOrd="2" destOrd="0" parTransId="{8EC6FC89-CE7C-4F4F-940A-B59FD43752B5}" sibTransId="{F11EEB67-9C4F-4DFC-A9AE-7430BF272498}"/>
    <dgm:cxn modelId="{CB5EB18C-3B8B-4627-8D2C-E9E33850A949}" type="presOf" srcId="{8ADE8D1E-11DA-41BE-861B-3BAAB236E09C}" destId="{88762072-971E-4FE8-A922-9BD4B6EEC218}" srcOrd="0" destOrd="0" presId="urn:microsoft.com/office/officeart/2005/8/layout/vList5"/>
    <dgm:cxn modelId="{BD32C897-3C50-4406-89F3-DEDF434F4E67}" srcId="{8ADE8D1E-11DA-41BE-861B-3BAAB236E09C}" destId="{B728252A-9E06-4059-A3B1-E19529D6246C}" srcOrd="0" destOrd="0" parTransId="{ADE38226-4388-4F3E-A6ED-AC43FAA9EA1F}" sibTransId="{68C3CA86-D08C-44B0-8DFD-7D88A0C0E853}"/>
    <dgm:cxn modelId="{15C8ACE5-D62A-4F78-8C9F-57CE682A9C04}" srcId="{8ADE8D1E-11DA-41BE-861B-3BAAB236E09C}" destId="{8712BDD6-D5D6-4EDA-BDF0-C30A98D0C7DD}" srcOrd="3" destOrd="0" parTransId="{A48222AA-5A75-411D-BDE6-45E823C26DBE}" sibTransId="{4035D23B-68DA-4308-B3FB-F73120606BF5}"/>
    <dgm:cxn modelId="{EF407AEB-C0E9-48C0-AB3B-C70A5D19DE92}" type="presOf" srcId="{8712BDD6-D5D6-4EDA-BDF0-C30A98D0C7DD}" destId="{C882DEC2-C9B5-44F7-870E-38775FBB264A}" srcOrd="0" destOrd="0" presId="urn:microsoft.com/office/officeart/2005/8/layout/vList5"/>
    <dgm:cxn modelId="{C93F3D32-7C6A-4BFB-8927-8F2E7B734DDB}" type="presParOf" srcId="{88762072-971E-4FE8-A922-9BD4B6EEC218}" destId="{DF47D3F8-CB72-4D84-9CAB-F9E9A80287A9}" srcOrd="0" destOrd="0" presId="urn:microsoft.com/office/officeart/2005/8/layout/vList5"/>
    <dgm:cxn modelId="{F034A765-F8C8-4EBB-83DF-DC5405676DAF}" type="presParOf" srcId="{DF47D3F8-CB72-4D84-9CAB-F9E9A80287A9}" destId="{EE4B1B28-C5B1-4243-8A87-D54DD79BE339}" srcOrd="0" destOrd="0" presId="urn:microsoft.com/office/officeart/2005/8/layout/vList5"/>
    <dgm:cxn modelId="{1DBB2046-9599-4916-BA90-35399838D62A}" type="presParOf" srcId="{88762072-971E-4FE8-A922-9BD4B6EEC218}" destId="{3C4DF57C-1EAB-45BC-8B50-724669F1D208}" srcOrd="1" destOrd="0" presId="urn:microsoft.com/office/officeart/2005/8/layout/vList5"/>
    <dgm:cxn modelId="{A028AC94-5AAC-4DC6-A105-D7690720B369}" type="presParOf" srcId="{88762072-971E-4FE8-A922-9BD4B6EEC218}" destId="{14E8B65C-214C-4352-BE8D-CFEFAF1D9C5E}" srcOrd="2" destOrd="0" presId="urn:microsoft.com/office/officeart/2005/8/layout/vList5"/>
    <dgm:cxn modelId="{BFFF2787-CCB7-46DF-B48D-129C3AD7C985}" type="presParOf" srcId="{14E8B65C-214C-4352-BE8D-CFEFAF1D9C5E}" destId="{3F49FB19-6A08-4DE0-83DD-BD194281F861}" srcOrd="0" destOrd="0" presId="urn:microsoft.com/office/officeart/2005/8/layout/vList5"/>
    <dgm:cxn modelId="{331415EA-E6CE-4BA6-991B-44C31C47D2B4}" type="presParOf" srcId="{88762072-971E-4FE8-A922-9BD4B6EEC218}" destId="{9E0CDF0F-4230-4C7B-BE9F-A6F149F828A9}" srcOrd="3" destOrd="0" presId="urn:microsoft.com/office/officeart/2005/8/layout/vList5"/>
    <dgm:cxn modelId="{B1525CAC-BBA6-4583-BE2E-7813DAFCE282}" type="presParOf" srcId="{88762072-971E-4FE8-A922-9BD4B6EEC218}" destId="{B538D1CF-A798-4653-9711-0F078497544A}" srcOrd="4" destOrd="0" presId="urn:microsoft.com/office/officeart/2005/8/layout/vList5"/>
    <dgm:cxn modelId="{79D17D73-90A8-4795-85C6-CC42E47E8A78}" type="presParOf" srcId="{B538D1CF-A798-4653-9711-0F078497544A}" destId="{5204082C-F195-44D6-B945-895FA6339997}" srcOrd="0" destOrd="0" presId="urn:microsoft.com/office/officeart/2005/8/layout/vList5"/>
    <dgm:cxn modelId="{93BC087B-A0C6-42DB-B62E-32DB89D32DD8}" type="presParOf" srcId="{88762072-971E-4FE8-A922-9BD4B6EEC218}" destId="{E721118D-3C29-47B1-9631-A9A23A67477D}" srcOrd="5" destOrd="0" presId="urn:microsoft.com/office/officeart/2005/8/layout/vList5"/>
    <dgm:cxn modelId="{D74666CD-E4AA-48EA-B861-EDD334B8A896}" type="presParOf" srcId="{88762072-971E-4FE8-A922-9BD4B6EEC218}" destId="{3FE921C9-2931-40AB-9DAA-E7E014A33A09}" srcOrd="6" destOrd="0" presId="urn:microsoft.com/office/officeart/2005/8/layout/vList5"/>
    <dgm:cxn modelId="{B807A3BC-9F00-4B78-8D77-20C05B0008DB}" type="presParOf" srcId="{3FE921C9-2931-40AB-9DAA-E7E014A33A09}" destId="{C882DEC2-C9B5-44F7-870E-38775FBB264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94DD8-0142-4BCE-A10F-F9647C466225}">
      <dsp:nvSpPr>
        <dsp:cNvPr id="0" name=""/>
        <dsp:cNvSpPr/>
      </dsp:nvSpPr>
      <dsp:spPr>
        <a:xfrm>
          <a:off x="331199" y="421080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DADF74-F531-41A6-89CF-05E0EC21CF2C}">
      <dsp:nvSpPr>
        <dsp:cNvPr id="0" name=""/>
        <dsp:cNvSpPr/>
      </dsp:nvSpPr>
      <dsp:spPr>
        <a:xfrm>
          <a:off x="331199" y="205858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Preferred Return</a:t>
          </a:r>
        </a:p>
      </dsp:txBody>
      <dsp:txXfrm>
        <a:off x="331199" y="2058585"/>
        <a:ext cx="4320000" cy="648000"/>
      </dsp:txXfrm>
    </dsp:sp>
    <dsp:sp modelId="{71DFD718-E65B-4447-BB0F-AEBFCDA49F3D}">
      <dsp:nvSpPr>
        <dsp:cNvPr id="0" name=""/>
        <dsp:cNvSpPr/>
      </dsp:nvSpPr>
      <dsp:spPr>
        <a:xfrm>
          <a:off x="331199" y="2764960"/>
          <a:ext cx="4320000" cy="574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331199" y="2764960"/>
        <a:ext cx="4320000" cy="574850"/>
      </dsp:txXfrm>
    </dsp:sp>
    <dsp:sp modelId="{B6CA1B61-E3A1-47D7-8C71-7F69A43DC9B9}">
      <dsp:nvSpPr>
        <dsp:cNvPr id="0" name=""/>
        <dsp:cNvSpPr/>
      </dsp:nvSpPr>
      <dsp:spPr>
        <a:xfrm>
          <a:off x="5407199" y="421080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4FC0A-2162-431B-B015-9EB6AF9EA460}">
      <dsp:nvSpPr>
        <dsp:cNvPr id="0" name=""/>
        <dsp:cNvSpPr/>
      </dsp:nvSpPr>
      <dsp:spPr>
        <a:xfrm>
          <a:off x="5407199" y="205858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Split of Cash Flow</a:t>
          </a:r>
        </a:p>
      </dsp:txBody>
      <dsp:txXfrm>
        <a:off x="5407199" y="2058585"/>
        <a:ext cx="4320000" cy="648000"/>
      </dsp:txXfrm>
    </dsp:sp>
    <dsp:sp modelId="{977D67EA-04C8-4FAF-BA31-B558D235FB59}">
      <dsp:nvSpPr>
        <dsp:cNvPr id="0" name=""/>
        <dsp:cNvSpPr/>
      </dsp:nvSpPr>
      <dsp:spPr>
        <a:xfrm>
          <a:off x="5407199" y="2764960"/>
          <a:ext cx="4320000" cy="574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Profits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Capital</a:t>
          </a:r>
        </a:p>
      </dsp:txBody>
      <dsp:txXfrm>
        <a:off x="5407199" y="2764960"/>
        <a:ext cx="4320000" cy="574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459DF-BE00-460D-AF4A-7DCD2028618E}">
      <dsp:nvSpPr>
        <dsp:cNvPr id="0" name=""/>
        <dsp:cNvSpPr/>
      </dsp:nvSpPr>
      <dsp:spPr>
        <a:xfrm>
          <a:off x="0" y="820856"/>
          <a:ext cx="6910387" cy="15154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8FAAF6-74FB-4837-8349-CE4AB2E632B8}">
      <dsp:nvSpPr>
        <dsp:cNvPr id="0" name=""/>
        <dsp:cNvSpPr/>
      </dsp:nvSpPr>
      <dsp:spPr>
        <a:xfrm>
          <a:off x="458416" y="1161827"/>
          <a:ext cx="833485" cy="8334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AFD28C-FB98-4198-8D70-7495DCB8248A}">
      <dsp:nvSpPr>
        <dsp:cNvPr id="0" name=""/>
        <dsp:cNvSpPr/>
      </dsp:nvSpPr>
      <dsp:spPr>
        <a:xfrm>
          <a:off x="1750318" y="820856"/>
          <a:ext cx="3109674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Clarify roles and responsibilities</a:t>
          </a:r>
        </a:p>
      </dsp:txBody>
      <dsp:txXfrm>
        <a:off x="1750318" y="820856"/>
        <a:ext cx="3109674" cy="1515427"/>
      </dsp:txXfrm>
    </dsp:sp>
    <dsp:sp modelId="{3E18EE82-F700-4128-B461-6A33E05B4926}">
      <dsp:nvSpPr>
        <dsp:cNvPr id="0" name=""/>
        <dsp:cNvSpPr/>
      </dsp:nvSpPr>
      <dsp:spPr>
        <a:xfrm>
          <a:off x="4859992" y="820856"/>
          <a:ext cx="2050394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859992" y="820856"/>
        <a:ext cx="2050394" cy="1515427"/>
      </dsp:txXfrm>
    </dsp:sp>
    <dsp:sp modelId="{B07DF614-55C5-40D0-A4F1-5E8C418EC727}">
      <dsp:nvSpPr>
        <dsp:cNvPr id="0" name=""/>
        <dsp:cNvSpPr/>
      </dsp:nvSpPr>
      <dsp:spPr>
        <a:xfrm>
          <a:off x="0" y="2715140"/>
          <a:ext cx="6910387" cy="15154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F1C858-A219-4791-BDDE-5D8D31E04DD3}">
      <dsp:nvSpPr>
        <dsp:cNvPr id="0" name=""/>
        <dsp:cNvSpPr/>
      </dsp:nvSpPr>
      <dsp:spPr>
        <a:xfrm>
          <a:off x="458416" y="3056112"/>
          <a:ext cx="833485" cy="8334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49423-F502-4DED-AF7D-D4ED7EC75242}">
      <dsp:nvSpPr>
        <dsp:cNvPr id="0" name=""/>
        <dsp:cNvSpPr/>
      </dsp:nvSpPr>
      <dsp:spPr>
        <a:xfrm>
          <a:off x="1750318" y="2715140"/>
          <a:ext cx="3109674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Properly allocate risk and reward</a:t>
          </a:r>
        </a:p>
      </dsp:txBody>
      <dsp:txXfrm>
        <a:off x="1750318" y="2715140"/>
        <a:ext cx="3109674" cy="1515427"/>
      </dsp:txXfrm>
    </dsp:sp>
    <dsp:sp modelId="{BC460BF1-6E98-42CD-8971-A72791A5A56C}">
      <dsp:nvSpPr>
        <dsp:cNvPr id="0" name=""/>
        <dsp:cNvSpPr/>
      </dsp:nvSpPr>
      <dsp:spPr>
        <a:xfrm>
          <a:off x="4859992" y="2715140"/>
          <a:ext cx="2050394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859992" y="2715140"/>
        <a:ext cx="2050394" cy="15154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C71A3-0AC4-4418-86C4-246B20AA9D16}">
      <dsp:nvSpPr>
        <dsp:cNvPr id="0" name=""/>
        <dsp:cNvSpPr/>
      </dsp:nvSpPr>
      <dsp:spPr>
        <a:xfrm>
          <a:off x="774129" y="709809"/>
          <a:ext cx="1255425" cy="12554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6DADF-1AD5-40E1-BEFE-55BAABCF056F}">
      <dsp:nvSpPr>
        <dsp:cNvPr id="0" name=""/>
        <dsp:cNvSpPr/>
      </dsp:nvSpPr>
      <dsp:spPr>
        <a:xfrm>
          <a:off x="1041679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AA10D-D578-4CAB-AC56-10B0758676D1}">
      <dsp:nvSpPr>
        <dsp:cNvPr id="0" name=""/>
        <dsp:cNvSpPr/>
      </dsp:nvSpPr>
      <dsp:spPr>
        <a:xfrm>
          <a:off x="372805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Acquisitions (brokers/sellers)</a:t>
          </a:r>
        </a:p>
      </dsp:txBody>
      <dsp:txXfrm>
        <a:off x="372805" y="2356270"/>
        <a:ext cx="2058075" cy="720000"/>
      </dsp:txXfrm>
    </dsp:sp>
    <dsp:sp modelId="{AC3721CF-638E-40F0-91C5-AE293E72C211}">
      <dsp:nvSpPr>
        <dsp:cNvPr id="0" name=""/>
        <dsp:cNvSpPr/>
      </dsp:nvSpPr>
      <dsp:spPr>
        <a:xfrm>
          <a:off x="3192368" y="709809"/>
          <a:ext cx="1255425" cy="12554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114DD9-73A5-4035-907F-253CB4E40BEE}">
      <dsp:nvSpPr>
        <dsp:cNvPr id="0" name=""/>
        <dsp:cNvSpPr/>
      </dsp:nvSpPr>
      <dsp:spPr>
        <a:xfrm>
          <a:off x="3459917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C6FCD-C2DB-43C2-97EE-71CEAF8B373E}">
      <dsp:nvSpPr>
        <dsp:cNvPr id="0" name=""/>
        <dsp:cNvSpPr/>
      </dsp:nvSpPr>
      <dsp:spPr>
        <a:xfrm>
          <a:off x="2791043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Investors Relations (Investors)</a:t>
          </a:r>
        </a:p>
      </dsp:txBody>
      <dsp:txXfrm>
        <a:off x="2791043" y="2356270"/>
        <a:ext cx="2058075" cy="720000"/>
      </dsp:txXfrm>
    </dsp:sp>
    <dsp:sp modelId="{87AF1A4F-644E-4F39-8F63-A5C022C7D8AE}">
      <dsp:nvSpPr>
        <dsp:cNvPr id="0" name=""/>
        <dsp:cNvSpPr/>
      </dsp:nvSpPr>
      <dsp:spPr>
        <a:xfrm>
          <a:off x="5610606" y="709809"/>
          <a:ext cx="1255425" cy="12554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EDB0D5-9981-4FEE-898F-F9B4DF06444A}">
      <dsp:nvSpPr>
        <dsp:cNvPr id="0" name=""/>
        <dsp:cNvSpPr/>
      </dsp:nvSpPr>
      <dsp:spPr>
        <a:xfrm>
          <a:off x="5878155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F71B3-0A69-405B-8CE5-1E75412DBA61}">
      <dsp:nvSpPr>
        <dsp:cNvPr id="0" name=""/>
        <dsp:cNvSpPr/>
      </dsp:nvSpPr>
      <dsp:spPr>
        <a:xfrm>
          <a:off x="5209281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Asset Management</a:t>
          </a:r>
        </a:p>
      </dsp:txBody>
      <dsp:txXfrm>
        <a:off x="5209281" y="2356270"/>
        <a:ext cx="2058075" cy="720000"/>
      </dsp:txXfrm>
    </dsp:sp>
    <dsp:sp modelId="{C946B330-1CB0-40B7-9A86-688E40D6950B}">
      <dsp:nvSpPr>
        <dsp:cNvPr id="0" name=""/>
        <dsp:cNvSpPr/>
      </dsp:nvSpPr>
      <dsp:spPr>
        <a:xfrm>
          <a:off x="8028844" y="709809"/>
          <a:ext cx="1255425" cy="12554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E5874D-EFAA-4703-9E4E-B2DC2302F70F}">
      <dsp:nvSpPr>
        <dsp:cNvPr id="0" name=""/>
        <dsp:cNvSpPr/>
      </dsp:nvSpPr>
      <dsp:spPr>
        <a:xfrm>
          <a:off x="8296394" y="977359"/>
          <a:ext cx="720326" cy="720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77B28-C176-44D7-BF6B-12332520CAC6}">
      <dsp:nvSpPr>
        <dsp:cNvPr id="0" name=""/>
        <dsp:cNvSpPr/>
      </dsp:nvSpPr>
      <dsp:spPr>
        <a:xfrm>
          <a:off x="7627519" y="2356270"/>
          <a:ext cx="20580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Operations</a:t>
          </a:r>
        </a:p>
      </dsp:txBody>
      <dsp:txXfrm>
        <a:off x="7627519" y="2356270"/>
        <a:ext cx="2058075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B1B28-C5B1-4243-8A87-D54DD79BE339}">
      <dsp:nvSpPr>
        <dsp:cNvPr id="0" name=""/>
        <dsp:cNvSpPr/>
      </dsp:nvSpPr>
      <dsp:spPr>
        <a:xfrm>
          <a:off x="3218687" y="1894"/>
          <a:ext cx="3621024" cy="9113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Earnest Money Deposit</a:t>
          </a:r>
        </a:p>
      </dsp:txBody>
      <dsp:txXfrm>
        <a:off x="3263178" y="46385"/>
        <a:ext cx="3532042" cy="822413"/>
      </dsp:txXfrm>
    </dsp:sp>
    <dsp:sp modelId="{3F49FB19-6A08-4DE0-83DD-BD194281F861}">
      <dsp:nvSpPr>
        <dsp:cNvPr id="0" name=""/>
        <dsp:cNvSpPr/>
      </dsp:nvSpPr>
      <dsp:spPr>
        <a:xfrm>
          <a:off x="3218687" y="958859"/>
          <a:ext cx="3621024" cy="911395"/>
        </a:xfrm>
        <a:prstGeom prst="roundRect">
          <a:avLst/>
        </a:prstGeom>
        <a:solidFill>
          <a:schemeClr val="accent2">
            <a:hueOff val="-498679"/>
            <a:satOff val="-2191"/>
            <a:lumOff val="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Legal, survey, DD fees</a:t>
          </a:r>
        </a:p>
      </dsp:txBody>
      <dsp:txXfrm>
        <a:off x="3263178" y="1003350"/>
        <a:ext cx="3532042" cy="822413"/>
      </dsp:txXfrm>
    </dsp:sp>
    <dsp:sp modelId="{5204082C-F195-44D6-B945-895FA6339997}">
      <dsp:nvSpPr>
        <dsp:cNvPr id="0" name=""/>
        <dsp:cNvSpPr/>
      </dsp:nvSpPr>
      <dsp:spPr>
        <a:xfrm>
          <a:off x="3218687" y="1915824"/>
          <a:ext cx="3621024" cy="911395"/>
        </a:xfrm>
        <a:prstGeom prst="roundRect">
          <a:avLst/>
        </a:prstGeom>
        <a:solidFill>
          <a:schemeClr val="accent2">
            <a:hueOff val="-997358"/>
            <a:satOff val="-4381"/>
            <a:lumOff val="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Lender deposit</a:t>
          </a:r>
        </a:p>
      </dsp:txBody>
      <dsp:txXfrm>
        <a:off x="3263178" y="1960315"/>
        <a:ext cx="3532042" cy="822413"/>
      </dsp:txXfrm>
    </dsp:sp>
    <dsp:sp modelId="{C882DEC2-C9B5-44F7-870E-38775FBB264A}">
      <dsp:nvSpPr>
        <dsp:cNvPr id="0" name=""/>
        <dsp:cNvSpPr/>
      </dsp:nvSpPr>
      <dsp:spPr>
        <a:xfrm>
          <a:off x="3218687" y="2872789"/>
          <a:ext cx="3621024" cy="911395"/>
        </a:xfrm>
        <a:prstGeom prst="roundRect">
          <a:avLst/>
        </a:prstGeom>
        <a:solidFill>
          <a:schemeClr val="accent2">
            <a:hueOff val="-1496037"/>
            <a:satOff val="-6572"/>
            <a:lumOff val="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Balance sheet and liquidity</a:t>
          </a:r>
        </a:p>
      </dsp:txBody>
      <dsp:txXfrm>
        <a:off x="3263178" y="2917280"/>
        <a:ext cx="3532042" cy="822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5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31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6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1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5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9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6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18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95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374B5CF-622D-4B77-ACFC-D3C18538AE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61" r="13362"/>
          <a:stretch/>
        </p:blipFill>
        <p:spPr>
          <a:xfrm>
            <a:off x="16" y="10"/>
            <a:ext cx="7556889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B953F2-8687-42D4-8854-B0197E998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7939" y="640080"/>
            <a:ext cx="3659246" cy="285032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Deal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EC1381-735B-4C4E-92CE-9C3BDB406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7939" y="3812135"/>
            <a:ext cx="3659246" cy="1596655"/>
          </a:xfrm>
        </p:spPr>
        <p:txBody>
          <a:bodyPr>
            <a:normAutofit/>
          </a:bodyPr>
          <a:lstStyle/>
          <a:p>
            <a:r>
              <a:rPr lang="en-US" sz="1800">
                <a:solidFill>
                  <a:srgbClr val="FFFFFF"/>
                </a:solidFill>
              </a:rPr>
              <a:t>Warrior coaching call 9/24/2020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1351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B0E58038-8ACE-4AD9-B404-25C603550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1357-9BA0-4586-951D-384A6DB9A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Deal Split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8A34772-9011-42B5-AA63-FD6DEC92E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910746"/>
            <a:ext cx="99669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82BCDE19-2810-4337-9C49-8589C42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52F9A8A-67A9-4EFA-B8F6-67783AC440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735758"/>
              </p:ext>
            </p:extLst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562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1357-9BA0-4586-951D-384A6DB9A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US"/>
              <a:t>GP Split</a:t>
            </a:r>
            <a:endParaRPr lang="en-US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35022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2">
            <a:extLst>
              <a:ext uri="{FF2B5EF4-FFF2-40B4-BE49-F238E27FC236}">
                <a16:creationId xmlns:a16="http://schemas.microsoft.com/office/drawing/2014/main" id="{8B6B14AE-589A-45CC-A30D-41995FC1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52F9A8A-67A9-4EFA-B8F6-67783AC440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84939"/>
              </p:ext>
            </p:extLst>
          </p:nvPr>
        </p:nvGraphicFramePr>
        <p:xfrm>
          <a:off x="4648201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5992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F6F1E82-F603-49E4-9641-09EEA984A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F7344-902F-473F-9B93-30A35D41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Roles and Responsibilities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1CFD00-FC30-4AFB-A61F-3127B2C90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D1595AB-90F6-488F-B5E3-F8CFCC8FA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91396B-F551-4D3E-BAA8-62877DAB92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12249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60328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7">
            <a:extLst>
              <a:ext uri="{FF2B5EF4-FFF2-40B4-BE49-F238E27FC236}">
                <a16:creationId xmlns:a16="http://schemas.microsoft.com/office/drawing/2014/main" id="{0F6F1E82-F603-49E4-9641-09EEA984A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F7344-902F-473F-9B93-30A35D41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Risk and Reward</a:t>
            </a:r>
            <a:endParaRPr lang="en-US" dirty="0"/>
          </a:p>
        </p:txBody>
      </p:sp>
      <p:cxnSp>
        <p:nvCxnSpPr>
          <p:cNvPr id="24" name="Straight Connector 19">
            <a:extLst>
              <a:ext uri="{FF2B5EF4-FFF2-40B4-BE49-F238E27FC236}">
                <a16:creationId xmlns:a16="http://schemas.microsoft.com/office/drawing/2014/main" id="{C81CFD00-FC30-4AFB-A61F-3127B2C90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9D1595AB-90F6-488F-B5E3-F8CFCC8FA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91396B-F551-4D3E-BAA8-62877DAB92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94663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3533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1BDD02-7DCC-4FF8-ABE9-BE02A0203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047" y="643466"/>
            <a:ext cx="2771273" cy="5470463"/>
          </a:xfrm>
        </p:spPr>
        <p:txBody>
          <a:bodyPr anchor="ctr">
            <a:normAutofit/>
          </a:bodyPr>
          <a:lstStyle/>
          <a:p>
            <a:r>
              <a:rPr lang="en-US" sz="3600"/>
              <a:t>Putting it all together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DAEB2-4B70-4830-9D9F-5113F7743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565" y="643466"/>
            <a:ext cx="6818427" cy="5470462"/>
          </a:xfrm>
        </p:spPr>
        <p:txBody>
          <a:bodyPr anchor="ctr">
            <a:normAutofit/>
          </a:bodyPr>
          <a:lstStyle/>
          <a:p>
            <a:r>
              <a:rPr lang="en-US" dirty="0"/>
              <a:t>Pre-Close Work</a:t>
            </a:r>
          </a:p>
          <a:p>
            <a:r>
              <a:rPr lang="en-US" dirty="0"/>
              <a:t>Pre-Close Money</a:t>
            </a:r>
          </a:p>
          <a:p>
            <a:r>
              <a:rPr lang="en-US" dirty="0"/>
              <a:t>Capital</a:t>
            </a:r>
          </a:p>
          <a:p>
            <a:r>
              <a:rPr lang="en-US" dirty="0"/>
              <a:t>Balance Sheet/Liquidity</a:t>
            </a:r>
          </a:p>
          <a:p>
            <a:r>
              <a:rPr lang="en-US" dirty="0"/>
              <a:t>Asset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796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23C29"/>
      </a:dk2>
      <a:lt2>
        <a:srgbClr val="E8E4E2"/>
      </a:lt2>
      <a:accent1>
        <a:srgbClr val="4DA3C3"/>
      </a:accent1>
      <a:accent2>
        <a:srgbClr val="3BB1A0"/>
      </a:accent2>
      <a:accent3>
        <a:srgbClr val="47B477"/>
      </a:accent3>
      <a:accent4>
        <a:srgbClr val="3BB13D"/>
      </a:accent4>
      <a:accent5>
        <a:srgbClr val="70B145"/>
      </a:accent5>
      <a:accent6>
        <a:srgbClr val="95AA38"/>
      </a:accent6>
      <a:hlink>
        <a:srgbClr val="469130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 Nova</vt:lpstr>
      <vt:lpstr>Arial Nova Light</vt:lpstr>
      <vt:lpstr>Calibri</vt:lpstr>
      <vt:lpstr>RetrospectVTI</vt:lpstr>
      <vt:lpstr>Deal Structure</vt:lpstr>
      <vt:lpstr>Deal Split</vt:lpstr>
      <vt:lpstr>GP Split</vt:lpstr>
      <vt:lpstr>Roles and Responsibilities</vt:lpstr>
      <vt:lpstr>Risk and Reward</vt:lpstr>
      <vt:lpstr>Putting it all together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 Structure</dc:title>
  <dc:creator>Robert Ritzenthaler</dc:creator>
  <cp:lastModifiedBy>Robert Ritzenthaler</cp:lastModifiedBy>
  <cp:revision>4</cp:revision>
  <dcterms:created xsi:type="dcterms:W3CDTF">2020-09-24T19:51:20Z</dcterms:created>
  <dcterms:modified xsi:type="dcterms:W3CDTF">2020-09-24T21:03:38Z</dcterms:modified>
</cp:coreProperties>
</file>