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1" r:id="rId2"/>
    <p:sldId id="262" r:id="rId3"/>
    <p:sldId id="282" r:id="rId4"/>
    <p:sldId id="257" r:id="rId5"/>
    <p:sldId id="283" r:id="rId6"/>
    <p:sldId id="290" r:id="rId7"/>
    <p:sldId id="287" r:id="rId8"/>
    <p:sldId id="288" r:id="rId9"/>
    <p:sldId id="284" r:id="rId10"/>
    <p:sldId id="285" r:id="rId11"/>
    <p:sldId id="286" r:id="rId12"/>
    <p:sldId id="289" r:id="rId13"/>
    <p:sldId id="292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113" autoAdjust="0"/>
  </p:normalViewPr>
  <p:slideViewPr>
    <p:cSldViewPr>
      <p:cViewPr varScale="1">
        <p:scale>
          <a:sx n="103" d="100"/>
          <a:sy n="103" d="100"/>
        </p:scale>
        <p:origin x="185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svg"/><Relationship Id="rId2" Type="http://schemas.openxmlformats.org/officeDocument/2006/relationships/image" Target="../media/image20.svg"/><Relationship Id="rId16" Type="http://schemas.openxmlformats.org/officeDocument/2006/relationships/image" Target="../media/image34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8.svg"/><Relationship Id="rId4" Type="http://schemas.openxmlformats.org/officeDocument/2006/relationships/image" Target="../media/image22.svg"/><Relationship Id="rId9" Type="http://schemas.openxmlformats.org/officeDocument/2006/relationships/image" Target="../media/image27.png"/><Relationship Id="rId14" Type="http://schemas.openxmlformats.org/officeDocument/2006/relationships/image" Target="../media/image32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svg"/><Relationship Id="rId2" Type="http://schemas.openxmlformats.org/officeDocument/2006/relationships/image" Target="../media/image20.svg"/><Relationship Id="rId16" Type="http://schemas.openxmlformats.org/officeDocument/2006/relationships/image" Target="../media/image34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8.svg"/><Relationship Id="rId4" Type="http://schemas.openxmlformats.org/officeDocument/2006/relationships/image" Target="../media/image22.svg"/><Relationship Id="rId9" Type="http://schemas.openxmlformats.org/officeDocument/2006/relationships/image" Target="../media/image27.png"/><Relationship Id="rId14" Type="http://schemas.openxmlformats.org/officeDocument/2006/relationships/image" Target="../media/image3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accent3_2">
  <dgm:title val=""/>
  <dgm:desc val=""/>
  <dgm:catLst>
    <dgm:cat type="accent3" pri="13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F1A696-2AE5-4AA6-A864-007FD796079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6322AFC-92ED-4B3A-A64C-DB7445EB1B7C}">
      <dgm:prSet/>
      <dgm:spPr>
        <a:solidFill>
          <a:schemeClr val="tx1"/>
        </a:solidFill>
      </dgm:spPr>
      <dgm:t>
        <a:bodyPr/>
        <a:lstStyle/>
        <a:p>
          <a:r>
            <a:rPr lang="en-US" dirty="0">
              <a:solidFill>
                <a:schemeClr val="bg2">
                  <a:lumMod val="75000"/>
                </a:schemeClr>
              </a:solidFill>
            </a:rPr>
            <a:t>Improvement Budget is High</a:t>
          </a:r>
        </a:p>
      </dgm:t>
    </dgm:pt>
    <dgm:pt modelId="{D09E7B65-E5B6-4419-911A-2C7CCC2DA4C8}" type="parTrans" cxnId="{FFAE63F0-6744-4F97-AB1C-9FA8E5911215}">
      <dgm:prSet/>
      <dgm:spPr/>
      <dgm:t>
        <a:bodyPr/>
        <a:lstStyle/>
        <a:p>
          <a:endParaRPr lang="en-US"/>
        </a:p>
      </dgm:t>
    </dgm:pt>
    <dgm:pt modelId="{28D1FFBF-6E92-4A04-BB6C-D0AFE4D7D953}" type="sibTrans" cxnId="{FFAE63F0-6744-4F97-AB1C-9FA8E5911215}">
      <dgm:prSet/>
      <dgm:spPr/>
      <dgm:t>
        <a:bodyPr/>
        <a:lstStyle/>
        <a:p>
          <a:endParaRPr lang="en-US"/>
        </a:p>
      </dgm:t>
    </dgm:pt>
    <dgm:pt modelId="{E6C438E7-B4A4-46C8-9223-931266B94210}">
      <dgm:prSet/>
      <dgm:spPr>
        <a:solidFill>
          <a:schemeClr val="tx1"/>
        </a:solidFill>
      </dgm:spPr>
      <dgm:t>
        <a:bodyPr/>
        <a:lstStyle/>
        <a:p>
          <a:r>
            <a:rPr lang="en-US" dirty="0">
              <a:solidFill>
                <a:schemeClr val="bg2">
                  <a:lumMod val="75000"/>
                </a:schemeClr>
              </a:solidFill>
            </a:rPr>
            <a:t>Property Is Under Performing</a:t>
          </a:r>
        </a:p>
      </dgm:t>
    </dgm:pt>
    <dgm:pt modelId="{F35F6149-DF5F-45AE-8586-C82558927DD9}" type="parTrans" cxnId="{D404E7F2-E5C8-4A60-A527-0884B8622299}">
      <dgm:prSet/>
      <dgm:spPr/>
      <dgm:t>
        <a:bodyPr/>
        <a:lstStyle/>
        <a:p>
          <a:endParaRPr lang="en-US"/>
        </a:p>
      </dgm:t>
    </dgm:pt>
    <dgm:pt modelId="{B2BB2118-10EA-4445-AA09-28208EB4EDAE}" type="sibTrans" cxnId="{D404E7F2-E5C8-4A60-A527-0884B8622299}">
      <dgm:prSet/>
      <dgm:spPr/>
      <dgm:t>
        <a:bodyPr/>
        <a:lstStyle/>
        <a:p>
          <a:endParaRPr lang="en-US"/>
        </a:p>
      </dgm:t>
    </dgm:pt>
    <dgm:pt modelId="{FA68A4C1-F1B9-4C04-A694-CDDC99BF5BE2}">
      <dgm:prSet/>
      <dgm:spPr>
        <a:solidFill>
          <a:schemeClr val="tx1"/>
        </a:solidFill>
      </dgm:spPr>
      <dgm:t>
        <a:bodyPr/>
        <a:lstStyle/>
        <a:p>
          <a:r>
            <a:rPr lang="en-US">
              <a:solidFill>
                <a:schemeClr val="bg2">
                  <a:lumMod val="75000"/>
                </a:schemeClr>
              </a:solidFill>
            </a:rPr>
            <a:t>DSCR Cannot Support Agency/ Other</a:t>
          </a:r>
        </a:p>
      </dgm:t>
    </dgm:pt>
    <dgm:pt modelId="{8D6213BB-1F44-4459-80DB-3FDE0FAD4BF9}" type="parTrans" cxnId="{765122FE-0EFF-453B-BDD2-CEE14D791584}">
      <dgm:prSet/>
      <dgm:spPr/>
      <dgm:t>
        <a:bodyPr/>
        <a:lstStyle/>
        <a:p>
          <a:endParaRPr lang="en-US"/>
        </a:p>
      </dgm:t>
    </dgm:pt>
    <dgm:pt modelId="{32B23FD4-7576-49DB-9971-D74547EFA42C}" type="sibTrans" cxnId="{765122FE-0EFF-453B-BDD2-CEE14D791584}">
      <dgm:prSet/>
      <dgm:spPr/>
      <dgm:t>
        <a:bodyPr/>
        <a:lstStyle/>
        <a:p>
          <a:endParaRPr lang="en-US"/>
        </a:p>
      </dgm:t>
    </dgm:pt>
    <dgm:pt modelId="{8C5F92E7-A107-468F-9738-9C2E73C48275}">
      <dgm:prSet/>
      <dgm:spPr>
        <a:solidFill>
          <a:schemeClr val="tx1"/>
        </a:solidFill>
      </dgm:spPr>
      <dgm:t>
        <a:bodyPr/>
        <a:lstStyle/>
        <a:p>
          <a:r>
            <a:rPr lang="en-US" dirty="0">
              <a:solidFill>
                <a:schemeClr val="bg2">
                  <a:lumMod val="75000"/>
                </a:schemeClr>
              </a:solidFill>
            </a:rPr>
            <a:t>Rents are significantly under market</a:t>
          </a:r>
        </a:p>
      </dgm:t>
    </dgm:pt>
    <dgm:pt modelId="{677C9A39-3781-4BA9-85A9-CBCE5B560EF6}" type="parTrans" cxnId="{0C1359A4-7D84-4820-AB1D-A24BD23C631C}">
      <dgm:prSet/>
      <dgm:spPr/>
      <dgm:t>
        <a:bodyPr/>
        <a:lstStyle/>
        <a:p>
          <a:endParaRPr lang="en-US"/>
        </a:p>
      </dgm:t>
    </dgm:pt>
    <dgm:pt modelId="{D47D57B8-D643-44BA-A6D0-430713ADB360}" type="sibTrans" cxnId="{0C1359A4-7D84-4820-AB1D-A24BD23C631C}">
      <dgm:prSet/>
      <dgm:spPr/>
      <dgm:t>
        <a:bodyPr/>
        <a:lstStyle/>
        <a:p>
          <a:endParaRPr lang="en-US"/>
        </a:p>
      </dgm:t>
    </dgm:pt>
    <dgm:pt modelId="{CD44B20F-C5C1-4CF2-A4D9-68127A3CCFA2}">
      <dgm:prSet/>
      <dgm:spPr>
        <a:solidFill>
          <a:schemeClr val="tx1"/>
        </a:solidFill>
      </dgm:spPr>
      <dgm:t>
        <a:bodyPr/>
        <a:lstStyle/>
        <a:p>
          <a:r>
            <a:rPr lang="en-US">
              <a:solidFill>
                <a:schemeClr val="bg2">
                  <a:lumMod val="75000"/>
                </a:schemeClr>
              </a:solidFill>
            </a:rPr>
            <a:t>You have a 2-3 Year period before capital event</a:t>
          </a:r>
        </a:p>
      </dgm:t>
    </dgm:pt>
    <dgm:pt modelId="{1E048405-7B68-4306-9922-86A813C95796}" type="parTrans" cxnId="{79C20C9C-693F-4F73-9DE3-9DA57B6BF5EA}">
      <dgm:prSet/>
      <dgm:spPr/>
      <dgm:t>
        <a:bodyPr/>
        <a:lstStyle/>
        <a:p>
          <a:endParaRPr lang="en-US"/>
        </a:p>
      </dgm:t>
    </dgm:pt>
    <dgm:pt modelId="{5BE6F725-F8EE-4A63-8F9B-67692B97AE54}" type="sibTrans" cxnId="{79C20C9C-693F-4F73-9DE3-9DA57B6BF5EA}">
      <dgm:prSet/>
      <dgm:spPr/>
      <dgm:t>
        <a:bodyPr/>
        <a:lstStyle/>
        <a:p>
          <a:endParaRPr lang="en-US"/>
        </a:p>
      </dgm:t>
    </dgm:pt>
    <dgm:pt modelId="{2E011142-5DD6-4036-80A2-FCBD50A4C2AA}">
      <dgm:prSet/>
      <dgm:spPr>
        <a:solidFill>
          <a:schemeClr val="tx1"/>
        </a:solidFill>
      </dgm:spPr>
      <dgm:t>
        <a:bodyPr/>
        <a:lstStyle/>
        <a:p>
          <a:r>
            <a:rPr lang="en-US" dirty="0">
              <a:solidFill>
                <a:schemeClr val="bg2">
                  <a:lumMod val="75000"/>
                </a:schemeClr>
              </a:solidFill>
            </a:rPr>
            <a:t>Contractors/ Other Construction is lined up in the area</a:t>
          </a:r>
        </a:p>
      </dgm:t>
    </dgm:pt>
    <dgm:pt modelId="{86B89D85-2FA7-4056-AA99-24BEEE2A01B5}" type="parTrans" cxnId="{4F62EDDF-5762-49B8-956B-AEA260317827}">
      <dgm:prSet/>
      <dgm:spPr/>
      <dgm:t>
        <a:bodyPr/>
        <a:lstStyle/>
        <a:p>
          <a:endParaRPr lang="en-US"/>
        </a:p>
      </dgm:t>
    </dgm:pt>
    <dgm:pt modelId="{1AAA92B9-298B-4211-8D44-34F8B0DCEE1F}" type="sibTrans" cxnId="{4F62EDDF-5762-49B8-956B-AEA260317827}">
      <dgm:prSet/>
      <dgm:spPr/>
      <dgm:t>
        <a:bodyPr/>
        <a:lstStyle/>
        <a:p>
          <a:endParaRPr lang="en-US"/>
        </a:p>
      </dgm:t>
    </dgm:pt>
    <dgm:pt modelId="{5B60A410-F7C2-4B6E-B481-5D804237C063}" type="pres">
      <dgm:prSet presAssocID="{B8F1A696-2AE5-4AA6-A864-007FD7960794}" presName="diagram" presStyleCnt="0">
        <dgm:presLayoutVars>
          <dgm:dir/>
          <dgm:resizeHandles val="exact"/>
        </dgm:presLayoutVars>
      </dgm:prSet>
      <dgm:spPr/>
    </dgm:pt>
    <dgm:pt modelId="{BEE52F59-9A85-444A-9E50-917C8D10C76B}" type="pres">
      <dgm:prSet presAssocID="{46322AFC-92ED-4B3A-A64C-DB7445EB1B7C}" presName="node" presStyleLbl="node1" presStyleIdx="0" presStyleCnt="6">
        <dgm:presLayoutVars>
          <dgm:bulletEnabled val="1"/>
        </dgm:presLayoutVars>
      </dgm:prSet>
      <dgm:spPr/>
    </dgm:pt>
    <dgm:pt modelId="{059F71CB-34C8-4FFC-BE2D-5F4D85A902B8}" type="pres">
      <dgm:prSet presAssocID="{28D1FFBF-6E92-4A04-BB6C-D0AFE4D7D953}" presName="sibTrans" presStyleCnt="0"/>
      <dgm:spPr/>
    </dgm:pt>
    <dgm:pt modelId="{7B76BF56-E866-4C14-A83F-4B15F4886F53}" type="pres">
      <dgm:prSet presAssocID="{E6C438E7-B4A4-46C8-9223-931266B94210}" presName="node" presStyleLbl="node1" presStyleIdx="1" presStyleCnt="6">
        <dgm:presLayoutVars>
          <dgm:bulletEnabled val="1"/>
        </dgm:presLayoutVars>
      </dgm:prSet>
      <dgm:spPr/>
    </dgm:pt>
    <dgm:pt modelId="{DBC4F838-834E-4DFC-AABE-6CDB3360BFD0}" type="pres">
      <dgm:prSet presAssocID="{B2BB2118-10EA-4445-AA09-28208EB4EDAE}" presName="sibTrans" presStyleCnt="0"/>
      <dgm:spPr/>
    </dgm:pt>
    <dgm:pt modelId="{CDB5B68C-A49E-412C-BDBD-2BC8B0135D6E}" type="pres">
      <dgm:prSet presAssocID="{FA68A4C1-F1B9-4C04-A694-CDDC99BF5BE2}" presName="node" presStyleLbl="node1" presStyleIdx="2" presStyleCnt="6">
        <dgm:presLayoutVars>
          <dgm:bulletEnabled val="1"/>
        </dgm:presLayoutVars>
      </dgm:prSet>
      <dgm:spPr/>
    </dgm:pt>
    <dgm:pt modelId="{D3FB53EB-0E48-490A-91A6-982A8430C6BB}" type="pres">
      <dgm:prSet presAssocID="{32B23FD4-7576-49DB-9971-D74547EFA42C}" presName="sibTrans" presStyleCnt="0"/>
      <dgm:spPr/>
    </dgm:pt>
    <dgm:pt modelId="{2570BBBE-47CC-4FBA-BA65-DD988CDEC157}" type="pres">
      <dgm:prSet presAssocID="{8C5F92E7-A107-468F-9738-9C2E73C48275}" presName="node" presStyleLbl="node1" presStyleIdx="3" presStyleCnt="6">
        <dgm:presLayoutVars>
          <dgm:bulletEnabled val="1"/>
        </dgm:presLayoutVars>
      </dgm:prSet>
      <dgm:spPr/>
    </dgm:pt>
    <dgm:pt modelId="{D3BBF466-9799-4AEF-ADE0-D900EDFE29D0}" type="pres">
      <dgm:prSet presAssocID="{D47D57B8-D643-44BA-A6D0-430713ADB360}" presName="sibTrans" presStyleCnt="0"/>
      <dgm:spPr/>
    </dgm:pt>
    <dgm:pt modelId="{CBF736EC-680F-4774-8034-8FAF88B4D65F}" type="pres">
      <dgm:prSet presAssocID="{CD44B20F-C5C1-4CF2-A4D9-68127A3CCFA2}" presName="node" presStyleLbl="node1" presStyleIdx="4" presStyleCnt="6">
        <dgm:presLayoutVars>
          <dgm:bulletEnabled val="1"/>
        </dgm:presLayoutVars>
      </dgm:prSet>
      <dgm:spPr/>
    </dgm:pt>
    <dgm:pt modelId="{0CA2FE28-7633-4956-80DE-FCCA751E76D8}" type="pres">
      <dgm:prSet presAssocID="{5BE6F725-F8EE-4A63-8F9B-67692B97AE54}" presName="sibTrans" presStyleCnt="0"/>
      <dgm:spPr/>
    </dgm:pt>
    <dgm:pt modelId="{6ADF525E-EFDC-4EB2-A4D1-3BA87B189B27}" type="pres">
      <dgm:prSet presAssocID="{2E011142-5DD6-4036-80A2-FCBD50A4C2AA}" presName="node" presStyleLbl="node1" presStyleIdx="5" presStyleCnt="6">
        <dgm:presLayoutVars>
          <dgm:bulletEnabled val="1"/>
        </dgm:presLayoutVars>
      </dgm:prSet>
      <dgm:spPr/>
    </dgm:pt>
  </dgm:ptLst>
  <dgm:cxnLst>
    <dgm:cxn modelId="{3B2C6B17-FCFE-49D6-AADE-A05494A233A3}" type="presOf" srcId="{8C5F92E7-A107-468F-9738-9C2E73C48275}" destId="{2570BBBE-47CC-4FBA-BA65-DD988CDEC157}" srcOrd="0" destOrd="0" presId="urn:microsoft.com/office/officeart/2005/8/layout/default"/>
    <dgm:cxn modelId="{6118CA3C-0439-4FAD-9534-B1D2F4D93528}" type="presOf" srcId="{46322AFC-92ED-4B3A-A64C-DB7445EB1B7C}" destId="{BEE52F59-9A85-444A-9E50-917C8D10C76B}" srcOrd="0" destOrd="0" presId="urn:microsoft.com/office/officeart/2005/8/layout/default"/>
    <dgm:cxn modelId="{8478F343-8476-4361-8B41-21F4F10A2821}" type="presOf" srcId="{B8F1A696-2AE5-4AA6-A864-007FD7960794}" destId="{5B60A410-F7C2-4B6E-B481-5D804237C063}" srcOrd="0" destOrd="0" presId="urn:microsoft.com/office/officeart/2005/8/layout/default"/>
    <dgm:cxn modelId="{CA58B985-CF5F-4651-B726-4EC39B5816C5}" type="presOf" srcId="{E6C438E7-B4A4-46C8-9223-931266B94210}" destId="{7B76BF56-E866-4C14-A83F-4B15F4886F53}" srcOrd="0" destOrd="0" presId="urn:microsoft.com/office/officeart/2005/8/layout/default"/>
    <dgm:cxn modelId="{190D7788-BB0E-460F-A195-5CEF4BE6AEFA}" type="presOf" srcId="{FA68A4C1-F1B9-4C04-A694-CDDC99BF5BE2}" destId="{CDB5B68C-A49E-412C-BDBD-2BC8B0135D6E}" srcOrd="0" destOrd="0" presId="urn:microsoft.com/office/officeart/2005/8/layout/default"/>
    <dgm:cxn modelId="{79C20C9C-693F-4F73-9DE3-9DA57B6BF5EA}" srcId="{B8F1A696-2AE5-4AA6-A864-007FD7960794}" destId="{CD44B20F-C5C1-4CF2-A4D9-68127A3CCFA2}" srcOrd="4" destOrd="0" parTransId="{1E048405-7B68-4306-9922-86A813C95796}" sibTransId="{5BE6F725-F8EE-4A63-8F9B-67692B97AE54}"/>
    <dgm:cxn modelId="{D917759D-260F-4B01-B932-83A149A0646C}" type="presOf" srcId="{2E011142-5DD6-4036-80A2-FCBD50A4C2AA}" destId="{6ADF525E-EFDC-4EB2-A4D1-3BA87B189B27}" srcOrd="0" destOrd="0" presId="urn:microsoft.com/office/officeart/2005/8/layout/default"/>
    <dgm:cxn modelId="{0C1359A4-7D84-4820-AB1D-A24BD23C631C}" srcId="{B8F1A696-2AE5-4AA6-A864-007FD7960794}" destId="{8C5F92E7-A107-468F-9738-9C2E73C48275}" srcOrd="3" destOrd="0" parTransId="{677C9A39-3781-4BA9-85A9-CBCE5B560EF6}" sibTransId="{D47D57B8-D643-44BA-A6D0-430713ADB360}"/>
    <dgm:cxn modelId="{57B6B7A9-E752-4537-B742-FE19D1C38FFA}" type="presOf" srcId="{CD44B20F-C5C1-4CF2-A4D9-68127A3CCFA2}" destId="{CBF736EC-680F-4774-8034-8FAF88B4D65F}" srcOrd="0" destOrd="0" presId="urn:microsoft.com/office/officeart/2005/8/layout/default"/>
    <dgm:cxn modelId="{4F62EDDF-5762-49B8-956B-AEA260317827}" srcId="{B8F1A696-2AE5-4AA6-A864-007FD7960794}" destId="{2E011142-5DD6-4036-80A2-FCBD50A4C2AA}" srcOrd="5" destOrd="0" parTransId="{86B89D85-2FA7-4056-AA99-24BEEE2A01B5}" sibTransId="{1AAA92B9-298B-4211-8D44-34F8B0DCEE1F}"/>
    <dgm:cxn modelId="{FFAE63F0-6744-4F97-AB1C-9FA8E5911215}" srcId="{B8F1A696-2AE5-4AA6-A864-007FD7960794}" destId="{46322AFC-92ED-4B3A-A64C-DB7445EB1B7C}" srcOrd="0" destOrd="0" parTransId="{D09E7B65-E5B6-4419-911A-2C7CCC2DA4C8}" sibTransId="{28D1FFBF-6E92-4A04-BB6C-D0AFE4D7D953}"/>
    <dgm:cxn modelId="{D404E7F2-E5C8-4A60-A527-0884B8622299}" srcId="{B8F1A696-2AE5-4AA6-A864-007FD7960794}" destId="{E6C438E7-B4A4-46C8-9223-931266B94210}" srcOrd="1" destOrd="0" parTransId="{F35F6149-DF5F-45AE-8586-C82558927DD9}" sibTransId="{B2BB2118-10EA-4445-AA09-28208EB4EDAE}"/>
    <dgm:cxn modelId="{765122FE-0EFF-453B-BDD2-CEE14D791584}" srcId="{B8F1A696-2AE5-4AA6-A864-007FD7960794}" destId="{FA68A4C1-F1B9-4C04-A694-CDDC99BF5BE2}" srcOrd="2" destOrd="0" parTransId="{8D6213BB-1F44-4459-80DB-3FDE0FAD4BF9}" sibTransId="{32B23FD4-7576-49DB-9971-D74547EFA42C}"/>
    <dgm:cxn modelId="{EA9553F9-EAF4-48FE-9FC3-5CB8390638B9}" type="presParOf" srcId="{5B60A410-F7C2-4B6E-B481-5D804237C063}" destId="{BEE52F59-9A85-444A-9E50-917C8D10C76B}" srcOrd="0" destOrd="0" presId="urn:microsoft.com/office/officeart/2005/8/layout/default"/>
    <dgm:cxn modelId="{7902E5AB-A5CD-46D3-8F11-F821D2C49677}" type="presParOf" srcId="{5B60A410-F7C2-4B6E-B481-5D804237C063}" destId="{059F71CB-34C8-4FFC-BE2D-5F4D85A902B8}" srcOrd="1" destOrd="0" presId="urn:microsoft.com/office/officeart/2005/8/layout/default"/>
    <dgm:cxn modelId="{56BC48C9-5C19-4CBE-93FA-93AC59C03A67}" type="presParOf" srcId="{5B60A410-F7C2-4B6E-B481-5D804237C063}" destId="{7B76BF56-E866-4C14-A83F-4B15F4886F53}" srcOrd="2" destOrd="0" presId="urn:microsoft.com/office/officeart/2005/8/layout/default"/>
    <dgm:cxn modelId="{752A4E98-A7A3-41A2-8980-4DFAD9509E36}" type="presParOf" srcId="{5B60A410-F7C2-4B6E-B481-5D804237C063}" destId="{DBC4F838-834E-4DFC-AABE-6CDB3360BFD0}" srcOrd="3" destOrd="0" presId="urn:microsoft.com/office/officeart/2005/8/layout/default"/>
    <dgm:cxn modelId="{8452B7FA-B2A4-4CF1-BAB6-EE2D1CC6890E}" type="presParOf" srcId="{5B60A410-F7C2-4B6E-B481-5D804237C063}" destId="{CDB5B68C-A49E-412C-BDBD-2BC8B0135D6E}" srcOrd="4" destOrd="0" presId="urn:microsoft.com/office/officeart/2005/8/layout/default"/>
    <dgm:cxn modelId="{A8808BCC-8353-404E-AD0E-45E1975B370A}" type="presParOf" srcId="{5B60A410-F7C2-4B6E-B481-5D804237C063}" destId="{D3FB53EB-0E48-490A-91A6-982A8430C6BB}" srcOrd="5" destOrd="0" presId="urn:microsoft.com/office/officeart/2005/8/layout/default"/>
    <dgm:cxn modelId="{745D5185-8442-4A92-9222-2A624B38EE91}" type="presParOf" srcId="{5B60A410-F7C2-4B6E-B481-5D804237C063}" destId="{2570BBBE-47CC-4FBA-BA65-DD988CDEC157}" srcOrd="6" destOrd="0" presId="urn:microsoft.com/office/officeart/2005/8/layout/default"/>
    <dgm:cxn modelId="{5700D51C-BCAD-4C1B-A333-DA63F2832A88}" type="presParOf" srcId="{5B60A410-F7C2-4B6E-B481-5D804237C063}" destId="{D3BBF466-9799-4AEF-ADE0-D900EDFE29D0}" srcOrd="7" destOrd="0" presId="urn:microsoft.com/office/officeart/2005/8/layout/default"/>
    <dgm:cxn modelId="{54DD8C51-5CED-42CA-9B56-4403D7541DF5}" type="presParOf" srcId="{5B60A410-F7C2-4B6E-B481-5D804237C063}" destId="{CBF736EC-680F-4774-8034-8FAF88B4D65F}" srcOrd="8" destOrd="0" presId="urn:microsoft.com/office/officeart/2005/8/layout/default"/>
    <dgm:cxn modelId="{6159B4D0-0919-4F74-8C64-DF51758003AA}" type="presParOf" srcId="{5B60A410-F7C2-4B6E-B481-5D804237C063}" destId="{0CA2FE28-7633-4956-80DE-FCCA751E76D8}" srcOrd="9" destOrd="0" presId="urn:microsoft.com/office/officeart/2005/8/layout/default"/>
    <dgm:cxn modelId="{0BDCA079-0FA4-4C32-8A34-ECC9217A1067}" type="presParOf" srcId="{5B60A410-F7C2-4B6E-B481-5D804237C063}" destId="{6ADF525E-EFDC-4EB2-A4D1-3BA87B189B27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F1A696-2AE5-4AA6-A864-007FD796079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6322AFC-92ED-4B3A-A64C-DB7445EB1B7C}">
      <dgm:prSet/>
      <dgm:spPr>
        <a:solidFill>
          <a:schemeClr val="tx1"/>
        </a:solidFill>
      </dgm:spPr>
      <dgm:t>
        <a:bodyPr/>
        <a:lstStyle/>
        <a:p>
          <a:r>
            <a:rPr lang="en-US" dirty="0">
              <a:solidFill>
                <a:schemeClr val="bg2">
                  <a:lumMod val="75000"/>
                </a:schemeClr>
              </a:solidFill>
            </a:rPr>
            <a:t>DSCR doesn’t work because of PRICE</a:t>
          </a:r>
        </a:p>
      </dgm:t>
    </dgm:pt>
    <dgm:pt modelId="{D09E7B65-E5B6-4419-911A-2C7CCC2DA4C8}" type="parTrans" cxnId="{FFAE63F0-6744-4F97-AB1C-9FA8E5911215}">
      <dgm:prSet/>
      <dgm:spPr/>
      <dgm:t>
        <a:bodyPr/>
        <a:lstStyle/>
        <a:p>
          <a:endParaRPr lang="en-US"/>
        </a:p>
      </dgm:t>
    </dgm:pt>
    <dgm:pt modelId="{28D1FFBF-6E92-4A04-BB6C-D0AFE4D7D953}" type="sibTrans" cxnId="{FFAE63F0-6744-4F97-AB1C-9FA8E5911215}">
      <dgm:prSet/>
      <dgm:spPr/>
      <dgm:t>
        <a:bodyPr/>
        <a:lstStyle/>
        <a:p>
          <a:endParaRPr lang="en-US"/>
        </a:p>
      </dgm:t>
    </dgm:pt>
    <dgm:pt modelId="{E6C438E7-B4A4-46C8-9223-931266B94210}">
      <dgm:prSet/>
      <dgm:spPr>
        <a:solidFill>
          <a:schemeClr val="tx1"/>
        </a:solidFill>
      </dgm:spPr>
      <dgm:t>
        <a:bodyPr/>
        <a:lstStyle/>
        <a:p>
          <a:r>
            <a:rPr lang="en-US" dirty="0">
              <a:solidFill>
                <a:schemeClr val="bg2">
                  <a:lumMod val="75000"/>
                </a:schemeClr>
              </a:solidFill>
            </a:rPr>
            <a:t>Cannot predict renovation budget</a:t>
          </a:r>
        </a:p>
      </dgm:t>
    </dgm:pt>
    <dgm:pt modelId="{F35F6149-DF5F-45AE-8586-C82558927DD9}" type="parTrans" cxnId="{D404E7F2-E5C8-4A60-A527-0884B8622299}">
      <dgm:prSet/>
      <dgm:spPr/>
      <dgm:t>
        <a:bodyPr/>
        <a:lstStyle/>
        <a:p>
          <a:endParaRPr lang="en-US"/>
        </a:p>
      </dgm:t>
    </dgm:pt>
    <dgm:pt modelId="{B2BB2118-10EA-4445-AA09-28208EB4EDAE}" type="sibTrans" cxnId="{D404E7F2-E5C8-4A60-A527-0884B8622299}">
      <dgm:prSet/>
      <dgm:spPr/>
      <dgm:t>
        <a:bodyPr/>
        <a:lstStyle/>
        <a:p>
          <a:endParaRPr lang="en-US"/>
        </a:p>
      </dgm:t>
    </dgm:pt>
    <dgm:pt modelId="{FA68A4C1-F1B9-4C04-A694-CDDC99BF5BE2}">
      <dgm:prSet/>
      <dgm:spPr>
        <a:solidFill>
          <a:schemeClr val="tx1"/>
        </a:solidFill>
      </dgm:spPr>
      <dgm:t>
        <a:bodyPr/>
        <a:lstStyle/>
        <a:p>
          <a:r>
            <a:rPr lang="en-US" dirty="0">
              <a:solidFill>
                <a:schemeClr val="bg2">
                  <a:lumMod val="75000"/>
                </a:schemeClr>
              </a:solidFill>
            </a:rPr>
            <a:t>No supporting stabilized value comps</a:t>
          </a:r>
        </a:p>
      </dgm:t>
    </dgm:pt>
    <dgm:pt modelId="{8D6213BB-1F44-4459-80DB-3FDE0FAD4BF9}" type="parTrans" cxnId="{765122FE-0EFF-453B-BDD2-CEE14D791584}">
      <dgm:prSet/>
      <dgm:spPr/>
      <dgm:t>
        <a:bodyPr/>
        <a:lstStyle/>
        <a:p>
          <a:endParaRPr lang="en-US"/>
        </a:p>
      </dgm:t>
    </dgm:pt>
    <dgm:pt modelId="{32B23FD4-7576-49DB-9971-D74547EFA42C}" type="sibTrans" cxnId="{765122FE-0EFF-453B-BDD2-CEE14D791584}">
      <dgm:prSet/>
      <dgm:spPr/>
      <dgm:t>
        <a:bodyPr/>
        <a:lstStyle/>
        <a:p>
          <a:endParaRPr lang="en-US"/>
        </a:p>
      </dgm:t>
    </dgm:pt>
    <dgm:pt modelId="{8C5F92E7-A107-468F-9738-9C2E73C48275}">
      <dgm:prSet/>
      <dgm:spPr>
        <a:solidFill>
          <a:schemeClr val="tx1"/>
        </a:solidFill>
      </dgm:spPr>
      <dgm:t>
        <a:bodyPr/>
        <a:lstStyle/>
        <a:p>
          <a:r>
            <a:rPr lang="en-US" dirty="0">
              <a:solidFill>
                <a:schemeClr val="bg2">
                  <a:lumMod val="75000"/>
                </a:schemeClr>
              </a:solidFill>
            </a:rPr>
            <a:t>Short timeline forced by broker </a:t>
          </a:r>
        </a:p>
      </dgm:t>
    </dgm:pt>
    <dgm:pt modelId="{677C9A39-3781-4BA9-85A9-CBCE5B560EF6}" type="parTrans" cxnId="{0C1359A4-7D84-4820-AB1D-A24BD23C631C}">
      <dgm:prSet/>
      <dgm:spPr/>
      <dgm:t>
        <a:bodyPr/>
        <a:lstStyle/>
        <a:p>
          <a:endParaRPr lang="en-US"/>
        </a:p>
      </dgm:t>
    </dgm:pt>
    <dgm:pt modelId="{D47D57B8-D643-44BA-A6D0-430713ADB360}" type="sibTrans" cxnId="{0C1359A4-7D84-4820-AB1D-A24BD23C631C}">
      <dgm:prSet/>
      <dgm:spPr/>
      <dgm:t>
        <a:bodyPr/>
        <a:lstStyle/>
        <a:p>
          <a:endParaRPr lang="en-US"/>
        </a:p>
      </dgm:t>
    </dgm:pt>
    <dgm:pt modelId="{CD44B20F-C5C1-4CF2-A4D9-68127A3CCFA2}">
      <dgm:prSet/>
      <dgm:spPr>
        <a:solidFill>
          <a:schemeClr val="tx1"/>
        </a:solidFill>
      </dgm:spPr>
      <dgm:t>
        <a:bodyPr/>
        <a:lstStyle/>
        <a:p>
          <a:r>
            <a:rPr lang="en-US" dirty="0">
              <a:solidFill>
                <a:schemeClr val="bg2">
                  <a:lumMod val="75000"/>
                </a:schemeClr>
              </a:solidFill>
            </a:rPr>
            <a:t>Out of town/ no local management of contractors</a:t>
          </a:r>
        </a:p>
      </dgm:t>
    </dgm:pt>
    <dgm:pt modelId="{1E048405-7B68-4306-9922-86A813C95796}" type="parTrans" cxnId="{79C20C9C-693F-4F73-9DE3-9DA57B6BF5EA}">
      <dgm:prSet/>
      <dgm:spPr/>
      <dgm:t>
        <a:bodyPr/>
        <a:lstStyle/>
        <a:p>
          <a:endParaRPr lang="en-US"/>
        </a:p>
      </dgm:t>
    </dgm:pt>
    <dgm:pt modelId="{5BE6F725-F8EE-4A63-8F9B-67692B97AE54}" type="sibTrans" cxnId="{79C20C9C-693F-4F73-9DE3-9DA57B6BF5EA}">
      <dgm:prSet/>
      <dgm:spPr/>
      <dgm:t>
        <a:bodyPr/>
        <a:lstStyle/>
        <a:p>
          <a:endParaRPr lang="en-US"/>
        </a:p>
      </dgm:t>
    </dgm:pt>
    <dgm:pt modelId="{2E011142-5DD6-4036-80A2-FCBD50A4C2AA}">
      <dgm:prSet/>
      <dgm:spPr>
        <a:solidFill>
          <a:schemeClr val="tx1"/>
        </a:solidFill>
      </dgm:spPr>
      <dgm:t>
        <a:bodyPr/>
        <a:lstStyle/>
        <a:p>
          <a:r>
            <a:rPr lang="en-US" dirty="0">
              <a:solidFill>
                <a:schemeClr val="bg2">
                  <a:lumMod val="75000"/>
                </a:schemeClr>
              </a:solidFill>
            </a:rPr>
            <a:t>Exit strategy is 10+ years</a:t>
          </a:r>
        </a:p>
      </dgm:t>
    </dgm:pt>
    <dgm:pt modelId="{86B89D85-2FA7-4056-AA99-24BEEE2A01B5}" type="parTrans" cxnId="{4F62EDDF-5762-49B8-956B-AEA260317827}">
      <dgm:prSet/>
      <dgm:spPr/>
      <dgm:t>
        <a:bodyPr/>
        <a:lstStyle/>
        <a:p>
          <a:endParaRPr lang="en-US"/>
        </a:p>
      </dgm:t>
    </dgm:pt>
    <dgm:pt modelId="{1AAA92B9-298B-4211-8D44-34F8B0DCEE1F}" type="sibTrans" cxnId="{4F62EDDF-5762-49B8-956B-AEA260317827}">
      <dgm:prSet/>
      <dgm:spPr/>
      <dgm:t>
        <a:bodyPr/>
        <a:lstStyle/>
        <a:p>
          <a:endParaRPr lang="en-US"/>
        </a:p>
      </dgm:t>
    </dgm:pt>
    <dgm:pt modelId="{5B60A410-F7C2-4B6E-B481-5D804237C063}" type="pres">
      <dgm:prSet presAssocID="{B8F1A696-2AE5-4AA6-A864-007FD7960794}" presName="diagram" presStyleCnt="0">
        <dgm:presLayoutVars>
          <dgm:dir/>
          <dgm:resizeHandles val="exact"/>
        </dgm:presLayoutVars>
      </dgm:prSet>
      <dgm:spPr/>
    </dgm:pt>
    <dgm:pt modelId="{BEE52F59-9A85-444A-9E50-917C8D10C76B}" type="pres">
      <dgm:prSet presAssocID="{46322AFC-92ED-4B3A-A64C-DB7445EB1B7C}" presName="node" presStyleLbl="node1" presStyleIdx="0" presStyleCnt="6" custLinFactNeighborX="-32" custLinFactNeighborY="1594">
        <dgm:presLayoutVars>
          <dgm:bulletEnabled val="1"/>
        </dgm:presLayoutVars>
      </dgm:prSet>
      <dgm:spPr/>
    </dgm:pt>
    <dgm:pt modelId="{059F71CB-34C8-4FFC-BE2D-5F4D85A902B8}" type="pres">
      <dgm:prSet presAssocID="{28D1FFBF-6E92-4A04-BB6C-D0AFE4D7D953}" presName="sibTrans" presStyleCnt="0"/>
      <dgm:spPr/>
    </dgm:pt>
    <dgm:pt modelId="{7B76BF56-E866-4C14-A83F-4B15F4886F53}" type="pres">
      <dgm:prSet presAssocID="{E6C438E7-B4A4-46C8-9223-931266B94210}" presName="node" presStyleLbl="node1" presStyleIdx="1" presStyleCnt="6">
        <dgm:presLayoutVars>
          <dgm:bulletEnabled val="1"/>
        </dgm:presLayoutVars>
      </dgm:prSet>
      <dgm:spPr/>
    </dgm:pt>
    <dgm:pt modelId="{DBC4F838-834E-4DFC-AABE-6CDB3360BFD0}" type="pres">
      <dgm:prSet presAssocID="{B2BB2118-10EA-4445-AA09-28208EB4EDAE}" presName="sibTrans" presStyleCnt="0"/>
      <dgm:spPr/>
    </dgm:pt>
    <dgm:pt modelId="{CDB5B68C-A49E-412C-BDBD-2BC8B0135D6E}" type="pres">
      <dgm:prSet presAssocID="{FA68A4C1-F1B9-4C04-A694-CDDC99BF5BE2}" presName="node" presStyleLbl="node1" presStyleIdx="2" presStyleCnt="6">
        <dgm:presLayoutVars>
          <dgm:bulletEnabled val="1"/>
        </dgm:presLayoutVars>
      </dgm:prSet>
      <dgm:spPr/>
    </dgm:pt>
    <dgm:pt modelId="{D3FB53EB-0E48-490A-91A6-982A8430C6BB}" type="pres">
      <dgm:prSet presAssocID="{32B23FD4-7576-49DB-9971-D74547EFA42C}" presName="sibTrans" presStyleCnt="0"/>
      <dgm:spPr/>
    </dgm:pt>
    <dgm:pt modelId="{2570BBBE-47CC-4FBA-BA65-DD988CDEC157}" type="pres">
      <dgm:prSet presAssocID="{8C5F92E7-A107-468F-9738-9C2E73C48275}" presName="node" presStyleLbl="node1" presStyleIdx="3" presStyleCnt="6">
        <dgm:presLayoutVars>
          <dgm:bulletEnabled val="1"/>
        </dgm:presLayoutVars>
      </dgm:prSet>
      <dgm:spPr/>
    </dgm:pt>
    <dgm:pt modelId="{D3BBF466-9799-4AEF-ADE0-D900EDFE29D0}" type="pres">
      <dgm:prSet presAssocID="{D47D57B8-D643-44BA-A6D0-430713ADB360}" presName="sibTrans" presStyleCnt="0"/>
      <dgm:spPr/>
    </dgm:pt>
    <dgm:pt modelId="{CBF736EC-680F-4774-8034-8FAF88B4D65F}" type="pres">
      <dgm:prSet presAssocID="{CD44B20F-C5C1-4CF2-A4D9-68127A3CCFA2}" presName="node" presStyleLbl="node1" presStyleIdx="4" presStyleCnt="6">
        <dgm:presLayoutVars>
          <dgm:bulletEnabled val="1"/>
        </dgm:presLayoutVars>
      </dgm:prSet>
      <dgm:spPr/>
    </dgm:pt>
    <dgm:pt modelId="{0CA2FE28-7633-4956-80DE-FCCA751E76D8}" type="pres">
      <dgm:prSet presAssocID="{5BE6F725-F8EE-4A63-8F9B-67692B97AE54}" presName="sibTrans" presStyleCnt="0"/>
      <dgm:spPr/>
    </dgm:pt>
    <dgm:pt modelId="{6ADF525E-EFDC-4EB2-A4D1-3BA87B189B27}" type="pres">
      <dgm:prSet presAssocID="{2E011142-5DD6-4036-80A2-FCBD50A4C2AA}" presName="node" presStyleLbl="node1" presStyleIdx="5" presStyleCnt="6">
        <dgm:presLayoutVars>
          <dgm:bulletEnabled val="1"/>
        </dgm:presLayoutVars>
      </dgm:prSet>
      <dgm:spPr/>
    </dgm:pt>
  </dgm:ptLst>
  <dgm:cxnLst>
    <dgm:cxn modelId="{3B2C6B17-FCFE-49D6-AADE-A05494A233A3}" type="presOf" srcId="{8C5F92E7-A107-468F-9738-9C2E73C48275}" destId="{2570BBBE-47CC-4FBA-BA65-DD988CDEC157}" srcOrd="0" destOrd="0" presId="urn:microsoft.com/office/officeart/2005/8/layout/default"/>
    <dgm:cxn modelId="{6118CA3C-0439-4FAD-9534-B1D2F4D93528}" type="presOf" srcId="{46322AFC-92ED-4B3A-A64C-DB7445EB1B7C}" destId="{BEE52F59-9A85-444A-9E50-917C8D10C76B}" srcOrd="0" destOrd="0" presId="urn:microsoft.com/office/officeart/2005/8/layout/default"/>
    <dgm:cxn modelId="{8478F343-8476-4361-8B41-21F4F10A2821}" type="presOf" srcId="{B8F1A696-2AE5-4AA6-A864-007FD7960794}" destId="{5B60A410-F7C2-4B6E-B481-5D804237C063}" srcOrd="0" destOrd="0" presId="urn:microsoft.com/office/officeart/2005/8/layout/default"/>
    <dgm:cxn modelId="{CA58B985-CF5F-4651-B726-4EC39B5816C5}" type="presOf" srcId="{E6C438E7-B4A4-46C8-9223-931266B94210}" destId="{7B76BF56-E866-4C14-A83F-4B15F4886F53}" srcOrd="0" destOrd="0" presId="urn:microsoft.com/office/officeart/2005/8/layout/default"/>
    <dgm:cxn modelId="{190D7788-BB0E-460F-A195-5CEF4BE6AEFA}" type="presOf" srcId="{FA68A4C1-F1B9-4C04-A694-CDDC99BF5BE2}" destId="{CDB5B68C-A49E-412C-BDBD-2BC8B0135D6E}" srcOrd="0" destOrd="0" presId="urn:microsoft.com/office/officeart/2005/8/layout/default"/>
    <dgm:cxn modelId="{79C20C9C-693F-4F73-9DE3-9DA57B6BF5EA}" srcId="{B8F1A696-2AE5-4AA6-A864-007FD7960794}" destId="{CD44B20F-C5C1-4CF2-A4D9-68127A3CCFA2}" srcOrd="4" destOrd="0" parTransId="{1E048405-7B68-4306-9922-86A813C95796}" sibTransId="{5BE6F725-F8EE-4A63-8F9B-67692B97AE54}"/>
    <dgm:cxn modelId="{D917759D-260F-4B01-B932-83A149A0646C}" type="presOf" srcId="{2E011142-5DD6-4036-80A2-FCBD50A4C2AA}" destId="{6ADF525E-EFDC-4EB2-A4D1-3BA87B189B27}" srcOrd="0" destOrd="0" presId="urn:microsoft.com/office/officeart/2005/8/layout/default"/>
    <dgm:cxn modelId="{0C1359A4-7D84-4820-AB1D-A24BD23C631C}" srcId="{B8F1A696-2AE5-4AA6-A864-007FD7960794}" destId="{8C5F92E7-A107-468F-9738-9C2E73C48275}" srcOrd="3" destOrd="0" parTransId="{677C9A39-3781-4BA9-85A9-CBCE5B560EF6}" sibTransId="{D47D57B8-D643-44BA-A6D0-430713ADB360}"/>
    <dgm:cxn modelId="{57B6B7A9-E752-4537-B742-FE19D1C38FFA}" type="presOf" srcId="{CD44B20F-C5C1-4CF2-A4D9-68127A3CCFA2}" destId="{CBF736EC-680F-4774-8034-8FAF88B4D65F}" srcOrd="0" destOrd="0" presId="urn:microsoft.com/office/officeart/2005/8/layout/default"/>
    <dgm:cxn modelId="{4F62EDDF-5762-49B8-956B-AEA260317827}" srcId="{B8F1A696-2AE5-4AA6-A864-007FD7960794}" destId="{2E011142-5DD6-4036-80A2-FCBD50A4C2AA}" srcOrd="5" destOrd="0" parTransId="{86B89D85-2FA7-4056-AA99-24BEEE2A01B5}" sibTransId="{1AAA92B9-298B-4211-8D44-34F8B0DCEE1F}"/>
    <dgm:cxn modelId="{FFAE63F0-6744-4F97-AB1C-9FA8E5911215}" srcId="{B8F1A696-2AE5-4AA6-A864-007FD7960794}" destId="{46322AFC-92ED-4B3A-A64C-DB7445EB1B7C}" srcOrd="0" destOrd="0" parTransId="{D09E7B65-E5B6-4419-911A-2C7CCC2DA4C8}" sibTransId="{28D1FFBF-6E92-4A04-BB6C-D0AFE4D7D953}"/>
    <dgm:cxn modelId="{D404E7F2-E5C8-4A60-A527-0884B8622299}" srcId="{B8F1A696-2AE5-4AA6-A864-007FD7960794}" destId="{E6C438E7-B4A4-46C8-9223-931266B94210}" srcOrd="1" destOrd="0" parTransId="{F35F6149-DF5F-45AE-8586-C82558927DD9}" sibTransId="{B2BB2118-10EA-4445-AA09-28208EB4EDAE}"/>
    <dgm:cxn modelId="{765122FE-0EFF-453B-BDD2-CEE14D791584}" srcId="{B8F1A696-2AE5-4AA6-A864-007FD7960794}" destId="{FA68A4C1-F1B9-4C04-A694-CDDC99BF5BE2}" srcOrd="2" destOrd="0" parTransId="{8D6213BB-1F44-4459-80DB-3FDE0FAD4BF9}" sibTransId="{32B23FD4-7576-49DB-9971-D74547EFA42C}"/>
    <dgm:cxn modelId="{EA9553F9-EAF4-48FE-9FC3-5CB8390638B9}" type="presParOf" srcId="{5B60A410-F7C2-4B6E-B481-5D804237C063}" destId="{BEE52F59-9A85-444A-9E50-917C8D10C76B}" srcOrd="0" destOrd="0" presId="urn:microsoft.com/office/officeart/2005/8/layout/default"/>
    <dgm:cxn modelId="{7902E5AB-A5CD-46D3-8F11-F821D2C49677}" type="presParOf" srcId="{5B60A410-F7C2-4B6E-B481-5D804237C063}" destId="{059F71CB-34C8-4FFC-BE2D-5F4D85A902B8}" srcOrd="1" destOrd="0" presId="urn:microsoft.com/office/officeart/2005/8/layout/default"/>
    <dgm:cxn modelId="{56BC48C9-5C19-4CBE-93FA-93AC59C03A67}" type="presParOf" srcId="{5B60A410-F7C2-4B6E-B481-5D804237C063}" destId="{7B76BF56-E866-4C14-A83F-4B15F4886F53}" srcOrd="2" destOrd="0" presId="urn:microsoft.com/office/officeart/2005/8/layout/default"/>
    <dgm:cxn modelId="{752A4E98-A7A3-41A2-8980-4DFAD9509E36}" type="presParOf" srcId="{5B60A410-F7C2-4B6E-B481-5D804237C063}" destId="{DBC4F838-834E-4DFC-AABE-6CDB3360BFD0}" srcOrd="3" destOrd="0" presId="urn:microsoft.com/office/officeart/2005/8/layout/default"/>
    <dgm:cxn modelId="{8452B7FA-B2A4-4CF1-BAB6-EE2D1CC6890E}" type="presParOf" srcId="{5B60A410-F7C2-4B6E-B481-5D804237C063}" destId="{CDB5B68C-A49E-412C-BDBD-2BC8B0135D6E}" srcOrd="4" destOrd="0" presId="urn:microsoft.com/office/officeart/2005/8/layout/default"/>
    <dgm:cxn modelId="{A8808BCC-8353-404E-AD0E-45E1975B370A}" type="presParOf" srcId="{5B60A410-F7C2-4B6E-B481-5D804237C063}" destId="{D3FB53EB-0E48-490A-91A6-982A8430C6BB}" srcOrd="5" destOrd="0" presId="urn:microsoft.com/office/officeart/2005/8/layout/default"/>
    <dgm:cxn modelId="{745D5185-8442-4A92-9222-2A624B38EE91}" type="presParOf" srcId="{5B60A410-F7C2-4B6E-B481-5D804237C063}" destId="{2570BBBE-47CC-4FBA-BA65-DD988CDEC157}" srcOrd="6" destOrd="0" presId="urn:microsoft.com/office/officeart/2005/8/layout/default"/>
    <dgm:cxn modelId="{5700D51C-BCAD-4C1B-A333-DA63F2832A88}" type="presParOf" srcId="{5B60A410-F7C2-4B6E-B481-5D804237C063}" destId="{D3BBF466-9799-4AEF-ADE0-D900EDFE29D0}" srcOrd="7" destOrd="0" presId="urn:microsoft.com/office/officeart/2005/8/layout/default"/>
    <dgm:cxn modelId="{54DD8C51-5CED-42CA-9B56-4403D7541DF5}" type="presParOf" srcId="{5B60A410-F7C2-4B6E-B481-5D804237C063}" destId="{CBF736EC-680F-4774-8034-8FAF88B4D65F}" srcOrd="8" destOrd="0" presId="urn:microsoft.com/office/officeart/2005/8/layout/default"/>
    <dgm:cxn modelId="{6159B4D0-0919-4F74-8C64-DF51758003AA}" type="presParOf" srcId="{5B60A410-F7C2-4B6E-B481-5D804237C063}" destId="{0CA2FE28-7633-4956-80DE-FCCA751E76D8}" srcOrd="9" destOrd="0" presId="urn:microsoft.com/office/officeart/2005/8/layout/default"/>
    <dgm:cxn modelId="{0BDCA079-0FA4-4C32-8A34-ECC9217A1067}" type="presParOf" srcId="{5B60A410-F7C2-4B6E-B481-5D804237C063}" destId="{6ADF525E-EFDC-4EB2-A4D1-3BA87B189B27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C29976D-BC7F-4C33-9A79-41F0C9FA2953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1829133-3C43-44AF-B55E-5924314CE2F5}">
      <dgm:prSet/>
      <dgm:spPr/>
      <dgm:t>
        <a:bodyPr/>
        <a:lstStyle/>
        <a:p>
          <a:r>
            <a:rPr lang="en-US"/>
            <a:t>Target Loan Amount</a:t>
          </a:r>
        </a:p>
      </dgm:t>
    </dgm:pt>
    <dgm:pt modelId="{29F03919-9EA9-4316-BDCF-08BFE4FAC5C6}" type="parTrans" cxnId="{0B727D33-03F6-45FD-9CC2-F092B9C55066}">
      <dgm:prSet/>
      <dgm:spPr/>
      <dgm:t>
        <a:bodyPr/>
        <a:lstStyle/>
        <a:p>
          <a:endParaRPr lang="en-US"/>
        </a:p>
      </dgm:t>
    </dgm:pt>
    <dgm:pt modelId="{D3A592A8-D817-4787-949F-0803B82DF11C}" type="sibTrans" cxnId="{0B727D33-03F6-45FD-9CC2-F092B9C55066}">
      <dgm:prSet/>
      <dgm:spPr/>
      <dgm:t>
        <a:bodyPr/>
        <a:lstStyle/>
        <a:p>
          <a:endParaRPr lang="en-US"/>
        </a:p>
      </dgm:t>
    </dgm:pt>
    <dgm:pt modelId="{82EF69AC-D3D5-4241-B6AE-7B93B0E6D4CC}">
      <dgm:prSet/>
      <dgm:spPr/>
      <dgm:t>
        <a:bodyPr/>
        <a:lstStyle/>
        <a:p>
          <a:r>
            <a:rPr lang="en-US"/>
            <a:t>Initial Advance</a:t>
          </a:r>
        </a:p>
      </dgm:t>
    </dgm:pt>
    <dgm:pt modelId="{4DB40F6D-7E28-45E3-83BE-5F8A5E5AFD43}" type="parTrans" cxnId="{0DB32452-3F06-4917-8650-6E7983C20574}">
      <dgm:prSet/>
      <dgm:spPr/>
      <dgm:t>
        <a:bodyPr/>
        <a:lstStyle/>
        <a:p>
          <a:endParaRPr lang="en-US"/>
        </a:p>
      </dgm:t>
    </dgm:pt>
    <dgm:pt modelId="{BE9FC64F-3C79-4B81-875F-06B30806FB41}" type="sibTrans" cxnId="{0DB32452-3F06-4917-8650-6E7983C20574}">
      <dgm:prSet/>
      <dgm:spPr/>
      <dgm:t>
        <a:bodyPr/>
        <a:lstStyle/>
        <a:p>
          <a:endParaRPr lang="en-US"/>
        </a:p>
      </dgm:t>
    </dgm:pt>
    <dgm:pt modelId="{ADCECB37-D36F-460C-9BCB-C40655CEFA2E}">
      <dgm:prSet/>
      <dgm:spPr/>
      <dgm:t>
        <a:bodyPr/>
        <a:lstStyle/>
        <a:p>
          <a:r>
            <a:rPr lang="en-US"/>
            <a:t>As Is Loan to Value </a:t>
          </a:r>
        </a:p>
      </dgm:t>
    </dgm:pt>
    <dgm:pt modelId="{704DB506-B0E6-47BF-9784-3BA64F142F00}" type="parTrans" cxnId="{B2CAF640-F902-4375-B7E1-FCD52B58CF53}">
      <dgm:prSet/>
      <dgm:spPr/>
      <dgm:t>
        <a:bodyPr/>
        <a:lstStyle/>
        <a:p>
          <a:endParaRPr lang="en-US"/>
        </a:p>
      </dgm:t>
    </dgm:pt>
    <dgm:pt modelId="{387AAF69-B720-4F53-BEF0-372D809C864F}" type="sibTrans" cxnId="{B2CAF640-F902-4375-B7E1-FCD52B58CF53}">
      <dgm:prSet/>
      <dgm:spPr/>
      <dgm:t>
        <a:bodyPr/>
        <a:lstStyle/>
        <a:p>
          <a:endParaRPr lang="en-US"/>
        </a:p>
      </dgm:t>
    </dgm:pt>
    <dgm:pt modelId="{47F370B2-6682-4C06-A167-74A84211F032}">
      <dgm:prSet/>
      <dgm:spPr/>
      <dgm:t>
        <a:bodyPr/>
        <a:lstStyle/>
        <a:p>
          <a:r>
            <a:rPr lang="en-US"/>
            <a:t>As Stabilized Loan to Value </a:t>
          </a:r>
        </a:p>
      </dgm:t>
    </dgm:pt>
    <dgm:pt modelId="{B642A0F6-3B10-4C75-B924-820F9FF3C251}" type="parTrans" cxnId="{97103C1D-2CF2-4ACE-AF24-706B6C9D14F0}">
      <dgm:prSet/>
      <dgm:spPr/>
      <dgm:t>
        <a:bodyPr/>
        <a:lstStyle/>
        <a:p>
          <a:endParaRPr lang="en-US"/>
        </a:p>
      </dgm:t>
    </dgm:pt>
    <dgm:pt modelId="{51CF32BF-389F-433F-B68F-EAFBA1000284}" type="sibTrans" cxnId="{97103C1D-2CF2-4ACE-AF24-706B6C9D14F0}">
      <dgm:prSet/>
      <dgm:spPr/>
      <dgm:t>
        <a:bodyPr/>
        <a:lstStyle/>
        <a:p>
          <a:endParaRPr lang="en-US"/>
        </a:p>
      </dgm:t>
    </dgm:pt>
    <dgm:pt modelId="{39CC92E3-BB22-40A5-968C-26F4FE0B7EEE}">
      <dgm:prSet/>
      <dgm:spPr/>
      <dgm:t>
        <a:bodyPr/>
        <a:lstStyle/>
        <a:p>
          <a:r>
            <a:rPr lang="en-US"/>
            <a:t>Future Funding</a:t>
          </a:r>
        </a:p>
      </dgm:t>
    </dgm:pt>
    <dgm:pt modelId="{31952920-AE04-4E10-A147-E775C9428DF6}" type="parTrans" cxnId="{4FD05A9D-18B6-4F23-9404-BA5DD248C3C6}">
      <dgm:prSet/>
      <dgm:spPr/>
      <dgm:t>
        <a:bodyPr/>
        <a:lstStyle/>
        <a:p>
          <a:endParaRPr lang="en-US"/>
        </a:p>
      </dgm:t>
    </dgm:pt>
    <dgm:pt modelId="{BB17177B-EFAA-425C-AB36-A9C6D6C87612}" type="sibTrans" cxnId="{4FD05A9D-18B6-4F23-9404-BA5DD248C3C6}">
      <dgm:prSet/>
      <dgm:spPr/>
      <dgm:t>
        <a:bodyPr/>
        <a:lstStyle/>
        <a:p>
          <a:endParaRPr lang="en-US"/>
        </a:p>
      </dgm:t>
    </dgm:pt>
    <dgm:pt modelId="{255ADDBC-AC2C-4DB6-A177-BB73DDFCB46D}">
      <dgm:prSet/>
      <dgm:spPr/>
      <dgm:t>
        <a:bodyPr/>
        <a:lstStyle/>
        <a:p>
          <a:r>
            <a:rPr lang="en-US"/>
            <a:t>Term/ Extension Options</a:t>
          </a:r>
        </a:p>
      </dgm:t>
    </dgm:pt>
    <dgm:pt modelId="{612CEE6A-D874-4FD8-9A90-115286EE3658}" type="parTrans" cxnId="{81029C82-81B8-44C6-93E4-468A3D292A61}">
      <dgm:prSet/>
      <dgm:spPr/>
      <dgm:t>
        <a:bodyPr/>
        <a:lstStyle/>
        <a:p>
          <a:endParaRPr lang="en-US"/>
        </a:p>
      </dgm:t>
    </dgm:pt>
    <dgm:pt modelId="{864E20DA-0EFD-462D-BC65-BE2261054A6C}" type="sibTrans" cxnId="{81029C82-81B8-44C6-93E4-468A3D292A61}">
      <dgm:prSet/>
      <dgm:spPr/>
      <dgm:t>
        <a:bodyPr/>
        <a:lstStyle/>
        <a:p>
          <a:endParaRPr lang="en-US"/>
        </a:p>
      </dgm:t>
    </dgm:pt>
    <dgm:pt modelId="{2B3E5C7E-FA2D-429A-B40D-851047632519}">
      <dgm:prSet/>
      <dgm:spPr/>
      <dgm:t>
        <a:bodyPr/>
        <a:lstStyle/>
        <a:p>
          <a:r>
            <a:rPr lang="en-US"/>
            <a:t>Amortization on Extension</a:t>
          </a:r>
        </a:p>
      </dgm:t>
    </dgm:pt>
    <dgm:pt modelId="{F9EE0E63-E4F2-4812-BE55-A60349F75447}" type="parTrans" cxnId="{39ED3D38-81BD-4AAD-B1D5-23D220F4121A}">
      <dgm:prSet/>
      <dgm:spPr/>
      <dgm:t>
        <a:bodyPr/>
        <a:lstStyle/>
        <a:p>
          <a:endParaRPr lang="en-US"/>
        </a:p>
      </dgm:t>
    </dgm:pt>
    <dgm:pt modelId="{8B1051DF-52F4-4A25-879F-94D406CEBB59}" type="sibTrans" cxnId="{39ED3D38-81BD-4AAD-B1D5-23D220F4121A}">
      <dgm:prSet/>
      <dgm:spPr/>
      <dgm:t>
        <a:bodyPr/>
        <a:lstStyle/>
        <a:p>
          <a:endParaRPr lang="en-US"/>
        </a:p>
      </dgm:t>
    </dgm:pt>
    <dgm:pt modelId="{3B7C725F-BD06-41AF-A88F-ABA4655D796B}">
      <dgm:prSet/>
      <dgm:spPr/>
      <dgm:t>
        <a:bodyPr/>
        <a:lstStyle/>
        <a:p>
          <a:r>
            <a:rPr lang="en-US"/>
            <a:t>Prepayment</a:t>
          </a:r>
        </a:p>
      </dgm:t>
    </dgm:pt>
    <dgm:pt modelId="{B6ED147D-A896-45C9-A073-87AB260A592A}" type="parTrans" cxnId="{495447AC-C767-4866-A7D6-DFB4B08023B2}">
      <dgm:prSet/>
      <dgm:spPr/>
      <dgm:t>
        <a:bodyPr/>
        <a:lstStyle/>
        <a:p>
          <a:endParaRPr lang="en-US"/>
        </a:p>
      </dgm:t>
    </dgm:pt>
    <dgm:pt modelId="{305F8CD8-1C30-4048-9DB5-34D6322C4567}" type="sibTrans" cxnId="{495447AC-C767-4866-A7D6-DFB4B08023B2}">
      <dgm:prSet/>
      <dgm:spPr/>
      <dgm:t>
        <a:bodyPr/>
        <a:lstStyle/>
        <a:p>
          <a:endParaRPr lang="en-US"/>
        </a:p>
      </dgm:t>
    </dgm:pt>
    <dgm:pt modelId="{5B951EDF-7DDC-4873-A8D0-10AF267B1060}" type="pres">
      <dgm:prSet presAssocID="{DC29976D-BC7F-4C33-9A79-41F0C9FA2953}" presName="vert0" presStyleCnt="0">
        <dgm:presLayoutVars>
          <dgm:dir/>
          <dgm:animOne val="branch"/>
          <dgm:animLvl val="lvl"/>
        </dgm:presLayoutVars>
      </dgm:prSet>
      <dgm:spPr/>
    </dgm:pt>
    <dgm:pt modelId="{D0FED587-805C-4893-8530-939131833180}" type="pres">
      <dgm:prSet presAssocID="{81829133-3C43-44AF-B55E-5924314CE2F5}" presName="thickLine" presStyleLbl="alignNode1" presStyleIdx="0" presStyleCnt="8"/>
      <dgm:spPr/>
    </dgm:pt>
    <dgm:pt modelId="{05F0D714-BAE4-4CF8-A429-8C31CF1FBCBE}" type="pres">
      <dgm:prSet presAssocID="{81829133-3C43-44AF-B55E-5924314CE2F5}" presName="horz1" presStyleCnt="0"/>
      <dgm:spPr/>
    </dgm:pt>
    <dgm:pt modelId="{4B46AB1A-0ABF-4E1C-8256-9D116201BC45}" type="pres">
      <dgm:prSet presAssocID="{81829133-3C43-44AF-B55E-5924314CE2F5}" presName="tx1" presStyleLbl="revTx" presStyleIdx="0" presStyleCnt="8"/>
      <dgm:spPr/>
    </dgm:pt>
    <dgm:pt modelId="{B4A27AC0-E74E-4D42-95AC-95A423426B86}" type="pres">
      <dgm:prSet presAssocID="{81829133-3C43-44AF-B55E-5924314CE2F5}" presName="vert1" presStyleCnt="0"/>
      <dgm:spPr/>
    </dgm:pt>
    <dgm:pt modelId="{9DF9626E-362B-4783-8081-7C1882687586}" type="pres">
      <dgm:prSet presAssocID="{82EF69AC-D3D5-4241-B6AE-7B93B0E6D4CC}" presName="thickLine" presStyleLbl="alignNode1" presStyleIdx="1" presStyleCnt="8"/>
      <dgm:spPr/>
    </dgm:pt>
    <dgm:pt modelId="{E221676F-B083-4561-BF0E-F5905F2BFEF2}" type="pres">
      <dgm:prSet presAssocID="{82EF69AC-D3D5-4241-B6AE-7B93B0E6D4CC}" presName="horz1" presStyleCnt="0"/>
      <dgm:spPr/>
    </dgm:pt>
    <dgm:pt modelId="{F3019F43-1980-4A10-BAB4-8A822FC29E6A}" type="pres">
      <dgm:prSet presAssocID="{82EF69AC-D3D5-4241-B6AE-7B93B0E6D4CC}" presName="tx1" presStyleLbl="revTx" presStyleIdx="1" presStyleCnt="8"/>
      <dgm:spPr/>
    </dgm:pt>
    <dgm:pt modelId="{EFAD7171-C7BB-4222-A9C0-A8DF2A28AAD5}" type="pres">
      <dgm:prSet presAssocID="{82EF69AC-D3D5-4241-B6AE-7B93B0E6D4CC}" presName="vert1" presStyleCnt="0"/>
      <dgm:spPr/>
    </dgm:pt>
    <dgm:pt modelId="{5C477A07-4AF6-4CF3-B00E-5361EDEF9D0B}" type="pres">
      <dgm:prSet presAssocID="{ADCECB37-D36F-460C-9BCB-C40655CEFA2E}" presName="thickLine" presStyleLbl="alignNode1" presStyleIdx="2" presStyleCnt="8"/>
      <dgm:spPr/>
    </dgm:pt>
    <dgm:pt modelId="{440C734A-7528-4016-BE6D-B0169FDEA430}" type="pres">
      <dgm:prSet presAssocID="{ADCECB37-D36F-460C-9BCB-C40655CEFA2E}" presName="horz1" presStyleCnt="0"/>
      <dgm:spPr/>
    </dgm:pt>
    <dgm:pt modelId="{1DDEE82D-F5D4-4BF1-8C86-94B2859BA311}" type="pres">
      <dgm:prSet presAssocID="{ADCECB37-D36F-460C-9BCB-C40655CEFA2E}" presName="tx1" presStyleLbl="revTx" presStyleIdx="2" presStyleCnt="8"/>
      <dgm:spPr/>
    </dgm:pt>
    <dgm:pt modelId="{5BFFC44F-728D-4F9C-A23B-7EDBB6EAD3AA}" type="pres">
      <dgm:prSet presAssocID="{ADCECB37-D36F-460C-9BCB-C40655CEFA2E}" presName="vert1" presStyleCnt="0"/>
      <dgm:spPr/>
    </dgm:pt>
    <dgm:pt modelId="{BAB8AFC5-649E-4591-AC39-F338553DB7C3}" type="pres">
      <dgm:prSet presAssocID="{47F370B2-6682-4C06-A167-74A84211F032}" presName="thickLine" presStyleLbl="alignNode1" presStyleIdx="3" presStyleCnt="8"/>
      <dgm:spPr/>
    </dgm:pt>
    <dgm:pt modelId="{57240314-09F4-45B1-9E28-929283C20798}" type="pres">
      <dgm:prSet presAssocID="{47F370B2-6682-4C06-A167-74A84211F032}" presName="horz1" presStyleCnt="0"/>
      <dgm:spPr/>
    </dgm:pt>
    <dgm:pt modelId="{FBE150AB-D81F-4A7E-AF06-6CC922B6191A}" type="pres">
      <dgm:prSet presAssocID="{47F370B2-6682-4C06-A167-74A84211F032}" presName="tx1" presStyleLbl="revTx" presStyleIdx="3" presStyleCnt="8"/>
      <dgm:spPr/>
    </dgm:pt>
    <dgm:pt modelId="{67677590-28AD-49F9-904E-145514868238}" type="pres">
      <dgm:prSet presAssocID="{47F370B2-6682-4C06-A167-74A84211F032}" presName="vert1" presStyleCnt="0"/>
      <dgm:spPr/>
    </dgm:pt>
    <dgm:pt modelId="{C3191C7B-DF25-429B-A10B-1BB1D51E7DEA}" type="pres">
      <dgm:prSet presAssocID="{39CC92E3-BB22-40A5-968C-26F4FE0B7EEE}" presName="thickLine" presStyleLbl="alignNode1" presStyleIdx="4" presStyleCnt="8"/>
      <dgm:spPr/>
    </dgm:pt>
    <dgm:pt modelId="{6B9E9E08-16C5-4F1F-91B2-5431ABFEEDA5}" type="pres">
      <dgm:prSet presAssocID="{39CC92E3-BB22-40A5-968C-26F4FE0B7EEE}" presName="horz1" presStyleCnt="0"/>
      <dgm:spPr/>
    </dgm:pt>
    <dgm:pt modelId="{4AB4F33F-9ECC-443B-AADB-3B61D32922C1}" type="pres">
      <dgm:prSet presAssocID="{39CC92E3-BB22-40A5-968C-26F4FE0B7EEE}" presName="tx1" presStyleLbl="revTx" presStyleIdx="4" presStyleCnt="8"/>
      <dgm:spPr/>
    </dgm:pt>
    <dgm:pt modelId="{0A6E967A-2BB1-4B96-B9D9-B7E5877C66E8}" type="pres">
      <dgm:prSet presAssocID="{39CC92E3-BB22-40A5-968C-26F4FE0B7EEE}" presName="vert1" presStyleCnt="0"/>
      <dgm:spPr/>
    </dgm:pt>
    <dgm:pt modelId="{03236F79-1787-4C52-8179-DEB8834D8C83}" type="pres">
      <dgm:prSet presAssocID="{255ADDBC-AC2C-4DB6-A177-BB73DDFCB46D}" presName="thickLine" presStyleLbl="alignNode1" presStyleIdx="5" presStyleCnt="8"/>
      <dgm:spPr/>
    </dgm:pt>
    <dgm:pt modelId="{8C327A59-895B-4846-BF5E-D43168CC4D0A}" type="pres">
      <dgm:prSet presAssocID="{255ADDBC-AC2C-4DB6-A177-BB73DDFCB46D}" presName="horz1" presStyleCnt="0"/>
      <dgm:spPr/>
    </dgm:pt>
    <dgm:pt modelId="{F6B05F78-E805-4159-8E5C-6AC078531657}" type="pres">
      <dgm:prSet presAssocID="{255ADDBC-AC2C-4DB6-A177-BB73DDFCB46D}" presName="tx1" presStyleLbl="revTx" presStyleIdx="5" presStyleCnt="8"/>
      <dgm:spPr/>
    </dgm:pt>
    <dgm:pt modelId="{302AF318-244F-4165-9566-5359AB587660}" type="pres">
      <dgm:prSet presAssocID="{255ADDBC-AC2C-4DB6-A177-BB73DDFCB46D}" presName="vert1" presStyleCnt="0"/>
      <dgm:spPr/>
    </dgm:pt>
    <dgm:pt modelId="{94F6D4F8-7B34-487E-A43A-7871FAC09D9F}" type="pres">
      <dgm:prSet presAssocID="{2B3E5C7E-FA2D-429A-B40D-851047632519}" presName="thickLine" presStyleLbl="alignNode1" presStyleIdx="6" presStyleCnt="8"/>
      <dgm:spPr/>
    </dgm:pt>
    <dgm:pt modelId="{5F22D3D3-26C6-4253-AFF4-8B816510EFFB}" type="pres">
      <dgm:prSet presAssocID="{2B3E5C7E-FA2D-429A-B40D-851047632519}" presName="horz1" presStyleCnt="0"/>
      <dgm:spPr/>
    </dgm:pt>
    <dgm:pt modelId="{166919E7-9948-4032-B3CF-46274E545A52}" type="pres">
      <dgm:prSet presAssocID="{2B3E5C7E-FA2D-429A-B40D-851047632519}" presName="tx1" presStyleLbl="revTx" presStyleIdx="6" presStyleCnt="8"/>
      <dgm:spPr/>
    </dgm:pt>
    <dgm:pt modelId="{5865E69B-E6E9-4F8F-89D6-49513EBDB5DC}" type="pres">
      <dgm:prSet presAssocID="{2B3E5C7E-FA2D-429A-B40D-851047632519}" presName="vert1" presStyleCnt="0"/>
      <dgm:spPr/>
    </dgm:pt>
    <dgm:pt modelId="{3120CF5A-875E-47AD-B9FB-C604A00F10A7}" type="pres">
      <dgm:prSet presAssocID="{3B7C725F-BD06-41AF-A88F-ABA4655D796B}" presName="thickLine" presStyleLbl="alignNode1" presStyleIdx="7" presStyleCnt="8"/>
      <dgm:spPr/>
    </dgm:pt>
    <dgm:pt modelId="{8BE3FB7A-BD44-43D6-8B7A-79CE95A8C668}" type="pres">
      <dgm:prSet presAssocID="{3B7C725F-BD06-41AF-A88F-ABA4655D796B}" presName="horz1" presStyleCnt="0"/>
      <dgm:spPr/>
    </dgm:pt>
    <dgm:pt modelId="{B6B0227E-0DFF-4CBB-B5EE-4C09695EB492}" type="pres">
      <dgm:prSet presAssocID="{3B7C725F-BD06-41AF-A88F-ABA4655D796B}" presName="tx1" presStyleLbl="revTx" presStyleIdx="7" presStyleCnt="8"/>
      <dgm:spPr/>
    </dgm:pt>
    <dgm:pt modelId="{A14CCD94-84DE-4B33-9730-8228DA0B4A53}" type="pres">
      <dgm:prSet presAssocID="{3B7C725F-BD06-41AF-A88F-ABA4655D796B}" presName="vert1" presStyleCnt="0"/>
      <dgm:spPr/>
    </dgm:pt>
  </dgm:ptLst>
  <dgm:cxnLst>
    <dgm:cxn modelId="{97103C1D-2CF2-4ACE-AF24-706B6C9D14F0}" srcId="{DC29976D-BC7F-4C33-9A79-41F0C9FA2953}" destId="{47F370B2-6682-4C06-A167-74A84211F032}" srcOrd="3" destOrd="0" parTransId="{B642A0F6-3B10-4C75-B924-820F9FF3C251}" sibTransId="{51CF32BF-389F-433F-B68F-EAFBA1000284}"/>
    <dgm:cxn modelId="{0B727D33-03F6-45FD-9CC2-F092B9C55066}" srcId="{DC29976D-BC7F-4C33-9A79-41F0C9FA2953}" destId="{81829133-3C43-44AF-B55E-5924314CE2F5}" srcOrd="0" destOrd="0" parTransId="{29F03919-9EA9-4316-BDCF-08BFE4FAC5C6}" sibTransId="{D3A592A8-D817-4787-949F-0803B82DF11C}"/>
    <dgm:cxn modelId="{39ED3D38-81BD-4AAD-B1D5-23D220F4121A}" srcId="{DC29976D-BC7F-4C33-9A79-41F0C9FA2953}" destId="{2B3E5C7E-FA2D-429A-B40D-851047632519}" srcOrd="6" destOrd="0" parTransId="{F9EE0E63-E4F2-4812-BE55-A60349F75447}" sibTransId="{8B1051DF-52F4-4A25-879F-94D406CEBB59}"/>
    <dgm:cxn modelId="{B2CAF640-F902-4375-B7E1-FCD52B58CF53}" srcId="{DC29976D-BC7F-4C33-9A79-41F0C9FA2953}" destId="{ADCECB37-D36F-460C-9BCB-C40655CEFA2E}" srcOrd="2" destOrd="0" parTransId="{704DB506-B0E6-47BF-9784-3BA64F142F00}" sibTransId="{387AAF69-B720-4F53-BEF0-372D809C864F}"/>
    <dgm:cxn modelId="{4ED40E48-9FC5-4370-8186-7C8DF5A9E140}" type="presOf" srcId="{DC29976D-BC7F-4C33-9A79-41F0C9FA2953}" destId="{5B951EDF-7DDC-4873-A8D0-10AF267B1060}" srcOrd="0" destOrd="0" presId="urn:microsoft.com/office/officeart/2008/layout/LinedList"/>
    <dgm:cxn modelId="{6268C84C-13AB-432C-8449-76A0194FD962}" type="presOf" srcId="{ADCECB37-D36F-460C-9BCB-C40655CEFA2E}" destId="{1DDEE82D-F5D4-4BF1-8C86-94B2859BA311}" srcOrd="0" destOrd="0" presId="urn:microsoft.com/office/officeart/2008/layout/LinedList"/>
    <dgm:cxn modelId="{0DB32452-3F06-4917-8650-6E7983C20574}" srcId="{DC29976D-BC7F-4C33-9A79-41F0C9FA2953}" destId="{82EF69AC-D3D5-4241-B6AE-7B93B0E6D4CC}" srcOrd="1" destOrd="0" parTransId="{4DB40F6D-7E28-45E3-83BE-5F8A5E5AFD43}" sibTransId="{BE9FC64F-3C79-4B81-875F-06B30806FB41}"/>
    <dgm:cxn modelId="{0549A753-78E9-4CCC-A10D-66CCB791A070}" type="presOf" srcId="{82EF69AC-D3D5-4241-B6AE-7B93B0E6D4CC}" destId="{F3019F43-1980-4A10-BAB4-8A822FC29E6A}" srcOrd="0" destOrd="0" presId="urn:microsoft.com/office/officeart/2008/layout/LinedList"/>
    <dgm:cxn modelId="{C1A4A67E-B1BB-490C-8AA2-734497744809}" type="presOf" srcId="{47F370B2-6682-4C06-A167-74A84211F032}" destId="{FBE150AB-D81F-4A7E-AF06-6CC922B6191A}" srcOrd="0" destOrd="0" presId="urn:microsoft.com/office/officeart/2008/layout/LinedList"/>
    <dgm:cxn modelId="{81029C82-81B8-44C6-93E4-468A3D292A61}" srcId="{DC29976D-BC7F-4C33-9A79-41F0C9FA2953}" destId="{255ADDBC-AC2C-4DB6-A177-BB73DDFCB46D}" srcOrd="5" destOrd="0" parTransId="{612CEE6A-D874-4FD8-9A90-115286EE3658}" sibTransId="{864E20DA-0EFD-462D-BC65-BE2261054A6C}"/>
    <dgm:cxn modelId="{4FD05A9D-18B6-4F23-9404-BA5DD248C3C6}" srcId="{DC29976D-BC7F-4C33-9A79-41F0C9FA2953}" destId="{39CC92E3-BB22-40A5-968C-26F4FE0B7EEE}" srcOrd="4" destOrd="0" parTransId="{31952920-AE04-4E10-A147-E775C9428DF6}" sibTransId="{BB17177B-EFAA-425C-AB36-A9C6D6C87612}"/>
    <dgm:cxn modelId="{13791FAB-75F5-4574-B7B0-9012E59A4815}" type="presOf" srcId="{39CC92E3-BB22-40A5-968C-26F4FE0B7EEE}" destId="{4AB4F33F-9ECC-443B-AADB-3B61D32922C1}" srcOrd="0" destOrd="0" presId="urn:microsoft.com/office/officeart/2008/layout/LinedList"/>
    <dgm:cxn modelId="{495447AC-C767-4866-A7D6-DFB4B08023B2}" srcId="{DC29976D-BC7F-4C33-9A79-41F0C9FA2953}" destId="{3B7C725F-BD06-41AF-A88F-ABA4655D796B}" srcOrd="7" destOrd="0" parTransId="{B6ED147D-A896-45C9-A073-87AB260A592A}" sibTransId="{305F8CD8-1C30-4048-9DB5-34D6322C4567}"/>
    <dgm:cxn modelId="{4A198CBA-B733-41F2-AADB-3AEAE2FD72E8}" type="presOf" srcId="{255ADDBC-AC2C-4DB6-A177-BB73DDFCB46D}" destId="{F6B05F78-E805-4159-8E5C-6AC078531657}" srcOrd="0" destOrd="0" presId="urn:microsoft.com/office/officeart/2008/layout/LinedList"/>
    <dgm:cxn modelId="{BC6C79DC-609B-47CC-BE20-597555A0593F}" type="presOf" srcId="{81829133-3C43-44AF-B55E-5924314CE2F5}" destId="{4B46AB1A-0ABF-4E1C-8256-9D116201BC45}" srcOrd="0" destOrd="0" presId="urn:microsoft.com/office/officeart/2008/layout/LinedList"/>
    <dgm:cxn modelId="{CAA9B5DE-D6A8-4C89-A2CE-747961E03B7E}" type="presOf" srcId="{3B7C725F-BD06-41AF-A88F-ABA4655D796B}" destId="{B6B0227E-0DFF-4CBB-B5EE-4C09695EB492}" srcOrd="0" destOrd="0" presId="urn:microsoft.com/office/officeart/2008/layout/LinedList"/>
    <dgm:cxn modelId="{B361E6F6-504A-4582-8496-9C5FA1AC154C}" type="presOf" srcId="{2B3E5C7E-FA2D-429A-B40D-851047632519}" destId="{166919E7-9948-4032-B3CF-46274E545A52}" srcOrd="0" destOrd="0" presId="urn:microsoft.com/office/officeart/2008/layout/LinedList"/>
    <dgm:cxn modelId="{8867D4BC-7980-4DD9-9101-BB8E9374B8BE}" type="presParOf" srcId="{5B951EDF-7DDC-4873-A8D0-10AF267B1060}" destId="{D0FED587-805C-4893-8530-939131833180}" srcOrd="0" destOrd="0" presId="urn:microsoft.com/office/officeart/2008/layout/LinedList"/>
    <dgm:cxn modelId="{A550F13D-9200-42A0-94EB-1BB2AF7F4394}" type="presParOf" srcId="{5B951EDF-7DDC-4873-A8D0-10AF267B1060}" destId="{05F0D714-BAE4-4CF8-A429-8C31CF1FBCBE}" srcOrd="1" destOrd="0" presId="urn:microsoft.com/office/officeart/2008/layout/LinedList"/>
    <dgm:cxn modelId="{F77D33D3-0CC8-4CED-817A-7BB04522C656}" type="presParOf" srcId="{05F0D714-BAE4-4CF8-A429-8C31CF1FBCBE}" destId="{4B46AB1A-0ABF-4E1C-8256-9D116201BC45}" srcOrd="0" destOrd="0" presId="urn:microsoft.com/office/officeart/2008/layout/LinedList"/>
    <dgm:cxn modelId="{B32904FB-A6F9-46D1-8835-904A80B338EE}" type="presParOf" srcId="{05F0D714-BAE4-4CF8-A429-8C31CF1FBCBE}" destId="{B4A27AC0-E74E-4D42-95AC-95A423426B86}" srcOrd="1" destOrd="0" presId="urn:microsoft.com/office/officeart/2008/layout/LinedList"/>
    <dgm:cxn modelId="{24458D02-DD03-43C2-B917-A7615967E5DD}" type="presParOf" srcId="{5B951EDF-7DDC-4873-A8D0-10AF267B1060}" destId="{9DF9626E-362B-4783-8081-7C1882687586}" srcOrd="2" destOrd="0" presId="urn:microsoft.com/office/officeart/2008/layout/LinedList"/>
    <dgm:cxn modelId="{D43B5242-0F6E-4A50-9AED-FD5371816E20}" type="presParOf" srcId="{5B951EDF-7DDC-4873-A8D0-10AF267B1060}" destId="{E221676F-B083-4561-BF0E-F5905F2BFEF2}" srcOrd="3" destOrd="0" presId="urn:microsoft.com/office/officeart/2008/layout/LinedList"/>
    <dgm:cxn modelId="{DD7DFC64-D716-4668-ABB1-290CC0B35225}" type="presParOf" srcId="{E221676F-B083-4561-BF0E-F5905F2BFEF2}" destId="{F3019F43-1980-4A10-BAB4-8A822FC29E6A}" srcOrd="0" destOrd="0" presId="urn:microsoft.com/office/officeart/2008/layout/LinedList"/>
    <dgm:cxn modelId="{D078D8BF-33A7-4991-9A3B-1ADA2F8E3F4A}" type="presParOf" srcId="{E221676F-B083-4561-BF0E-F5905F2BFEF2}" destId="{EFAD7171-C7BB-4222-A9C0-A8DF2A28AAD5}" srcOrd="1" destOrd="0" presId="urn:microsoft.com/office/officeart/2008/layout/LinedList"/>
    <dgm:cxn modelId="{C203ABCA-FD67-4A6D-BA8A-1B936DC759D8}" type="presParOf" srcId="{5B951EDF-7DDC-4873-A8D0-10AF267B1060}" destId="{5C477A07-4AF6-4CF3-B00E-5361EDEF9D0B}" srcOrd="4" destOrd="0" presId="urn:microsoft.com/office/officeart/2008/layout/LinedList"/>
    <dgm:cxn modelId="{C1A20A18-A49C-4569-BD9B-482132316655}" type="presParOf" srcId="{5B951EDF-7DDC-4873-A8D0-10AF267B1060}" destId="{440C734A-7528-4016-BE6D-B0169FDEA430}" srcOrd="5" destOrd="0" presId="urn:microsoft.com/office/officeart/2008/layout/LinedList"/>
    <dgm:cxn modelId="{A200943D-6388-4581-96B7-F1CAB39E8537}" type="presParOf" srcId="{440C734A-7528-4016-BE6D-B0169FDEA430}" destId="{1DDEE82D-F5D4-4BF1-8C86-94B2859BA311}" srcOrd="0" destOrd="0" presId="urn:microsoft.com/office/officeart/2008/layout/LinedList"/>
    <dgm:cxn modelId="{91E21E11-4FB8-40AB-94F5-457B2F7F0314}" type="presParOf" srcId="{440C734A-7528-4016-BE6D-B0169FDEA430}" destId="{5BFFC44F-728D-4F9C-A23B-7EDBB6EAD3AA}" srcOrd="1" destOrd="0" presId="urn:microsoft.com/office/officeart/2008/layout/LinedList"/>
    <dgm:cxn modelId="{6AE59E6E-E78F-4FAF-9B96-7891DA6794E4}" type="presParOf" srcId="{5B951EDF-7DDC-4873-A8D0-10AF267B1060}" destId="{BAB8AFC5-649E-4591-AC39-F338553DB7C3}" srcOrd="6" destOrd="0" presId="urn:microsoft.com/office/officeart/2008/layout/LinedList"/>
    <dgm:cxn modelId="{33820C5A-B159-4FFA-810C-FCA75A55C5AA}" type="presParOf" srcId="{5B951EDF-7DDC-4873-A8D0-10AF267B1060}" destId="{57240314-09F4-45B1-9E28-929283C20798}" srcOrd="7" destOrd="0" presId="urn:microsoft.com/office/officeart/2008/layout/LinedList"/>
    <dgm:cxn modelId="{1BE7CC37-47FF-44F2-B1F5-15830C36F644}" type="presParOf" srcId="{57240314-09F4-45B1-9E28-929283C20798}" destId="{FBE150AB-D81F-4A7E-AF06-6CC922B6191A}" srcOrd="0" destOrd="0" presId="urn:microsoft.com/office/officeart/2008/layout/LinedList"/>
    <dgm:cxn modelId="{1E109379-8950-4BE3-9A05-B019371D4A94}" type="presParOf" srcId="{57240314-09F4-45B1-9E28-929283C20798}" destId="{67677590-28AD-49F9-904E-145514868238}" srcOrd="1" destOrd="0" presId="urn:microsoft.com/office/officeart/2008/layout/LinedList"/>
    <dgm:cxn modelId="{F78D7A1C-D5E3-4DCE-BF72-7AA27300C283}" type="presParOf" srcId="{5B951EDF-7DDC-4873-A8D0-10AF267B1060}" destId="{C3191C7B-DF25-429B-A10B-1BB1D51E7DEA}" srcOrd="8" destOrd="0" presId="urn:microsoft.com/office/officeart/2008/layout/LinedList"/>
    <dgm:cxn modelId="{441FF52F-9E0F-40FA-8522-70312B875392}" type="presParOf" srcId="{5B951EDF-7DDC-4873-A8D0-10AF267B1060}" destId="{6B9E9E08-16C5-4F1F-91B2-5431ABFEEDA5}" srcOrd="9" destOrd="0" presId="urn:microsoft.com/office/officeart/2008/layout/LinedList"/>
    <dgm:cxn modelId="{05D19D75-CF6A-4EBD-AE5F-EC346E44D354}" type="presParOf" srcId="{6B9E9E08-16C5-4F1F-91B2-5431ABFEEDA5}" destId="{4AB4F33F-9ECC-443B-AADB-3B61D32922C1}" srcOrd="0" destOrd="0" presId="urn:microsoft.com/office/officeart/2008/layout/LinedList"/>
    <dgm:cxn modelId="{48D33787-8AC7-46D7-A555-1AF97F825E7F}" type="presParOf" srcId="{6B9E9E08-16C5-4F1F-91B2-5431ABFEEDA5}" destId="{0A6E967A-2BB1-4B96-B9D9-B7E5877C66E8}" srcOrd="1" destOrd="0" presId="urn:microsoft.com/office/officeart/2008/layout/LinedList"/>
    <dgm:cxn modelId="{FE0ECD88-D4D0-40EA-9142-4D8D1DB41AFB}" type="presParOf" srcId="{5B951EDF-7DDC-4873-A8D0-10AF267B1060}" destId="{03236F79-1787-4C52-8179-DEB8834D8C83}" srcOrd="10" destOrd="0" presId="urn:microsoft.com/office/officeart/2008/layout/LinedList"/>
    <dgm:cxn modelId="{93BFB4BE-044F-4FBE-BA90-1097A776F50D}" type="presParOf" srcId="{5B951EDF-7DDC-4873-A8D0-10AF267B1060}" destId="{8C327A59-895B-4846-BF5E-D43168CC4D0A}" srcOrd="11" destOrd="0" presId="urn:microsoft.com/office/officeart/2008/layout/LinedList"/>
    <dgm:cxn modelId="{DBAB487A-560D-44A2-8306-2D2A9DB4DCE0}" type="presParOf" srcId="{8C327A59-895B-4846-BF5E-D43168CC4D0A}" destId="{F6B05F78-E805-4159-8E5C-6AC078531657}" srcOrd="0" destOrd="0" presId="urn:microsoft.com/office/officeart/2008/layout/LinedList"/>
    <dgm:cxn modelId="{DF4D8977-C2CD-419C-A8B7-B9C91245D4DB}" type="presParOf" srcId="{8C327A59-895B-4846-BF5E-D43168CC4D0A}" destId="{302AF318-244F-4165-9566-5359AB587660}" srcOrd="1" destOrd="0" presId="urn:microsoft.com/office/officeart/2008/layout/LinedList"/>
    <dgm:cxn modelId="{B55E1212-C09C-4506-8FAB-D71DC35B9B33}" type="presParOf" srcId="{5B951EDF-7DDC-4873-A8D0-10AF267B1060}" destId="{94F6D4F8-7B34-487E-A43A-7871FAC09D9F}" srcOrd="12" destOrd="0" presId="urn:microsoft.com/office/officeart/2008/layout/LinedList"/>
    <dgm:cxn modelId="{B9ABEEF6-B3D3-4A17-B64F-7B3BE7240C4D}" type="presParOf" srcId="{5B951EDF-7DDC-4873-A8D0-10AF267B1060}" destId="{5F22D3D3-26C6-4253-AFF4-8B816510EFFB}" srcOrd="13" destOrd="0" presId="urn:microsoft.com/office/officeart/2008/layout/LinedList"/>
    <dgm:cxn modelId="{6535D82A-9E08-44D4-A59B-05780EEA7934}" type="presParOf" srcId="{5F22D3D3-26C6-4253-AFF4-8B816510EFFB}" destId="{166919E7-9948-4032-B3CF-46274E545A52}" srcOrd="0" destOrd="0" presId="urn:microsoft.com/office/officeart/2008/layout/LinedList"/>
    <dgm:cxn modelId="{1858AB21-4664-4E11-94E9-57AFBCEC2771}" type="presParOf" srcId="{5F22D3D3-26C6-4253-AFF4-8B816510EFFB}" destId="{5865E69B-E6E9-4F8F-89D6-49513EBDB5DC}" srcOrd="1" destOrd="0" presId="urn:microsoft.com/office/officeart/2008/layout/LinedList"/>
    <dgm:cxn modelId="{904498C2-F5E2-40C0-A552-C13AE50D7152}" type="presParOf" srcId="{5B951EDF-7DDC-4873-A8D0-10AF267B1060}" destId="{3120CF5A-875E-47AD-B9FB-C604A00F10A7}" srcOrd="14" destOrd="0" presId="urn:microsoft.com/office/officeart/2008/layout/LinedList"/>
    <dgm:cxn modelId="{CC4FE857-32B9-4BA9-A995-A594AA433EAC}" type="presParOf" srcId="{5B951EDF-7DDC-4873-A8D0-10AF267B1060}" destId="{8BE3FB7A-BD44-43D6-8B7A-79CE95A8C668}" srcOrd="15" destOrd="0" presId="urn:microsoft.com/office/officeart/2008/layout/LinedList"/>
    <dgm:cxn modelId="{A347920A-0DBA-4266-A780-3D1FC7F994C4}" type="presParOf" srcId="{8BE3FB7A-BD44-43D6-8B7A-79CE95A8C668}" destId="{B6B0227E-0DFF-4CBB-B5EE-4C09695EB492}" srcOrd="0" destOrd="0" presId="urn:microsoft.com/office/officeart/2008/layout/LinedList"/>
    <dgm:cxn modelId="{BA11E7AD-76B9-4F74-B567-34AFF7F4B355}" type="presParOf" srcId="{8BE3FB7A-BD44-43D6-8B7A-79CE95A8C668}" destId="{A14CCD94-84DE-4B33-9730-8228DA0B4A5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C29976D-BC7F-4C33-9A79-41F0C9FA295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accent3_2" csCatId="accent3" phldr="1"/>
      <dgm:spPr/>
      <dgm:t>
        <a:bodyPr/>
        <a:lstStyle/>
        <a:p>
          <a:endParaRPr lang="en-US"/>
        </a:p>
      </dgm:t>
    </dgm:pt>
    <dgm:pt modelId="{81829133-3C43-44AF-B55E-5924314CE2F5}">
      <dgm:prSet/>
      <dgm:spPr/>
      <dgm:t>
        <a:bodyPr/>
        <a:lstStyle/>
        <a:p>
          <a:r>
            <a:rPr lang="en-US" dirty="0"/>
            <a:t>#1 Loan Cut – As Stabilized Value </a:t>
          </a:r>
          <a:r>
            <a:rPr lang="en-US" dirty="0" err="1"/>
            <a:t>Stip</a:t>
          </a:r>
          <a:endParaRPr lang="en-US" dirty="0"/>
        </a:p>
      </dgm:t>
    </dgm:pt>
    <dgm:pt modelId="{29F03919-9EA9-4316-BDCF-08BFE4FAC5C6}" type="parTrans" cxnId="{0B727D33-03F6-45FD-9CC2-F092B9C55066}">
      <dgm:prSet/>
      <dgm:spPr/>
      <dgm:t>
        <a:bodyPr/>
        <a:lstStyle/>
        <a:p>
          <a:endParaRPr lang="en-US"/>
        </a:p>
      </dgm:t>
    </dgm:pt>
    <dgm:pt modelId="{D3A592A8-D817-4787-949F-0803B82DF11C}" type="sibTrans" cxnId="{0B727D33-03F6-45FD-9CC2-F092B9C55066}">
      <dgm:prSet/>
      <dgm:spPr/>
      <dgm:t>
        <a:bodyPr/>
        <a:lstStyle/>
        <a:p>
          <a:endParaRPr lang="en-US"/>
        </a:p>
      </dgm:t>
    </dgm:pt>
    <dgm:pt modelId="{82EF69AC-D3D5-4241-B6AE-7B93B0E6D4CC}">
      <dgm:prSet/>
      <dgm:spPr/>
      <dgm:t>
        <a:bodyPr/>
        <a:lstStyle/>
        <a:p>
          <a:r>
            <a:rPr lang="en-US" dirty="0"/>
            <a:t>Market Cap Rate on Costar/ Others</a:t>
          </a:r>
        </a:p>
      </dgm:t>
    </dgm:pt>
    <dgm:pt modelId="{4DB40F6D-7E28-45E3-83BE-5F8A5E5AFD43}" type="parTrans" cxnId="{0DB32452-3F06-4917-8650-6E7983C20574}">
      <dgm:prSet/>
      <dgm:spPr/>
      <dgm:t>
        <a:bodyPr/>
        <a:lstStyle/>
        <a:p>
          <a:endParaRPr lang="en-US"/>
        </a:p>
      </dgm:t>
    </dgm:pt>
    <dgm:pt modelId="{BE9FC64F-3C79-4B81-875F-06B30806FB41}" type="sibTrans" cxnId="{0DB32452-3F06-4917-8650-6E7983C20574}">
      <dgm:prSet/>
      <dgm:spPr/>
      <dgm:t>
        <a:bodyPr/>
        <a:lstStyle/>
        <a:p>
          <a:endParaRPr lang="en-US"/>
        </a:p>
      </dgm:t>
    </dgm:pt>
    <dgm:pt modelId="{ADCECB37-D36F-460C-9BCB-C40655CEFA2E}">
      <dgm:prSet/>
      <dgm:spPr/>
      <dgm:t>
        <a:bodyPr/>
        <a:lstStyle/>
        <a:p>
          <a:r>
            <a:rPr lang="en-US" dirty="0"/>
            <a:t>Market Rents Post Renovation</a:t>
          </a:r>
        </a:p>
      </dgm:t>
    </dgm:pt>
    <dgm:pt modelId="{704DB506-B0E6-47BF-9784-3BA64F142F00}" type="parTrans" cxnId="{B2CAF640-F902-4375-B7E1-FCD52B58CF53}">
      <dgm:prSet/>
      <dgm:spPr/>
      <dgm:t>
        <a:bodyPr/>
        <a:lstStyle/>
        <a:p>
          <a:endParaRPr lang="en-US"/>
        </a:p>
      </dgm:t>
    </dgm:pt>
    <dgm:pt modelId="{387AAF69-B720-4F53-BEF0-372D809C864F}" type="sibTrans" cxnId="{B2CAF640-F902-4375-B7E1-FCD52B58CF53}">
      <dgm:prSet/>
      <dgm:spPr/>
      <dgm:t>
        <a:bodyPr/>
        <a:lstStyle/>
        <a:p>
          <a:endParaRPr lang="en-US"/>
        </a:p>
      </dgm:t>
    </dgm:pt>
    <dgm:pt modelId="{47F370B2-6682-4C06-A167-74A84211F032}">
      <dgm:prSet/>
      <dgm:spPr/>
      <dgm:t>
        <a:bodyPr/>
        <a:lstStyle/>
        <a:p>
          <a:r>
            <a:rPr lang="en-US" dirty="0"/>
            <a:t>Market Expenses Post Renovation</a:t>
          </a:r>
        </a:p>
      </dgm:t>
    </dgm:pt>
    <dgm:pt modelId="{B642A0F6-3B10-4C75-B924-820F9FF3C251}" type="parTrans" cxnId="{97103C1D-2CF2-4ACE-AF24-706B6C9D14F0}">
      <dgm:prSet/>
      <dgm:spPr/>
      <dgm:t>
        <a:bodyPr/>
        <a:lstStyle/>
        <a:p>
          <a:endParaRPr lang="en-US"/>
        </a:p>
      </dgm:t>
    </dgm:pt>
    <dgm:pt modelId="{51CF32BF-389F-433F-B68F-EAFBA1000284}" type="sibTrans" cxnId="{97103C1D-2CF2-4ACE-AF24-706B6C9D14F0}">
      <dgm:prSet/>
      <dgm:spPr/>
      <dgm:t>
        <a:bodyPr/>
        <a:lstStyle/>
        <a:p>
          <a:endParaRPr lang="en-US"/>
        </a:p>
      </dgm:t>
    </dgm:pt>
    <dgm:pt modelId="{39CC92E3-BB22-40A5-968C-26F4FE0B7EEE}">
      <dgm:prSet/>
      <dgm:spPr/>
      <dgm:t>
        <a:bodyPr/>
        <a:lstStyle/>
        <a:p>
          <a:r>
            <a:rPr lang="en-US" dirty="0"/>
            <a:t>Business Plan Timeline</a:t>
          </a:r>
        </a:p>
      </dgm:t>
    </dgm:pt>
    <dgm:pt modelId="{31952920-AE04-4E10-A147-E775C9428DF6}" type="parTrans" cxnId="{4FD05A9D-18B6-4F23-9404-BA5DD248C3C6}">
      <dgm:prSet/>
      <dgm:spPr/>
      <dgm:t>
        <a:bodyPr/>
        <a:lstStyle/>
        <a:p>
          <a:endParaRPr lang="en-US"/>
        </a:p>
      </dgm:t>
    </dgm:pt>
    <dgm:pt modelId="{BB17177B-EFAA-425C-AB36-A9C6D6C87612}" type="sibTrans" cxnId="{4FD05A9D-18B6-4F23-9404-BA5DD248C3C6}">
      <dgm:prSet/>
      <dgm:spPr/>
      <dgm:t>
        <a:bodyPr/>
        <a:lstStyle/>
        <a:p>
          <a:endParaRPr lang="en-US"/>
        </a:p>
      </dgm:t>
    </dgm:pt>
    <dgm:pt modelId="{255ADDBC-AC2C-4DB6-A177-BB73DDFCB46D}">
      <dgm:prSet/>
      <dgm:spPr/>
      <dgm:t>
        <a:bodyPr/>
        <a:lstStyle/>
        <a:p>
          <a:r>
            <a:rPr lang="en-US" dirty="0"/>
            <a:t>Draw Schedule</a:t>
          </a:r>
        </a:p>
      </dgm:t>
    </dgm:pt>
    <dgm:pt modelId="{612CEE6A-D874-4FD8-9A90-115286EE3658}" type="parTrans" cxnId="{81029C82-81B8-44C6-93E4-468A3D292A61}">
      <dgm:prSet/>
      <dgm:spPr/>
      <dgm:t>
        <a:bodyPr/>
        <a:lstStyle/>
        <a:p>
          <a:endParaRPr lang="en-US"/>
        </a:p>
      </dgm:t>
    </dgm:pt>
    <dgm:pt modelId="{864E20DA-0EFD-462D-BC65-BE2261054A6C}" type="sibTrans" cxnId="{81029C82-81B8-44C6-93E4-468A3D292A61}">
      <dgm:prSet/>
      <dgm:spPr/>
      <dgm:t>
        <a:bodyPr/>
        <a:lstStyle/>
        <a:p>
          <a:endParaRPr lang="en-US"/>
        </a:p>
      </dgm:t>
    </dgm:pt>
    <dgm:pt modelId="{9791FC7B-9F4D-45B9-946E-B20F6E3CB857}" type="pres">
      <dgm:prSet presAssocID="{DC29976D-BC7F-4C33-9A79-41F0C9FA2953}" presName="root" presStyleCnt="0">
        <dgm:presLayoutVars>
          <dgm:dir/>
          <dgm:resizeHandles val="exact"/>
        </dgm:presLayoutVars>
      </dgm:prSet>
      <dgm:spPr/>
    </dgm:pt>
    <dgm:pt modelId="{F8A00C86-B892-447C-916E-C0C579A54D50}" type="pres">
      <dgm:prSet presAssocID="{81829133-3C43-44AF-B55E-5924314CE2F5}" presName="compNode" presStyleCnt="0"/>
      <dgm:spPr/>
    </dgm:pt>
    <dgm:pt modelId="{B0AC13B5-A8C2-4D5F-907C-CCF47A5C399E}" type="pres">
      <dgm:prSet presAssocID="{81829133-3C43-44AF-B55E-5924314CE2F5}" presName="bgRect" presStyleLbl="bgShp" presStyleIdx="0" presStyleCnt="6"/>
      <dgm:spPr>
        <a:solidFill>
          <a:schemeClr val="tx1"/>
        </a:solidFill>
      </dgm:spPr>
    </dgm:pt>
    <dgm:pt modelId="{DF08E236-89C0-4338-BBA4-906C929BDB67}" type="pres">
      <dgm:prSet presAssocID="{81829133-3C43-44AF-B55E-5924314CE2F5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A19F00E8-CFED-4AFB-8093-624F1EA830C6}" type="pres">
      <dgm:prSet presAssocID="{81829133-3C43-44AF-B55E-5924314CE2F5}" presName="spaceRect" presStyleCnt="0"/>
      <dgm:spPr/>
    </dgm:pt>
    <dgm:pt modelId="{239929BB-DDEA-4C63-A1BC-9E501027E63F}" type="pres">
      <dgm:prSet presAssocID="{81829133-3C43-44AF-B55E-5924314CE2F5}" presName="parTx" presStyleLbl="revTx" presStyleIdx="0" presStyleCnt="6">
        <dgm:presLayoutVars>
          <dgm:chMax val="0"/>
          <dgm:chPref val="0"/>
        </dgm:presLayoutVars>
      </dgm:prSet>
      <dgm:spPr/>
    </dgm:pt>
    <dgm:pt modelId="{64DC2BD2-3C0D-432F-9362-2BB012462F1A}" type="pres">
      <dgm:prSet presAssocID="{D3A592A8-D817-4787-949F-0803B82DF11C}" presName="sibTrans" presStyleCnt="0"/>
      <dgm:spPr/>
    </dgm:pt>
    <dgm:pt modelId="{F7BC5289-E56E-403F-AAF6-81C771791B94}" type="pres">
      <dgm:prSet presAssocID="{82EF69AC-D3D5-4241-B6AE-7B93B0E6D4CC}" presName="compNode" presStyleCnt="0"/>
      <dgm:spPr/>
    </dgm:pt>
    <dgm:pt modelId="{3BE93961-EC15-441C-9D0D-DA17FE5399A5}" type="pres">
      <dgm:prSet presAssocID="{82EF69AC-D3D5-4241-B6AE-7B93B0E6D4CC}" presName="bgRect" presStyleLbl="bgShp" presStyleIdx="1" presStyleCnt="6"/>
      <dgm:spPr>
        <a:solidFill>
          <a:schemeClr val="tx1"/>
        </a:solidFill>
      </dgm:spPr>
    </dgm:pt>
    <dgm:pt modelId="{06317457-E4C7-440F-8CD1-EA532EA5A632}" type="pres">
      <dgm:prSet presAssocID="{82EF69AC-D3D5-4241-B6AE-7B93B0E6D4CC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siness Growth"/>
        </a:ext>
      </dgm:extLst>
    </dgm:pt>
    <dgm:pt modelId="{97E34101-FFD0-43B6-91C0-DE5CE7473007}" type="pres">
      <dgm:prSet presAssocID="{82EF69AC-D3D5-4241-B6AE-7B93B0E6D4CC}" presName="spaceRect" presStyleCnt="0"/>
      <dgm:spPr/>
    </dgm:pt>
    <dgm:pt modelId="{57AD96BA-37DB-45F9-9132-7D395E348094}" type="pres">
      <dgm:prSet presAssocID="{82EF69AC-D3D5-4241-B6AE-7B93B0E6D4CC}" presName="parTx" presStyleLbl="revTx" presStyleIdx="1" presStyleCnt="6">
        <dgm:presLayoutVars>
          <dgm:chMax val="0"/>
          <dgm:chPref val="0"/>
        </dgm:presLayoutVars>
      </dgm:prSet>
      <dgm:spPr/>
    </dgm:pt>
    <dgm:pt modelId="{03617AEA-2BE2-4157-AA53-FF84F4A8773A}" type="pres">
      <dgm:prSet presAssocID="{BE9FC64F-3C79-4B81-875F-06B30806FB41}" presName="sibTrans" presStyleCnt="0"/>
      <dgm:spPr/>
    </dgm:pt>
    <dgm:pt modelId="{657947B9-D054-4386-98C3-C59ED5A72990}" type="pres">
      <dgm:prSet presAssocID="{ADCECB37-D36F-460C-9BCB-C40655CEFA2E}" presName="compNode" presStyleCnt="0"/>
      <dgm:spPr/>
    </dgm:pt>
    <dgm:pt modelId="{EBD5A102-F21C-4C1D-8421-D7A12C790B42}" type="pres">
      <dgm:prSet presAssocID="{ADCECB37-D36F-460C-9BCB-C40655CEFA2E}" presName="bgRect" presStyleLbl="bgShp" presStyleIdx="2" presStyleCnt="6"/>
      <dgm:spPr>
        <a:solidFill>
          <a:schemeClr val="tx1"/>
        </a:solidFill>
      </dgm:spPr>
    </dgm:pt>
    <dgm:pt modelId="{857BE655-EE62-4CB6-826F-63672F0B3390}" type="pres">
      <dgm:prSet presAssocID="{ADCECB37-D36F-460C-9BCB-C40655CEFA2E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ity"/>
        </a:ext>
      </dgm:extLst>
    </dgm:pt>
    <dgm:pt modelId="{F8651835-056E-4C55-83C4-5D3999402336}" type="pres">
      <dgm:prSet presAssocID="{ADCECB37-D36F-460C-9BCB-C40655CEFA2E}" presName="spaceRect" presStyleCnt="0"/>
      <dgm:spPr/>
    </dgm:pt>
    <dgm:pt modelId="{A846A64E-1906-4CB1-9259-366CBD77FFBA}" type="pres">
      <dgm:prSet presAssocID="{ADCECB37-D36F-460C-9BCB-C40655CEFA2E}" presName="parTx" presStyleLbl="revTx" presStyleIdx="2" presStyleCnt="6">
        <dgm:presLayoutVars>
          <dgm:chMax val="0"/>
          <dgm:chPref val="0"/>
        </dgm:presLayoutVars>
      </dgm:prSet>
      <dgm:spPr/>
    </dgm:pt>
    <dgm:pt modelId="{5FD352A5-24A0-4122-AE45-84E155383ADC}" type="pres">
      <dgm:prSet presAssocID="{387AAF69-B720-4F53-BEF0-372D809C864F}" presName="sibTrans" presStyleCnt="0"/>
      <dgm:spPr/>
    </dgm:pt>
    <dgm:pt modelId="{E4FF6A06-61D3-468E-9390-3FE4DAF4813A}" type="pres">
      <dgm:prSet presAssocID="{47F370B2-6682-4C06-A167-74A84211F032}" presName="compNode" presStyleCnt="0"/>
      <dgm:spPr/>
    </dgm:pt>
    <dgm:pt modelId="{66850132-5A6D-4592-AFED-2BA2A963A762}" type="pres">
      <dgm:prSet presAssocID="{47F370B2-6682-4C06-A167-74A84211F032}" presName="bgRect" presStyleLbl="bgShp" presStyleIdx="3" presStyleCnt="6"/>
      <dgm:spPr>
        <a:solidFill>
          <a:schemeClr val="tx1"/>
        </a:solidFill>
      </dgm:spPr>
    </dgm:pt>
    <dgm:pt modelId="{7E1CDB15-17C0-4005-9D3A-7F5F0952B567}" type="pres">
      <dgm:prSet presAssocID="{47F370B2-6682-4C06-A167-74A84211F032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EBF291D6-DC15-4EFE-909C-3F58FFC18F6F}" type="pres">
      <dgm:prSet presAssocID="{47F370B2-6682-4C06-A167-74A84211F032}" presName="spaceRect" presStyleCnt="0"/>
      <dgm:spPr/>
    </dgm:pt>
    <dgm:pt modelId="{F84E068D-2471-4281-B431-D66736ED352A}" type="pres">
      <dgm:prSet presAssocID="{47F370B2-6682-4C06-A167-74A84211F032}" presName="parTx" presStyleLbl="revTx" presStyleIdx="3" presStyleCnt="6">
        <dgm:presLayoutVars>
          <dgm:chMax val="0"/>
          <dgm:chPref val="0"/>
        </dgm:presLayoutVars>
      </dgm:prSet>
      <dgm:spPr/>
    </dgm:pt>
    <dgm:pt modelId="{0ECCFDC5-FC83-440D-B8A1-0F41CC00D68D}" type="pres">
      <dgm:prSet presAssocID="{51CF32BF-389F-433F-B68F-EAFBA1000284}" presName="sibTrans" presStyleCnt="0"/>
      <dgm:spPr/>
    </dgm:pt>
    <dgm:pt modelId="{52C19C39-6A03-462E-9310-1B6103FFA642}" type="pres">
      <dgm:prSet presAssocID="{39CC92E3-BB22-40A5-968C-26F4FE0B7EEE}" presName="compNode" presStyleCnt="0"/>
      <dgm:spPr/>
    </dgm:pt>
    <dgm:pt modelId="{62E969C6-43A4-4BC8-B961-1014035D52C0}" type="pres">
      <dgm:prSet presAssocID="{39CC92E3-BB22-40A5-968C-26F4FE0B7EEE}" presName="bgRect" presStyleLbl="bgShp" presStyleIdx="4" presStyleCnt="6"/>
      <dgm:spPr>
        <a:solidFill>
          <a:schemeClr val="tx1"/>
        </a:solidFill>
      </dgm:spPr>
    </dgm:pt>
    <dgm:pt modelId="{66FC89C0-DC24-40DC-B3D6-D53C22F505EE}" type="pres">
      <dgm:prSet presAssocID="{39CC92E3-BB22-40A5-968C-26F4FE0B7EEE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list"/>
        </a:ext>
      </dgm:extLst>
    </dgm:pt>
    <dgm:pt modelId="{55ACC704-6911-40E7-B191-485919101049}" type="pres">
      <dgm:prSet presAssocID="{39CC92E3-BB22-40A5-968C-26F4FE0B7EEE}" presName="spaceRect" presStyleCnt="0"/>
      <dgm:spPr/>
    </dgm:pt>
    <dgm:pt modelId="{4A1E754A-61AC-4A9B-90A4-5BBDF3A69AC6}" type="pres">
      <dgm:prSet presAssocID="{39CC92E3-BB22-40A5-968C-26F4FE0B7EEE}" presName="parTx" presStyleLbl="revTx" presStyleIdx="4" presStyleCnt="6">
        <dgm:presLayoutVars>
          <dgm:chMax val="0"/>
          <dgm:chPref val="0"/>
        </dgm:presLayoutVars>
      </dgm:prSet>
      <dgm:spPr/>
    </dgm:pt>
    <dgm:pt modelId="{0D0A5E5A-3349-4333-82EE-6A19AC151BC6}" type="pres">
      <dgm:prSet presAssocID="{BB17177B-EFAA-425C-AB36-A9C6D6C87612}" presName="sibTrans" presStyleCnt="0"/>
      <dgm:spPr/>
    </dgm:pt>
    <dgm:pt modelId="{FC133AD8-13A3-4CF3-A50E-2D53788045B8}" type="pres">
      <dgm:prSet presAssocID="{255ADDBC-AC2C-4DB6-A177-BB73DDFCB46D}" presName="compNode" presStyleCnt="0"/>
      <dgm:spPr/>
    </dgm:pt>
    <dgm:pt modelId="{D43437AF-C089-4C4F-B224-B1C74436A907}" type="pres">
      <dgm:prSet presAssocID="{255ADDBC-AC2C-4DB6-A177-BB73DDFCB46D}" presName="bgRect" presStyleLbl="bgShp" presStyleIdx="5" presStyleCnt="6"/>
      <dgm:spPr>
        <a:solidFill>
          <a:schemeClr val="tx1"/>
        </a:solidFill>
      </dgm:spPr>
    </dgm:pt>
    <dgm:pt modelId="{F179BD8F-E710-4C0D-8C34-AB31F4EF9DAE}" type="pres">
      <dgm:prSet presAssocID="{255ADDBC-AC2C-4DB6-A177-BB73DDFCB46D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3C0B6245-C518-4102-8E0D-F43F12ED9896}" type="pres">
      <dgm:prSet presAssocID="{255ADDBC-AC2C-4DB6-A177-BB73DDFCB46D}" presName="spaceRect" presStyleCnt="0"/>
      <dgm:spPr/>
    </dgm:pt>
    <dgm:pt modelId="{0BD51B26-C094-48A9-9CC4-6ED401B14E38}" type="pres">
      <dgm:prSet presAssocID="{255ADDBC-AC2C-4DB6-A177-BB73DDFCB46D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F2E89211-1C7A-48D7-9064-49B445340A6E}" type="presOf" srcId="{81829133-3C43-44AF-B55E-5924314CE2F5}" destId="{239929BB-DDEA-4C63-A1BC-9E501027E63F}" srcOrd="0" destOrd="0" presId="urn:microsoft.com/office/officeart/2018/2/layout/IconVerticalSolidList"/>
    <dgm:cxn modelId="{04E60213-8A3D-4966-B687-49BC1D9AA8E2}" type="presOf" srcId="{47F370B2-6682-4C06-A167-74A84211F032}" destId="{F84E068D-2471-4281-B431-D66736ED352A}" srcOrd="0" destOrd="0" presId="urn:microsoft.com/office/officeart/2018/2/layout/IconVerticalSolidList"/>
    <dgm:cxn modelId="{97103C1D-2CF2-4ACE-AF24-706B6C9D14F0}" srcId="{DC29976D-BC7F-4C33-9A79-41F0C9FA2953}" destId="{47F370B2-6682-4C06-A167-74A84211F032}" srcOrd="3" destOrd="0" parTransId="{B642A0F6-3B10-4C75-B924-820F9FF3C251}" sibTransId="{51CF32BF-389F-433F-B68F-EAFBA1000284}"/>
    <dgm:cxn modelId="{95EE202A-31FF-4EA4-823C-087822937C21}" type="presOf" srcId="{ADCECB37-D36F-460C-9BCB-C40655CEFA2E}" destId="{A846A64E-1906-4CB1-9259-366CBD77FFBA}" srcOrd="0" destOrd="0" presId="urn:microsoft.com/office/officeart/2018/2/layout/IconVerticalSolidList"/>
    <dgm:cxn modelId="{0B727D33-03F6-45FD-9CC2-F092B9C55066}" srcId="{DC29976D-BC7F-4C33-9A79-41F0C9FA2953}" destId="{81829133-3C43-44AF-B55E-5924314CE2F5}" srcOrd="0" destOrd="0" parTransId="{29F03919-9EA9-4316-BDCF-08BFE4FAC5C6}" sibTransId="{D3A592A8-D817-4787-949F-0803B82DF11C}"/>
    <dgm:cxn modelId="{8801023F-7F59-4D30-91B7-3C648883368F}" type="presOf" srcId="{39CC92E3-BB22-40A5-968C-26F4FE0B7EEE}" destId="{4A1E754A-61AC-4A9B-90A4-5BBDF3A69AC6}" srcOrd="0" destOrd="0" presId="urn:microsoft.com/office/officeart/2018/2/layout/IconVerticalSolidList"/>
    <dgm:cxn modelId="{B2CAF640-F902-4375-B7E1-FCD52B58CF53}" srcId="{DC29976D-BC7F-4C33-9A79-41F0C9FA2953}" destId="{ADCECB37-D36F-460C-9BCB-C40655CEFA2E}" srcOrd="2" destOrd="0" parTransId="{704DB506-B0E6-47BF-9784-3BA64F142F00}" sibTransId="{387AAF69-B720-4F53-BEF0-372D809C864F}"/>
    <dgm:cxn modelId="{0068B569-9F10-410F-8B60-953EE00911D4}" type="presOf" srcId="{DC29976D-BC7F-4C33-9A79-41F0C9FA2953}" destId="{9791FC7B-9F4D-45B9-946E-B20F6E3CB857}" srcOrd="0" destOrd="0" presId="urn:microsoft.com/office/officeart/2018/2/layout/IconVerticalSolidList"/>
    <dgm:cxn modelId="{D927E370-C2A9-4999-B428-4E24E8E1A872}" type="presOf" srcId="{255ADDBC-AC2C-4DB6-A177-BB73DDFCB46D}" destId="{0BD51B26-C094-48A9-9CC4-6ED401B14E38}" srcOrd="0" destOrd="0" presId="urn:microsoft.com/office/officeart/2018/2/layout/IconVerticalSolidList"/>
    <dgm:cxn modelId="{0DB32452-3F06-4917-8650-6E7983C20574}" srcId="{DC29976D-BC7F-4C33-9A79-41F0C9FA2953}" destId="{82EF69AC-D3D5-4241-B6AE-7B93B0E6D4CC}" srcOrd="1" destOrd="0" parTransId="{4DB40F6D-7E28-45E3-83BE-5F8A5E5AFD43}" sibTransId="{BE9FC64F-3C79-4B81-875F-06B30806FB41}"/>
    <dgm:cxn modelId="{81029C82-81B8-44C6-93E4-468A3D292A61}" srcId="{DC29976D-BC7F-4C33-9A79-41F0C9FA2953}" destId="{255ADDBC-AC2C-4DB6-A177-BB73DDFCB46D}" srcOrd="5" destOrd="0" parTransId="{612CEE6A-D874-4FD8-9A90-115286EE3658}" sibTransId="{864E20DA-0EFD-462D-BC65-BE2261054A6C}"/>
    <dgm:cxn modelId="{4FD05A9D-18B6-4F23-9404-BA5DD248C3C6}" srcId="{DC29976D-BC7F-4C33-9A79-41F0C9FA2953}" destId="{39CC92E3-BB22-40A5-968C-26F4FE0B7EEE}" srcOrd="4" destOrd="0" parTransId="{31952920-AE04-4E10-A147-E775C9428DF6}" sibTransId="{BB17177B-EFAA-425C-AB36-A9C6D6C87612}"/>
    <dgm:cxn modelId="{E77AF79F-559C-455E-8B5A-014EC3B9ACBC}" type="presOf" srcId="{82EF69AC-D3D5-4241-B6AE-7B93B0E6D4CC}" destId="{57AD96BA-37DB-45F9-9132-7D395E348094}" srcOrd="0" destOrd="0" presId="urn:microsoft.com/office/officeart/2018/2/layout/IconVerticalSolidList"/>
    <dgm:cxn modelId="{AF98254B-61F8-4730-B4E8-2B4DAE347EA2}" type="presParOf" srcId="{9791FC7B-9F4D-45B9-946E-B20F6E3CB857}" destId="{F8A00C86-B892-447C-916E-C0C579A54D50}" srcOrd="0" destOrd="0" presId="urn:microsoft.com/office/officeart/2018/2/layout/IconVerticalSolidList"/>
    <dgm:cxn modelId="{1EC3FCBF-6716-40CC-B2BE-D780FF3DCD5A}" type="presParOf" srcId="{F8A00C86-B892-447C-916E-C0C579A54D50}" destId="{B0AC13B5-A8C2-4D5F-907C-CCF47A5C399E}" srcOrd="0" destOrd="0" presId="urn:microsoft.com/office/officeart/2018/2/layout/IconVerticalSolidList"/>
    <dgm:cxn modelId="{7421DA64-9E34-4BD1-B115-CC6230AC6989}" type="presParOf" srcId="{F8A00C86-B892-447C-916E-C0C579A54D50}" destId="{DF08E236-89C0-4338-BBA4-906C929BDB67}" srcOrd="1" destOrd="0" presId="urn:microsoft.com/office/officeart/2018/2/layout/IconVerticalSolidList"/>
    <dgm:cxn modelId="{67E9F85A-934D-4476-B66E-07164FB16AED}" type="presParOf" srcId="{F8A00C86-B892-447C-916E-C0C579A54D50}" destId="{A19F00E8-CFED-4AFB-8093-624F1EA830C6}" srcOrd="2" destOrd="0" presId="urn:microsoft.com/office/officeart/2018/2/layout/IconVerticalSolidList"/>
    <dgm:cxn modelId="{C4E4C2B0-CCA0-4F6D-AB78-8C3A813DF76C}" type="presParOf" srcId="{F8A00C86-B892-447C-916E-C0C579A54D50}" destId="{239929BB-DDEA-4C63-A1BC-9E501027E63F}" srcOrd="3" destOrd="0" presId="urn:microsoft.com/office/officeart/2018/2/layout/IconVerticalSolidList"/>
    <dgm:cxn modelId="{4ED735F9-E1DC-4C2A-A6BF-637E76C7C619}" type="presParOf" srcId="{9791FC7B-9F4D-45B9-946E-B20F6E3CB857}" destId="{64DC2BD2-3C0D-432F-9362-2BB012462F1A}" srcOrd="1" destOrd="0" presId="urn:microsoft.com/office/officeart/2018/2/layout/IconVerticalSolidList"/>
    <dgm:cxn modelId="{61447B35-C822-49B4-BF31-1592C92DC4BB}" type="presParOf" srcId="{9791FC7B-9F4D-45B9-946E-B20F6E3CB857}" destId="{F7BC5289-E56E-403F-AAF6-81C771791B94}" srcOrd="2" destOrd="0" presId="urn:microsoft.com/office/officeart/2018/2/layout/IconVerticalSolidList"/>
    <dgm:cxn modelId="{F26E6C7C-7846-4F3B-AAA2-78F98A6FD0CE}" type="presParOf" srcId="{F7BC5289-E56E-403F-AAF6-81C771791B94}" destId="{3BE93961-EC15-441C-9D0D-DA17FE5399A5}" srcOrd="0" destOrd="0" presId="urn:microsoft.com/office/officeart/2018/2/layout/IconVerticalSolidList"/>
    <dgm:cxn modelId="{F19F6E40-6056-42D3-A23B-AF8BDC93A215}" type="presParOf" srcId="{F7BC5289-E56E-403F-AAF6-81C771791B94}" destId="{06317457-E4C7-440F-8CD1-EA532EA5A632}" srcOrd="1" destOrd="0" presId="urn:microsoft.com/office/officeart/2018/2/layout/IconVerticalSolidList"/>
    <dgm:cxn modelId="{08B225ED-FA99-4B32-AE08-65251498B760}" type="presParOf" srcId="{F7BC5289-E56E-403F-AAF6-81C771791B94}" destId="{97E34101-FFD0-43B6-91C0-DE5CE7473007}" srcOrd="2" destOrd="0" presId="urn:microsoft.com/office/officeart/2018/2/layout/IconVerticalSolidList"/>
    <dgm:cxn modelId="{CA2C679B-3721-45B9-9D3D-98DFEAA62F31}" type="presParOf" srcId="{F7BC5289-E56E-403F-AAF6-81C771791B94}" destId="{57AD96BA-37DB-45F9-9132-7D395E348094}" srcOrd="3" destOrd="0" presId="urn:microsoft.com/office/officeart/2018/2/layout/IconVerticalSolidList"/>
    <dgm:cxn modelId="{83CBFEA1-4BB5-4AF6-AAFB-7298E50F5077}" type="presParOf" srcId="{9791FC7B-9F4D-45B9-946E-B20F6E3CB857}" destId="{03617AEA-2BE2-4157-AA53-FF84F4A8773A}" srcOrd="3" destOrd="0" presId="urn:microsoft.com/office/officeart/2018/2/layout/IconVerticalSolidList"/>
    <dgm:cxn modelId="{237D0392-D0F4-4A1E-AF5C-77B4EC0188BA}" type="presParOf" srcId="{9791FC7B-9F4D-45B9-946E-B20F6E3CB857}" destId="{657947B9-D054-4386-98C3-C59ED5A72990}" srcOrd="4" destOrd="0" presId="urn:microsoft.com/office/officeart/2018/2/layout/IconVerticalSolidList"/>
    <dgm:cxn modelId="{10CE881D-9FA9-4E15-9160-AE671B24A613}" type="presParOf" srcId="{657947B9-D054-4386-98C3-C59ED5A72990}" destId="{EBD5A102-F21C-4C1D-8421-D7A12C790B42}" srcOrd="0" destOrd="0" presId="urn:microsoft.com/office/officeart/2018/2/layout/IconVerticalSolidList"/>
    <dgm:cxn modelId="{EC65416B-F679-4556-ABCC-071580F35791}" type="presParOf" srcId="{657947B9-D054-4386-98C3-C59ED5A72990}" destId="{857BE655-EE62-4CB6-826F-63672F0B3390}" srcOrd="1" destOrd="0" presId="urn:microsoft.com/office/officeart/2018/2/layout/IconVerticalSolidList"/>
    <dgm:cxn modelId="{95FAB4AB-45DE-4F05-98A9-23452647D94B}" type="presParOf" srcId="{657947B9-D054-4386-98C3-C59ED5A72990}" destId="{F8651835-056E-4C55-83C4-5D3999402336}" srcOrd="2" destOrd="0" presId="urn:microsoft.com/office/officeart/2018/2/layout/IconVerticalSolidList"/>
    <dgm:cxn modelId="{4C2B667D-7990-44A6-90B5-954CCF0AA973}" type="presParOf" srcId="{657947B9-D054-4386-98C3-C59ED5A72990}" destId="{A846A64E-1906-4CB1-9259-366CBD77FFBA}" srcOrd="3" destOrd="0" presId="urn:microsoft.com/office/officeart/2018/2/layout/IconVerticalSolidList"/>
    <dgm:cxn modelId="{7B74EBA8-40B4-49D8-B208-ABC2EF4BB875}" type="presParOf" srcId="{9791FC7B-9F4D-45B9-946E-B20F6E3CB857}" destId="{5FD352A5-24A0-4122-AE45-84E155383ADC}" srcOrd="5" destOrd="0" presId="urn:microsoft.com/office/officeart/2018/2/layout/IconVerticalSolidList"/>
    <dgm:cxn modelId="{85A2FDDC-DF97-418D-AB7A-E24A6DCF1E48}" type="presParOf" srcId="{9791FC7B-9F4D-45B9-946E-B20F6E3CB857}" destId="{E4FF6A06-61D3-468E-9390-3FE4DAF4813A}" srcOrd="6" destOrd="0" presId="urn:microsoft.com/office/officeart/2018/2/layout/IconVerticalSolidList"/>
    <dgm:cxn modelId="{E14953DD-11B8-4010-AA2E-77EE459D9F68}" type="presParOf" srcId="{E4FF6A06-61D3-468E-9390-3FE4DAF4813A}" destId="{66850132-5A6D-4592-AFED-2BA2A963A762}" srcOrd="0" destOrd="0" presId="urn:microsoft.com/office/officeart/2018/2/layout/IconVerticalSolidList"/>
    <dgm:cxn modelId="{41679BE8-82F1-41AD-B5B8-AB22CDB73318}" type="presParOf" srcId="{E4FF6A06-61D3-468E-9390-3FE4DAF4813A}" destId="{7E1CDB15-17C0-4005-9D3A-7F5F0952B567}" srcOrd="1" destOrd="0" presId="urn:microsoft.com/office/officeart/2018/2/layout/IconVerticalSolidList"/>
    <dgm:cxn modelId="{398AA37D-358C-4BF1-87FB-B86D160E141C}" type="presParOf" srcId="{E4FF6A06-61D3-468E-9390-3FE4DAF4813A}" destId="{EBF291D6-DC15-4EFE-909C-3F58FFC18F6F}" srcOrd="2" destOrd="0" presId="urn:microsoft.com/office/officeart/2018/2/layout/IconVerticalSolidList"/>
    <dgm:cxn modelId="{8DBD20AB-260A-4C68-BC1B-7E8F23374D71}" type="presParOf" srcId="{E4FF6A06-61D3-468E-9390-3FE4DAF4813A}" destId="{F84E068D-2471-4281-B431-D66736ED352A}" srcOrd="3" destOrd="0" presId="urn:microsoft.com/office/officeart/2018/2/layout/IconVerticalSolidList"/>
    <dgm:cxn modelId="{51211D7E-6AA4-4A27-B0A5-81A9B574C055}" type="presParOf" srcId="{9791FC7B-9F4D-45B9-946E-B20F6E3CB857}" destId="{0ECCFDC5-FC83-440D-B8A1-0F41CC00D68D}" srcOrd="7" destOrd="0" presId="urn:microsoft.com/office/officeart/2018/2/layout/IconVerticalSolidList"/>
    <dgm:cxn modelId="{479959BB-FEFE-433B-9275-7B1261E3BA1B}" type="presParOf" srcId="{9791FC7B-9F4D-45B9-946E-B20F6E3CB857}" destId="{52C19C39-6A03-462E-9310-1B6103FFA642}" srcOrd="8" destOrd="0" presId="urn:microsoft.com/office/officeart/2018/2/layout/IconVerticalSolidList"/>
    <dgm:cxn modelId="{B0A66DEC-C8B0-438C-9D61-7D5DAB960E61}" type="presParOf" srcId="{52C19C39-6A03-462E-9310-1B6103FFA642}" destId="{62E969C6-43A4-4BC8-B961-1014035D52C0}" srcOrd="0" destOrd="0" presId="urn:microsoft.com/office/officeart/2018/2/layout/IconVerticalSolidList"/>
    <dgm:cxn modelId="{EF9AC6A9-52FD-4414-B205-7C5E0E0323AC}" type="presParOf" srcId="{52C19C39-6A03-462E-9310-1B6103FFA642}" destId="{66FC89C0-DC24-40DC-B3D6-D53C22F505EE}" srcOrd="1" destOrd="0" presId="urn:microsoft.com/office/officeart/2018/2/layout/IconVerticalSolidList"/>
    <dgm:cxn modelId="{CB4507CA-1115-4807-ABD4-E15B652A923D}" type="presParOf" srcId="{52C19C39-6A03-462E-9310-1B6103FFA642}" destId="{55ACC704-6911-40E7-B191-485919101049}" srcOrd="2" destOrd="0" presId="urn:microsoft.com/office/officeart/2018/2/layout/IconVerticalSolidList"/>
    <dgm:cxn modelId="{31C13712-B865-4484-B72D-0BB41C9AC8F6}" type="presParOf" srcId="{52C19C39-6A03-462E-9310-1B6103FFA642}" destId="{4A1E754A-61AC-4A9B-90A4-5BBDF3A69AC6}" srcOrd="3" destOrd="0" presId="urn:microsoft.com/office/officeart/2018/2/layout/IconVerticalSolidList"/>
    <dgm:cxn modelId="{3EABA1AB-A30E-4088-8D05-977B4AFF8BA5}" type="presParOf" srcId="{9791FC7B-9F4D-45B9-946E-B20F6E3CB857}" destId="{0D0A5E5A-3349-4333-82EE-6A19AC151BC6}" srcOrd="9" destOrd="0" presId="urn:microsoft.com/office/officeart/2018/2/layout/IconVerticalSolidList"/>
    <dgm:cxn modelId="{C5538B30-D884-4131-8351-05E2A1030138}" type="presParOf" srcId="{9791FC7B-9F4D-45B9-946E-B20F6E3CB857}" destId="{FC133AD8-13A3-4CF3-A50E-2D53788045B8}" srcOrd="10" destOrd="0" presId="urn:microsoft.com/office/officeart/2018/2/layout/IconVerticalSolidList"/>
    <dgm:cxn modelId="{7CFD00CD-6B34-49DB-BDB0-8CF8F6F0D76D}" type="presParOf" srcId="{FC133AD8-13A3-4CF3-A50E-2D53788045B8}" destId="{D43437AF-C089-4C4F-B224-B1C74436A907}" srcOrd="0" destOrd="0" presId="urn:microsoft.com/office/officeart/2018/2/layout/IconVerticalSolidList"/>
    <dgm:cxn modelId="{C077F3ED-9B60-4D94-8562-D89B4BC5EF19}" type="presParOf" srcId="{FC133AD8-13A3-4CF3-A50E-2D53788045B8}" destId="{F179BD8F-E710-4C0D-8C34-AB31F4EF9DAE}" srcOrd="1" destOrd="0" presId="urn:microsoft.com/office/officeart/2018/2/layout/IconVerticalSolidList"/>
    <dgm:cxn modelId="{5ACAE188-50E6-4C18-BE44-4772082FDBAD}" type="presParOf" srcId="{FC133AD8-13A3-4CF3-A50E-2D53788045B8}" destId="{3C0B6245-C518-4102-8E0D-F43F12ED9896}" srcOrd="2" destOrd="0" presId="urn:microsoft.com/office/officeart/2018/2/layout/IconVerticalSolidList"/>
    <dgm:cxn modelId="{2E209F73-EE11-48C4-9284-0B520D826104}" type="presParOf" srcId="{FC133AD8-13A3-4CF3-A50E-2D53788045B8}" destId="{0BD51B26-C094-48A9-9CC4-6ED401B14E3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C29976D-BC7F-4C33-9A79-41F0C9FA2953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1829133-3C43-44AF-B55E-5924314CE2F5}">
      <dgm:prSet/>
      <dgm:spPr/>
      <dgm:t>
        <a:bodyPr/>
        <a:lstStyle/>
        <a:p>
          <a:r>
            <a:rPr lang="en-US" dirty="0"/>
            <a:t>Springing Recourse</a:t>
          </a:r>
        </a:p>
      </dgm:t>
    </dgm:pt>
    <dgm:pt modelId="{29F03919-9EA9-4316-BDCF-08BFE4FAC5C6}" type="parTrans" cxnId="{0B727D33-03F6-45FD-9CC2-F092B9C55066}">
      <dgm:prSet/>
      <dgm:spPr/>
      <dgm:t>
        <a:bodyPr/>
        <a:lstStyle/>
        <a:p>
          <a:endParaRPr lang="en-US"/>
        </a:p>
      </dgm:t>
    </dgm:pt>
    <dgm:pt modelId="{D3A592A8-D817-4787-949F-0803B82DF11C}" type="sibTrans" cxnId="{0B727D33-03F6-45FD-9CC2-F092B9C55066}">
      <dgm:prSet/>
      <dgm:spPr/>
      <dgm:t>
        <a:bodyPr/>
        <a:lstStyle/>
        <a:p>
          <a:endParaRPr lang="en-US"/>
        </a:p>
      </dgm:t>
    </dgm:pt>
    <dgm:pt modelId="{82EF69AC-D3D5-4241-B6AE-7B93B0E6D4CC}">
      <dgm:prSet/>
      <dgm:spPr/>
      <dgm:t>
        <a:bodyPr/>
        <a:lstStyle/>
        <a:p>
          <a:r>
            <a:rPr lang="en-US" dirty="0"/>
            <a:t>Cash Management</a:t>
          </a:r>
        </a:p>
      </dgm:t>
    </dgm:pt>
    <dgm:pt modelId="{4DB40F6D-7E28-45E3-83BE-5F8A5E5AFD43}" type="parTrans" cxnId="{0DB32452-3F06-4917-8650-6E7983C20574}">
      <dgm:prSet/>
      <dgm:spPr/>
      <dgm:t>
        <a:bodyPr/>
        <a:lstStyle/>
        <a:p>
          <a:endParaRPr lang="en-US"/>
        </a:p>
      </dgm:t>
    </dgm:pt>
    <dgm:pt modelId="{BE9FC64F-3C79-4B81-875F-06B30806FB41}" type="sibTrans" cxnId="{0DB32452-3F06-4917-8650-6E7983C20574}">
      <dgm:prSet/>
      <dgm:spPr/>
      <dgm:t>
        <a:bodyPr/>
        <a:lstStyle/>
        <a:p>
          <a:endParaRPr lang="en-US"/>
        </a:p>
      </dgm:t>
    </dgm:pt>
    <dgm:pt modelId="{ADCECB37-D36F-460C-9BCB-C40655CEFA2E}">
      <dgm:prSet/>
      <dgm:spPr/>
      <dgm:t>
        <a:bodyPr/>
        <a:lstStyle/>
        <a:p>
          <a:r>
            <a:rPr lang="en-US" dirty="0"/>
            <a:t>Springing Lockbox Soft/ Hard</a:t>
          </a:r>
        </a:p>
      </dgm:t>
    </dgm:pt>
    <dgm:pt modelId="{704DB506-B0E6-47BF-9784-3BA64F142F00}" type="parTrans" cxnId="{B2CAF640-F902-4375-B7E1-FCD52B58CF53}">
      <dgm:prSet/>
      <dgm:spPr/>
      <dgm:t>
        <a:bodyPr/>
        <a:lstStyle/>
        <a:p>
          <a:endParaRPr lang="en-US"/>
        </a:p>
      </dgm:t>
    </dgm:pt>
    <dgm:pt modelId="{387AAF69-B720-4F53-BEF0-372D809C864F}" type="sibTrans" cxnId="{B2CAF640-F902-4375-B7E1-FCD52B58CF53}">
      <dgm:prSet/>
      <dgm:spPr/>
      <dgm:t>
        <a:bodyPr/>
        <a:lstStyle/>
        <a:p>
          <a:endParaRPr lang="en-US"/>
        </a:p>
      </dgm:t>
    </dgm:pt>
    <dgm:pt modelId="{47F370B2-6682-4C06-A167-74A84211F032}">
      <dgm:prSet/>
      <dgm:spPr/>
      <dgm:t>
        <a:bodyPr/>
        <a:lstStyle/>
        <a:p>
          <a:r>
            <a:rPr lang="en-US" dirty="0"/>
            <a:t>Independent Directors</a:t>
          </a:r>
        </a:p>
      </dgm:t>
    </dgm:pt>
    <dgm:pt modelId="{B642A0F6-3B10-4C75-B924-820F9FF3C251}" type="parTrans" cxnId="{97103C1D-2CF2-4ACE-AF24-706B6C9D14F0}">
      <dgm:prSet/>
      <dgm:spPr/>
      <dgm:t>
        <a:bodyPr/>
        <a:lstStyle/>
        <a:p>
          <a:endParaRPr lang="en-US"/>
        </a:p>
      </dgm:t>
    </dgm:pt>
    <dgm:pt modelId="{51CF32BF-389F-433F-B68F-EAFBA1000284}" type="sibTrans" cxnId="{97103C1D-2CF2-4ACE-AF24-706B6C9D14F0}">
      <dgm:prSet/>
      <dgm:spPr/>
      <dgm:t>
        <a:bodyPr/>
        <a:lstStyle/>
        <a:p>
          <a:endParaRPr lang="en-US"/>
        </a:p>
      </dgm:t>
    </dgm:pt>
    <dgm:pt modelId="{39CC92E3-BB22-40A5-968C-26F4FE0B7EEE}">
      <dgm:prSet/>
      <dgm:spPr/>
      <dgm:t>
        <a:bodyPr/>
        <a:lstStyle/>
        <a:p>
          <a:r>
            <a:rPr lang="en-US" dirty="0"/>
            <a:t>Force Funding</a:t>
          </a:r>
        </a:p>
      </dgm:t>
    </dgm:pt>
    <dgm:pt modelId="{31952920-AE04-4E10-A147-E775C9428DF6}" type="parTrans" cxnId="{4FD05A9D-18B6-4F23-9404-BA5DD248C3C6}">
      <dgm:prSet/>
      <dgm:spPr/>
      <dgm:t>
        <a:bodyPr/>
        <a:lstStyle/>
        <a:p>
          <a:endParaRPr lang="en-US"/>
        </a:p>
      </dgm:t>
    </dgm:pt>
    <dgm:pt modelId="{BB17177B-EFAA-425C-AB36-A9C6D6C87612}" type="sibTrans" cxnId="{4FD05A9D-18B6-4F23-9404-BA5DD248C3C6}">
      <dgm:prSet/>
      <dgm:spPr/>
      <dgm:t>
        <a:bodyPr/>
        <a:lstStyle/>
        <a:p>
          <a:endParaRPr lang="en-US"/>
        </a:p>
      </dgm:t>
    </dgm:pt>
    <dgm:pt modelId="{255ADDBC-AC2C-4DB6-A177-BB73DDFCB46D}">
      <dgm:prSet/>
      <dgm:spPr/>
      <dgm:t>
        <a:bodyPr/>
        <a:lstStyle/>
        <a:p>
          <a:r>
            <a:rPr lang="en-US" dirty="0"/>
            <a:t>Ongoing Inspections</a:t>
          </a:r>
        </a:p>
      </dgm:t>
    </dgm:pt>
    <dgm:pt modelId="{612CEE6A-D874-4FD8-9A90-115286EE3658}" type="parTrans" cxnId="{81029C82-81B8-44C6-93E4-468A3D292A61}">
      <dgm:prSet/>
      <dgm:spPr/>
      <dgm:t>
        <a:bodyPr/>
        <a:lstStyle/>
        <a:p>
          <a:endParaRPr lang="en-US"/>
        </a:p>
      </dgm:t>
    </dgm:pt>
    <dgm:pt modelId="{864E20DA-0EFD-462D-BC65-BE2261054A6C}" type="sibTrans" cxnId="{81029C82-81B8-44C6-93E4-468A3D292A61}">
      <dgm:prSet/>
      <dgm:spPr/>
      <dgm:t>
        <a:bodyPr/>
        <a:lstStyle/>
        <a:p>
          <a:endParaRPr lang="en-US"/>
        </a:p>
      </dgm:t>
    </dgm:pt>
    <dgm:pt modelId="{2B3E5C7E-FA2D-429A-B40D-851047632519}">
      <dgm:prSet/>
      <dgm:spPr/>
      <dgm:t>
        <a:bodyPr/>
        <a:lstStyle/>
        <a:p>
          <a:r>
            <a:rPr lang="en-US" dirty="0"/>
            <a:t>Minimum Interest</a:t>
          </a:r>
        </a:p>
      </dgm:t>
    </dgm:pt>
    <dgm:pt modelId="{F9EE0E63-E4F2-4812-BE55-A60349F75447}" type="parTrans" cxnId="{39ED3D38-81BD-4AAD-B1D5-23D220F4121A}">
      <dgm:prSet/>
      <dgm:spPr/>
      <dgm:t>
        <a:bodyPr/>
        <a:lstStyle/>
        <a:p>
          <a:endParaRPr lang="en-US"/>
        </a:p>
      </dgm:t>
    </dgm:pt>
    <dgm:pt modelId="{8B1051DF-52F4-4A25-879F-94D406CEBB59}" type="sibTrans" cxnId="{39ED3D38-81BD-4AAD-B1D5-23D220F4121A}">
      <dgm:prSet/>
      <dgm:spPr/>
      <dgm:t>
        <a:bodyPr/>
        <a:lstStyle/>
        <a:p>
          <a:endParaRPr lang="en-US"/>
        </a:p>
      </dgm:t>
    </dgm:pt>
    <dgm:pt modelId="{3B7C725F-BD06-41AF-A88F-ABA4655D796B}">
      <dgm:prSet/>
      <dgm:spPr/>
      <dgm:t>
        <a:bodyPr/>
        <a:lstStyle/>
        <a:p>
          <a:r>
            <a:rPr lang="en-US" dirty="0"/>
            <a:t>Cash Sweeps</a:t>
          </a:r>
        </a:p>
      </dgm:t>
    </dgm:pt>
    <dgm:pt modelId="{B6ED147D-A896-45C9-A073-87AB260A592A}" type="parTrans" cxnId="{495447AC-C767-4866-A7D6-DFB4B08023B2}">
      <dgm:prSet/>
      <dgm:spPr/>
      <dgm:t>
        <a:bodyPr/>
        <a:lstStyle/>
        <a:p>
          <a:endParaRPr lang="en-US"/>
        </a:p>
      </dgm:t>
    </dgm:pt>
    <dgm:pt modelId="{305F8CD8-1C30-4048-9DB5-34D6322C4567}" type="sibTrans" cxnId="{495447AC-C767-4866-A7D6-DFB4B08023B2}">
      <dgm:prSet/>
      <dgm:spPr/>
      <dgm:t>
        <a:bodyPr/>
        <a:lstStyle/>
        <a:p>
          <a:endParaRPr lang="en-US"/>
        </a:p>
      </dgm:t>
    </dgm:pt>
    <dgm:pt modelId="{5B951EDF-7DDC-4873-A8D0-10AF267B1060}" type="pres">
      <dgm:prSet presAssocID="{DC29976D-BC7F-4C33-9A79-41F0C9FA2953}" presName="vert0" presStyleCnt="0">
        <dgm:presLayoutVars>
          <dgm:dir/>
          <dgm:animOne val="branch"/>
          <dgm:animLvl val="lvl"/>
        </dgm:presLayoutVars>
      </dgm:prSet>
      <dgm:spPr/>
    </dgm:pt>
    <dgm:pt modelId="{D0FED587-805C-4893-8530-939131833180}" type="pres">
      <dgm:prSet presAssocID="{81829133-3C43-44AF-B55E-5924314CE2F5}" presName="thickLine" presStyleLbl="alignNode1" presStyleIdx="0" presStyleCnt="8"/>
      <dgm:spPr/>
    </dgm:pt>
    <dgm:pt modelId="{05F0D714-BAE4-4CF8-A429-8C31CF1FBCBE}" type="pres">
      <dgm:prSet presAssocID="{81829133-3C43-44AF-B55E-5924314CE2F5}" presName="horz1" presStyleCnt="0"/>
      <dgm:spPr/>
    </dgm:pt>
    <dgm:pt modelId="{4B46AB1A-0ABF-4E1C-8256-9D116201BC45}" type="pres">
      <dgm:prSet presAssocID="{81829133-3C43-44AF-B55E-5924314CE2F5}" presName="tx1" presStyleLbl="revTx" presStyleIdx="0" presStyleCnt="8"/>
      <dgm:spPr/>
    </dgm:pt>
    <dgm:pt modelId="{B4A27AC0-E74E-4D42-95AC-95A423426B86}" type="pres">
      <dgm:prSet presAssocID="{81829133-3C43-44AF-B55E-5924314CE2F5}" presName="vert1" presStyleCnt="0"/>
      <dgm:spPr/>
    </dgm:pt>
    <dgm:pt modelId="{9DF9626E-362B-4783-8081-7C1882687586}" type="pres">
      <dgm:prSet presAssocID="{82EF69AC-D3D5-4241-B6AE-7B93B0E6D4CC}" presName="thickLine" presStyleLbl="alignNode1" presStyleIdx="1" presStyleCnt="8"/>
      <dgm:spPr/>
    </dgm:pt>
    <dgm:pt modelId="{E221676F-B083-4561-BF0E-F5905F2BFEF2}" type="pres">
      <dgm:prSet presAssocID="{82EF69AC-D3D5-4241-B6AE-7B93B0E6D4CC}" presName="horz1" presStyleCnt="0"/>
      <dgm:spPr/>
    </dgm:pt>
    <dgm:pt modelId="{F3019F43-1980-4A10-BAB4-8A822FC29E6A}" type="pres">
      <dgm:prSet presAssocID="{82EF69AC-D3D5-4241-B6AE-7B93B0E6D4CC}" presName="tx1" presStyleLbl="revTx" presStyleIdx="1" presStyleCnt="8"/>
      <dgm:spPr/>
    </dgm:pt>
    <dgm:pt modelId="{EFAD7171-C7BB-4222-A9C0-A8DF2A28AAD5}" type="pres">
      <dgm:prSet presAssocID="{82EF69AC-D3D5-4241-B6AE-7B93B0E6D4CC}" presName="vert1" presStyleCnt="0"/>
      <dgm:spPr/>
    </dgm:pt>
    <dgm:pt modelId="{5C477A07-4AF6-4CF3-B00E-5361EDEF9D0B}" type="pres">
      <dgm:prSet presAssocID="{ADCECB37-D36F-460C-9BCB-C40655CEFA2E}" presName="thickLine" presStyleLbl="alignNode1" presStyleIdx="2" presStyleCnt="8"/>
      <dgm:spPr/>
    </dgm:pt>
    <dgm:pt modelId="{440C734A-7528-4016-BE6D-B0169FDEA430}" type="pres">
      <dgm:prSet presAssocID="{ADCECB37-D36F-460C-9BCB-C40655CEFA2E}" presName="horz1" presStyleCnt="0"/>
      <dgm:spPr/>
    </dgm:pt>
    <dgm:pt modelId="{1DDEE82D-F5D4-4BF1-8C86-94B2859BA311}" type="pres">
      <dgm:prSet presAssocID="{ADCECB37-D36F-460C-9BCB-C40655CEFA2E}" presName="tx1" presStyleLbl="revTx" presStyleIdx="2" presStyleCnt="8"/>
      <dgm:spPr/>
    </dgm:pt>
    <dgm:pt modelId="{5BFFC44F-728D-4F9C-A23B-7EDBB6EAD3AA}" type="pres">
      <dgm:prSet presAssocID="{ADCECB37-D36F-460C-9BCB-C40655CEFA2E}" presName="vert1" presStyleCnt="0"/>
      <dgm:spPr/>
    </dgm:pt>
    <dgm:pt modelId="{BAB8AFC5-649E-4591-AC39-F338553DB7C3}" type="pres">
      <dgm:prSet presAssocID="{47F370B2-6682-4C06-A167-74A84211F032}" presName="thickLine" presStyleLbl="alignNode1" presStyleIdx="3" presStyleCnt="8"/>
      <dgm:spPr/>
    </dgm:pt>
    <dgm:pt modelId="{57240314-09F4-45B1-9E28-929283C20798}" type="pres">
      <dgm:prSet presAssocID="{47F370B2-6682-4C06-A167-74A84211F032}" presName="horz1" presStyleCnt="0"/>
      <dgm:spPr/>
    </dgm:pt>
    <dgm:pt modelId="{FBE150AB-D81F-4A7E-AF06-6CC922B6191A}" type="pres">
      <dgm:prSet presAssocID="{47F370B2-6682-4C06-A167-74A84211F032}" presName="tx1" presStyleLbl="revTx" presStyleIdx="3" presStyleCnt="8"/>
      <dgm:spPr/>
    </dgm:pt>
    <dgm:pt modelId="{67677590-28AD-49F9-904E-145514868238}" type="pres">
      <dgm:prSet presAssocID="{47F370B2-6682-4C06-A167-74A84211F032}" presName="vert1" presStyleCnt="0"/>
      <dgm:spPr/>
    </dgm:pt>
    <dgm:pt modelId="{C3191C7B-DF25-429B-A10B-1BB1D51E7DEA}" type="pres">
      <dgm:prSet presAssocID="{39CC92E3-BB22-40A5-968C-26F4FE0B7EEE}" presName="thickLine" presStyleLbl="alignNode1" presStyleIdx="4" presStyleCnt="8"/>
      <dgm:spPr/>
    </dgm:pt>
    <dgm:pt modelId="{6B9E9E08-16C5-4F1F-91B2-5431ABFEEDA5}" type="pres">
      <dgm:prSet presAssocID="{39CC92E3-BB22-40A5-968C-26F4FE0B7EEE}" presName="horz1" presStyleCnt="0"/>
      <dgm:spPr/>
    </dgm:pt>
    <dgm:pt modelId="{4AB4F33F-9ECC-443B-AADB-3B61D32922C1}" type="pres">
      <dgm:prSet presAssocID="{39CC92E3-BB22-40A5-968C-26F4FE0B7EEE}" presName="tx1" presStyleLbl="revTx" presStyleIdx="4" presStyleCnt="8"/>
      <dgm:spPr/>
    </dgm:pt>
    <dgm:pt modelId="{0A6E967A-2BB1-4B96-B9D9-B7E5877C66E8}" type="pres">
      <dgm:prSet presAssocID="{39CC92E3-BB22-40A5-968C-26F4FE0B7EEE}" presName="vert1" presStyleCnt="0"/>
      <dgm:spPr/>
    </dgm:pt>
    <dgm:pt modelId="{03236F79-1787-4C52-8179-DEB8834D8C83}" type="pres">
      <dgm:prSet presAssocID="{255ADDBC-AC2C-4DB6-A177-BB73DDFCB46D}" presName="thickLine" presStyleLbl="alignNode1" presStyleIdx="5" presStyleCnt="8"/>
      <dgm:spPr/>
    </dgm:pt>
    <dgm:pt modelId="{8C327A59-895B-4846-BF5E-D43168CC4D0A}" type="pres">
      <dgm:prSet presAssocID="{255ADDBC-AC2C-4DB6-A177-BB73DDFCB46D}" presName="horz1" presStyleCnt="0"/>
      <dgm:spPr/>
    </dgm:pt>
    <dgm:pt modelId="{F6B05F78-E805-4159-8E5C-6AC078531657}" type="pres">
      <dgm:prSet presAssocID="{255ADDBC-AC2C-4DB6-A177-BB73DDFCB46D}" presName="tx1" presStyleLbl="revTx" presStyleIdx="5" presStyleCnt="8"/>
      <dgm:spPr/>
    </dgm:pt>
    <dgm:pt modelId="{302AF318-244F-4165-9566-5359AB587660}" type="pres">
      <dgm:prSet presAssocID="{255ADDBC-AC2C-4DB6-A177-BB73DDFCB46D}" presName="vert1" presStyleCnt="0"/>
      <dgm:spPr/>
    </dgm:pt>
    <dgm:pt modelId="{94F6D4F8-7B34-487E-A43A-7871FAC09D9F}" type="pres">
      <dgm:prSet presAssocID="{2B3E5C7E-FA2D-429A-B40D-851047632519}" presName="thickLine" presStyleLbl="alignNode1" presStyleIdx="6" presStyleCnt="8"/>
      <dgm:spPr/>
    </dgm:pt>
    <dgm:pt modelId="{5F22D3D3-26C6-4253-AFF4-8B816510EFFB}" type="pres">
      <dgm:prSet presAssocID="{2B3E5C7E-FA2D-429A-B40D-851047632519}" presName="horz1" presStyleCnt="0"/>
      <dgm:spPr/>
    </dgm:pt>
    <dgm:pt modelId="{166919E7-9948-4032-B3CF-46274E545A52}" type="pres">
      <dgm:prSet presAssocID="{2B3E5C7E-FA2D-429A-B40D-851047632519}" presName="tx1" presStyleLbl="revTx" presStyleIdx="6" presStyleCnt="8"/>
      <dgm:spPr/>
    </dgm:pt>
    <dgm:pt modelId="{5865E69B-E6E9-4F8F-89D6-49513EBDB5DC}" type="pres">
      <dgm:prSet presAssocID="{2B3E5C7E-FA2D-429A-B40D-851047632519}" presName="vert1" presStyleCnt="0"/>
      <dgm:spPr/>
    </dgm:pt>
    <dgm:pt modelId="{3120CF5A-875E-47AD-B9FB-C604A00F10A7}" type="pres">
      <dgm:prSet presAssocID="{3B7C725F-BD06-41AF-A88F-ABA4655D796B}" presName="thickLine" presStyleLbl="alignNode1" presStyleIdx="7" presStyleCnt="8"/>
      <dgm:spPr/>
    </dgm:pt>
    <dgm:pt modelId="{8BE3FB7A-BD44-43D6-8B7A-79CE95A8C668}" type="pres">
      <dgm:prSet presAssocID="{3B7C725F-BD06-41AF-A88F-ABA4655D796B}" presName="horz1" presStyleCnt="0"/>
      <dgm:spPr/>
    </dgm:pt>
    <dgm:pt modelId="{B6B0227E-0DFF-4CBB-B5EE-4C09695EB492}" type="pres">
      <dgm:prSet presAssocID="{3B7C725F-BD06-41AF-A88F-ABA4655D796B}" presName="tx1" presStyleLbl="revTx" presStyleIdx="7" presStyleCnt="8"/>
      <dgm:spPr/>
    </dgm:pt>
    <dgm:pt modelId="{A14CCD94-84DE-4B33-9730-8228DA0B4A53}" type="pres">
      <dgm:prSet presAssocID="{3B7C725F-BD06-41AF-A88F-ABA4655D796B}" presName="vert1" presStyleCnt="0"/>
      <dgm:spPr/>
    </dgm:pt>
  </dgm:ptLst>
  <dgm:cxnLst>
    <dgm:cxn modelId="{97103C1D-2CF2-4ACE-AF24-706B6C9D14F0}" srcId="{DC29976D-BC7F-4C33-9A79-41F0C9FA2953}" destId="{47F370B2-6682-4C06-A167-74A84211F032}" srcOrd="3" destOrd="0" parTransId="{B642A0F6-3B10-4C75-B924-820F9FF3C251}" sibTransId="{51CF32BF-389F-433F-B68F-EAFBA1000284}"/>
    <dgm:cxn modelId="{0B727D33-03F6-45FD-9CC2-F092B9C55066}" srcId="{DC29976D-BC7F-4C33-9A79-41F0C9FA2953}" destId="{81829133-3C43-44AF-B55E-5924314CE2F5}" srcOrd="0" destOrd="0" parTransId="{29F03919-9EA9-4316-BDCF-08BFE4FAC5C6}" sibTransId="{D3A592A8-D817-4787-949F-0803B82DF11C}"/>
    <dgm:cxn modelId="{39ED3D38-81BD-4AAD-B1D5-23D220F4121A}" srcId="{DC29976D-BC7F-4C33-9A79-41F0C9FA2953}" destId="{2B3E5C7E-FA2D-429A-B40D-851047632519}" srcOrd="6" destOrd="0" parTransId="{F9EE0E63-E4F2-4812-BE55-A60349F75447}" sibTransId="{8B1051DF-52F4-4A25-879F-94D406CEBB59}"/>
    <dgm:cxn modelId="{B2CAF640-F902-4375-B7E1-FCD52B58CF53}" srcId="{DC29976D-BC7F-4C33-9A79-41F0C9FA2953}" destId="{ADCECB37-D36F-460C-9BCB-C40655CEFA2E}" srcOrd="2" destOrd="0" parTransId="{704DB506-B0E6-47BF-9784-3BA64F142F00}" sibTransId="{387AAF69-B720-4F53-BEF0-372D809C864F}"/>
    <dgm:cxn modelId="{4ED40E48-9FC5-4370-8186-7C8DF5A9E140}" type="presOf" srcId="{DC29976D-BC7F-4C33-9A79-41F0C9FA2953}" destId="{5B951EDF-7DDC-4873-A8D0-10AF267B1060}" srcOrd="0" destOrd="0" presId="urn:microsoft.com/office/officeart/2008/layout/LinedList"/>
    <dgm:cxn modelId="{6268C84C-13AB-432C-8449-76A0194FD962}" type="presOf" srcId="{ADCECB37-D36F-460C-9BCB-C40655CEFA2E}" destId="{1DDEE82D-F5D4-4BF1-8C86-94B2859BA311}" srcOrd="0" destOrd="0" presId="urn:microsoft.com/office/officeart/2008/layout/LinedList"/>
    <dgm:cxn modelId="{0DB32452-3F06-4917-8650-6E7983C20574}" srcId="{DC29976D-BC7F-4C33-9A79-41F0C9FA2953}" destId="{82EF69AC-D3D5-4241-B6AE-7B93B0E6D4CC}" srcOrd="1" destOrd="0" parTransId="{4DB40F6D-7E28-45E3-83BE-5F8A5E5AFD43}" sibTransId="{BE9FC64F-3C79-4B81-875F-06B30806FB41}"/>
    <dgm:cxn modelId="{0549A753-78E9-4CCC-A10D-66CCB791A070}" type="presOf" srcId="{82EF69AC-D3D5-4241-B6AE-7B93B0E6D4CC}" destId="{F3019F43-1980-4A10-BAB4-8A822FC29E6A}" srcOrd="0" destOrd="0" presId="urn:microsoft.com/office/officeart/2008/layout/LinedList"/>
    <dgm:cxn modelId="{C1A4A67E-B1BB-490C-8AA2-734497744809}" type="presOf" srcId="{47F370B2-6682-4C06-A167-74A84211F032}" destId="{FBE150AB-D81F-4A7E-AF06-6CC922B6191A}" srcOrd="0" destOrd="0" presId="urn:microsoft.com/office/officeart/2008/layout/LinedList"/>
    <dgm:cxn modelId="{81029C82-81B8-44C6-93E4-468A3D292A61}" srcId="{DC29976D-BC7F-4C33-9A79-41F0C9FA2953}" destId="{255ADDBC-AC2C-4DB6-A177-BB73DDFCB46D}" srcOrd="5" destOrd="0" parTransId="{612CEE6A-D874-4FD8-9A90-115286EE3658}" sibTransId="{864E20DA-0EFD-462D-BC65-BE2261054A6C}"/>
    <dgm:cxn modelId="{4FD05A9D-18B6-4F23-9404-BA5DD248C3C6}" srcId="{DC29976D-BC7F-4C33-9A79-41F0C9FA2953}" destId="{39CC92E3-BB22-40A5-968C-26F4FE0B7EEE}" srcOrd="4" destOrd="0" parTransId="{31952920-AE04-4E10-A147-E775C9428DF6}" sibTransId="{BB17177B-EFAA-425C-AB36-A9C6D6C87612}"/>
    <dgm:cxn modelId="{13791FAB-75F5-4574-B7B0-9012E59A4815}" type="presOf" srcId="{39CC92E3-BB22-40A5-968C-26F4FE0B7EEE}" destId="{4AB4F33F-9ECC-443B-AADB-3B61D32922C1}" srcOrd="0" destOrd="0" presId="urn:microsoft.com/office/officeart/2008/layout/LinedList"/>
    <dgm:cxn modelId="{495447AC-C767-4866-A7D6-DFB4B08023B2}" srcId="{DC29976D-BC7F-4C33-9A79-41F0C9FA2953}" destId="{3B7C725F-BD06-41AF-A88F-ABA4655D796B}" srcOrd="7" destOrd="0" parTransId="{B6ED147D-A896-45C9-A073-87AB260A592A}" sibTransId="{305F8CD8-1C30-4048-9DB5-34D6322C4567}"/>
    <dgm:cxn modelId="{4A198CBA-B733-41F2-AADB-3AEAE2FD72E8}" type="presOf" srcId="{255ADDBC-AC2C-4DB6-A177-BB73DDFCB46D}" destId="{F6B05F78-E805-4159-8E5C-6AC078531657}" srcOrd="0" destOrd="0" presId="urn:microsoft.com/office/officeart/2008/layout/LinedList"/>
    <dgm:cxn modelId="{BC6C79DC-609B-47CC-BE20-597555A0593F}" type="presOf" srcId="{81829133-3C43-44AF-B55E-5924314CE2F5}" destId="{4B46AB1A-0ABF-4E1C-8256-9D116201BC45}" srcOrd="0" destOrd="0" presId="urn:microsoft.com/office/officeart/2008/layout/LinedList"/>
    <dgm:cxn modelId="{CAA9B5DE-D6A8-4C89-A2CE-747961E03B7E}" type="presOf" srcId="{3B7C725F-BD06-41AF-A88F-ABA4655D796B}" destId="{B6B0227E-0DFF-4CBB-B5EE-4C09695EB492}" srcOrd="0" destOrd="0" presId="urn:microsoft.com/office/officeart/2008/layout/LinedList"/>
    <dgm:cxn modelId="{B361E6F6-504A-4582-8496-9C5FA1AC154C}" type="presOf" srcId="{2B3E5C7E-FA2D-429A-B40D-851047632519}" destId="{166919E7-9948-4032-B3CF-46274E545A52}" srcOrd="0" destOrd="0" presId="urn:microsoft.com/office/officeart/2008/layout/LinedList"/>
    <dgm:cxn modelId="{8867D4BC-7980-4DD9-9101-BB8E9374B8BE}" type="presParOf" srcId="{5B951EDF-7DDC-4873-A8D0-10AF267B1060}" destId="{D0FED587-805C-4893-8530-939131833180}" srcOrd="0" destOrd="0" presId="urn:microsoft.com/office/officeart/2008/layout/LinedList"/>
    <dgm:cxn modelId="{A550F13D-9200-42A0-94EB-1BB2AF7F4394}" type="presParOf" srcId="{5B951EDF-7DDC-4873-A8D0-10AF267B1060}" destId="{05F0D714-BAE4-4CF8-A429-8C31CF1FBCBE}" srcOrd="1" destOrd="0" presId="urn:microsoft.com/office/officeart/2008/layout/LinedList"/>
    <dgm:cxn modelId="{F77D33D3-0CC8-4CED-817A-7BB04522C656}" type="presParOf" srcId="{05F0D714-BAE4-4CF8-A429-8C31CF1FBCBE}" destId="{4B46AB1A-0ABF-4E1C-8256-9D116201BC45}" srcOrd="0" destOrd="0" presId="urn:microsoft.com/office/officeart/2008/layout/LinedList"/>
    <dgm:cxn modelId="{B32904FB-A6F9-46D1-8835-904A80B338EE}" type="presParOf" srcId="{05F0D714-BAE4-4CF8-A429-8C31CF1FBCBE}" destId="{B4A27AC0-E74E-4D42-95AC-95A423426B86}" srcOrd="1" destOrd="0" presId="urn:microsoft.com/office/officeart/2008/layout/LinedList"/>
    <dgm:cxn modelId="{24458D02-DD03-43C2-B917-A7615967E5DD}" type="presParOf" srcId="{5B951EDF-7DDC-4873-A8D0-10AF267B1060}" destId="{9DF9626E-362B-4783-8081-7C1882687586}" srcOrd="2" destOrd="0" presId="urn:microsoft.com/office/officeart/2008/layout/LinedList"/>
    <dgm:cxn modelId="{D43B5242-0F6E-4A50-9AED-FD5371816E20}" type="presParOf" srcId="{5B951EDF-7DDC-4873-A8D0-10AF267B1060}" destId="{E221676F-B083-4561-BF0E-F5905F2BFEF2}" srcOrd="3" destOrd="0" presId="urn:microsoft.com/office/officeart/2008/layout/LinedList"/>
    <dgm:cxn modelId="{DD7DFC64-D716-4668-ABB1-290CC0B35225}" type="presParOf" srcId="{E221676F-B083-4561-BF0E-F5905F2BFEF2}" destId="{F3019F43-1980-4A10-BAB4-8A822FC29E6A}" srcOrd="0" destOrd="0" presId="urn:microsoft.com/office/officeart/2008/layout/LinedList"/>
    <dgm:cxn modelId="{D078D8BF-33A7-4991-9A3B-1ADA2F8E3F4A}" type="presParOf" srcId="{E221676F-B083-4561-BF0E-F5905F2BFEF2}" destId="{EFAD7171-C7BB-4222-A9C0-A8DF2A28AAD5}" srcOrd="1" destOrd="0" presId="urn:microsoft.com/office/officeart/2008/layout/LinedList"/>
    <dgm:cxn modelId="{C203ABCA-FD67-4A6D-BA8A-1B936DC759D8}" type="presParOf" srcId="{5B951EDF-7DDC-4873-A8D0-10AF267B1060}" destId="{5C477A07-4AF6-4CF3-B00E-5361EDEF9D0B}" srcOrd="4" destOrd="0" presId="urn:microsoft.com/office/officeart/2008/layout/LinedList"/>
    <dgm:cxn modelId="{C1A20A18-A49C-4569-BD9B-482132316655}" type="presParOf" srcId="{5B951EDF-7DDC-4873-A8D0-10AF267B1060}" destId="{440C734A-7528-4016-BE6D-B0169FDEA430}" srcOrd="5" destOrd="0" presId="urn:microsoft.com/office/officeart/2008/layout/LinedList"/>
    <dgm:cxn modelId="{A200943D-6388-4581-96B7-F1CAB39E8537}" type="presParOf" srcId="{440C734A-7528-4016-BE6D-B0169FDEA430}" destId="{1DDEE82D-F5D4-4BF1-8C86-94B2859BA311}" srcOrd="0" destOrd="0" presId="urn:microsoft.com/office/officeart/2008/layout/LinedList"/>
    <dgm:cxn modelId="{91E21E11-4FB8-40AB-94F5-457B2F7F0314}" type="presParOf" srcId="{440C734A-7528-4016-BE6D-B0169FDEA430}" destId="{5BFFC44F-728D-4F9C-A23B-7EDBB6EAD3AA}" srcOrd="1" destOrd="0" presId="urn:microsoft.com/office/officeart/2008/layout/LinedList"/>
    <dgm:cxn modelId="{6AE59E6E-E78F-4FAF-9B96-7891DA6794E4}" type="presParOf" srcId="{5B951EDF-7DDC-4873-A8D0-10AF267B1060}" destId="{BAB8AFC5-649E-4591-AC39-F338553DB7C3}" srcOrd="6" destOrd="0" presId="urn:microsoft.com/office/officeart/2008/layout/LinedList"/>
    <dgm:cxn modelId="{33820C5A-B159-4FFA-810C-FCA75A55C5AA}" type="presParOf" srcId="{5B951EDF-7DDC-4873-A8D0-10AF267B1060}" destId="{57240314-09F4-45B1-9E28-929283C20798}" srcOrd="7" destOrd="0" presId="urn:microsoft.com/office/officeart/2008/layout/LinedList"/>
    <dgm:cxn modelId="{1BE7CC37-47FF-44F2-B1F5-15830C36F644}" type="presParOf" srcId="{57240314-09F4-45B1-9E28-929283C20798}" destId="{FBE150AB-D81F-4A7E-AF06-6CC922B6191A}" srcOrd="0" destOrd="0" presId="urn:microsoft.com/office/officeart/2008/layout/LinedList"/>
    <dgm:cxn modelId="{1E109379-8950-4BE3-9A05-B019371D4A94}" type="presParOf" srcId="{57240314-09F4-45B1-9E28-929283C20798}" destId="{67677590-28AD-49F9-904E-145514868238}" srcOrd="1" destOrd="0" presId="urn:microsoft.com/office/officeart/2008/layout/LinedList"/>
    <dgm:cxn modelId="{F78D7A1C-D5E3-4DCE-BF72-7AA27300C283}" type="presParOf" srcId="{5B951EDF-7DDC-4873-A8D0-10AF267B1060}" destId="{C3191C7B-DF25-429B-A10B-1BB1D51E7DEA}" srcOrd="8" destOrd="0" presId="urn:microsoft.com/office/officeart/2008/layout/LinedList"/>
    <dgm:cxn modelId="{441FF52F-9E0F-40FA-8522-70312B875392}" type="presParOf" srcId="{5B951EDF-7DDC-4873-A8D0-10AF267B1060}" destId="{6B9E9E08-16C5-4F1F-91B2-5431ABFEEDA5}" srcOrd="9" destOrd="0" presId="urn:microsoft.com/office/officeart/2008/layout/LinedList"/>
    <dgm:cxn modelId="{05D19D75-CF6A-4EBD-AE5F-EC346E44D354}" type="presParOf" srcId="{6B9E9E08-16C5-4F1F-91B2-5431ABFEEDA5}" destId="{4AB4F33F-9ECC-443B-AADB-3B61D32922C1}" srcOrd="0" destOrd="0" presId="urn:microsoft.com/office/officeart/2008/layout/LinedList"/>
    <dgm:cxn modelId="{48D33787-8AC7-46D7-A555-1AF97F825E7F}" type="presParOf" srcId="{6B9E9E08-16C5-4F1F-91B2-5431ABFEEDA5}" destId="{0A6E967A-2BB1-4B96-B9D9-B7E5877C66E8}" srcOrd="1" destOrd="0" presId="urn:microsoft.com/office/officeart/2008/layout/LinedList"/>
    <dgm:cxn modelId="{FE0ECD88-D4D0-40EA-9142-4D8D1DB41AFB}" type="presParOf" srcId="{5B951EDF-7DDC-4873-A8D0-10AF267B1060}" destId="{03236F79-1787-4C52-8179-DEB8834D8C83}" srcOrd="10" destOrd="0" presId="urn:microsoft.com/office/officeart/2008/layout/LinedList"/>
    <dgm:cxn modelId="{93BFB4BE-044F-4FBE-BA90-1097A776F50D}" type="presParOf" srcId="{5B951EDF-7DDC-4873-A8D0-10AF267B1060}" destId="{8C327A59-895B-4846-BF5E-D43168CC4D0A}" srcOrd="11" destOrd="0" presId="urn:microsoft.com/office/officeart/2008/layout/LinedList"/>
    <dgm:cxn modelId="{DBAB487A-560D-44A2-8306-2D2A9DB4DCE0}" type="presParOf" srcId="{8C327A59-895B-4846-BF5E-D43168CC4D0A}" destId="{F6B05F78-E805-4159-8E5C-6AC078531657}" srcOrd="0" destOrd="0" presId="urn:microsoft.com/office/officeart/2008/layout/LinedList"/>
    <dgm:cxn modelId="{DF4D8977-C2CD-419C-A8B7-B9C91245D4DB}" type="presParOf" srcId="{8C327A59-895B-4846-BF5E-D43168CC4D0A}" destId="{302AF318-244F-4165-9566-5359AB587660}" srcOrd="1" destOrd="0" presId="urn:microsoft.com/office/officeart/2008/layout/LinedList"/>
    <dgm:cxn modelId="{B55E1212-C09C-4506-8FAB-D71DC35B9B33}" type="presParOf" srcId="{5B951EDF-7DDC-4873-A8D0-10AF267B1060}" destId="{94F6D4F8-7B34-487E-A43A-7871FAC09D9F}" srcOrd="12" destOrd="0" presId="urn:microsoft.com/office/officeart/2008/layout/LinedList"/>
    <dgm:cxn modelId="{B9ABEEF6-B3D3-4A17-B64F-7B3BE7240C4D}" type="presParOf" srcId="{5B951EDF-7DDC-4873-A8D0-10AF267B1060}" destId="{5F22D3D3-26C6-4253-AFF4-8B816510EFFB}" srcOrd="13" destOrd="0" presId="urn:microsoft.com/office/officeart/2008/layout/LinedList"/>
    <dgm:cxn modelId="{6535D82A-9E08-44D4-A59B-05780EEA7934}" type="presParOf" srcId="{5F22D3D3-26C6-4253-AFF4-8B816510EFFB}" destId="{166919E7-9948-4032-B3CF-46274E545A52}" srcOrd="0" destOrd="0" presId="urn:microsoft.com/office/officeart/2008/layout/LinedList"/>
    <dgm:cxn modelId="{1858AB21-4664-4E11-94E9-57AFBCEC2771}" type="presParOf" srcId="{5F22D3D3-26C6-4253-AFF4-8B816510EFFB}" destId="{5865E69B-E6E9-4F8F-89D6-49513EBDB5DC}" srcOrd="1" destOrd="0" presId="urn:microsoft.com/office/officeart/2008/layout/LinedList"/>
    <dgm:cxn modelId="{904498C2-F5E2-40C0-A552-C13AE50D7152}" type="presParOf" srcId="{5B951EDF-7DDC-4873-A8D0-10AF267B1060}" destId="{3120CF5A-875E-47AD-B9FB-C604A00F10A7}" srcOrd="14" destOrd="0" presId="urn:microsoft.com/office/officeart/2008/layout/LinedList"/>
    <dgm:cxn modelId="{CC4FE857-32B9-4BA9-A995-A594AA433EAC}" type="presParOf" srcId="{5B951EDF-7DDC-4873-A8D0-10AF267B1060}" destId="{8BE3FB7A-BD44-43D6-8B7A-79CE95A8C668}" srcOrd="15" destOrd="0" presId="urn:microsoft.com/office/officeart/2008/layout/LinedList"/>
    <dgm:cxn modelId="{A347920A-0DBA-4266-A780-3D1FC7F994C4}" type="presParOf" srcId="{8BE3FB7A-BD44-43D6-8B7A-79CE95A8C668}" destId="{B6B0227E-0DFF-4CBB-B5EE-4C09695EB492}" srcOrd="0" destOrd="0" presId="urn:microsoft.com/office/officeart/2008/layout/LinedList"/>
    <dgm:cxn modelId="{BA11E7AD-76B9-4F74-B567-34AFF7F4B355}" type="presParOf" srcId="{8BE3FB7A-BD44-43D6-8B7A-79CE95A8C668}" destId="{A14CCD94-84DE-4B33-9730-8228DA0B4A5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9A6D2F3-4CCD-406B-88EF-BB676701E07C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E0C2AF8-2889-4960-BD05-6CBAB2794C4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Predicting Future almost Impossible</a:t>
          </a:r>
        </a:p>
      </dgm:t>
    </dgm:pt>
    <dgm:pt modelId="{D0D79B40-13D0-4C84-9246-50BBD911129E}" type="parTrans" cxnId="{180A7D88-3A3B-4B81-A149-3E942624702E}">
      <dgm:prSet/>
      <dgm:spPr/>
      <dgm:t>
        <a:bodyPr/>
        <a:lstStyle/>
        <a:p>
          <a:endParaRPr lang="en-US"/>
        </a:p>
      </dgm:t>
    </dgm:pt>
    <dgm:pt modelId="{E7E8123E-DA4C-4919-A61A-DD9580804C42}" type="sibTrans" cxnId="{180A7D88-3A3B-4B81-A149-3E942624702E}">
      <dgm:prSet/>
      <dgm:spPr/>
      <dgm:t>
        <a:bodyPr/>
        <a:lstStyle/>
        <a:p>
          <a:endParaRPr lang="en-US"/>
        </a:p>
      </dgm:t>
    </dgm:pt>
    <dgm:pt modelId="{47889A45-D263-4ED6-89E8-6B826073E01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10 Year T different than “Fed” Rate Hikes</a:t>
          </a:r>
        </a:p>
      </dgm:t>
    </dgm:pt>
    <dgm:pt modelId="{1F599B3D-87FD-460B-BBBF-C7A7B06A08A3}" type="parTrans" cxnId="{3BCDF866-4E3C-4978-A504-57CFFA494F91}">
      <dgm:prSet/>
      <dgm:spPr/>
      <dgm:t>
        <a:bodyPr/>
        <a:lstStyle/>
        <a:p>
          <a:endParaRPr lang="en-US"/>
        </a:p>
      </dgm:t>
    </dgm:pt>
    <dgm:pt modelId="{30E2C302-5452-433A-B27C-E4C80CC2FAAE}" type="sibTrans" cxnId="{3BCDF866-4E3C-4978-A504-57CFFA494F91}">
      <dgm:prSet/>
      <dgm:spPr/>
      <dgm:t>
        <a:bodyPr/>
        <a:lstStyle/>
        <a:p>
          <a:endParaRPr lang="en-US"/>
        </a:p>
      </dgm:t>
    </dgm:pt>
    <dgm:pt modelId="{6B5FB90A-4045-4D00-B1F9-E3AB7876ABE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Short End vs. Long End of Curve</a:t>
          </a:r>
        </a:p>
      </dgm:t>
    </dgm:pt>
    <dgm:pt modelId="{3DBCDEE4-11DE-42EE-B0FF-A891C725DF06}" type="parTrans" cxnId="{D86655F3-E56B-4E25-B5D8-A54BDA5E94AD}">
      <dgm:prSet/>
      <dgm:spPr/>
      <dgm:t>
        <a:bodyPr/>
        <a:lstStyle/>
        <a:p>
          <a:endParaRPr lang="en-US"/>
        </a:p>
      </dgm:t>
    </dgm:pt>
    <dgm:pt modelId="{75C9E061-78E7-40AD-AE5A-1371B89BE3EE}" type="sibTrans" cxnId="{D86655F3-E56B-4E25-B5D8-A54BDA5E94AD}">
      <dgm:prSet/>
      <dgm:spPr/>
      <dgm:t>
        <a:bodyPr/>
        <a:lstStyle/>
        <a:p>
          <a:endParaRPr lang="en-US"/>
        </a:p>
      </dgm:t>
    </dgm:pt>
    <dgm:pt modelId="{BA372E66-3A7B-466B-BB23-4EA41DB78B7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Take in all factors </a:t>
          </a:r>
        </a:p>
      </dgm:t>
    </dgm:pt>
    <dgm:pt modelId="{3C9BBC3B-0B19-4806-861D-54857395CD7F}" type="parTrans" cxnId="{86BB854E-5719-4E19-B8FA-285BA98CEB37}">
      <dgm:prSet/>
      <dgm:spPr/>
      <dgm:t>
        <a:bodyPr/>
        <a:lstStyle/>
        <a:p>
          <a:endParaRPr lang="en-US"/>
        </a:p>
      </dgm:t>
    </dgm:pt>
    <dgm:pt modelId="{1E498E0D-38CB-4427-AD4D-EF5307E315CC}" type="sibTrans" cxnId="{86BB854E-5719-4E19-B8FA-285BA98CEB37}">
      <dgm:prSet/>
      <dgm:spPr/>
      <dgm:t>
        <a:bodyPr/>
        <a:lstStyle/>
        <a:p>
          <a:endParaRPr lang="en-US"/>
        </a:p>
      </dgm:t>
    </dgm:pt>
    <dgm:pt modelId="{3BD1C7BF-4542-4D11-8E25-3D114FAB783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Model Cashflow</a:t>
          </a:r>
        </a:p>
      </dgm:t>
    </dgm:pt>
    <dgm:pt modelId="{2D4D6DD1-AB5A-4ACB-8910-E60F051A7163}" type="parTrans" cxnId="{E5681EFA-22EA-4326-90E5-58A44E8AC3CF}">
      <dgm:prSet/>
      <dgm:spPr/>
      <dgm:t>
        <a:bodyPr/>
        <a:lstStyle/>
        <a:p>
          <a:endParaRPr lang="en-US"/>
        </a:p>
      </dgm:t>
    </dgm:pt>
    <dgm:pt modelId="{D3F0C03A-B921-4E25-BC47-C1375AE977B3}" type="sibTrans" cxnId="{E5681EFA-22EA-4326-90E5-58A44E8AC3CF}">
      <dgm:prSet/>
      <dgm:spPr/>
      <dgm:t>
        <a:bodyPr/>
        <a:lstStyle/>
        <a:p>
          <a:endParaRPr lang="en-US"/>
        </a:p>
      </dgm:t>
    </dgm:pt>
    <dgm:pt modelId="{FF6DA3ED-D0A8-4F0F-9F63-212EED847B6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Where would rates have to go to wish?</a:t>
          </a:r>
        </a:p>
      </dgm:t>
    </dgm:pt>
    <dgm:pt modelId="{249B9A85-A64D-4A52-8483-6DE0C6AA96D3}" type="parTrans" cxnId="{8B9D5BF7-0F44-4DEE-BB45-3996574198FB}">
      <dgm:prSet/>
      <dgm:spPr/>
      <dgm:t>
        <a:bodyPr/>
        <a:lstStyle/>
        <a:p>
          <a:endParaRPr lang="en-US"/>
        </a:p>
      </dgm:t>
    </dgm:pt>
    <dgm:pt modelId="{1107DD48-B5E5-4FA0-80C0-490D0D89DF6A}" type="sibTrans" cxnId="{8B9D5BF7-0F44-4DEE-BB45-3996574198FB}">
      <dgm:prSet/>
      <dgm:spPr/>
      <dgm:t>
        <a:bodyPr/>
        <a:lstStyle/>
        <a:p>
          <a:endParaRPr lang="en-US"/>
        </a:p>
      </dgm:t>
    </dgm:pt>
    <dgm:pt modelId="{8D68B14D-56D0-4E3A-873F-09FE74480D1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Present Value Savings</a:t>
          </a:r>
        </a:p>
      </dgm:t>
    </dgm:pt>
    <dgm:pt modelId="{6AE41AAE-E9C5-48D5-ACDB-8890AD6019A8}" type="parTrans" cxnId="{13CDC9EC-9F0D-4753-B677-19A9DA7F9A08}">
      <dgm:prSet/>
      <dgm:spPr/>
      <dgm:t>
        <a:bodyPr/>
        <a:lstStyle/>
        <a:p>
          <a:endParaRPr lang="en-US"/>
        </a:p>
      </dgm:t>
    </dgm:pt>
    <dgm:pt modelId="{0CFA7EE0-678F-4976-B1E1-3CF6A1F48F8E}" type="sibTrans" cxnId="{13CDC9EC-9F0D-4753-B677-19A9DA7F9A08}">
      <dgm:prSet/>
      <dgm:spPr/>
      <dgm:t>
        <a:bodyPr/>
        <a:lstStyle/>
        <a:p>
          <a:endParaRPr lang="en-US"/>
        </a:p>
      </dgm:t>
    </dgm:pt>
    <dgm:pt modelId="{0FBF4F9A-5878-4A8C-8A91-6840414CDBC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Relationships &gt; Rate (Especially on Bridge)</a:t>
          </a:r>
        </a:p>
      </dgm:t>
    </dgm:pt>
    <dgm:pt modelId="{69534C78-DBC8-4E0E-97D6-4ED09CFE9667}" type="parTrans" cxnId="{945720AE-1BE5-496E-9C95-0A709741A0AD}">
      <dgm:prSet/>
      <dgm:spPr/>
      <dgm:t>
        <a:bodyPr/>
        <a:lstStyle/>
        <a:p>
          <a:endParaRPr lang="en-US"/>
        </a:p>
      </dgm:t>
    </dgm:pt>
    <dgm:pt modelId="{464EE270-991B-4851-A2A1-0C7CD14EE629}" type="sibTrans" cxnId="{945720AE-1BE5-496E-9C95-0A709741A0AD}">
      <dgm:prSet/>
      <dgm:spPr/>
      <dgm:t>
        <a:bodyPr/>
        <a:lstStyle/>
        <a:p>
          <a:endParaRPr lang="en-US"/>
        </a:p>
      </dgm:t>
    </dgm:pt>
    <dgm:pt modelId="{D8F71CC8-BBF9-48AF-9B37-D7A83D0748B9}" type="pres">
      <dgm:prSet presAssocID="{B9A6D2F3-4CCD-406B-88EF-BB676701E07C}" presName="root" presStyleCnt="0">
        <dgm:presLayoutVars>
          <dgm:dir/>
          <dgm:resizeHandles val="exact"/>
        </dgm:presLayoutVars>
      </dgm:prSet>
      <dgm:spPr/>
    </dgm:pt>
    <dgm:pt modelId="{4EAA93D7-BCEB-4620-9196-D97B7B5140F9}" type="pres">
      <dgm:prSet presAssocID="{BE0C2AF8-2889-4960-BD05-6CBAB2794C45}" presName="compNode" presStyleCnt="0"/>
      <dgm:spPr/>
    </dgm:pt>
    <dgm:pt modelId="{E5A5F761-D6C7-462F-A00C-0EFFAACE4404}" type="pres">
      <dgm:prSet presAssocID="{BE0C2AF8-2889-4960-BD05-6CBAB2794C45}" presName="bgRect" presStyleLbl="bgShp" presStyleIdx="0" presStyleCnt="8"/>
      <dgm:spPr/>
    </dgm:pt>
    <dgm:pt modelId="{CC592BB7-4E96-4B77-8DB9-B0F4CF65CE72}" type="pres">
      <dgm:prSet presAssocID="{BE0C2AF8-2889-4960-BD05-6CBAB2794C45}" presName="iconRect" presStyleLbl="node1" presStyleIdx="0" presStyleCnt="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hought bubble"/>
        </a:ext>
      </dgm:extLst>
    </dgm:pt>
    <dgm:pt modelId="{87DC2812-F88A-4154-8BEB-B5E92C656002}" type="pres">
      <dgm:prSet presAssocID="{BE0C2AF8-2889-4960-BD05-6CBAB2794C45}" presName="spaceRect" presStyleCnt="0"/>
      <dgm:spPr/>
    </dgm:pt>
    <dgm:pt modelId="{D0342796-02D5-4AD2-8A86-219CD1947639}" type="pres">
      <dgm:prSet presAssocID="{BE0C2AF8-2889-4960-BD05-6CBAB2794C45}" presName="parTx" presStyleLbl="revTx" presStyleIdx="0" presStyleCnt="8">
        <dgm:presLayoutVars>
          <dgm:chMax val="0"/>
          <dgm:chPref val="0"/>
        </dgm:presLayoutVars>
      </dgm:prSet>
      <dgm:spPr/>
    </dgm:pt>
    <dgm:pt modelId="{DF613F89-E705-4DDA-AAC6-9C05EC2B3CB9}" type="pres">
      <dgm:prSet presAssocID="{E7E8123E-DA4C-4919-A61A-DD9580804C42}" presName="sibTrans" presStyleCnt="0"/>
      <dgm:spPr/>
    </dgm:pt>
    <dgm:pt modelId="{B3657C50-32E9-4C7B-B552-A4AA93099C3F}" type="pres">
      <dgm:prSet presAssocID="{47889A45-D263-4ED6-89E8-6B826073E019}" presName="compNode" presStyleCnt="0"/>
      <dgm:spPr/>
    </dgm:pt>
    <dgm:pt modelId="{81E28900-AB4F-4EBA-BD49-4A57F83865D9}" type="pres">
      <dgm:prSet presAssocID="{47889A45-D263-4ED6-89E8-6B826073E019}" presName="bgRect" presStyleLbl="bgShp" presStyleIdx="1" presStyleCnt="8"/>
      <dgm:spPr/>
    </dgm:pt>
    <dgm:pt modelId="{ABD420F3-B821-4150-824F-E0861D9BDC86}" type="pres">
      <dgm:prSet presAssocID="{47889A45-D263-4ED6-89E8-6B826073E019}" presName="iconRect" presStyleLbl="node1" presStyleIdx="1" presStyleCnt="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untains"/>
        </a:ext>
      </dgm:extLst>
    </dgm:pt>
    <dgm:pt modelId="{A0699BD0-CD77-445D-9806-35027B9DE499}" type="pres">
      <dgm:prSet presAssocID="{47889A45-D263-4ED6-89E8-6B826073E019}" presName="spaceRect" presStyleCnt="0"/>
      <dgm:spPr/>
    </dgm:pt>
    <dgm:pt modelId="{6209A0CD-2149-45A3-8830-E2F1C99BF41D}" type="pres">
      <dgm:prSet presAssocID="{47889A45-D263-4ED6-89E8-6B826073E019}" presName="parTx" presStyleLbl="revTx" presStyleIdx="1" presStyleCnt="8">
        <dgm:presLayoutVars>
          <dgm:chMax val="0"/>
          <dgm:chPref val="0"/>
        </dgm:presLayoutVars>
      </dgm:prSet>
      <dgm:spPr/>
    </dgm:pt>
    <dgm:pt modelId="{45B8C494-2A99-4A87-AE92-6A34EBD139C2}" type="pres">
      <dgm:prSet presAssocID="{30E2C302-5452-433A-B27C-E4C80CC2FAAE}" presName="sibTrans" presStyleCnt="0"/>
      <dgm:spPr/>
    </dgm:pt>
    <dgm:pt modelId="{60443F8A-EA5A-473B-B8C3-0E78F0754E47}" type="pres">
      <dgm:prSet presAssocID="{6B5FB90A-4045-4D00-B1F9-E3AB7876ABE2}" presName="compNode" presStyleCnt="0"/>
      <dgm:spPr/>
    </dgm:pt>
    <dgm:pt modelId="{95630C3F-D911-4F09-8DED-A42DCBD6B719}" type="pres">
      <dgm:prSet presAssocID="{6B5FB90A-4045-4D00-B1F9-E3AB7876ABE2}" presName="bgRect" presStyleLbl="bgShp" presStyleIdx="2" presStyleCnt="8"/>
      <dgm:spPr/>
    </dgm:pt>
    <dgm:pt modelId="{A2C8DA26-9294-4AD8-B453-1C8645B5A754}" type="pres">
      <dgm:prSet presAssocID="{6B5FB90A-4045-4D00-B1F9-E3AB7876ABE2}" presName="iconRect" presStyleLbl="node1" presStyleIdx="2" presStyleCnt="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C4B17C6A-BCD3-4F3B-A52F-07757D982EA9}" type="pres">
      <dgm:prSet presAssocID="{6B5FB90A-4045-4D00-B1F9-E3AB7876ABE2}" presName="spaceRect" presStyleCnt="0"/>
      <dgm:spPr/>
    </dgm:pt>
    <dgm:pt modelId="{E80BF4E6-7FB2-4846-9875-C27F2C765DBF}" type="pres">
      <dgm:prSet presAssocID="{6B5FB90A-4045-4D00-B1F9-E3AB7876ABE2}" presName="parTx" presStyleLbl="revTx" presStyleIdx="2" presStyleCnt="8">
        <dgm:presLayoutVars>
          <dgm:chMax val="0"/>
          <dgm:chPref val="0"/>
        </dgm:presLayoutVars>
      </dgm:prSet>
      <dgm:spPr/>
    </dgm:pt>
    <dgm:pt modelId="{D9B783BB-0A38-42DB-A076-2BF223E39B5B}" type="pres">
      <dgm:prSet presAssocID="{75C9E061-78E7-40AD-AE5A-1371B89BE3EE}" presName="sibTrans" presStyleCnt="0"/>
      <dgm:spPr/>
    </dgm:pt>
    <dgm:pt modelId="{B311ED75-58BE-4291-B4A0-41379678B3DE}" type="pres">
      <dgm:prSet presAssocID="{BA372E66-3A7B-466B-BB23-4EA41DB78B73}" presName="compNode" presStyleCnt="0"/>
      <dgm:spPr/>
    </dgm:pt>
    <dgm:pt modelId="{829C16B8-C574-4E9A-B2B1-8ED00D9B42DD}" type="pres">
      <dgm:prSet presAssocID="{BA372E66-3A7B-466B-BB23-4EA41DB78B73}" presName="bgRect" presStyleLbl="bgShp" presStyleIdx="3" presStyleCnt="8"/>
      <dgm:spPr/>
    </dgm:pt>
    <dgm:pt modelId="{8FA8DC67-C3F6-4308-B2D2-A47A53DA8A05}" type="pres">
      <dgm:prSet presAssocID="{BA372E66-3A7B-466B-BB23-4EA41DB78B73}" presName="iconRect" presStyleLbl="node1" presStyleIdx="3" presStyleCnt="8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28285A99-CFB9-4F47-9BFA-0A8CFF694B65}" type="pres">
      <dgm:prSet presAssocID="{BA372E66-3A7B-466B-BB23-4EA41DB78B73}" presName="spaceRect" presStyleCnt="0"/>
      <dgm:spPr/>
    </dgm:pt>
    <dgm:pt modelId="{028D6FD0-34EC-432D-8C7E-20DD9F36135D}" type="pres">
      <dgm:prSet presAssocID="{BA372E66-3A7B-466B-BB23-4EA41DB78B73}" presName="parTx" presStyleLbl="revTx" presStyleIdx="3" presStyleCnt="8">
        <dgm:presLayoutVars>
          <dgm:chMax val="0"/>
          <dgm:chPref val="0"/>
        </dgm:presLayoutVars>
      </dgm:prSet>
      <dgm:spPr/>
    </dgm:pt>
    <dgm:pt modelId="{8E699599-CB99-4D52-A086-33193A4D8187}" type="pres">
      <dgm:prSet presAssocID="{1E498E0D-38CB-4427-AD4D-EF5307E315CC}" presName="sibTrans" presStyleCnt="0"/>
      <dgm:spPr/>
    </dgm:pt>
    <dgm:pt modelId="{7018FFFD-E016-4118-87E7-BF11D38711CD}" type="pres">
      <dgm:prSet presAssocID="{3BD1C7BF-4542-4D11-8E25-3D114FAB783E}" presName="compNode" presStyleCnt="0"/>
      <dgm:spPr/>
    </dgm:pt>
    <dgm:pt modelId="{CF676BB0-C019-4E78-B239-8D0E75BC25DB}" type="pres">
      <dgm:prSet presAssocID="{3BD1C7BF-4542-4D11-8E25-3D114FAB783E}" presName="bgRect" presStyleLbl="bgShp" presStyleIdx="4" presStyleCnt="8"/>
      <dgm:spPr/>
    </dgm:pt>
    <dgm:pt modelId="{C61CBAF1-DAFD-417F-8B93-0FA259463083}" type="pres">
      <dgm:prSet presAssocID="{3BD1C7BF-4542-4D11-8E25-3D114FAB783E}" presName="iconRect" presStyleLbl="node1" presStyleIdx="4" presStyleCnt="8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2CD8F7E7-5774-4E00-8A25-2F4E65616AE4}" type="pres">
      <dgm:prSet presAssocID="{3BD1C7BF-4542-4D11-8E25-3D114FAB783E}" presName="spaceRect" presStyleCnt="0"/>
      <dgm:spPr/>
    </dgm:pt>
    <dgm:pt modelId="{7D8E2E95-0F3A-4C65-9DE7-4C584AB19D95}" type="pres">
      <dgm:prSet presAssocID="{3BD1C7BF-4542-4D11-8E25-3D114FAB783E}" presName="parTx" presStyleLbl="revTx" presStyleIdx="4" presStyleCnt="8">
        <dgm:presLayoutVars>
          <dgm:chMax val="0"/>
          <dgm:chPref val="0"/>
        </dgm:presLayoutVars>
      </dgm:prSet>
      <dgm:spPr/>
    </dgm:pt>
    <dgm:pt modelId="{4CF7A36E-011F-4CED-9750-7AFA1D4C9B5D}" type="pres">
      <dgm:prSet presAssocID="{D3F0C03A-B921-4E25-BC47-C1375AE977B3}" presName="sibTrans" presStyleCnt="0"/>
      <dgm:spPr/>
    </dgm:pt>
    <dgm:pt modelId="{81B763B2-E463-4F51-A546-080C38FEFD2F}" type="pres">
      <dgm:prSet presAssocID="{FF6DA3ED-D0A8-4F0F-9F63-212EED847B67}" presName="compNode" presStyleCnt="0"/>
      <dgm:spPr/>
    </dgm:pt>
    <dgm:pt modelId="{AFCDAEB8-E88D-4CAA-8450-8250D04668A0}" type="pres">
      <dgm:prSet presAssocID="{FF6DA3ED-D0A8-4F0F-9F63-212EED847B67}" presName="bgRect" presStyleLbl="bgShp" presStyleIdx="5" presStyleCnt="8"/>
      <dgm:spPr/>
    </dgm:pt>
    <dgm:pt modelId="{D43E7E00-3107-4778-9224-DC4A42290279}" type="pres">
      <dgm:prSet presAssocID="{FF6DA3ED-D0A8-4F0F-9F63-212EED847B67}" presName="iconRect" presStyleLbl="node1" presStyleIdx="5" presStyleCnt="8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auge"/>
        </a:ext>
      </dgm:extLst>
    </dgm:pt>
    <dgm:pt modelId="{40978FC8-CBD0-40A3-B2B0-44BEB62CDDD5}" type="pres">
      <dgm:prSet presAssocID="{FF6DA3ED-D0A8-4F0F-9F63-212EED847B67}" presName="spaceRect" presStyleCnt="0"/>
      <dgm:spPr/>
    </dgm:pt>
    <dgm:pt modelId="{BAB1A8D5-C4F7-4230-9A66-F5A12E50EE52}" type="pres">
      <dgm:prSet presAssocID="{FF6DA3ED-D0A8-4F0F-9F63-212EED847B67}" presName="parTx" presStyleLbl="revTx" presStyleIdx="5" presStyleCnt="8">
        <dgm:presLayoutVars>
          <dgm:chMax val="0"/>
          <dgm:chPref val="0"/>
        </dgm:presLayoutVars>
      </dgm:prSet>
      <dgm:spPr/>
    </dgm:pt>
    <dgm:pt modelId="{11C47C3E-512D-4553-BDCC-15566F574C78}" type="pres">
      <dgm:prSet presAssocID="{1107DD48-B5E5-4FA0-80C0-490D0D89DF6A}" presName="sibTrans" presStyleCnt="0"/>
      <dgm:spPr/>
    </dgm:pt>
    <dgm:pt modelId="{AEEE21C4-4299-4F90-B43F-BAD389C120AB}" type="pres">
      <dgm:prSet presAssocID="{8D68B14D-56D0-4E3A-873F-09FE74480D10}" presName="compNode" presStyleCnt="0"/>
      <dgm:spPr/>
    </dgm:pt>
    <dgm:pt modelId="{BFDC1A9E-F34D-4E7D-9C29-10D751EA98B3}" type="pres">
      <dgm:prSet presAssocID="{8D68B14D-56D0-4E3A-873F-09FE74480D10}" presName="bgRect" presStyleLbl="bgShp" presStyleIdx="6" presStyleCnt="8"/>
      <dgm:spPr/>
    </dgm:pt>
    <dgm:pt modelId="{D2CD22DA-9068-480A-9273-287FCE4ABFE5}" type="pres">
      <dgm:prSet presAssocID="{8D68B14D-56D0-4E3A-873F-09FE74480D10}" presName="iconRect" presStyleLbl="node1" presStyleIdx="6" presStyleCnt="8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Key"/>
        </a:ext>
      </dgm:extLst>
    </dgm:pt>
    <dgm:pt modelId="{7E099211-89EF-426D-B578-17AAE38B34DE}" type="pres">
      <dgm:prSet presAssocID="{8D68B14D-56D0-4E3A-873F-09FE74480D10}" presName="spaceRect" presStyleCnt="0"/>
      <dgm:spPr/>
    </dgm:pt>
    <dgm:pt modelId="{00A7D852-CEDA-4917-82BD-6509D6354448}" type="pres">
      <dgm:prSet presAssocID="{8D68B14D-56D0-4E3A-873F-09FE74480D10}" presName="parTx" presStyleLbl="revTx" presStyleIdx="6" presStyleCnt="8">
        <dgm:presLayoutVars>
          <dgm:chMax val="0"/>
          <dgm:chPref val="0"/>
        </dgm:presLayoutVars>
      </dgm:prSet>
      <dgm:spPr/>
    </dgm:pt>
    <dgm:pt modelId="{62800FB0-A1AC-4B84-BCFF-9675D9DF2D14}" type="pres">
      <dgm:prSet presAssocID="{0CFA7EE0-678F-4976-B1E1-3CF6A1F48F8E}" presName="sibTrans" presStyleCnt="0"/>
      <dgm:spPr/>
    </dgm:pt>
    <dgm:pt modelId="{1A813714-AA67-4E12-A331-0252667663DB}" type="pres">
      <dgm:prSet presAssocID="{0FBF4F9A-5878-4A8C-8A91-6840414CDBC0}" presName="compNode" presStyleCnt="0"/>
      <dgm:spPr/>
    </dgm:pt>
    <dgm:pt modelId="{FA7F1B66-5613-410A-89B2-7D212E02B3B1}" type="pres">
      <dgm:prSet presAssocID="{0FBF4F9A-5878-4A8C-8A91-6840414CDBC0}" presName="bgRect" presStyleLbl="bgShp" presStyleIdx="7" presStyleCnt="8" custLinFactNeighborX="-6347" custLinFactNeighborY="-2911"/>
      <dgm:spPr/>
    </dgm:pt>
    <dgm:pt modelId="{5FAA9C0C-C45C-4C44-9E00-5DF8D9080A44}" type="pres">
      <dgm:prSet presAssocID="{0FBF4F9A-5878-4A8C-8A91-6840414CDBC0}" presName="iconRect" presStyleLbl="node1" presStyleIdx="7" presStyleCnt="8"/>
      <dgm:spPr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D099030E-1BB9-46A8-9AE7-FC9A3A81CA66}" type="pres">
      <dgm:prSet presAssocID="{0FBF4F9A-5878-4A8C-8A91-6840414CDBC0}" presName="spaceRect" presStyleCnt="0"/>
      <dgm:spPr/>
    </dgm:pt>
    <dgm:pt modelId="{89F8B44D-30FB-43B2-8CC0-C6C4A5F5F1C8}" type="pres">
      <dgm:prSet presAssocID="{0FBF4F9A-5878-4A8C-8A91-6840414CDBC0}" presName="parTx" presStyleLbl="revTx" presStyleIdx="7" presStyleCnt="8">
        <dgm:presLayoutVars>
          <dgm:chMax val="0"/>
          <dgm:chPref val="0"/>
        </dgm:presLayoutVars>
      </dgm:prSet>
      <dgm:spPr/>
    </dgm:pt>
  </dgm:ptLst>
  <dgm:cxnLst>
    <dgm:cxn modelId="{1DE5A219-AACC-4154-8EE3-0D227BB222F2}" type="presOf" srcId="{0FBF4F9A-5878-4A8C-8A91-6840414CDBC0}" destId="{89F8B44D-30FB-43B2-8CC0-C6C4A5F5F1C8}" srcOrd="0" destOrd="0" presId="urn:microsoft.com/office/officeart/2018/2/layout/IconVerticalSolidList"/>
    <dgm:cxn modelId="{4F967C36-7C0B-4545-9FA9-F8A5DC970399}" type="presOf" srcId="{3BD1C7BF-4542-4D11-8E25-3D114FAB783E}" destId="{7D8E2E95-0F3A-4C65-9DE7-4C584AB19D95}" srcOrd="0" destOrd="0" presId="urn:microsoft.com/office/officeart/2018/2/layout/IconVerticalSolidList"/>
    <dgm:cxn modelId="{3BCDF866-4E3C-4978-A504-57CFFA494F91}" srcId="{B9A6D2F3-4CCD-406B-88EF-BB676701E07C}" destId="{47889A45-D263-4ED6-89E8-6B826073E019}" srcOrd="1" destOrd="0" parTransId="{1F599B3D-87FD-460B-BBBF-C7A7B06A08A3}" sibTransId="{30E2C302-5452-433A-B27C-E4C80CC2FAAE}"/>
    <dgm:cxn modelId="{86BB854E-5719-4E19-B8FA-285BA98CEB37}" srcId="{B9A6D2F3-4CCD-406B-88EF-BB676701E07C}" destId="{BA372E66-3A7B-466B-BB23-4EA41DB78B73}" srcOrd="3" destOrd="0" parTransId="{3C9BBC3B-0B19-4806-861D-54857395CD7F}" sibTransId="{1E498E0D-38CB-4427-AD4D-EF5307E315CC}"/>
    <dgm:cxn modelId="{A97B3F80-DE4F-4D39-8F8F-BD420B2A8E29}" type="presOf" srcId="{47889A45-D263-4ED6-89E8-6B826073E019}" destId="{6209A0CD-2149-45A3-8830-E2F1C99BF41D}" srcOrd="0" destOrd="0" presId="urn:microsoft.com/office/officeart/2018/2/layout/IconVerticalSolidList"/>
    <dgm:cxn modelId="{180A7D88-3A3B-4B81-A149-3E942624702E}" srcId="{B9A6D2F3-4CCD-406B-88EF-BB676701E07C}" destId="{BE0C2AF8-2889-4960-BD05-6CBAB2794C45}" srcOrd="0" destOrd="0" parTransId="{D0D79B40-13D0-4C84-9246-50BBD911129E}" sibTransId="{E7E8123E-DA4C-4919-A61A-DD9580804C42}"/>
    <dgm:cxn modelId="{4659BDA2-FCED-410D-A389-90BDE292AD70}" type="presOf" srcId="{FF6DA3ED-D0A8-4F0F-9F63-212EED847B67}" destId="{BAB1A8D5-C4F7-4230-9A66-F5A12E50EE52}" srcOrd="0" destOrd="0" presId="urn:microsoft.com/office/officeart/2018/2/layout/IconVerticalSolidList"/>
    <dgm:cxn modelId="{945720AE-1BE5-496E-9C95-0A709741A0AD}" srcId="{B9A6D2F3-4CCD-406B-88EF-BB676701E07C}" destId="{0FBF4F9A-5878-4A8C-8A91-6840414CDBC0}" srcOrd="7" destOrd="0" parTransId="{69534C78-DBC8-4E0E-97D6-4ED09CFE9667}" sibTransId="{464EE270-991B-4851-A2A1-0C7CD14EE629}"/>
    <dgm:cxn modelId="{817750B1-EA9F-458B-8737-4BD81872A482}" type="presOf" srcId="{6B5FB90A-4045-4D00-B1F9-E3AB7876ABE2}" destId="{E80BF4E6-7FB2-4846-9875-C27F2C765DBF}" srcOrd="0" destOrd="0" presId="urn:microsoft.com/office/officeart/2018/2/layout/IconVerticalSolidList"/>
    <dgm:cxn modelId="{0530FAC4-F057-4A66-A5EE-1F3DCB1880B9}" type="presOf" srcId="{B9A6D2F3-4CCD-406B-88EF-BB676701E07C}" destId="{D8F71CC8-BBF9-48AF-9B37-D7A83D0748B9}" srcOrd="0" destOrd="0" presId="urn:microsoft.com/office/officeart/2018/2/layout/IconVerticalSolidList"/>
    <dgm:cxn modelId="{D99BFDC4-A5F8-48EC-9D15-E9C79648808A}" type="presOf" srcId="{8D68B14D-56D0-4E3A-873F-09FE74480D10}" destId="{00A7D852-CEDA-4917-82BD-6509D6354448}" srcOrd="0" destOrd="0" presId="urn:microsoft.com/office/officeart/2018/2/layout/IconVerticalSolidList"/>
    <dgm:cxn modelId="{E8826ACF-109A-4E02-8D13-CC602DF34DDD}" type="presOf" srcId="{BA372E66-3A7B-466B-BB23-4EA41DB78B73}" destId="{028D6FD0-34EC-432D-8C7E-20DD9F36135D}" srcOrd="0" destOrd="0" presId="urn:microsoft.com/office/officeart/2018/2/layout/IconVerticalSolidList"/>
    <dgm:cxn modelId="{738E43D0-7233-4AE2-BC3D-6B3BEC61DD79}" type="presOf" srcId="{BE0C2AF8-2889-4960-BD05-6CBAB2794C45}" destId="{D0342796-02D5-4AD2-8A86-219CD1947639}" srcOrd="0" destOrd="0" presId="urn:microsoft.com/office/officeart/2018/2/layout/IconVerticalSolidList"/>
    <dgm:cxn modelId="{13CDC9EC-9F0D-4753-B677-19A9DA7F9A08}" srcId="{B9A6D2F3-4CCD-406B-88EF-BB676701E07C}" destId="{8D68B14D-56D0-4E3A-873F-09FE74480D10}" srcOrd="6" destOrd="0" parTransId="{6AE41AAE-E9C5-48D5-ACDB-8890AD6019A8}" sibTransId="{0CFA7EE0-678F-4976-B1E1-3CF6A1F48F8E}"/>
    <dgm:cxn modelId="{D86655F3-E56B-4E25-B5D8-A54BDA5E94AD}" srcId="{B9A6D2F3-4CCD-406B-88EF-BB676701E07C}" destId="{6B5FB90A-4045-4D00-B1F9-E3AB7876ABE2}" srcOrd="2" destOrd="0" parTransId="{3DBCDEE4-11DE-42EE-B0FF-A891C725DF06}" sibTransId="{75C9E061-78E7-40AD-AE5A-1371B89BE3EE}"/>
    <dgm:cxn modelId="{8B9D5BF7-0F44-4DEE-BB45-3996574198FB}" srcId="{B9A6D2F3-4CCD-406B-88EF-BB676701E07C}" destId="{FF6DA3ED-D0A8-4F0F-9F63-212EED847B67}" srcOrd="5" destOrd="0" parTransId="{249B9A85-A64D-4A52-8483-6DE0C6AA96D3}" sibTransId="{1107DD48-B5E5-4FA0-80C0-490D0D89DF6A}"/>
    <dgm:cxn modelId="{E5681EFA-22EA-4326-90E5-58A44E8AC3CF}" srcId="{B9A6D2F3-4CCD-406B-88EF-BB676701E07C}" destId="{3BD1C7BF-4542-4D11-8E25-3D114FAB783E}" srcOrd="4" destOrd="0" parTransId="{2D4D6DD1-AB5A-4ACB-8910-E60F051A7163}" sibTransId="{D3F0C03A-B921-4E25-BC47-C1375AE977B3}"/>
    <dgm:cxn modelId="{0EC380C8-52E6-49E9-9304-0097816190ED}" type="presParOf" srcId="{D8F71CC8-BBF9-48AF-9B37-D7A83D0748B9}" destId="{4EAA93D7-BCEB-4620-9196-D97B7B5140F9}" srcOrd="0" destOrd="0" presId="urn:microsoft.com/office/officeart/2018/2/layout/IconVerticalSolidList"/>
    <dgm:cxn modelId="{57B8E9B1-F708-4C80-A943-A5257494DC06}" type="presParOf" srcId="{4EAA93D7-BCEB-4620-9196-D97B7B5140F9}" destId="{E5A5F761-D6C7-462F-A00C-0EFFAACE4404}" srcOrd="0" destOrd="0" presId="urn:microsoft.com/office/officeart/2018/2/layout/IconVerticalSolidList"/>
    <dgm:cxn modelId="{B4A4D6CA-1191-458C-B942-38A7B0B4E0F3}" type="presParOf" srcId="{4EAA93D7-BCEB-4620-9196-D97B7B5140F9}" destId="{CC592BB7-4E96-4B77-8DB9-B0F4CF65CE72}" srcOrd="1" destOrd="0" presId="urn:microsoft.com/office/officeart/2018/2/layout/IconVerticalSolidList"/>
    <dgm:cxn modelId="{03A1C5C2-B685-4B94-B7D0-2F493BBDDF8E}" type="presParOf" srcId="{4EAA93D7-BCEB-4620-9196-D97B7B5140F9}" destId="{87DC2812-F88A-4154-8BEB-B5E92C656002}" srcOrd="2" destOrd="0" presId="urn:microsoft.com/office/officeart/2018/2/layout/IconVerticalSolidList"/>
    <dgm:cxn modelId="{451036E4-EE17-4353-A86E-26D0EAD349BA}" type="presParOf" srcId="{4EAA93D7-BCEB-4620-9196-D97B7B5140F9}" destId="{D0342796-02D5-4AD2-8A86-219CD1947639}" srcOrd="3" destOrd="0" presId="urn:microsoft.com/office/officeart/2018/2/layout/IconVerticalSolidList"/>
    <dgm:cxn modelId="{37F046C3-6E03-4B14-BA33-93FC09123B1B}" type="presParOf" srcId="{D8F71CC8-BBF9-48AF-9B37-D7A83D0748B9}" destId="{DF613F89-E705-4DDA-AAC6-9C05EC2B3CB9}" srcOrd="1" destOrd="0" presId="urn:microsoft.com/office/officeart/2018/2/layout/IconVerticalSolidList"/>
    <dgm:cxn modelId="{3F8BB39F-5FFF-41B4-AD41-8A59D37F87EC}" type="presParOf" srcId="{D8F71CC8-BBF9-48AF-9B37-D7A83D0748B9}" destId="{B3657C50-32E9-4C7B-B552-A4AA93099C3F}" srcOrd="2" destOrd="0" presId="urn:microsoft.com/office/officeart/2018/2/layout/IconVerticalSolidList"/>
    <dgm:cxn modelId="{51C591E7-CF99-478E-9901-4EC4BC240CAB}" type="presParOf" srcId="{B3657C50-32E9-4C7B-B552-A4AA93099C3F}" destId="{81E28900-AB4F-4EBA-BD49-4A57F83865D9}" srcOrd="0" destOrd="0" presId="urn:microsoft.com/office/officeart/2018/2/layout/IconVerticalSolidList"/>
    <dgm:cxn modelId="{A5AE747A-90CC-4BD2-82F1-392F05039801}" type="presParOf" srcId="{B3657C50-32E9-4C7B-B552-A4AA93099C3F}" destId="{ABD420F3-B821-4150-824F-E0861D9BDC86}" srcOrd="1" destOrd="0" presId="urn:microsoft.com/office/officeart/2018/2/layout/IconVerticalSolidList"/>
    <dgm:cxn modelId="{1E1ABD95-AF3A-4CE8-8FB1-021064007000}" type="presParOf" srcId="{B3657C50-32E9-4C7B-B552-A4AA93099C3F}" destId="{A0699BD0-CD77-445D-9806-35027B9DE499}" srcOrd="2" destOrd="0" presId="urn:microsoft.com/office/officeart/2018/2/layout/IconVerticalSolidList"/>
    <dgm:cxn modelId="{CAB69D96-ABE7-4DC6-93AA-A4EC41C7E9B3}" type="presParOf" srcId="{B3657C50-32E9-4C7B-B552-A4AA93099C3F}" destId="{6209A0CD-2149-45A3-8830-E2F1C99BF41D}" srcOrd="3" destOrd="0" presId="urn:microsoft.com/office/officeart/2018/2/layout/IconVerticalSolidList"/>
    <dgm:cxn modelId="{AF641908-7313-4E2D-9C76-0D16A8D26523}" type="presParOf" srcId="{D8F71CC8-BBF9-48AF-9B37-D7A83D0748B9}" destId="{45B8C494-2A99-4A87-AE92-6A34EBD139C2}" srcOrd="3" destOrd="0" presId="urn:microsoft.com/office/officeart/2018/2/layout/IconVerticalSolidList"/>
    <dgm:cxn modelId="{5F25261C-6693-4CCC-ABFE-894C53519545}" type="presParOf" srcId="{D8F71CC8-BBF9-48AF-9B37-D7A83D0748B9}" destId="{60443F8A-EA5A-473B-B8C3-0E78F0754E47}" srcOrd="4" destOrd="0" presId="urn:microsoft.com/office/officeart/2018/2/layout/IconVerticalSolidList"/>
    <dgm:cxn modelId="{F4273C3D-58A7-48CA-B2AD-FE63BA966598}" type="presParOf" srcId="{60443F8A-EA5A-473B-B8C3-0E78F0754E47}" destId="{95630C3F-D911-4F09-8DED-A42DCBD6B719}" srcOrd="0" destOrd="0" presId="urn:microsoft.com/office/officeart/2018/2/layout/IconVerticalSolidList"/>
    <dgm:cxn modelId="{908C26AA-1576-4254-B67F-095D3888D6E0}" type="presParOf" srcId="{60443F8A-EA5A-473B-B8C3-0E78F0754E47}" destId="{A2C8DA26-9294-4AD8-B453-1C8645B5A754}" srcOrd="1" destOrd="0" presId="urn:microsoft.com/office/officeart/2018/2/layout/IconVerticalSolidList"/>
    <dgm:cxn modelId="{650171CD-B362-4902-8B83-401259FA28B2}" type="presParOf" srcId="{60443F8A-EA5A-473B-B8C3-0E78F0754E47}" destId="{C4B17C6A-BCD3-4F3B-A52F-07757D982EA9}" srcOrd="2" destOrd="0" presId="urn:microsoft.com/office/officeart/2018/2/layout/IconVerticalSolidList"/>
    <dgm:cxn modelId="{D0025B68-5241-40B0-B3A6-876824B993F1}" type="presParOf" srcId="{60443F8A-EA5A-473B-B8C3-0E78F0754E47}" destId="{E80BF4E6-7FB2-4846-9875-C27F2C765DBF}" srcOrd="3" destOrd="0" presId="urn:microsoft.com/office/officeart/2018/2/layout/IconVerticalSolidList"/>
    <dgm:cxn modelId="{F1C2397C-3E70-4915-AFA5-9DA5A191A3BE}" type="presParOf" srcId="{D8F71CC8-BBF9-48AF-9B37-D7A83D0748B9}" destId="{D9B783BB-0A38-42DB-A076-2BF223E39B5B}" srcOrd="5" destOrd="0" presId="urn:microsoft.com/office/officeart/2018/2/layout/IconVerticalSolidList"/>
    <dgm:cxn modelId="{251ED420-D75C-4F25-8C02-93765603010D}" type="presParOf" srcId="{D8F71CC8-BBF9-48AF-9B37-D7A83D0748B9}" destId="{B311ED75-58BE-4291-B4A0-41379678B3DE}" srcOrd="6" destOrd="0" presId="urn:microsoft.com/office/officeart/2018/2/layout/IconVerticalSolidList"/>
    <dgm:cxn modelId="{E947114D-17AD-4926-8F1E-73CFDAED7570}" type="presParOf" srcId="{B311ED75-58BE-4291-B4A0-41379678B3DE}" destId="{829C16B8-C574-4E9A-B2B1-8ED00D9B42DD}" srcOrd="0" destOrd="0" presId="urn:microsoft.com/office/officeart/2018/2/layout/IconVerticalSolidList"/>
    <dgm:cxn modelId="{5FF52EEF-8D17-45F2-A035-9808423D3F17}" type="presParOf" srcId="{B311ED75-58BE-4291-B4A0-41379678B3DE}" destId="{8FA8DC67-C3F6-4308-B2D2-A47A53DA8A05}" srcOrd="1" destOrd="0" presId="urn:microsoft.com/office/officeart/2018/2/layout/IconVerticalSolidList"/>
    <dgm:cxn modelId="{7D9F6594-F7B9-421F-A35B-B2FC3295AE1B}" type="presParOf" srcId="{B311ED75-58BE-4291-B4A0-41379678B3DE}" destId="{28285A99-CFB9-4F47-9BFA-0A8CFF694B65}" srcOrd="2" destOrd="0" presId="urn:microsoft.com/office/officeart/2018/2/layout/IconVerticalSolidList"/>
    <dgm:cxn modelId="{6ED55E93-F533-4EF1-B587-7D6D5EA0BAB4}" type="presParOf" srcId="{B311ED75-58BE-4291-B4A0-41379678B3DE}" destId="{028D6FD0-34EC-432D-8C7E-20DD9F36135D}" srcOrd="3" destOrd="0" presId="urn:microsoft.com/office/officeart/2018/2/layout/IconVerticalSolidList"/>
    <dgm:cxn modelId="{5DA62EE9-2CB8-403E-922F-6A6CC71587E6}" type="presParOf" srcId="{D8F71CC8-BBF9-48AF-9B37-D7A83D0748B9}" destId="{8E699599-CB99-4D52-A086-33193A4D8187}" srcOrd="7" destOrd="0" presId="urn:microsoft.com/office/officeart/2018/2/layout/IconVerticalSolidList"/>
    <dgm:cxn modelId="{80DF69CA-583D-4243-8D6B-F324AF33138A}" type="presParOf" srcId="{D8F71CC8-BBF9-48AF-9B37-D7A83D0748B9}" destId="{7018FFFD-E016-4118-87E7-BF11D38711CD}" srcOrd="8" destOrd="0" presId="urn:microsoft.com/office/officeart/2018/2/layout/IconVerticalSolidList"/>
    <dgm:cxn modelId="{1F103CC0-ECAF-40EE-B0CA-E6F621612D2E}" type="presParOf" srcId="{7018FFFD-E016-4118-87E7-BF11D38711CD}" destId="{CF676BB0-C019-4E78-B239-8D0E75BC25DB}" srcOrd="0" destOrd="0" presId="urn:microsoft.com/office/officeart/2018/2/layout/IconVerticalSolidList"/>
    <dgm:cxn modelId="{0E0F278B-58B9-4C3E-8B95-31EC0B802F1C}" type="presParOf" srcId="{7018FFFD-E016-4118-87E7-BF11D38711CD}" destId="{C61CBAF1-DAFD-417F-8B93-0FA259463083}" srcOrd="1" destOrd="0" presId="urn:microsoft.com/office/officeart/2018/2/layout/IconVerticalSolidList"/>
    <dgm:cxn modelId="{D5172B17-153F-4706-A7A1-93FC01C6C4A8}" type="presParOf" srcId="{7018FFFD-E016-4118-87E7-BF11D38711CD}" destId="{2CD8F7E7-5774-4E00-8A25-2F4E65616AE4}" srcOrd="2" destOrd="0" presId="urn:microsoft.com/office/officeart/2018/2/layout/IconVerticalSolidList"/>
    <dgm:cxn modelId="{29F58C01-F6BF-4B71-B563-162A4B8951EB}" type="presParOf" srcId="{7018FFFD-E016-4118-87E7-BF11D38711CD}" destId="{7D8E2E95-0F3A-4C65-9DE7-4C584AB19D95}" srcOrd="3" destOrd="0" presId="urn:microsoft.com/office/officeart/2018/2/layout/IconVerticalSolidList"/>
    <dgm:cxn modelId="{561988EC-141A-44DA-B050-11D92343515F}" type="presParOf" srcId="{D8F71CC8-BBF9-48AF-9B37-D7A83D0748B9}" destId="{4CF7A36E-011F-4CED-9750-7AFA1D4C9B5D}" srcOrd="9" destOrd="0" presId="urn:microsoft.com/office/officeart/2018/2/layout/IconVerticalSolidList"/>
    <dgm:cxn modelId="{94034B6F-2A3D-4BC3-8AEA-F8ED2EC06C73}" type="presParOf" srcId="{D8F71CC8-BBF9-48AF-9B37-D7A83D0748B9}" destId="{81B763B2-E463-4F51-A546-080C38FEFD2F}" srcOrd="10" destOrd="0" presId="urn:microsoft.com/office/officeart/2018/2/layout/IconVerticalSolidList"/>
    <dgm:cxn modelId="{AD3CFD5A-DE45-4C00-BD45-BFEF4CFF6630}" type="presParOf" srcId="{81B763B2-E463-4F51-A546-080C38FEFD2F}" destId="{AFCDAEB8-E88D-4CAA-8450-8250D04668A0}" srcOrd="0" destOrd="0" presId="urn:microsoft.com/office/officeart/2018/2/layout/IconVerticalSolidList"/>
    <dgm:cxn modelId="{47D663E8-52CC-416A-A9E8-FDEA768694D7}" type="presParOf" srcId="{81B763B2-E463-4F51-A546-080C38FEFD2F}" destId="{D43E7E00-3107-4778-9224-DC4A42290279}" srcOrd="1" destOrd="0" presId="urn:microsoft.com/office/officeart/2018/2/layout/IconVerticalSolidList"/>
    <dgm:cxn modelId="{290ED820-93DB-450F-AD2A-5DDAD7730885}" type="presParOf" srcId="{81B763B2-E463-4F51-A546-080C38FEFD2F}" destId="{40978FC8-CBD0-40A3-B2B0-44BEB62CDDD5}" srcOrd="2" destOrd="0" presId="urn:microsoft.com/office/officeart/2018/2/layout/IconVerticalSolidList"/>
    <dgm:cxn modelId="{00C0AA1A-ECCD-4558-B64B-703898400FE3}" type="presParOf" srcId="{81B763B2-E463-4F51-A546-080C38FEFD2F}" destId="{BAB1A8D5-C4F7-4230-9A66-F5A12E50EE52}" srcOrd="3" destOrd="0" presId="urn:microsoft.com/office/officeart/2018/2/layout/IconVerticalSolidList"/>
    <dgm:cxn modelId="{AF630F1C-4C2E-4422-B4AE-75FFDF6E5054}" type="presParOf" srcId="{D8F71CC8-BBF9-48AF-9B37-D7A83D0748B9}" destId="{11C47C3E-512D-4553-BDCC-15566F574C78}" srcOrd="11" destOrd="0" presId="urn:microsoft.com/office/officeart/2018/2/layout/IconVerticalSolidList"/>
    <dgm:cxn modelId="{9D283F57-794B-4C8B-9E2B-9C7FF2C7FFB6}" type="presParOf" srcId="{D8F71CC8-BBF9-48AF-9B37-D7A83D0748B9}" destId="{AEEE21C4-4299-4F90-B43F-BAD389C120AB}" srcOrd="12" destOrd="0" presId="urn:microsoft.com/office/officeart/2018/2/layout/IconVerticalSolidList"/>
    <dgm:cxn modelId="{4A104362-34AA-4403-90D0-3D0D1C6C4326}" type="presParOf" srcId="{AEEE21C4-4299-4F90-B43F-BAD389C120AB}" destId="{BFDC1A9E-F34D-4E7D-9C29-10D751EA98B3}" srcOrd="0" destOrd="0" presId="urn:microsoft.com/office/officeart/2018/2/layout/IconVerticalSolidList"/>
    <dgm:cxn modelId="{AE7F25D5-45AB-4912-9056-E9F8A1711E44}" type="presParOf" srcId="{AEEE21C4-4299-4F90-B43F-BAD389C120AB}" destId="{D2CD22DA-9068-480A-9273-287FCE4ABFE5}" srcOrd="1" destOrd="0" presId="urn:microsoft.com/office/officeart/2018/2/layout/IconVerticalSolidList"/>
    <dgm:cxn modelId="{1C16A07F-311E-4A4A-9463-1FB799F3A570}" type="presParOf" srcId="{AEEE21C4-4299-4F90-B43F-BAD389C120AB}" destId="{7E099211-89EF-426D-B578-17AAE38B34DE}" srcOrd="2" destOrd="0" presId="urn:microsoft.com/office/officeart/2018/2/layout/IconVerticalSolidList"/>
    <dgm:cxn modelId="{CC0CF3AD-A6CA-442A-9291-A77A3CEA3BD3}" type="presParOf" srcId="{AEEE21C4-4299-4F90-B43F-BAD389C120AB}" destId="{00A7D852-CEDA-4917-82BD-6509D6354448}" srcOrd="3" destOrd="0" presId="urn:microsoft.com/office/officeart/2018/2/layout/IconVerticalSolidList"/>
    <dgm:cxn modelId="{A0D20A26-066E-4F42-83D9-3227E04527D3}" type="presParOf" srcId="{D8F71CC8-BBF9-48AF-9B37-D7A83D0748B9}" destId="{62800FB0-A1AC-4B84-BCFF-9675D9DF2D14}" srcOrd="13" destOrd="0" presId="urn:microsoft.com/office/officeart/2018/2/layout/IconVerticalSolidList"/>
    <dgm:cxn modelId="{9EFF7336-4BA5-4F75-8F2D-73617841CD31}" type="presParOf" srcId="{D8F71CC8-BBF9-48AF-9B37-D7A83D0748B9}" destId="{1A813714-AA67-4E12-A331-0252667663DB}" srcOrd="14" destOrd="0" presId="urn:microsoft.com/office/officeart/2018/2/layout/IconVerticalSolidList"/>
    <dgm:cxn modelId="{4AED9269-1080-431C-8E3C-13A4EB3DC2BC}" type="presParOf" srcId="{1A813714-AA67-4E12-A331-0252667663DB}" destId="{FA7F1B66-5613-410A-89B2-7D212E02B3B1}" srcOrd="0" destOrd="0" presId="urn:microsoft.com/office/officeart/2018/2/layout/IconVerticalSolidList"/>
    <dgm:cxn modelId="{0AA5BFCF-D25F-499D-9586-9B16D89D25D8}" type="presParOf" srcId="{1A813714-AA67-4E12-A331-0252667663DB}" destId="{5FAA9C0C-C45C-4C44-9E00-5DF8D9080A44}" srcOrd="1" destOrd="0" presId="urn:microsoft.com/office/officeart/2018/2/layout/IconVerticalSolidList"/>
    <dgm:cxn modelId="{0A0F7E6F-21F8-4EAD-8BE2-B59903939C48}" type="presParOf" srcId="{1A813714-AA67-4E12-A331-0252667663DB}" destId="{D099030E-1BB9-46A8-9AE7-FC9A3A81CA66}" srcOrd="2" destOrd="0" presId="urn:microsoft.com/office/officeart/2018/2/layout/IconVerticalSolidList"/>
    <dgm:cxn modelId="{1EB6B694-D307-456C-B796-D7AB826724D3}" type="presParOf" srcId="{1A813714-AA67-4E12-A331-0252667663DB}" destId="{89F8B44D-30FB-43B2-8CC0-C6C4A5F5F1C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E52F59-9A85-444A-9E50-917C8D10C76B}">
      <dsp:nvSpPr>
        <dsp:cNvPr id="0" name=""/>
        <dsp:cNvSpPr/>
      </dsp:nvSpPr>
      <dsp:spPr>
        <a:xfrm>
          <a:off x="0" y="342550"/>
          <a:ext cx="2427214" cy="1456329"/>
        </a:xfrm>
        <a:prstGeom prst="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bg2">
                  <a:lumMod val="75000"/>
                </a:schemeClr>
              </a:solidFill>
            </a:rPr>
            <a:t>Improvement Budget is High</a:t>
          </a:r>
        </a:p>
      </dsp:txBody>
      <dsp:txXfrm>
        <a:off x="0" y="342550"/>
        <a:ext cx="2427214" cy="1456329"/>
      </dsp:txXfrm>
    </dsp:sp>
    <dsp:sp modelId="{7B76BF56-E866-4C14-A83F-4B15F4886F53}">
      <dsp:nvSpPr>
        <dsp:cNvPr id="0" name=""/>
        <dsp:cNvSpPr/>
      </dsp:nvSpPr>
      <dsp:spPr>
        <a:xfrm>
          <a:off x="2669936" y="342550"/>
          <a:ext cx="2427214" cy="1456329"/>
        </a:xfrm>
        <a:prstGeom prst="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bg2">
                  <a:lumMod val="75000"/>
                </a:schemeClr>
              </a:solidFill>
            </a:rPr>
            <a:t>Property Is Under Performing</a:t>
          </a:r>
        </a:p>
      </dsp:txBody>
      <dsp:txXfrm>
        <a:off x="2669936" y="342550"/>
        <a:ext cx="2427214" cy="1456329"/>
      </dsp:txXfrm>
    </dsp:sp>
    <dsp:sp modelId="{CDB5B68C-A49E-412C-BDBD-2BC8B0135D6E}">
      <dsp:nvSpPr>
        <dsp:cNvPr id="0" name=""/>
        <dsp:cNvSpPr/>
      </dsp:nvSpPr>
      <dsp:spPr>
        <a:xfrm>
          <a:off x="5339872" y="342550"/>
          <a:ext cx="2427214" cy="1456329"/>
        </a:xfrm>
        <a:prstGeom prst="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solidFill>
                <a:schemeClr val="bg2">
                  <a:lumMod val="75000"/>
                </a:schemeClr>
              </a:solidFill>
            </a:rPr>
            <a:t>DSCR Cannot Support Agency/ Other</a:t>
          </a:r>
        </a:p>
      </dsp:txBody>
      <dsp:txXfrm>
        <a:off x="5339872" y="342550"/>
        <a:ext cx="2427214" cy="1456329"/>
      </dsp:txXfrm>
    </dsp:sp>
    <dsp:sp modelId="{2570BBBE-47CC-4FBA-BA65-DD988CDEC157}">
      <dsp:nvSpPr>
        <dsp:cNvPr id="0" name=""/>
        <dsp:cNvSpPr/>
      </dsp:nvSpPr>
      <dsp:spPr>
        <a:xfrm>
          <a:off x="0" y="2041600"/>
          <a:ext cx="2427214" cy="1456329"/>
        </a:xfrm>
        <a:prstGeom prst="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bg2">
                  <a:lumMod val="75000"/>
                </a:schemeClr>
              </a:solidFill>
            </a:rPr>
            <a:t>Rents are significantly under market</a:t>
          </a:r>
        </a:p>
      </dsp:txBody>
      <dsp:txXfrm>
        <a:off x="0" y="2041600"/>
        <a:ext cx="2427214" cy="1456329"/>
      </dsp:txXfrm>
    </dsp:sp>
    <dsp:sp modelId="{CBF736EC-680F-4774-8034-8FAF88B4D65F}">
      <dsp:nvSpPr>
        <dsp:cNvPr id="0" name=""/>
        <dsp:cNvSpPr/>
      </dsp:nvSpPr>
      <dsp:spPr>
        <a:xfrm>
          <a:off x="2669936" y="2041600"/>
          <a:ext cx="2427214" cy="1456329"/>
        </a:xfrm>
        <a:prstGeom prst="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solidFill>
                <a:schemeClr val="bg2">
                  <a:lumMod val="75000"/>
                </a:schemeClr>
              </a:solidFill>
            </a:rPr>
            <a:t>You have a 2-3 Year period before capital event</a:t>
          </a:r>
        </a:p>
      </dsp:txBody>
      <dsp:txXfrm>
        <a:off x="2669936" y="2041600"/>
        <a:ext cx="2427214" cy="1456329"/>
      </dsp:txXfrm>
    </dsp:sp>
    <dsp:sp modelId="{6ADF525E-EFDC-4EB2-A4D1-3BA87B189B27}">
      <dsp:nvSpPr>
        <dsp:cNvPr id="0" name=""/>
        <dsp:cNvSpPr/>
      </dsp:nvSpPr>
      <dsp:spPr>
        <a:xfrm>
          <a:off x="5339872" y="2041600"/>
          <a:ext cx="2427214" cy="1456329"/>
        </a:xfrm>
        <a:prstGeom prst="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bg2">
                  <a:lumMod val="75000"/>
                </a:schemeClr>
              </a:solidFill>
            </a:rPr>
            <a:t>Contractors/ Other Construction is lined up in the area</a:t>
          </a:r>
        </a:p>
      </dsp:txBody>
      <dsp:txXfrm>
        <a:off x="5339872" y="2041600"/>
        <a:ext cx="2427214" cy="14563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E52F59-9A85-444A-9E50-917C8D10C76B}">
      <dsp:nvSpPr>
        <dsp:cNvPr id="0" name=""/>
        <dsp:cNvSpPr/>
      </dsp:nvSpPr>
      <dsp:spPr>
        <a:xfrm>
          <a:off x="0" y="365764"/>
          <a:ext cx="2427214" cy="1456329"/>
        </a:xfrm>
        <a:prstGeom prst="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bg2">
                  <a:lumMod val="75000"/>
                </a:schemeClr>
              </a:solidFill>
            </a:rPr>
            <a:t>DSCR doesn’t work because of PRICE</a:t>
          </a:r>
        </a:p>
      </dsp:txBody>
      <dsp:txXfrm>
        <a:off x="0" y="365764"/>
        <a:ext cx="2427214" cy="1456329"/>
      </dsp:txXfrm>
    </dsp:sp>
    <dsp:sp modelId="{7B76BF56-E866-4C14-A83F-4B15F4886F53}">
      <dsp:nvSpPr>
        <dsp:cNvPr id="0" name=""/>
        <dsp:cNvSpPr/>
      </dsp:nvSpPr>
      <dsp:spPr>
        <a:xfrm>
          <a:off x="2669936" y="342550"/>
          <a:ext cx="2427214" cy="1456329"/>
        </a:xfrm>
        <a:prstGeom prst="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bg2">
                  <a:lumMod val="75000"/>
                </a:schemeClr>
              </a:solidFill>
            </a:rPr>
            <a:t>Cannot predict renovation budget</a:t>
          </a:r>
        </a:p>
      </dsp:txBody>
      <dsp:txXfrm>
        <a:off x="2669936" y="342550"/>
        <a:ext cx="2427214" cy="1456329"/>
      </dsp:txXfrm>
    </dsp:sp>
    <dsp:sp modelId="{CDB5B68C-A49E-412C-BDBD-2BC8B0135D6E}">
      <dsp:nvSpPr>
        <dsp:cNvPr id="0" name=""/>
        <dsp:cNvSpPr/>
      </dsp:nvSpPr>
      <dsp:spPr>
        <a:xfrm>
          <a:off x="5339872" y="342550"/>
          <a:ext cx="2427214" cy="1456329"/>
        </a:xfrm>
        <a:prstGeom prst="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bg2">
                  <a:lumMod val="75000"/>
                </a:schemeClr>
              </a:solidFill>
            </a:rPr>
            <a:t>No supporting stabilized value comps</a:t>
          </a:r>
        </a:p>
      </dsp:txBody>
      <dsp:txXfrm>
        <a:off x="5339872" y="342550"/>
        <a:ext cx="2427214" cy="1456329"/>
      </dsp:txXfrm>
    </dsp:sp>
    <dsp:sp modelId="{2570BBBE-47CC-4FBA-BA65-DD988CDEC157}">
      <dsp:nvSpPr>
        <dsp:cNvPr id="0" name=""/>
        <dsp:cNvSpPr/>
      </dsp:nvSpPr>
      <dsp:spPr>
        <a:xfrm>
          <a:off x="0" y="2041600"/>
          <a:ext cx="2427214" cy="1456329"/>
        </a:xfrm>
        <a:prstGeom prst="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bg2">
                  <a:lumMod val="75000"/>
                </a:schemeClr>
              </a:solidFill>
            </a:rPr>
            <a:t>Short timeline forced by broker </a:t>
          </a:r>
        </a:p>
      </dsp:txBody>
      <dsp:txXfrm>
        <a:off x="0" y="2041600"/>
        <a:ext cx="2427214" cy="1456329"/>
      </dsp:txXfrm>
    </dsp:sp>
    <dsp:sp modelId="{CBF736EC-680F-4774-8034-8FAF88B4D65F}">
      <dsp:nvSpPr>
        <dsp:cNvPr id="0" name=""/>
        <dsp:cNvSpPr/>
      </dsp:nvSpPr>
      <dsp:spPr>
        <a:xfrm>
          <a:off x="2669936" y="2041600"/>
          <a:ext cx="2427214" cy="1456329"/>
        </a:xfrm>
        <a:prstGeom prst="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bg2">
                  <a:lumMod val="75000"/>
                </a:schemeClr>
              </a:solidFill>
            </a:rPr>
            <a:t>Out of town/ no local management of contractors</a:t>
          </a:r>
        </a:p>
      </dsp:txBody>
      <dsp:txXfrm>
        <a:off x="2669936" y="2041600"/>
        <a:ext cx="2427214" cy="1456329"/>
      </dsp:txXfrm>
    </dsp:sp>
    <dsp:sp modelId="{6ADF525E-EFDC-4EB2-A4D1-3BA87B189B27}">
      <dsp:nvSpPr>
        <dsp:cNvPr id="0" name=""/>
        <dsp:cNvSpPr/>
      </dsp:nvSpPr>
      <dsp:spPr>
        <a:xfrm>
          <a:off x="5339872" y="2041600"/>
          <a:ext cx="2427214" cy="1456329"/>
        </a:xfrm>
        <a:prstGeom prst="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bg2">
                  <a:lumMod val="75000"/>
                </a:schemeClr>
              </a:solidFill>
            </a:rPr>
            <a:t>Exit strategy is 10+ years</a:t>
          </a:r>
        </a:p>
      </dsp:txBody>
      <dsp:txXfrm>
        <a:off x="5339872" y="2041600"/>
        <a:ext cx="2427214" cy="14563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FED587-805C-4893-8530-939131833180}">
      <dsp:nvSpPr>
        <dsp:cNvPr id="0" name=""/>
        <dsp:cNvSpPr/>
      </dsp:nvSpPr>
      <dsp:spPr>
        <a:xfrm>
          <a:off x="0" y="0"/>
          <a:ext cx="495399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46AB1A-0ABF-4E1C-8256-9D116201BC45}">
      <dsp:nvSpPr>
        <dsp:cNvPr id="0" name=""/>
        <dsp:cNvSpPr/>
      </dsp:nvSpPr>
      <dsp:spPr>
        <a:xfrm>
          <a:off x="0" y="0"/>
          <a:ext cx="4953998" cy="5757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Target Loan Amount</a:t>
          </a:r>
        </a:p>
      </dsp:txBody>
      <dsp:txXfrm>
        <a:off x="0" y="0"/>
        <a:ext cx="4953998" cy="575733"/>
      </dsp:txXfrm>
    </dsp:sp>
    <dsp:sp modelId="{9DF9626E-362B-4783-8081-7C1882687586}">
      <dsp:nvSpPr>
        <dsp:cNvPr id="0" name=""/>
        <dsp:cNvSpPr/>
      </dsp:nvSpPr>
      <dsp:spPr>
        <a:xfrm>
          <a:off x="0" y="575733"/>
          <a:ext cx="495399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019F43-1980-4A10-BAB4-8A822FC29E6A}">
      <dsp:nvSpPr>
        <dsp:cNvPr id="0" name=""/>
        <dsp:cNvSpPr/>
      </dsp:nvSpPr>
      <dsp:spPr>
        <a:xfrm>
          <a:off x="0" y="575733"/>
          <a:ext cx="4953998" cy="5757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Initial Advance</a:t>
          </a:r>
        </a:p>
      </dsp:txBody>
      <dsp:txXfrm>
        <a:off x="0" y="575733"/>
        <a:ext cx="4953998" cy="575733"/>
      </dsp:txXfrm>
    </dsp:sp>
    <dsp:sp modelId="{5C477A07-4AF6-4CF3-B00E-5361EDEF9D0B}">
      <dsp:nvSpPr>
        <dsp:cNvPr id="0" name=""/>
        <dsp:cNvSpPr/>
      </dsp:nvSpPr>
      <dsp:spPr>
        <a:xfrm>
          <a:off x="0" y="1151466"/>
          <a:ext cx="495399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DEE82D-F5D4-4BF1-8C86-94B2859BA311}">
      <dsp:nvSpPr>
        <dsp:cNvPr id="0" name=""/>
        <dsp:cNvSpPr/>
      </dsp:nvSpPr>
      <dsp:spPr>
        <a:xfrm>
          <a:off x="0" y="1151466"/>
          <a:ext cx="4953998" cy="5757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As Is Loan to Value </a:t>
          </a:r>
        </a:p>
      </dsp:txBody>
      <dsp:txXfrm>
        <a:off x="0" y="1151466"/>
        <a:ext cx="4953998" cy="575733"/>
      </dsp:txXfrm>
    </dsp:sp>
    <dsp:sp modelId="{BAB8AFC5-649E-4591-AC39-F338553DB7C3}">
      <dsp:nvSpPr>
        <dsp:cNvPr id="0" name=""/>
        <dsp:cNvSpPr/>
      </dsp:nvSpPr>
      <dsp:spPr>
        <a:xfrm>
          <a:off x="0" y="1727199"/>
          <a:ext cx="495399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E150AB-D81F-4A7E-AF06-6CC922B6191A}">
      <dsp:nvSpPr>
        <dsp:cNvPr id="0" name=""/>
        <dsp:cNvSpPr/>
      </dsp:nvSpPr>
      <dsp:spPr>
        <a:xfrm>
          <a:off x="0" y="1727199"/>
          <a:ext cx="4953998" cy="5757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As Stabilized Loan to Value </a:t>
          </a:r>
        </a:p>
      </dsp:txBody>
      <dsp:txXfrm>
        <a:off x="0" y="1727199"/>
        <a:ext cx="4953998" cy="575733"/>
      </dsp:txXfrm>
    </dsp:sp>
    <dsp:sp modelId="{C3191C7B-DF25-429B-A10B-1BB1D51E7DEA}">
      <dsp:nvSpPr>
        <dsp:cNvPr id="0" name=""/>
        <dsp:cNvSpPr/>
      </dsp:nvSpPr>
      <dsp:spPr>
        <a:xfrm>
          <a:off x="0" y="2302933"/>
          <a:ext cx="495399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B4F33F-9ECC-443B-AADB-3B61D32922C1}">
      <dsp:nvSpPr>
        <dsp:cNvPr id="0" name=""/>
        <dsp:cNvSpPr/>
      </dsp:nvSpPr>
      <dsp:spPr>
        <a:xfrm>
          <a:off x="0" y="2302933"/>
          <a:ext cx="4953998" cy="5757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Future Funding</a:t>
          </a:r>
        </a:p>
      </dsp:txBody>
      <dsp:txXfrm>
        <a:off x="0" y="2302933"/>
        <a:ext cx="4953998" cy="575733"/>
      </dsp:txXfrm>
    </dsp:sp>
    <dsp:sp modelId="{03236F79-1787-4C52-8179-DEB8834D8C83}">
      <dsp:nvSpPr>
        <dsp:cNvPr id="0" name=""/>
        <dsp:cNvSpPr/>
      </dsp:nvSpPr>
      <dsp:spPr>
        <a:xfrm>
          <a:off x="0" y="2878666"/>
          <a:ext cx="495399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B05F78-E805-4159-8E5C-6AC078531657}">
      <dsp:nvSpPr>
        <dsp:cNvPr id="0" name=""/>
        <dsp:cNvSpPr/>
      </dsp:nvSpPr>
      <dsp:spPr>
        <a:xfrm>
          <a:off x="0" y="2878666"/>
          <a:ext cx="4953998" cy="5757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Term/ Extension Options</a:t>
          </a:r>
        </a:p>
      </dsp:txBody>
      <dsp:txXfrm>
        <a:off x="0" y="2878666"/>
        <a:ext cx="4953998" cy="575733"/>
      </dsp:txXfrm>
    </dsp:sp>
    <dsp:sp modelId="{94F6D4F8-7B34-487E-A43A-7871FAC09D9F}">
      <dsp:nvSpPr>
        <dsp:cNvPr id="0" name=""/>
        <dsp:cNvSpPr/>
      </dsp:nvSpPr>
      <dsp:spPr>
        <a:xfrm>
          <a:off x="0" y="3454399"/>
          <a:ext cx="495399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6919E7-9948-4032-B3CF-46274E545A52}">
      <dsp:nvSpPr>
        <dsp:cNvPr id="0" name=""/>
        <dsp:cNvSpPr/>
      </dsp:nvSpPr>
      <dsp:spPr>
        <a:xfrm>
          <a:off x="0" y="3454399"/>
          <a:ext cx="4953998" cy="5757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Amortization on Extension</a:t>
          </a:r>
        </a:p>
      </dsp:txBody>
      <dsp:txXfrm>
        <a:off x="0" y="3454399"/>
        <a:ext cx="4953998" cy="575733"/>
      </dsp:txXfrm>
    </dsp:sp>
    <dsp:sp modelId="{3120CF5A-875E-47AD-B9FB-C604A00F10A7}">
      <dsp:nvSpPr>
        <dsp:cNvPr id="0" name=""/>
        <dsp:cNvSpPr/>
      </dsp:nvSpPr>
      <dsp:spPr>
        <a:xfrm>
          <a:off x="0" y="4030132"/>
          <a:ext cx="495399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B0227E-0DFF-4CBB-B5EE-4C09695EB492}">
      <dsp:nvSpPr>
        <dsp:cNvPr id="0" name=""/>
        <dsp:cNvSpPr/>
      </dsp:nvSpPr>
      <dsp:spPr>
        <a:xfrm>
          <a:off x="0" y="4030132"/>
          <a:ext cx="4953998" cy="5757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Prepayment</a:t>
          </a:r>
        </a:p>
      </dsp:txBody>
      <dsp:txXfrm>
        <a:off x="0" y="4030132"/>
        <a:ext cx="4953998" cy="57573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AC13B5-A8C2-4D5F-907C-CCF47A5C399E}">
      <dsp:nvSpPr>
        <dsp:cNvPr id="0" name=""/>
        <dsp:cNvSpPr/>
      </dsp:nvSpPr>
      <dsp:spPr>
        <a:xfrm>
          <a:off x="0" y="1067"/>
          <a:ext cx="7337823" cy="454688"/>
        </a:xfrm>
        <a:prstGeom prst="roundRect">
          <a:avLst>
            <a:gd name="adj" fmla="val 1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08E236-89C0-4338-BBA4-906C929BDB67}">
      <dsp:nvSpPr>
        <dsp:cNvPr id="0" name=""/>
        <dsp:cNvSpPr/>
      </dsp:nvSpPr>
      <dsp:spPr>
        <a:xfrm>
          <a:off x="137543" y="103371"/>
          <a:ext cx="250078" cy="25007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9929BB-DDEA-4C63-A1BC-9E501027E63F}">
      <dsp:nvSpPr>
        <dsp:cNvPr id="0" name=""/>
        <dsp:cNvSpPr/>
      </dsp:nvSpPr>
      <dsp:spPr>
        <a:xfrm>
          <a:off x="525165" y="1067"/>
          <a:ext cx="6812657" cy="4546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121" tIns="48121" rIns="48121" bIns="48121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#1 Loan Cut – As Stabilized Value </a:t>
          </a:r>
          <a:r>
            <a:rPr lang="en-US" sz="1900" kern="1200" dirty="0" err="1"/>
            <a:t>Stip</a:t>
          </a:r>
          <a:endParaRPr lang="en-US" sz="1900" kern="1200" dirty="0"/>
        </a:p>
      </dsp:txBody>
      <dsp:txXfrm>
        <a:off x="525165" y="1067"/>
        <a:ext cx="6812657" cy="454688"/>
      </dsp:txXfrm>
    </dsp:sp>
    <dsp:sp modelId="{3BE93961-EC15-441C-9D0D-DA17FE5399A5}">
      <dsp:nvSpPr>
        <dsp:cNvPr id="0" name=""/>
        <dsp:cNvSpPr/>
      </dsp:nvSpPr>
      <dsp:spPr>
        <a:xfrm>
          <a:off x="0" y="569427"/>
          <a:ext cx="7337823" cy="454688"/>
        </a:xfrm>
        <a:prstGeom prst="roundRect">
          <a:avLst>
            <a:gd name="adj" fmla="val 1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317457-E4C7-440F-8CD1-EA532EA5A632}">
      <dsp:nvSpPr>
        <dsp:cNvPr id="0" name=""/>
        <dsp:cNvSpPr/>
      </dsp:nvSpPr>
      <dsp:spPr>
        <a:xfrm>
          <a:off x="137543" y="671732"/>
          <a:ext cx="250078" cy="25007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AD96BA-37DB-45F9-9132-7D395E348094}">
      <dsp:nvSpPr>
        <dsp:cNvPr id="0" name=""/>
        <dsp:cNvSpPr/>
      </dsp:nvSpPr>
      <dsp:spPr>
        <a:xfrm>
          <a:off x="525165" y="569427"/>
          <a:ext cx="6812657" cy="4546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121" tIns="48121" rIns="48121" bIns="48121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Market Cap Rate on Costar/ Others</a:t>
          </a:r>
        </a:p>
      </dsp:txBody>
      <dsp:txXfrm>
        <a:off x="525165" y="569427"/>
        <a:ext cx="6812657" cy="454688"/>
      </dsp:txXfrm>
    </dsp:sp>
    <dsp:sp modelId="{EBD5A102-F21C-4C1D-8421-D7A12C790B42}">
      <dsp:nvSpPr>
        <dsp:cNvPr id="0" name=""/>
        <dsp:cNvSpPr/>
      </dsp:nvSpPr>
      <dsp:spPr>
        <a:xfrm>
          <a:off x="0" y="1137788"/>
          <a:ext cx="7337823" cy="454688"/>
        </a:xfrm>
        <a:prstGeom prst="roundRect">
          <a:avLst>
            <a:gd name="adj" fmla="val 1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7BE655-EE62-4CB6-826F-63672F0B3390}">
      <dsp:nvSpPr>
        <dsp:cNvPr id="0" name=""/>
        <dsp:cNvSpPr/>
      </dsp:nvSpPr>
      <dsp:spPr>
        <a:xfrm>
          <a:off x="137543" y="1240093"/>
          <a:ext cx="250078" cy="25007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46A64E-1906-4CB1-9259-366CBD77FFBA}">
      <dsp:nvSpPr>
        <dsp:cNvPr id="0" name=""/>
        <dsp:cNvSpPr/>
      </dsp:nvSpPr>
      <dsp:spPr>
        <a:xfrm>
          <a:off x="525165" y="1137788"/>
          <a:ext cx="6812657" cy="4546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121" tIns="48121" rIns="48121" bIns="48121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Market Rents Post Renovation</a:t>
          </a:r>
        </a:p>
      </dsp:txBody>
      <dsp:txXfrm>
        <a:off x="525165" y="1137788"/>
        <a:ext cx="6812657" cy="454688"/>
      </dsp:txXfrm>
    </dsp:sp>
    <dsp:sp modelId="{66850132-5A6D-4592-AFED-2BA2A963A762}">
      <dsp:nvSpPr>
        <dsp:cNvPr id="0" name=""/>
        <dsp:cNvSpPr/>
      </dsp:nvSpPr>
      <dsp:spPr>
        <a:xfrm>
          <a:off x="0" y="1706149"/>
          <a:ext cx="7337823" cy="454688"/>
        </a:xfrm>
        <a:prstGeom prst="roundRect">
          <a:avLst>
            <a:gd name="adj" fmla="val 1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1CDB15-17C0-4005-9D3A-7F5F0952B567}">
      <dsp:nvSpPr>
        <dsp:cNvPr id="0" name=""/>
        <dsp:cNvSpPr/>
      </dsp:nvSpPr>
      <dsp:spPr>
        <a:xfrm>
          <a:off x="137543" y="1808453"/>
          <a:ext cx="250078" cy="25007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4E068D-2471-4281-B431-D66736ED352A}">
      <dsp:nvSpPr>
        <dsp:cNvPr id="0" name=""/>
        <dsp:cNvSpPr/>
      </dsp:nvSpPr>
      <dsp:spPr>
        <a:xfrm>
          <a:off x="525165" y="1706149"/>
          <a:ext cx="6812657" cy="4546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121" tIns="48121" rIns="48121" bIns="48121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Market Expenses Post Renovation</a:t>
          </a:r>
        </a:p>
      </dsp:txBody>
      <dsp:txXfrm>
        <a:off x="525165" y="1706149"/>
        <a:ext cx="6812657" cy="454688"/>
      </dsp:txXfrm>
    </dsp:sp>
    <dsp:sp modelId="{62E969C6-43A4-4BC8-B961-1014035D52C0}">
      <dsp:nvSpPr>
        <dsp:cNvPr id="0" name=""/>
        <dsp:cNvSpPr/>
      </dsp:nvSpPr>
      <dsp:spPr>
        <a:xfrm>
          <a:off x="0" y="2274509"/>
          <a:ext cx="7337823" cy="454688"/>
        </a:xfrm>
        <a:prstGeom prst="roundRect">
          <a:avLst>
            <a:gd name="adj" fmla="val 1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FC89C0-DC24-40DC-B3D6-D53C22F505EE}">
      <dsp:nvSpPr>
        <dsp:cNvPr id="0" name=""/>
        <dsp:cNvSpPr/>
      </dsp:nvSpPr>
      <dsp:spPr>
        <a:xfrm>
          <a:off x="137543" y="2376814"/>
          <a:ext cx="250078" cy="250078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1E754A-61AC-4A9B-90A4-5BBDF3A69AC6}">
      <dsp:nvSpPr>
        <dsp:cNvPr id="0" name=""/>
        <dsp:cNvSpPr/>
      </dsp:nvSpPr>
      <dsp:spPr>
        <a:xfrm>
          <a:off x="525165" y="2274509"/>
          <a:ext cx="6812657" cy="4546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121" tIns="48121" rIns="48121" bIns="48121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Business Plan Timeline</a:t>
          </a:r>
        </a:p>
      </dsp:txBody>
      <dsp:txXfrm>
        <a:off x="525165" y="2274509"/>
        <a:ext cx="6812657" cy="454688"/>
      </dsp:txXfrm>
    </dsp:sp>
    <dsp:sp modelId="{D43437AF-C089-4C4F-B224-B1C74436A907}">
      <dsp:nvSpPr>
        <dsp:cNvPr id="0" name=""/>
        <dsp:cNvSpPr/>
      </dsp:nvSpPr>
      <dsp:spPr>
        <a:xfrm>
          <a:off x="0" y="2842870"/>
          <a:ext cx="7337823" cy="454688"/>
        </a:xfrm>
        <a:prstGeom prst="roundRect">
          <a:avLst>
            <a:gd name="adj" fmla="val 1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79BD8F-E710-4C0D-8C34-AB31F4EF9DAE}">
      <dsp:nvSpPr>
        <dsp:cNvPr id="0" name=""/>
        <dsp:cNvSpPr/>
      </dsp:nvSpPr>
      <dsp:spPr>
        <a:xfrm>
          <a:off x="137543" y="2945175"/>
          <a:ext cx="250078" cy="250078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D51B26-C094-48A9-9CC4-6ED401B14E38}">
      <dsp:nvSpPr>
        <dsp:cNvPr id="0" name=""/>
        <dsp:cNvSpPr/>
      </dsp:nvSpPr>
      <dsp:spPr>
        <a:xfrm>
          <a:off x="525165" y="2842870"/>
          <a:ext cx="6812657" cy="4546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121" tIns="48121" rIns="48121" bIns="48121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Draw Schedule</a:t>
          </a:r>
        </a:p>
      </dsp:txBody>
      <dsp:txXfrm>
        <a:off x="525165" y="2842870"/>
        <a:ext cx="6812657" cy="45468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FED587-805C-4893-8530-939131833180}">
      <dsp:nvSpPr>
        <dsp:cNvPr id="0" name=""/>
        <dsp:cNvSpPr/>
      </dsp:nvSpPr>
      <dsp:spPr>
        <a:xfrm>
          <a:off x="0" y="0"/>
          <a:ext cx="495399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46AB1A-0ABF-4E1C-8256-9D116201BC45}">
      <dsp:nvSpPr>
        <dsp:cNvPr id="0" name=""/>
        <dsp:cNvSpPr/>
      </dsp:nvSpPr>
      <dsp:spPr>
        <a:xfrm>
          <a:off x="0" y="0"/>
          <a:ext cx="4953998" cy="5757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Springing Recourse</a:t>
          </a:r>
        </a:p>
      </dsp:txBody>
      <dsp:txXfrm>
        <a:off x="0" y="0"/>
        <a:ext cx="4953998" cy="575733"/>
      </dsp:txXfrm>
    </dsp:sp>
    <dsp:sp modelId="{9DF9626E-362B-4783-8081-7C1882687586}">
      <dsp:nvSpPr>
        <dsp:cNvPr id="0" name=""/>
        <dsp:cNvSpPr/>
      </dsp:nvSpPr>
      <dsp:spPr>
        <a:xfrm>
          <a:off x="0" y="575733"/>
          <a:ext cx="495399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019F43-1980-4A10-BAB4-8A822FC29E6A}">
      <dsp:nvSpPr>
        <dsp:cNvPr id="0" name=""/>
        <dsp:cNvSpPr/>
      </dsp:nvSpPr>
      <dsp:spPr>
        <a:xfrm>
          <a:off x="0" y="575733"/>
          <a:ext cx="4953998" cy="5757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Cash Management</a:t>
          </a:r>
        </a:p>
      </dsp:txBody>
      <dsp:txXfrm>
        <a:off x="0" y="575733"/>
        <a:ext cx="4953998" cy="575733"/>
      </dsp:txXfrm>
    </dsp:sp>
    <dsp:sp modelId="{5C477A07-4AF6-4CF3-B00E-5361EDEF9D0B}">
      <dsp:nvSpPr>
        <dsp:cNvPr id="0" name=""/>
        <dsp:cNvSpPr/>
      </dsp:nvSpPr>
      <dsp:spPr>
        <a:xfrm>
          <a:off x="0" y="1151466"/>
          <a:ext cx="495399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DEE82D-F5D4-4BF1-8C86-94B2859BA311}">
      <dsp:nvSpPr>
        <dsp:cNvPr id="0" name=""/>
        <dsp:cNvSpPr/>
      </dsp:nvSpPr>
      <dsp:spPr>
        <a:xfrm>
          <a:off x="0" y="1151466"/>
          <a:ext cx="4953998" cy="5757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Springing Lockbox Soft/ Hard</a:t>
          </a:r>
        </a:p>
      </dsp:txBody>
      <dsp:txXfrm>
        <a:off x="0" y="1151466"/>
        <a:ext cx="4953998" cy="575733"/>
      </dsp:txXfrm>
    </dsp:sp>
    <dsp:sp modelId="{BAB8AFC5-649E-4591-AC39-F338553DB7C3}">
      <dsp:nvSpPr>
        <dsp:cNvPr id="0" name=""/>
        <dsp:cNvSpPr/>
      </dsp:nvSpPr>
      <dsp:spPr>
        <a:xfrm>
          <a:off x="0" y="1727199"/>
          <a:ext cx="495399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E150AB-D81F-4A7E-AF06-6CC922B6191A}">
      <dsp:nvSpPr>
        <dsp:cNvPr id="0" name=""/>
        <dsp:cNvSpPr/>
      </dsp:nvSpPr>
      <dsp:spPr>
        <a:xfrm>
          <a:off x="0" y="1727199"/>
          <a:ext cx="4953998" cy="5757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Independent Directors</a:t>
          </a:r>
        </a:p>
      </dsp:txBody>
      <dsp:txXfrm>
        <a:off x="0" y="1727199"/>
        <a:ext cx="4953998" cy="575733"/>
      </dsp:txXfrm>
    </dsp:sp>
    <dsp:sp modelId="{C3191C7B-DF25-429B-A10B-1BB1D51E7DEA}">
      <dsp:nvSpPr>
        <dsp:cNvPr id="0" name=""/>
        <dsp:cNvSpPr/>
      </dsp:nvSpPr>
      <dsp:spPr>
        <a:xfrm>
          <a:off x="0" y="2302933"/>
          <a:ext cx="495399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B4F33F-9ECC-443B-AADB-3B61D32922C1}">
      <dsp:nvSpPr>
        <dsp:cNvPr id="0" name=""/>
        <dsp:cNvSpPr/>
      </dsp:nvSpPr>
      <dsp:spPr>
        <a:xfrm>
          <a:off x="0" y="2302933"/>
          <a:ext cx="4953998" cy="5757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Force Funding</a:t>
          </a:r>
        </a:p>
      </dsp:txBody>
      <dsp:txXfrm>
        <a:off x="0" y="2302933"/>
        <a:ext cx="4953998" cy="575733"/>
      </dsp:txXfrm>
    </dsp:sp>
    <dsp:sp modelId="{03236F79-1787-4C52-8179-DEB8834D8C83}">
      <dsp:nvSpPr>
        <dsp:cNvPr id="0" name=""/>
        <dsp:cNvSpPr/>
      </dsp:nvSpPr>
      <dsp:spPr>
        <a:xfrm>
          <a:off x="0" y="2878666"/>
          <a:ext cx="495399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B05F78-E805-4159-8E5C-6AC078531657}">
      <dsp:nvSpPr>
        <dsp:cNvPr id="0" name=""/>
        <dsp:cNvSpPr/>
      </dsp:nvSpPr>
      <dsp:spPr>
        <a:xfrm>
          <a:off x="0" y="2878666"/>
          <a:ext cx="4953998" cy="5757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Ongoing Inspections</a:t>
          </a:r>
        </a:p>
      </dsp:txBody>
      <dsp:txXfrm>
        <a:off x="0" y="2878666"/>
        <a:ext cx="4953998" cy="575733"/>
      </dsp:txXfrm>
    </dsp:sp>
    <dsp:sp modelId="{94F6D4F8-7B34-487E-A43A-7871FAC09D9F}">
      <dsp:nvSpPr>
        <dsp:cNvPr id="0" name=""/>
        <dsp:cNvSpPr/>
      </dsp:nvSpPr>
      <dsp:spPr>
        <a:xfrm>
          <a:off x="0" y="3454399"/>
          <a:ext cx="495399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6919E7-9948-4032-B3CF-46274E545A52}">
      <dsp:nvSpPr>
        <dsp:cNvPr id="0" name=""/>
        <dsp:cNvSpPr/>
      </dsp:nvSpPr>
      <dsp:spPr>
        <a:xfrm>
          <a:off x="0" y="3454399"/>
          <a:ext cx="4953998" cy="5757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Minimum Interest</a:t>
          </a:r>
        </a:p>
      </dsp:txBody>
      <dsp:txXfrm>
        <a:off x="0" y="3454399"/>
        <a:ext cx="4953998" cy="575733"/>
      </dsp:txXfrm>
    </dsp:sp>
    <dsp:sp modelId="{3120CF5A-875E-47AD-B9FB-C604A00F10A7}">
      <dsp:nvSpPr>
        <dsp:cNvPr id="0" name=""/>
        <dsp:cNvSpPr/>
      </dsp:nvSpPr>
      <dsp:spPr>
        <a:xfrm>
          <a:off x="0" y="4030132"/>
          <a:ext cx="495399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B0227E-0DFF-4CBB-B5EE-4C09695EB492}">
      <dsp:nvSpPr>
        <dsp:cNvPr id="0" name=""/>
        <dsp:cNvSpPr/>
      </dsp:nvSpPr>
      <dsp:spPr>
        <a:xfrm>
          <a:off x="0" y="4030132"/>
          <a:ext cx="4953998" cy="5757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Cash Sweeps</a:t>
          </a:r>
        </a:p>
      </dsp:txBody>
      <dsp:txXfrm>
        <a:off x="0" y="4030132"/>
        <a:ext cx="4953998" cy="57573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A5F761-D6C7-462F-A00C-0EFFAACE4404}">
      <dsp:nvSpPr>
        <dsp:cNvPr id="0" name=""/>
        <dsp:cNvSpPr/>
      </dsp:nvSpPr>
      <dsp:spPr>
        <a:xfrm>
          <a:off x="0" y="562"/>
          <a:ext cx="4953998" cy="47228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592BB7-4E96-4B77-8DB9-B0F4CF65CE72}">
      <dsp:nvSpPr>
        <dsp:cNvPr id="0" name=""/>
        <dsp:cNvSpPr/>
      </dsp:nvSpPr>
      <dsp:spPr>
        <a:xfrm>
          <a:off x="142865" y="106825"/>
          <a:ext cx="259754" cy="25975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342796-02D5-4AD2-8A86-219CD1947639}">
      <dsp:nvSpPr>
        <dsp:cNvPr id="0" name=""/>
        <dsp:cNvSpPr/>
      </dsp:nvSpPr>
      <dsp:spPr>
        <a:xfrm>
          <a:off x="545484" y="562"/>
          <a:ext cx="4408513" cy="472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983" tIns="49983" rIns="49983" bIns="49983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Predicting Future almost Impossible</a:t>
          </a:r>
        </a:p>
      </dsp:txBody>
      <dsp:txXfrm>
        <a:off x="545484" y="562"/>
        <a:ext cx="4408513" cy="472281"/>
      </dsp:txXfrm>
    </dsp:sp>
    <dsp:sp modelId="{81E28900-AB4F-4EBA-BD49-4A57F83865D9}">
      <dsp:nvSpPr>
        <dsp:cNvPr id="0" name=""/>
        <dsp:cNvSpPr/>
      </dsp:nvSpPr>
      <dsp:spPr>
        <a:xfrm>
          <a:off x="0" y="590913"/>
          <a:ext cx="4953998" cy="47228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D420F3-B821-4150-824F-E0861D9BDC86}">
      <dsp:nvSpPr>
        <dsp:cNvPr id="0" name=""/>
        <dsp:cNvSpPr/>
      </dsp:nvSpPr>
      <dsp:spPr>
        <a:xfrm>
          <a:off x="142865" y="697176"/>
          <a:ext cx="259754" cy="25975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09A0CD-2149-45A3-8830-E2F1C99BF41D}">
      <dsp:nvSpPr>
        <dsp:cNvPr id="0" name=""/>
        <dsp:cNvSpPr/>
      </dsp:nvSpPr>
      <dsp:spPr>
        <a:xfrm>
          <a:off x="545484" y="590913"/>
          <a:ext cx="4408513" cy="472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983" tIns="49983" rIns="49983" bIns="49983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10 Year T different than “Fed” Rate Hikes</a:t>
          </a:r>
        </a:p>
      </dsp:txBody>
      <dsp:txXfrm>
        <a:off x="545484" y="590913"/>
        <a:ext cx="4408513" cy="472281"/>
      </dsp:txXfrm>
    </dsp:sp>
    <dsp:sp modelId="{95630C3F-D911-4F09-8DED-A42DCBD6B719}">
      <dsp:nvSpPr>
        <dsp:cNvPr id="0" name=""/>
        <dsp:cNvSpPr/>
      </dsp:nvSpPr>
      <dsp:spPr>
        <a:xfrm>
          <a:off x="0" y="1181265"/>
          <a:ext cx="4953998" cy="47228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C8DA26-9294-4AD8-B453-1C8645B5A754}">
      <dsp:nvSpPr>
        <dsp:cNvPr id="0" name=""/>
        <dsp:cNvSpPr/>
      </dsp:nvSpPr>
      <dsp:spPr>
        <a:xfrm>
          <a:off x="142865" y="1287528"/>
          <a:ext cx="259754" cy="25975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0BF4E6-7FB2-4846-9875-C27F2C765DBF}">
      <dsp:nvSpPr>
        <dsp:cNvPr id="0" name=""/>
        <dsp:cNvSpPr/>
      </dsp:nvSpPr>
      <dsp:spPr>
        <a:xfrm>
          <a:off x="545484" y="1181265"/>
          <a:ext cx="4408513" cy="472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983" tIns="49983" rIns="49983" bIns="49983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Short End vs. Long End of Curve</a:t>
          </a:r>
        </a:p>
      </dsp:txBody>
      <dsp:txXfrm>
        <a:off x="545484" y="1181265"/>
        <a:ext cx="4408513" cy="472281"/>
      </dsp:txXfrm>
    </dsp:sp>
    <dsp:sp modelId="{829C16B8-C574-4E9A-B2B1-8ED00D9B42DD}">
      <dsp:nvSpPr>
        <dsp:cNvPr id="0" name=""/>
        <dsp:cNvSpPr/>
      </dsp:nvSpPr>
      <dsp:spPr>
        <a:xfrm>
          <a:off x="0" y="1771616"/>
          <a:ext cx="4953998" cy="47228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A8DC67-C3F6-4308-B2D2-A47A53DA8A05}">
      <dsp:nvSpPr>
        <dsp:cNvPr id="0" name=""/>
        <dsp:cNvSpPr/>
      </dsp:nvSpPr>
      <dsp:spPr>
        <a:xfrm>
          <a:off x="142865" y="1877879"/>
          <a:ext cx="259754" cy="25975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8D6FD0-34EC-432D-8C7E-20DD9F36135D}">
      <dsp:nvSpPr>
        <dsp:cNvPr id="0" name=""/>
        <dsp:cNvSpPr/>
      </dsp:nvSpPr>
      <dsp:spPr>
        <a:xfrm>
          <a:off x="545484" y="1771616"/>
          <a:ext cx="4408513" cy="472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983" tIns="49983" rIns="49983" bIns="49983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Take in all factors </a:t>
          </a:r>
        </a:p>
      </dsp:txBody>
      <dsp:txXfrm>
        <a:off x="545484" y="1771616"/>
        <a:ext cx="4408513" cy="472281"/>
      </dsp:txXfrm>
    </dsp:sp>
    <dsp:sp modelId="{CF676BB0-C019-4E78-B239-8D0E75BC25DB}">
      <dsp:nvSpPr>
        <dsp:cNvPr id="0" name=""/>
        <dsp:cNvSpPr/>
      </dsp:nvSpPr>
      <dsp:spPr>
        <a:xfrm>
          <a:off x="0" y="2361968"/>
          <a:ext cx="4953998" cy="47228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1CBAF1-DAFD-417F-8B93-0FA259463083}">
      <dsp:nvSpPr>
        <dsp:cNvPr id="0" name=""/>
        <dsp:cNvSpPr/>
      </dsp:nvSpPr>
      <dsp:spPr>
        <a:xfrm>
          <a:off x="142865" y="2468231"/>
          <a:ext cx="259754" cy="25975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8E2E95-0F3A-4C65-9DE7-4C584AB19D95}">
      <dsp:nvSpPr>
        <dsp:cNvPr id="0" name=""/>
        <dsp:cNvSpPr/>
      </dsp:nvSpPr>
      <dsp:spPr>
        <a:xfrm>
          <a:off x="545484" y="2361968"/>
          <a:ext cx="4408513" cy="472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983" tIns="49983" rIns="49983" bIns="49983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Model Cashflow</a:t>
          </a:r>
        </a:p>
      </dsp:txBody>
      <dsp:txXfrm>
        <a:off x="545484" y="2361968"/>
        <a:ext cx="4408513" cy="472281"/>
      </dsp:txXfrm>
    </dsp:sp>
    <dsp:sp modelId="{AFCDAEB8-E88D-4CAA-8450-8250D04668A0}">
      <dsp:nvSpPr>
        <dsp:cNvPr id="0" name=""/>
        <dsp:cNvSpPr/>
      </dsp:nvSpPr>
      <dsp:spPr>
        <a:xfrm>
          <a:off x="0" y="2952319"/>
          <a:ext cx="4953998" cy="47228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3E7E00-3107-4778-9224-DC4A42290279}">
      <dsp:nvSpPr>
        <dsp:cNvPr id="0" name=""/>
        <dsp:cNvSpPr/>
      </dsp:nvSpPr>
      <dsp:spPr>
        <a:xfrm>
          <a:off x="142865" y="3058582"/>
          <a:ext cx="259754" cy="259754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B1A8D5-C4F7-4230-9A66-F5A12E50EE52}">
      <dsp:nvSpPr>
        <dsp:cNvPr id="0" name=""/>
        <dsp:cNvSpPr/>
      </dsp:nvSpPr>
      <dsp:spPr>
        <a:xfrm>
          <a:off x="545484" y="2952319"/>
          <a:ext cx="4408513" cy="472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983" tIns="49983" rIns="49983" bIns="49983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Where would rates have to go to wish?</a:t>
          </a:r>
        </a:p>
      </dsp:txBody>
      <dsp:txXfrm>
        <a:off x="545484" y="2952319"/>
        <a:ext cx="4408513" cy="472281"/>
      </dsp:txXfrm>
    </dsp:sp>
    <dsp:sp modelId="{BFDC1A9E-F34D-4E7D-9C29-10D751EA98B3}">
      <dsp:nvSpPr>
        <dsp:cNvPr id="0" name=""/>
        <dsp:cNvSpPr/>
      </dsp:nvSpPr>
      <dsp:spPr>
        <a:xfrm>
          <a:off x="0" y="3542671"/>
          <a:ext cx="4953998" cy="47228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CD22DA-9068-480A-9273-287FCE4ABFE5}">
      <dsp:nvSpPr>
        <dsp:cNvPr id="0" name=""/>
        <dsp:cNvSpPr/>
      </dsp:nvSpPr>
      <dsp:spPr>
        <a:xfrm>
          <a:off x="142865" y="3648934"/>
          <a:ext cx="259754" cy="259754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A7D852-CEDA-4917-82BD-6509D6354448}">
      <dsp:nvSpPr>
        <dsp:cNvPr id="0" name=""/>
        <dsp:cNvSpPr/>
      </dsp:nvSpPr>
      <dsp:spPr>
        <a:xfrm>
          <a:off x="545484" y="3542671"/>
          <a:ext cx="4408513" cy="472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983" tIns="49983" rIns="49983" bIns="49983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Present Value Savings</a:t>
          </a:r>
        </a:p>
      </dsp:txBody>
      <dsp:txXfrm>
        <a:off x="545484" y="3542671"/>
        <a:ext cx="4408513" cy="472281"/>
      </dsp:txXfrm>
    </dsp:sp>
    <dsp:sp modelId="{FA7F1B66-5613-410A-89B2-7D212E02B3B1}">
      <dsp:nvSpPr>
        <dsp:cNvPr id="0" name=""/>
        <dsp:cNvSpPr/>
      </dsp:nvSpPr>
      <dsp:spPr>
        <a:xfrm>
          <a:off x="0" y="4119274"/>
          <a:ext cx="4953998" cy="47228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AA9C0C-C45C-4C44-9E00-5DF8D9080A44}">
      <dsp:nvSpPr>
        <dsp:cNvPr id="0" name=""/>
        <dsp:cNvSpPr/>
      </dsp:nvSpPr>
      <dsp:spPr>
        <a:xfrm>
          <a:off x="142865" y="4239285"/>
          <a:ext cx="259754" cy="259754"/>
        </a:xfrm>
        <a:prstGeom prst="rect">
          <a:avLst/>
        </a:prstGeom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F8B44D-30FB-43B2-8CC0-C6C4A5F5F1C8}">
      <dsp:nvSpPr>
        <dsp:cNvPr id="0" name=""/>
        <dsp:cNvSpPr/>
      </dsp:nvSpPr>
      <dsp:spPr>
        <a:xfrm>
          <a:off x="545484" y="4133022"/>
          <a:ext cx="4408513" cy="472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983" tIns="49983" rIns="49983" bIns="49983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Relationships &gt; Rate (Especially on Bridge)</a:t>
          </a:r>
        </a:p>
      </dsp:txBody>
      <dsp:txXfrm>
        <a:off x="545484" y="4133022"/>
        <a:ext cx="4408513" cy="4722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19" y="2166365"/>
            <a:ext cx="8603674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70315"/>
            <a:ext cx="6858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A37A1-1203-4570-9310-7FE2F802E120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8D71-C6BE-4353-9B75-2081EDD68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404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A37A1-1203-4570-9310-7FE2F802E120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8D71-C6BE-4353-9B75-2081EDD68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386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764484" y="0"/>
            <a:ext cx="2057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468" y="609600"/>
            <a:ext cx="1801785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609600"/>
            <a:ext cx="5979968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22855"/>
            <a:ext cx="2057397" cy="365125"/>
          </a:xfrm>
        </p:spPr>
        <p:txBody>
          <a:bodyPr/>
          <a:lstStyle/>
          <a:p>
            <a:fld id="{E50A37A1-1203-4570-9310-7FE2F802E120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2102" y="6422855"/>
            <a:ext cx="320975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4787" y="6422855"/>
            <a:ext cx="659819" cy="365125"/>
          </a:xfrm>
        </p:spPr>
        <p:txBody>
          <a:bodyPr/>
          <a:lstStyle/>
          <a:p>
            <a:fld id="{DEC48D71-C6BE-4353-9B75-2081EDD68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435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A37A1-1203-4570-9310-7FE2F802E120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8D71-C6BE-4353-9B75-2081EDD68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311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93" y="2208879"/>
            <a:ext cx="78867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893" y="3984400"/>
            <a:ext cx="78867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50A37A1-1203-4570-9310-7FE2F802E120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EC48D71-C6BE-4353-9B75-2081EDD68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5068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797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A37A1-1203-4570-9310-7FE2F802E120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8D71-C6BE-4353-9B75-2081EDD68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520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656566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428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428" y="2656564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A37A1-1203-4570-9310-7FE2F802E120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8D71-C6BE-4353-9B75-2081EDD68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950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A37A1-1203-4570-9310-7FE2F802E120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8D71-C6BE-4353-9B75-2081EDD68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54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A37A1-1203-4570-9310-7FE2F802E120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8D71-C6BE-4353-9B75-2081EDD68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498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48840"/>
            <a:ext cx="4572000" cy="38404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92568" y="2147487"/>
            <a:ext cx="256032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A37A1-1203-4570-9310-7FE2F802E120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8D71-C6BE-4353-9B75-2081EDD68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94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0" y="2211494"/>
            <a:ext cx="4754880" cy="384048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85351" y="2150621"/>
            <a:ext cx="256032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A37A1-1203-4570-9310-7FE2F802E120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8D71-C6BE-4353-9B75-2081EDD68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977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2" y="176109"/>
            <a:ext cx="9141714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019" y="284176"/>
            <a:ext cx="777240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019" y="2011680"/>
            <a:ext cx="777240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557" y="6422855"/>
            <a:ext cx="2595043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E50A37A1-1203-4570-9310-7FE2F802E120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91000" y="6422855"/>
            <a:ext cx="40606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5139" y="6422855"/>
            <a:ext cx="709698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DEC48D71-C6BE-4353-9B75-2081EDD68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7495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3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tyler@atlasrecap.com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3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3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>
            <a:extLst>
              <a:ext uri="{FF2B5EF4-FFF2-40B4-BE49-F238E27FC236}">
                <a16:creationId xmlns:a16="http://schemas.microsoft.com/office/drawing/2014/main" id="{621227B1-1586-4CEF-A0F1-E3C7FFBD4A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2059012"/>
            <a:ext cx="9141714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3" name="Picture 32" descr="Underneath an urban bridge">
            <a:extLst>
              <a:ext uri="{FF2B5EF4-FFF2-40B4-BE49-F238E27FC236}">
                <a16:creationId xmlns:a16="http://schemas.microsoft.com/office/drawing/2014/main" id="{FDB4CDFF-F73F-7E31-4C33-84EC87AC0F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65000"/>
          </a:blip>
          <a:srcRect l="4978" r="6021" b="-1"/>
          <a:stretch/>
        </p:blipFill>
        <p:spPr>
          <a:xfrm>
            <a:off x="20" y="10"/>
            <a:ext cx="9143979" cy="6857989"/>
          </a:xfrm>
          <a:prstGeom prst="rect">
            <a:avLst/>
          </a:prstGeom>
        </p:spPr>
      </p:pic>
      <p:sp>
        <p:nvSpPr>
          <p:cNvPr id="68" name="Rectangle 67">
            <a:extLst>
              <a:ext uri="{FF2B5EF4-FFF2-40B4-BE49-F238E27FC236}">
                <a16:creationId xmlns:a16="http://schemas.microsoft.com/office/drawing/2014/main" id="{FE409147-9C8A-4E37-878B-8EA26E282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2059012"/>
            <a:ext cx="9141714" cy="1828800"/>
          </a:xfrm>
          <a:prstGeom prst="rect">
            <a:avLst/>
          </a:prstGeom>
          <a:solidFill>
            <a:schemeClr val="tx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19" y="2194560"/>
            <a:ext cx="8603674" cy="173934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102870" algn="ctr">
              <a:lnSpc>
                <a:spcPct val="80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US" sz="5100" spc="150" dirty="0"/>
              <a:t>Bridge and Transitional Financing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CF3C895A-FF37-4A75-9630-1932E4BA6E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400" y="5989320"/>
            <a:ext cx="906403" cy="58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761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B972422-B794-4FA8-BCC6-BAF6938A1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A57ECD-3BC7-4BFA-97BC-576C8727F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1325880"/>
            <a:ext cx="2317078" cy="4206240"/>
          </a:xfrm>
        </p:spPr>
        <p:txBody>
          <a:bodyPr>
            <a:normAutofit/>
          </a:bodyPr>
          <a:lstStyle/>
          <a:p>
            <a:pPr algn="r"/>
            <a:r>
              <a:rPr lang="en-US" sz="2800" dirty="0">
                <a:solidFill>
                  <a:schemeClr val="tx2"/>
                </a:solidFill>
              </a:rPr>
              <a:t>Interest Rate Caps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9DE9E2B-5611-49C8-862E-AD4D43A8AA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6751" cy="48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296EC4F-8732-481B-94CB-C98E4EF29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044951" y="1836869"/>
            <a:ext cx="0" cy="3184263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8DC72-8618-4128-8401-6B776E21FF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6251" y="1126067"/>
            <a:ext cx="4953998" cy="4605866"/>
          </a:xfrm>
        </p:spPr>
        <p:txBody>
          <a:bodyPr anchor="ctr">
            <a:noAutofit/>
          </a:bodyPr>
          <a:lstStyle/>
          <a:p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Insurance Policy on floating rate debt</a:t>
            </a:r>
          </a:p>
          <a:p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Many bridge lenders require</a:t>
            </a:r>
          </a:p>
          <a:p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SOFR vs. LIBOR</a:t>
            </a:r>
          </a:p>
          <a:p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Notional</a:t>
            </a:r>
          </a:p>
          <a:p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Duration</a:t>
            </a:r>
          </a:p>
          <a:p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Strike Rate</a:t>
            </a:r>
          </a:p>
          <a:p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Key Rate</a:t>
            </a:r>
          </a:p>
          <a:p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Interest rate volatility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19C7155-1644-4C60-B0B5-32B1800D6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75400"/>
            <a:ext cx="9146751" cy="48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5E4ECCC-286E-4423-B411-A11FD5B8F4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7234" y="5731933"/>
            <a:ext cx="1306030" cy="841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2387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7">
            <a:extLst>
              <a:ext uri="{FF2B5EF4-FFF2-40B4-BE49-F238E27FC236}">
                <a16:creationId xmlns:a16="http://schemas.microsoft.com/office/drawing/2014/main" id="{CB972422-B794-4FA8-BCC6-BAF6938A1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A57ECD-3BC7-4BFA-97BC-576C8727F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1325880"/>
            <a:ext cx="2317078" cy="4206240"/>
          </a:xfrm>
        </p:spPr>
        <p:txBody>
          <a:bodyPr>
            <a:normAutofit/>
          </a:bodyPr>
          <a:lstStyle/>
          <a:p>
            <a:pPr algn="r"/>
            <a:r>
              <a:rPr lang="en-US" sz="2800">
                <a:solidFill>
                  <a:schemeClr val="tx2"/>
                </a:solidFill>
              </a:rPr>
              <a:t>Predicting Interest Rates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9DE9E2B-5611-49C8-862E-AD4D43A8AA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6751" cy="48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296EC4F-8732-481B-94CB-C98E4EF29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044951" y="1836869"/>
            <a:ext cx="0" cy="3184263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Content Placeholder 2">
            <a:extLst>
              <a:ext uri="{FF2B5EF4-FFF2-40B4-BE49-F238E27FC236}">
                <a16:creationId xmlns:a16="http://schemas.microsoft.com/office/drawing/2014/main" id="{967D2E86-9CD9-F453-E6C3-0FB7D78A39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6335976"/>
              </p:ext>
            </p:extLst>
          </p:nvPr>
        </p:nvGraphicFramePr>
        <p:xfrm>
          <a:off x="3286251" y="1126067"/>
          <a:ext cx="4953998" cy="46058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519C7155-1644-4C60-B0B5-32B1800D6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75400"/>
            <a:ext cx="9146751" cy="48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9A50EC9-A9F3-48C9-B1FF-7CE4C1B9B2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87234" y="5731933"/>
            <a:ext cx="1306030" cy="841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690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BC8BEAE2-C1C6-4677-A0EF-4C89EEB4A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2" y="176109"/>
            <a:ext cx="9141714" cy="65314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CD136B5-B173-4A4A-981A-04B3BC660D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262203"/>
            <a:ext cx="7620000" cy="636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5071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190848-669E-4134-8DC6-B0C317132A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3387" y="3964733"/>
            <a:ext cx="3431005" cy="2209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E9CA575-5905-48B2-BFC8-B9BD68F43A76}"/>
              </a:ext>
            </a:extLst>
          </p:cNvPr>
          <p:cNvSpPr txBox="1"/>
          <p:nvPr/>
        </p:nvSpPr>
        <p:spPr>
          <a:xfrm>
            <a:off x="1143000" y="381000"/>
            <a:ext cx="68580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Contact</a:t>
            </a:r>
          </a:p>
          <a:p>
            <a:endParaRPr lang="en-US" dirty="0"/>
          </a:p>
          <a:p>
            <a:pPr algn="ctr"/>
            <a:r>
              <a:rPr lang="en-US" sz="2400" dirty="0"/>
              <a:t>Tyler Carney-DeBord</a:t>
            </a:r>
          </a:p>
          <a:p>
            <a:pPr algn="ctr"/>
            <a:r>
              <a:rPr lang="en-US" sz="2400" dirty="0"/>
              <a:t>Principal</a:t>
            </a:r>
          </a:p>
          <a:p>
            <a:pPr algn="ctr"/>
            <a:r>
              <a:rPr lang="en-US" sz="2400" dirty="0"/>
              <a:t>Atlas Real Estate Capital</a:t>
            </a:r>
          </a:p>
          <a:p>
            <a:pPr algn="ctr"/>
            <a:r>
              <a:rPr lang="en-US" sz="24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tyler@atlasrecap.com</a:t>
            </a:r>
            <a:endParaRPr lang="en-US" sz="2400" dirty="0"/>
          </a:p>
          <a:p>
            <a:pPr algn="ctr"/>
            <a:r>
              <a:rPr lang="en-US" sz="2400" dirty="0"/>
              <a:t>740-513-9492</a:t>
            </a:r>
          </a:p>
          <a:p>
            <a:pPr algn="ctr"/>
            <a:r>
              <a:rPr lang="en-US" sz="2400" dirty="0"/>
              <a:t>Atlasrecap.com</a:t>
            </a:r>
          </a:p>
        </p:txBody>
      </p:sp>
    </p:spTree>
    <p:extLst>
      <p:ext uri="{BB962C8B-B14F-4D97-AF65-F5344CB8AC3E}">
        <p14:creationId xmlns:p14="http://schemas.microsoft.com/office/powerpoint/2010/main" val="2752885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18A6D-7D41-4512-8EED-E78853B0E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To Use a Bridge Loan</a:t>
            </a:r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597963E8-A30E-2B05-38B6-0C0108AA5C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619665"/>
              </p:ext>
            </p:extLst>
          </p:nvPr>
        </p:nvGraphicFramePr>
        <p:xfrm>
          <a:off x="685800" y="2148840"/>
          <a:ext cx="7767088" cy="384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2B7CE442-3C22-4064-A34F-BF22F456CF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72400" y="5989320"/>
            <a:ext cx="906403" cy="58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413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18A6D-7D41-4512-8EED-E78853B0E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to </a:t>
            </a:r>
            <a:r>
              <a:rPr lang="en-US" b="1" dirty="0">
                <a:solidFill>
                  <a:schemeClr val="bg1"/>
                </a:solidFill>
              </a:rPr>
              <a:t>Not </a:t>
            </a:r>
            <a:r>
              <a:rPr lang="en-US" dirty="0"/>
              <a:t>Use a bridge loan</a:t>
            </a:r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597963E8-A30E-2B05-38B6-0C0108AA5C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9255689"/>
              </p:ext>
            </p:extLst>
          </p:nvPr>
        </p:nvGraphicFramePr>
        <p:xfrm>
          <a:off x="685800" y="2148840"/>
          <a:ext cx="7767088" cy="384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B2B076B8-4F0C-49AF-8D05-0DC95D3E77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72400" y="5989320"/>
            <a:ext cx="906403" cy="58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767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49D8DFA-139C-473F-838D-D33ABE8856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2" y="176109"/>
            <a:ext cx="9141714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48" name="Rectangle 9">
            <a:extLst>
              <a:ext uri="{FF2B5EF4-FFF2-40B4-BE49-F238E27FC236}">
                <a16:creationId xmlns:a16="http://schemas.microsoft.com/office/drawing/2014/main" id="{CB972422-B794-4FA8-BCC6-BAF6938A1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1325880"/>
            <a:ext cx="2317078" cy="420624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dirty="0">
                <a:solidFill>
                  <a:schemeClr val="tx2"/>
                </a:solidFill>
              </a:rPr>
              <a:t>Basic</a:t>
            </a:r>
            <a:br>
              <a:rPr lang="en-US" sz="2800" dirty="0">
                <a:solidFill>
                  <a:schemeClr val="tx2"/>
                </a:solidFill>
              </a:rPr>
            </a:br>
            <a:r>
              <a:rPr lang="en-US" sz="2800" dirty="0">
                <a:solidFill>
                  <a:schemeClr val="tx2"/>
                </a:solidFill>
              </a:rPr>
              <a:t>Bridge Loan Definitions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9DE9E2B-5611-49C8-862E-AD4D43A8AA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6751" cy="48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296EC4F-8732-481B-94CB-C98E4EF29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044951" y="1836869"/>
            <a:ext cx="0" cy="3184263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519C7155-1644-4C60-B0B5-32B1800D6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75400"/>
            <a:ext cx="9146751" cy="48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49" name="TextBox 2">
            <a:extLst>
              <a:ext uri="{FF2B5EF4-FFF2-40B4-BE49-F238E27FC236}">
                <a16:creationId xmlns:a16="http://schemas.microsoft.com/office/drawing/2014/main" id="{9D0B2F61-1BD8-4197-FDA8-640503308E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90829221"/>
              </p:ext>
            </p:extLst>
          </p:nvPr>
        </p:nvGraphicFramePr>
        <p:xfrm>
          <a:off x="3286251" y="1126067"/>
          <a:ext cx="4953998" cy="46058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8" name="Picture 37">
            <a:extLst>
              <a:ext uri="{FF2B5EF4-FFF2-40B4-BE49-F238E27FC236}">
                <a16:creationId xmlns:a16="http://schemas.microsoft.com/office/drawing/2014/main" id="{DA597405-EE9B-47F2-91BD-9F840AAE74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87234" y="5731933"/>
            <a:ext cx="1306030" cy="841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9977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ectangle 85">
            <a:extLst>
              <a:ext uri="{FF2B5EF4-FFF2-40B4-BE49-F238E27FC236}">
                <a16:creationId xmlns:a16="http://schemas.microsoft.com/office/drawing/2014/main" id="{B383374D-9EA7-4E1A-B621-AC981791C8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2" y="176109"/>
            <a:ext cx="9141714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88" name="Rectangle 87">
            <a:extLst>
              <a:ext uri="{FF2B5EF4-FFF2-40B4-BE49-F238E27FC236}">
                <a16:creationId xmlns:a16="http://schemas.microsoft.com/office/drawing/2014/main" id="{237B7956-A553-41D5-8F6E-3214FE1AA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14C5E7D1-5B1B-43B4-A338-E9D0077BA3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2" y="4585560"/>
            <a:ext cx="9141714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189" y="4674398"/>
            <a:ext cx="7338060" cy="150876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Achieving Maximum Leverage</a:t>
            </a:r>
          </a:p>
        </p:txBody>
      </p:sp>
      <p:graphicFrame>
        <p:nvGraphicFramePr>
          <p:cNvPr id="49" name="TextBox 2">
            <a:extLst>
              <a:ext uri="{FF2B5EF4-FFF2-40B4-BE49-F238E27FC236}">
                <a16:creationId xmlns:a16="http://schemas.microsoft.com/office/drawing/2014/main" id="{9D0B2F61-1BD8-4197-FDA8-640503308E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45729928"/>
              </p:ext>
            </p:extLst>
          </p:nvPr>
        </p:nvGraphicFramePr>
        <p:xfrm>
          <a:off x="902493" y="643467"/>
          <a:ext cx="7337823" cy="32986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8" name="Picture 27">
            <a:extLst>
              <a:ext uri="{FF2B5EF4-FFF2-40B4-BE49-F238E27FC236}">
                <a16:creationId xmlns:a16="http://schemas.microsoft.com/office/drawing/2014/main" id="{6797761A-B1E7-4FAE-A5E4-1D3F036625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87234" y="5731933"/>
            <a:ext cx="1306030" cy="841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5835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08CC5D8-2395-46DB-BD54-E08220796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Before and After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3ED2C2-7C1C-40FE-AD82-021F354A88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" name="Content Placeholder 10" descr="A kitchen with a white refrigerator&#10;&#10;Description automatically generated with low confidence">
            <a:extLst>
              <a:ext uri="{FF2B5EF4-FFF2-40B4-BE49-F238E27FC236}">
                <a16:creationId xmlns:a16="http://schemas.microsoft.com/office/drawing/2014/main" id="{97050B87-DB68-48E3-A000-7B20FF44D19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9" r="28434"/>
          <a:stretch/>
        </p:blipFill>
        <p:spPr>
          <a:xfrm>
            <a:off x="227818" y="1913470"/>
            <a:ext cx="4343401" cy="4792130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0FB6816-22A4-4740-9BE2-E4F41F6B2B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 descr="A kitchen with wooden cabinets&#10;&#10;Description automatically generated with medium confidence">
            <a:extLst>
              <a:ext uri="{FF2B5EF4-FFF2-40B4-BE49-F238E27FC236}">
                <a16:creationId xmlns:a16="http://schemas.microsoft.com/office/drawing/2014/main" id="{95D6EAC1-713B-4C3E-A0FE-60AD1D8202A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6" r="8433" b="-1026"/>
          <a:stretch/>
        </p:blipFill>
        <p:spPr>
          <a:xfrm>
            <a:off x="4648200" y="1913470"/>
            <a:ext cx="4267982" cy="4793008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018B184-7EDB-487E-A5C1-A009F0C2A6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7234" y="5731933"/>
            <a:ext cx="1306030" cy="841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899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18">
            <a:extLst>
              <a:ext uri="{FF2B5EF4-FFF2-40B4-BE49-F238E27FC236}">
                <a16:creationId xmlns:a16="http://schemas.microsoft.com/office/drawing/2014/main" id="{5F9F5EB8-AB42-47FD-8F4A-176C0A4B1B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2059012"/>
            <a:ext cx="9141714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" name="Rectangle 20">
            <a:extLst>
              <a:ext uri="{FF2B5EF4-FFF2-40B4-BE49-F238E27FC236}">
                <a16:creationId xmlns:a16="http://schemas.microsoft.com/office/drawing/2014/main" id="{CA758F27-EB0A-4675-AACF-0CD47C911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CD2E35-C74E-4179-B7B2-1A187843B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599" y="5304675"/>
            <a:ext cx="8178799" cy="66267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2400" spc="150" dirty="0">
                <a:solidFill>
                  <a:schemeClr val="tx2"/>
                </a:solidFill>
              </a:rPr>
              <a:t>Example Rent Proforma</a:t>
            </a:r>
          </a:p>
        </p:txBody>
      </p:sp>
      <p:sp>
        <p:nvSpPr>
          <p:cNvPr id="29" name="Rectangle 22">
            <a:extLst>
              <a:ext uri="{FF2B5EF4-FFF2-40B4-BE49-F238E27FC236}">
                <a16:creationId xmlns:a16="http://schemas.microsoft.com/office/drawing/2014/main" id="{CFDF506A-FD4E-4BBC-A10A-DEB94F9BAA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17325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id="{3571FB1B-4FFC-43D6-8121-390B3A44E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73369"/>
            <a:ext cx="9144000" cy="4846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AE46ED8-459C-47BA-933C-5E79175C46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1938747"/>
              </p:ext>
            </p:extLst>
          </p:nvPr>
        </p:nvGraphicFramePr>
        <p:xfrm>
          <a:off x="241299" y="754969"/>
          <a:ext cx="8661401" cy="4200519"/>
        </p:xfrm>
        <a:graphic>
          <a:graphicData uri="http://schemas.openxmlformats.org/drawingml/2006/table">
            <a:tbl>
              <a:tblPr firstRow="1" bandRow="1">
                <a:solidFill>
                  <a:srgbClr val="F7F7F7"/>
                </a:solidFill>
                <a:tableStyleId>{8799B23B-EC83-4686-B30A-512413B5E67A}</a:tableStyleId>
              </a:tblPr>
              <a:tblGrid>
                <a:gridCol w="1705564">
                  <a:extLst>
                    <a:ext uri="{9D8B030D-6E8A-4147-A177-3AD203B41FA5}">
                      <a16:colId xmlns:a16="http://schemas.microsoft.com/office/drawing/2014/main" val="2537292420"/>
                    </a:ext>
                  </a:extLst>
                </a:gridCol>
                <a:gridCol w="601356">
                  <a:extLst>
                    <a:ext uri="{9D8B030D-6E8A-4147-A177-3AD203B41FA5}">
                      <a16:colId xmlns:a16="http://schemas.microsoft.com/office/drawing/2014/main" val="307789396"/>
                    </a:ext>
                  </a:extLst>
                </a:gridCol>
                <a:gridCol w="1317994">
                  <a:extLst>
                    <a:ext uri="{9D8B030D-6E8A-4147-A177-3AD203B41FA5}">
                      <a16:colId xmlns:a16="http://schemas.microsoft.com/office/drawing/2014/main" val="258505407"/>
                    </a:ext>
                  </a:extLst>
                </a:gridCol>
                <a:gridCol w="1364881">
                  <a:extLst>
                    <a:ext uri="{9D8B030D-6E8A-4147-A177-3AD203B41FA5}">
                      <a16:colId xmlns:a16="http://schemas.microsoft.com/office/drawing/2014/main" val="1001606920"/>
                    </a:ext>
                  </a:extLst>
                </a:gridCol>
                <a:gridCol w="1835803">
                  <a:extLst>
                    <a:ext uri="{9D8B030D-6E8A-4147-A177-3AD203B41FA5}">
                      <a16:colId xmlns:a16="http://schemas.microsoft.com/office/drawing/2014/main" val="2509544849"/>
                    </a:ext>
                  </a:extLst>
                </a:gridCol>
                <a:gridCol w="1835803">
                  <a:extLst>
                    <a:ext uri="{9D8B030D-6E8A-4147-A177-3AD203B41FA5}">
                      <a16:colId xmlns:a16="http://schemas.microsoft.com/office/drawing/2014/main" val="656973647"/>
                    </a:ext>
                  </a:extLst>
                </a:gridCol>
              </a:tblGrid>
              <a:tr h="91674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cap="all" spc="60">
                          <a:solidFill>
                            <a:schemeClr val="tx1"/>
                          </a:solidFill>
                          <a:effectLst/>
                        </a:rPr>
                        <a:t>Unit Type</a:t>
                      </a:r>
                      <a:endParaRPr lang="en-US" sz="1600" b="1" i="0" u="none" strike="noStrike" cap="all" spc="6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5827" marR="185827" marT="185827" marB="185827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cap="all" spc="6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 i="0" u="none" strike="noStrike" cap="all" spc="6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5827" marR="185827" marT="185827" marB="185827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cap="all" spc="60">
                          <a:solidFill>
                            <a:schemeClr val="tx1"/>
                          </a:solidFill>
                          <a:effectLst/>
                        </a:rPr>
                        <a:t>Count</a:t>
                      </a:r>
                      <a:endParaRPr lang="en-US" sz="1600" b="1" i="0" u="none" strike="noStrike" cap="all" spc="6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5827" marR="185827" marT="185827" marB="185827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cap="all" spc="60">
                          <a:solidFill>
                            <a:schemeClr val="tx1"/>
                          </a:solidFill>
                          <a:effectLst/>
                        </a:rPr>
                        <a:t>Avg SF</a:t>
                      </a:r>
                      <a:endParaRPr lang="en-US" sz="1600" b="1" i="0" u="none" strike="noStrike" cap="all" spc="6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5827" marR="185827" marT="185827" marB="185827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cap="all" spc="60">
                          <a:solidFill>
                            <a:schemeClr val="tx1"/>
                          </a:solidFill>
                          <a:effectLst/>
                        </a:rPr>
                        <a:t>Avg Rent</a:t>
                      </a:r>
                      <a:endParaRPr lang="en-US" sz="1600" b="1" i="0" u="none" strike="noStrike" cap="all" spc="6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5827" marR="185827" marT="185827" marB="185827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cap="all" spc="60">
                          <a:solidFill>
                            <a:schemeClr val="tx1"/>
                          </a:solidFill>
                          <a:effectLst/>
                        </a:rPr>
                        <a:t>Avg Stab. Rent</a:t>
                      </a:r>
                      <a:endParaRPr lang="en-US" sz="1600" b="1" i="0" u="none" strike="noStrike" cap="all" spc="6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5827" marR="185827" marT="185827" marB="185827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1196401"/>
                  </a:ext>
                </a:extLst>
              </a:tr>
              <a:tr h="524611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1 x 1</a:t>
                      </a:r>
                      <a:endParaRPr lang="en-US" sz="22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814" marR="20814" marT="20814" marB="12388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2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814" marR="20814" marT="20814" marB="12388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22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814" marR="20814" marT="20814" marB="12388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750</a:t>
                      </a:r>
                      <a:endParaRPr lang="en-US" sz="22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814" marR="20814" marT="20814" marB="12388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610</a:t>
                      </a:r>
                      <a:endParaRPr lang="en-US" sz="22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814" marR="20814" marT="20814" marB="12388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730</a:t>
                      </a:r>
                      <a:endParaRPr lang="en-US" sz="22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814" marR="20814" marT="20814" marB="12388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4618635"/>
                  </a:ext>
                </a:extLst>
              </a:tr>
              <a:tr h="524611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2 x 1 Small</a:t>
                      </a:r>
                      <a:endParaRPr lang="en-US" sz="22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814" marR="20814" marT="20814" marB="12388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2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814" marR="20814" marT="20814" marB="12388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22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814" marR="20814" marT="20814" marB="12388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850</a:t>
                      </a:r>
                      <a:endParaRPr lang="en-US" sz="22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814" marR="20814" marT="20814" marB="12388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672</a:t>
                      </a:r>
                      <a:endParaRPr lang="en-US" sz="22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814" marR="20814" marT="20814" marB="12388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825</a:t>
                      </a:r>
                      <a:endParaRPr lang="en-US" sz="22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814" marR="20814" marT="20814" marB="12388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1247282"/>
                  </a:ext>
                </a:extLst>
              </a:tr>
              <a:tr h="524611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2 x 1 Large</a:t>
                      </a:r>
                      <a:endParaRPr lang="en-US" sz="22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814" marR="20814" marT="20814" marB="12388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2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814" marR="20814" marT="20814" marB="12388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US" sz="22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814" marR="20814" marT="20814" marB="12388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1000</a:t>
                      </a:r>
                      <a:endParaRPr lang="en-US" sz="22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814" marR="20814" marT="20814" marB="12388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717</a:t>
                      </a:r>
                      <a:endParaRPr lang="en-US" sz="22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814" marR="20814" marT="20814" marB="12388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850</a:t>
                      </a:r>
                      <a:endParaRPr lang="en-US" sz="22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814" marR="20814" marT="20814" marB="12388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3252416"/>
                  </a:ext>
                </a:extLst>
              </a:tr>
              <a:tr h="854970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2 x 1.5 Townhome</a:t>
                      </a:r>
                      <a:endParaRPr lang="en-US" sz="22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814" marR="20814" marT="20814" marB="12388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2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814" marR="20814" marT="20814" marB="12388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n-US" sz="22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814" marR="20814" marT="20814" marB="12388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1100</a:t>
                      </a:r>
                      <a:endParaRPr lang="en-US" sz="22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814" marR="20814" marT="20814" marB="12388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748</a:t>
                      </a:r>
                      <a:endParaRPr lang="en-US" sz="22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814" marR="20814" marT="20814" marB="12388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910</a:t>
                      </a:r>
                      <a:endParaRPr lang="en-US" sz="22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814" marR="20814" marT="20814" marB="12388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5819841"/>
                  </a:ext>
                </a:extLst>
              </a:tr>
              <a:tr h="854970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Average</a:t>
                      </a:r>
                      <a:endParaRPr lang="en-US" sz="2200" b="1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814" marR="20814" marT="20814" marB="12388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200" b="1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814" marR="20814" marT="20814" marB="12388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80</a:t>
                      </a:r>
                      <a:endParaRPr lang="en-US" sz="2200" b="1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814" marR="20814" marT="20814" marB="12388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958</a:t>
                      </a:r>
                      <a:endParaRPr lang="en-US" sz="2200" b="1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814" marR="20814" marT="20814" marB="12388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 $                   697 </a:t>
                      </a:r>
                      <a:endParaRPr lang="en-US" sz="2200" b="1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814" marR="20814" marT="20814" marB="12388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 $                   839 </a:t>
                      </a:r>
                      <a:endParaRPr lang="en-US" sz="2200" b="1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814" marR="20814" marT="20814" marB="12388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2481838"/>
                  </a:ext>
                </a:extLst>
              </a:tr>
            </a:tbl>
          </a:graphicData>
        </a:graphic>
      </p:graphicFrame>
      <p:pic>
        <p:nvPicPr>
          <p:cNvPr id="20" name="Picture 19">
            <a:extLst>
              <a:ext uri="{FF2B5EF4-FFF2-40B4-BE49-F238E27FC236}">
                <a16:creationId xmlns:a16="http://schemas.microsoft.com/office/drawing/2014/main" id="{8A116789-D163-41F4-834A-09CADA0F3E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7234" y="5731933"/>
            <a:ext cx="1306030" cy="841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841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B59AF6D2-7C25-4B04-9FA0-B27CDA52B8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3920848"/>
              </p:ext>
            </p:extLst>
          </p:nvPr>
        </p:nvGraphicFramePr>
        <p:xfrm>
          <a:off x="1676400" y="55898"/>
          <a:ext cx="5837584" cy="68021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Worksheet" r:id="rId3" imgW="7226134" imgH="8419934" progId="Excel.Sheet.12">
                  <p:embed/>
                </p:oleObj>
              </mc:Choice>
              <mc:Fallback>
                <p:oleObj name="Worksheet" r:id="rId3" imgW="7226134" imgH="841993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76400" y="55898"/>
                        <a:ext cx="5837584" cy="68021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44544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49D8DFA-139C-473F-838D-D33ABE8856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2" y="176109"/>
            <a:ext cx="9141714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48" name="Rectangle 9">
            <a:extLst>
              <a:ext uri="{FF2B5EF4-FFF2-40B4-BE49-F238E27FC236}">
                <a16:creationId xmlns:a16="http://schemas.microsoft.com/office/drawing/2014/main" id="{CB972422-B794-4FA8-BCC6-BAF6938A1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1325880"/>
            <a:ext cx="2317078" cy="420624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dirty="0">
                <a:solidFill>
                  <a:schemeClr val="tx2"/>
                </a:solidFill>
              </a:rPr>
              <a:t>Key Details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9DE9E2B-5611-49C8-862E-AD4D43A8AA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6751" cy="48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296EC4F-8732-481B-94CB-C98E4EF29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044951" y="1836869"/>
            <a:ext cx="0" cy="3184263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519C7155-1644-4C60-B0B5-32B1800D6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75400"/>
            <a:ext cx="9146751" cy="48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49" name="TextBox 2">
            <a:extLst>
              <a:ext uri="{FF2B5EF4-FFF2-40B4-BE49-F238E27FC236}">
                <a16:creationId xmlns:a16="http://schemas.microsoft.com/office/drawing/2014/main" id="{9D0B2F61-1BD8-4197-FDA8-640503308E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81950801"/>
              </p:ext>
            </p:extLst>
          </p:nvPr>
        </p:nvGraphicFramePr>
        <p:xfrm>
          <a:off x="3286251" y="1126067"/>
          <a:ext cx="4953998" cy="46058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DD5E5661-F619-4C44-A927-FA50210BD8C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87234" y="5731933"/>
            <a:ext cx="1306030" cy="841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1716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114</TotalTime>
  <Words>330</Words>
  <Application>Microsoft Office PowerPoint</Application>
  <PresentationFormat>On-screen Show (4:3)</PresentationFormat>
  <Paragraphs>104</Paragraphs>
  <Slides>13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Corbel</vt:lpstr>
      <vt:lpstr>Wingdings</vt:lpstr>
      <vt:lpstr>Banded</vt:lpstr>
      <vt:lpstr>Microsoft Excel Worksheet</vt:lpstr>
      <vt:lpstr>Bridge and Transitional Financing</vt:lpstr>
      <vt:lpstr>When To Use a Bridge Loan</vt:lpstr>
      <vt:lpstr>When to Not Use a bridge loan</vt:lpstr>
      <vt:lpstr>Basic Bridge Loan Definitions</vt:lpstr>
      <vt:lpstr>Achieving Maximum Leverage</vt:lpstr>
      <vt:lpstr>Before and After</vt:lpstr>
      <vt:lpstr>Example Rent Proforma</vt:lpstr>
      <vt:lpstr>PowerPoint Presentation</vt:lpstr>
      <vt:lpstr>Key Details</vt:lpstr>
      <vt:lpstr>Interest Rate Caps</vt:lpstr>
      <vt:lpstr>Predicting Interest Rates</vt:lpstr>
      <vt:lpstr>PowerPoint Presentation</vt:lpstr>
      <vt:lpstr>PowerPoint Presentation</vt:lpstr>
    </vt:vector>
  </TitlesOfParts>
  <Company>Old Capital Lending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Peebles</dc:creator>
  <cp:lastModifiedBy>Tyler Carney-DeBord</cp:lastModifiedBy>
  <cp:revision>30</cp:revision>
  <dcterms:created xsi:type="dcterms:W3CDTF">2018-03-05T14:30:59Z</dcterms:created>
  <dcterms:modified xsi:type="dcterms:W3CDTF">2022-03-15T14:00:32Z</dcterms:modified>
</cp:coreProperties>
</file>