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7" r:id="rId4"/>
    <p:sldId id="266" r:id="rId5"/>
    <p:sldId id="268" r:id="rId6"/>
    <p:sldId id="273" r:id="rId7"/>
    <p:sldId id="269" r:id="rId8"/>
    <p:sldId id="261" r:id="rId9"/>
    <p:sldId id="270" r:id="rId10"/>
    <p:sldId id="271" r:id="rId11"/>
    <p:sldId id="272" r:id="rId12"/>
    <p:sldId id="26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F8FF7C-3BEA-42A2-8966-9DFD208AEACC}" v="11" dt="2020-06-18T20:57:47.6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bert" userId="acc8fcce-ff0a-4115-a55c-090c1c4c037e" providerId="ADAL" clId="{85F8FF7C-3BEA-42A2-8966-9DFD208AEACC}"/>
    <pc:docChg chg="custSel addSld delSld modSld sldOrd">
      <pc:chgData name="Robert" userId="acc8fcce-ff0a-4115-a55c-090c1c4c037e" providerId="ADAL" clId="{85F8FF7C-3BEA-42A2-8966-9DFD208AEACC}" dt="2020-06-18T20:58:02.786" v="1779" actId="20577"/>
      <pc:docMkLst>
        <pc:docMk/>
      </pc:docMkLst>
      <pc:sldChg chg="modSp mod">
        <pc:chgData name="Robert" userId="acc8fcce-ff0a-4115-a55c-090c1c4c037e" providerId="ADAL" clId="{85F8FF7C-3BEA-42A2-8966-9DFD208AEACC}" dt="2020-06-18T19:01:31.899" v="27" actId="6549"/>
        <pc:sldMkLst>
          <pc:docMk/>
          <pc:sldMk cId="2552727709" sldId="256"/>
        </pc:sldMkLst>
        <pc:spChg chg="mod">
          <ac:chgData name="Robert" userId="acc8fcce-ff0a-4115-a55c-090c1c4c037e" providerId="ADAL" clId="{85F8FF7C-3BEA-42A2-8966-9DFD208AEACC}" dt="2020-06-18T19:01:31.899" v="27" actId="6549"/>
          <ac:spMkLst>
            <pc:docMk/>
            <pc:sldMk cId="2552727709" sldId="256"/>
            <ac:spMk id="2" creationId="{5AFE2AC9-CD5A-44BE-AE77-F788E9950331}"/>
          </ac:spMkLst>
        </pc:spChg>
      </pc:sldChg>
      <pc:sldChg chg="modSp mod">
        <pc:chgData name="Robert" userId="acc8fcce-ff0a-4115-a55c-090c1c4c037e" providerId="ADAL" clId="{85F8FF7C-3BEA-42A2-8966-9DFD208AEACC}" dt="2020-06-18T19:09:57.712" v="405" actId="113"/>
        <pc:sldMkLst>
          <pc:docMk/>
          <pc:sldMk cId="2502973967" sldId="257"/>
        </pc:sldMkLst>
        <pc:spChg chg="mod">
          <ac:chgData name="Robert" userId="acc8fcce-ff0a-4115-a55c-090c1c4c037e" providerId="ADAL" clId="{85F8FF7C-3BEA-42A2-8966-9DFD208AEACC}" dt="2020-06-18T19:09:57.712" v="405" actId="113"/>
          <ac:spMkLst>
            <pc:docMk/>
            <pc:sldMk cId="2502973967" sldId="257"/>
            <ac:spMk id="3" creationId="{0BE8CA69-DD8F-4BC7-8F67-988056AEFAB5}"/>
          </ac:spMkLst>
        </pc:spChg>
      </pc:sldChg>
      <pc:sldChg chg="delSp modSp mod">
        <pc:chgData name="Robert" userId="acc8fcce-ff0a-4115-a55c-090c1c4c037e" providerId="ADAL" clId="{85F8FF7C-3BEA-42A2-8966-9DFD208AEACC}" dt="2020-06-18T19:23:39.624" v="1096" actId="113"/>
        <pc:sldMkLst>
          <pc:docMk/>
          <pc:sldMk cId="1699205289" sldId="260"/>
        </pc:sldMkLst>
        <pc:spChg chg="del mod">
          <ac:chgData name="Robert" userId="acc8fcce-ff0a-4115-a55c-090c1c4c037e" providerId="ADAL" clId="{85F8FF7C-3BEA-42A2-8966-9DFD208AEACC}" dt="2020-06-18T19:23:27.650" v="1091" actId="478"/>
          <ac:spMkLst>
            <pc:docMk/>
            <pc:sldMk cId="1699205289" sldId="260"/>
            <ac:spMk id="2" creationId="{BF120BCF-21CC-450F-A25D-B4B19799B46C}"/>
          </ac:spMkLst>
        </pc:spChg>
        <pc:spChg chg="mod">
          <ac:chgData name="Robert" userId="acc8fcce-ff0a-4115-a55c-090c1c4c037e" providerId="ADAL" clId="{85F8FF7C-3BEA-42A2-8966-9DFD208AEACC}" dt="2020-06-18T19:23:39.624" v="1096" actId="113"/>
          <ac:spMkLst>
            <pc:docMk/>
            <pc:sldMk cId="1699205289" sldId="260"/>
            <ac:spMk id="3" creationId="{0BE8CA69-DD8F-4BC7-8F67-988056AEFAB5}"/>
          </ac:spMkLst>
        </pc:spChg>
        <pc:picChg chg="mod">
          <ac:chgData name="Robert" userId="acc8fcce-ff0a-4115-a55c-090c1c4c037e" providerId="ADAL" clId="{85F8FF7C-3BEA-42A2-8966-9DFD208AEACC}" dt="2020-06-18T19:23:30.556" v="1092" actId="1076"/>
          <ac:picMkLst>
            <pc:docMk/>
            <pc:sldMk cId="1699205289" sldId="260"/>
            <ac:picMk id="4" creationId="{C89C7800-E22C-4573-AD23-65E569AB263B}"/>
          </ac:picMkLst>
        </pc:picChg>
      </pc:sldChg>
      <pc:sldChg chg="addSp delSp modSp mod delAnim">
        <pc:chgData name="Robert" userId="acc8fcce-ff0a-4115-a55c-090c1c4c037e" providerId="ADAL" clId="{85F8FF7C-3BEA-42A2-8966-9DFD208AEACC}" dt="2020-06-18T19:14:12.230" v="725" actId="1076"/>
        <pc:sldMkLst>
          <pc:docMk/>
          <pc:sldMk cId="1049120030" sldId="261"/>
        </pc:sldMkLst>
        <pc:spChg chg="del mod">
          <ac:chgData name="Robert" userId="acc8fcce-ff0a-4115-a55c-090c1c4c037e" providerId="ADAL" clId="{85F8FF7C-3BEA-42A2-8966-9DFD208AEACC}" dt="2020-06-18T19:13:57.127" v="721" actId="478"/>
          <ac:spMkLst>
            <pc:docMk/>
            <pc:sldMk cId="1049120030" sldId="261"/>
            <ac:spMk id="2" creationId="{BF120BCF-21CC-450F-A25D-B4B19799B46C}"/>
          </ac:spMkLst>
        </pc:spChg>
        <pc:spChg chg="del mod">
          <ac:chgData name="Robert" userId="acc8fcce-ff0a-4115-a55c-090c1c4c037e" providerId="ADAL" clId="{85F8FF7C-3BEA-42A2-8966-9DFD208AEACC}" dt="2020-06-18T19:13:46.847" v="716" actId="478"/>
          <ac:spMkLst>
            <pc:docMk/>
            <pc:sldMk cId="1049120030" sldId="261"/>
            <ac:spMk id="3" creationId="{0BE8CA69-DD8F-4BC7-8F67-988056AEFAB5}"/>
          </ac:spMkLst>
        </pc:spChg>
        <pc:spChg chg="add del mod">
          <ac:chgData name="Robert" userId="acc8fcce-ff0a-4115-a55c-090c1c4c037e" providerId="ADAL" clId="{85F8FF7C-3BEA-42A2-8966-9DFD208AEACC}" dt="2020-06-18T19:13:49.719" v="717" actId="478"/>
          <ac:spMkLst>
            <pc:docMk/>
            <pc:sldMk cId="1049120030" sldId="261"/>
            <ac:spMk id="6" creationId="{EFCF9AB2-5C99-46ED-AED8-CF1C1486D733}"/>
          </ac:spMkLst>
        </pc:spChg>
        <pc:picChg chg="mod">
          <ac:chgData name="Robert" userId="acc8fcce-ff0a-4115-a55c-090c1c4c037e" providerId="ADAL" clId="{85F8FF7C-3BEA-42A2-8966-9DFD208AEACC}" dt="2020-06-18T19:14:00.564" v="722" actId="1076"/>
          <ac:picMkLst>
            <pc:docMk/>
            <pc:sldMk cId="1049120030" sldId="261"/>
            <ac:picMk id="4" creationId="{C89C7800-E22C-4573-AD23-65E569AB263B}"/>
          </ac:picMkLst>
        </pc:picChg>
        <pc:picChg chg="del">
          <ac:chgData name="Robert" userId="acc8fcce-ff0a-4115-a55c-090c1c4c037e" providerId="ADAL" clId="{85F8FF7C-3BEA-42A2-8966-9DFD208AEACC}" dt="2020-06-18T19:13:51.795" v="719" actId="478"/>
          <ac:picMkLst>
            <pc:docMk/>
            <pc:sldMk cId="1049120030" sldId="261"/>
            <ac:picMk id="7" creationId="{1EED3410-7166-4F58-ACDC-48DAED408D6C}"/>
          </ac:picMkLst>
        </pc:picChg>
        <pc:picChg chg="del">
          <ac:chgData name="Robert" userId="acc8fcce-ff0a-4115-a55c-090c1c4c037e" providerId="ADAL" clId="{85F8FF7C-3BEA-42A2-8966-9DFD208AEACC}" dt="2020-06-18T19:13:50.879" v="718" actId="478"/>
          <ac:picMkLst>
            <pc:docMk/>
            <pc:sldMk cId="1049120030" sldId="261"/>
            <ac:picMk id="8" creationId="{6C7A0991-5312-4902-9B87-EFBD112E81C0}"/>
          </ac:picMkLst>
        </pc:picChg>
        <pc:picChg chg="add mod">
          <ac:chgData name="Robert" userId="acc8fcce-ff0a-4115-a55c-090c1c4c037e" providerId="ADAL" clId="{85F8FF7C-3BEA-42A2-8966-9DFD208AEACC}" dt="2020-06-18T19:14:12.230" v="725" actId="1076"/>
          <ac:picMkLst>
            <pc:docMk/>
            <pc:sldMk cId="1049120030" sldId="261"/>
            <ac:picMk id="9" creationId="{68FD8680-FB08-484A-AA21-D8CBE04FD4F6}"/>
          </ac:picMkLst>
        </pc:picChg>
      </pc:sldChg>
      <pc:sldChg chg="del">
        <pc:chgData name="Robert" userId="acc8fcce-ff0a-4115-a55c-090c1c4c037e" providerId="ADAL" clId="{85F8FF7C-3BEA-42A2-8966-9DFD208AEACC}" dt="2020-06-18T19:14:46.330" v="727" actId="2696"/>
        <pc:sldMkLst>
          <pc:docMk/>
          <pc:sldMk cId="2029745327" sldId="262"/>
        </pc:sldMkLst>
      </pc:sldChg>
      <pc:sldChg chg="del">
        <pc:chgData name="Robert" userId="acc8fcce-ff0a-4115-a55c-090c1c4c037e" providerId="ADAL" clId="{85F8FF7C-3BEA-42A2-8966-9DFD208AEACC}" dt="2020-06-18T19:14:53.398" v="728" actId="2696"/>
        <pc:sldMkLst>
          <pc:docMk/>
          <pc:sldMk cId="1839211800" sldId="263"/>
        </pc:sldMkLst>
      </pc:sldChg>
      <pc:sldChg chg="del">
        <pc:chgData name="Robert" userId="acc8fcce-ff0a-4115-a55c-090c1c4c037e" providerId="ADAL" clId="{85F8FF7C-3BEA-42A2-8966-9DFD208AEACC}" dt="2020-06-18T19:23:11.104" v="1085" actId="2696"/>
        <pc:sldMkLst>
          <pc:docMk/>
          <pc:sldMk cId="3352880830" sldId="264"/>
        </pc:sldMkLst>
      </pc:sldChg>
      <pc:sldChg chg="del">
        <pc:chgData name="Robert" userId="acc8fcce-ff0a-4115-a55c-090c1c4c037e" providerId="ADAL" clId="{85F8FF7C-3BEA-42A2-8966-9DFD208AEACC}" dt="2020-06-18T19:14:39.541" v="726" actId="2696"/>
        <pc:sldMkLst>
          <pc:docMk/>
          <pc:sldMk cId="2945537255" sldId="265"/>
        </pc:sldMkLst>
      </pc:sldChg>
      <pc:sldChg chg="modSp add mod">
        <pc:chgData name="Robert" userId="acc8fcce-ff0a-4115-a55c-090c1c4c037e" providerId="ADAL" clId="{85F8FF7C-3BEA-42A2-8966-9DFD208AEACC}" dt="2020-06-18T19:09:49.516" v="403" actId="113"/>
        <pc:sldMkLst>
          <pc:docMk/>
          <pc:sldMk cId="3263496736" sldId="266"/>
        </pc:sldMkLst>
        <pc:spChg chg="mod">
          <ac:chgData name="Robert" userId="acc8fcce-ff0a-4115-a55c-090c1c4c037e" providerId="ADAL" clId="{85F8FF7C-3BEA-42A2-8966-9DFD208AEACC}" dt="2020-06-18T19:09:49.516" v="403" actId="113"/>
          <ac:spMkLst>
            <pc:docMk/>
            <pc:sldMk cId="3263496736" sldId="266"/>
            <ac:spMk id="3" creationId="{0BE8CA69-DD8F-4BC7-8F67-988056AEFAB5}"/>
          </ac:spMkLst>
        </pc:spChg>
      </pc:sldChg>
      <pc:sldChg chg="modSp add mod">
        <pc:chgData name="Robert" userId="acc8fcce-ff0a-4115-a55c-090c1c4c037e" providerId="ADAL" clId="{85F8FF7C-3BEA-42A2-8966-9DFD208AEACC}" dt="2020-06-18T19:25:05.939" v="1187" actId="6549"/>
        <pc:sldMkLst>
          <pc:docMk/>
          <pc:sldMk cId="553592661" sldId="267"/>
        </pc:sldMkLst>
        <pc:spChg chg="mod">
          <ac:chgData name="Robert" userId="acc8fcce-ff0a-4115-a55c-090c1c4c037e" providerId="ADAL" clId="{85F8FF7C-3BEA-42A2-8966-9DFD208AEACC}" dt="2020-06-18T19:25:05.939" v="1187" actId="6549"/>
          <ac:spMkLst>
            <pc:docMk/>
            <pc:sldMk cId="553592661" sldId="267"/>
            <ac:spMk id="3" creationId="{0BE8CA69-DD8F-4BC7-8F67-988056AEFAB5}"/>
          </ac:spMkLst>
        </pc:spChg>
      </pc:sldChg>
      <pc:sldChg chg="modSp add mod">
        <pc:chgData name="Robert" userId="acc8fcce-ff0a-4115-a55c-090c1c4c037e" providerId="ADAL" clId="{85F8FF7C-3BEA-42A2-8966-9DFD208AEACC}" dt="2020-06-18T19:18:49.146" v="888" actId="20577"/>
        <pc:sldMkLst>
          <pc:docMk/>
          <pc:sldMk cId="411062860" sldId="268"/>
        </pc:sldMkLst>
        <pc:spChg chg="mod">
          <ac:chgData name="Robert" userId="acc8fcce-ff0a-4115-a55c-090c1c4c037e" providerId="ADAL" clId="{85F8FF7C-3BEA-42A2-8966-9DFD208AEACC}" dt="2020-06-18T19:18:49.146" v="888" actId="20577"/>
          <ac:spMkLst>
            <pc:docMk/>
            <pc:sldMk cId="411062860" sldId="268"/>
            <ac:spMk id="3" creationId="{0BE8CA69-DD8F-4BC7-8F67-988056AEFAB5}"/>
          </ac:spMkLst>
        </pc:spChg>
      </pc:sldChg>
      <pc:sldChg chg="modSp add mod">
        <pc:chgData name="Robert" userId="acc8fcce-ff0a-4115-a55c-090c1c4c037e" providerId="ADAL" clId="{85F8FF7C-3BEA-42A2-8966-9DFD208AEACC}" dt="2020-06-18T19:20:26.550" v="1084" actId="20577"/>
        <pc:sldMkLst>
          <pc:docMk/>
          <pc:sldMk cId="3292321737" sldId="269"/>
        </pc:sldMkLst>
        <pc:spChg chg="mod">
          <ac:chgData name="Robert" userId="acc8fcce-ff0a-4115-a55c-090c1c4c037e" providerId="ADAL" clId="{85F8FF7C-3BEA-42A2-8966-9DFD208AEACC}" dt="2020-06-18T19:20:26.550" v="1084" actId="20577"/>
          <ac:spMkLst>
            <pc:docMk/>
            <pc:sldMk cId="3292321737" sldId="269"/>
            <ac:spMk id="3" creationId="{0BE8CA69-DD8F-4BC7-8F67-988056AEFAB5}"/>
          </ac:spMkLst>
        </pc:spChg>
      </pc:sldChg>
      <pc:sldChg chg="modSp add mod ord">
        <pc:chgData name="Robert" userId="acc8fcce-ff0a-4115-a55c-090c1c4c037e" providerId="ADAL" clId="{85F8FF7C-3BEA-42A2-8966-9DFD208AEACC}" dt="2020-06-18T19:30:08.297" v="1354" actId="20577"/>
        <pc:sldMkLst>
          <pc:docMk/>
          <pc:sldMk cId="1409716173" sldId="270"/>
        </pc:sldMkLst>
        <pc:spChg chg="mod">
          <ac:chgData name="Robert" userId="acc8fcce-ff0a-4115-a55c-090c1c4c037e" providerId="ADAL" clId="{85F8FF7C-3BEA-42A2-8966-9DFD208AEACC}" dt="2020-06-18T19:30:08.297" v="1354" actId="20577"/>
          <ac:spMkLst>
            <pc:docMk/>
            <pc:sldMk cId="1409716173" sldId="270"/>
            <ac:spMk id="3" creationId="{0BE8CA69-DD8F-4BC7-8F67-988056AEFAB5}"/>
          </ac:spMkLst>
        </pc:spChg>
      </pc:sldChg>
      <pc:sldChg chg="modSp add mod">
        <pc:chgData name="Robert" userId="acc8fcce-ff0a-4115-a55c-090c1c4c037e" providerId="ADAL" clId="{85F8FF7C-3BEA-42A2-8966-9DFD208AEACC}" dt="2020-06-18T19:36:19.541" v="1594" actId="20577"/>
        <pc:sldMkLst>
          <pc:docMk/>
          <pc:sldMk cId="1955208193" sldId="271"/>
        </pc:sldMkLst>
        <pc:spChg chg="mod">
          <ac:chgData name="Robert" userId="acc8fcce-ff0a-4115-a55c-090c1c4c037e" providerId="ADAL" clId="{85F8FF7C-3BEA-42A2-8966-9DFD208AEACC}" dt="2020-06-18T19:36:19.541" v="1594" actId="20577"/>
          <ac:spMkLst>
            <pc:docMk/>
            <pc:sldMk cId="1955208193" sldId="271"/>
            <ac:spMk id="3" creationId="{0BE8CA69-DD8F-4BC7-8F67-988056AEFAB5}"/>
          </ac:spMkLst>
        </pc:spChg>
      </pc:sldChg>
      <pc:sldChg chg="modSp add mod">
        <pc:chgData name="Robert" userId="acc8fcce-ff0a-4115-a55c-090c1c4c037e" providerId="ADAL" clId="{85F8FF7C-3BEA-42A2-8966-9DFD208AEACC}" dt="2020-06-18T19:38:01.056" v="1752" actId="27636"/>
        <pc:sldMkLst>
          <pc:docMk/>
          <pc:sldMk cId="3717001379" sldId="272"/>
        </pc:sldMkLst>
        <pc:spChg chg="mod">
          <ac:chgData name="Robert" userId="acc8fcce-ff0a-4115-a55c-090c1c4c037e" providerId="ADAL" clId="{85F8FF7C-3BEA-42A2-8966-9DFD208AEACC}" dt="2020-06-18T19:38:01.056" v="1752" actId="27636"/>
          <ac:spMkLst>
            <pc:docMk/>
            <pc:sldMk cId="3717001379" sldId="272"/>
            <ac:spMk id="3" creationId="{0BE8CA69-DD8F-4BC7-8F67-988056AEFAB5}"/>
          </ac:spMkLst>
        </pc:spChg>
      </pc:sldChg>
      <pc:sldChg chg="modSp add mod">
        <pc:chgData name="Robert" userId="acc8fcce-ff0a-4115-a55c-090c1c4c037e" providerId="ADAL" clId="{85F8FF7C-3BEA-42A2-8966-9DFD208AEACC}" dt="2020-06-18T20:58:02.786" v="1779" actId="20577"/>
        <pc:sldMkLst>
          <pc:docMk/>
          <pc:sldMk cId="1815353649" sldId="273"/>
        </pc:sldMkLst>
        <pc:spChg chg="mod">
          <ac:chgData name="Robert" userId="acc8fcce-ff0a-4115-a55c-090c1c4c037e" providerId="ADAL" clId="{85F8FF7C-3BEA-42A2-8966-9DFD208AEACC}" dt="2020-06-18T20:58:02.786" v="1779" actId="20577"/>
          <ac:spMkLst>
            <pc:docMk/>
            <pc:sldMk cId="1815353649" sldId="273"/>
            <ac:spMk id="3" creationId="{0BE8CA69-DD8F-4BC7-8F67-988056AEFAB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2C096C-B002-4F54-ACAA-FF0599A0DBD7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9A59B-66E1-407D-BE71-2D36936BA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39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DCB64DE-FB3A-4D83-9241-A0D26824BE5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Snip Diagonal Corner Rectangle 6">
            <a:extLst>
              <a:ext uri="{FF2B5EF4-FFF2-40B4-BE49-F238E27FC236}">
                <a16:creationId xmlns:a16="http://schemas.microsoft.com/office/drawing/2014/main" id="{5E94C64B-831C-45FA-B484-591F4D577C6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702" y="606367"/>
            <a:ext cx="10948124" cy="3546637"/>
          </a:xfrm>
          <a:prstGeom prst="snip2DiagRect">
            <a:avLst>
              <a:gd name="adj1" fmla="val 13628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FFCCB2D6-E4BA-4BD9-899F-67EBE65B4C3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381" y="1338674"/>
            <a:ext cx="9977813" cy="2093081"/>
          </a:xfrm>
          <a:prstGeom prst="rect">
            <a:avLst/>
          </a:prstGeom>
          <a:noFill/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AC96E397-7705-43C9-AC81-FA8EF1951DD2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3610BCA-0EBE-4357-AAC0-13841E7C54F3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60E1E24-3D98-4A53-A3AD-CBD84D94FA29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67E51D9-454B-4095-9718-C6B1CDED973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A8E8BDB-294C-4025-A6C1-2FFDDA36F869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A0D27BDE-F887-4341-B91A-3145A6142EC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AFE2AC9-CD5A-44BE-AE77-F788E9950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640" y="4414687"/>
            <a:ext cx="10250013" cy="123325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Tic </a:t>
            </a:r>
            <a:r>
              <a:rPr lang="en-US" dirty="0" err="1">
                <a:solidFill>
                  <a:srgbClr val="FFFFFF"/>
                </a:solidFill>
              </a:rPr>
              <a:t>dst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dst</a:t>
            </a:r>
            <a:r>
              <a:rPr lang="en-US" dirty="0">
                <a:solidFill>
                  <a:srgbClr val="FFFFFF"/>
                </a:solidFill>
              </a:rPr>
              <a:t> oh my</a:t>
            </a:r>
          </a:p>
        </p:txBody>
      </p:sp>
    </p:spTree>
    <p:extLst>
      <p:ext uri="{BB962C8B-B14F-4D97-AF65-F5344CB8AC3E}">
        <p14:creationId xmlns:p14="http://schemas.microsoft.com/office/powerpoint/2010/main" val="2552727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845" y="4506150"/>
            <a:ext cx="7195828" cy="1509494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490491"/>
            <a:ext cx="9465628" cy="3477827"/>
          </a:xfrm>
        </p:spPr>
        <p:txBody>
          <a:bodyPr>
            <a:normAutofit/>
          </a:bodyPr>
          <a:lstStyle/>
          <a:p>
            <a:r>
              <a:rPr lang="en-US" sz="3200" b="1" dirty="0"/>
              <a:t>Deferred Sales Trust</a:t>
            </a:r>
          </a:p>
          <a:p>
            <a:pPr lvl="1"/>
            <a:r>
              <a:rPr lang="en-US" sz="2800" dirty="0"/>
              <a:t>Move asset to third party trust and trust sells property</a:t>
            </a:r>
          </a:p>
          <a:p>
            <a:pPr lvl="1"/>
            <a:r>
              <a:rPr lang="en-US" sz="2800" dirty="0"/>
              <a:t>Sales held in trust and distributed over pre-determined time frame.</a:t>
            </a:r>
          </a:p>
          <a:p>
            <a:pPr lvl="1"/>
            <a:r>
              <a:rPr lang="en-US" sz="2800" dirty="0"/>
              <a:t>Taxes deferred until distributions paid</a:t>
            </a:r>
          </a:p>
        </p:txBody>
      </p:sp>
    </p:spTree>
    <p:extLst>
      <p:ext uri="{BB962C8B-B14F-4D97-AF65-F5344CB8AC3E}">
        <p14:creationId xmlns:p14="http://schemas.microsoft.com/office/powerpoint/2010/main" val="1955208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845" y="4506150"/>
            <a:ext cx="7195828" cy="1509494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490491"/>
            <a:ext cx="9465628" cy="3477827"/>
          </a:xfrm>
        </p:spPr>
        <p:txBody>
          <a:bodyPr>
            <a:normAutofit/>
          </a:bodyPr>
          <a:lstStyle/>
          <a:p>
            <a:r>
              <a:rPr lang="en-US" sz="3200" b="1" dirty="0"/>
              <a:t>Deferred Sales Trust</a:t>
            </a:r>
          </a:p>
          <a:p>
            <a:pPr lvl="1"/>
            <a:r>
              <a:rPr lang="en-US" sz="2800" dirty="0"/>
              <a:t>Must use independent trustee</a:t>
            </a:r>
          </a:p>
          <a:p>
            <a:pPr lvl="1"/>
            <a:r>
              <a:rPr lang="en-US" sz="2800" dirty="0"/>
              <a:t>Investor/owner is issued a note</a:t>
            </a:r>
          </a:p>
          <a:p>
            <a:pPr lvl="1"/>
            <a:r>
              <a:rPr lang="en-US" sz="2800" dirty="0"/>
              <a:t>Ownership transferred just prior to sale</a:t>
            </a:r>
          </a:p>
          <a:p>
            <a:pPr lvl="1"/>
            <a:r>
              <a:rPr lang="en-US" sz="2800" dirty="0"/>
              <a:t>Can be a backstop for failed 1031</a:t>
            </a:r>
          </a:p>
        </p:txBody>
      </p:sp>
    </p:spTree>
    <p:extLst>
      <p:ext uri="{BB962C8B-B14F-4D97-AF65-F5344CB8AC3E}">
        <p14:creationId xmlns:p14="http://schemas.microsoft.com/office/powerpoint/2010/main" val="371700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91241" y="5126402"/>
            <a:ext cx="5304759" cy="1112798"/>
          </a:xfrm>
          <a:prstGeom prst="rect">
            <a:avLst/>
          </a:prstGeom>
          <a:noFill/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8340" y="2110863"/>
            <a:ext cx="4419171" cy="1318137"/>
          </a:xfrm>
        </p:spPr>
        <p:txBody>
          <a:bodyPr>
            <a:normAutofit/>
          </a:bodyPr>
          <a:lstStyle/>
          <a:p>
            <a:r>
              <a:rPr lang="en-US" sz="3600" b="1" dirty="0"/>
              <a:t>Questions?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205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845" y="4506150"/>
            <a:ext cx="7195828" cy="1509494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490491"/>
            <a:ext cx="9465628" cy="3477827"/>
          </a:xfrm>
        </p:spPr>
        <p:txBody>
          <a:bodyPr>
            <a:normAutofit/>
          </a:bodyPr>
          <a:lstStyle/>
          <a:p>
            <a:r>
              <a:rPr lang="en-US" sz="3200" b="1" dirty="0"/>
              <a:t>Ways to </a:t>
            </a:r>
            <a:r>
              <a:rPr lang="en-US" sz="3200" b="1" u="sng" dirty="0"/>
              <a:t>defer</a:t>
            </a:r>
            <a:r>
              <a:rPr lang="en-US" sz="3200" b="1" dirty="0"/>
              <a:t> capital gains in real estate</a:t>
            </a:r>
          </a:p>
          <a:p>
            <a:pPr lvl="1"/>
            <a:r>
              <a:rPr lang="en-US" sz="2800" dirty="0"/>
              <a:t>1031 exchange</a:t>
            </a:r>
          </a:p>
          <a:p>
            <a:pPr lvl="1"/>
            <a:r>
              <a:rPr lang="en-US" sz="2800" dirty="0"/>
              <a:t>Defer them</a:t>
            </a:r>
          </a:p>
          <a:p>
            <a:r>
              <a:rPr lang="en-US" sz="3200" b="1" dirty="0"/>
              <a:t>Way to raise capital for deals</a:t>
            </a:r>
          </a:p>
          <a:p>
            <a:pPr lvl="1"/>
            <a:r>
              <a:rPr lang="en-US" sz="2800" dirty="0"/>
              <a:t>1031 exchange</a:t>
            </a:r>
          </a:p>
        </p:txBody>
      </p:sp>
    </p:spTree>
    <p:extLst>
      <p:ext uri="{BB962C8B-B14F-4D97-AF65-F5344CB8AC3E}">
        <p14:creationId xmlns:p14="http://schemas.microsoft.com/office/powerpoint/2010/main" val="2502973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845" y="4506150"/>
            <a:ext cx="7195828" cy="1509494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490491"/>
            <a:ext cx="9465628" cy="3477827"/>
          </a:xfrm>
        </p:spPr>
        <p:txBody>
          <a:bodyPr>
            <a:normAutofit/>
          </a:bodyPr>
          <a:lstStyle/>
          <a:p>
            <a:r>
              <a:rPr lang="en-US" sz="3200" b="1" dirty="0"/>
              <a:t>What does a property owner who has made a bunch of money on a property do to avoid giving much of that profit to the IRS?</a:t>
            </a:r>
          </a:p>
          <a:p>
            <a:pPr lvl="1"/>
            <a:r>
              <a:rPr lang="en-US" sz="2600" dirty="0"/>
              <a:t>Short term or long term gains</a:t>
            </a:r>
          </a:p>
          <a:p>
            <a:pPr lvl="1"/>
            <a:r>
              <a:rPr lang="en-US" sz="2600" dirty="0"/>
              <a:t>Passive investor</a:t>
            </a:r>
          </a:p>
        </p:txBody>
      </p:sp>
    </p:spTree>
    <p:extLst>
      <p:ext uri="{BB962C8B-B14F-4D97-AF65-F5344CB8AC3E}">
        <p14:creationId xmlns:p14="http://schemas.microsoft.com/office/powerpoint/2010/main" val="55359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845" y="4506150"/>
            <a:ext cx="7195828" cy="1509494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490491"/>
            <a:ext cx="9465628" cy="3477827"/>
          </a:xfrm>
        </p:spPr>
        <p:txBody>
          <a:bodyPr>
            <a:normAutofit/>
          </a:bodyPr>
          <a:lstStyle/>
          <a:p>
            <a:r>
              <a:rPr lang="en-US" sz="3200" b="1" dirty="0"/>
              <a:t>Vehicles to accomplish a 1031 exchange</a:t>
            </a:r>
          </a:p>
          <a:p>
            <a:pPr lvl="1"/>
            <a:r>
              <a:rPr lang="en-US" sz="2800" dirty="0"/>
              <a:t>TIC (tenant in common)</a:t>
            </a:r>
          </a:p>
          <a:p>
            <a:pPr lvl="1"/>
            <a:r>
              <a:rPr lang="en-US" sz="2800" dirty="0"/>
              <a:t>DST (Delaware statutory trust)</a:t>
            </a:r>
          </a:p>
          <a:p>
            <a:r>
              <a:rPr lang="en-US" sz="3200" b="1" dirty="0"/>
              <a:t>Vehicle for deferring taxes</a:t>
            </a:r>
          </a:p>
          <a:p>
            <a:pPr lvl="1"/>
            <a:r>
              <a:rPr lang="en-US" sz="2800" dirty="0"/>
              <a:t>DST (deferred sales trust)</a:t>
            </a:r>
          </a:p>
        </p:txBody>
      </p:sp>
    </p:spTree>
    <p:extLst>
      <p:ext uri="{BB962C8B-B14F-4D97-AF65-F5344CB8AC3E}">
        <p14:creationId xmlns:p14="http://schemas.microsoft.com/office/powerpoint/2010/main" val="3263496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845" y="4506150"/>
            <a:ext cx="7195828" cy="1509494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490491"/>
            <a:ext cx="9465628" cy="3477827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Tenant In Common Structure</a:t>
            </a:r>
          </a:p>
          <a:p>
            <a:pPr lvl="1"/>
            <a:r>
              <a:rPr lang="en-US" sz="2800" dirty="0"/>
              <a:t>Co-owners of the property</a:t>
            </a:r>
          </a:p>
          <a:p>
            <a:pPr lvl="1"/>
            <a:r>
              <a:rPr lang="en-US" sz="2800" dirty="0"/>
              <a:t>Equal voting</a:t>
            </a:r>
          </a:p>
          <a:p>
            <a:pPr lvl="1"/>
            <a:r>
              <a:rPr lang="en-US" sz="2800" dirty="0"/>
              <a:t>Use same entity</a:t>
            </a:r>
          </a:p>
          <a:p>
            <a:pPr lvl="1"/>
            <a:r>
              <a:rPr lang="en-US" sz="2800" dirty="0"/>
              <a:t>Safe harbor (intermediary)</a:t>
            </a:r>
          </a:p>
          <a:p>
            <a:pPr lvl="1"/>
            <a:r>
              <a:rPr lang="en-US" sz="2800" dirty="0"/>
              <a:t>PE doesn’t work</a:t>
            </a:r>
          </a:p>
        </p:txBody>
      </p:sp>
    </p:spTree>
    <p:extLst>
      <p:ext uri="{BB962C8B-B14F-4D97-AF65-F5344CB8AC3E}">
        <p14:creationId xmlns:p14="http://schemas.microsoft.com/office/powerpoint/2010/main" val="411062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845" y="4506150"/>
            <a:ext cx="7195828" cy="1509494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490491"/>
            <a:ext cx="9465628" cy="3477827"/>
          </a:xfrm>
        </p:spPr>
        <p:txBody>
          <a:bodyPr>
            <a:normAutofit/>
          </a:bodyPr>
          <a:lstStyle/>
          <a:p>
            <a:r>
              <a:rPr lang="en-US" sz="3200" b="1" dirty="0"/>
              <a:t>Syndication TIC org chart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15353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845" y="4506150"/>
            <a:ext cx="7195828" cy="1509494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490491"/>
            <a:ext cx="9465628" cy="3477827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Delaware Statutory Trust</a:t>
            </a:r>
          </a:p>
          <a:p>
            <a:pPr lvl="1"/>
            <a:r>
              <a:rPr lang="en-US" sz="2800" dirty="0"/>
              <a:t>Entity for doing business (similar to LLC, </a:t>
            </a:r>
            <a:r>
              <a:rPr lang="en-US" sz="2800" dirty="0" err="1"/>
              <a:t>corp</a:t>
            </a:r>
            <a:r>
              <a:rPr lang="en-US" sz="2800" dirty="0"/>
              <a:t>, </a:t>
            </a:r>
            <a:r>
              <a:rPr lang="en-US" sz="2800" dirty="0" err="1"/>
              <a:t>etc</a:t>
            </a:r>
            <a:r>
              <a:rPr lang="en-US" sz="2800" dirty="0"/>
              <a:t>)</a:t>
            </a:r>
          </a:p>
          <a:p>
            <a:pPr lvl="1"/>
            <a:r>
              <a:rPr lang="en-US" sz="2800" dirty="0"/>
              <a:t>Asset manager</a:t>
            </a:r>
          </a:p>
          <a:p>
            <a:pPr lvl="1"/>
            <a:r>
              <a:rPr lang="en-US" sz="2800" dirty="0"/>
              <a:t>Investors purchase “shares”</a:t>
            </a:r>
          </a:p>
          <a:p>
            <a:pPr lvl="1"/>
            <a:r>
              <a:rPr lang="en-US" sz="2800" dirty="0" err="1"/>
              <a:t>Passsive</a:t>
            </a:r>
            <a:r>
              <a:rPr lang="en-US" sz="2800" dirty="0"/>
              <a:t> investment for investors</a:t>
            </a:r>
          </a:p>
          <a:p>
            <a:pPr lvl="1"/>
            <a:r>
              <a:rPr lang="en-US" sz="2800" dirty="0"/>
              <a:t>PE works</a:t>
            </a:r>
          </a:p>
        </p:txBody>
      </p:sp>
    </p:spTree>
    <p:extLst>
      <p:ext uri="{BB962C8B-B14F-4D97-AF65-F5344CB8AC3E}">
        <p14:creationId xmlns:p14="http://schemas.microsoft.com/office/powerpoint/2010/main" val="3292321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857" y="5762378"/>
            <a:ext cx="3185108" cy="668151"/>
          </a:xfrm>
          <a:prstGeom prst="rect">
            <a:avLst/>
          </a:prstGeom>
          <a:noFill/>
          <a:effectLst>
            <a:innerShdw blurRad="57150" dist="38100" dir="14460000">
              <a:prstClr val="black">
                <a:alpha val="70000"/>
              </a:prstClr>
            </a:inn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8FD8680-FB08-484A-AA21-D8CBE04FD4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0470" y="278141"/>
            <a:ext cx="10175918" cy="5270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120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rritzenthaler\Desktop\Real Estate\cashflowLOGO01new01.png">
            <a:extLst>
              <a:ext uri="{FF2B5EF4-FFF2-40B4-BE49-F238E27FC236}">
                <a16:creationId xmlns:a16="http://schemas.microsoft.com/office/drawing/2014/main" id="{C89C7800-E22C-4573-AD23-65E569AB26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845" y="4506150"/>
            <a:ext cx="7195828" cy="1509494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8CA69-DD8F-4BC7-8F67-988056AEFA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490491"/>
            <a:ext cx="9465628" cy="3477827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Delaware Statutory Trust</a:t>
            </a:r>
          </a:p>
          <a:p>
            <a:pPr lvl="1"/>
            <a:r>
              <a:rPr lang="en-US" sz="2800" dirty="0"/>
              <a:t>Available for all asset classes</a:t>
            </a:r>
          </a:p>
          <a:p>
            <a:pPr lvl="1"/>
            <a:r>
              <a:rPr lang="en-US" sz="2800" dirty="0"/>
              <a:t>Defer taxes in passive environment</a:t>
            </a:r>
          </a:p>
          <a:p>
            <a:pPr lvl="1"/>
            <a:r>
              <a:rPr lang="en-US" sz="2800" dirty="0"/>
              <a:t>No new funds once closed (!!)</a:t>
            </a:r>
          </a:p>
          <a:p>
            <a:pPr lvl="1"/>
            <a:r>
              <a:rPr lang="en-US" sz="2800" dirty="0"/>
              <a:t>Payout same – distribution and capital</a:t>
            </a:r>
          </a:p>
          <a:p>
            <a:pPr lvl="1"/>
            <a:r>
              <a:rPr lang="en-US" sz="2800" dirty="0"/>
              <a:t>More costly to create</a:t>
            </a:r>
          </a:p>
        </p:txBody>
      </p:sp>
    </p:spTree>
    <p:extLst>
      <p:ext uri="{BB962C8B-B14F-4D97-AF65-F5344CB8AC3E}">
        <p14:creationId xmlns:p14="http://schemas.microsoft.com/office/powerpoint/2010/main" val="1409716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177</TotalTime>
  <Words>229</Words>
  <Application>Microsoft Office PowerPoint</Application>
  <PresentationFormat>Widescreen</PresentationFormat>
  <Paragraphs>43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Slice</vt:lpstr>
      <vt:lpstr>Tic dst dst oh my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Internal Rate of Return</dc:title>
  <dc:creator>Robert Ritzenthaler</dc:creator>
  <cp:lastModifiedBy>Robert Ritzenthaler</cp:lastModifiedBy>
  <cp:revision>7</cp:revision>
  <dcterms:created xsi:type="dcterms:W3CDTF">2017-10-25T13:47:26Z</dcterms:created>
  <dcterms:modified xsi:type="dcterms:W3CDTF">2020-06-18T20:58:14Z</dcterms:modified>
</cp:coreProperties>
</file>