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A09F-8697-4F35-B69D-0EA9E16B29AD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F4D4-54A2-4995-8D5D-C08709A6B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6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A09F-8697-4F35-B69D-0EA9E16B29AD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F4D4-54A2-4995-8D5D-C08709A6B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60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A09F-8697-4F35-B69D-0EA9E16B29AD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F4D4-54A2-4995-8D5D-C08709A6B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51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A09F-8697-4F35-B69D-0EA9E16B29AD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F4D4-54A2-4995-8D5D-C08709A6B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75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A09F-8697-4F35-B69D-0EA9E16B29AD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F4D4-54A2-4995-8D5D-C08709A6B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4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A09F-8697-4F35-B69D-0EA9E16B29AD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F4D4-54A2-4995-8D5D-C08709A6B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4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A09F-8697-4F35-B69D-0EA9E16B29AD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F4D4-54A2-4995-8D5D-C08709A6B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57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A09F-8697-4F35-B69D-0EA9E16B29AD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F4D4-54A2-4995-8D5D-C08709A6B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0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A09F-8697-4F35-B69D-0EA9E16B29AD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F4D4-54A2-4995-8D5D-C08709A6B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09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A09F-8697-4F35-B69D-0EA9E16B29AD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F4D4-54A2-4995-8D5D-C08709A6B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38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A09F-8697-4F35-B69D-0EA9E16B29AD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F4D4-54A2-4995-8D5D-C08709A6B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A09F-8697-4F35-B69D-0EA9E16B29AD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F4D4-54A2-4995-8D5D-C08709A6B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03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8A09F-8697-4F35-B69D-0EA9E16B29AD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7F4D4-54A2-4995-8D5D-C08709A6B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2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1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1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1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1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1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1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1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1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1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1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1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1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1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1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1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1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1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1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emf"/><Relationship Id="rId1" Type="http://schemas.openxmlformats.org/officeDocument/2006/relationships/slideLayout" Target="../slideLayouts/slideLayout1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1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emf"/><Relationship Id="rId1" Type="http://schemas.openxmlformats.org/officeDocument/2006/relationships/slideLayout" Target="../slideLayouts/slideLayout1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1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emf"/><Relationship Id="rId1" Type="http://schemas.openxmlformats.org/officeDocument/2006/relationships/slideLayout" Target="../slideLayouts/slideLayout1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emf"/><Relationship Id="rId1" Type="http://schemas.openxmlformats.org/officeDocument/2006/relationships/slideLayout" Target="../slideLayouts/slideLayout1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emf"/><Relationship Id="rId1" Type="http://schemas.openxmlformats.org/officeDocument/2006/relationships/slideLayout" Target="../slideLayouts/slideLayout1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emf"/><Relationship Id="rId1" Type="http://schemas.openxmlformats.org/officeDocument/2006/relationships/slideLayout" Target="../slideLayouts/slideLayout1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emf"/><Relationship Id="rId1" Type="http://schemas.openxmlformats.org/officeDocument/2006/relationships/slideLayout" Target="../slideLayouts/slideLayout1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emf"/><Relationship Id="rId1" Type="http://schemas.openxmlformats.org/officeDocument/2006/relationships/slideLayout" Target="../slideLayouts/slideLayout1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23A875-1C79-4EB1-A464-B042D5DDDE8D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0C297D-54A1-441A-82C8-D68944166CC6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2703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8099A6-3636-4760-8D7B-3389C14CA732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050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FBA79B-823A-4FF3-81EC-F314647932D8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2828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57A4D7-AB98-4708-9545-B25CF581B532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9281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521EB9-67C6-42AA-B54C-43BFCD0F3B07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4246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FBB9F3-4C15-4EDB-8E5A-4D0FC3004471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8025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659512-32DF-49FE-ABD8-FE54E41E627D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2263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154893-511F-40FD-80C6-70817F69EACA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6275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83CB36-DAC4-4DCD-BF97-1ADAF9E4E984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3552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CF1490-CE43-4CCB-9856-E394CD564C9B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21027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974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166425-BE91-4D68-917D-8AAA63F4D7C0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22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AB21F6-14B2-4002-804C-EFA15AB618A5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61963"/>
            <a:ext cx="8221663" cy="59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1500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7DC0DF-B96D-4ED8-9ADE-0D759B4ED88D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5619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873464-4402-4D7F-831E-DEFB70108B03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736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2220E5-78D0-4D15-9E61-FAD04E003AF8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0434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250319-F72E-4C1C-83A8-E2B645535433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5463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5A66CA-37F8-4CAC-B259-62852E31F9B6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2619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79B14B-3778-45CE-8ED9-031B5A2821F5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2234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D763EB-E859-4889-82FC-1DDC79335852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6042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86FA4C-19A7-4928-9B33-223C048F4937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0288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DD5500-9BD9-427F-96A4-2846A810BE83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1658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44899D-85E0-4BCA-A64C-C82D0D4B09CE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95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8ABEB1-8691-4389-A180-9A8CD363E86C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61963"/>
            <a:ext cx="8221663" cy="59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194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813B76-C6E2-4925-A659-938663787DBB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0232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E19A2B-B60D-4F8E-97EA-A44AE1A73057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7116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9CB445-2A03-48D5-BB27-347D7B2B38DE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5291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289DE0-DCAC-4BFD-84CC-BBD8A5D6222C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9314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B9BBC8-C276-46FA-80AB-7AD44EC6D15A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3078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D9A9E3-5CE7-47C6-80BE-5EA1116F2B4E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054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435E29-89D1-4295-984B-C7D8C3679539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9199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7A236B-68B9-4041-8185-6C744594D77D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3393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D000D7-B7FB-4F3E-9940-B490A804BC5B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8857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59C0D5-7AF7-42D8-B0DB-52322BB7E75E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1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0C56BD-0380-406F-B777-24BA6CA27B6C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2438"/>
            <a:ext cx="8232775" cy="594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3800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96113E-68AB-43CA-B927-1BF33FDC4175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8574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DAABDD-6C33-495D-9050-3DC7F6AD338A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1475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10E333-6046-4B72-BDBF-545A6437CC16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0921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4F1191-6018-4A67-9256-BEB1D58BE0CC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1076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75ECFE-7B50-43CC-B61C-45F90D2D308D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0493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123B1B-2683-4015-843C-EB352D60B6E4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21027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28009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73A669-C854-4F7F-9DAB-157456D03F87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2738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6E2B42-377E-4824-BB31-5B7DBBB19BD6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8646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F8F5C9-A639-485A-AE60-09544230BD58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4918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4FF7F2-80EB-4D91-948A-8A42401270D8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30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1AE75D-DA7F-4E59-BB28-B26FC9F3FE05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61963"/>
            <a:ext cx="8221663" cy="59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43009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96A3E6-DF13-446B-9662-541DA746D550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9526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2C94B0-B274-47B7-B72B-8DB63096061B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7115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9A3AB9-9F9B-4F7B-8F63-69AD1B992F58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41509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00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54BF99-45B3-4BFC-A7AA-E03353366AD4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54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A52475-9D6B-4BE9-B763-915F75A44D11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2438"/>
            <a:ext cx="8232775" cy="594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8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CC3B9B-7AF8-43A2-8C37-D55CFD91D6A7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21027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01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731D30-C7B3-49C6-9F6B-B0E88980FFBC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2438"/>
            <a:ext cx="8232775" cy="594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02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A24E44-C950-42A0-82DA-30BE27F05DE6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21027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28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FACCD0-7F81-4014-B062-F78EC4305C69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61963"/>
            <a:ext cx="8221663" cy="59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55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446CF6-3A7B-4EB0-BBAC-07448DFDA130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18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6EE351-4B67-45BD-B808-DDF90120365D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14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89F9ED-E8DA-4CE1-87C8-27718C3E50AD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20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7E506C-36EB-4A4B-A245-536F181356C3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41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AE8638-E754-4420-8D46-BC0F36D02799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84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C6598E-7FC4-416C-A71C-91ED9EF87C42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21027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3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FE0BCA-8D7A-4574-B4DE-AD7A7B789928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61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7EDEB1-C021-47B0-AB1C-F77EF175C335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394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95E51D-B672-4BD7-B383-AA9471B3587A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08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9426C2-ADF7-4C42-9801-7B950C2F6D70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11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590E0D-97DD-498D-8849-8D7AAC2F0918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2438"/>
            <a:ext cx="8232775" cy="594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300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BD5517-9C6C-4AB6-9C6F-EAD5DABF8EE0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295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00C487-2000-48FB-AC19-B2C949BD7797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772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758D72-704C-41BC-B6F7-4A0474A90B5E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606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0D82DD-AD66-4281-B58A-55821717BEA5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343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D26029-1FC9-4FE6-8A40-9854928D7D6C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04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B8EFAA-4E08-4986-BDEB-C0D155ED1BDD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331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62CBF4-7135-459B-8A7F-D1A3D3D901AE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61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CEFB7A-F074-4E2A-8977-CAEF1B696911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862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50CCF9-4EC6-4842-B9CC-2E6A034C5E74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926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57C75D-CEE7-47C6-A0C5-15731FCA7A00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21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A3B065-9554-4A84-A86E-28074B52A9D3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2438"/>
            <a:ext cx="8232775" cy="594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950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9558EC-3D50-4D30-9F53-67C5577418BC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364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BE2272-6148-49CA-8F38-D6963971822A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768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08C7F2-4DD3-47B2-9BD9-66135040459D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78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7A1190-46AC-4EAF-954A-AF5609B32D86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57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3732DE-5E6B-4F52-9B4A-C095D251389F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691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15F572-C7C2-4639-80EC-CAF2DC6CF548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966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208321-12CE-425B-9AD8-E3426A87D8F8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288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8A2AA6-EBB3-43A3-B457-BC140C6550A0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004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BE6609-594C-4C09-A95F-DFB04373E1EE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961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6E409E-BCF8-44DD-8A7E-740E91EDD0B3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0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89B95D-B255-42F4-9B89-01694F61661C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643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4F23D2-0C23-4B1E-89A0-770F364D0CCE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201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7C7027-3196-4215-8F2C-3991B2C3FDDC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541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0EAEA1-36A1-4A03-88A4-1B64C5BC4E94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70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DF5674-03BA-4779-AFA8-7FF43C48C358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841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B3A1A6-890D-4ECD-8CC6-BEFF474CD80C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308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B28CA9-6A40-41B3-ADBF-843AD3CDDE7C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845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663030-8216-4D73-8D96-AAAB1CAD9B7A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115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EFFBF4-225D-4AE7-BD54-2F44453921C1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27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78F3C5-38D4-42B3-B0F0-813642247A0B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1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54C259-A06A-4667-B3C6-3B742958261F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46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739243-644F-45B3-BBA3-C9F24228302F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2438"/>
            <a:ext cx="8232775" cy="594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049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7F7D35-056B-4786-8652-82345E42DB67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15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19684D-172E-4A65-A176-6D049F23777F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21027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482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A48DC5-8204-4645-88F8-2FB58B6F0654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638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2C6469-5136-42F6-8C50-43BF02D605E8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604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92BF52-2406-4736-9F29-5789A16C38A1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528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352B27-DFC0-468B-9B1D-F2E3D8F2AED0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0502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E39D55-69DC-40CB-BFB9-FEF8D7511D95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069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837686-BFE4-4B4F-B1C3-62CF14F79C18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643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776AD5-9388-4CCD-969F-8DB1BEAA1657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854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802602-7FB3-401C-9D56-F2A8E0460B8A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55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E084D9-1822-4429-A7D7-C7FC54B6FF6B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61963"/>
            <a:ext cx="8221663" cy="59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331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9A2776-085A-46C1-A1B1-7B1B3CF32700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7679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F050E6-96E6-4DD1-AEFE-3F5D51A6A896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4418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1259C6-C14F-4650-B540-38D04199A329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8008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A5157D-26FA-46FD-A69F-C374E09939E3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8687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D1AAE3-077B-4893-A5FA-AA9F6E19D03C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1893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1A0473-7BC4-489B-BC50-6A98BEA26A46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6781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2F8D3E-F002-4712-B46E-79BE7389FABD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5021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9FAC93-DA6A-4942-A131-A5ED592C3800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3849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29B7FA-A1FE-4111-B131-01EFF5608C13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5012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9A9EE9-AD3D-4E93-ACBC-480996097DCC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84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1DE38C-802C-4B95-90A8-6D17FDF69E26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481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7218E-7724-4E0C-92E3-71D3595163CF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8327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ACC8D6-9156-4FC0-A479-5CC3C6C67F6D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6689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159B00-4FA0-4F7B-8792-836876188190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8649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DE6F89-5AC3-495A-9151-A5297A7B2668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8590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2411E4-E0E4-4477-B64C-FFBE84D96C65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501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2C2F2F-CD1A-4064-9850-1FFBD0BE9536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4437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939AD5-2964-4AA9-8AAC-A7DB7C8BF3DD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1315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7362E8-B0F7-4773-83C3-E8DF5F4D8608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5857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BCCFE6-A09E-4414-B463-B545C7ACEE00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0441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D1F64B-747E-4C3A-8FE1-D4655A38D6E7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20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9205A2-C7FB-409D-ABB2-A50A5C77E74E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61963"/>
            <a:ext cx="8221663" cy="59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3781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DB119B-26F5-42F2-9325-0D6E293DBCD0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584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FAE368-DC46-4F1A-8B16-08C67891D930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0403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BB95CD-F539-4335-AB0E-40C61EA150B9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4135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F0CCC9-9679-471C-A159-7022159044D0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8396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CE6B5C-4F61-40D7-AFBC-00D718F2841C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7260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3A132B-83C9-40C4-96D8-05C9A81E51B0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2952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5EFA8A-42A7-457F-B419-2F0701184707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1256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3E27DC-BBA9-4D39-8554-EA508E787C6A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21027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8101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994809-2FBB-4D0B-A860-B70D4607B706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5377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96C35B-CB59-46F2-A047-50594B27F2AE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76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Letter Paper (8.5x11 in)</PresentationFormat>
  <Paragraphs>0</Paragraphs>
  <Slides>142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142</vt:i4>
      </vt:variant>
    </vt:vector>
  </HeadingPairs>
  <TitlesOfParts>
    <vt:vector size="14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Brian</cp:lastModifiedBy>
  <cp:revision>18</cp:revision>
  <dcterms:created xsi:type="dcterms:W3CDTF">2017-01-31T20:27:10Z</dcterms:created>
  <dcterms:modified xsi:type="dcterms:W3CDTF">2017-11-17T21:39:09Z</dcterms:modified>
</cp:coreProperties>
</file>