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6459200" cy="21945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912">
          <p15:clr>
            <a:srgbClr val="A4A3A4"/>
          </p15:clr>
        </p15:guide>
        <p15:guide id="2" pos="51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E48021-4A12-4877-B010-412FE4ACE0ED}" v="12" dt="2021-05-25T20:49:30.1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6912"/>
        <p:guide pos="518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 P" userId="Vpmn9mW9AsaTtIwMorzZRVG3uNfPy3EJ/KChcKHImpE=" providerId="None" clId="Web-{40E48021-4A12-4877-B010-412FE4ACE0ED}"/>
    <pc:docChg chg="modSld">
      <pc:chgData name="Aaron P" userId="Vpmn9mW9AsaTtIwMorzZRVG3uNfPy3EJ/KChcKHImpE=" providerId="None" clId="Web-{40E48021-4A12-4877-B010-412FE4ACE0ED}" dt="2021-05-25T20:49:30.193" v="11"/>
      <pc:docMkLst>
        <pc:docMk/>
      </pc:docMkLst>
      <pc:sldChg chg="addSp delSp">
        <pc:chgData name="Aaron P" userId="Vpmn9mW9AsaTtIwMorzZRVG3uNfPy3EJ/KChcKHImpE=" providerId="None" clId="Web-{40E48021-4A12-4877-B010-412FE4ACE0ED}" dt="2021-05-25T20:49:30.193" v="11"/>
        <pc:sldMkLst>
          <pc:docMk/>
          <pc:sldMk cId="0" sldId="262"/>
        </pc:sldMkLst>
        <pc:inkChg chg="add del">
          <ac:chgData name="Aaron P" userId="Vpmn9mW9AsaTtIwMorzZRVG3uNfPy3EJ/KChcKHImpE=" providerId="None" clId="Web-{40E48021-4A12-4877-B010-412FE4ACE0ED}" dt="2021-05-25T20:48:54.754" v="5"/>
          <ac:inkMkLst>
            <pc:docMk/>
            <pc:sldMk cId="0" sldId="262"/>
            <ac:inkMk id="2" creationId="{3A16E7EB-3679-4991-9817-308EB0FA378D}"/>
          </ac:inkMkLst>
        </pc:inkChg>
        <pc:inkChg chg="add del">
          <ac:chgData name="Aaron P" userId="Vpmn9mW9AsaTtIwMorzZRVG3uNfPy3EJ/KChcKHImpE=" providerId="None" clId="Web-{40E48021-4A12-4877-B010-412FE4ACE0ED}" dt="2021-05-25T20:48:53.926" v="4"/>
          <ac:inkMkLst>
            <pc:docMk/>
            <pc:sldMk cId="0" sldId="262"/>
            <ac:inkMk id="3" creationId="{0B8A83DC-2170-4806-B049-1EEA2A5AC16D}"/>
          </ac:inkMkLst>
        </pc:inkChg>
        <pc:inkChg chg="add del">
          <ac:chgData name="Aaron P" userId="Vpmn9mW9AsaTtIwMorzZRVG3uNfPy3EJ/KChcKHImpE=" providerId="None" clId="Web-{40E48021-4A12-4877-B010-412FE4ACE0ED}" dt="2021-05-25T20:48:53.926" v="3"/>
          <ac:inkMkLst>
            <pc:docMk/>
            <pc:sldMk cId="0" sldId="262"/>
            <ac:inkMk id="4" creationId="{51CAEEF9-97FE-48D5-906E-08B12DF09979}"/>
          </ac:inkMkLst>
        </pc:inkChg>
        <pc:inkChg chg="add del">
          <ac:chgData name="Aaron P" userId="Vpmn9mW9AsaTtIwMorzZRVG3uNfPy3EJ/KChcKHImpE=" providerId="None" clId="Web-{40E48021-4A12-4877-B010-412FE4ACE0ED}" dt="2021-05-25T20:49:04.520" v="7"/>
          <ac:inkMkLst>
            <pc:docMk/>
            <pc:sldMk cId="0" sldId="262"/>
            <ac:inkMk id="5" creationId="{EC2451E2-8CEA-4DAF-8EEA-DCF4A941FDEC}"/>
          </ac:inkMkLst>
        </pc:inkChg>
        <pc:inkChg chg="add del">
          <ac:chgData name="Aaron P" userId="Vpmn9mW9AsaTtIwMorzZRVG3uNfPy3EJ/KChcKHImpE=" providerId="None" clId="Web-{40E48021-4A12-4877-B010-412FE4ACE0ED}" dt="2021-05-25T20:49:30.193" v="11"/>
          <ac:inkMkLst>
            <pc:docMk/>
            <pc:sldMk cId="0" sldId="262"/>
            <ac:inkMk id="6" creationId="{4A72F66D-7BC1-48D7-9F4B-B6C502A43C0C}"/>
          </ac:inkMkLst>
        </pc:inkChg>
        <pc:inkChg chg="add del">
          <ac:chgData name="Aaron P" userId="Vpmn9mW9AsaTtIwMorzZRVG3uNfPy3EJ/KChcKHImpE=" providerId="None" clId="Web-{40E48021-4A12-4877-B010-412FE4ACE0ED}" dt="2021-05-25T20:49:19.755" v="10"/>
          <ac:inkMkLst>
            <pc:docMk/>
            <pc:sldMk cId="0" sldId="262"/>
            <ac:inkMk id="7" creationId="{9A6253C9-8594-4222-804E-CC5A642B2463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34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6881d5f72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6881d5f72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b6881d5f72_0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b6881d5f72_0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b6881d5f7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b6881d5f7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b6881d5f7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b6881d5f7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6881d5f72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b6881d5f72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b6881d5f72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b6881d5f72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6881d5f72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6881d5f72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b6881d5f72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b6881d5f72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6881d5f72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6881d5f72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6881d5f72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6881d5f72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61075" y="3176853"/>
            <a:ext cx="15337200" cy="8757600"/>
          </a:xfrm>
          <a:prstGeom prst="rect">
            <a:avLst/>
          </a:prstGeom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900"/>
              <a:buNone/>
              <a:defRPr sz="139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561060" y="12092267"/>
            <a:ext cx="15337200" cy="3381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561060" y="4719467"/>
            <a:ext cx="15337200" cy="8377500"/>
          </a:xfrm>
          <a:prstGeom prst="rect">
            <a:avLst/>
          </a:prstGeom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0"/>
              <a:buNone/>
              <a:defRPr sz="3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561060" y="13449493"/>
            <a:ext cx="15337200" cy="55500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53340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46355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61060" y="9176960"/>
            <a:ext cx="15337200" cy="35916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561060" y="4917227"/>
            <a:ext cx="7199700" cy="14576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marL="914400" lvl="1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marL="1828800" lvl="3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8698320" y="4917227"/>
            <a:ext cx="7199700" cy="14576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marL="914400" lvl="1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marL="1828800" lvl="3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561060" y="2370560"/>
            <a:ext cx="5054400" cy="3224400"/>
          </a:xfrm>
          <a:prstGeom prst="rect">
            <a:avLst/>
          </a:prstGeom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561060" y="5928960"/>
            <a:ext cx="5054400" cy="13565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marL="914400" lvl="1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marL="1371600" lvl="2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marL="1828800" lvl="3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marL="2286000" lvl="4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marL="2743200" lvl="5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marL="3200400" lvl="6" indent="-431800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marL="3657600" lvl="7" indent="-431800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marL="4114800" lvl="8" indent="-431800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882450" y="1920640"/>
            <a:ext cx="11462100" cy="174540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1pPr>
            <a:lvl2pPr lvl="1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2pPr>
            <a:lvl3pPr lvl="2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3pPr>
            <a:lvl4pPr lvl="3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4pPr>
            <a:lvl5pPr lvl="4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5pPr>
            <a:lvl6pPr lvl="5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6pPr>
            <a:lvl7pPr lvl="6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7pPr>
            <a:lvl8pPr lvl="7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8pPr>
            <a:lvl9pPr lvl="8">
              <a:spcBef>
                <a:spcPts val="0"/>
              </a:spcBef>
              <a:spcAft>
                <a:spcPts val="0"/>
              </a:spcAft>
              <a:buSzPts val="12800"/>
              <a:buNone/>
              <a:defRPr sz="12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8229600" y="-533"/>
            <a:ext cx="8229600" cy="21945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243800" tIns="243800" rIns="243800" bIns="243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77900" y="5261547"/>
            <a:ext cx="7281600" cy="6324300"/>
          </a:xfrm>
          <a:prstGeom prst="rect">
            <a:avLst/>
          </a:prstGeom>
        </p:spPr>
        <p:txBody>
          <a:bodyPr spcFirstLastPara="1" wrap="square" lIns="243800" tIns="243800" rIns="243800" bIns="2438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200"/>
              <a:buNone/>
              <a:defRPr sz="11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477900" y="11959787"/>
            <a:ext cx="7281600" cy="52695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891100" y="3089387"/>
            <a:ext cx="6906600" cy="157656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457200" lvl="0" indent="-533400">
              <a:spcBef>
                <a:spcPts val="0"/>
              </a:spcBef>
              <a:spcAft>
                <a:spcPts val="0"/>
              </a:spcAft>
              <a:buSzPts val="4800"/>
              <a:buChar char="●"/>
              <a:defRPr/>
            </a:lvl1pPr>
            <a:lvl2pPr marL="914400" lvl="1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marL="1371600" lvl="2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marL="1828800" lvl="3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marL="2286000" lvl="4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marL="2743200" lvl="5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marL="3200400" lvl="6" indent="-46355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marL="3657600" lvl="7" indent="-46355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marL="4114800" lvl="8" indent="-46355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561060" y="18050453"/>
            <a:ext cx="10797900" cy="25815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500"/>
              <a:buNone/>
              <a:defRPr sz="7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t" anchorCtr="0">
            <a:normAutofit/>
          </a:bodyPr>
          <a:lstStyle>
            <a:lvl1pPr marL="457200" lvl="0" indent="-533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Char char="●"/>
              <a:defRPr sz="4800">
                <a:solidFill>
                  <a:schemeClr val="dk2"/>
                </a:solidFill>
              </a:defRPr>
            </a:lvl1pPr>
            <a:lvl2pPr marL="914400" lvl="1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2pPr>
            <a:lvl3pPr marL="1371600" lvl="2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3pPr>
            <a:lvl4pPr marL="1828800" lvl="3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4pPr>
            <a:lvl5pPr marL="2286000" lvl="4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5pPr>
            <a:lvl6pPr marL="2743200" lvl="5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6pPr>
            <a:lvl7pPr marL="3200400" lvl="6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7pPr>
            <a:lvl8pPr marL="3657600" lvl="7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8pPr>
            <a:lvl9pPr marL="4114800" lvl="8" indent="-4635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5250424" y="19896392"/>
            <a:ext cx="987900" cy="16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43800" tIns="243800" rIns="243800" bIns="243800" anchor="ctr" anchorCtr="0">
            <a:normAutofit/>
          </a:bodyPr>
          <a:lstStyle>
            <a:lvl1pPr lvl="0" algn="r">
              <a:buNone/>
              <a:defRPr sz="2700">
                <a:solidFill>
                  <a:schemeClr val="dk2"/>
                </a:solidFill>
              </a:defRPr>
            </a:lvl1pPr>
            <a:lvl2pPr lvl="1" algn="r">
              <a:buNone/>
              <a:defRPr sz="2700">
                <a:solidFill>
                  <a:schemeClr val="dk2"/>
                </a:solidFill>
              </a:defRPr>
            </a:lvl2pPr>
            <a:lvl3pPr lvl="2" algn="r">
              <a:buNone/>
              <a:defRPr sz="2700">
                <a:solidFill>
                  <a:schemeClr val="dk2"/>
                </a:solidFill>
              </a:defRPr>
            </a:lvl3pPr>
            <a:lvl4pPr lvl="3" algn="r">
              <a:buNone/>
              <a:defRPr sz="2700">
                <a:solidFill>
                  <a:schemeClr val="dk2"/>
                </a:solidFill>
              </a:defRPr>
            </a:lvl4pPr>
            <a:lvl5pPr lvl="4" algn="r">
              <a:buNone/>
              <a:defRPr sz="2700">
                <a:solidFill>
                  <a:schemeClr val="dk2"/>
                </a:solidFill>
              </a:defRPr>
            </a:lvl5pPr>
            <a:lvl6pPr lvl="5" algn="r">
              <a:buNone/>
              <a:defRPr sz="2700">
                <a:solidFill>
                  <a:schemeClr val="dk2"/>
                </a:solidFill>
              </a:defRPr>
            </a:lvl6pPr>
            <a:lvl7pPr lvl="6" algn="r">
              <a:buNone/>
              <a:defRPr sz="2700">
                <a:solidFill>
                  <a:schemeClr val="dk2"/>
                </a:solidFill>
              </a:defRPr>
            </a:lvl7pPr>
            <a:lvl8pPr lvl="7" algn="r">
              <a:buNone/>
              <a:defRPr sz="2700">
                <a:solidFill>
                  <a:schemeClr val="dk2"/>
                </a:solidFill>
              </a:defRPr>
            </a:lvl8pPr>
            <a:lvl9pPr lvl="8" algn="r">
              <a:buNone/>
              <a:defRPr sz="27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4326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Know your fridge facts</a:t>
            </a:r>
            <a:endParaRPr sz="13600"/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Personal food and drinks must be stored on the bottom shelf and labeled with your name.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8229600" y="17067800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Fridges are cleaned every Friday afternoon—and remaining items are discarded at that time.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58" name="Google Shape;58;p13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SERVICES    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02850" y="838825"/>
            <a:ext cx="952550" cy="81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0250" y="2278451"/>
            <a:ext cx="5524400" cy="547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2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FFE0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Help us clean your space</a:t>
            </a:r>
            <a:endParaRPr sz="13600"/>
          </a:p>
        </p:txBody>
      </p:sp>
      <p:sp>
        <p:nvSpPr>
          <p:cNvPr id="166" name="Google Shape;166;p22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97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 lnSpcReduction="10000"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At the end of each day, remove everything from your desk—except your keyboard and mouse, which should be placed under your monitor.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67" name="Google Shape;167;p22"/>
          <p:cNvSpPr txBox="1">
            <a:spLocks noGrp="1"/>
          </p:cNvSpPr>
          <p:nvPr>
            <p:ph type="subTitle" idx="1"/>
          </p:nvPr>
        </p:nvSpPr>
        <p:spPr>
          <a:xfrm>
            <a:off x="8229600" y="17067800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 lnSpcReduction="10000"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The Facilities team counts on your participation in order to complete an enhanced cleaning process for the good of all.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id="168" name="Google Shape;16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02857" y="861225"/>
            <a:ext cx="952550" cy="72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2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</a:rPr>
              <a:t>ROUTINES</a:t>
            </a:r>
            <a:endParaRPr sz="3600" b="1">
              <a:solidFill>
                <a:schemeClr val="dk1"/>
              </a:solidFill>
            </a:endParaRPr>
          </a:p>
        </p:txBody>
      </p:sp>
      <p:pic>
        <p:nvPicPr>
          <p:cNvPr id="171" name="Google Shape;17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89725" y="2278450"/>
            <a:ext cx="3525459" cy="5486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FFE0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3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600"/>
              <a:t>Sanitize</a:t>
            </a:r>
            <a:endParaRPr sz="1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with care</a:t>
            </a:r>
            <a:endParaRPr sz="13600"/>
          </a:p>
        </p:txBody>
      </p:sp>
      <p:sp>
        <p:nvSpPr>
          <p:cNvPr id="178" name="Google Shape;178;p23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Prioritize personal hygiene before and after tasks, interactions, meals, and breaks.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79" name="Google Shape;179;p23"/>
          <p:cNvSpPr txBox="1">
            <a:spLocks noGrp="1"/>
          </p:cNvSpPr>
          <p:nvPr>
            <p:ph type="subTitle" idx="1"/>
          </p:nvPr>
        </p:nvSpPr>
        <p:spPr>
          <a:xfrm>
            <a:off x="8229600" y="17067800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Protect yourself and the</a:t>
            </a:r>
            <a:br>
              <a:rPr lang="en" sz="3300">
                <a:solidFill>
                  <a:schemeClr val="dk1"/>
                </a:solidFill>
              </a:rPr>
            </a:br>
            <a:r>
              <a:rPr lang="en" sz="3300">
                <a:solidFill>
                  <a:schemeClr val="dk1"/>
                </a:solidFill>
              </a:rPr>
              <a:t>greater community.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id="180" name="Google Shape;18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02857" y="861225"/>
            <a:ext cx="952550" cy="72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23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</a:rPr>
              <a:t>ROUTINES</a:t>
            </a:r>
            <a:endParaRPr sz="3600" b="1">
              <a:solidFill>
                <a:schemeClr val="dk1"/>
              </a:solidFill>
            </a:endParaRPr>
          </a:p>
        </p:txBody>
      </p:sp>
      <p:pic>
        <p:nvPicPr>
          <p:cNvPr id="183" name="Google Shape;183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51150" y="2274413"/>
            <a:ext cx="3802579" cy="548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4326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Protective</a:t>
            </a:r>
            <a:endParaRPr sz="1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masks available</a:t>
            </a:r>
            <a:endParaRPr sz="13600"/>
          </a:p>
        </p:txBody>
      </p:sp>
      <p:sp>
        <p:nvSpPr>
          <p:cNvPr id="68" name="Google Shape;68;p14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Face masks are required inside [Your Company Name] locations.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subTitle" idx="1"/>
          </p:nvPr>
        </p:nvSpPr>
        <p:spPr>
          <a:xfrm>
            <a:off x="8229600" y="17067800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>
                <a:solidFill>
                  <a:schemeClr val="dk1"/>
                </a:solidFill>
              </a:rPr>
              <a:t>Free masks are provided</a:t>
            </a: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here for everyone’s health and convenience.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70" name="Google Shape;70;p14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SERVICES    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02850" y="838825"/>
            <a:ext cx="952550" cy="81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0250" y="4150550"/>
            <a:ext cx="5524400" cy="2871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/>
          <p:nvPr/>
        </p:nvSpPr>
        <p:spPr>
          <a:xfrm>
            <a:off x="0" y="11113475"/>
            <a:ext cx="16494900" cy="8522100"/>
          </a:xfrm>
          <a:prstGeom prst="rect">
            <a:avLst/>
          </a:prstGeom>
          <a:solidFill>
            <a:srgbClr val="4326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0" y="-77975"/>
            <a:ext cx="16494900" cy="2253300"/>
          </a:xfrm>
          <a:prstGeom prst="rect">
            <a:avLst/>
          </a:prstGeom>
          <a:solidFill>
            <a:srgbClr val="4326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ctrTitle"/>
          </p:nvPr>
        </p:nvSpPr>
        <p:spPr>
          <a:xfrm>
            <a:off x="941800" y="2591675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Wear gloves to use microwave</a:t>
            </a:r>
            <a:endParaRPr sz="13600"/>
          </a:p>
        </p:txBody>
      </p:sp>
      <p:sp>
        <p:nvSpPr>
          <p:cNvPr id="81" name="Google Shape;81;p15"/>
          <p:cNvSpPr txBox="1">
            <a:spLocks noGrp="1"/>
          </p:cNvSpPr>
          <p:nvPr>
            <p:ph type="subTitle" idx="1"/>
          </p:nvPr>
        </p:nvSpPr>
        <p:spPr>
          <a:xfrm>
            <a:off x="941800" y="8245575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Protect everyone’s health by taking safe precautions with shared amenities.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82" name="Google Shape;82;p15"/>
          <p:cNvSpPr txBox="1">
            <a:spLocks noGrp="1"/>
          </p:cNvSpPr>
          <p:nvPr>
            <p:ph type="subTitle" idx="1"/>
          </p:nvPr>
        </p:nvSpPr>
        <p:spPr>
          <a:xfrm>
            <a:off x="8229600" y="8245575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300">
                <a:solidFill>
                  <a:schemeClr val="dk1"/>
                </a:solidFill>
              </a:rPr>
              <a:t>Discard gloves after</a:t>
            </a: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you’re done.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SERVICES    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2025" y="838825"/>
            <a:ext cx="952550" cy="81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2500" y="12856875"/>
            <a:ext cx="3418027" cy="4882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298700" y="13446513"/>
            <a:ext cx="4882896" cy="37036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FF5E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03638" y="807325"/>
            <a:ext cx="950976" cy="83685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Wave—but</a:t>
            </a:r>
            <a:br>
              <a:rPr lang="en" sz="13600"/>
            </a:br>
            <a:r>
              <a:rPr lang="en" sz="13600"/>
              <a:t>don’t shake</a:t>
            </a:r>
            <a:endParaRPr sz="13600"/>
          </a:p>
        </p:txBody>
      </p:sp>
      <p:sp>
        <p:nvSpPr>
          <p:cNvPr id="95" name="Google Shape;95;p16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Greet others from a distance</a:t>
            </a: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for the health of all.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96" name="Google Shape;96;p16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ACTIONS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93075" y="2278450"/>
            <a:ext cx="5718737" cy="5478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FF5E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Keep a safe distance,</a:t>
            </a:r>
            <a:endParaRPr sz="1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always</a:t>
            </a:r>
            <a:endParaRPr sz="13600"/>
          </a:p>
        </p:txBody>
      </p:sp>
      <p:sp>
        <p:nvSpPr>
          <p:cNvPr id="105" name="Google Shape;105;p17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Be healthful and helpful. Give</a:t>
            </a: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everyone physical space for the good of all.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id="106" name="Google Shape;10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250" y="2914675"/>
            <a:ext cx="5524400" cy="4715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603638" y="807325"/>
            <a:ext cx="950976" cy="83685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7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ACTIONS</a:t>
            </a:r>
            <a:endParaRPr sz="36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FF5E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Lower your</a:t>
            </a:r>
            <a:endParaRPr sz="1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cup away from</a:t>
            </a:r>
            <a:endParaRPr sz="1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the spout</a:t>
            </a:r>
            <a:endParaRPr sz="13600"/>
          </a:p>
        </p:txBody>
      </p:sp>
      <p:sp>
        <p:nvSpPr>
          <p:cNvPr id="116" name="Google Shape;116;p18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Maintain the required 2-inch distance as you refill.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17" name="Google Shape;117;p18"/>
          <p:cNvSpPr txBox="1">
            <a:spLocks noGrp="1"/>
          </p:cNvSpPr>
          <p:nvPr>
            <p:ph type="subTitle" idx="1"/>
          </p:nvPr>
        </p:nvSpPr>
        <p:spPr>
          <a:xfrm>
            <a:off x="8229600" y="17067800"/>
            <a:ext cx="62349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Your actions benefit</a:t>
            </a:r>
            <a:br>
              <a:rPr lang="en" sz="3300">
                <a:solidFill>
                  <a:schemeClr val="dk1"/>
                </a:solidFill>
              </a:rPr>
            </a:br>
            <a:r>
              <a:rPr lang="en" sz="3300">
                <a:solidFill>
                  <a:schemeClr val="dk1"/>
                </a:solidFill>
              </a:rPr>
              <a:t>the health of all.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id="118" name="Google Shape;11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03638" y="807325"/>
            <a:ext cx="950976" cy="83685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8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ACTIONS</a:t>
            </a:r>
            <a:endParaRPr sz="3600" b="1">
              <a:solidFill>
                <a:schemeClr val="lt1"/>
              </a:solidFill>
            </a:endParaRPr>
          </a:p>
        </p:txBody>
      </p:sp>
      <p:pic>
        <p:nvPicPr>
          <p:cNvPr id="121" name="Google Shape;121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54684" y="1757375"/>
            <a:ext cx="5340966" cy="6520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/>
          <p:nvPr/>
        </p:nvSpPr>
        <p:spPr>
          <a:xfrm>
            <a:off x="0" y="-77975"/>
            <a:ext cx="16494900" cy="2253300"/>
          </a:xfrm>
          <a:prstGeom prst="rect">
            <a:avLst/>
          </a:prstGeom>
          <a:solidFill>
            <a:srgbClr val="4326C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7" name="Google Shape;12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2800" y="807325"/>
            <a:ext cx="950976" cy="836859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9"/>
          <p:cNvSpPr/>
          <p:nvPr/>
        </p:nvSpPr>
        <p:spPr>
          <a:xfrm>
            <a:off x="0" y="11113475"/>
            <a:ext cx="16494900" cy="8522100"/>
          </a:xfrm>
          <a:prstGeom prst="rect">
            <a:avLst/>
          </a:prstGeom>
          <a:solidFill>
            <a:srgbClr val="FF5E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ctrTitle"/>
          </p:nvPr>
        </p:nvSpPr>
        <p:spPr>
          <a:xfrm>
            <a:off x="941800" y="2591675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Keep yourself covered</a:t>
            </a:r>
            <a:endParaRPr sz="13600"/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"/>
          </p:nvPr>
        </p:nvSpPr>
        <p:spPr>
          <a:xfrm>
            <a:off x="941800" y="8245575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 lnSpcReduction="10000"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Use a disposable cloth or tissue when you sneeze or cough. If you don’t have either, use your inner elbow instead.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subTitle" idx="1"/>
          </p:nvPr>
        </p:nvSpPr>
        <p:spPr>
          <a:xfrm>
            <a:off x="8229600" y="8245575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Your actions benefit the </a:t>
            </a:r>
            <a:br>
              <a:rPr lang="en" sz="3300">
                <a:solidFill>
                  <a:schemeClr val="dk1"/>
                </a:solidFill>
              </a:rPr>
            </a:br>
            <a:r>
              <a:rPr lang="en" sz="3300">
                <a:solidFill>
                  <a:schemeClr val="dk1"/>
                </a:solidFill>
              </a:rPr>
              <a:t>health of all.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id="132" name="Google Shape;13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93625" y="12856875"/>
            <a:ext cx="3977646" cy="488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87813" y="12856875"/>
            <a:ext cx="4222079" cy="488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lt1"/>
                </a:solidFill>
              </a:rPr>
              <a:t>ACTIONS</a:t>
            </a:r>
            <a:endParaRPr sz="36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0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FFE0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20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600"/>
              <a:t>Wash your</a:t>
            </a:r>
            <a:endParaRPr sz="1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hands well</a:t>
            </a:r>
            <a:endParaRPr sz="13600"/>
          </a:p>
        </p:txBody>
      </p:sp>
      <p:sp>
        <p:nvSpPr>
          <p:cNvPr id="142" name="Google Shape;142;p20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Lather up both hands with soap for at least 20 seconds.</a:t>
            </a: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Then rinse and dry them.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43" name="Google Shape;143;p20"/>
          <p:cNvSpPr txBox="1">
            <a:spLocks noGrp="1"/>
          </p:cNvSpPr>
          <p:nvPr>
            <p:ph type="subTitle" idx="1"/>
          </p:nvPr>
        </p:nvSpPr>
        <p:spPr>
          <a:xfrm>
            <a:off x="8229600" y="17067800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Avoid touching your face for</a:t>
            </a:r>
            <a:br>
              <a:rPr lang="en" sz="3300">
                <a:solidFill>
                  <a:schemeClr val="dk1"/>
                </a:solidFill>
              </a:rPr>
            </a:br>
            <a:r>
              <a:rPr lang="en" sz="3300">
                <a:solidFill>
                  <a:schemeClr val="dk1"/>
                </a:solidFill>
              </a:rPr>
              <a:t>the good of all.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id="144" name="Google Shape;14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02857" y="861225"/>
            <a:ext cx="952550" cy="72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0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</a:rPr>
              <a:t>ROUTINES</a:t>
            </a:r>
            <a:endParaRPr sz="3600" b="1">
              <a:solidFill>
                <a:schemeClr val="dk1"/>
              </a:solidFill>
            </a:endParaRPr>
          </a:p>
        </p:txBody>
      </p:sp>
      <p:pic>
        <p:nvPicPr>
          <p:cNvPr id="146" name="Google Shape;14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0250" y="2983972"/>
            <a:ext cx="5524399" cy="4067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/>
          <p:nvPr/>
        </p:nvSpPr>
        <p:spPr>
          <a:xfrm>
            <a:off x="0" y="0"/>
            <a:ext cx="16494900" cy="9684600"/>
          </a:xfrm>
          <a:prstGeom prst="rect">
            <a:avLst/>
          </a:prstGeom>
          <a:solidFill>
            <a:srgbClr val="FFE0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ctrTitle"/>
          </p:nvPr>
        </p:nvSpPr>
        <p:spPr>
          <a:xfrm>
            <a:off x="941800" y="10270900"/>
            <a:ext cx="14606700" cy="4638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600"/>
              <a:t>Wipe this</a:t>
            </a:r>
            <a:endParaRPr sz="1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600"/>
              <a:t>surface clean</a:t>
            </a:r>
            <a:endParaRPr sz="13600"/>
          </a:p>
        </p:txBody>
      </p:sp>
      <p:sp>
        <p:nvSpPr>
          <p:cNvPr id="154" name="Google Shape;154;p21"/>
          <p:cNvSpPr txBox="1">
            <a:spLocks noGrp="1"/>
          </p:cNvSpPr>
          <p:nvPr>
            <p:ph type="subTitle" idx="1"/>
          </p:nvPr>
        </p:nvSpPr>
        <p:spPr>
          <a:xfrm>
            <a:off x="941800" y="17067800"/>
            <a:ext cx="6681300" cy="25677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Respect shared areas</a:t>
            </a:r>
            <a:endParaRPr sz="3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by sanitizing surfaces before and after use.</a:t>
            </a:r>
            <a:endParaRPr sz="3300">
              <a:solidFill>
                <a:schemeClr val="dk1"/>
              </a:solidFill>
            </a:endParaRPr>
          </a:p>
        </p:txBody>
      </p:sp>
      <p:sp>
        <p:nvSpPr>
          <p:cNvPr id="155" name="Google Shape;155;p21"/>
          <p:cNvSpPr txBox="1">
            <a:spLocks noGrp="1"/>
          </p:cNvSpPr>
          <p:nvPr>
            <p:ph type="subTitle" idx="1"/>
          </p:nvPr>
        </p:nvSpPr>
        <p:spPr>
          <a:xfrm>
            <a:off x="8229600" y="17067800"/>
            <a:ext cx="6681300" cy="24966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rm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dk1"/>
                </a:solidFill>
              </a:rPr>
              <a:t>Do your part to protect everyone’s health.</a:t>
            </a:r>
            <a:endParaRPr sz="3300">
              <a:solidFill>
                <a:schemeClr val="dk1"/>
              </a:solidFill>
            </a:endParaRPr>
          </a:p>
        </p:txBody>
      </p:sp>
      <p:pic>
        <p:nvPicPr>
          <p:cNvPr id="156" name="Google Shape;15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17207" y="20255691"/>
            <a:ext cx="3044292" cy="9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02857" y="861225"/>
            <a:ext cx="952550" cy="72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1"/>
          <p:cNvSpPr txBox="1">
            <a:spLocks noGrp="1"/>
          </p:cNvSpPr>
          <p:nvPr>
            <p:ph type="subTitle" idx="1"/>
          </p:nvPr>
        </p:nvSpPr>
        <p:spPr>
          <a:xfrm>
            <a:off x="12749250" y="741550"/>
            <a:ext cx="2962200" cy="968400"/>
          </a:xfrm>
          <a:prstGeom prst="rect">
            <a:avLst/>
          </a:prstGeom>
        </p:spPr>
        <p:txBody>
          <a:bodyPr spcFirstLastPara="1" wrap="square" lIns="243800" tIns="243800" rIns="243800" bIns="243800" anchor="t" anchorCtr="0">
            <a:noAutofit/>
          </a:bodyPr>
          <a:lstStyle/>
          <a:p>
            <a:pPr marL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>
                <a:solidFill>
                  <a:schemeClr val="dk1"/>
                </a:solidFill>
              </a:rPr>
              <a:t>ROUTINES</a:t>
            </a:r>
            <a:endParaRPr sz="3600" b="1">
              <a:solidFill>
                <a:schemeClr val="dk1"/>
              </a:solidFill>
            </a:endParaRPr>
          </a:p>
        </p:txBody>
      </p:sp>
      <p:pic>
        <p:nvPicPr>
          <p:cNvPr id="159" name="Google Shape;15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0250" y="3400374"/>
            <a:ext cx="5432850" cy="3539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11</Slides>
  <Notes>11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Know your fridge facts</vt:lpstr>
      <vt:lpstr>Protective masks available</vt:lpstr>
      <vt:lpstr>Wear gloves to use microwave</vt:lpstr>
      <vt:lpstr>Wave—but don’t shake</vt:lpstr>
      <vt:lpstr>Keep a safe distance, always</vt:lpstr>
      <vt:lpstr>Lower your cup away from the spout</vt:lpstr>
      <vt:lpstr>Keep yourself covered</vt:lpstr>
      <vt:lpstr>Wash your hands well</vt:lpstr>
      <vt:lpstr>Wipe this surface clean</vt:lpstr>
      <vt:lpstr>Help us clean your space</vt:lpstr>
      <vt:lpstr>Sanitize with care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 your fridge facts</dc:title>
  <cp:revision>5</cp:revision>
  <dcterms:modified xsi:type="dcterms:W3CDTF">2021-05-25T20:49:31Z</dcterms:modified>
</cp:coreProperties>
</file>