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1" autoAdjust="0"/>
    <p:restoredTop sz="94660"/>
  </p:normalViewPr>
  <p:slideViewPr>
    <p:cSldViewPr snapToGrid="0">
      <p:cViewPr varScale="1">
        <p:scale>
          <a:sx n="57" d="100"/>
          <a:sy n="57" d="100"/>
        </p:scale>
        <p:origin x="102" y="7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CD43B-4E77-4782-AE61-6835DBA846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FAC69E-1872-4E4F-8411-84A5E4F89D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C75E38-1B32-48B9-8C4F-6B88798B3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2ACD7-60B4-4DD6-896F-E455F7FC40D5}" type="datetimeFigureOut">
              <a:rPr lang="en-GB" smtClean="0"/>
              <a:t>26/10/2021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4A00D4-7365-41FD-827A-925E5392F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2AC925-2D15-4364-9B7E-E3BCD4DE2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AB68E-75DF-46AA-A2FA-511A07F4EF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8372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1011F-3A4A-4FD8-8A64-D8A777386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F03435-4DAE-4D74-83C5-E6A2A79069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9E3B08-7EFF-4FBE-9307-0F53478D9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2ACD7-60B4-4DD6-896F-E455F7FC40D5}" type="datetimeFigureOut">
              <a:rPr lang="en-GB" smtClean="0"/>
              <a:t>26/10/2021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FFAC63-2775-4D6C-B933-256D73CA4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44A16C-4D24-46A4-A04A-9F159AA3E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AB68E-75DF-46AA-A2FA-511A07F4EF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2781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3149D9-8A62-49A9-8938-C8B49F0579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2BBAD2-0051-4F58-8947-CFBEFFA4EA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00E85D-20CF-4E36-BA02-2652A184A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2ACD7-60B4-4DD6-896F-E455F7FC40D5}" type="datetimeFigureOut">
              <a:rPr lang="en-GB" smtClean="0"/>
              <a:t>26/10/2021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19A15F-3369-4646-9270-52585FBE8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774474-FC63-4DDD-AC46-60274189F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AB68E-75DF-46AA-A2FA-511A07F4EF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996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BD4C7-A35C-457B-B638-FF1A6D0E5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1B80E3-A1C7-40FE-A098-66D721D046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B41AEE-C55B-4E93-B181-F0D96F08F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2ACD7-60B4-4DD6-896F-E455F7FC40D5}" type="datetimeFigureOut">
              <a:rPr lang="en-GB" smtClean="0"/>
              <a:t>26/10/2021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0186B3-73BC-431A-A693-8A6B9AE77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9D25EC-5497-42EE-8B1C-CF15B48DF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AB68E-75DF-46AA-A2FA-511A07F4EF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0514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8032E-760E-4387-8D5F-2F29DA4DE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694808-7EB6-41E1-A6F2-CADE9123BF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4A3315-9E54-4238-8B49-FF3EC8C55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2ACD7-60B4-4DD6-896F-E455F7FC40D5}" type="datetimeFigureOut">
              <a:rPr lang="en-GB" smtClean="0"/>
              <a:t>26/10/2021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DE850A-C775-4B52-952C-B7287D358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16DAD8-BCE0-41E8-BC29-D01C138B1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AB68E-75DF-46AA-A2FA-511A07F4EF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550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10533-AE08-4B4A-A2D8-4F73C7AC9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A13143-07AC-49EC-9735-87AC8AB2D3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CCF20A-449D-4CAF-ADD6-F0901FE958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675DE7-3D91-4F35-B80D-B41C9F2A4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2ACD7-60B4-4DD6-896F-E455F7FC40D5}" type="datetimeFigureOut">
              <a:rPr lang="en-GB" smtClean="0"/>
              <a:t>26/10/2021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FDC9ED-E427-4033-9E9B-84EB660E0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A17C79-55D7-43CF-BD0F-F56308931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AB68E-75DF-46AA-A2FA-511A07F4EF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5552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653DD-796C-48C4-827D-286643C68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68A93E-99DB-4AD2-9C14-E0441E2400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E993FA-0C12-41E8-8C22-3FB4B62A5D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4817C4-B57D-43F3-8359-EC466E37EE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646931-A7EE-481F-BD8A-C7D3ADC72D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D6E767-F82F-4704-8393-6BFA6326C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2ACD7-60B4-4DD6-896F-E455F7FC40D5}" type="datetimeFigureOut">
              <a:rPr lang="en-GB" smtClean="0"/>
              <a:t>26/10/2021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BEDB3F-6F32-4589-A7A0-B38D2800A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2C3FF0-6B27-4B80-8758-A9F83BE21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AB68E-75DF-46AA-A2FA-511A07F4EF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8096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483CD-1B81-4438-B281-F7D3A799E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F62986-0927-4085-8022-96FB146B4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2ACD7-60B4-4DD6-896F-E455F7FC40D5}" type="datetimeFigureOut">
              <a:rPr lang="en-GB" smtClean="0"/>
              <a:t>26/10/2021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A37020-8C09-4DE6-8492-DA8A45FCA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F7D292-FF2E-44E7-890C-7E75B8ED2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AB68E-75DF-46AA-A2FA-511A07F4EF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1998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DA4514-4A37-45DB-9BB4-84611CFDB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2ACD7-60B4-4DD6-896F-E455F7FC40D5}" type="datetimeFigureOut">
              <a:rPr lang="en-GB" smtClean="0"/>
              <a:t>26/10/2021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3EABBB-FACE-405F-BF02-526F777B3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92A9DA-41AF-48A7-BF37-8CF699B36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AB68E-75DF-46AA-A2FA-511A07F4EF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4258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155C9-ED86-4714-8AE1-B1C396BFC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1151EC-EDA8-4F86-894D-E0625E7250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339671-C585-4204-8913-53FAA35D89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BAEB4F-8EE2-4005-B1F2-5D526A295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2ACD7-60B4-4DD6-896F-E455F7FC40D5}" type="datetimeFigureOut">
              <a:rPr lang="en-GB" smtClean="0"/>
              <a:t>26/10/2021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50B94A-F5FD-42A1-A5AA-8BC2C3A78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FE83E3-78B6-4717-813A-8551E1384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AB68E-75DF-46AA-A2FA-511A07F4EF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268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40674-C9F3-4782-AA0B-C2CDE04DE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6F5434-3EBC-4E8D-AF8F-3197C78201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1F54B3-C140-4008-ACF4-756FC0529A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553E60-CCCA-49D5-8B1E-59AFF77A4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2ACD7-60B4-4DD6-896F-E455F7FC40D5}" type="datetimeFigureOut">
              <a:rPr lang="en-GB" smtClean="0"/>
              <a:t>26/10/2021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FA57AF-F992-46E0-AAB8-78AA967D9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669522-5871-417F-A612-41B0AAA08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AB68E-75DF-46AA-A2FA-511A07F4EF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8183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2E4B12-9926-4D61-A41C-6D61413A1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E10833-FD33-4CD0-9E3E-BF5826F652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EC9479-DB42-4A0E-8EF1-67B2C487D1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A2ACD7-60B4-4DD6-896F-E455F7FC40D5}" type="datetimeFigureOut">
              <a:rPr lang="en-GB" smtClean="0"/>
              <a:t>26/10/2021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1E1AD8-3068-41B7-B5D9-5FBB24B0EC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F1AC55-DC67-41E4-9112-67B964AF2D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AB68E-75DF-46AA-A2FA-511A07F4EF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4544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969F8-AE3A-4266-A7EC-6C03B665E4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BD9D70-9A17-4B4D-B011-A6AC1537EE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AA73017F-9A63-4851-A011-2B1402BEEC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302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" name="Content Placeholder 19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4F438A3C-4DEF-4D9D-A6F8-705BA9D6DB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296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72F810B6-C577-469E-B76C-55D12C0E74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691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E44C0CD9-64E2-4297-A535-2BE0C5610E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704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E72B1882-847A-4AF7-BE43-B60FE188AD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339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AE429B7D-64F4-456D-BF25-9CB0A3C335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410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atch on a blue background&#10;&#10;Description automatically generated with medium confidence">
            <a:extLst>
              <a:ext uri="{FF2B5EF4-FFF2-40B4-BE49-F238E27FC236}">
                <a16:creationId xmlns:a16="http://schemas.microsoft.com/office/drawing/2014/main" id="{93FB020C-C68C-487F-B5D1-2BBFB527FC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121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9C3C69AB-248E-4CFC-90FB-8AE447AFB8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8862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Peill</dc:creator>
  <cp:lastModifiedBy>Andrew Peill</cp:lastModifiedBy>
  <cp:revision>2</cp:revision>
  <dcterms:created xsi:type="dcterms:W3CDTF">2021-10-21T14:19:42Z</dcterms:created>
  <dcterms:modified xsi:type="dcterms:W3CDTF">2021-10-26T09:52:17Z</dcterms:modified>
</cp:coreProperties>
</file>