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iona O'Sullivan" userId="fd34b047-0f6d-41ea-9600-28ad88b11878" providerId="ADAL" clId="{72527826-7299-47CE-80ED-43153578D6FA}"/>
    <pc:docChg chg="modSld">
      <pc:chgData name="Cliona O'Sullivan" userId="fd34b047-0f6d-41ea-9600-28ad88b11878" providerId="ADAL" clId="{72527826-7299-47CE-80ED-43153578D6FA}" dt="2021-09-15T11:41:19.945" v="35" actId="20577"/>
      <pc:docMkLst>
        <pc:docMk/>
      </pc:docMkLst>
      <pc:sldChg chg="modSp mod">
        <pc:chgData name="Cliona O'Sullivan" userId="fd34b047-0f6d-41ea-9600-28ad88b11878" providerId="ADAL" clId="{72527826-7299-47CE-80ED-43153578D6FA}" dt="2021-09-15T11:41:19.945" v="35" actId="20577"/>
        <pc:sldMkLst>
          <pc:docMk/>
          <pc:sldMk cId="0" sldId="258"/>
        </pc:sldMkLst>
        <pc:spChg chg="mod">
          <ac:chgData name="Cliona O'Sullivan" userId="fd34b047-0f6d-41ea-9600-28ad88b11878" providerId="ADAL" clId="{72527826-7299-47CE-80ED-43153578D6FA}" dt="2021-09-15T11:41:19.945" v="35" actId="20577"/>
          <ac:spMkLst>
            <pc:docMk/>
            <pc:sldMk cId="0" sldId="258"/>
            <ac:spMk id="16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Autor y fecha</a:t>
            </a:r>
          </a:p>
        </p:txBody>
      </p:sp>
      <p:sp>
        <p:nvSpPr>
          <p:cNvPr id="12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Título de presentación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5244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549361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ch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n del hech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Información del hecho</a:t>
            </a:r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07768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5012" y="5337727"/>
            <a:ext cx="101000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Atribución</a:t>
            </a:r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63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2222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4508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6794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98976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n"/>
          <p:cNvSpPr>
            <a:spLocks noGrp="1"/>
          </p:cNvSpPr>
          <p:nvPr>
            <p:ph type="pic" sz="quarter" idx="21"/>
          </p:nvPr>
        </p:nvSpPr>
        <p:spPr>
          <a:xfrm>
            <a:off x="7880350" y="508000"/>
            <a:ext cx="3719550" cy="29748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n"/>
          <p:cNvSpPr>
            <a:spLocks noGrp="1"/>
          </p:cNvSpPr>
          <p:nvPr>
            <p:ph type="pic" sz="half" idx="22"/>
          </p:nvPr>
        </p:nvSpPr>
        <p:spPr>
          <a:xfrm>
            <a:off x="6750050" y="1989138"/>
            <a:ext cx="5219700" cy="60750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n"/>
          <p:cNvSpPr>
            <a:spLocks noGrp="1"/>
          </p:cNvSpPr>
          <p:nvPr>
            <p:ph type="pic" idx="23"/>
          </p:nvPr>
        </p:nvSpPr>
        <p:spPr>
          <a:xfrm>
            <a:off x="-69850" y="247650"/>
            <a:ext cx="8305800" cy="6229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543318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n"/>
          <p:cNvSpPr>
            <a:spLocks noGrp="1"/>
          </p:cNvSpPr>
          <p:nvPr>
            <p:ph type="pic" idx="21"/>
          </p:nvPr>
        </p:nvSpPr>
        <p:spPr>
          <a:xfrm>
            <a:off x="-666750" y="-2762250"/>
            <a:ext cx="13525500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155576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1218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577850" y="-647700"/>
            <a:ext cx="13373100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603250" y="3562350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Título de presentación</a:t>
            </a:r>
          </a:p>
        </p:txBody>
      </p:sp>
      <p:sp>
        <p:nvSpPr>
          <p:cNvPr id="23" name="Autor y fech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5" y="553069"/>
            <a:ext cx="10984311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Autor y fecha</a:t>
            </a:r>
          </a:p>
        </p:txBody>
      </p:sp>
      <p:sp>
        <p:nvSpPr>
          <p:cNvPr id="24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804955"/>
            <a:ext cx="10985500" cy="558476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44341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5486400" y="-101600"/>
            <a:ext cx="6072419" cy="70675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603250" y="63500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Título de diapositiva</a:t>
            </a:r>
          </a:p>
        </p:txBody>
      </p:sp>
      <p:sp>
        <p:nvSpPr>
          <p:cNvPr id="34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30288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Subtítulo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493045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Subtítulo de diapositiva</a:t>
            </a:r>
          </a:p>
        </p:txBody>
      </p:sp>
      <p:sp>
        <p:nvSpPr>
          <p:cNvPr id="44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051428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640688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Subtítulo de diapositiva</a:t>
            </a:r>
          </a:p>
        </p:txBody>
      </p:sp>
      <p:sp>
        <p:nvSpPr>
          <p:cNvPr id="61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6096000" y="-203633"/>
            <a:ext cx="5458437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6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44007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anchor="ctr"/>
          <a:lstStyle>
            <a:lvl1pPr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de sección</a:t>
            </a:r>
          </a:p>
        </p:txBody>
      </p:sp>
      <p:sp>
        <p:nvSpPr>
          <p:cNvPr id="7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235952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8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Subtítulo de diapositiva</a:t>
            </a:r>
          </a:p>
        </p:txBody>
      </p:sp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54149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89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Subtítulo de agenda</a:t>
            </a:r>
          </a:p>
        </p:txBody>
      </p:sp>
      <p:sp>
        <p:nvSpPr>
          <p:cNvPr id="90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2286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4572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6858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9144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9574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88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U21-1.png" descr="U21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Título de diapositiv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Report of the U21 UN SDG Initiative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5" name="Subtítulo de diapositiva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/>
              <a:t>Dr Cliona O’Sullivan, co-chair, University College Dublin</a:t>
            </a:r>
            <a:r>
              <a:rPr lang="en-US" sz="2200"/>
              <a:t>, Ireland</a:t>
            </a:r>
            <a:endParaRPr sz="2200" dirty="0"/>
          </a:p>
        </p:txBody>
      </p:sp>
      <p:sp>
        <p:nvSpPr>
          <p:cNvPr id="166" name="Texto en viñeta de diapositiva"/>
          <p:cNvSpPr txBox="1">
            <a:spLocks noGrp="1"/>
          </p:cNvSpPr>
          <p:nvPr>
            <p:ph type="body" idx="1"/>
          </p:nvPr>
        </p:nvSpPr>
        <p:spPr>
          <a:xfrm>
            <a:off x="603250" y="1653872"/>
            <a:ext cx="11312525" cy="4598387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Key activities 2020/2022:</a:t>
            </a:r>
          </a:p>
          <a:p>
            <a:r>
              <a:rPr lang="en-US" sz="375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SDG Awareness Week</a:t>
            </a:r>
            <a:r>
              <a:rPr lang="en-US" sz="375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750" dirty="0">
                <a:latin typeface="Calibri" panose="020F0502020204030204" pitchFamily="34" charset="0"/>
                <a:cs typeface="Calibri" panose="020F0502020204030204" pitchFamily="34" charset="0"/>
              </a:rPr>
              <a:t> March 2021 – 5 Universities, 14 speakers, 3 events daily across 4 time zones, SDG Infographics</a:t>
            </a:r>
          </a:p>
          <a:p>
            <a:r>
              <a:rPr lang="en-US" sz="375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Learning Partnership</a:t>
            </a:r>
            <a:r>
              <a:rPr lang="en-US" sz="375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3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</a:t>
            </a:r>
            <a:r>
              <a:rPr lang="en-US" sz="375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750" dirty="0">
                <a:latin typeface="Calibri" panose="020F0502020204030204" pitchFamily="34" charset="0"/>
                <a:cs typeface="Calibri" panose="020F0502020204030204" pitchFamily="34" charset="0"/>
              </a:rPr>
              <a:t>2021- Online </a:t>
            </a:r>
            <a:r>
              <a:rPr lang="en-US" sz="3750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3750" dirty="0">
                <a:latin typeface="Calibri" panose="020F0502020204030204" pitchFamily="34" charset="0"/>
                <a:cs typeface="Calibri" panose="020F0502020204030204" pitchFamily="34" charset="0"/>
              </a:rPr>
              <a:t> in partnership with Kathmandu University, Nepal. Students from 8 U21 Universities, 8 different health disciplines supported by project mentors from U21 network </a:t>
            </a:r>
          </a:p>
          <a:p>
            <a:r>
              <a:rPr lang="en-US" sz="375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SDG case studies</a:t>
            </a:r>
            <a:r>
              <a:rPr lang="en-US" sz="375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7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case study </a:t>
            </a:r>
            <a:r>
              <a:rPr lang="en-US" sz="3750" dirty="0">
                <a:latin typeface="Calibri" panose="020F0502020204030204" pitchFamily="34" charset="0"/>
                <a:cs typeface="Calibri" panose="020F0502020204030204" pitchFamily="34" charset="0"/>
              </a:rPr>
              <a:t>published on Gender Based Violence, all available online</a:t>
            </a:r>
          </a:p>
          <a:p>
            <a:r>
              <a:rPr lang="en-US" sz="375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Articles and publications</a:t>
            </a:r>
            <a:r>
              <a:rPr lang="en-US" sz="375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3750" b="1" i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 T</a:t>
            </a:r>
            <a:r>
              <a:rPr lang="en-US" sz="3750" b="1" i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he role of university education in driving equality and sustainability’ , </a:t>
            </a:r>
            <a:r>
              <a:rPr lang="en-US" sz="37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Article published in September 2021. Authors (academics and students) from 7 U21 universities, across four continents.  </a:t>
            </a:r>
            <a:endParaRPr lang="en-US" sz="375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75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 Forum</a:t>
            </a:r>
            <a:r>
              <a:rPr lang="en-US" sz="375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7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sz="3750" baseline="300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375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September 2021</a:t>
            </a:r>
          </a:p>
          <a:p>
            <a:pPr lvl="1"/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Keynote: ‘</a:t>
            </a:r>
            <a:r>
              <a:rPr lang="en-IE" sz="3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Global Vaccine Inequity- Impact on SDGs’.  </a:t>
            </a:r>
            <a:r>
              <a:rPr lang="en-IE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Professor </a:t>
            </a:r>
            <a:r>
              <a:rPr lang="en-IE" sz="3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Refilwe</a:t>
            </a:r>
            <a:r>
              <a:rPr lang="en-IE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3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Mafuya-Phaswana</a:t>
            </a:r>
            <a:r>
              <a:rPr lang="en-IE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University of Johannesburg &amp; Professor Manuel Perez, Tec de </a:t>
            </a:r>
            <a:r>
              <a:rPr lang="en-IE" sz="3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Monterray</a:t>
            </a:r>
            <a:endParaRPr lang="en-IE" sz="3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Student led session- </a:t>
            </a:r>
            <a:r>
              <a:rPr lang="en-US" sz="3800" b="1" i="1" dirty="0">
                <a:latin typeface="Calibri" panose="020F0502020204030204" pitchFamily="34" charset="0"/>
                <a:cs typeface="Calibri" panose="020F0502020204030204" pitchFamily="34" charset="0"/>
              </a:rPr>
              <a:t>‘Students as advocates for the SDGs’</a:t>
            </a:r>
          </a:p>
          <a:p>
            <a:pPr lvl="1"/>
            <a:r>
              <a:rPr lang="en-IE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 session- </a:t>
            </a:r>
            <a:r>
              <a:rPr lang="en-IE" sz="3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‘The impact of the COVID 19 pandemic on how we teach and facilitate learning about the SDGs’</a:t>
            </a:r>
            <a:endParaRPr lang="en-US" sz="3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US" sz="1800" dirty="0"/>
          </a:p>
          <a:p>
            <a:pPr lvl="1"/>
            <a:endParaRPr lang="en-US" sz="1800" dirty="0"/>
          </a:p>
          <a:p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BFE4E9-86C9-4B81-A29B-A90D1B0BA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130" y="-36032"/>
            <a:ext cx="2114758" cy="211475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Helvetica Neue Medium</vt:lpstr>
      <vt:lpstr>21_BasicWhite</vt:lpstr>
      <vt:lpstr>Report of the U21 UN SDG Initiative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U21 UN SDG Initiative</dc:title>
  <dc:creator>Cliona O'Sullivan</dc:creator>
  <cp:lastModifiedBy>Cliona O'Sullivan</cp:lastModifiedBy>
  <cp:revision>1</cp:revision>
  <dcterms:created xsi:type="dcterms:W3CDTF">2021-09-15T11:37:37Z</dcterms:created>
  <dcterms:modified xsi:type="dcterms:W3CDTF">2021-09-15T11:41:22Z</dcterms:modified>
</cp:coreProperties>
</file>