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Mandrusiak" userId="c49b7228-7c82-41d6-9a53-257ba6f0af02" providerId="ADAL" clId="{89EB26FD-02B9-4FD2-9A58-F430AF1A26A4}"/>
    <pc:docChg chg="custSel modSld">
      <pc:chgData name="Allison Mandrusiak" userId="c49b7228-7c82-41d6-9a53-257ba6f0af02" providerId="ADAL" clId="{89EB26FD-02B9-4FD2-9A58-F430AF1A26A4}" dt="2021-09-15T08:49:18.207" v="1042" actId="20577"/>
      <pc:docMkLst>
        <pc:docMk/>
      </pc:docMkLst>
      <pc:sldChg chg="addSp delSp modSp mod">
        <pc:chgData name="Allison Mandrusiak" userId="c49b7228-7c82-41d6-9a53-257ba6f0af02" providerId="ADAL" clId="{89EB26FD-02B9-4FD2-9A58-F430AF1A26A4}" dt="2021-09-15T08:49:18.207" v="1042" actId="20577"/>
        <pc:sldMkLst>
          <pc:docMk/>
          <pc:sldMk cId="2413631409" sldId="257"/>
        </pc:sldMkLst>
        <pc:spChg chg="mod">
          <ac:chgData name="Allison Mandrusiak" userId="c49b7228-7c82-41d6-9a53-257ba6f0af02" providerId="ADAL" clId="{89EB26FD-02B9-4FD2-9A58-F430AF1A26A4}" dt="2021-09-15T08:49:18.207" v="1042" actId="20577"/>
          <ac:spMkLst>
            <pc:docMk/>
            <pc:sldMk cId="2413631409" sldId="257"/>
            <ac:spMk id="12" creationId="{00000000-0000-0000-0000-000000000000}"/>
          </ac:spMkLst>
        </pc:spChg>
        <pc:grpChg chg="add mod">
          <ac:chgData name="Allison Mandrusiak" userId="c49b7228-7c82-41d6-9a53-257ba6f0af02" providerId="ADAL" clId="{89EB26FD-02B9-4FD2-9A58-F430AF1A26A4}" dt="2021-09-15T08:45:52.963" v="884" actId="164"/>
          <ac:grpSpMkLst>
            <pc:docMk/>
            <pc:sldMk cId="2413631409" sldId="257"/>
            <ac:grpSpMk id="3" creationId="{F93F38B2-0BF4-4888-A9D8-042B1DF08B4A}"/>
          </ac:grpSpMkLst>
        </pc:grpChg>
        <pc:picChg chg="add del mod">
          <ac:chgData name="Allison Mandrusiak" userId="c49b7228-7c82-41d6-9a53-257ba6f0af02" providerId="ADAL" clId="{89EB26FD-02B9-4FD2-9A58-F430AF1A26A4}" dt="2021-09-15T08:40:39.747" v="366" actId="21"/>
          <ac:picMkLst>
            <pc:docMk/>
            <pc:sldMk cId="2413631409" sldId="257"/>
            <ac:picMk id="2" creationId="{9F7B666C-CB0A-400C-8CB8-3343DC57F0F8}"/>
          </ac:picMkLst>
        </pc:picChg>
        <pc:picChg chg="mod">
          <ac:chgData name="Allison Mandrusiak" userId="c49b7228-7c82-41d6-9a53-257ba6f0af02" providerId="ADAL" clId="{89EB26FD-02B9-4FD2-9A58-F430AF1A26A4}" dt="2021-09-15T08:45:52.963" v="884" actId="164"/>
          <ac:picMkLst>
            <pc:docMk/>
            <pc:sldMk cId="2413631409" sldId="257"/>
            <ac:picMk id="9" creationId="{00000000-0000-0000-0000-000000000000}"/>
          </ac:picMkLst>
        </pc:picChg>
        <pc:picChg chg="mod">
          <ac:chgData name="Allison Mandrusiak" userId="c49b7228-7c82-41d6-9a53-257ba6f0af02" providerId="ADAL" clId="{89EB26FD-02B9-4FD2-9A58-F430AF1A26A4}" dt="2021-09-15T08:45:52.963" v="884" actId="164"/>
          <ac:picMkLst>
            <pc:docMk/>
            <pc:sldMk cId="2413631409" sldId="257"/>
            <ac:picMk id="13" creationId="{D50DEA83-614B-48EF-AC61-F567E738EBDD}"/>
          </ac:picMkLst>
        </pc:picChg>
        <pc:picChg chg="del">
          <ac:chgData name="Allison Mandrusiak" userId="c49b7228-7c82-41d6-9a53-257ba6f0af02" providerId="ADAL" clId="{89EB26FD-02B9-4FD2-9A58-F430AF1A26A4}" dt="2021-09-15T08:39:58.263" v="362" actId="478"/>
          <ac:picMkLst>
            <pc:docMk/>
            <pc:sldMk cId="2413631409" sldId="257"/>
            <ac:picMk id="1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803" y="1000512"/>
            <a:ext cx="8167669" cy="9534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1036611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7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972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75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953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86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118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9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57000" y="6477000"/>
            <a:ext cx="222283" cy="153888"/>
          </a:xfrm>
          <a:prstGeom prst="rect">
            <a:avLst/>
          </a:prstGeom>
        </p:spPr>
        <p:txBody>
          <a:bodyPr/>
          <a:lstStyle>
            <a:lvl1pPr algn="l">
              <a:defRPr sz="667">
                <a:solidFill>
                  <a:srgbClr val="5A5F5E"/>
                </a:solidFill>
                <a:latin typeface="Curiosity-TWDC Medium"/>
                <a:ea typeface="Curiosity-TWDC Medium"/>
                <a:cs typeface="Curiosity-TWDC Medium"/>
                <a:sym typeface="Curiosity-TWDC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667" b="0" i="0" u="none" strike="noStrike" kern="1200" cap="none" spc="0" normalizeH="0" baseline="0" noProof="0">
                <a:ln>
                  <a:noFill/>
                </a:ln>
                <a:solidFill>
                  <a:srgbClr val="5A5F5E"/>
                </a:solidFill>
                <a:effectLst/>
                <a:uLnTx/>
                <a:uFillTx/>
                <a:latin typeface="Curiosity-TWDC Medium"/>
                <a:sym typeface="Curiosity-TWDC Medium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667" b="0" i="0" u="none" strike="noStrike" kern="1200" cap="none" spc="0" normalizeH="0" baseline="0" noProof="0">
              <a:ln>
                <a:noFill/>
              </a:ln>
              <a:solidFill>
                <a:srgbClr val="5A5F5E"/>
              </a:solidFill>
              <a:effectLst/>
              <a:uLnTx/>
              <a:uFillTx/>
              <a:latin typeface="Curiosity-TWDC Medium"/>
              <a:sym typeface="Curiosity-TWD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45368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23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1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50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0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3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84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6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485" y="1010138"/>
            <a:ext cx="2921590" cy="1695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5614" y="2375512"/>
            <a:ext cx="52265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D273-853A-4DAC-A5A1-334A88A14FD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pic>
        <p:nvPicPr>
          <p:cNvPr id="30" name="Picture 29" descr="U21 Health Sciences Logo.ep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48" y="256863"/>
            <a:ext cx="1774825" cy="384175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3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rgbClr val="7030A0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.mandrusiak@uq.edu.a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62295"/>
              </p:ext>
            </p:extLst>
          </p:nvPr>
        </p:nvGraphicFramePr>
        <p:xfrm>
          <a:off x="2978851" y="946923"/>
          <a:ext cx="7593276" cy="1869948"/>
        </p:xfrm>
        <a:graphic>
          <a:graphicData uri="http://schemas.openxmlformats.org/drawingml/2006/table">
            <a:tbl>
              <a:tblPr firstRow="1" firstCol="1" bandRow="1"/>
              <a:tblGrid>
                <a:gridCol w="4726632">
                  <a:extLst>
                    <a:ext uri="{9D8B030D-6E8A-4147-A177-3AD203B41FA5}">
                      <a16:colId xmlns:a16="http://schemas.microsoft.com/office/drawing/2014/main" val="103698083"/>
                    </a:ext>
                  </a:extLst>
                </a:gridCol>
                <a:gridCol w="2866644">
                  <a:extLst>
                    <a:ext uri="{9D8B030D-6E8A-4147-A177-3AD203B41FA5}">
                      <a16:colId xmlns:a16="http://schemas.microsoft.com/office/drawing/2014/main" val="1496476728"/>
                    </a:ext>
                  </a:extLst>
                </a:gridCol>
              </a:tblGrid>
              <a:tr h="303282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U21 Health &amp; Rehabilitation</a:t>
                      </a:r>
                      <a:r>
                        <a:rPr lang="en-GB" sz="2000" b="1" i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1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Sciences</a:t>
                      </a:r>
                      <a:r>
                        <a:rPr lang="en-GB" sz="2000" b="1" i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C</a:t>
                      </a:r>
                      <a:r>
                        <a:rPr lang="en-GB" sz="2000" b="1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ore group members 2021</a:t>
                      </a:r>
                      <a:endParaRPr lang="en-A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84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71293"/>
                  </a:ext>
                </a:extLst>
              </a:tr>
              <a:tr h="3032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Chair;</a:t>
                      </a:r>
                      <a:r>
                        <a:rPr lang="en-GB" sz="20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Physiotherapy, UQ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84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Allison Mandrusiak</a:t>
                      </a:r>
                      <a:endParaRPr lang="en-A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84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3266"/>
                  </a:ext>
                </a:extLst>
              </a:tr>
              <a:tr h="3032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</a:t>
                      </a:r>
                      <a:r>
                        <a:rPr lang="en-GB" sz="20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Movement</a:t>
                      </a:r>
                      <a:r>
                        <a:rPr lang="en-GB" sz="20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Nutrition</a:t>
                      </a:r>
                      <a:r>
                        <a:rPr lang="en-GB" sz="20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Sciences, UQ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84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Emma Beckman 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84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14613"/>
                  </a:ext>
                </a:extLst>
              </a:tr>
              <a:tr h="3032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Physiotherapy, Lund 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84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Susanne </a:t>
                      </a: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Brokop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84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34780"/>
                  </a:ext>
                </a:extLst>
              </a:tr>
              <a:tr h="3032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Physiotherapy, Chile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84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Javiera</a:t>
                      </a:r>
                      <a:r>
                        <a:rPr lang="en-A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Fuentes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84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65623"/>
                  </a:ext>
                </a:extLst>
              </a:tr>
              <a:tr h="3032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Biokinetics, Johannesburg</a:t>
                      </a:r>
                      <a:endParaRPr lang="en-A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84C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Lynn Smith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84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7949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958054" y="1248087"/>
            <a:ext cx="2063714" cy="2297779"/>
            <a:chOff x="6035039" y="3840480"/>
            <a:chExt cx="2314395" cy="2406316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102" t="17586" r="17455" b="16693"/>
            <a:stretch/>
          </p:blipFill>
          <p:spPr>
            <a:xfrm>
              <a:off x="6035039" y="3840480"/>
              <a:ext cx="2314395" cy="2406316"/>
            </a:xfrm>
            <a:prstGeom prst="rect">
              <a:avLst/>
            </a:prstGeom>
          </p:spPr>
        </p:pic>
        <p:pic>
          <p:nvPicPr>
            <p:cNvPr id="8" name="Content Placeholder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541" t="30233" r="62320" b="22181"/>
            <a:stretch/>
          </p:blipFill>
          <p:spPr>
            <a:xfrm>
              <a:off x="6043486" y="4320427"/>
              <a:ext cx="530569" cy="189749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258834" y="82905"/>
            <a:ext cx="917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srgbClr val="AD84C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Digital learnings for a post-covid world</a:t>
            </a:r>
            <a:endParaRPr kumimoji="0" lang="en-AU" sz="3200" b="1" i="1" u="none" strike="noStrike" kern="1200" cap="none" spc="0" normalizeH="0" baseline="0" noProof="0" dirty="0">
              <a:ln>
                <a:noFill/>
              </a:ln>
              <a:solidFill>
                <a:srgbClr val="AD84C6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94335" y="3019683"/>
            <a:ext cx="8644444" cy="37554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HRS Discipline Group Meeting:</a:t>
            </a:r>
          </a:p>
          <a:p>
            <a:pPr marL="342900" indent="-342900" algn="l">
              <a:lnSpc>
                <a:spcPct val="110000"/>
              </a:lnSpc>
              <a:buClr>
                <a:srgbClr val="AD84C6"/>
              </a:buClr>
              <a:buFont typeface="Arial" panose="020B0604020202020204" pitchFamily="34" charset="0"/>
              <a:buChar char="•"/>
              <a:defRPr/>
            </a:pPr>
            <a:r>
              <a:rPr lang="en-AU" sz="2000" b="1" i="1" dirty="0">
                <a:solidFill>
                  <a:srgbClr val="7030A0"/>
                </a:solidFill>
                <a:latin typeface="Trebuchet MS" panose="020B0603020202020204"/>
              </a:rPr>
              <a:t>Invited presentation</a:t>
            </a:r>
            <a:r>
              <a:rPr lang="en-AU" sz="2000" i="1" dirty="0">
                <a:solidFill>
                  <a:prstClr val="black"/>
                </a:solidFill>
                <a:latin typeface="Trebuchet MS" panose="020B0603020202020204"/>
              </a:rPr>
              <a:t>: Developing the Global Health Challenges Digital Module </a:t>
            </a:r>
            <a:r>
              <a:rPr lang="en-AU" sz="2000" dirty="0">
                <a:solidFill>
                  <a:prstClr val="black"/>
                </a:solidFill>
                <a:latin typeface="Trebuchet MS" panose="020B0603020202020204"/>
              </a:rPr>
              <a:t>(Ben Ellis, </a:t>
            </a:r>
            <a:r>
              <a:rPr lang="en-AU" sz="2000" dirty="0" err="1">
                <a:solidFill>
                  <a:prstClr val="black"/>
                </a:solidFill>
                <a:latin typeface="Trebuchet MS" panose="020B0603020202020204"/>
              </a:rPr>
              <a:t>UoB</a:t>
            </a:r>
            <a:r>
              <a:rPr lang="en-AU" sz="2000" dirty="0">
                <a:solidFill>
                  <a:prstClr val="black"/>
                </a:solidFill>
                <a:latin typeface="Trebuchet MS" panose="020B0603020202020204"/>
              </a:rPr>
              <a:t>).</a:t>
            </a:r>
            <a:br>
              <a:rPr lang="en-AU" sz="2000" dirty="0">
                <a:solidFill>
                  <a:prstClr val="black"/>
                </a:solidFill>
                <a:latin typeface="Trebuchet MS" panose="020B0603020202020204"/>
              </a:rPr>
            </a:br>
            <a:r>
              <a:rPr lang="en-AU" sz="2000" dirty="0">
                <a:solidFill>
                  <a:prstClr val="black"/>
                </a:solidFill>
                <a:latin typeface="Trebuchet MS" panose="020B0603020202020204"/>
              </a:rPr>
              <a:t>Ben showcased resources developed as part of this excellent, collaborative project, funded by U21 GEEF. </a:t>
            </a:r>
          </a:p>
          <a:p>
            <a:pPr marL="342900" indent="-342900" algn="l">
              <a:lnSpc>
                <a:spcPct val="110000"/>
              </a:lnSpc>
              <a:buClr>
                <a:srgbClr val="AD84C6"/>
              </a:buClr>
              <a:buFont typeface="Arial" panose="020B0604020202020204" pitchFamily="34" charset="0"/>
              <a:buChar char="•"/>
              <a:defRPr/>
            </a:pPr>
            <a:r>
              <a:rPr kumimoji="0" lang="en-AU" sz="2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Tradeshow: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 HRS members shared </a:t>
            </a:r>
            <a:r>
              <a:rPr lang="en-AU" sz="2000" dirty="0">
                <a:solidFill>
                  <a:prstClr val="black"/>
                </a:solidFill>
                <a:latin typeface="Trebuchet MS" panose="020B0603020202020204"/>
              </a:rPr>
              <a:t>strategies in our digital toolkits, including innovative ways to use Zoom, Discussion Boards, and online feedback tools; this stimulated discussion and sharing of tips and tricks to engage students during and beyond Covid disruptions. 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570" y="6405763"/>
            <a:ext cx="3953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3"/>
              </a:rPr>
              <a:t>a.mandrusiak@uq.edu.au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(Allison, Chair)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3F38B2-0BF4-4888-A9D8-042B1DF08B4A}"/>
              </a:ext>
            </a:extLst>
          </p:cNvPr>
          <p:cNvGrpSpPr/>
          <p:nvPr/>
        </p:nvGrpSpPr>
        <p:grpSpPr>
          <a:xfrm>
            <a:off x="176570" y="946923"/>
            <a:ext cx="2617766" cy="5261819"/>
            <a:chOff x="176570" y="946923"/>
            <a:chExt cx="2617766" cy="5261819"/>
          </a:xfrm>
        </p:grpSpPr>
        <p:pic>
          <p:nvPicPr>
            <p:cNvPr id="9" name="Content Placeholder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570" y="946923"/>
              <a:ext cx="2617766" cy="5261819"/>
            </a:xfrm>
            <a:prstGeom prst="rect">
              <a:avLst/>
            </a:prstGeom>
          </p:spPr>
        </p:pic>
        <p:pic>
          <p:nvPicPr>
            <p:cNvPr id="13" name="Picture 4" descr="University of Birmingham | Universitas 21">
              <a:extLst>
                <a:ext uri="{FF2B5EF4-FFF2-40B4-BE49-F238E27FC236}">
                  <a16:creationId xmlns:a16="http://schemas.microsoft.com/office/drawing/2014/main" id="{D50DEA83-614B-48EF-AC61-F567E738EB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012" y="2932043"/>
              <a:ext cx="754822" cy="902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3631409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146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Curiosity-TWDC Medium</vt:lpstr>
      <vt:lpstr>Trebuchet MS</vt:lpstr>
      <vt:lpstr>Wingdings 3</vt:lpstr>
      <vt:lpstr>1_Facet</vt:lpstr>
      <vt:lpstr>PowerPoint Presentation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Mandrusiak</dc:creator>
  <cp:lastModifiedBy>Allison Mandrusiak</cp:lastModifiedBy>
  <cp:revision>4</cp:revision>
  <dcterms:created xsi:type="dcterms:W3CDTF">2020-08-27T08:10:56Z</dcterms:created>
  <dcterms:modified xsi:type="dcterms:W3CDTF">2021-09-15T08:49:21Z</dcterms:modified>
</cp:coreProperties>
</file>