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handoutMasterIdLst>
    <p:handoutMasterId r:id="rId3"/>
  </p:handoutMasterIdLst>
  <p:sldIdLst>
    <p:sldId id="274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82C"/>
    <a:srgbClr val="7B578B"/>
    <a:srgbClr val="6A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C3AFB-9C88-DF4E-A966-8BB56D45B6B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1CEF2-80FA-8747-A3EB-54A5C8C8D5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7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8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21 Health Sciences Logo 50%258White CS6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" y="246632"/>
            <a:ext cx="1800225" cy="406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393" y="1079318"/>
            <a:ext cx="3255819" cy="1737773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4000" b="1" i="0">
                <a:solidFill>
                  <a:srgbClr val="7B578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733" y="3034833"/>
            <a:ext cx="5941392" cy="10968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4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89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2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11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1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6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7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7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8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5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7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485" y="1010138"/>
            <a:ext cx="2921590" cy="1695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5614" y="2375512"/>
            <a:ext cx="52265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D273-853A-4DAC-A5A1-334A88A14FD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06A34-CD21-45F0-94DC-4974B632D6B3}" type="slidenum">
              <a:rPr lang="en-GB" smtClean="0"/>
              <a:t>‹Nº›</a:t>
            </a:fld>
            <a:endParaRPr lang="en-GB"/>
          </a:p>
        </p:txBody>
      </p:sp>
      <p:pic>
        <p:nvPicPr>
          <p:cNvPr id="30" name="Picture 29" descr="U21 Health Sciences Logo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8" y="256863"/>
            <a:ext cx="1774825" cy="384175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7B578B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70" y="1369344"/>
            <a:ext cx="11134143" cy="169593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Doctoral Student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936" y="2714969"/>
            <a:ext cx="325472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24</a:t>
            </a:r>
            <a:r>
              <a:rPr lang="en-US" sz="2000" dirty="0"/>
              <a:t> oral presentations</a:t>
            </a:r>
          </a:p>
          <a:p>
            <a:pPr marL="0" indent="0">
              <a:buNone/>
            </a:pPr>
            <a:r>
              <a:rPr lang="en-US" sz="2800" dirty="0"/>
              <a:t>30</a:t>
            </a:r>
            <a:r>
              <a:rPr lang="en-US" sz="2000" dirty="0"/>
              <a:t> posters</a:t>
            </a:r>
          </a:p>
          <a:p>
            <a:pPr marL="0" indent="0">
              <a:buNone/>
            </a:pPr>
            <a:r>
              <a:rPr lang="en-US" sz="2800" dirty="0"/>
              <a:t>13 </a:t>
            </a:r>
            <a:r>
              <a:rPr lang="en-US" sz="2000" dirty="0"/>
              <a:t>panelists and experts</a:t>
            </a:r>
          </a:p>
          <a:p>
            <a:pPr marL="0" indent="0">
              <a:buNone/>
            </a:pPr>
            <a:r>
              <a:rPr lang="en-US" sz="2800" dirty="0"/>
              <a:t>  3</a:t>
            </a:r>
            <a:r>
              <a:rPr lang="en-US" sz="2000" dirty="0"/>
              <a:t> master sessions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8376B9-31E1-45C2-9584-E7B27B67FED2}"/>
              </a:ext>
            </a:extLst>
          </p:cNvPr>
          <p:cNvSpPr txBox="1"/>
          <p:nvPr/>
        </p:nvSpPr>
        <p:spPr>
          <a:xfrm>
            <a:off x="951830" y="5335161"/>
            <a:ext cx="7977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Best paper: </a:t>
            </a:r>
            <a:r>
              <a:rPr lang="en-US" b="1" dirty="0"/>
              <a:t>Kagiso Prince </a:t>
            </a:r>
            <a:r>
              <a:rPr lang="en-US" b="1" dirty="0" err="1"/>
              <a:t>Tukisi</a:t>
            </a:r>
            <a:r>
              <a:rPr lang="en-US" b="1" dirty="0"/>
              <a:t> </a:t>
            </a:r>
            <a:r>
              <a:rPr lang="en-US" dirty="0"/>
              <a:t>from University of Johannesburg. </a:t>
            </a:r>
          </a:p>
          <a:p>
            <a:pPr marL="0" indent="0">
              <a:buNone/>
            </a:pPr>
            <a:r>
              <a:rPr lang="en-US" dirty="0"/>
              <a:t>Project title: “Development of a Scope of Practice for Advanced Midwife and Neonatal Nursing Specialist in South Africa”</a:t>
            </a:r>
          </a:p>
        </p:txBody>
      </p:sp>
      <p:sp>
        <p:nvSpPr>
          <p:cNvPr id="6" name="Google Shape;2185;p48">
            <a:extLst>
              <a:ext uri="{FF2B5EF4-FFF2-40B4-BE49-F238E27FC236}">
                <a16:creationId xmlns:a16="http://schemas.microsoft.com/office/drawing/2014/main" id="{78D06AAB-0F85-4B01-8524-B92ED8BEE06B}"/>
              </a:ext>
            </a:extLst>
          </p:cNvPr>
          <p:cNvSpPr/>
          <p:nvPr/>
        </p:nvSpPr>
        <p:spPr>
          <a:xfrm>
            <a:off x="456617" y="5505567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205;p48">
            <a:extLst>
              <a:ext uri="{FF2B5EF4-FFF2-40B4-BE49-F238E27FC236}">
                <a16:creationId xmlns:a16="http://schemas.microsoft.com/office/drawing/2014/main" id="{A0D0FF26-3B21-453A-BED1-A9075CC75E40}"/>
              </a:ext>
            </a:extLst>
          </p:cNvPr>
          <p:cNvSpPr/>
          <p:nvPr/>
        </p:nvSpPr>
        <p:spPr>
          <a:xfrm>
            <a:off x="10690959" y="2844421"/>
            <a:ext cx="740336" cy="745436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160890-2D65-46E3-B2F6-D494F7765ED3}"/>
              </a:ext>
            </a:extLst>
          </p:cNvPr>
          <p:cNvSpPr txBox="1"/>
          <p:nvPr/>
        </p:nvSpPr>
        <p:spPr>
          <a:xfrm>
            <a:off x="7900082" y="2844421"/>
            <a:ext cx="258417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Representation from</a:t>
            </a:r>
          </a:p>
          <a:p>
            <a:pPr marL="0" indent="0" algn="ctr">
              <a:buNone/>
            </a:pPr>
            <a:r>
              <a:rPr lang="en-US" sz="2800" dirty="0"/>
              <a:t>12 countries</a:t>
            </a:r>
          </a:p>
          <a:p>
            <a:pPr marL="0" indent="0" algn="ctr">
              <a:buNone/>
            </a:pPr>
            <a:r>
              <a:rPr lang="en-US" sz="2800" dirty="0"/>
              <a:t>31 disciplines</a:t>
            </a:r>
          </a:p>
          <a:p>
            <a:pPr marL="0" indent="0" algn="ctr">
              <a:buNone/>
            </a:pPr>
            <a:r>
              <a:rPr lang="en-US" sz="2800" dirty="0"/>
              <a:t>20 universities</a:t>
            </a:r>
            <a:endParaRPr lang="en-US" sz="2000" dirty="0"/>
          </a:p>
        </p:txBody>
      </p:sp>
      <p:sp>
        <p:nvSpPr>
          <p:cNvPr id="10" name="Google Shape;2177;p48">
            <a:extLst>
              <a:ext uri="{FF2B5EF4-FFF2-40B4-BE49-F238E27FC236}">
                <a16:creationId xmlns:a16="http://schemas.microsoft.com/office/drawing/2014/main" id="{F3031778-AF22-4919-8777-F418066072E7}"/>
              </a:ext>
            </a:extLst>
          </p:cNvPr>
          <p:cNvSpPr/>
          <p:nvPr/>
        </p:nvSpPr>
        <p:spPr>
          <a:xfrm>
            <a:off x="7472325" y="3747010"/>
            <a:ext cx="442107" cy="569060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202;p48">
            <a:extLst>
              <a:ext uri="{FF2B5EF4-FFF2-40B4-BE49-F238E27FC236}">
                <a16:creationId xmlns:a16="http://schemas.microsoft.com/office/drawing/2014/main" id="{9C7B6364-B31F-43AA-86CC-CED88662A74E}"/>
              </a:ext>
            </a:extLst>
          </p:cNvPr>
          <p:cNvSpPr/>
          <p:nvPr/>
        </p:nvSpPr>
        <p:spPr>
          <a:xfrm>
            <a:off x="836083" y="3163334"/>
            <a:ext cx="580558" cy="531331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186;p48">
            <a:extLst>
              <a:ext uri="{FF2B5EF4-FFF2-40B4-BE49-F238E27FC236}">
                <a16:creationId xmlns:a16="http://schemas.microsoft.com/office/drawing/2014/main" id="{B01F999D-A4B4-484A-AB92-518A74F53475}"/>
              </a:ext>
            </a:extLst>
          </p:cNvPr>
          <p:cNvSpPr/>
          <p:nvPr/>
        </p:nvSpPr>
        <p:spPr>
          <a:xfrm>
            <a:off x="819410" y="4166086"/>
            <a:ext cx="525886" cy="638989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B80754-E0EE-46E6-A43A-980B80D453ED}"/>
              </a:ext>
            </a:extLst>
          </p:cNvPr>
          <p:cNvSpPr txBox="1">
            <a:spLocks/>
          </p:cNvSpPr>
          <p:nvPr/>
        </p:nvSpPr>
        <p:spPr>
          <a:xfrm>
            <a:off x="8613170" y="6326668"/>
            <a:ext cx="4155578" cy="53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/>
              <a:t>Day 1: September 13, 2021</a:t>
            </a:r>
          </a:p>
          <a:p>
            <a:pPr marL="0" indent="0">
              <a:buFont typeface="Arial"/>
              <a:buNone/>
            </a:pPr>
            <a:endParaRPr lang="en-US" sz="2000" b="1" dirty="0"/>
          </a:p>
        </p:txBody>
      </p:sp>
      <p:sp>
        <p:nvSpPr>
          <p:cNvPr id="17" name="Google Shape;2162;p48">
            <a:extLst>
              <a:ext uri="{FF2B5EF4-FFF2-40B4-BE49-F238E27FC236}">
                <a16:creationId xmlns:a16="http://schemas.microsoft.com/office/drawing/2014/main" id="{29C90BC1-BB50-453C-A307-2F67BC0C3832}"/>
              </a:ext>
            </a:extLst>
          </p:cNvPr>
          <p:cNvSpPr/>
          <p:nvPr/>
        </p:nvSpPr>
        <p:spPr>
          <a:xfrm>
            <a:off x="4356947" y="2663040"/>
            <a:ext cx="638069" cy="55409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222;p48">
            <a:extLst>
              <a:ext uri="{FF2B5EF4-FFF2-40B4-BE49-F238E27FC236}">
                <a16:creationId xmlns:a16="http://schemas.microsoft.com/office/drawing/2014/main" id="{A4613B30-81C1-41D0-8009-9F1387F3A502}"/>
              </a:ext>
            </a:extLst>
          </p:cNvPr>
          <p:cNvSpPr/>
          <p:nvPr/>
        </p:nvSpPr>
        <p:spPr>
          <a:xfrm>
            <a:off x="6657189" y="3792719"/>
            <a:ext cx="442106" cy="569060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224;p48">
            <a:extLst>
              <a:ext uri="{FF2B5EF4-FFF2-40B4-BE49-F238E27FC236}">
                <a16:creationId xmlns:a16="http://schemas.microsoft.com/office/drawing/2014/main" id="{E934FEAA-E2A4-4BE9-838B-25E02FEB5A0B}"/>
              </a:ext>
            </a:extLst>
          </p:cNvPr>
          <p:cNvSpPr/>
          <p:nvPr/>
        </p:nvSpPr>
        <p:spPr>
          <a:xfrm>
            <a:off x="7099294" y="3007113"/>
            <a:ext cx="815138" cy="739897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3570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6986</TotalTime>
  <Words>63</Words>
  <Application>Microsoft Office PowerPoint</Application>
  <PresentationFormat>Panorámica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 3</vt:lpstr>
      <vt:lpstr>Facet</vt:lpstr>
      <vt:lpstr>Doctoral Student Forum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Corrina Greenwood</dc:creator>
  <cp:lastModifiedBy>Mildred Lopez</cp:lastModifiedBy>
  <cp:revision>117</cp:revision>
  <cp:lastPrinted>2018-04-25T09:00:09Z</cp:lastPrinted>
  <dcterms:created xsi:type="dcterms:W3CDTF">2018-04-19T13:06:20Z</dcterms:created>
  <dcterms:modified xsi:type="dcterms:W3CDTF">2021-09-14T02:47:21Z</dcterms:modified>
</cp:coreProperties>
</file>