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handoutMasterIdLst>
    <p:handoutMasterId r:id="rId3"/>
  </p:handoutMasterIdLst>
  <p:sldIdLst>
    <p:sldId id="274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82C"/>
    <a:srgbClr val="7B578B"/>
    <a:srgbClr val="6A3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Marino" userId="fbccfcfa-bcc2-452b-9c44-f5af7952067e" providerId="ADAL" clId="{88AAFFDF-5C35-419E-A344-B4C01D5499EC}"/>
    <pc:docChg chg="undo redo custSel modSld">
      <pc:chgData name="Rodrigo Marino" userId="fbccfcfa-bcc2-452b-9c44-f5af7952067e" providerId="ADAL" clId="{88AAFFDF-5C35-419E-A344-B4C01D5499EC}" dt="2021-09-15T03:06:17.561" v="843" actId="2711"/>
      <pc:docMkLst>
        <pc:docMk/>
      </pc:docMkLst>
      <pc:sldChg chg="modSp mod">
        <pc:chgData name="Rodrigo Marino" userId="fbccfcfa-bcc2-452b-9c44-f5af7952067e" providerId="ADAL" clId="{88AAFFDF-5C35-419E-A344-B4C01D5499EC}" dt="2021-09-15T03:06:17.561" v="843" actId="2711"/>
        <pc:sldMkLst>
          <pc:docMk/>
          <pc:sldMk cId="2832357081" sldId="274"/>
        </pc:sldMkLst>
        <pc:spChg chg="mod">
          <ac:chgData name="Rodrigo Marino" userId="fbccfcfa-bcc2-452b-9c44-f5af7952067e" providerId="ADAL" clId="{88AAFFDF-5C35-419E-A344-B4C01D5499EC}" dt="2021-09-15T02:58:59.318" v="825" actId="1076"/>
          <ac:spMkLst>
            <pc:docMk/>
            <pc:sldMk cId="2832357081" sldId="274"/>
            <ac:spMk id="2" creationId="{00000000-0000-0000-0000-000000000000}"/>
          </ac:spMkLst>
        </pc:spChg>
        <pc:spChg chg="mod">
          <ac:chgData name="Rodrigo Marino" userId="fbccfcfa-bcc2-452b-9c44-f5af7952067e" providerId="ADAL" clId="{88AAFFDF-5C35-419E-A344-B4C01D5499EC}" dt="2021-09-15T03:06:17.561" v="843" actId="2711"/>
          <ac:spMkLst>
            <pc:docMk/>
            <pc:sldMk cId="2832357081" sldId="27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C3AFB-9C88-DF4E-A966-8BB56D45B6B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1CEF2-80FA-8747-A3EB-54A5C8C8D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7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8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21 Health Sciences Logo 50%258White CS6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9" y="246632"/>
            <a:ext cx="1800225" cy="406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2579077" y="762016"/>
            <a:ext cx="9128742" cy="35659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452315" y="6336337"/>
            <a:ext cx="11255504" cy="43969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445477" y="797674"/>
            <a:ext cx="1791677" cy="1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393" y="1079318"/>
            <a:ext cx="3255819" cy="1737773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4000" b="1" i="0">
                <a:solidFill>
                  <a:srgbClr val="7B578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733" y="3034833"/>
            <a:ext cx="5941392" cy="10968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77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4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89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2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11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1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69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7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3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7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6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8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5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7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7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485" y="1010138"/>
            <a:ext cx="2921590" cy="1695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5614" y="2375512"/>
            <a:ext cx="52265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pic>
        <p:nvPicPr>
          <p:cNvPr id="30" name="Picture 29" descr="U21 Health Sciences Logo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8" y="256863"/>
            <a:ext cx="1774825" cy="384175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 flipV="1">
            <a:off x="2579077" y="762016"/>
            <a:ext cx="9128742" cy="3565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452315" y="6336337"/>
            <a:ext cx="11255504" cy="4396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V="1">
            <a:off x="445477" y="797674"/>
            <a:ext cx="1791677" cy="1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rgbClr val="7B578B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9" y="905363"/>
            <a:ext cx="10753341" cy="1695938"/>
          </a:xfrm>
        </p:spPr>
        <p:txBody>
          <a:bodyPr/>
          <a:lstStyle/>
          <a:p>
            <a:pPr algn="l"/>
            <a:r>
              <a:rPr lang="en-AU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Dentistry discipline group meeting (13-14 Sept 2021)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57325"/>
            <a:ext cx="10287000" cy="53054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Tx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Two sessions were organised, with 11 and 13 attendees present at the meetings, respectively. In both sessions, most participants were from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Tecnologico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Monterrey.</a:t>
            </a:r>
            <a:endParaRPr lang="en-A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the first session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 Darina Nirmalann presented “</a:t>
            </a:r>
            <a:r>
              <a:rPr lang="en-AU" sz="1600" i="1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How dentists perceive and address unique patient communication challenges in general dental practice</a:t>
            </a:r>
            <a:r>
              <a:rPr lang="en-GB" sz="16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to the group. The presentation was followed by an engaging Q&amp;A session. </a:t>
            </a:r>
            <a:endParaRPr lang="en-A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the second session there were three </a:t>
            </a:r>
            <a:r>
              <a:rPr lang="en-AU" sz="1600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Short presentations from members to share success and failure experiences of Dentistry education during the pandemic. </a:t>
            </a:r>
            <a:r>
              <a:rPr lang="en-GB" sz="16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presentations were followed by an engaging Q&amp;A session. </a:t>
            </a:r>
            <a:endParaRPr lang="en-A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201F1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During the last 12 months, t</a:t>
            </a:r>
            <a:r>
              <a:rPr lang="en-GB" sz="16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Dentistry discipline met three times. </a:t>
            </a:r>
          </a:p>
          <a:p>
            <a:pPr lvl="1">
              <a:spcBef>
                <a:spcPts val="600"/>
              </a:spcBef>
              <a:buClrTx/>
            </a:pPr>
            <a:r>
              <a:rPr lang="en-GB" sz="16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collaboration with the PUC, organised a series of well attended Webinar to students</a:t>
            </a:r>
          </a:p>
          <a:p>
            <a:pPr lvl="1">
              <a:spcBef>
                <a:spcPts val="600"/>
              </a:spcBef>
              <a:buClrTx/>
            </a:pPr>
            <a:r>
              <a:rPr lang="en-GB" sz="1600" dirty="0">
                <a:solidFill>
                  <a:srgbClr val="201F1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Participated in the </a:t>
            </a:r>
            <a:r>
              <a:rPr lang="en-GB" sz="1600" dirty="0" err="1">
                <a:solidFill>
                  <a:srgbClr val="201F1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GLP</a:t>
            </a:r>
            <a:r>
              <a:rPr lang="en-GB" sz="1600" dirty="0">
                <a:solidFill>
                  <a:srgbClr val="201F1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0" i="0" dirty="0">
                <a:solidFill>
                  <a:srgbClr val="000000"/>
                </a:solidFill>
                <a:effectLst/>
              </a:rPr>
              <a:t>Program</a:t>
            </a:r>
            <a:endParaRPr lang="en-GB" sz="1600" dirty="0">
              <a:solidFill>
                <a:srgbClr val="201F1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Tx/>
            </a:pPr>
            <a:r>
              <a:rPr lang="en-GB" sz="16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collaboration with other </a:t>
            </a:r>
            <a:r>
              <a:rPr lang="en-GB" sz="1600" dirty="0" err="1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U21</a:t>
            </a:r>
            <a:r>
              <a:rPr lang="en-GB" sz="16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HSG</a:t>
            </a:r>
            <a:r>
              <a:rPr lang="en-GB" sz="16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members, is finalising an online course on Telehealth. The course consist of 7 modules and is currently being pilot tested by U of Melbourne health profession students.</a:t>
            </a:r>
            <a:endParaRPr lang="en-A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meeting had a good </a:t>
            </a:r>
            <a:r>
              <a:rPr lang="en-GB" sz="16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Dentistry discipline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representation with posters in the Doctoral Forum. </a:t>
            </a:r>
          </a:p>
          <a:p>
            <a:pPr>
              <a:spcBef>
                <a:spcPts val="600"/>
              </a:spcBef>
              <a:buClrTx/>
            </a:pPr>
            <a:r>
              <a:rPr lang="en-GB" sz="16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Dentistry discipline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members were encouraged to be part of other initiatives and groups within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U21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HSG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GB" sz="16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Dentistry discipline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 work towards an active participation in the 2022 </a:t>
            </a:r>
            <a:r>
              <a:rPr lang="en-GB" sz="1600" dirty="0" err="1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U21</a:t>
            </a:r>
            <a:r>
              <a:rPr lang="en-GB" sz="16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HSG</a:t>
            </a:r>
            <a:r>
              <a:rPr lang="en-GB" sz="16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Annual Meeting in September 2022.  </a:t>
            </a:r>
            <a:endParaRPr lang="en-A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570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7256</TotalTime>
  <Words>235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 3</vt:lpstr>
      <vt:lpstr>Facet</vt:lpstr>
      <vt:lpstr>Dentistry discipline group meeting (13-14 Sept 2021)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Corrina Greenwood</dc:creator>
  <cp:lastModifiedBy>Rodrigo Marino</cp:lastModifiedBy>
  <cp:revision>119</cp:revision>
  <cp:lastPrinted>2018-04-25T09:00:09Z</cp:lastPrinted>
  <dcterms:created xsi:type="dcterms:W3CDTF">2018-04-19T13:06:20Z</dcterms:created>
  <dcterms:modified xsi:type="dcterms:W3CDTF">2021-09-15T03:06:26Z</dcterms:modified>
</cp:coreProperties>
</file>