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handoutMasterIdLst>
    <p:handoutMasterId r:id="rId3"/>
  </p:handoutMasterIdLst>
  <p:sldIdLst>
    <p:sldId id="274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82C"/>
    <a:srgbClr val="7B578B"/>
    <a:srgbClr val="6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 autoAdjust="0"/>
    <p:restoredTop sz="94660"/>
  </p:normalViewPr>
  <p:slideViewPr>
    <p:cSldViewPr snapToGrid="0">
      <p:cViewPr>
        <p:scale>
          <a:sx n="100" d="100"/>
          <a:sy n="100" d="100"/>
        </p:scale>
        <p:origin x="1688" y="1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3AFB-9C88-DF4E-A966-8BB56D45B6B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CEF2-80FA-8747-A3EB-54A5C8C8D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79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28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21 Health Sciences Logo 50%258White CS6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9" y="246632"/>
            <a:ext cx="1800225" cy="406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393" y="1079318"/>
            <a:ext cx="3255819" cy="1737773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defRPr sz="4000" b="1" i="0">
                <a:solidFill>
                  <a:srgbClr val="7B578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733" y="3034833"/>
            <a:ext cx="5941392" cy="10968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4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89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2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1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1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69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8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03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7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6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6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5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7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485" y="1010138"/>
            <a:ext cx="2921590" cy="1695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5614" y="2375512"/>
            <a:ext cx="522654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8D273-853A-4DAC-A5A1-334A88A14FDF}" type="datetimeFigureOut">
              <a:rPr lang="en-GB" smtClean="0"/>
              <a:t>14/09/2021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106A34-CD21-45F0-94DC-4974B632D6B3}" type="slidenum">
              <a:rPr lang="en-GB" smtClean="0"/>
              <a:t>‹#›</a:t>
            </a:fld>
            <a:endParaRPr lang="en-GB"/>
          </a:p>
        </p:txBody>
      </p:sp>
      <p:pic>
        <p:nvPicPr>
          <p:cNvPr id="30" name="Picture 29" descr="U21 Health Sciences Logo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8" y="256863"/>
            <a:ext cx="1774825" cy="384175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 flipV="1">
            <a:off x="2579077" y="762016"/>
            <a:ext cx="9128742" cy="3565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452315" y="6336337"/>
            <a:ext cx="11255504" cy="43969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445477" y="797674"/>
            <a:ext cx="1791677" cy="1"/>
          </a:xfrm>
          <a:prstGeom prst="line">
            <a:avLst/>
          </a:prstGeom>
          <a:ln>
            <a:solidFill>
              <a:srgbClr val="7B578B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rgbClr val="7B578B"/>
          </a:solidFill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/>
        <a:buChar char="•"/>
        <a:defRPr sz="1800" kern="1200">
          <a:solidFill>
            <a:srgbClr val="20282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164" y="1797691"/>
            <a:ext cx="5027736" cy="3880773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First meeting of the Biomedical Sciences strand at an annual meeting</a:t>
            </a:r>
          </a:p>
          <a:p>
            <a:pPr>
              <a:buClrTx/>
            </a:pPr>
            <a:r>
              <a:rPr lang="en-US" dirty="0" smtClean="0"/>
              <a:t>Small group attended (to be expected)</a:t>
            </a:r>
          </a:p>
          <a:p>
            <a:pPr>
              <a:buClrTx/>
            </a:pPr>
            <a:r>
              <a:rPr lang="en-US" dirty="0" smtClean="0"/>
              <a:t>Fascinating series of talks on the virtual teaching of laboratory skills</a:t>
            </a:r>
          </a:p>
          <a:p>
            <a:pPr>
              <a:buClrTx/>
            </a:pPr>
            <a:r>
              <a:rPr lang="en-US" dirty="0" smtClean="0"/>
              <a:t>Discussion on pandemic and (hopefully) post-pandemic teaching of labs</a:t>
            </a:r>
          </a:p>
          <a:p>
            <a:pPr lvl="1">
              <a:spcBef>
                <a:spcPts val="600"/>
              </a:spcBef>
              <a:buClrTx/>
            </a:pPr>
            <a:r>
              <a:rPr lang="en-US" sz="1400" dirty="0" smtClean="0"/>
              <a:t>How much do we keep online?</a:t>
            </a:r>
          </a:p>
          <a:p>
            <a:pPr lvl="1">
              <a:spcBef>
                <a:spcPts val="600"/>
              </a:spcBef>
              <a:buClrTx/>
            </a:pPr>
            <a:r>
              <a:rPr lang="en-US" sz="1400" dirty="0" smtClean="0"/>
              <a:t>Do we still </a:t>
            </a:r>
            <a:r>
              <a:rPr lang="en-US" sz="1400" dirty="0" smtClean="0"/>
              <a:t>use h</a:t>
            </a:r>
            <a:r>
              <a:rPr lang="en-US" sz="1400" dirty="0" smtClean="0"/>
              <a:t>ybrid teaching?</a:t>
            </a:r>
          </a:p>
          <a:p>
            <a:pPr lvl="1">
              <a:spcBef>
                <a:spcPts val="600"/>
              </a:spcBef>
              <a:buClrTx/>
            </a:pPr>
            <a:r>
              <a:rPr lang="en-US" sz="1400" dirty="0" smtClean="0"/>
              <a:t>Possible collaborations across the network to develop online lab skills material</a:t>
            </a:r>
            <a:endParaRPr lang="en-US" sz="1400" dirty="0" smtClean="0"/>
          </a:p>
          <a:p>
            <a:pPr lvl="1">
              <a:spcBef>
                <a:spcPts val="600"/>
              </a:spcBef>
              <a:buClrTx/>
            </a:pPr>
            <a:r>
              <a:rPr lang="en-US" sz="1400" dirty="0" smtClean="0"/>
              <a:t>Can we teach lab skills remotely to LMIC?</a:t>
            </a:r>
            <a:endParaRPr lang="en-US" sz="1400" dirty="0" smtClean="0"/>
          </a:p>
          <a:p>
            <a:pPr lvl="1">
              <a:buClrTx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4" y="3797497"/>
            <a:ext cx="2084702" cy="1382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10" y="2408837"/>
            <a:ext cx="2113797" cy="1388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599" y="3797497"/>
            <a:ext cx="2394018" cy="1382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112" y="2473664"/>
            <a:ext cx="2371044" cy="13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7265</TotalTime>
  <Words>77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 3</vt:lpstr>
      <vt:lpstr>Facet</vt:lpstr>
      <vt:lpstr>Biomedical Sciences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Corrina Greenwood</dc:creator>
  <cp:lastModifiedBy>John Curnow</cp:lastModifiedBy>
  <cp:revision>121</cp:revision>
  <cp:lastPrinted>2018-04-25T09:00:09Z</cp:lastPrinted>
  <dcterms:created xsi:type="dcterms:W3CDTF">2018-04-19T13:06:20Z</dcterms:created>
  <dcterms:modified xsi:type="dcterms:W3CDTF">2021-09-14T15:25:29Z</dcterms:modified>
</cp:coreProperties>
</file>