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23CDC-2982-8648-A03B-0ACCF8726324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D332-82C9-FD4F-A830-3FE504A3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E17C-B9E7-2542-A74A-F61D572AB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3" y="5025142"/>
            <a:ext cx="2740294" cy="11055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11D19-875A-D445-999F-11B4C29F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64" y="6377428"/>
            <a:ext cx="2740294" cy="15328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Doherty</dc:creator>
  <cp:lastModifiedBy>Courtney Doherty</cp:lastModifiedBy>
  <cp:revision>5</cp:revision>
  <dcterms:created xsi:type="dcterms:W3CDTF">2019-08-14T17:27:33Z</dcterms:created>
  <dcterms:modified xsi:type="dcterms:W3CDTF">2020-08-03T16:57:17Z</dcterms:modified>
</cp:coreProperties>
</file>