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61" r:id="rId2"/>
    <p:sldId id="3459" r:id="rId3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9"/>
  </p:normalViewPr>
  <p:slideViewPr>
    <p:cSldViewPr snapToGrid="0" snapToObjects="1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BF20F-63D2-0A4B-ADCE-0F4E5801A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A47D7-8FE3-9B45-9176-5DA232208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7E26E-D953-6142-B28F-E474150DB2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E4A3AA-EA38-0C4E-B52E-6F212C216F24}" type="datetimeFigureOut">
              <a:rPr lang="en-FI" smtClean="0"/>
              <a:t>13.12.2021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67C11-6D1A-D242-8421-731EAFFF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5375C-A838-C841-BBC9-F696D212B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0632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4F1C5-8B4E-FB49-B160-0E0F86CA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AC77B-1722-0A46-98F4-80E191DE0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09742-0163-CE47-9B19-9F275730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E4A3AA-EA38-0C4E-B52E-6F212C216F24}" type="datetimeFigureOut">
              <a:rPr lang="en-FI" smtClean="0"/>
              <a:t>13.12.2021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0EFF0-67F7-9445-9E66-3DF2D6B1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316A5-32B8-614E-8A3A-1DA14CAE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997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EAD47B-2661-E447-B65D-747C83600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90F6F-9C01-BA40-9741-961ED6715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64725-801A-B945-9F17-12104CD8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E4A3AA-EA38-0C4E-B52E-6F212C216F24}" type="datetimeFigureOut">
              <a:rPr lang="en-FI" smtClean="0"/>
              <a:t>13.12.2021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04D34-A93F-1542-986D-A50985B07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DC6B6-62CE-CC44-AFC6-CCF3C7F4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31050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Just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386773" y="6482151"/>
            <a:ext cx="597755" cy="3304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40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fld id="{50C02A0A-1F4D-4605-9832-AAF74B6A829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Otsikko 1"/>
          <p:cNvSpPr>
            <a:spLocks noGrp="1"/>
          </p:cNvSpPr>
          <p:nvPr>
            <p:ph type="ctrTitle"/>
          </p:nvPr>
        </p:nvSpPr>
        <p:spPr>
          <a:xfrm>
            <a:off x="444501" y="540712"/>
            <a:ext cx="10294056" cy="1081436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000" b="1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879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B460E-E7B0-2F44-BECB-852DC7835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BE44E-5B5C-B946-AD78-7C6532797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704DB-D5A3-504D-A0BA-EDA7FBF8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E4A3AA-EA38-0C4E-B52E-6F212C216F24}" type="datetimeFigureOut">
              <a:rPr lang="en-FI" smtClean="0"/>
              <a:t>13.12.2021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6A2FE-2863-FD4D-A438-942FA4186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BF07F-76A9-5749-ADAD-0279E54B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196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9720-CF4D-6441-BBB3-533BAED4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3475F-DF4B-A04C-9CB9-910382061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3B575-B310-5E4E-BB75-B921B11433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E4A3AA-EA38-0C4E-B52E-6F212C216F24}" type="datetimeFigureOut">
              <a:rPr lang="en-FI" smtClean="0"/>
              <a:t>13.12.2021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33BFC-458F-FD4E-B029-F1F2CF6F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D679E-9BB6-184C-B891-4C04E4F6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606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BC804-75A8-2A4F-900A-7330B5AF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E103B-2D43-B941-919A-50840A101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09099-7886-E941-BF9A-935CA6789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5A18C-939D-C247-A287-C96BB959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E4A3AA-EA38-0C4E-B52E-6F212C216F24}" type="datetimeFigureOut">
              <a:rPr lang="en-FI" smtClean="0"/>
              <a:t>13.12.2021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522FF-D4B7-F543-8993-A7466683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8E3A9-94A6-F94E-B004-3C73F3FE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7436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D7B2-F06A-D244-92E0-FC572BB27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521C1-88FB-A14B-BB84-AE18563D0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DEF73-8EFB-9B4F-8B8C-CED12484E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A2B725-D928-3B40-8492-D652CF171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45CA4E-285F-4C4C-BAF5-A78D41152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75F944-D87C-4342-ACEF-62DCE0DC3C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E4A3AA-EA38-0C4E-B52E-6F212C216F24}" type="datetimeFigureOut">
              <a:rPr lang="en-FI" smtClean="0"/>
              <a:t>13.12.2021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52C893-84E5-4C42-9266-52CBBDB9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804DD-678B-B341-B18C-2FD3A170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677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22475-D825-7D4B-8F37-D1F1EE7A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1BAEC-1ED3-2B4E-B05F-932BFE14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E4A3AA-EA38-0C4E-B52E-6F212C216F24}" type="datetimeFigureOut">
              <a:rPr lang="en-FI" smtClean="0"/>
              <a:t>13.12.2021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7C431-C413-A148-8DAB-6906B898C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487214-C1CF-F142-AAAC-00D9CF4F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7814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42C9C5-3E3A-5B43-B7DD-484A720B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E4A3AA-EA38-0C4E-B52E-6F212C216F24}" type="datetimeFigureOut">
              <a:rPr lang="en-FI" smtClean="0"/>
              <a:t>13.12.2021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43213-4FEE-0346-9B02-F87784195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DA0D3-ABC4-3840-9379-979D7A35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1037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A90F-C0F8-7B4F-A75F-B1E2EE240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5F8B0-3186-DA42-B0E8-C25E30C5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B4EAB-55B6-2D4B-AEDD-327FEAAC9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3A8A4-7E3E-964A-AFC3-66237373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E4A3AA-EA38-0C4E-B52E-6F212C216F24}" type="datetimeFigureOut">
              <a:rPr lang="en-FI" smtClean="0"/>
              <a:t>13.12.2021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6A5DE-E7AA-C443-9D2A-D525D8A5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401E5-E99F-B24E-8C69-54E3434C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5306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ECE0C-9BC7-164E-8C2F-C048C6955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9D6C80-97DF-C242-9138-6AC6F6E95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CC69C-D9DF-AC41-9537-5D437E5F8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6EFC2-5A0D-4D4D-8BFA-70C80A4B45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E4A3AA-EA38-0C4E-B52E-6F212C216F24}" type="datetimeFigureOut">
              <a:rPr lang="en-FI" smtClean="0"/>
              <a:t>13.12.2021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E3A51-0416-6B42-9189-39A9CEE4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BFEE3-A1FD-1048-A377-FD31B245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0023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E17D5A-C4CB-BA4C-8D9F-3B55B6C7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F569C-CEF9-2B4E-AB3D-C11466613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E4690-E5DB-284C-B53E-A5E5A5AEF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96403-22D2-A346-A9E0-A89608A35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C95A7-F67A-E148-8A35-C1697F0F3285}" type="slidenum">
              <a:rPr lang="en-FI" smtClean="0"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B5269B2-C250-374A-9050-64BEB1BD802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38200" y="6110628"/>
            <a:ext cx="3200400" cy="4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477DEC9-54BB-9045-B408-152A9A0B1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618477"/>
              </p:ext>
            </p:extLst>
          </p:nvPr>
        </p:nvGraphicFramePr>
        <p:xfrm>
          <a:off x="628390" y="1240077"/>
          <a:ext cx="10935220" cy="46346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87044">
                  <a:extLst>
                    <a:ext uri="{9D8B030D-6E8A-4147-A177-3AD203B41FA5}">
                      <a16:colId xmlns:a16="http://schemas.microsoft.com/office/drawing/2014/main" val="2579802594"/>
                    </a:ext>
                  </a:extLst>
                </a:gridCol>
                <a:gridCol w="2187044">
                  <a:extLst>
                    <a:ext uri="{9D8B030D-6E8A-4147-A177-3AD203B41FA5}">
                      <a16:colId xmlns:a16="http://schemas.microsoft.com/office/drawing/2014/main" val="3638629907"/>
                    </a:ext>
                  </a:extLst>
                </a:gridCol>
                <a:gridCol w="2187044">
                  <a:extLst>
                    <a:ext uri="{9D8B030D-6E8A-4147-A177-3AD203B41FA5}">
                      <a16:colId xmlns:a16="http://schemas.microsoft.com/office/drawing/2014/main" val="3971319471"/>
                    </a:ext>
                  </a:extLst>
                </a:gridCol>
                <a:gridCol w="2187044">
                  <a:extLst>
                    <a:ext uri="{9D8B030D-6E8A-4147-A177-3AD203B41FA5}">
                      <a16:colId xmlns:a16="http://schemas.microsoft.com/office/drawing/2014/main" val="1354384379"/>
                    </a:ext>
                  </a:extLst>
                </a:gridCol>
                <a:gridCol w="2187044">
                  <a:extLst>
                    <a:ext uri="{9D8B030D-6E8A-4147-A177-3AD203B41FA5}">
                      <a16:colId xmlns:a16="http://schemas.microsoft.com/office/drawing/2014/main" val="1670900742"/>
                    </a:ext>
                  </a:extLst>
                </a:gridCol>
              </a:tblGrid>
              <a:tr h="11586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FP Scenario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FP Scenario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FP Scenario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FP Scenario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355046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r>
                        <a:rPr lang="en-US"/>
                        <a:t>Strategic Objective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878435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Strategic Objective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8878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Strategic Objective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6416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51A06B5-5E32-0940-A13B-8503A81B4EDD}"/>
              </a:ext>
            </a:extLst>
          </p:cNvPr>
          <p:cNvSpPr txBox="1"/>
          <p:nvPr/>
        </p:nvSpPr>
        <p:spPr>
          <a:xfrm>
            <a:off x="601249" y="503354"/>
            <a:ext cx="8665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Strategy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Stress Test Template</a:t>
            </a:r>
          </a:p>
        </p:txBody>
      </p:sp>
    </p:spTree>
    <p:extLst>
      <p:ext uri="{BB962C8B-B14F-4D97-AF65-F5344CB8AC3E}">
        <p14:creationId xmlns:p14="http://schemas.microsoft.com/office/powerpoint/2010/main" val="149477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CC67EB-7B0F-1942-92F8-34B7C04FE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C02A0A-1F4D-4605-9832-AAF74B6A8298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63" name="Suorakulmio 5">
            <a:extLst>
              <a:ext uri="{FF2B5EF4-FFF2-40B4-BE49-F238E27FC236}">
                <a16:creationId xmlns:a16="http://schemas.microsoft.com/office/drawing/2014/main" id="{8D1515E2-9A70-D341-A89A-AB8227E8B9C7}"/>
              </a:ext>
            </a:extLst>
          </p:cNvPr>
          <p:cNvSpPr/>
          <p:nvPr/>
        </p:nvSpPr>
        <p:spPr>
          <a:xfrm>
            <a:off x="9163760" y="2861686"/>
            <a:ext cx="2673752" cy="251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/>
          </a:p>
          <a:p>
            <a:r>
              <a:rPr lang="en-GB" sz="1400"/>
              <a:t>Examine and evaluate the health of the objective in each scenario.</a:t>
            </a:r>
          </a:p>
          <a:p>
            <a:endParaRPr lang="en-GB" sz="1400"/>
          </a:p>
          <a:p>
            <a:r>
              <a:rPr lang="en-GB" sz="1400"/>
              <a:t>Write in each box whether the objective is robust, requires reshaping or is redundant in the specific scenario. You can make further notes as well.</a:t>
            </a:r>
          </a:p>
          <a:p>
            <a:endParaRPr lang="en-GB" sz="1400"/>
          </a:p>
          <a:p>
            <a:endParaRPr lang="en-GB" sz="140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49C858A-558D-A04F-AF47-A659CE4CCC76}"/>
              </a:ext>
            </a:extLst>
          </p:cNvPr>
          <p:cNvGrpSpPr/>
          <p:nvPr/>
        </p:nvGrpSpPr>
        <p:grpSpPr>
          <a:xfrm>
            <a:off x="444501" y="2356059"/>
            <a:ext cx="8116253" cy="3017333"/>
            <a:chOff x="6176300" y="4170000"/>
            <a:chExt cx="5772155" cy="2145881"/>
          </a:xfrm>
        </p:grpSpPr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A5F2B54E-EB12-484F-A96F-1F650F498AE6}"/>
                </a:ext>
              </a:extLst>
            </p:cNvPr>
            <p:cNvSpPr/>
            <p:nvPr/>
          </p:nvSpPr>
          <p:spPr>
            <a:xfrm>
              <a:off x="7574465" y="4170000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246998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11DB8AFD-096A-8448-A313-33BDB5D947C8}"/>
                </a:ext>
              </a:extLst>
            </p:cNvPr>
            <p:cNvSpPr/>
            <p:nvPr/>
          </p:nvSpPr>
          <p:spPr>
            <a:xfrm>
              <a:off x="7574465" y="4708834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5CCB8E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AA6B4CE5-B542-634F-90CF-50D442118808}"/>
                </a:ext>
              </a:extLst>
            </p:cNvPr>
            <p:cNvSpPr/>
            <p:nvPr/>
          </p:nvSpPr>
          <p:spPr>
            <a:xfrm>
              <a:off x="7574465" y="5247668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E95B5B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13C67416-B1FB-6048-8ED2-F7D748467630}"/>
                </a:ext>
              </a:extLst>
            </p:cNvPr>
            <p:cNvSpPr/>
            <p:nvPr/>
          </p:nvSpPr>
          <p:spPr>
            <a:xfrm>
              <a:off x="7574465" y="5786501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F7AB49">
                <a:alpha val="90000"/>
              </a:srgbClr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9B465F6B-B917-7F49-924A-FC962EB50874}"/>
                </a:ext>
              </a:extLst>
            </p:cNvPr>
            <p:cNvSpPr/>
            <p:nvPr/>
          </p:nvSpPr>
          <p:spPr>
            <a:xfrm>
              <a:off x="8670324" y="5786501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E95B5B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9E20BC0E-0E60-0640-8C7B-66F872CCA310}"/>
                </a:ext>
              </a:extLst>
            </p:cNvPr>
            <p:cNvSpPr/>
            <p:nvPr/>
          </p:nvSpPr>
          <p:spPr>
            <a:xfrm>
              <a:off x="9766184" y="5786501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F7AB49">
                <a:alpha val="90000"/>
              </a:srgbClr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DB0A7ECC-70C5-564A-A39E-F3B68270CC8F}"/>
                </a:ext>
              </a:extLst>
            </p:cNvPr>
            <p:cNvSpPr/>
            <p:nvPr/>
          </p:nvSpPr>
          <p:spPr>
            <a:xfrm>
              <a:off x="10862043" y="5786501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5CCB8E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D2FBCD50-2FC1-6E43-9DD8-F774D43EE3FA}"/>
                </a:ext>
              </a:extLst>
            </p:cNvPr>
            <p:cNvSpPr/>
            <p:nvPr/>
          </p:nvSpPr>
          <p:spPr>
            <a:xfrm>
              <a:off x="7783519" y="4415141"/>
              <a:ext cx="664931" cy="82583"/>
            </a:xfrm>
            <a:custGeom>
              <a:avLst/>
              <a:gdLst>
                <a:gd name="connsiteX0" fmla="*/ 42739 w 664931"/>
                <a:gd name="connsiteY0" fmla="*/ 16789 h 82583"/>
                <a:gd name="connsiteX1" fmla="*/ 42739 w 664931"/>
                <a:gd name="connsiteY1" fmla="*/ 1588 h 82583"/>
                <a:gd name="connsiteX2" fmla="*/ 0 w 664931"/>
                <a:gd name="connsiteY2" fmla="*/ 1588 h 82583"/>
                <a:gd name="connsiteX3" fmla="*/ 0 w 664931"/>
                <a:gd name="connsiteY3" fmla="*/ 80995 h 82583"/>
                <a:gd name="connsiteX4" fmla="*/ 17231 w 664931"/>
                <a:gd name="connsiteY4" fmla="*/ 80995 h 82583"/>
                <a:gd name="connsiteX5" fmla="*/ 17231 w 664931"/>
                <a:gd name="connsiteY5" fmla="*/ 46964 h 82583"/>
                <a:gd name="connsiteX6" fmla="*/ 40811 w 664931"/>
                <a:gd name="connsiteY6" fmla="*/ 46964 h 82583"/>
                <a:gd name="connsiteX7" fmla="*/ 40811 w 664931"/>
                <a:gd name="connsiteY7" fmla="*/ 31990 h 82583"/>
                <a:gd name="connsiteX8" fmla="*/ 17231 w 664931"/>
                <a:gd name="connsiteY8" fmla="*/ 31990 h 82583"/>
                <a:gd name="connsiteX9" fmla="*/ 17231 w 664931"/>
                <a:gd name="connsiteY9" fmla="*/ 16789 h 82583"/>
                <a:gd name="connsiteX10" fmla="*/ 42739 w 664931"/>
                <a:gd name="connsiteY10" fmla="*/ 16789 h 82583"/>
                <a:gd name="connsiteX11" fmla="*/ 53829 w 664931"/>
                <a:gd name="connsiteY11" fmla="*/ 1588 h 82583"/>
                <a:gd name="connsiteX12" fmla="*/ 53829 w 664931"/>
                <a:gd name="connsiteY12" fmla="*/ 80995 h 82583"/>
                <a:gd name="connsiteX13" fmla="*/ 71061 w 664931"/>
                <a:gd name="connsiteY13" fmla="*/ 80995 h 82583"/>
                <a:gd name="connsiteX14" fmla="*/ 71061 w 664931"/>
                <a:gd name="connsiteY14" fmla="*/ 51501 h 82583"/>
                <a:gd name="connsiteX15" fmla="*/ 79677 w 664931"/>
                <a:gd name="connsiteY15" fmla="*/ 51501 h 82583"/>
                <a:gd name="connsiteX16" fmla="*/ 108245 w 664931"/>
                <a:gd name="connsiteY16" fmla="*/ 26545 h 82583"/>
                <a:gd name="connsiteX17" fmla="*/ 79677 w 664931"/>
                <a:gd name="connsiteY17" fmla="*/ 1588 h 82583"/>
                <a:gd name="connsiteX18" fmla="*/ 53829 w 664931"/>
                <a:gd name="connsiteY18" fmla="*/ 1588 h 82583"/>
                <a:gd name="connsiteX19" fmla="*/ 71061 w 664931"/>
                <a:gd name="connsiteY19" fmla="*/ 16675 h 82583"/>
                <a:gd name="connsiteX20" fmla="*/ 78203 w 664931"/>
                <a:gd name="connsiteY20" fmla="*/ 16675 h 82583"/>
                <a:gd name="connsiteX21" fmla="*/ 90786 w 664931"/>
                <a:gd name="connsiteY21" fmla="*/ 26545 h 82583"/>
                <a:gd name="connsiteX22" fmla="*/ 78203 w 664931"/>
                <a:gd name="connsiteY22" fmla="*/ 36414 h 82583"/>
                <a:gd name="connsiteX23" fmla="*/ 71061 w 664931"/>
                <a:gd name="connsiteY23" fmla="*/ 36414 h 82583"/>
                <a:gd name="connsiteX24" fmla="*/ 71061 w 664931"/>
                <a:gd name="connsiteY24" fmla="*/ 16675 h 82583"/>
                <a:gd name="connsiteX25" fmla="*/ 171757 w 664931"/>
                <a:gd name="connsiteY25" fmla="*/ 0 h 82583"/>
                <a:gd name="connsiteX26" fmla="*/ 145910 w 664931"/>
                <a:gd name="connsiteY26" fmla="*/ 22121 h 82583"/>
                <a:gd name="connsiteX27" fmla="*/ 161327 w 664931"/>
                <a:gd name="connsiteY27" fmla="*/ 42880 h 82583"/>
                <a:gd name="connsiteX28" fmla="*/ 170510 w 664931"/>
                <a:gd name="connsiteY28" fmla="*/ 47644 h 82583"/>
                <a:gd name="connsiteX29" fmla="*/ 181960 w 664931"/>
                <a:gd name="connsiteY29" fmla="*/ 59215 h 82583"/>
                <a:gd name="connsiteX30" fmla="*/ 172097 w 664931"/>
                <a:gd name="connsiteY30" fmla="*/ 67383 h 82583"/>
                <a:gd name="connsiteX31" fmla="*/ 152598 w 664931"/>
                <a:gd name="connsiteY31" fmla="*/ 54451 h 82583"/>
                <a:gd name="connsiteX32" fmla="*/ 141602 w 664931"/>
                <a:gd name="connsiteY32" fmla="*/ 65114 h 82583"/>
                <a:gd name="connsiteX33" fmla="*/ 172211 w 664931"/>
                <a:gd name="connsiteY33" fmla="*/ 82583 h 82583"/>
                <a:gd name="connsiteX34" fmla="*/ 198965 w 664931"/>
                <a:gd name="connsiteY34" fmla="*/ 59215 h 82583"/>
                <a:gd name="connsiteX35" fmla="*/ 183660 w 664931"/>
                <a:gd name="connsiteY35" fmla="*/ 36527 h 82583"/>
                <a:gd name="connsiteX36" fmla="*/ 170623 w 664931"/>
                <a:gd name="connsiteY36" fmla="*/ 29721 h 82583"/>
                <a:gd name="connsiteX37" fmla="*/ 163028 w 664931"/>
                <a:gd name="connsiteY37" fmla="*/ 21667 h 82583"/>
                <a:gd name="connsiteX38" fmla="*/ 171757 w 664931"/>
                <a:gd name="connsiteY38" fmla="*/ 15314 h 82583"/>
                <a:gd name="connsiteX39" fmla="*/ 187855 w 664931"/>
                <a:gd name="connsiteY39" fmla="*/ 24276 h 82583"/>
                <a:gd name="connsiteX40" fmla="*/ 198738 w 664931"/>
                <a:gd name="connsiteY40" fmla="*/ 13840 h 82583"/>
                <a:gd name="connsiteX41" fmla="*/ 171757 w 664931"/>
                <a:gd name="connsiteY41" fmla="*/ 0 h 82583"/>
                <a:gd name="connsiteX42" fmla="*/ 235733 w 664931"/>
                <a:gd name="connsiteY42" fmla="*/ 22347 h 82583"/>
                <a:gd name="connsiteX43" fmla="*/ 207731 w 664931"/>
                <a:gd name="connsiteY43" fmla="*/ 52409 h 82583"/>
                <a:gd name="connsiteX44" fmla="*/ 235733 w 664931"/>
                <a:gd name="connsiteY44" fmla="*/ 82583 h 82583"/>
                <a:gd name="connsiteX45" fmla="*/ 260219 w 664931"/>
                <a:gd name="connsiteY45" fmla="*/ 67156 h 82583"/>
                <a:gd name="connsiteX46" fmla="*/ 249110 w 664931"/>
                <a:gd name="connsiteY46" fmla="*/ 60349 h 82583"/>
                <a:gd name="connsiteX47" fmla="*/ 236753 w 664931"/>
                <a:gd name="connsiteY47" fmla="*/ 68517 h 82583"/>
                <a:gd name="connsiteX48" fmla="*/ 224169 w 664931"/>
                <a:gd name="connsiteY48" fmla="*/ 52409 h 82583"/>
                <a:gd name="connsiteX49" fmla="*/ 236413 w 664931"/>
                <a:gd name="connsiteY49" fmla="*/ 36527 h 82583"/>
                <a:gd name="connsiteX50" fmla="*/ 248770 w 664931"/>
                <a:gd name="connsiteY50" fmla="*/ 45716 h 82583"/>
                <a:gd name="connsiteX51" fmla="*/ 260560 w 664931"/>
                <a:gd name="connsiteY51" fmla="*/ 39136 h 82583"/>
                <a:gd name="connsiteX52" fmla="*/ 235733 w 664931"/>
                <a:gd name="connsiteY52" fmla="*/ 22347 h 82583"/>
                <a:gd name="connsiteX53" fmla="*/ 296855 w 664931"/>
                <a:gd name="connsiteY53" fmla="*/ 22347 h 82583"/>
                <a:gd name="connsiteX54" fmla="*/ 268514 w 664931"/>
                <a:gd name="connsiteY54" fmla="*/ 52749 h 82583"/>
                <a:gd name="connsiteX55" fmla="*/ 297762 w 664931"/>
                <a:gd name="connsiteY55" fmla="*/ 82583 h 82583"/>
                <a:gd name="connsiteX56" fmla="*/ 322816 w 664931"/>
                <a:gd name="connsiteY56" fmla="*/ 73281 h 82583"/>
                <a:gd name="connsiteX57" fmla="*/ 314313 w 664931"/>
                <a:gd name="connsiteY57" fmla="*/ 63753 h 82583"/>
                <a:gd name="connsiteX58" fmla="*/ 298329 w 664931"/>
                <a:gd name="connsiteY58" fmla="*/ 69311 h 82583"/>
                <a:gd name="connsiteX59" fmla="*/ 284612 w 664931"/>
                <a:gd name="connsiteY59" fmla="*/ 57967 h 82583"/>
                <a:gd name="connsiteX60" fmla="*/ 323723 w 664931"/>
                <a:gd name="connsiteY60" fmla="*/ 57967 h 82583"/>
                <a:gd name="connsiteX61" fmla="*/ 323723 w 664931"/>
                <a:gd name="connsiteY61" fmla="*/ 50594 h 82583"/>
                <a:gd name="connsiteX62" fmla="*/ 296855 w 664931"/>
                <a:gd name="connsiteY62" fmla="*/ 22347 h 82583"/>
                <a:gd name="connsiteX63" fmla="*/ 296402 w 664931"/>
                <a:gd name="connsiteY63" fmla="*/ 35620 h 82583"/>
                <a:gd name="connsiteX64" fmla="*/ 308645 w 664931"/>
                <a:gd name="connsiteY64" fmla="*/ 47077 h 82583"/>
                <a:gd name="connsiteX65" fmla="*/ 284612 w 664931"/>
                <a:gd name="connsiteY65" fmla="*/ 47077 h 82583"/>
                <a:gd name="connsiteX66" fmla="*/ 296402 w 664931"/>
                <a:gd name="connsiteY66" fmla="*/ 35620 h 82583"/>
                <a:gd name="connsiteX67" fmla="*/ 368180 w 664931"/>
                <a:gd name="connsiteY67" fmla="*/ 22347 h 82583"/>
                <a:gd name="connsiteX68" fmla="*/ 351969 w 664931"/>
                <a:gd name="connsiteY68" fmla="*/ 30061 h 82583"/>
                <a:gd name="connsiteX69" fmla="*/ 351969 w 664931"/>
                <a:gd name="connsiteY69" fmla="*/ 23936 h 82583"/>
                <a:gd name="connsiteX70" fmla="*/ 336212 w 664931"/>
                <a:gd name="connsiteY70" fmla="*/ 23936 h 82583"/>
                <a:gd name="connsiteX71" fmla="*/ 336212 w 664931"/>
                <a:gd name="connsiteY71" fmla="*/ 80995 h 82583"/>
                <a:gd name="connsiteX72" fmla="*/ 352649 w 664931"/>
                <a:gd name="connsiteY72" fmla="*/ 80995 h 82583"/>
                <a:gd name="connsiteX73" fmla="*/ 352649 w 664931"/>
                <a:gd name="connsiteY73" fmla="*/ 53770 h 82583"/>
                <a:gd name="connsiteX74" fmla="*/ 363306 w 664931"/>
                <a:gd name="connsiteY74" fmla="*/ 36754 h 82583"/>
                <a:gd name="connsiteX75" fmla="*/ 373169 w 664931"/>
                <a:gd name="connsiteY75" fmla="*/ 48665 h 82583"/>
                <a:gd name="connsiteX76" fmla="*/ 373169 w 664931"/>
                <a:gd name="connsiteY76" fmla="*/ 80995 h 82583"/>
                <a:gd name="connsiteX77" fmla="*/ 389606 w 664931"/>
                <a:gd name="connsiteY77" fmla="*/ 80995 h 82583"/>
                <a:gd name="connsiteX78" fmla="*/ 389606 w 664931"/>
                <a:gd name="connsiteY78" fmla="*/ 46510 h 82583"/>
                <a:gd name="connsiteX79" fmla="*/ 368180 w 664931"/>
                <a:gd name="connsiteY79" fmla="*/ 22347 h 82583"/>
                <a:gd name="connsiteX80" fmla="*/ 426185 w 664931"/>
                <a:gd name="connsiteY80" fmla="*/ 22347 h 82583"/>
                <a:gd name="connsiteX81" fmla="*/ 402719 w 664931"/>
                <a:gd name="connsiteY81" fmla="*/ 33351 h 82583"/>
                <a:gd name="connsiteX82" fmla="*/ 412355 w 664931"/>
                <a:gd name="connsiteY82" fmla="*/ 41745 h 82583"/>
                <a:gd name="connsiteX83" fmla="*/ 426185 w 664931"/>
                <a:gd name="connsiteY83" fmla="*/ 35279 h 82583"/>
                <a:gd name="connsiteX84" fmla="*/ 434348 w 664931"/>
                <a:gd name="connsiteY84" fmla="*/ 41745 h 82583"/>
                <a:gd name="connsiteX85" fmla="*/ 434348 w 664931"/>
                <a:gd name="connsiteY85" fmla="*/ 43107 h 82583"/>
                <a:gd name="connsiteX86" fmla="*/ 423125 w 664931"/>
                <a:gd name="connsiteY86" fmla="*/ 46283 h 82583"/>
                <a:gd name="connsiteX87" fmla="*/ 400338 w 664931"/>
                <a:gd name="connsiteY87" fmla="*/ 67609 h 82583"/>
                <a:gd name="connsiteX88" fmla="*/ 416323 w 664931"/>
                <a:gd name="connsiteY88" fmla="*/ 82583 h 82583"/>
                <a:gd name="connsiteX89" fmla="*/ 434348 w 664931"/>
                <a:gd name="connsiteY89" fmla="*/ 74870 h 82583"/>
                <a:gd name="connsiteX90" fmla="*/ 434348 w 664931"/>
                <a:gd name="connsiteY90" fmla="*/ 80995 h 82583"/>
                <a:gd name="connsiteX91" fmla="*/ 449992 w 664931"/>
                <a:gd name="connsiteY91" fmla="*/ 80995 h 82583"/>
                <a:gd name="connsiteX92" fmla="*/ 449992 w 664931"/>
                <a:gd name="connsiteY92" fmla="*/ 42540 h 82583"/>
                <a:gd name="connsiteX93" fmla="*/ 426185 w 664931"/>
                <a:gd name="connsiteY93" fmla="*/ 22347 h 82583"/>
                <a:gd name="connsiteX94" fmla="*/ 433554 w 664931"/>
                <a:gd name="connsiteY94" fmla="*/ 55131 h 82583"/>
                <a:gd name="connsiteX95" fmla="*/ 433554 w 664931"/>
                <a:gd name="connsiteY95" fmla="*/ 60803 h 82583"/>
                <a:gd name="connsiteX96" fmla="*/ 420631 w 664931"/>
                <a:gd name="connsiteY96" fmla="*/ 69538 h 82583"/>
                <a:gd name="connsiteX97" fmla="*/ 416323 w 664931"/>
                <a:gd name="connsiteY97" fmla="*/ 65681 h 82583"/>
                <a:gd name="connsiteX98" fmla="*/ 425619 w 664931"/>
                <a:gd name="connsiteY98" fmla="*/ 57400 h 82583"/>
                <a:gd name="connsiteX99" fmla="*/ 433554 w 664931"/>
                <a:gd name="connsiteY99" fmla="*/ 55131 h 82583"/>
                <a:gd name="connsiteX100" fmla="*/ 496746 w 664931"/>
                <a:gd name="connsiteY100" fmla="*/ 38683 h 82583"/>
                <a:gd name="connsiteX101" fmla="*/ 496746 w 664931"/>
                <a:gd name="connsiteY101" fmla="*/ 23482 h 82583"/>
                <a:gd name="connsiteX102" fmla="*/ 493798 w 664931"/>
                <a:gd name="connsiteY102" fmla="*/ 23482 h 82583"/>
                <a:gd name="connsiteX103" fmla="*/ 479401 w 664931"/>
                <a:gd name="connsiteY103" fmla="*/ 31876 h 82583"/>
                <a:gd name="connsiteX104" fmla="*/ 479401 w 664931"/>
                <a:gd name="connsiteY104" fmla="*/ 23936 h 82583"/>
                <a:gd name="connsiteX105" fmla="*/ 463643 w 664931"/>
                <a:gd name="connsiteY105" fmla="*/ 23936 h 82583"/>
                <a:gd name="connsiteX106" fmla="*/ 463643 w 664931"/>
                <a:gd name="connsiteY106" fmla="*/ 80995 h 82583"/>
                <a:gd name="connsiteX107" fmla="*/ 480081 w 664931"/>
                <a:gd name="connsiteY107" fmla="*/ 80995 h 82583"/>
                <a:gd name="connsiteX108" fmla="*/ 480081 w 664931"/>
                <a:gd name="connsiteY108" fmla="*/ 52976 h 82583"/>
                <a:gd name="connsiteX109" fmla="*/ 491757 w 664931"/>
                <a:gd name="connsiteY109" fmla="*/ 38683 h 82583"/>
                <a:gd name="connsiteX110" fmla="*/ 496746 w 664931"/>
                <a:gd name="connsiteY110" fmla="*/ 38683 h 82583"/>
                <a:gd name="connsiteX111" fmla="*/ 522149 w 664931"/>
                <a:gd name="connsiteY111" fmla="*/ 16562 h 82583"/>
                <a:gd name="connsiteX112" fmla="*/ 522149 w 664931"/>
                <a:gd name="connsiteY112" fmla="*/ 1588 h 82583"/>
                <a:gd name="connsiteX113" fmla="*/ 505711 w 664931"/>
                <a:gd name="connsiteY113" fmla="*/ 1588 h 82583"/>
                <a:gd name="connsiteX114" fmla="*/ 505711 w 664931"/>
                <a:gd name="connsiteY114" fmla="*/ 16562 h 82583"/>
                <a:gd name="connsiteX115" fmla="*/ 522149 w 664931"/>
                <a:gd name="connsiteY115" fmla="*/ 16562 h 82583"/>
                <a:gd name="connsiteX116" fmla="*/ 522149 w 664931"/>
                <a:gd name="connsiteY116" fmla="*/ 80995 h 82583"/>
                <a:gd name="connsiteX117" fmla="*/ 522149 w 664931"/>
                <a:gd name="connsiteY117" fmla="*/ 23936 h 82583"/>
                <a:gd name="connsiteX118" fmla="*/ 505711 w 664931"/>
                <a:gd name="connsiteY118" fmla="*/ 23936 h 82583"/>
                <a:gd name="connsiteX119" fmla="*/ 505711 w 664931"/>
                <a:gd name="connsiteY119" fmla="*/ 80995 h 82583"/>
                <a:gd name="connsiteX120" fmla="*/ 522149 w 664931"/>
                <a:gd name="connsiteY120" fmla="*/ 80995 h 82583"/>
                <a:gd name="connsiteX121" fmla="*/ 563782 w 664931"/>
                <a:gd name="connsiteY121" fmla="*/ 22461 h 82583"/>
                <a:gd name="connsiteX122" fmla="*/ 534987 w 664931"/>
                <a:gd name="connsiteY122" fmla="*/ 52522 h 82583"/>
                <a:gd name="connsiteX123" fmla="*/ 563782 w 664931"/>
                <a:gd name="connsiteY123" fmla="*/ 82583 h 82583"/>
                <a:gd name="connsiteX124" fmla="*/ 592577 w 664931"/>
                <a:gd name="connsiteY124" fmla="*/ 52522 h 82583"/>
                <a:gd name="connsiteX125" fmla="*/ 563782 w 664931"/>
                <a:gd name="connsiteY125" fmla="*/ 22461 h 82583"/>
                <a:gd name="connsiteX126" fmla="*/ 563782 w 664931"/>
                <a:gd name="connsiteY126" fmla="*/ 36527 h 82583"/>
                <a:gd name="connsiteX127" fmla="*/ 576139 w 664931"/>
                <a:gd name="connsiteY127" fmla="*/ 52522 h 82583"/>
                <a:gd name="connsiteX128" fmla="*/ 563782 w 664931"/>
                <a:gd name="connsiteY128" fmla="*/ 68517 h 82583"/>
                <a:gd name="connsiteX129" fmla="*/ 551425 w 664931"/>
                <a:gd name="connsiteY129" fmla="*/ 52522 h 82583"/>
                <a:gd name="connsiteX130" fmla="*/ 563782 w 664931"/>
                <a:gd name="connsiteY130" fmla="*/ 36527 h 82583"/>
                <a:gd name="connsiteX131" fmla="*/ 664932 w 664931"/>
                <a:gd name="connsiteY131" fmla="*/ 80995 h 82583"/>
                <a:gd name="connsiteX132" fmla="*/ 664932 w 664931"/>
                <a:gd name="connsiteY132" fmla="*/ 1588 h 82583"/>
                <a:gd name="connsiteX133" fmla="*/ 647473 w 664931"/>
                <a:gd name="connsiteY133" fmla="*/ 1588 h 82583"/>
                <a:gd name="connsiteX134" fmla="*/ 626841 w 664931"/>
                <a:gd name="connsiteY134" fmla="*/ 20306 h 82583"/>
                <a:gd name="connsiteX135" fmla="*/ 637271 w 664931"/>
                <a:gd name="connsiteY135" fmla="*/ 30061 h 82583"/>
                <a:gd name="connsiteX136" fmla="*/ 648607 w 664931"/>
                <a:gd name="connsiteY136" fmla="*/ 19852 h 82583"/>
                <a:gd name="connsiteX137" fmla="*/ 648607 w 664931"/>
                <a:gd name="connsiteY137" fmla="*/ 80995 h 82583"/>
                <a:gd name="connsiteX138" fmla="*/ 664932 w 664931"/>
                <a:gd name="connsiteY138" fmla="*/ 80995 h 8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664931" h="82583">
                  <a:moveTo>
                    <a:pt x="42739" y="16789"/>
                  </a:moveTo>
                  <a:lnTo>
                    <a:pt x="42739" y="1588"/>
                  </a:lnTo>
                  <a:lnTo>
                    <a:pt x="0" y="1588"/>
                  </a:lnTo>
                  <a:lnTo>
                    <a:pt x="0" y="80995"/>
                  </a:lnTo>
                  <a:lnTo>
                    <a:pt x="17231" y="80995"/>
                  </a:lnTo>
                  <a:lnTo>
                    <a:pt x="17231" y="46964"/>
                  </a:lnTo>
                  <a:lnTo>
                    <a:pt x="40811" y="46964"/>
                  </a:lnTo>
                  <a:lnTo>
                    <a:pt x="40811" y="31990"/>
                  </a:lnTo>
                  <a:lnTo>
                    <a:pt x="17231" y="31990"/>
                  </a:lnTo>
                  <a:lnTo>
                    <a:pt x="17231" y="16789"/>
                  </a:lnTo>
                  <a:lnTo>
                    <a:pt x="42739" y="16789"/>
                  </a:lnTo>
                  <a:close/>
                  <a:moveTo>
                    <a:pt x="53829" y="1588"/>
                  </a:moveTo>
                  <a:lnTo>
                    <a:pt x="53829" y="80995"/>
                  </a:lnTo>
                  <a:lnTo>
                    <a:pt x="71061" y="80995"/>
                  </a:lnTo>
                  <a:lnTo>
                    <a:pt x="71061" y="51501"/>
                  </a:lnTo>
                  <a:lnTo>
                    <a:pt x="79677" y="51501"/>
                  </a:lnTo>
                  <a:cubicBezTo>
                    <a:pt x="100309" y="51501"/>
                    <a:pt x="108245" y="38569"/>
                    <a:pt x="108245" y="26545"/>
                  </a:cubicBezTo>
                  <a:cubicBezTo>
                    <a:pt x="108245" y="14520"/>
                    <a:pt x="100309" y="1588"/>
                    <a:pt x="79677" y="1588"/>
                  </a:cubicBezTo>
                  <a:lnTo>
                    <a:pt x="53829" y="1588"/>
                  </a:lnTo>
                  <a:close/>
                  <a:moveTo>
                    <a:pt x="71061" y="16675"/>
                  </a:moveTo>
                  <a:lnTo>
                    <a:pt x="78203" y="16675"/>
                  </a:lnTo>
                  <a:cubicBezTo>
                    <a:pt x="87499" y="16675"/>
                    <a:pt x="90786" y="21440"/>
                    <a:pt x="90786" y="26545"/>
                  </a:cubicBezTo>
                  <a:cubicBezTo>
                    <a:pt x="90786" y="31649"/>
                    <a:pt x="87499" y="36414"/>
                    <a:pt x="78203" y="36414"/>
                  </a:cubicBezTo>
                  <a:lnTo>
                    <a:pt x="71061" y="36414"/>
                  </a:lnTo>
                  <a:lnTo>
                    <a:pt x="71061" y="16675"/>
                  </a:lnTo>
                  <a:close/>
                  <a:moveTo>
                    <a:pt x="171757" y="0"/>
                  </a:moveTo>
                  <a:cubicBezTo>
                    <a:pt x="157360" y="0"/>
                    <a:pt x="145910" y="9075"/>
                    <a:pt x="145910" y="22121"/>
                  </a:cubicBezTo>
                  <a:cubicBezTo>
                    <a:pt x="145910" y="31309"/>
                    <a:pt x="151692" y="37775"/>
                    <a:pt x="161327" y="42880"/>
                  </a:cubicBezTo>
                  <a:lnTo>
                    <a:pt x="170510" y="47644"/>
                  </a:lnTo>
                  <a:cubicBezTo>
                    <a:pt x="177992" y="51501"/>
                    <a:pt x="181960" y="54564"/>
                    <a:pt x="181960" y="59215"/>
                  </a:cubicBezTo>
                  <a:cubicBezTo>
                    <a:pt x="181960" y="63639"/>
                    <a:pt x="178446" y="67383"/>
                    <a:pt x="172097" y="67383"/>
                  </a:cubicBezTo>
                  <a:cubicBezTo>
                    <a:pt x="162461" y="67383"/>
                    <a:pt x="154752" y="58534"/>
                    <a:pt x="152598" y="54451"/>
                  </a:cubicBezTo>
                  <a:lnTo>
                    <a:pt x="141602" y="65114"/>
                  </a:lnTo>
                  <a:cubicBezTo>
                    <a:pt x="143529" y="69198"/>
                    <a:pt x="153732" y="82583"/>
                    <a:pt x="172211" y="82583"/>
                  </a:cubicBezTo>
                  <a:cubicBezTo>
                    <a:pt x="188875" y="82583"/>
                    <a:pt x="198965" y="71807"/>
                    <a:pt x="198965" y="59215"/>
                  </a:cubicBezTo>
                  <a:cubicBezTo>
                    <a:pt x="198965" y="49459"/>
                    <a:pt x="192843" y="41292"/>
                    <a:pt x="183660" y="36527"/>
                  </a:cubicBezTo>
                  <a:lnTo>
                    <a:pt x="170623" y="29721"/>
                  </a:lnTo>
                  <a:cubicBezTo>
                    <a:pt x="166316" y="27452"/>
                    <a:pt x="163028" y="25524"/>
                    <a:pt x="163028" y="21667"/>
                  </a:cubicBezTo>
                  <a:cubicBezTo>
                    <a:pt x="163028" y="18037"/>
                    <a:pt x="165975" y="15314"/>
                    <a:pt x="171757" y="15314"/>
                  </a:cubicBezTo>
                  <a:cubicBezTo>
                    <a:pt x="180146" y="15314"/>
                    <a:pt x="184794" y="20986"/>
                    <a:pt x="187855" y="24276"/>
                  </a:cubicBezTo>
                  <a:lnTo>
                    <a:pt x="198738" y="13840"/>
                  </a:lnTo>
                  <a:cubicBezTo>
                    <a:pt x="193070" y="7714"/>
                    <a:pt x="185134" y="0"/>
                    <a:pt x="171757" y="0"/>
                  </a:cubicBezTo>
                  <a:close/>
                  <a:moveTo>
                    <a:pt x="235733" y="22347"/>
                  </a:moveTo>
                  <a:cubicBezTo>
                    <a:pt x="219635" y="22347"/>
                    <a:pt x="207731" y="34485"/>
                    <a:pt x="207731" y="52409"/>
                  </a:cubicBezTo>
                  <a:cubicBezTo>
                    <a:pt x="207731" y="70105"/>
                    <a:pt x="219295" y="82583"/>
                    <a:pt x="235733" y="82583"/>
                  </a:cubicBezTo>
                  <a:cubicBezTo>
                    <a:pt x="247069" y="82583"/>
                    <a:pt x="255912" y="76571"/>
                    <a:pt x="260219" y="67156"/>
                  </a:cubicBezTo>
                  <a:lnTo>
                    <a:pt x="249110" y="60349"/>
                  </a:lnTo>
                  <a:cubicBezTo>
                    <a:pt x="245935" y="66362"/>
                    <a:pt x="242308" y="68517"/>
                    <a:pt x="236753" y="68517"/>
                  </a:cubicBezTo>
                  <a:cubicBezTo>
                    <a:pt x="228137" y="68517"/>
                    <a:pt x="224169" y="62845"/>
                    <a:pt x="224169" y="52409"/>
                  </a:cubicBezTo>
                  <a:cubicBezTo>
                    <a:pt x="224169" y="41972"/>
                    <a:pt x="229498" y="36527"/>
                    <a:pt x="236413" y="36527"/>
                  </a:cubicBezTo>
                  <a:cubicBezTo>
                    <a:pt x="242535" y="36527"/>
                    <a:pt x="245595" y="39250"/>
                    <a:pt x="248770" y="45716"/>
                  </a:cubicBezTo>
                  <a:lnTo>
                    <a:pt x="260560" y="39136"/>
                  </a:lnTo>
                  <a:cubicBezTo>
                    <a:pt x="256478" y="28813"/>
                    <a:pt x="247749" y="22347"/>
                    <a:pt x="235733" y="22347"/>
                  </a:cubicBezTo>
                  <a:close/>
                  <a:moveTo>
                    <a:pt x="296855" y="22347"/>
                  </a:moveTo>
                  <a:cubicBezTo>
                    <a:pt x="279850" y="22347"/>
                    <a:pt x="268514" y="35620"/>
                    <a:pt x="268514" y="52749"/>
                  </a:cubicBezTo>
                  <a:cubicBezTo>
                    <a:pt x="268514" y="69084"/>
                    <a:pt x="278830" y="82583"/>
                    <a:pt x="297762" y="82583"/>
                  </a:cubicBezTo>
                  <a:cubicBezTo>
                    <a:pt x="307285" y="82583"/>
                    <a:pt x="315674" y="79180"/>
                    <a:pt x="322816" y="73281"/>
                  </a:cubicBezTo>
                  <a:lnTo>
                    <a:pt x="314313" y="63753"/>
                  </a:lnTo>
                  <a:cubicBezTo>
                    <a:pt x="309665" y="67383"/>
                    <a:pt x="303430" y="69311"/>
                    <a:pt x="298329" y="69311"/>
                  </a:cubicBezTo>
                  <a:cubicBezTo>
                    <a:pt x="289486" y="69311"/>
                    <a:pt x="285065" y="63526"/>
                    <a:pt x="284612" y="57967"/>
                  </a:cubicBezTo>
                  <a:lnTo>
                    <a:pt x="323723" y="57967"/>
                  </a:lnTo>
                  <a:lnTo>
                    <a:pt x="323723" y="50594"/>
                  </a:lnTo>
                  <a:cubicBezTo>
                    <a:pt x="323723" y="31876"/>
                    <a:pt x="311252" y="22347"/>
                    <a:pt x="296855" y="22347"/>
                  </a:cubicBezTo>
                  <a:close/>
                  <a:moveTo>
                    <a:pt x="296402" y="35620"/>
                  </a:moveTo>
                  <a:cubicBezTo>
                    <a:pt x="303884" y="35620"/>
                    <a:pt x="308418" y="40838"/>
                    <a:pt x="308645" y="47077"/>
                  </a:cubicBezTo>
                  <a:lnTo>
                    <a:pt x="284612" y="47077"/>
                  </a:lnTo>
                  <a:cubicBezTo>
                    <a:pt x="284838" y="40838"/>
                    <a:pt x="289033" y="35620"/>
                    <a:pt x="296402" y="35620"/>
                  </a:cubicBezTo>
                  <a:close/>
                  <a:moveTo>
                    <a:pt x="368180" y="22347"/>
                  </a:moveTo>
                  <a:cubicBezTo>
                    <a:pt x="358998" y="22347"/>
                    <a:pt x="354803" y="25864"/>
                    <a:pt x="351969" y="30061"/>
                  </a:cubicBezTo>
                  <a:lnTo>
                    <a:pt x="351969" y="23936"/>
                  </a:lnTo>
                  <a:lnTo>
                    <a:pt x="336212" y="23936"/>
                  </a:lnTo>
                  <a:lnTo>
                    <a:pt x="336212" y="80995"/>
                  </a:lnTo>
                  <a:lnTo>
                    <a:pt x="352649" y="80995"/>
                  </a:lnTo>
                  <a:lnTo>
                    <a:pt x="352649" y="53770"/>
                  </a:lnTo>
                  <a:cubicBezTo>
                    <a:pt x="352649" y="42313"/>
                    <a:pt x="356277" y="36754"/>
                    <a:pt x="363306" y="36754"/>
                  </a:cubicBezTo>
                  <a:cubicBezTo>
                    <a:pt x="369654" y="36754"/>
                    <a:pt x="373169" y="40384"/>
                    <a:pt x="373169" y="48665"/>
                  </a:cubicBezTo>
                  <a:lnTo>
                    <a:pt x="373169" y="80995"/>
                  </a:lnTo>
                  <a:lnTo>
                    <a:pt x="389606" y="80995"/>
                  </a:lnTo>
                  <a:lnTo>
                    <a:pt x="389606" y="46510"/>
                  </a:lnTo>
                  <a:cubicBezTo>
                    <a:pt x="389606" y="31196"/>
                    <a:pt x="381898" y="22347"/>
                    <a:pt x="368180" y="22347"/>
                  </a:cubicBezTo>
                  <a:close/>
                  <a:moveTo>
                    <a:pt x="426185" y="22347"/>
                  </a:moveTo>
                  <a:cubicBezTo>
                    <a:pt x="417796" y="22347"/>
                    <a:pt x="409861" y="25751"/>
                    <a:pt x="402719" y="33351"/>
                  </a:cubicBezTo>
                  <a:lnTo>
                    <a:pt x="412355" y="41745"/>
                  </a:lnTo>
                  <a:cubicBezTo>
                    <a:pt x="415869" y="38229"/>
                    <a:pt x="420857" y="35279"/>
                    <a:pt x="426185" y="35279"/>
                  </a:cubicBezTo>
                  <a:cubicBezTo>
                    <a:pt x="430380" y="35279"/>
                    <a:pt x="434348" y="37094"/>
                    <a:pt x="434348" y="41745"/>
                  </a:cubicBezTo>
                  <a:lnTo>
                    <a:pt x="434348" y="43107"/>
                  </a:lnTo>
                  <a:lnTo>
                    <a:pt x="423125" y="46283"/>
                  </a:lnTo>
                  <a:cubicBezTo>
                    <a:pt x="409407" y="50140"/>
                    <a:pt x="400338" y="55925"/>
                    <a:pt x="400338" y="67609"/>
                  </a:cubicBezTo>
                  <a:cubicBezTo>
                    <a:pt x="400338" y="78840"/>
                    <a:pt x="408727" y="82583"/>
                    <a:pt x="416323" y="82583"/>
                  </a:cubicBezTo>
                  <a:cubicBezTo>
                    <a:pt x="422671" y="82583"/>
                    <a:pt x="430153" y="79974"/>
                    <a:pt x="434348" y="74870"/>
                  </a:cubicBezTo>
                  <a:lnTo>
                    <a:pt x="434348" y="80995"/>
                  </a:lnTo>
                  <a:lnTo>
                    <a:pt x="449992" y="80995"/>
                  </a:lnTo>
                  <a:lnTo>
                    <a:pt x="449992" y="42540"/>
                  </a:lnTo>
                  <a:cubicBezTo>
                    <a:pt x="449992" y="24843"/>
                    <a:pt x="433441" y="22347"/>
                    <a:pt x="426185" y="22347"/>
                  </a:cubicBezTo>
                  <a:close/>
                  <a:moveTo>
                    <a:pt x="433554" y="55131"/>
                  </a:moveTo>
                  <a:lnTo>
                    <a:pt x="433554" y="60803"/>
                  </a:lnTo>
                  <a:cubicBezTo>
                    <a:pt x="433554" y="65114"/>
                    <a:pt x="425392" y="69538"/>
                    <a:pt x="420631" y="69538"/>
                  </a:cubicBezTo>
                  <a:cubicBezTo>
                    <a:pt x="418023" y="69538"/>
                    <a:pt x="416323" y="68177"/>
                    <a:pt x="416323" y="65681"/>
                  </a:cubicBezTo>
                  <a:cubicBezTo>
                    <a:pt x="416323" y="62618"/>
                    <a:pt x="418250" y="59555"/>
                    <a:pt x="425619" y="57400"/>
                  </a:cubicBezTo>
                  <a:lnTo>
                    <a:pt x="433554" y="55131"/>
                  </a:lnTo>
                  <a:close/>
                  <a:moveTo>
                    <a:pt x="496746" y="38683"/>
                  </a:moveTo>
                  <a:lnTo>
                    <a:pt x="496746" y="23482"/>
                  </a:lnTo>
                  <a:lnTo>
                    <a:pt x="493798" y="23482"/>
                  </a:lnTo>
                  <a:cubicBezTo>
                    <a:pt x="487450" y="23482"/>
                    <a:pt x="482348" y="26772"/>
                    <a:pt x="479401" y="31876"/>
                  </a:cubicBezTo>
                  <a:lnTo>
                    <a:pt x="479401" y="23936"/>
                  </a:lnTo>
                  <a:lnTo>
                    <a:pt x="463643" y="23936"/>
                  </a:lnTo>
                  <a:lnTo>
                    <a:pt x="463643" y="80995"/>
                  </a:lnTo>
                  <a:lnTo>
                    <a:pt x="480081" y="80995"/>
                  </a:lnTo>
                  <a:lnTo>
                    <a:pt x="480081" y="52976"/>
                  </a:lnTo>
                  <a:cubicBezTo>
                    <a:pt x="480081" y="43674"/>
                    <a:pt x="484842" y="38683"/>
                    <a:pt x="491757" y="38683"/>
                  </a:cubicBezTo>
                  <a:lnTo>
                    <a:pt x="496746" y="38683"/>
                  </a:lnTo>
                  <a:close/>
                  <a:moveTo>
                    <a:pt x="522149" y="16562"/>
                  </a:moveTo>
                  <a:lnTo>
                    <a:pt x="522149" y="1588"/>
                  </a:lnTo>
                  <a:lnTo>
                    <a:pt x="505711" y="1588"/>
                  </a:lnTo>
                  <a:lnTo>
                    <a:pt x="505711" y="16562"/>
                  </a:lnTo>
                  <a:lnTo>
                    <a:pt x="522149" y="16562"/>
                  </a:lnTo>
                  <a:close/>
                  <a:moveTo>
                    <a:pt x="522149" y="80995"/>
                  </a:moveTo>
                  <a:lnTo>
                    <a:pt x="522149" y="23936"/>
                  </a:lnTo>
                  <a:lnTo>
                    <a:pt x="505711" y="23936"/>
                  </a:lnTo>
                  <a:lnTo>
                    <a:pt x="505711" y="80995"/>
                  </a:lnTo>
                  <a:lnTo>
                    <a:pt x="522149" y="80995"/>
                  </a:lnTo>
                  <a:close/>
                  <a:moveTo>
                    <a:pt x="563782" y="22461"/>
                  </a:moveTo>
                  <a:cubicBezTo>
                    <a:pt x="547571" y="22461"/>
                    <a:pt x="534987" y="33918"/>
                    <a:pt x="534987" y="52522"/>
                  </a:cubicBezTo>
                  <a:cubicBezTo>
                    <a:pt x="534987" y="71126"/>
                    <a:pt x="547571" y="82583"/>
                    <a:pt x="563782" y="82583"/>
                  </a:cubicBezTo>
                  <a:cubicBezTo>
                    <a:pt x="579993" y="82583"/>
                    <a:pt x="592577" y="71126"/>
                    <a:pt x="592577" y="52522"/>
                  </a:cubicBezTo>
                  <a:cubicBezTo>
                    <a:pt x="592577" y="33918"/>
                    <a:pt x="579993" y="22461"/>
                    <a:pt x="563782" y="22461"/>
                  </a:cubicBezTo>
                  <a:close/>
                  <a:moveTo>
                    <a:pt x="563782" y="36527"/>
                  </a:moveTo>
                  <a:cubicBezTo>
                    <a:pt x="570584" y="36527"/>
                    <a:pt x="576139" y="41405"/>
                    <a:pt x="576139" y="52522"/>
                  </a:cubicBezTo>
                  <a:cubicBezTo>
                    <a:pt x="576139" y="63639"/>
                    <a:pt x="570584" y="68517"/>
                    <a:pt x="563782" y="68517"/>
                  </a:cubicBezTo>
                  <a:cubicBezTo>
                    <a:pt x="557093" y="68517"/>
                    <a:pt x="551425" y="63526"/>
                    <a:pt x="551425" y="52522"/>
                  </a:cubicBezTo>
                  <a:cubicBezTo>
                    <a:pt x="551425" y="41519"/>
                    <a:pt x="557093" y="36527"/>
                    <a:pt x="563782" y="36527"/>
                  </a:cubicBezTo>
                  <a:close/>
                  <a:moveTo>
                    <a:pt x="664932" y="80995"/>
                  </a:moveTo>
                  <a:lnTo>
                    <a:pt x="664932" y="1588"/>
                  </a:lnTo>
                  <a:lnTo>
                    <a:pt x="647473" y="1588"/>
                  </a:lnTo>
                  <a:lnTo>
                    <a:pt x="626841" y="20306"/>
                  </a:lnTo>
                  <a:lnTo>
                    <a:pt x="637271" y="30061"/>
                  </a:lnTo>
                  <a:lnTo>
                    <a:pt x="648607" y="19852"/>
                  </a:lnTo>
                  <a:lnTo>
                    <a:pt x="648607" y="80995"/>
                  </a:lnTo>
                  <a:lnTo>
                    <a:pt x="664932" y="80995"/>
                  </a:lnTo>
                  <a:close/>
                </a:path>
              </a:pathLst>
            </a:custGeom>
            <a:solidFill>
              <a:srgbClr val="FFFFFF"/>
            </a:solidFill>
            <a:ln w="8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6AE86B86-7D30-7045-9640-BC1D34097EAE}"/>
                </a:ext>
              </a:extLst>
            </p:cNvPr>
            <p:cNvSpPr/>
            <p:nvPr/>
          </p:nvSpPr>
          <p:spPr>
            <a:xfrm>
              <a:off x="8670324" y="5247668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5CCB8E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316907FE-9E5B-7244-8292-7CB5012B5FAA}"/>
                </a:ext>
              </a:extLst>
            </p:cNvPr>
            <p:cNvSpPr/>
            <p:nvPr/>
          </p:nvSpPr>
          <p:spPr>
            <a:xfrm>
              <a:off x="9766184" y="5247668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E95B5B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2DB8CDE6-EFB9-6441-88A1-B48778206298}"/>
                </a:ext>
              </a:extLst>
            </p:cNvPr>
            <p:cNvSpPr/>
            <p:nvPr/>
          </p:nvSpPr>
          <p:spPr>
            <a:xfrm>
              <a:off x="10862043" y="5247668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5CCB8E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1125A026-3444-DF45-AF44-FED2B6EEE1B5}"/>
                </a:ext>
              </a:extLst>
            </p:cNvPr>
            <p:cNvSpPr/>
            <p:nvPr/>
          </p:nvSpPr>
          <p:spPr>
            <a:xfrm>
              <a:off x="8670324" y="4708834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E95B5B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1834F8CA-8B3D-C345-B1DF-70A5C6D2D024}"/>
                </a:ext>
              </a:extLst>
            </p:cNvPr>
            <p:cNvSpPr/>
            <p:nvPr/>
          </p:nvSpPr>
          <p:spPr>
            <a:xfrm>
              <a:off x="9766184" y="4708834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F7AB49">
                <a:alpha val="90000"/>
              </a:srgbClr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3D0CF0E9-348C-6C41-A83C-20306E69AD3E}"/>
                </a:ext>
              </a:extLst>
            </p:cNvPr>
            <p:cNvSpPr/>
            <p:nvPr/>
          </p:nvSpPr>
          <p:spPr>
            <a:xfrm>
              <a:off x="10862043" y="4708834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5CCB8E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5DFA56C-21A0-3641-AEFB-194CF0B2C87B}"/>
                </a:ext>
              </a:extLst>
            </p:cNvPr>
            <p:cNvSpPr/>
            <p:nvPr/>
          </p:nvSpPr>
          <p:spPr>
            <a:xfrm>
              <a:off x="8670324" y="4170000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246998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2545DA3A-265F-CC45-AC13-985B4DCD8F60}"/>
                </a:ext>
              </a:extLst>
            </p:cNvPr>
            <p:cNvSpPr/>
            <p:nvPr/>
          </p:nvSpPr>
          <p:spPr>
            <a:xfrm>
              <a:off x="9766184" y="4170000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246998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DFDBCC2F-17C3-6542-AFAE-0996BEFE5E5F}"/>
                </a:ext>
              </a:extLst>
            </p:cNvPr>
            <p:cNvSpPr/>
            <p:nvPr/>
          </p:nvSpPr>
          <p:spPr>
            <a:xfrm>
              <a:off x="10862043" y="4170000"/>
              <a:ext cx="1086412" cy="529380"/>
            </a:xfrm>
            <a:custGeom>
              <a:avLst/>
              <a:gdLst>
                <a:gd name="connsiteX0" fmla="*/ 0 w 1086412"/>
                <a:gd name="connsiteY0" fmla="*/ 0 h 529380"/>
                <a:gd name="connsiteX1" fmla="*/ 1086412 w 1086412"/>
                <a:gd name="connsiteY1" fmla="*/ 0 h 529380"/>
                <a:gd name="connsiteX2" fmla="*/ 1086412 w 1086412"/>
                <a:gd name="connsiteY2" fmla="*/ 529380 h 529380"/>
                <a:gd name="connsiteX3" fmla="*/ 0 w 1086412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12" h="529380">
                  <a:moveTo>
                    <a:pt x="0" y="0"/>
                  </a:moveTo>
                  <a:lnTo>
                    <a:pt x="1086412" y="0"/>
                  </a:lnTo>
                  <a:lnTo>
                    <a:pt x="1086412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246998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D8BF9F21-6BB6-F343-8630-677DAF8BDC54}"/>
                </a:ext>
              </a:extLst>
            </p:cNvPr>
            <p:cNvSpPr/>
            <p:nvPr/>
          </p:nvSpPr>
          <p:spPr>
            <a:xfrm>
              <a:off x="6176300" y="4708834"/>
              <a:ext cx="1388718" cy="529380"/>
            </a:xfrm>
            <a:custGeom>
              <a:avLst/>
              <a:gdLst>
                <a:gd name="connsiteX0" fmla="*/ 0 w 1388718"/>
                <a:gd name="connsiteY0" fmla="*/ 0 h 529380"/>
                <a:gd name="connsiteX1" fmla="*/ 1388718 w 1388718"/>
                <a:gd name="connsiteY1" fmla="*/ 0 h 529380"/>
                <a:gd name="connsiteX2" fmla="*/ 1388718 w 1388718"/>
                <a:gd name="connsiteY2" fmla="*/ 529380 h 529380"/>
                <a:gd name="connsiteX3" fmla="*/ 0 w 1388718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8718" h="529380">
                  <a:moveTo>
                    <a:pt x="0" y="0"/>
                  </a:moveTo>
                  <a:lnTo>
                    <a:pt x="1388718" y="0"/>
                  </a:lnTo>
                  <a:lnTo>
                    <a:pt x="1388718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E9F0F6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1C8A6E52-E143-4D45-B3F8-5B89B0FE4DC3}"/>
                </a:ext>
              </a:extLst>
            </p:cNvPr>
            <p:cNvSpPr/>
            <p:nvPr/>
          </p:nvSpPr>
          <p:spPr>
            <a:xfrm>
              <a:off x="6176300" y="5247668"/>
              <a:ext cx="1388718" cy="529380"/>
            </a:xfrm>
            <a:custGeom>
              <a:avLst/>
              <a:gdLst>
                <a:gd name="connsiteX0" fmla="*/ 0 w 1388718"/>
                <a:gd name="connsiteY0" fmla="*/ 0 h 529380"/>
                <a:gd name="connsiteX1" fmla="*/ 1388718 w 1388718"/>
                <a:gd name="connsiteY1" fmla="*/ 0 h 529380"/>
                <a:gd name="connsiteX2" fmla="*/ 1388718 w 1388718"/>
                <a:gd name="connsiteY2" fmla="*/ 529380 h 529380"/>
                <a:gd name="connsiteX3" fmla="*/ 0 w 1388718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8718" h="529380">
                  <a:moveTo>
                    <a:pt x="0" y="0"/>
                  </a:moveTo>
                  <a:lnTo>
                    <a:pt x="1388718" y="0"/>
                  </a:lnTo>
                  <a:lnTo>
                    <a:pt x="1388718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E9F0F6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2B91F764-DE68-5949-A610-24EC16B15475}"/>
                </a:ext>
              </a:extLst>
            </p:cNvPr>
            <p:cNvSpPr/>
            <p:nvPr/>
          </p:nvSpPr>
          <p:spPr>
            <a:xfrm>
              <a:off x="8871348" y="4415141"/>
              <a:ext cx="685460" cy="82583"/>
            </a:xfrm>
            <a:custGeom>
              <a:avLst/>
              <a:gdLst>
                <a:gd name="connsiteX0" fmla="*/ 42739 w 685460"/>
                <a:gd name="connsiteY0" fmla="*/ 16789 h 82583"/>
                <a:gd name="connsiteX1" fmla="*/ 42739 w 685460"/>
                <a:gd name="connsiteY1" fmla="*/ 1588 h 82583"/>
                <a:gd name="connsiteX2" fmla="*/ 0 w 685460"/>
                <a:gd name="connsiteY2" fmla="*/ 1588 h 82583"/>
                <a:gd name="connsiteX3" fmla="*/ 0 w 685460"/>
                <a:gd name="connsiteY3" fmla="*/ 80995 h 82583"/>
                <a:gd name="connsiteX4" fmla="*/ 17231 w 685460"/>
                <a:gd name="connsiteY4" fmla="*/ 80995 h 82583"/>
                <a:gd name="connsiteX5" fmla="*/ 17231 w 685460"/>
                <a:gd name="connsiteY5" fmla="*/ 46964 h 82583"/>
                <a:gd name="connsiteX6" fmla="*/ 40811 w 685460"/>
                <a:gd name="connsiteY6" fmla="*/ 46964 h 82583"/>
                <a:gd name="connsiteX7" fmla="*/ 40811 w 685460"/>
                <a:gd name="connsiteY7" fmla="*/ 31990 h 82583"/>
                <a:gd name="connsiteX8" fmla="*/ 17231 w 685460"/>
                <a:gd name="connsiteY8" fmla="*/ 31990 h 82583"/>
                <a:gd name="connsiteX9" fmla="*/ 17231 w 685460"/>
                <a:gd name="connsiteY9" fmla="*/ 16789 h 82583"/>
                <a:gd name="connsiteX10" fmla="*/ 42739 w 685460"/>
                <a:gd name="connsiteY10" fmla="*/ 16789 h 82583"/>
                <a:gd name="connsiteX11" fmla="*/ 53839 w 685460"/>
                <a:gd name="connsiteY11" fmla="*/ 1588 h 82583"/>
                <a:gd name="connsiteX12" fmla="*/ 53839 w 685460"/>
                <a:gd name="connsiteY12" fmla="*/ 80995 h 82583"/>
                <a:gd name="connsiteX13" fmla="*/ 71070 w 685460"/>
                <a:gd name="connsiteY13" fmla="*/ 80995 h 82583"/>
                <a:gd name="connsiteX14" fmla="*/ 71070 w 685460"/>
                <a:gd name="connsiteY14" fmla="*/ 51501 h 82583"/>
                <a:gd name="connsiteX15" fmla="*/ 79686 w 685460"/>
                <a:gd name="connsiteY15" fmla="*/ 51501 h 82583"/>
                <a:gd name="connsiteX16" fmla="*/ 108254 w 685460"/>
                <a:gd name="connsiteY16" fmla="*/ 26545 h 82583"/>
                <a:gd name="connsiteX17" fmla="*/ 79686 w 685460"/>
                <a:gd name="connsiteY17" fmla="*/ 1588 h 82583"/>
                <a:gd name="connsiteX18" fmla="*/ 53839 w 685460"/>
                <a:gd name="connsiteY18" fmla="*/ 1588 h 82583"/>
                <a:gd name="connsiteX19" fmla="*/ 71070 w 685460"/>
                <a:gd name="connsiteY19" fmla="*/ 16675 h 82583"/>
                <a:gd name="connsiteX20" fmla="*/ 78212 w 685460"/>
                <a:gd name="connsiteY20" fmla="*/ 16675 h 82583"/>
                <a:gd name="connsiteX21" fmla="*/ 90796 w 685460"/>
                <a:gd name="connsiteY21" fmla="*/ 26545 h 82583"/>
                <a:gd name="connsiteX22" fmla="*/ 78212 w 685460"/>
                <a:gd name="connsiteY22" fmla="*/ 36414 h 82583"/>
                <a:gd name="connsiteX23" fmla="*/ 71070 w 685460"/>
                <a:gd name="connsiteY23" fmla="*/ 36414 h 82583"/>
                <a:gd name="connsiteX24" fmla="*/ 71070 w 685460"/>
                <a:gd name="connsiteY24" fmla="*/ 16675 h 82583"/>
                <a:gd name="connsiteX25" fmla="*/ 171767 w 685460"/>
                <a:gd name="connsiteY25" fmla="*/ 0 h 82583"/>
                <a:gd name="connsiteX26" fmla="*/ 145919 w 685460"/>
                <a:gd name="connsiteY26" fmla="*/ 22121 h 82583"/>
                <a:gd name="connsiteX27" fmla="*/ 161337 w 685460"/>
                <a:gd name="connsiteY27" fmla="*/ 42880 h 82583"/>
                <a:gd name="connsiteX28" fmla="*/ 170520 w 685460"/>
                <a:gd name="connsiteY28" fmla="*/ 47644 h 82583"/>
                <a:gd name="connsiteX29" fmla="*/ 181969 w 685460"/>
                <a:gd name="connsiteY29" fmla="*/ 59215 h 82583"/>
                <a:gd name="connsiteX30" fmla="*/ 172107 w 685460"/>
                <a:gd name="connsiteY30" fmla="*/ 67383 h 82583"/>
                <a:gd name="connsiteX31" fmla="*/ 152608 w 685460"/>
                <a:gd name="connsiteY31" fmla="*/ 54451 h 82583"/>
                <a:gd name="connsiteX32" fmla="*/ 141612 w 685460"/>
                <a:gd name="connsiteY32" fmla="*/ 65114 h 82583"/>
                <a:gd name="connsiteX33" fmla="*/ 172220 w 685460"/>
                <a:gd name="connsiteY33" fmla="*/ 82583 h 82583"/>
                <a:gd name="connsiteX34" fmla="*/ 198974 w 685460"/>
                <a:gd name="connsiteY34" fmla="*/ 59215 h 82583"/>
                <a:gd name="connsiteX35" fmla="*/ 183670 w 685460"/>
                <a:gd name="connsiteY35" fmla="*/ 36527 h 82583"/>
                <a:gd name="connsiteX36" fmla="*/ 170633 w 685460"/>
                <a:gd name="connsiteY36" fmla="*/ 29721 h 82583"/>
                <a:gd name="connsiteX37" fmla="*/ 163037 w 685460"/>
                <a:gd name="connsiteY37" fmla="*/ 21667 h 82583"/>
                <a:gd name="connsiteX38" fmla="*/ 171767 w 685460"/>
                <a:gd name="connsiteY38" fmla="*/ 15314 h 82583"/>
                <a:gd name="connsiteX39" fmla="*/ 187864 w 685460"/>
                <a:gd name="connsiteY39" fmla="*/ 24276 h 82583"/>
                <a:gd name="connsiteX40" fmla="*/ 198747 w 685460"/>
                <a:gd name="connsiteY40" fmla="*/ 13840 h 82583"/>
                <a:gd name="connsiteX41" fmla="*/ 171767 w 685460"/>
                <a:gd name="connsiteY41" fmla="*/ 0 h 82583"/>
                <a:gd name="connsiteX42" fmla="*/ 235742 w 685460"/>
                <a:gd name="connsiteY42" fmla="*/ 22347 h 82583"/>
                <a:gd name="connsiteX43" fmla="*/ 207741 w 685460"/>
                <a:gd name="connsiteY43" fmla="*/ 52409 h 82583"/>
                <a:gd name="connsiteX44" fmla="*/ 235742 w 685460"/>
                <a:gd name="connsiteY44" fmla="*/ 82583 h 82583"/>
                <a:gd name="connsiteX45" fmla="*/ 260229 w 685460"/>
                <a:gd name="connsiteY45" fmla="*/ 67156 h 82583"/>
                <a:gd name="connsiteX46" fmla="*/ 249119 w 685460"/>
                <a:gd name="connsiteY46" fmla="*/ 60349 h 82583"/>
                <a:gd name="connsiteX47" fmla="*/ 236762 w 685460"/>
                <a:gd name="connsiteY47" fmla="*/ 68517 h 82583"/>
                <a:gd name="connsiteX48" fmla="*/ 224179 w 685460"/>
                <a:gd name="connsiteY48" fmla="*/ 52409 h 82583"/>
                <a:gd name="connsiteX49" fmla="*/ 236422 w 685460"/>
                <a:gd name="connsiteY49" fmla="*/ 36527 h 82583"/>
                <a:gd name="connsiteX50" fmla="*/ 248779 w 685460"/>
                <a:gd name="connsiteY50" fmla="*/ 45716 h 82583"/>
                <a:gd name="connsiteX51" fmla="*/ 260569 w 685460"/>
                <a:gd name="connsiteY51" fmla="*/ 39136 h 82583"/>
                <a:gd name="connsiteX52" fmla="*/ 235742 w 685460"/>
                <a:gd name="connsiteY52" fmla="*/ 22347 h 82583"/>
                <a:gd name="connsiteX53" fmla="*/ 296855 w 685460"/>
                <a:gd name="connsiteY53" fmla="*/ 22347 h 82583"/>
                <a:gd name="connsiteX54" fmla="*/ 268514 w 685460"/>
                <a:gd name="connsiteY54" fmla="*/ 52749 h 82583"/>
                <a:gd name="connsiteX55" fmla="*/ 297762 w 685460"/>
                <a:gd name="connsiteY55" fmla="*/ 82583 h 82583"/>
                <a:gd name="connsiteX56" fmla="*/ 322816 w 685460"/>
                <a:gd name="connsiteY56" fmla="*/ 73281 h 82583"/>
                <a:gd name="connsiteX57" fmla="*/ 314313 w 685460"/>
                <a:gd name="connsiteY57" fmla="*/ 63753 h 82583"/>
                <a:gd name="connsiteX58" fmla="*/ 298329 w 685460"/>
                <a:gd name="connsiteY58" fmla="*/ 69311 h 82583"/>
                <a:gd name="connsiteX59" fmla="*/ 284612 w 685460"/>
                <a:gd name="connsiteY59" fmla="*/ 57967 h 82583"/>
                <a:gd name="connsiteX60" fmla="*/ 323723 w 685460"/>
                <a:gd name="connsiteY60" fmla="*/ 57967 h 82583"/>
                <a:gd name="connsiteX61" fmla="*/ 323723 w 685460"/>
                <a:gd name="connsiteY61" fmla="*/ 50594 h 82583"/>
                <a:gd name="connsiteX62" fmla="*/ 296855 w 685460"/>
                <a:gd name="connsiteY62" fmla="*/ 22347 h 82583"/>
                <a:gd name="connsiteX63" fmla="*/ 296402 w 685460"/>
                <a:gd name="connsiteY63" fmla="*/ 35620 h 82583"/>
                <a:gd name="connsiteX64" fmla="*/ 308645 w 685460"/>
                <a:gd name="connsiteY64" fmla="*/ 47077 h 82583"/>
                <a:gd name="connsiteX65" fmla="*/ 284612 w 685460"/>
                <a:gd name="connsiteY65" fmla="*/ 47077 h 82583"/>
                <a:gd name="connsiteX66" fmla="*/ 296402 w 685460"/>
                <a:gd name="connsiteY66" fmla="*/ 35620 h 82583"/>
                <a:gd name="connsiteX67" fmla="*/ 368190 w 685460"/>
                <a:gd name="connsiteY67" fmla="*/ 22347 h 82583"/>
                <a:gd name="connsiteX68" fmla="*/ 351979 w 685460"/>
                <a:gd name="connsiteY68" fmla="*/ 30061 h 82583"/>
                <a:gd name="connsiteX69" fmla="*/ 351979 w 685460"/>
                <a:gd name="connsiteY69" fmla="*/ 23936 h 82583"/>
                <a:gd name="connsiteX70" fmla="*/ 336221 w 685460"/>
                <a:gd name="connsiteY70" fmla="*/ 23936 h 82583"/>
                <a:gd name="connsiteX71" fmla="*/ 336221 w 685460"/>
                <a:gd name="connsiteY71" fmla="*/ 80995 h 82583"/>
                <a:gd name="connsiteX72" fmla="*/ 352659 w 685460"/>
                <a:gd name="connsiteY72" fmla="*/ 80995 h 82583"/>
                <a:gd name="connsiteX73" fmla="*/ 352659 w 685460"/>
                <a:gd name="connsiteY73" fmla="*/ 53770 h 82583"/>
                <a:gd name="connsiteX74" fmla="*/ 363315 w 685460"/>
                <a:gd name="connsiteY74" fmla="*/ 36754 h 82583"/>
                <a:gd name="connsiteX75" fmla="*/ 373178 w 685460"/>
                <a:gd name="connsiteY75" fmla="*/ 48665 h 82583"/>
                <a:gd name="connsiteX76" fmla="*/ 373178 w 685460"/>
                <a:gd name="connsiteY76" fmla="*/ 80995 h 82583"/>
                <a:gd name="connsiteX77" fmla="*/ 389616 w 685460"/>
                <a:gd name="connsiteY77" fmla="*/ 80995 h 82583"/>
                <a:gd name="connsiteX78" fmla="*/ 389616 w 685460"/>
                <a:gd name="connsiteY78" fmla="*/ 46510 h 82583"/>
                <a:gd name="connsiteX79" fmla="*/ 368190 w 685460"/>
                <a:gd name="connsiteY79" fmla="*/ 22347 h 82583"/>
                <a:gd name="connsiteX80" fmla="*/ 426185 w 685460"/>
                <a:gd name="connsiteY80" fmla="*/ 22347 h 82583"/>
                <a:gd name="connsiteX81" fmla="*/ 402719 w 685460"/>
                <a:gd name="connsiteY81" fmla="*/ 33351 h 82583"/>
                <a:gd name="connsiteX82" fmla="*/ 412355 w 685460"/>
                <a:gd name="connsiteY82" fmla="*/ 41745 h 82583"/>
                <a:gd name="connsiteX83" fmla="*/ 426185 w 685460"/>
                <a:gd name="connsiteY83" fmla="*/ 35279 h 82583"/>
                <a:gd name="connsiteX84" fmla="*/ 434348 w 685460"/>
                <a:gd name="connsiteY84" fmla="*/ 41745 h 82583"/>
                <a:gd name="connsiteX85" fmla="*/ 434348 w 685460"/>
                <a:gd name="connsiteY85" fmla="*/ 43107 h 82583"/>
                <a:gd name="connsiteX86" fmla="*/ 423125 w 685460"/>
                <a:gd name="connsiteY86" fmla="*/ 46283 h 82583"/>
                <a:gd name="connsiteX87" fmla="*/ 400338 w 685460"/>
                <a:gd name="connsiteY87" fmla="*/ 67609 h 82583"/>
                <a:gd name="connsiteX88" fmla="*/ 416323 w 685460"/>
                <a:gd name="connsiteY88" fmla="*/ 82583 h 82583"/>
                <a:gd name="connsiteX89" fmla="*/ 434348 w 685460"/>
                <a:gd name="connsiteY89" fmla="*/ 74870 h 82583"/>
                <a:gd name="connsiteX90" fmla="*/ 434348 w 685460"/>
                <a:gd name="connsiteY90" fmla="*/ 80995 h 82583"/>
                <a:gd name="connsiteX91" fmla="*/ 449992 w 685460"/>
                <a:gd name="connsiteY91" fmla="*/ 80995 h 82583"/>
                <a:gd name="connsiteX92" fmla="*/ 449992 w 685460"/>
                <a:gd name="connsiteY92" fmla="*/ 42540 h 82583"/>
                <a:gd name="connsiteX93" fmla="*/ 426185 w 685460"/>
                <a:gd name="connsiteY93" fmla="*/ 22347 h 82583"/>
                <a:gd name="connsiteX94" fmla="*/ 433554 w 685460"/>
                <a:gd name="connsiteY94" fmla="*/ 55131 h 82583"/>
                <a:gd name="connsiteX95" fmla="*/ 433554 w 685460"/>
                <a:gd name="connsiteY95" fmla="*/ 60803 h 82583"/>
                <a:gd name="connsiteX96" fmla="*/ 420630 w 685460"/>
                <a:gd name="connsiteY96" fmla="*/ 69538 h 82583"/>
                <a:gd name="connsiteX97" fmla="*/ 416323 w 685460"/>
                <a:gd name="connsiteY97" fmla="*/ 65681 h 82583"/>
                <a:gd name="connsiteX98" fmla="*/ 425619 w 685460"/>
                <a:gd name="connsiteY98" fmla="*/ 57400 h 82583"/>
                <a:gd name="connsiteX99" fmla="*/ 433554 w 685460"/>
                <a:gd name="connsiteY99" fmla="*/ 55131 h 82583"/>
                <a:gd name="connsiteX100" fmla="*/ 496746 w 685460"/>
                <a:gd name="connsiteY100" fmla="*/ 38683 h 82583"/>
                <a:gd name="connsiteX101" fmla="*/ 496746 w 685460"/>
                <a:gd name="connsiteY101" fmla="*/ 23482 h 82583"/>
                <a:gd name="connsiteX102" fmla="*/ 493798 w 685460"/>
                <a:gd name="connsiteY102" fmla="*/ 23482 h 82583"/>
                <a:gd name="connsiteX103" fmla="*/ 479401 w 685460"/>
                <a:gd name="connsiteY103" fmla="*/ 31876 h 82583"/>
                <a:gd name="connsiteX104" fmla="*/ 479401 w 685460"/>
                <a:gd name="connsiteY104" fmla="*/ 23936 h 82583"/>
                <a:gd name="connsiteX105" fmla="*/ 463643 w 685460"/>
                <a:gd name="connsiteY105" fmla="*/ 23936 h 82583"/>
                <a:gd name="connsiteX106" fmla="*/ 463643 w 685460"/>
                <a:gd name="connsiteY106" fmla="*/ 80995 h 82583"/>
                <a:gd name="connsiteX107" fmla="*/ 480081 w 685460"/>
                <a:gd name="connsiteY107" fmla="*/ 80995 h 82583"/>
                <a:gd name="connsiteX108" fmla="*/ 480081 w 685460"/>
                <a:gd name="connsiteY108" fmla="*/ 52976 h 82583"/>
                <a:gd name="connsiteX109" fmla="*/ 491758 w 685460"/>
                <a:gd name="connsiteY109" fmla="*/ 38683 h 82583"/>
                <a:gd name="connsiteX110" fmla="*/ 496746 w 685460"/>
                <a:gd name="connsiteY110" fmla="*/ 38683 h 82583"/>
                <a:gd name="connsiteX111" fmla="*/ 522149 w 685460"/>
                <a:gd name="connsiteY111" fmla="*/ 16562 h 82583"/>
                <a:gd name="connsiteX112" fmla="*/ 522149 w 685460"/>
                <a:gd name="connsiteY112" fmla="*/ 1588 h 82583"/>
                <a:gd name="connsiteX113" fmla="*/ 505711 w 685460"/>
                <a:gd name="connsiteY113" fmla="*/ 1588 h 82583"/>
                <a:gd name="connsiteX114" fmla="*/ 505711 w 685460"/>
                <a:gd name="connsiteY114" fmla="*/ 16562 h 82583"/>
                <a:gd name="connsiteX115" fmla="*/ 522149 w 685460"/>
                <a:gd name="connsiteY115" fmla="*/ 16562 h 82583"/>
                <a:gd name="connsiteX116" fmla="*/ 522149 w 685460"/>
                <a:gd name="connsiteY116" fmla="*/ 80995 h 82583"/>
                <a:gd name="connsiteX117" fmla="*/ 522149 w 685460"/>
                <a:gd name="connsiteY117" fmla="*/ 23936 h 82583"/>
                <a:gd name="connsiteX118" fmla="*/ 505711 w 685460"/>
                <a:gd name="connsiteY118" fmla="*/ 23936 h 82583"/>
                <a:gd name="connsiteX119" fmla="*/ 505711 w 685460"/>
                <a:gd name="connsiteY119" fmla="*/ 80995 h 82583"/>
                <a:gd name="connsiteX120" fmla="*/ 522149 w 685460"/>
                <a:gd name="connsiteY120" fmla="*/ 80995 h 82583"/>
                <a:gd name="connsiteX121" fmla="*/ 563782 w 685460"/>
                <a:gd name="connsiteY121" fmla="*/ 22461 h 82583"/>
                <a:gd name="connsiteX122" fmla="*/ 534987 w 685460"/>
                <a:gd name="connsiteY122" fmla="*/ 52522 h 82583"/>
                <a:gd name="connsiteX123" fmla="*/ 563782 w 685460"/>
                <a:gd name="connsiteY123" fmla="*/ 82583 h 82583"/>
                <a:gd name="connsiteX124" fmla="*/ 592577 w 685460"/>
                <a:gd name="connsiteY124" fmla="*/ 52522 h 82583"/>
                <a:gd name="connsiteX125" fmla="*/ 563782 w 685460"/>
                <a:gd name="connsiteY125" fmla="*/ 22461 h 82583"/>
                <a:gd name="connsiteX126" fmla="*/ 563782 w 685460"/>
                <a:gd name="connsiteY126" fmla="*/ 36527 h 82583"/>
                <a:gd name="connsiteX127" fmla="*/ 576139 w 685460"/>
                <a:gd name="connsiteY127" fmla="*/ 52522 h 82583"/>
                <a:gd name="connsiteX128" fmla="*/ 563782 w 685460"/>
                <a:gd name="connsiteY128" fmla="*/ 68517 h 82583"/>
                <a:gd name="connsiteX129" fmla="*/ 551425 w 685460"/>
                <a:gd name="connsiteY129" fmla="*/ 52522 h 82583"/>
                <a:gd name="connsiteX130" fmla="*/ 563782 w 685460"/>
                <a:gd name="connsiteY130" fmla="*/ 36527 h 82583"/>
                <a:gd name="connsiteX131" fmla="*/ 657686 w 685460"/>
                <a:gd name="connsiteY131" fmla="*/ 0 h 82583"/>
                <a:gd name="connsiteX132" fmla="*/ 629798 w 685460"/>
                <a:gd name="connsiteY132" fmla="*/ 15655 h 82583"/>
                <a:gd name="connsiteX133" fmla="*/ 641248 w 685460"/>
                <a:gd name="connsiteY133" fmla="*/ 26318 h 82583"/>
                <a:gd name="connsiteX134" fmla="*/ 657686 w 685460"/>
                <a:gd name="connsiteY134" fmla="*/ 15314 h 82583"/>
                <a:gd name="connsiteX135" fmla="*/ 668002 w 685460"/>
                <a:gd name="connsiteY135" fmla="*/ 24843 h 82583"/>
                <a:gd name="connsiteX136" fmla="*/ 660180 w 685460"/>
                <a:gd name="connsiteY136" fmla="*/ 39590 h 82583"/>
                <a:gd name="connsiteX137" fmla="*/ 632632 w 685460"/>
                <a:gd name="connsiteY137" fmla="*/ 68744 h 82583"/>
                <a:gd name="connsiteX138" fmla="*/ 632632 w 685460"/>
                <a:gd name="connsiteY138" fmla="*/ 80995 h 82583"/>
                <a:gd name="connsiteX139" fmla="*/ 685460 w 685460"/>
                <a:gd name="connsiteY139" fmla="*/ 80995 h 82583"/>
                <a:gd name="connsiteX140" fmla="*/ 685460 w 685460"/>
                <a:gd name="connsiteY140" fmla="*/ 65794 h 82583"/>
                <a:gd name="connsiteX141" fmla="*/ 656099 w 685460"/>
                <a:gd name="connsiteY141" fmla="*/ 65794 h 82583"/>
                <a:gd name="connsiteX142" fmla="*/ 672536 w 685460"/>
                <a:gd name="connsiteY142" fmla="*/ 48665 h 82583"/>
                <a:gd name="connsiteX143" fmla="*/ 685007 w 685460"/>
                <a:gd name="connsiteY143" fmla="*/ 24389 h 82583"/>
                <a:gd name="connsiteX144" fmla="*/ 657686 w 685460"/>
                <a:gd name="connsiteY144" fmla="*/ 0 h 8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685460" h="82583">
                  <a:moveTo>
                    <a:pt x="42739" y="16789"/>
                  </a:moveTo>
                  <a:lnTo>
                    <a:pt x="42739" y="1588"/>
                  </a:lnTo>
                  <a:lnTo>
                    <a:pt x="0" y="1588"/>
                  </a:lnTo>
                  <a:lnTo>
                    <a:pt x="0" y="80995"/>
                  </a:lnTo>
                  <a:lnTo>
                    <a:pt x="17231" y="80995"/>
                  </a:lnTo>
                  <a:lnTo>
                    <a:pt x="17231" y="46964"/>
                  </a:lnTo>
                  <a:lnTo>
                    <a:pt x="40811" y="46964"/>
                  </a:lnTo>
                  <a:lnTo>
                    <a:pt x="40811" y="31990"/>
                  </a:lnTo>
                  <a:lnTo>
                    <a:pt x="17231" y="31990"/>
                  </a:lnTo>
                  <a:lnTo>
                    <a:pt x="17231" y="16789"/>
                  </a:lnTo>
                  <a:lnTo>
                    <a:pt x="42739" y="16789"/>
                  </a:lnTo>
                  <a:close/>
                  <a:moveTo>
                    <a:pt x="53839" y="1588"/>
                  </a:moveTo>
                  <a:lnTo>
                    <a:pt x="53839" y="80995"/>
                  </a:lnTo>
                  <a:lnTo>
                    <a:pt x="71070" y="80995"/>
                  </a:lnTo>
                  <a:lnTo>
                    <a:pt x="71070" y="51501"/>
                  </a:lnTo>
                  <a:lnTo>
                    <a:pt x="79686" y="51501"/>
                  </a:lnTo>
                  <a:cubicBezTo>
                    <a:pt x="100319" y="51501"/>
                    <a:pt x="108254" y="38569"/>
                    <a:pt x="108254" y="26545"/>
                  </a:cubicBezTo>
                  <a:cubicBezTo>
                    <a:pt x="108254" y="14520"/>
                    <a:pt x="100319" y="1588"/>
                    <a:pt x="79686" y="1588"/>
                  </a:cubicBezTo>
                  <a:lnTo>
                    <a:pt x="53839" y="1588"/>
                  </a:lnTo>
                  <a:close/>
                  <a:moveTo>
                    <a:pt x="71070" y="16675"/>
                  </a:moveTo>
                  <a:lnTo>
                    <a:pt x="78212" y="16675"/>
                  </a:lnTo>
                  <a:cubicBezTo>
                    <a:pt x="87508" y="16675"/>
                    <a:pt x="90796" y="21440"/>
                    <a:pt x="90796" y="26545"/>
                  </a:cubicBezTo>
                  <a:cubicBezTo>
                    <a:pt x="90796" y="31649"/>
                    <a:pt x="87508" y="36414"/>
                    <a:pt x="78212" y="36414"/>
                  </a:cubicBezTo>
                  <a:lnTo>
                    <a:pt x="71070" y="36414"/>
                  </a:lnTo>
                  <a:lnTo>
                    <a:pt x="71070" y="16675"/>
                  </a:lnTo>
                  <a:close/>
                  <a:moveTo>
                    <a:pt x="171767" y="0"/>
                  </a:moveTo>
                  <a:cubicBezTo>
                    <a:pt x="157369" y="0"/>
                    <a:pt x="145919" y="9075"/>
                    <a:pt x="145919" y="22121"/>
                  </a:cubicBezTo>
                  <a:cubicBezTo>
                    <a:pt x="145919" y="31309"/>
                    <a:pt x="151701" y="37775"/>
                    <a:pt x="161337" y="42880"/>
                  </a:cubicBezTo>
                  <a:lnTo>
                    <a:pt x="170520" y="47644"/>
                  </a:lnTo>
                  <a:cubicBezTo>
                    <a:pt x="178002" y="51501"/>
                    <a:pt x="181969" y="54564"/>
                    <a:pt x="181969" y="59215"/>
                  </a:cubicBezTo>
                  <a:cubicBezTo>
                    <a:pt x="181969" y="63639"/>
                    <a:pt x="178455" y="67383"/>
                    <a:pt x="172107" y="67383"/>
                  </a:cubicBezTo>
                  <a:cubicBezTo>
                    <a:pt x="162471" y="67383"/>
                    <a:pt x="154762" y="58534"/>
                    <a:pt x="152608" y="54451"/>
                  </a:cubicBezTo>
                  <a:lnTo>
                    <a:pt x="141612" y="65114"/>
                  </a:lnTo>
                  <a:cubicBezTo>
                    <a:pt x="143539" y="69198"/>
                    <a:pt x="153742" y="82583"/>
                    <a:pt x="172220" y="82583"/>
                  </a:cubicBezTo>
                  <a:cubicBezTo>
                    <a:pt x="188885" y="82583"/>
                    <a:pt x="198974" y="71807"/>
                    <a:pt x="198974" y="59215"/>
                  </a:cubicBezTo>
                  <a:cubicBezTo>
                    <a:pt x="198974" y="49459"/>
                    <a:pt x="192852" y="41292"/>
                    <a:pt x="183670" y="36527"/>
                  </a:cubicBezTo>
                  <a:lnTo>
                    <a:pt x="170633" y="29721"/>
                  </a:lnTo>
                  <a:cubicBezTo>
                    <a:pt x="166325" y="27452"/>
                    <a:pt x="163037" y="25524"/>
                    <a:pt x="163037" y="21667"/>
                  </a:cubicBezTo>
                  <a:cubicBezTo>
                    <a:pt x="163037" y="18037"/>
                    <a:pt x="165985" y="15314"/>
                    <a:pt x="171767" y="15314"/>
                  </a:cubicBezTo>
                  <a:cubicBezTo>
                    <a:pt x="180156" y="15314"/>
                    <a:pt x="184804" y="20986"/>
                    <a:pt x="187864" y="24276"/>
                  </a:cubicBezTo>
                  <a:lnTo>
                    <a:pt x="198747" y="13840"/>
                  </a:lnTo>
                  <a:cubicBezTo>
                    <a:pt x="193079" y="7714"/>
                    <a:pt x="185144" y="0"/>
                    <a:pt x="171767" y="0"/>
                  </a:cubicBezTo>
                  <a:close/>
                  <a:moveTo>
                    <a:pt x="235742" y="22347"/>
                  </a:moveTo>
                  <a:cubicBezTo>
                    <a:pt x="219644" y="22347"/>
                    <a:pt x="207741" y="34485"/>
                    <a:pt x="207741" y="52409"/>
                  </a:cubicBezTo>
                  <a:cubicBezTo>
                    <a:pt x="207741" y="70105"/>
                    <a:pt x="219304" y="82583"/>
                    <a:pt x="235742" y="82583"/>
                  </a:cubicBezTo>
                  <a:cubicBezTo>
                    <a:pt x="247079" y="82583"/>
                    <a:pt x="255921" y="76571"/>
                    <a:pt x="260229" y="67156"/>
                  </a:cubicBezTo>
                  <a:lnTo>
                    <a:pt x="249119" y="60349"/>
                  </a:lnTo>
                  <a:cubicBezTo>
                    <a:pt x="245945" y="66362"/>
                    <a:pt x="242317" y="68517"/>
                    <a:pt x="236762" y="68517"/>
                  </a:cubicBezTo>
                  <a:cubicBezTo>
                    <a:pt x="228147" y="68517"/>
                    <a:pt x="224179" y="62845"/>
                    <a:pt x="224179" y="52409"/>
                  </a:cubicBezTo>
                  <a:cubicBezTo>
                    <a:pt x="224179" y="41972"/>
                    <a:pt x="229507" y="36527"/>
                    <a:pt x="236422" y="36527"/>
                  </a:cubicBezTo>
                  <a:cubicBezTo>
                    <a:pt x="242544" y="36527"/>
                    <a:pt x="245605" y="39250"/>
                    <a:pt x="248779" y="45716"/>
                  </a:cubicBezTo>
                  <a:lnTo>
                    <a:pt x="260569" y="39136"/>
                  </a:lnTo>
                  <a:cubicBezTo>
                    <a:pt x="256488" y="28813"/>
                    <a:pt x="247759" y="22347"/>
                    <a:pt x="235742" y="22347"/>
                  </a:cubicBezTo>
                  <a:close/>
                  <a:moveTo>
                    <a:pt x="296855" y="22347"/>
                  </a:moveTo>
                  <a:cubicBezTo>
                    <a:pt x="279851" y="22347"/>
                    <a:pt x="268514" y="35620"/>
                    <a:pt x="268514" y="52749"/>
                  </a:cubicBezTo>
                  <a:cubicBezTo>
                    <a:pt x="268514" y="69084"/>
                    <a:pt x="278830" y="82583"/>
                    <a:pt x="297762" y="82583"/>
                  </a:cubicBezTo>
                  <a:cubicBezTo>
                    <a:pt x="307285" y="82583"/>
                    <a:pt x="315674" y="79180"/>
                    <a:pt x="322816" y="73281"/>
                  </a:cubicBezTo>
                  <a:lnTo>
                    <a:pt x="314313" y="63753"/>
                  </a:lnTo>
                  <a:cubicBezTo>
                    <a:pt x="309666" y="67383"/>
                    <a:pt x="303430" y="69311"/>
                    <a:pt x="298329" y="69311"/>
                  </a:cubicBezTo>
                  <a:cubicBezTo>
                    <a:pt x="289486" y="69311"/>
                    <a:pt x="285065" y="63526"/>
                    <a:pt x="284612" y="57967"/>
                  </a:cubicBezTo>
                  <a:lnTo>
                    <a:pt x="323723" y="57967"/>
                  </a:lnTo>
                  <a:lnTo>
                    <a:pt x="323723" y="50594"/>
                  </a:lnTo>
                  <a:cubicBezTo>
                    <a:pt x="323723" y="31876"/>
                    <a:pt x="311253" y="22347"/>
                    <a:pt x="296855" y="22347"/>
                  </a:cubicBezTo>
                  <a:close/>
                  <a:moveTo>
                    <a:pt x="296402" y="35620"/>
                  </a:moveTo>
                  <a:cubicBezTo>
                    <a:pt x="303884" y="35620"/>
                    <a:pt x="308418" y="40838"/>
                    <a:pt x="308645" y="47077"/>
                  </a:cubicBezTo>
                  <a:lnTo>
                    <a:pt x="284612" y="47077"/>
                  </a:lnTo>
                  <a:cubicBezTo>
                    <a:pt x="284838" y="40838"/>
                    <a:pt x="289033" y="35620"/>
                    <a:pt x="296402" y="35620"/>
                  </a:cubicBezTo>
                  <a:close/>
                  <a:moveTo>
                    <a:pt x="368190" y="22347"/>
                  </a:moveTo>
                  <a:cubicBezTo>
                    <a:pt x="359007" y="22347"/>
                    <a:pt x="354813" y="25864"/>
                    <a:pt x="351979" y="30061"/>
                  </a:cubicBezTo>
                  <a:lnTo>
                    <a:pt x="351979" y="23936"/>
                  </a:lnTo>
                  <a:lnTo>
                    <a:pt x="336221" y="23936"/>
                  </a:lnTo>
                  <a:lnTo>
                    <a:pt x="336221" y="80995"/>
                  </a:lnTo>
                  <a:lnTo>
                    <a:pt x="352659" y="80995"/>
                  </a:lnTo>
                  <a:lnTo>
                    <a:pt x="352659" y="53770"/>
                  </a:lnTo>
                  <a:cubicBezTo>
                    <a:pt x="352659" y="42313"/>
                    <a:pt x="356287" y="36754"/>
                    <a:pt x="363315" y="36754"/>
                  </a:cubicBezTo>
                  <a:cubicBezTo>
                    <a:pt x="369664" y="36754"/>
                    <a:pt x="373178" y="40384"/>
                    <a:pt x="373178" y="48665"/>
                  </a:cubicBezTo>
                  <a:lnTo>
                    <a:pt x="373178" y="80995"/>
                  </a:lnTo>
                  <a:lnTo>
                    <a:pt x="389616" y="80995"/>
                  </a:lnTo>
                  <a:lnTo>
                    <a:pt x="389616" y="46510"/>
                  </a:lnTo>
                  <a:cubicBezTo>
                    <a:pt x="389616" y="31196"/>
                    <a:pt x="381907" y="22347"/>
                    <a:pt x="368190" y="22347"/>
                  </a:cubicBezTo>
                  <a:close/>
                  <a:moveTo>
                    <a:pt x="426185" y="22347"/>
                  </a:moveTo>
                  <a:cubicBezTo>
                    <a:pt x="417796" y="22347"/>
                    <a:pt x="409861" y="25751"/>
                    <a:pt x="402719" y="33351"/>
                  </a:cubicBezTo>
                  <a:lnTo>
                    <a:pt x="412355" y="41745"/>
                  </a:lnTo>
                  <a:cubicBezTo>
                    <a:pt x="415869" y="38229"/>
                    <a:pt x="420857" y="35279"/>
                    <a:pt x="426185" y="35279"/>
                  </a:cubicBezTo>
                  <a:cubicBezTo>
                    <a:pt x="430380" y="35279"/>
                    <a:pt x="434348" y="37094"/>
                    <a:pt x="434348" y="41745"/>
                  </a:cubicBezTo>
                  <a:lnTo>
                    <a:pt x="434348" y="43107"/>
                  </a:lnTo>
                  <a:lnTo>
                    <a:pt x="423125" y="46283"/>
                  </a:lnTo>
                  <a:cubicBezTo>
                    <a:pt x="409407" y="50140"/>
                    <a:pt x="400338" y="55925"/>
                    <a:pt x="400338" y="67609"/>
                  </a:cubicBezTo>
                  <a:cubicBezTo>
                    <a:pt x="400338" y="78840"/>
                    <a:pt x="408727" y="82583"/>
                    <a:pt x="416323" y="82583"/>
                  </a:cubicBezTo>
                  <a:cubicBezTo>
                    <a:pt x="422671" y="82583"/>
                    <a:pt x="430153" y="79974"/>
                    <a:pt x="434348" y="74870"/>
                  </a:cubicBezTo>
                  <a:lnTo>
                    <a:pt x="434348" y="80995"/>
                  </a:lnTo>
                  <a:lnTo>
                    <a:pt x="449992" y="80995"/>
                  </a:lnTo>
                  <a:lnTo>
                    <a:pt x="449992" y="42540"/>
                  </a:lnTo>
                  <a:cubicBezTo>
                    <a:pt x="449992" y="24843"/>
                    <a:pt x="433441" y="22347"/>
                    <a:pt x="426185" y="22347"/>
                  </a:cubicBezTo>
                  <a:close/>
                  <a:moveTo>
                    <a:pt x="433554" y="55131"/>
                  </a:moveTo>
                  <a:lnTo>
                    <a:pt x="433554" y="60803"/>
                  </a:lnTo>
                  <a:cubicBezTo>
                    <a:pt x="433554" y="65114"/>
                    <a:pt x="425392" y="69538"/>
                    <a:pt x="420630" y="69538"/>
                  </a:cubicBezTo>
                  <a:cubicBezTo>
                    <a:pt x="418023" y="69538"/>
                    <a:pt x="416323" y="68177"/>
                    <a:pt x="416323" y="65681"/>
                  </a:cubicBezTo>
                  <a:cubicBezTo>
                    <a:pt x="416323" y="62618"/>
                    <a:pt x="418250" y="59555"/>
                    <a:pt x="425619" y="57400"/>
                  </a:cubicBezTo>
                  <a:lnTo>
                    <a:pt x="433554" y="55131"/>
                  </a:lnTo>
                  <a:close/>
                  <a:moveTo>
                    <a:pt x="496746" y="38683"/>
                  </a:moveTo>
                  <a:lnTo>
                    <a:pt x="496746" y="23482"/>
                  </a:lnTo>
                  <a:lnTo>
                    <a:pt x="493798" y="23482"/>
                  </a:lnTo>
                  <a:cubicBezTo>
                    <a:pt x="487450" y="23482"/>
                    <a:pt x="482348" y="26772"/>
                    <a:pt x="479401" y="31876"/>
                  </a:cubicBezTo>
                  <a:lnTo>
                    <a:pt x="479401" y="23936"/>
                  </a:lnTo>
                  <a:lnTo>
                    <a:pt x="463643" y="23936"/>
                  </a:lnTo>
                  <a:lnTo>
                    <a:pt x="463643" y="80995"/>
                  </a:lnTo>
                  <a:lnTo>
                    <a:pt x="480081" y="80995"/>
                  </a:lnTo>
                  <a:lnTo>
                    <a:pt x="480081" y="52976"/>
                  </a:lnTo>
                  <a:cubicBezTo>
                    <a:pt x="480081" y="43674"/>
                    <a:pt x="484842" y="38683"/>
                    <a:pt x="491758" y="38683"/>
                  </a:cubicBezTo>
                  <a:lnTo>
                    <a:pt x="496746" y="38683"/>
                  </a:lnTo>
                  <a:close/>
                  <a:moveTo>
                    <a:pt x="522149" y="16562"/>
                  </a:moveTo>
                  <a:lnTo>
                    <a:pt x="522149" y="1588"/>
                  </a:lnTo>
                  <a:lnTo>
                    <a:pt x="505711" y="1588"/>
                  </a:lnTo>
                  <a:lnTo>
                    <a:pt x="505711" y="16562"/>
                  </a:lnTo>
                  <a:lnTo>
                    <a:pt x="522149" y="16562"/>
                  </a:lnTo>
                  <a:close/>
                  <a:moveTo>
                    <a:pt x="522149" y="80995"/>
                  </a:moveTo>
                  <a:lnTo>
                    <a:pt x="522149" y="23936"/>
                  </a:lnTo>
                  <a:lnTo>
                    <a:pt x="505711" y="23936"/>
                  </a:lnTo>
                  <a:lnTo>
                    <a:pt x="505711" y="80995"/>
                  </a:lnTo>
                  <a:lnTo>
                    <a:pt x="522149" y="80995"/>
                  </a:lnTo>
                  <a:close/>
                  <a:moveTo>
                    <a:pt x="563782" y="22461"/>
                  </a:moveTo>
                  <a:cubicBezTo>
                    <a:pt x="547571" y="22461"/>
                    <a:pt x="534987" y="33918"/>
                    <a:pt x="534987" y="52522"/>
                  </a:cubicBezTo>
                  <a:cubicBezTo>
                    <a:pt x="534987" y="71126"/>
                    <a:pt x="547571" y="82583"/>
                    <a:pt x="563782" y="82583"/>
                  </a:cubicBezTo>
                  <a:cubicBezTo>
                    <a:pt x="579993" y="82583"/>
                    <a:pt x="592577" y="71126"/>
                    <a:pt x="592577" y="52522"/>
                  </a:cubicBezTo>
                  <a:cubicBezTo>
                    <a:pt x="592577" y="33918"/>
                    <a:pt x="579993" y="22461"/>
                    <a:pt x="563782" y="22461"/>
                  </a:cubicBezTo>
                  <a:close/>
                  <a:moveTo>
                    <a:pt x="563782" y="36527"/>
                  </a:moveTo>
                  <a:cubicBezTo>
                    <a:pt x="570584" y="36527"/>
                    <a:pt x="576139" y="41405"/>
                    <a:pt x="576139" y="52522"/>
                  </a:cubicBezTo>
                  <a:cubicBezTo>
                    <a:pt x="576139" y="63639"/>
                    <a:pt x="570584" y="68517"/>
                    <a:pt x="563782" y="68517"/>
                  </a:cubicBezTo>
                  <a:cubicBezTo>
                    <a:pt x="557093" y="68517"/>
                    <a:pt x="551425" y="63526"/>
                    <a:pt x="551425" y="52522"/>
                  </a:cubicBezTo>
                  <a:cubicBezTo>
                    <a:pt x="551425" y="41519"/>
                    <a:pt x="557093" y="36527"/>
                    <a:pt x="563782" y="36527"/>
                  </a:cubicBezTo>
                  <a:close/>
                  <a:moveTo>
                    <a:pt x="657686" y="0"/>
                  </a:moveTo>
                  <a:cubicBezTo>
                    <a:pt x="643402" y="0"/>
                    <a:pt x="635126" y="8735"/>
                    <a:pt x="629798" y="15655"/>
                  </a:cubicBezTo>
                  <a:lnTo>
                    <a:pt x="641248" y="26318"/>
                  </a:lnTo>
                  <a:cubicBezTo>
                    <a:pt x="646009" y="19511"/>
                    <a:pt x="652131" y="15314"/>
                    <a:pt x="657686" y="15314"/>
                  </a:cubicBezTo>
                  <a:cubicBezTo>
                    <a:pt x="661200" y="15314"/>
                    <a:pt x="668002" y="16902"/>
                    <a:pt x="668002" y="24843"/>
                  </a:cubicBezTo>
                  <a:cubicBezTo>
                    <a:pt x="668002" y="30175"/>
                    <a:pt x="664828" y="34599"/>
                    <a:pt x="660180" y="39590"/>
                  </a:cubicBezTo>
                  <a:lnTo>
                    <a:pt x="632632" y="68744"/>
                  </a:lnTo>
                  <a:lnTo>
                    <a:pt x="632632" y="80995"/>
                  </a:lnTo>
                  <a:lnTo>
                    <a:pt x="685460" y="80995"/>
                  </a:lnTo>
                  <a:lnTo>
                    <a:pt x="685460" y="65794"/>
                  </a:lnTo>
                  <a:lnTo>
                    <a:pt x="656099" y="65794"/>
                  </a:lnTo>
                  <a:lnTo>
                    <a:pt x="672536" y="48665"/>
                  </a:lnTo>
                  <a:cubicBezTo>
                    <a:pt x="679679" y="41065"/>
                    <a:pt x="685007" y="33578"/>
                    <a:pt x="685007" y="24389"/>
                  </a:cubicBezTo>
                  <a:cubicBezTo>
                    <a:pt x="685007" y="9983"/>
                    <a:pt x="672990" y="0"/>
                    <a:pt x="657686" y="0"/>
                  </a:cubicBezTo>
                  <a:close/>
                </a:path>
              </a:pathLst>
            </a:custGeom>
            <a:solidFill>
              <a:srgbClr val="FFFFFF"/>
            </a:solidFill>
            <a:ln w="8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ABCEC14D-62A1-D441-8F93-61C123302CA0}"/>
                </a:ext>
              </a:extLst>
            </p:cNvPr>
            <p:cNvSpPr/>
            <p:nvPr/>
          </p:nvSpPr>
          <p:spPr>
            <a:xfrm>
              <a:off x="9969097" y="4415141"/>
              <a:ext cx="683410" cy="82583"/>
            </a:xfrm>
            <a:custGeom>
              <a:avLst/>
              <a:gdLst>
                <a:gd name="connsiteX0" fmla="*/ 42738 w 683410"/>
                <a:gd name="connsiteY0" fmla="*/ 16789 h 82583"/>
                <a:gd name="connsiteX1" fmla="*/ 42738 w 683410"/>
                <a:gd name="connsiteY1" fmla="*/ 1588 h 82583"/>
                <a:gd name="connsiteX2" fmla="*/ 0 w 683410"/>
                <a:gd name="connsiteY2" fmla="*/ 1588 h 82583"/>
                <a:gd name="connsiteX3" fmla="*/ 0 w 683410"/>
                <a:gd name="connsiteY3" fmla="*/ 80995 h 82583"/>
                <a:gd name="connsiteX4" fmla="*/ 17231 w 683410"/>
                <a:gd name="connsiteY4" fmla="*/ 80995 h 82583"/>
                <a:gd name="connsiteX5" fmla="*/ 17231 w 683410"/>
                <a:gd name="connsiteY5" fmla="*/ 46964 h 82583"/>
                <a:gd name="connsiteX6" fmla="*/ 40811 w 683410"/>
                <a:gd name="connsiteY6" fmla="*/ 46964 h 82583"/>
                <a:gd name="connsiteX7" fmla="*/ 40811 w 683410"/>
                <a:gd name="connsiteY7" fmla="*/ 31990 h 82583"/>
                <a:gd name="connsiteX8" fmla="*/ 17231 w 683410"/>
                <a:gd name="connsiteY8" fmla="*/ 31990 h 82583"/>
                <a:gd name="connsiteX9" fmla="*/ 17231 w 683410"/>
                <a:gd name="connsiteY9" fmla="*/ 16789 h 82583"/>
                <a:gd name="connsiteX10" fmla="*/ 42738 w 683410"/>
                <a:gd name="connsiteY10" fmla="*/ 16789 h 82583"/>
                <a:gd name="connsiteX11" fmla="*/ 53829 w 683410"/>
                <a:gd name="connsiteY11" fmla="*/ 1588 h 82583"/>
                <a:gd name="connsiteX12" fmla="*/ 53829 w 683410"/>
                <a:gd name="connsiteY12" fmla="*/ 80995 h 82583"/>
                <a:gd name="connsiteX13" fmla="*/ 71061 w 683410"/>
                <a:gd name="connsiteY13" fmla="*/ 80995 h 82583"/>
                <a:gd name="connsiteX14" fmla="*/ 71061 w 683410"/>
                <a:gd name="connsiteY14" fmla="*/ 51501 h 82583"/>
                <a:gd name="connsiteX15" fmla="*/ 79676 w 683410"/>
                <a:gd name="connsiteY15" fmla="*/ 51501 h 82583"/>
                <a:gd name="connsiteX16" fmla="*/ 108245 w 683410"/>
                <a:gd name="connsiteY16" fmla="*/ 26545 h 82583"/>
                <a:gd name="connsiteX17" fmla="*/ 79676 w 683410"/>
                <a:gd name="connsiteY17" fmla="*/ 1588 h 82583"/>
                <a:gd name="connsiteX18" fmla="*/ 53829 w 683410"/>
                <a:gd name="connsiteY18" fmla="*/ 1588 h 82583"/>
                <a:gd name="connsiteX19" fmla="*/ 71061 w 683410"/>
                <a:gd name="connsiteY19" fmla="*/ 16675 h 82583"/>
                <a:gd name="connsiteX20" fmla="*/ 78203 w 683410"/>
                <a:gd name="connsiteY20" fmla="*/ 16675 h 82583"/>
                <a:gd name="connsiteX21" fmla="*/ 90786 w 683410"/>
                <a:gd name="connsiteY21" fmla="*/ 26545 h 82583"/>
                <a:gd name="connsiteX22" fmla="*/ 78203 w 683410"/>
                <a:gd name="connsiteY22" fmla="*/ 36414 h 82583"/>
                <a:gd name="connsiteX23" fmla="*/ 71061 w 683410"/>
                <a:gd name="connsiteY23" fmla="*/ 36414 h 82583"/>
                <a:gd name="connsiteX24" fmla="*/ 71061 w 683410"/>
                <a:gd name="connsiteY24" fmla="*/ 16675 h 82583"/>
                <a:gd name="connsiteX25" fmla="*/ 171757 w 683410"/>
                <a:gd name="connsiteY25" fmla="*/ 0 h 82583"/>
                <a:gd name="connsiteX26" fmla="*/ 145910 w 683410"/>
                <a:gd name="connsiteY26" fmla="*/ 22121 h 82583"/>
                <a:gd name="connsiteX27" fmla="*/ 161327 w 683410"/>
                <a:gd name="connsiteY27" fmla="*/ 42880 h 82583"/>
                <a:gd name="connsiteX28" fmla="*/ 170510 w 683410"/>
                <a:gd name="connsiteY28" fmla="*/ 47644 h 82583"/>
                <a:gd name="connsiteX29" fmla="*/ 181960 w 683410"/>
                <a:gd name="connsiteY29" fmla="*/ 59215 h 82583"/>
                <a:gd name="connsiteX30" fmla="*/ 172097 w 683410"/>
                <a:gd name="connsiteY30" fmla="*/ 67383 h 82583"/>
                <a:gd name="connsiteX31" fmla="*/ 152598 w 683410"/>
                <a:gd name="connsiteY31" fmla="*/ 54451 h 82583"/>
                <a:gd name="connsiteX32" fmla="*/ 141602 w 683410"/>
                <a:gd name="connsiteY32" fmla="*/ 65114 h 82583"/>
                <a:gd name="connsiteX33" fmla="*/ 172211 w 683410"/>
                <a:gd name="connsiteY33" fmla="*/ 82583 h 82583"/>
                <a:gd name="connsiteX34" fmla="*/ 198965 w 683410"/>
                <a:gd name="connsiteY34" fmla="*/ 59215 h 82583"/>
                <a:gd name="connsiteX35" fmla="*/ 183660 w 683410"/>
                <a:gd name="connsiteY35" fmla="*/ 36527 h 82583"/>
                <a:gd name="connsiteX36" fmla="*/ 170623 w 683410"/>
                <a:gd name="connsiteY36" fmla="*/ 29721 h 82583"/>
                <a:gd name="connsiteX37" fmla="*/ 163028 w 683410"/>
                <a:gd name="connsiteY37" fmla="*/ 21667 h 82583"/>
                <a:gd name="connsiteX38" fmla="*/ 171757 w 683410"/>
                <a:gd name="connsiteY38" fmla="*/ 15314 h 82583"/>
                <a:gd name="connsiteX39" fmla="*/ 187855 w 683410"/>
                <a:gd name="connsiteY39" fmla="*/ 24276 h 82583"/>
                <a:gd name="connsiteX40" fmla="*/ 198738 w 683410"/>
                <a:gd name="connsiteY40" fmla="*/ 13840 h 82583"/>
                <a:gd name="connsiteX41" fmla="*/ 171757 w 683410"/>
                <a:gd name="connsiteY41" fmla="*/ 0 h 82583"/>
                <a:gd name="connsiteX42" fmla="*/ 235733 w 683410"/>
                <a:gd name="connsiteY42" fmla="*/ 22347 h 82583"/>
                <a:gd name="connsiteX43" fmla="*/ 207731 w 683410"/>
                <a:gd name="connsiteY43" fmla="*/ 52409 h 82583"/>
                <a:gd name="connsiteX44" fmla="*/ 235733 w 683410"/>
                <a:gd name="connsiteY44" fmla="*/ 82583 h 82583"/>
                <a:gd name="connsiteX45" fmla="*/ 260219 w 683410"/>
                <a:gd name="connsiteY45" fmla="*/ 67156 h 82583"/>
                <a:gd name="connsiteX46" fmla="*/ 249110 w 683410"/>
                <a:gd name="connsiteY46" fmla="*/ 60349 h 82583"/>
                <a:gd name="connsiteX47" fmla="*/ 236753 w 683410"/>
                <a:gd name="connsiteY47" fmla="*/ 68517 h 82583"/>
                <a:gd name="connsiteX48" fmla="*/ 224169 w 683410"/>
                <a:gd name="connsiteY48" fmla="*/ 52409 h 82583"/>
                <a:gd name="connsiteX49" fmla="*/ 236413 w 683410"/>
                <a:gd name="connsiteY49" fmla="*/ 36527 h 82583"/>
                <a:gd name="connsiteX50" fmla="*/ 248770 w 683410"/>
                <a:gd name="connsiteY50" fmla="*/ 45716 h 82583"/>
                <a:gd name="connsiteX51" fmla="*/ 260559 w 683410"/>
                <a:gd name="connsiteY51" fmla="*/ 39136 h 82583"/>
                <a:gd name="connsiteX52" fmla="*/ 235733 w 683410"/>
                <a:gd name="connsiteY52" fmla="*/ 22347 h 82583"/>
                <a:gd name="connsiteX53" fmla="*/ 296846 w 683410"/>
                <a:gd name="connsiteY53" fmla="*/ 22347 h 82583"/>
                <a:gd name="connsiteX54" fmla="*/ 268504 w 683410"/>
                <a:gd name="connsiteY54" fmla="*/ 52749 h 82583"/>
                <a:gd name="connsiteX55" fmla="*/ 297753 w 683410"/>
                <a:gd name="connsiteY55" fmla="*/ 82583 h 82583"/>
                <a:gd name="connsiteX56" fmla="*/ 322806 w 683410"/>
                <a:gd name="connsiteY56" fmla="*/ 73281 h 82583"/>
                <a:gd name="connsiteX57" fmla="*/ 314304 w 683410"/>
                <a:gd name="connsiteY57" fmla="*/ 63753 h 82583"/>
                <a:gd name="connsiteX58" fmla="*/ 298319 w 683410"/>
                <a:gd name="connsiteY58" fmla="*/ 69311 h 82583"/>
                <a:gd name="connsiteX59" fmla="*/ 284602 w 683410"/>
                <a:gd name="connsiteY59" fmla="*/ 57967 h 82583"/>
                <a:gd name="connsiteX60" fmla="*/ 323713 w 683410"/>
                <a:gd name="connsiteY60" fmla="*/ 57967 h 82583"/>
                <a:gd name="connsiteX61" fmla="*/ 323713 w 683410"/>
                <a:gd name="connsiteY61" fmla="*/ 50594 h 82583"/>
                <a:gd name="connsiteX62" fmla="*/ 296846 w 683410"/>
                <a:gd name="connsiteY62" fmla="*/ 22347 h 82583"/>
                <a:gd name="connsiteX63" fmla="*/ 296392 w 683410"/>
                <a:gd name="connsiteY63" fmla="*/ 35620 h 82583"/>
                <a:gd name="connsiteX64" fmla="*/ 308635 w 683410"/>
                <a:gd name="connsiteY64" fmla="*/ 47077 h 82583"/>
                <a:gd name="connsiteX65" fmla="*/ 284602 w 683410"/>
                <a:gd name="connsiteY65" fmla="*/ 47077 h 82583"/>
                <a:gd name="connsiteX66" fmla="*/ 296392 w 683410"/>
                <a:gd name="connsiteY66" fmla="*/ 35620 h 82583"/>
                <a:gd name="connsiteX67" fmla="*/ 368180 w 683410"/>
                <a:gd name="connsiteY67" fmla="*/ 22347 h 82583"/>
                <a:gd name="connsiteX68" fmla="*/ 351969 w 683410"/>
                <a:gd name="connsiteY68" fmla="*/ 30061 h 82583"/>
                <a:gd name="connsiteX69" fmla="*/ 351969 w 683410"/>
                <a:gd name="connsiteY69" fmla="*/ 23936 h 82583"/>
                <a:gd name="connsiteX70" fmla="*/ 336211 w 683410"/>
                <a:gd name="connsiteY70" fmla="*/ 23936 h 82583"/>
                <a:gd name="connsiteX71" fmla="*/ 336211 w 683410"/>
                <a:gd name="connsiteY71" fmla="*/ 80995 h 82583"/>
                <a:gd name="connsiteX72" fmla="*/ 352650 w 683410"/>
                <a:gd name="connsiteY72" fmla="*/ 80995 h 82583"/>
                <a:gd name="connsiteX73" fmla="*/ 352650 w 683410"/>
                <a:gd name="connsiteY73" fmla="*/ 53770 h 82583"/>
                <a:gd name="connsiteX74" fmla="*/ 363306 w 683410"/>
                <a:gd name="connsiteY74" fmla="*/ 36754 h 82583"/>
                <a:gd name="connsiteX75" fmla="*/ 373169 w 683410"/>
                <a:gd name="connsiteY75" fmla="*/ 48665 h 82583"/>
                <a:gd name="connsiteX76" fmla="*/ 373169 w 683410"/>
                <a:gd name="connsiteY76" fmla="*/ 80995 h 82583"/>
                <a:gd name="connsiteX77" fmla="*/ 389606 w 683410"/>
                <a:gd name="connsiteY77" fmla="*/ 80995 h 82583"/>
                <a:gd name="connsiteX78" fmla="*/ 389606 w 683410"/>
                <a:gd name="connsiteY78" fmla="*/ 46510 h 82583"/>
                <a:gd name="connsiteX79" fmla="*/ 368180 w 683410"/>
                <a:gd name="connsiteY79" fmla="*/ 22347 h 82583"/>
                <a:gd name="connsiteX80" fmla="*/ 426176 w 683410"/>
                <a:gd name="connsiteY80" fmla="*/ 22347 h 82583"/>
                <a:gd name="connsiteX81" fmla="*/ 402709 w 683410"/>
                <a:gd name="connsiteY81" fmla="*/ 33351 h 82583"/>
                <a:gd name="connsiteX82" fmla="*/ 412346 w 683410"/>
                <a:gd name="connsiteY82" fmla="*/ 41745 h 82583"/>
                <a:gd name="connsiteX83" fmla="*/ 426176 w 683410"/>
                <a:gd name="connsiteY83" fmla="*/ 35279 h 82583"/>
                <a:gd name="connsiteX84" fmla="*/ 434338 w 683410"/>
                <a:gd name="connsiteY84" fmla="*/ 41745 h 82583"/>
                <a:gd name="connsiteX85" fmla="*/ 434338 w 683410"/>
                <a:gd name="connsiteY85" fmla="*/ 43107 h 82583"/>
                <a:gd name="connsiteX86" fmla="*/ 423115 w 683410"/>
                <a:gd name="connsiteY86" fmla="*/ 46283 h 82583"/>
                <a:gd name="connsiteX87" fmla="*/ 400329 w 683410"/>
                <a:gd name="connsiteY87" fmla="*/ 67609 h 82583"/>
                <a:gd name="connsiteX88" fmla="*/ 416313 w 683410"/>
                <a:gd name="connsiteY88" fmla="*/ 82583 h 82583"/>
                <a:gd name="connsiteX89" fmla="*/ 434338 w 683410"/>
                <a:gd name="connsiteY89" fmla="*/ 74870 h 82583"/>
                <a:gd name="connsiteX90" fmla="*/ 434338 w 683410"/>
                <a:gd name="connsiteY90" fmla="*/ 80995 h 82583"/>
                <a:gd name="connsiteX91" fmla="*/ 449982 w 683410"/>
                <a:gd name="connsiteY91" fmla="*/ 80995 h 82583"/>
                <a:gd name="connsiteX92" fmla="*/ 449982 w 683410"/>
                <a:gd name="connsiteY92" fmla="*/ 42540 h 82583"/>
                <a:gd name="connsiteX93" fmla="*/ 426176 w 683410"/>
                <a:gd name="connsiteY93" fmla="*/ 22347 h 82583"/>
                <a:gd name="connsiteX94" fmla="*/ 433545 w 683410"/>
                <a:gd name="connsiteY94" fmla="*/ 55131 h 82583"/>
                <a:gd name="connsiteX95" fmla="*/ 433545 w 683410"/>
                <a:gd name="connsiteY95" fmla="*/ 60803 h 82583"/>
                <a:gd name="connsiteX96" fmla="*/ 420621 w 683410"/>
                <a:gd name="connsiteY96" fmla="*/ 69538 h 82583"/>
                <a:gd name="connsiteX97" fmla="*/ 416313 w 683410"/>
                <a:gd name="connsiteY97" fmla="*/ 65681 h 82583"/>
                <a:gd name="connsiteX98" fmla="*/ 425609 w 683410"/>
                <a:gd name="connsiteY98" fmla="*/ 57400 h 82583"/>
                <a:gd name="connsiteX99" fmla="*/ 433545 w 683410"/>
                <a:gd name="connsiteY99" fmla="*/ 55131 h 82583"/>
                <a:gd name="connsiteX100" fmla="*/ 496736 w 683410"/>
                <a:gd name="connsiteY100" fmla="*/ 38683 h 82583"/>
                <a:gd name="connsiteX101" fmla="*/ 496736 w 683410"/>
                <a:gd name="connsiteY101" fmla="*/ 23482 h 82583"/>
                <a:gd name="connsiteX102" fmla="*/ 493788 w 683410"/>
                <a:gd name="connsiteY102" fmla="*/ 23482 h 82583"/>
                <a:gd name="connsiteX103" fmla="*/ 479391 w 683410"/>
                <a:gd name="connsiteY103" fmla="*/ 31876 h 82583"/>
                <a:gd name="connsiteX104" fmla="*/ 479391 w 683410"/>
                <a:gd name="connsiteY104" fmla="*/ 23936 h 82583"/>
                <a:gd name="connsiteX105" fmla="*/ 463634 w 683410"/>
                <a:gd name="connsiteY105" fmla="*/ 23936 h 82583"/>
                <a:gd name="connsiteX106" fmla="*/ 463634 w 683410"/>
                <a:gd name="connsiteY106" fmla="*/ 80995 h 82583"/>
                <a:gd name="connsiteX107" fmla="*/ 480071 w 683410"/>
                <a:gd name="connsiteY107" fmla="*/ 80995 h 82583"/>
                <a:gd name="connsiteX108" fmla="*/ 480071 w 683410"/>
                <a:gd name="connsiteY108" fmla="*/ 52976 h 82583"/>
                <a:gd name="connsiteX109" fmla="*/ 491748 w 683410"/>
                <a:gd name="connsiteY109" fmla="*/ 38683 h 82583"/>
                <a:gd name="connsiteX110" fmla="*/ 496736 w 683410"/>
                <a:gd name="connsiteY110" fmla="*/ 38683 h 82583"/>
                <a:gd name="connsiteX111" fmla="*/ 522139 w 683410"/>
                <a:gd name="connsiteY111" fmla="*/ 16562 h 82583"/>
                <a:gd name="connsiteX112" fmla="*/ 522139 w 683410"/>
                <a:gd name="connsiteY112" fmla="*/ 1588 h 82583"/>
                <a:gd name="connsiteX113" fmla="*/ 505701 w 683410"/>
                <a:gd name="connsiteY113" fmla="*/ 1588 h 82583"/>
                <a:gd name="connsiteX114" fmla="*/ 505701 w 683410"/>
                <a:gd name="connsiteY114" fmla="*/ 16562 h 82583"/>
                <a:gd name="connsiteX115" fmla="*/ 522139 w 683410"/>
                <a:gd name="connsiteY115" fmla="*/ 16562 h 82583"/>
                <a:gd name="connsiteX116" fmla="*/ 522139 w 683410"/>
                <a:gd name="connsiteY116" fmla="*/ 80995 h 82583"/>
                <a:gd name="connsiteX117" fmla="*/ 522139 w 683410"/>
                <a:gd name="connsiteY117" fmla="*/ 23936 h 82583"/>
                <a:gd name="connsiteX118" fmla="*/ 505701 w 683410"/>
                <a:gd name="connsiteY118" fmla="*/ 23936 h 82583"/>
                <a:gd name="connsiteX119" fmla="*/ 505701 w 683410"/>
                <a:gd name="connsiteY119" fmla="*/ 80995 h 82583"/>
                <a:gd name="connsiteX120" fmla="*/ 522139 w 683410"/>
                <a:gd name="connsiteY120" fmla="*/ 80995 h 82583"/>
                <a:gd name="connsiteX121" fmla="*/ 563772 w 683410"/>
                <a:gd name="connsiteY121" fmla="*/ 22461 h 82583"/>
                <a:gd name="connsiteX122" fmla="*/ 534978 w 683410"/>
                <a:gd name="connsiteY122" fmla="*/ 52522 h 82583"/>
                <a:gd name="connsiteX123" fmla="*/ 563772 w 683410"/>
                <a:gd name="connsiteY123" fmla="*/ 82583 h 82583"/>
                <a:gd name="connsiteX124" fmla="*/ 592567 w 683410"/>
                <a:gd name="connsiteY124" fmla="*/ 52522 h 82583"/>
                <a:gd name="connsiteX125" fmla="*/ 563772 w 683410"/>
                <a:gd name="connsiteY125" fmla="*/ 22461 h 82583"/>
                <a:gd name="connsiteX126" fmla="*/ 563772 w 683410"/>
                <a:gd name="connsiteY126" fmla="*/ 36527 h 82583"/>
                <a:gd name="connsiteX127" fmla="*/ 576129 w 683410"/>
                <a:gd name="connsiteY127" fmla="*/ 52522 h 82583"/>
                <a:gd name="connsiteX128" fmla="*/ 563772 w 683410"/>
                <a:gd name="connsiteY128" fmla="*/ 68517 h 82583"/>
                <a:gd name="connsiteX129" fmla="*/ 551416 w 683410"/>
                <a:gd name="connsiteY129" fmla="*/ 52522 h 82583"/>
                <a:gd name="connsiteX130" fmla="*/ 563772 w 683410"/>
                <a:gd name="connsiteY130" fmla="*/ 36527 h 82583"/>
                <a:gd name="connsiteX131" fmla="*/ 654502 w 683410"/>
                <a:gd name="connsiteY131" fmla="*/ 0 h 82583"/>
                <a:gd name="connsiteX132" fmla="*/ 628882 w 683410"/>
                <a:gd name="connsiteY132" fmla="*/ 17470 h 82583"/>
                <a:gd name="connsiteX133" fmla="*/ 642712 w 683410"/>
                <a:gd name="connsiteY133" fmla="*/ 23141 h 82583"/>
                <a:gd name="connsiteX134" fmla="*/ 654729 w 683410"/>
                <a:gd name="connsiteY134" fmla="*/ 15314 h 82583"/>
                <a:gd name="connsiteX135" fmla="*/ 665158 w 683410"/>
                <a:gd name="connsiteY135" fmla="*/ 24276 h 82583"/>
                <a:gd name="connsiteX136" fmla="*/ 655069 w 683410"/>
                <a:gd name="connsiteY136" fmla="*/ 33351 h 82583"/>
                <a:gd name="connsiteX137" fmla="*/ 649627 w 683410"/>
                <a:gd name="connsiteY137" fmla="*/ 33351 h 82583"/>
                <a:gd name="connsiteX138" fmla="*/ 649627 w 683410"/>
                <a:gd name="connsiteY138" fmla="*/ 47191 h 82583"/>
                <a:gd name="connsiteX139" fmla="*/ 655069 w 683410"/>
                <a:gd name="connsiteY139" fmla="*/ 47191 h 82583"/>
                <a:gd name="connsiteX140" fmla="*/ 667312 w 683410"/>
                <a:gd name="connsiteY140" fmla="*/ 56833 h 82583"/>
                <a:gd name="connsiteX141" fmla="*/ 655182 w 683410"/>
                <a:gd name="connsiteY141" fmla="*/ 67383 h 82583"/>
                <a:gd name="connsiteX142" fmla="*/ 641352 w 683410"/>
                <a:gd name="connsiteY142" fmla="*/ 58307 h 82583"/>
                <a:gd name="connsiteX143" fmla="*/ 628088 w 683410"/>
                <a:gd name="connsiteY143" fmla="*/ 65454 h 82583"/>
                <a:gd name="connsiteX144" fmla="*/ 654956 w 683410"/>
                <a:gd name="connsiteY144" fmla="*/ 82583 h 82583"/>
                <a:gd name="connsiteX145" fmla="*/ 683410 w 683410"/>
                <a:gd name="connsiteY145" fmla="*/ 58307 h 82583"/>
                <a:gd name="connsiteX146" fmla="*/ 672073 w 683410"/>
                <a:gd name="connsiteY146" fmla="*/ 39930 h 82583"/>
                <a:gd name="connsiteX147" fmla="*/ 681143 w 683410"/>
                <a:gd name="connsiteY147" fmla="*/ 23936 h 82583"/>
                <a:gd name="connsiteX148" fmla="*/ 654502 w 683410"/>
                <a:gd name="connsiteY148" fmla="*/ 0 h 8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83410" h="82583">
                  <a:moveTo>
                    <a:pt x="42738" y="16789"/>
                  </a:moveTo>
                  <a:lnTo>
                    <a:pt x="42738" y="1588"/>
                  </a:lnTo>
                  <a:lnTo>
                    <a:pt x="0" y="1588"/>
                  </a:lnTo>
                  <a:lnTo>
                    <a:pt x="0" y="80995"/>
                  </a:lnTo>
                  <a:lnTo>
                    <a:pt x="17231" y="80995"/>
                  </a:lnTo>
                  <a:lnTo>
                    <a:pt x="17231" y="46964"/>
                  </a:lnTo>
                  <a:lnTo>
                    <a:pt x="40811" y="46964"/>
                  </a:lnTo>
                  <a:lnTo>
                    <a:pt x="40811" y="31990"/>
                  </a:lnTo>
                  <a:lnTo>
                    <a:pt x="17231" y="31990"/>
                  </a:lnTo>
                  <a:lnTo>
                    <a:pt x="17231" y="16789"/>
                  </a:lnTo>
                  <a:lnTo>
                    <a:pt x="42738" y="16789"/>
                  </a:lnTo>
                  <a:close/>
                  <a:moveTo>
                    <a:pt x="53829" y="1588"/>
                  </a:moveTo>
                  <a:lnTo>
                    <a:pt x="53829" y="80995"/>
                  </a:lnTo>
                  <a:lnTo>
                    <a:pt x="71061" y="80995"/>
                  </a:lnTo>
                  <a:lnTo>
                    <a:pt x="71061" y="51501"/>
                  </a:lnTo>
                  <a:lnTo>
                    <a:pt x="79676" y="51501"/>
                  </a:lnTo>
                  <a:cubicBezTo>
                    <a:pt x="100309" y="51501"/>
                    <a:pt x="108245" y="38569"/>
                    <a:pt x="108245" y="26545"/>
                  </a:cubicBezTo>
                  <a:cubicBezTo>
                    <a:pt x="108245" y="14520"/>
                    <a:pt x="100309" y="1588"/>
                    <a:pt x="79676" y="1588"/>
                  </a:cubicBezTo>
                  <a:lnTo>
                    <a:pt x="53829" y="1588"/>
                  </a:lnTo>
                  <a:close/>
                  <a:moveTo>
                    <a:pt x="71061" y="16675"/>
                  </a:moveTo>
                  <a:lnTo>
                    <a:pt x="78203" y="16675"/>
                  </a:lnTo>
                  <a:cubicBezTo>
                    <a:pt x="87499" y="16675"/>
                    <a:pt x="90786" y="21440"/>
                    <a:pt x="90786" y="26545"/>
                  </a:cubicBezTo>
                  <a:cubicBezTo>
                    <a:pt x="90786" y="31649"/>
                    <a:pt x="87499" y="36414"/>
                    <a:pt x="78203" y="36414"/>
                  </a:cubicBezTo>
                  <a:lnTo>
                    <a:pt x="71061" y="36414"/>
                  </a:lnTo>
                  <a:lnTo>
                    <a:pt x="71061" y="16675"/>
                  </a:lnTo>
                  <a:close/>
                  <a:moveTo>
                    <a:pt x="171757" y="0"/>
                  </a:moveTo>
                  <a:cubicBezTo>
                    <a:pt x="157360" y="0"/>
                    <a:pt x="145910" y="9075"/>
                    <a:pt x="145910" y="22121"/>
                  </a:cubicBezTo>
                  <a:cubicBezTo>
                    <a:pt x="145910" y="31309"/>
                    <a:pt x="151692" y="37775"/>
                    <a:pt x="161327" y="42880"/>
                  </a:cubicBezTo>
                  <a:lnTo>
                    <a:pt x="170510" y="47644"/>
                  </a:lnTo>
                  <a:cubicBezTo>
                    <a:pt x="177992" y="51501"/>
                    <a:pt x="181960" y="54564"/>
                    <a:pt x="181960" y="59215"/>
                  </a:cubicBezTo>
                  <a:cubicBezTo>
                    <a:pt x="181960" y="63639"/>
                    <a:pt x="178446" y="67383"/>
                    <a:pt x="172097" y="67383"/>
                  </a:cubicBezTo>
                  <a:cubicBezTo>
                    <a:pt x="162461" y="67383"/>
                    <a:pt x="154752" y="58534"/>
                    <a:pt x="152598" y="54451"/>
                  </a:cubicBezTo>
                  <a:lnTo>
                    <a:pt x="141602" y="65114"/>
                  </a:lnTo>
                  <a:cubicBezTo>
                    <a:pt x="143529" y="69198"/>
                    <a:pt x="153732" y="82583"/>
                    <a:pt x="172211" y="82583"/>
                  </a:cubicBezTo>
                  <a:cubicBezTo>
                    <a:pt x="188875" y="82583"/>
                    <a:pt x="198965" y="71807"/>
                    <a:pt x="198965" y="59215"/>
                  </a:cubicBezTo>
                  <a:cubicBezTo>
                    <a:pt x="198965" y="49459"/>
                    <a:pt x="192843" y="41292"/>
                    <a:pt x="183660" y="36527"/>
                  </a:cubicBezTo>
                  <a:lnTo>
                    <a:pt x="170623" y="29721"/>
                  </a:lnTo>
                  <a:cubicBezTo>
                    <a:pt x="166316" y="27452"/>
                    <a:pt x="163028" y="25524"/>
                    <a:pt x="163028" y="21667"/>
                  </a:cubicBezTo>
                  <a:cubicBezTo>
                    <a:pt x="163028" y="18037"/>
                    <a:pt x="165975" y="15314"/>
                    <a:pt x="171757" y="15314"/>
                  </a:cubicBezTo>
                  <a:cubicBezTo>
                    <a:pt x="180146" y="15314"/>
                    <a:pt x="184794" y="20986"/>
                    <a:pt x="187855" y="24276"/>
                  </a:cubicBezTo>
                  <a:lnTo>
                    <a:pt x="198738" y="13840"/>
                  </a:lnTo>
                  <a:cubicBezTo>
                    <a:pt x="193069" y="7714"/>
                    <a:pt x="185134" y="0"/>
                    <a:pt x="171757" y="0"/>
                  </a:cubicBezTo>
                  <a:close/>
                  <a:moveTo>
                    <a:pt x="235733" y="22347"/>
                  </a:moveTo>
                  <a:cubicBezTo>
                    <a:pt x="219635" y="22347"/>
                    <a:pt x="207731" y="34485"/>
                    <a:pt x="207731" y="52409"/>
                  </a:cubicBezTo>
                  <a:cubicBezTo>
                    <a:pt x="207731" y="70105"/>
                    <a:pt x="219295" y="82583"/>
                    <a:pt x="235733" y="82583"/>
                  </a:cubicBezTo>
                  <a:cubicBezTo>
                    <a:pt x="247069" y="82583"/>
                    <a:pt x="255911" y="76571"/>
                    <a:pt x="260219" y="67156"/>
                  </a:cubicBezTo>
                  <a:lnTo>
                    <a:pt x="249110" y="60349"/>
                  </a:lnTo>
                  <a:cubicBezTo>
                    <a:pt x="245935" y="66362"/>
                    <a:pt x="242308" y="68517"/>
                    <a:pt x="236753" y="68517"/>
                  </a:cubicBezTo>
                  <a:cubicBezTo>
                    <a:pt x="228137" y="68517"/>
                    <a:pt x="224169" y="62845"/>
                    <a:pt x="224169" y="52409"/>
                  </a:cubicBezTo>
                  <a:cubicBezTo>
                    <a:pt x="224169" y="41972"/>
                    <a:pt x="229498" y="36527"/>
                    <a:pt x="236413" y="36527"/>
                  </a:cubicBezTo>
                  <a:cubicBezTo>
                    <a:pt x="242535" y="36527"/>
                    <a:pt x="245595" y="39250"/>
                    <a:pt x="248770" y="45716"/>
                  </a:cubicBezTo>
                  <a:lnTo>
                    <a:pt x="260559" y="39136"/>
                  </a:lnTo>
                  <a:cubicBezTo>
                    <a:pt x="256478" y="28813"/>
                    <a:pt x="247749" y="22347"/>
                    <a:pt x="235733" y="22347"/>
                  </a:cubicBezTo>
                  <a:close/>
                  <a:moveTo>
                    <a:pt x="296846" y="22347"/>
                  </a:moveTo>
                  <a:cubicBezTo>
                    <a:pt x="279841" y="22347"/>
                    <a:pt x="268504" y="35620"/>
                    <a:pt x="268504" y="52749"/>
                  </a:cubicBezTo>
                  <a:cubicBezTo>
                    <a:pt x="268504" y="69084"/>
                    <a:pt x="278821" y="82583"/>
                    <a:pt x="297753" y="82583"/>
                  </a:cubicBezTo>
                  <a:cubicBezTo>
                    <a:pt x="307275" y="82583"/>
                    <a:pt x="315664" y="79180"/>
                    <a:pt x="322806" y="73281"/>
                  </a:cubicBezTo>
                  <a:lnTo>
                    <a:pt x="314304" y="63753"/>
                  </a:lnTo>
                  <a:cubicBezTo>
                    <a:pt x="309656" y="67383"/>
                    <a:pt x="303421" y="69311"/>
                    <a:pt x="298319" y="69311"/>
                  </a:cubicBezTo>
                  <a:cubicBezTo>
                    <a:pt x="289477" y="69311"/>
                    <a:pt x="285056" y="63526"/>
                    <a:pt x="284602" y="57967"/>
                  </a:cubicBezTo>
                  <a:lnTo>
                    <a:pt x="323713" y="57967"/>
                  </a:lnTo>
                  <a:lnTo>
                    <a:pt x="323713" y="50594"/>
                  </a:lnTo>
                  <a:cubicBezTo>
                    <a:pt x="323713" y="31876"/>
                    <a:pt x="311243" y="22347"/>
                    <a:pt x="296846" y="22347"/>
                  </a:cubicBezTo>
                  <a:close/>
                  <a:moveTo>
                    <a:pt x="296392" y="35620"/>
                  </a:moveTo>
                  <a:cubicBezTo>
                    <a:pt x="303874" y="35620"/>
                    <a:pt x="308409" y="40838"/>
                    <a:pt x="308635" y="47077"/>
                  </a:cubicBezTo>
                  <a:lnTo>
                    <a:pt x="284602" y="47077"/>
                  </a:lnTo>
                  <a:cubicBezTo>
                    <a:pt x="284829" y="40838"/>
                    <a:pt x="289023" y="35620"/>
                    <a:pt x="296392" y="35620"/>
                  </a:cubicBezTo>
                  <a:close/>
                  <a:moveTo>
                    <a:pt x="368180" y="22347"/>
                  </a:moveTo>
                  <a:cubicBezTo>
                    <a:pt x="358998" y="22347"/>
                    <a:pt x="354803" y="25864"/>
                    <a:pt x="351969" y="30061"/>
                  </a:cubicBezTo>
                  <a:lnTo>
                    <a:pt x="351969" y="23936"/>
                  </a:lnTo>
                  <a:lnTo>
                    <a:pt x="336211" y="23936"/>
                  </a:lnTo>
                  <a:lnTo>
                    <a:pt x="336211" y="80995"/>
                  </a:lnTo>
                  <a:lnTo>
                    <a:pt x="352650" y="80995"/>
                  </a:lnTo>
                  <a:lnTo>
                    <a:pt x="352650" y="53770"/>
                  </a:lnTo>
                  <a:cubicBezTo>
                    <a:pt x="352650" y="42313"/>
                    <a:pt x="356277" y="36754"/>
                    <a:pt x="363306" y="36754"/>
                  </a:cubicBezTo>
                  <a:cubicBezTo>
                    <a:pt x="369654" y="36754"/>
                    <a:pt x="373169" y="40384"/>
                    <a:pt x="373169" y="48665"/>
                  </a:cubicBezTo>
                  <a:lnTo>
                    <a:pt x="373169" y="80995"/>
                  </a:lnTo>
                  <a:lnTo>
                    <a:pt x="389606" y="80995"/>
                  </a:lnTo>
                  <a:lnTo>
                    <a:pt x="389606" y="46510"/>
                  </a:lnTo>
                  <a:cubicBezTo>
                    <a:pt x="389606" y="31196"/>
                    <a:pt x="381897" y="22347"/>
                    <a:pt x="368180" y="22347"/>
                  </a:cubicBezTo>
                  <a:close/>
                  <a:moveTo>
                    <a:pt x="426176" y="22347"/>
                  </a:moveTo>
                  <a:cubicBezTo>
                    <a:pt x="417787" y="22347"/>
                    <a:pt x="409851" y="25751"/>
                    <a:pt x="402709" y="33351"/>
                  </a:cubicBezTo>
                  <a:lnTo>
                    <a:pt x="412346" y="41745"/>
                  </a:lnTo>
                  <a:cubicBezTo>
                    <a:pt x="415860" y="38229"/>
                    <a:pt x="420848" y="35279"/>
                    <a:pt x="426176" y="35279"/>
                  </a:cubicBezTo>
                  <a:cubicBezTo>
                    <a:pt x="430370" y="35279"/>
                    <a:pt x="434338" y="37094"/>
                    <a:pt x="434338" y="41745"/>
                  </a:cubicBezTo>
                  <a:lnTo>
                    <a:pt x="434338" y="43107"/>
                  </a:lnTo>
                  <a:lnTo>
                    <a:pt x="423115" y="46283"/>
                  </a:lnTo>
                  <a:cubicBezTo>
                    <a:pt x="409398" y="50140"/>
                    <a:pt x="400329" y="55925"/>
                    <a:pt x="400329" y="67609"/>
                  </a:cubicBezTo>
                  <a:cubicBezTo>
                    <a:pt x="400329" y="78840"/>
                    <a:pt x="408718" y="82583"/>
                    <a:pt x="416313" y="82583"/>
                  </a:cubicBezTo>
                  <a:cubicBezTo>
                    <a:pt x="422662" y="82583"/>
                    <a:pt x="430144" y="79974"/>
                    <a:pt x="434338" y="74870"/>
                  </a:cubicBezTo>
                  <a:lnTo>
                    <a:pt x="434338" y="80995"/>
                  </a:lnTo>
                  <a:lnTo>
                    <a:pt x="449982" y="80995"/>
                  </a:lnTo>
                  <a:lnTo>
                    <a:pt x="449982" y="42540"/>
                  </a:lnTo>
                  <a:cubicBezTo>
                    <a:pt x="449982" y="24843"/>
                    <a:pt x="433431" y="22347"/>
                    <a:pt x="426176" y="22347"/>
                  </a:cubicBezTo>
                  <a:close/>
                  <a:moveTo>
                    <a:pt x="433545" y="55131"/>
                  </a:moveTo>
                  <a:lnTo>
                    <a:pt x="433545" y="60803"/>
                  </a:lnTo>
                  <a:cubicBezTo>
                    <a:pt x="433545" y="65114"/>
                    <a:pt x="425382" y="69538"/>
                    <a:pt x="420621" y="69538"/>
                  </a:cubicBezTo>
                  <a:cubicBezTo>
                    <a:pt x="418014" y="69538"/>
                    <a:pt x="416313" y="68177"/>
                    <a:pt x="416313" y="65681"/>
                  </a:cubicBezTo>
                  <a:cubicBezTo>
                    <a:pt x="416313" y="62618"/>
                    <a:pt x="418240" y="59555"/>
                    <a:pt x="425609" y="57400"/>
                  </a:cubicBezTo>
                  <a:lnTo>
                    <a:pt x="433545" y="55131"/>
                  </a:lnTo>
                  <a:close/>
                  <a:moveTo>
                    <a:pt x="496736" y="38683"/>
                  </a:moveTo>
                  <a:lnTo>
                    <a:pt x="496736" y="23482"/>
                  </a:lnTo>
                  <a:lnTo>
                    <a:pt x="493788" y="23482"/>
                  </a:lnTo>
                  <a:cubicBezTo>
                    <a:pt x="487440" y="23482"/>
                    <a:pt x="482339" y="26772"/>
                    <a:pt x="479391" y="31876"/>
                  </a:cubicBezTo>
                  <a:lnTo>
                    <a:pt x="479391" y="23936"/>
                  </a:lnTo>
                  <a:lnTo>
                    <a:pt x="463634" y="23936"/>
                  </a:lnTo>
                  <a:lnTo>
                    <a:pt x="463634" y="80995"/>
                  </a:lnTo>
                  <a:lnTo>
                    <a:pt x="480071" y="80995"/>
                  </a:lnTo>
                  <a:lnTo>
                    <a:pt x="480071" y="52976"/>
                  </a:lnTo>
                  <a:cubicBezTo>
                    <a:pt x="480071" y="43674"/>
                    <a:pt x="484833" y="38683"/>
                    <a:pt x="491748" y="38683"/>
                  </a:cubicBezTo>
                  <a:lnTo>
                    <a:pt x="496736" y="38683"/>
                  </a:lnTo>
                  <a:close/>
                  <a:moveTo>
                    <a:pt x="522139" y="16562"/>
                  </a:moveTo>
                  <a:lnTo>
                    <a:pt x="522139" y="1588"/>
                  </a:lnTo>
                  <a:lnTo>
                    <a:pt x="505701" y="1588"/>
                  </a:lnTo>
                  <a:lnTo>
                    <a:pt x="505701" y="16562"/>
                  </a:lnTo>
                  <a:lnTo>
                    <a:pt x="522139" y="16562"/>
                  </a:lnTo>
                  <a:close/>
                  <a:moveTo>
                    <a:pt x="522139" y="80995"/>
                  </a:moveTo>
                  <a:lnTo>
                    <a:pt x="522139" y="23936"/>
                  </a:lnTo>
                  <a:lnTo>
                    <a:pt x="505701" y="23936"/>
                  </a:lnTo>
                  <a:lnTo>
                    <a:pt x="505701" y="80995"/>
                  </a:lnTo>
                  <a:lnTo>
                    <a:pt x="522139" y="80995"/>
                  </a:lnTo>
                  <a:close/>
                  <a:moveTo>
                    <a:pt x="563772" y="22461"/>
                  </a:moveTo>
                  <a:cubicBezTo>
                    <a:pt x="547561" y="22461"/>
                    <a:pt x="534978" y="33918"/>
                    <a:pt x="534978" y="52522"/>
                  </a:cubicBezTo>
                  <a:cubicBezTo>
                    <a:pt x="534978" y="71126"/>
                    <a:pt x="547561" y="82583"/>
                    <a:pt x="563772" y="82583"/>
                  </a:cubicBezTo>
                  <a:cubicBezTo>
                    <a:pt x="579984" y="82583"/>
                    <a:pt x="592567" y="71126"/>
                    <a:pt x="592567" y="52522"/>
                  </a:cubicBezTo>
                  <a:cubicBezTo>
                    <a:pt x="592567" y="33918"/>
                    <a:pt x="579984" y="22461"/>
                    <a:pt x="563772" y="22461"/>
                  </a:cubicBezTo>
                  <a:close/>
                  <a:moveTo>
                    <a:pt x="563772" y="36527"/>
                  </a:moveTo>
                  <a:cubicBezTo>
                    <a:pt x="570574" y="36527"/>
                    <a:pt x="576129" y="41405"/>
                    <a:pt x="576129" y="52522"/>
                  </a:cubicBezTo>
                  <a:cubicBezTo>
                    <a:pt x="576129" y="63639"/>
                    <a:pt x="570574" y="68517"/>
                    <a:pt x="563772" y="68517"/>
                  </a:cubicBezTo>
                  <a:cubicBezTo>
                    <a:pt x="557084" y="68517"/>
                    <a:pt x="551416" y="63526"/>
                    <a:pt x="551416" y="52522"/>
                  </a:cubicBezTo>
                  <a:cubicBezTo>
                    <a:pt x="551416" y="41519"/>
                    <a:pt x="557084" y="36527"/>
                    <a:pt x="563772" y="36527"/>
                  </a:cubicBezTo>
                  <a:close/>
                  <a:moveTo>
                    <a:pt x="654502" y="0"/>
                  </a:moveTo>
                  <a:cubicBezTo>
                    <a:pt x="645093" y="0"/>
                    <a:pt x="633643" y="4991"/>
                    <a:pt x="628882" y="17470"/>
                  </a:cubicBezTo>
                  <a:lnTo>
                    <a:pt x="642712" y="23141"/>
                  </a:lnTo>
                  <a:cubicBezTo>
                    <a:pt x="645093" y="17923"/>
                    <a:pt x="649741" y="15314"/>
                    <a:pt x="654729" y="15314"/>
                  </a:cubicBezTo>
                  <a:cubicBezTo>
                    <a:pt x="659830" y="15314"/>
                    <a:pt x="665158" y="18037"/>
                    <a:pt x="665158" y="24276"/>
                  </a:cubicBezTo>
                  <a:cubicBezTo>
                    <a:pt x="665158" y="30175"/>
                    <a:pt x="660284" y="33351"/>
                    <a:pt x="655069" y="33351"/>
                  </a:cubicBezTo>
                  <a:lnTo>
                    <a:pt x="649627" y="33351"/>
                  </a:lnTo>
                  <a:lnTo>
                    <a:pt x="649627" y="47191"/>
                  </a:lnTo>
                  <a:lnTo>
                    <a:pt x="655069" y="47191"/>
                  </a:lnTo>
                  <a:cubicBezTo>
                    <a:pt x="660624" y="47191"/>
                    <a:pt x="667312" y="49232"/>
                    <a:pt x="667312" y="56833"/>
                  </a:cubicBezTo>
                  <a:cubicBezTo>
                    <a:pt x="667312" y="64547"/>
                    <a:pt x="660624" y="67383"/>
                    <a:pt x="655182" y="67383"/>
                  </a:cubicBezTo>
                  <a:cubicBezTo>
                    <a:pt x="648720" y="67383"/>
                    <a:pt x="644299" y="63299"/>
                    <a:pt x="641352" y="58307"/>
                  </a:cubicBezTo>
                  <a:lnTo>
                    <a:pt x="628088" y="65454"/>
                  </a:lnTo>
                  <a:cubicBezTo>
                    <a:pt x="632849" y="74756"/>
                    <a:pt x="641352" y="82583"/>
                    <a:pt x="654956" y="82583"/>
                  </a:cubicBezTo>
                  <a:cubicBezTo>
                    <a:pt x="668899" y="82583"/>
                    <a:pt x="683410" y="74416"/>
                    <a:pt x="683410" y="58307"/>
                  </a:cubicBezTo>
                  <a:cubicBezTo>
                    <a:pt x="683410" y="48098"/>
                    <a:pt x="677515" y="42993"/>
                    <a:pt x="672073" y="39930"/>
                  </a:cubicBezTo>
                  <a:cubicBezTo>
                    <a:pt x="677402" y="36074"/>
                    <a:pt x="681143" y="32557"/>
                    <a:pt x="681143" y="23936"/>
                  </a:cubicBezTo>
                  <a:cubicBezTo>
                    <a:pt x="681143" y="6126"/>
                    <a:pt x="665045" y="0"/>
                    <a:pt x="654502" y="0"/>
                  </a:cubicBezTo>
                  <a:close/>
                </a:path>
              </a:pathLst>
            </a:custGeom>
            <a:solidFill>
              <a:srgbClr val="FFFFFF"/>
            </a:solidFill>
            <a:ln w="8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1EF02AC5-BC67-3841-A176-61C4D960D64D}"/>
                </a:ext>
              </a:extLst>
            </p:cNvPr>
            <p:cNvSpPr/>
            <p:nvPr/>
          </p:nvSpPr>
          <p:spPr>
            <a:xfrm>
              <a:off x="11064286" y="4415141"/>
              <a:ext cx="686366" cy="82583"/>
            </a:xfrm>
            <a:custGeom>
              <a:avLst/>
              <a:gdLst>
                <a:gd name="connsiteX0" fmla="*/ 42738 w 686366"/>
                <a:gd name="connsiteY0" fmla="*/ 16789 h 82583"/>
                <a:gd name="connsiteX1" fmla="*/ 42738 w 686366"/>
                <a:gd name="connsiteY1" fmla="*/ 1588 h 82583"/>
                <a:gd name="connsiteX2" fmla="*/ 0 w 686366"/>
                <a:gd name="connsiteY2" fmla="*/ 1588 h 82583"/>
                <a:gd name="connsiteX3" fmla="*/ 0 w 686366"/>
                <a:gd name="connsiteY3" fmla="*/ 80995 h 82583"/>
                <a:gd name="connsiteX4" fmla="*/ 17231 w 686366"/>
                <a:gd name="connsiteY4" fmla="*/ 80995 h 82583"/>
                <a:gd name="connsiteX5" fmla="*/ 17231 w 686366"/>
                <a:gd name="connsiteY5" fmla="*/ 46964 h 82583"/>
                <a:gd name="connsiteX6" fmla="*/ 40811 w 686366"/>
                <a:gd name="connsiteY6" fmla="*/ 46964 h 82583"/>
                <a:gd name="connsiteX7" fmla="*/ 40811 w 686366"/>
                <a:gd name="connsiteY7" fmla="*/ 31990 h 82583"/>
                <a:gd name="connsiteX8" fmla="*/ 17231 w 686366"/>
                <a:gd name="connsiteY8" fmla="*/ 31990 h 82583"/>
                <a:gd name="connsiteX9" fmla="*/ 17231 w 686366"/>
                <a:gd name="connsiteY9" fmla="*/ 16789 h 82583"/>
                <a:gd name="connsiteX10" fmla="*/ 42738 w 686366"/>
                <a:gd name="connsiteY10" fmla="*/ 16789 h 82583"/>
                <a:gd name="connsiteX11" fmla="*/ 53829 w 686366"/>
                <a:gd name="connsiteY11" fmla="*/ 1588 h 82583"/>
                <a:gd name="connsiteX12" fmla="*/ 53829 w 686366"/>
                <a:gd name="connsiteY12" fmla="*/ 80995 h 82583"/>
                <a:gd name="connsiteX13" fmla="*/ 71061 w 686366"/>
                <a:gd name="connsiteY13" fmla="*/ 80995 h 82583"/>
                <a:gd name="connsiteX14" fmla="*/ 71061 w 686366"/>
                <a:gd name="connsiteY14" fmla="*/ 51501 h 82583"/>
                <a:gd name="connsiteX15" fmla="*/ 79676 w 686366"/>
                <a:gd name="connsiteY15" fmla="*/ 51501 h 82583"/>
                <a:gd name="connsiteX16" fmla="*/ 108245 w 686366"/>
                <a:gd name="connsiteY16" fmla="*/ 26545 h 82583"/>
                <a:gd name="connsiteX17" fmla="*/ 79676 w 686366"/>
                <a:gd name="connsiteY17" fmla="*/ 1588 h 82583"/>
                <a:gd name="connsiteX18" fmla="*/ 53829 w 686366"/>
                <a:gd name="connsiteY18" fmla="*/ 1588 h 82583"/>
                <a:gd name="connsiteX19" fmla="*/ 71061 w 686366"/>
                <a:gd name="connsiteY19" fmla="*/ 16675 h 82583"/>
                <a:gd name="connsiteX20" fmla="*/ 78202 w 686366"/>
                <a:gd name="connsiteY20" fmla="*/ 16675 h 82583"/>
                <a:gd name="connsiteX21" fmla="*/ 90786 w 686366"/>
                <a:gd name="connsiteY21" fmla="*/ 26545 h 82583"/>
                <a:gd name="connsiteX22" fmla="*/ 78202 w 686366"/>
                <a:gd name="connsiteY22" fmla="*/ 36414 h 82583"/>
                <a:gd name="connsiteX23" fmla="*/ 71061 w 686366"/>
                <a:gd name="connsiteY23" fmla="*/ 36414 h 82583"/>
                <a:gd name="connsiteX24" fmla="*/ 71061 w 686366"/>
                <a:gd name="connsiteY24" fmla="*/ 16675 h 82583"/>
                <a:gd name="connsiteX25" fmla="*/ 171767 w 686366"/>
                <a:gd name="connsiteY25" fmla="*/ 0 h 82583"/>
                <a:gd name="connsiteX26" fmla="*/ 145919 w 686366"/>
                <a:gd name="connsiteY26" fmla="*/ 22121 h 82583"/>
                <a:gd name="connsiteX27" fmla="*/ 161337 w 686366"/>
                <a:gd name="connsiteY27" fmla="*/ 42880 h 82583"/>
                <a:gd name="connsiteX28" fmla="*/ 170519 w 686366"/>
                <a:gd name="connsiteY28" fmla="*/ 47644 h 82583"/>
                <a:gd name="connsiteX29" fmla="*/ 181969 w 686366"/>
                <a:gd name="connsiteY29" fmla="*/ 59215 h 82583"/>
                <a:gd name="connsiteX30" fmla="*/ 172106 w 686366"/>
                <a:gd name="connsiteY30" fmla="*/ 67383 h 82583"/>
                <a:gd name="connsiteX31" fmla="*/ 152608 w 686366"/>
                <a:gd name="connsiteY31" fmla="*/ 54451 h 82583"/>
                <a:gd name="connsiteX32" fmla="*/ 141611 w 686366"/>
                <a:gd name="connsiteY32" fmla="*/ 65114 h 82583"/>
                <a:gd name="connsiteX33" fmla="*/ 172220 w 686366"/>
                <a:gd name="connsiteY33" fmla="*/ 82583 h 82583"/>
                <a:gd name="connsiteX34" fmla="*/ 198974 w 686366"/>
                <a:gd name="connsiteY34" fmla="*/ 59215 h 82583"/>
                <a:gd name="connsiteX35" fmla="*/ 183669 w 686366"/>
                <a:gd name="connsiteY35" fmla="*/ 36527 h 82583"/>
                <a:gd name="connsiteX36" fmla="*/ 170632 w 686366"/>
                <a:gd name="connsiteY36" fmla="*/ 29721 h 82583"/>
                <a:gd name="connsiteX37" fmla="*/ 163037 w 686366"/>
                <a:gd name="connsiteY37" fmla="*/ 21667 h 82583"/>
                <a:gd name="connsiteX38" fmla="*/ 171767 w 686366"/>
                <a:gd name="connsiteY38" fmla="*/ 15314 h 82583"/>
                <a:gd name="connsiteX39" fmla="*/ 187864 w 686366"/>
                <a:gd name="connsiteY39" fmla="*/ 24276 h 82583"/>
                <a:gd name="connsiteX40" fmla="*/ 198747 w 686366"/>
                <a:gd name="connsiteY40" fmla="*/ 13840 h 82583"/>
                <a:gd name="connsiteX41" fmla="*/ 171767 w 686366"/>
                <a:gd name="connsiteY41" fmla="*/ 0 h 82583"/>
                <a:gd name="connsiteX42" fmla="*/ 235733 w 686366"/>
                <a:gd name="connsiteY42" fmla="*/ 22347 h 82583"/>
                <a:gd name="connsiteX43" fmla="*/ 207731 w 686366"/>
                <a:gd name="connsiteY43" fmla="*/ 52409 h 82583"/>
                <a:gd name="connsiteX44" fmla="*/ 235733 w 686366"/>
                <a:gd name="connsiteY44" fmla="*/ 82583 h 82583"/>
                <a:gd name="connsiteX45" fmla="*/ 260219 w 686366"/>
                <a:gd name="connsiteY45" fmla="*/ 67156 h 82583"/>
                <a:gd name="connsiteX46" fmla="*/ 249109 w 686366"/>
                <a:gd name="connsiteY46" fmla="*/ 60349 h 82583"/>
                <a:gd name="connsiteX47" fmla="*/ 236753 w 686366"/>
                <a:gd name="connsiteY47" fmla="*/ 68517 h 82583"/>
                <a:gd name="connsiteX48" fmla="*/ 224169 w 686366"/>
                <a:gd name="connsiteY48" fmla="*/ 52409 h 82583"/>
                <a:gd name="connsiteX49" fmla="*/ 236412 w 686366"/>
                <a:gd name="connsiteY49" fmla="*/ 36527 h 82583"/>
                <a:gd name="connsiteX50" fmla="*/ 248770 w 686366"/>
                <a:gd name="connsiteY50" fmla="*/ 45716 h 82583"/>
                <a:gd name="connsiteX51" fmla="*/ 260559 w 686366"/>
                <a:gd name="connsiteY51" fmla="*/ 39136 h 82583"/>
                <a:gd name="connsiteX52" fmla="*/ 235733 w 686366"/>
                <a:gd name="connsiteY52" fmla="*/ 22347 h 82583"/>
                <a:gd name="connsiteX53" fmla="*/ 296855 w 686366"/>
                <a:gd name="connsiteY53" fmla="*/ 22347 h 82583"/>
                <a:gd name="connsiteX54" fmla="*/ 268514 w 686366"/>
                <a:gd name="connsiteY54" fmla="*/ 52749 h 82583"/>
                <a:gd name="connsiteX55" fmla="*/ 297762 w 686366"/>
                <a:gd name="connsiteY55" fmla="*/ 82583 h 82583"/>
                <a:gd name="connsiteX56" fmla="*/ 322815 w 686366"/>
                <a:gd name="connsiteY56" fmla="*/ 73281 h 82583"/>
                <a:gd name="connsiteX57" fmla="*/ 314313 w 686366"/>
                <a:gd name="connsiteY57" fmla="*/ 63753 h 82583"/>
                <a:gd name="connsiteX58" fmla="*/ 298329 w 686366"/>
                <a:gd name="connsiteY58" fmla="*/ 69311 h 82583"/>
                <a:gd name="connsiteX59" fmla="*/ 284611 w 686366"/>
                <a:gd name="connsiteY59" fmla="*/ 57967 h 82583"/>
                <a:gd name="connsiteX60" fmla="*/ 323722 w 686366"/>
                <a:gd name="connsiteY60" fmla="*/ 57967 h 82583"/>
                <a:gd name="connsiteX61" fmla="*/ 323722 w 686366"/>
                <a:gd name="connsiteY61" fmla="*/ 50594 h 82583"/>
                <a:gd name="connsiteX62" fmla="*/ 296855 w 686366"/>
                <a:gd name="connsiteY62" fmla="*/ 22347 h 82583"/>
                <a:gd name="connsiteX63" fmla="*/ 296402 w 686366"/>
                <a:gd name="connsiteY63" fmla="*/ 35620 h 82583"/>
                <a:gd name="connsiteX64" fmla="*/ 308645 w 686366"/>
                <a:gd name="connsiteY64" fmla="*/ 47077 h 82583"/>
                <a:gd name="connsiteX65" fmla="*/ 284611 w 686366"/>
                <a:gd name="connsiteY65" fmla="*/ 47077 h 82583"/>
                <a:gd name="connsiteX66" fmla="*/ 296402 w 686366"/>
                <a:gd name="connsiteY66" fmla="*/ 35620 h 82583"/>
                <a:gd name="connsiteX67" fmla="*/ 368190 w 686366"/>
                <a:gd name="connsiteY67" fmla="*/ 22347 h 82583"/>
                <a:gd name="connsiteX68" fmla="*/ 351979 w 686366"/>
                <a:gd name="connsiteY68" fmla="*/ 30061 h 82583"/>
                <a:gd name="connsiteX69" fmla="*/ 351979 w 686366"/>
                <a:gd name="connsiteY69" fmla="*/ 23936 h 82583"/>
                <a:gd name="connsiteX70" fmla="*/ 336221 w 686366"/>
                <a:gd name="connsiteY70" fmla="*/ 23936 h 82583"/>
                <a:gd name="connsiteX71" fmla="*/ 336221 w 686366"/>
                <a:gd name="connsiteY71" fmla="*/ 80995 h 82583"/>
                <a:gd name="connsiteX72" fmla="*/ 352658 w 686366"/>
                <a:gd name="connsiteY72" fmla="*/ 80995 h 82583"/>
                <a:gd name="connsiteX73" fmla="*/ 352658 w 686366"/>
                <a:gd name="connsiteY73" fmla="*/ 53770 h 82583"/>
                <a:gd name="connsiteX74" fmla="*/ 363315 w 686366"/>
                <a:gd name="connsiteY74" fmla="*/ 36754 h 82583"/>
                <a:gd name="connsiteX75" fmla="*/ 373177 w 686366"/>
                <a:gd name="connsiteY75" fmla="*/ 48665 h 82583"/>
                <a:gd name="connsiteX76" fmla="*/ 373177 w 686366"/>
                <a:gd name="connsiteY76" fmla="*/ 80995 h 82583"/>
                <a:gd name="connsiteX77" fmla="*/ 389616 w 686366"/>
                <a:gd name="connsiteY77" fmla="*/ 80995 h 82583"/>
                <a:gd name="connsiteX78" fmla="*/ 389616 w 686366"/>
                <a:gd name="connsiteY78" fmla="*/ 46510 h 82583"/>
                <a:gd name="connsiteX79" fmla="*/ 368190 w 686366"/>
                <a:gd name="connsiteY79" fmla="*/ 22347 h 82583"/>
                <a:gd name="connsiteX80" fmla="*/ 426185 w 686366"/>
                <a:gd name="connsiteY80" fmla="*/ 22347 h 82583"/>
                <a:gd name="connsiteX81" fmla="*/ 402719 w 686366"/>
                <a:gd name="connsiteY81" fmla="*/ 33351 h 82583"/>
                <a:gd name="connsiteX82" fmla="*/ 412355 w 686366"/>
                <a:gd name="connsiteY82" fmla="*/ 41745 h 82583"/>
                <a:gd name="connsiteX83" fmla="*/ 426185 w 686366"/>
                <a:gd name="connsiteY83" fmla="*/ 35279 h 82583"/>
                <a:gd name="connsiteX84" fmla="*/ 434348 w 686366"/>
                <a:gd name="connsiteY84" fmla="*/ 41745 h 82583"/>
                <a:gd name="connsiteX85" fmla="*/ 434348 w 686366"/>
                <a:gd name="connsiteY85" fmla="*/ 43107 h 82583"/>
                <a:gd name="connsiteX86" fmla="*/ 423125 w 686366"/>
                <a:gd name="connsiteY86" fmla="*/ 46283 h 82583"/>
                <a:gd name="connsiteX87" fmla="*/ 400338 w 686366"/>
                <a:gd name="connsiteY87" fmla="*/ 67609 h 82583"/>
                <a:gd name="connsiteX88" fmla="*/ 416322 w 686366"/>
                <a:gd name="connsiteY88" fmla="*/ 82583 h 82583"/>
                <a:gd name="connsiteX89" fmla="*/ 434348 w 686366"/>
                <a:gd name="connsiteY89" fmla="*/ 74870 h 82583"/>
                <a:gd name="connsiteX90" fmla="*/ 434348 w 686366"/>
                <a:gd name="connsiteY90" fmla="*/ 80995 h 82583"/>
                <a:gd name="connsiteX91" fmla="*/ 449992 w 686366"/>
                <a:gd name="connsiteY91" fmla="*/ 80995 h 82583"/>
                <a:gd name="connsiteX92" fmla="*/ 449992 w 686366"/>
                <a:gd name="connsiteY92" fmla="*/ 42540 h 82583"/>
                <a:gd name="connsiteX93" fmla="*/ 426185 w 686366"/>
                <a:gd name="connsiteY93" fmla="*/ 22347 h 82583"/>
                <a:gd name="connsiteX94" fmla="*/ 433554 w 686366"/>
                <a:gd name="connsiteY94" fmla="*/ 55131 h 82583"/>
                <a:gd name="connsiteX95" fmla="*/ 433554 w 686366"/>
                <a:gd name="connsiteY95" fmla="*/ 60803 h 82583"/>
                <a:gd name="connsiteX96" fmla="*/ 420630 w 686366"/>
                <a:gd name="connsiteY96" fmla="*/ 69538 h 82583"/>
                <a:gd name="connsiteX97" fmla="*/ 416322 w 686366"/>
                <a:gd name="connsiteY97" fmla="*/ 65681 h 82583"/>
                <a:gd name="connsiteX98" fmla="*/ 425618 w 686366"/>
                <a:gd name="connsiteY98" fmla="*/ 57400 h 82583"/>
                <a:gd name="connsiteX99" fmla="*/ 433554 w 686366"/>
                <a:gd name="connsiteY99" fmla="*/ 55131 h 82583"/>
                <a:gd name="connsiteX100" fmla="*/ 496745 w 686366"/>
                <a:gd name="connsiteY100" fmla="*/ 38683 h 82583"/>
                <a:gd name="connsiteX101" fmla="*/ 496745 w 686366"/>
                <a:gd name="connsiteY101" fmla="*/ 23482 h 82583"/>
                <a:gd name="connsiteX102" fmla="*/ 493798 w 686366"/>
                <a:gd name="connsiteY102" fmla="*/ 23482 h 82583"/>
                <a:gd name="connsiteX103" fmla="*/ 479400 w 686366"/>
                <a:gd name="connsiteY103" fmla="*/ 31876 h 82583"/>
                <a:gd name="connsiteX104" fmla="*/ 479400 w 686366"/>
                <a:gd name="connsiteY104" fmla="*/ 23936 h 82583"/>
                <a:gd name="connsiteX105" fmla="*/ 463643 w 686366"/>
                <a:gd name="connsiteY105" fmla="*/ 23936 h 82583"/>
                <a:gd name="connsiteX106" fmla="*/ 463643 w 686366"/>
                <a:gd name="connsiteY106" fmla="*/ 80995 h 82583"/>
                <a:gd name="connsiteX107" fmla="*/ 480081 w 686366"/>
                <a:gd name="connsiteY107" fmla="*/ 80995 h 82583"/>
                <a:gd name="connsiteX108" fmla="*/ 480081 w 686366"/>
                <a:gd name="connsiteY108" fmla="*/ 52976 h 82583"/>
                <a:gd name="connsiteX109" fmla="*/ 491757 w 686366"/>
                <a:gd name="connsiteY109" fmla="*/ 38683 h 82583"/>
                <a:gd name="connsiteX110" fmla="*/ 496745 w 686366"/>
                <a:gd name="connsiteY110" fmla="*/ 38683 h 82583"/>
                <a:gd name="connsiteX111" fmla="*/ 522149 w 686366"/>
                <a:gd name="connsiteY111" fmla="*/ 16562 h 82583"/>
                <a:gd name="connsiteX112" fmla="*/ 522149 w 686366"/>
                <a:gd name="connsiteY112" fmla="*/ 1588 h 82583"/>
                <a:gd name="connsiteX113" fmla="*/ 505711 w 686366"/>
                <a:gd name="connsiteY113" fmla="*/ 1588 h 82583"/>
                <a:gd name="connsiteX114" fmla="*/ 505711 w 686366"/>
                <a:gd name="connsiteY114" fmla="*/ 16562 h 82583"/>
                <a:gd name="connsiteX115" fmla="*/ 522149 w 686366"/>
                <a:gd name="connsiteY115" fmla="*/ 16562 h 82583"/>
                <a:gd name="connsiteX116" fmla="*/ 522149 w 686366"/>
                <a:gd name="connsiteY116" fmla="*/ 80995 h 82583"/>
                <a:gd name="connsiteX117" fmla="*/ 522149 w 686366"/>
                <a:gd name="connsiteY117" fmla="*/ 23936 h 82583"/>
                <a:gd name="connsiteX118" fmla="*/ 505711 w 686366"/>
                <a:gd name="connsiteY118" fmla="*/ 23936 h 82583"/>
                <a:gd name="connsiteX119" fmla="*/ 505711 w 686366"/>
                <a:gd name="connsiteY119" fmla="*/ 80995 h 82583"/>
                <a:gd name="connsiteX120" fmla="*/ 522149 w 686366"/>
                <a:gd name="connsiteY120" fmla="*/ 80995 h 82583"/>
                <a:gd name="connsiteX121" fmla="*/ 563782 w 686366"/>
                <a:gd name="connsiteY121" fmla="*/ 22461 h 82583"/>
                <a:gd name="connsiteX122" fmla="*/ 534987 w 686366"/>
                <a:gd name="connsiteY122" fmla="*/ 52522 h 82583"/>
                <a:gd name="connsiteX123" fmla="*/ 563782 w 686366"/>
                <a:gd name="connsiteY123" fmla="*/ 82583 h 82583"/>
                <a:gd name="connsiteX124" fmla="*/ 592576 w 686366"/>
                <a:gd name="connsiteY124" fmla="*/ 52522 h 82583"/>
                <a:gd name="connsiteX125" fmla="*/ 563782 w 686366"/>
                <a:gd name="connsiteY125" fmla="*/ 22461 h 82583"/>
                <a:gd name="connsiteX126" fmla="*/ 563782 w 686366"/>
                <a:gd name="connsiteY126" fmla="*/ 36527 h 82583"/>
                <a:gd name="connsiteX127" fmla="*/ 576138 w 686366"/>
                <a:gd name="connsiteY127" fmla="*/ 52522 h 82583"/>
                <a:gd name="connsiteX128" fmla="*/ 563782 w 686366"/>
                <a:gd name="connsiteY128" fmla="*/ 68517 h 82583"/>
                <a:gd name="connsiteX129" fmla="*/ 551425 w 686366"/>
                <a:gd name="connsiteY129" fmla="*/ 52522 h 82583"/>
                <a:gd name="connsiteX130" fmla="*/ 563782 w 686366"/>
                <a:gd name="connsiteY130" fmla="*/ 36527 h 82583"/>
                <a:gd name="connsiteX131" fmla="*/ 675030 w 686366"/>
                <a:gd name="connsiteY131" fmla="*/ 48892 h 82583"/>
                <a:gd name="connsiteX132" fmla="*/ 675030 w 686366"/>
                <a:gd name="connsiteY132" fmla="*/ 1588 h 82583"/>
                <a:gd name="connsiteX133" fmla="*/ 657686 w 686366"/>
                <a:gd name="connsiteY133" fmla="*/ 1588 h 82583"/>
                <a:gd name="connsiteX134" fmla="*/ 626510 w 686366"/>
                <a:gd name="connsiteY134" fmla="*/ 48892 h 82583"/>
                <a:gd name="connsiteX135" fmla="*/ 626510 w 686366"/>
                <a:gd name="connsiteY135" fmla="*/ 62505 h 82583"/>
                <a:gd name="connsiteX136" fmla="*/ 658933 w 686366"/>
                <a:gd name="connsiteY136" fmla="*/ 62505 h 82583"/>
                <a:gd name="connsiteX137" fmla="*/ 658933 w 686366"/>
                <a:gd name="connsiteY137" fmla="*/ 80995 h 82583"/>
                <a:gd name="connsiteX138" fmla="*/ 675030 w 686366"/>
                <a:gd name="connsiteY138" fmla="*/ 80995 h 82583"/>
                <a:gd name="connsiteX139" fmla="*/ 675030 w 686366"/>
                <a:gd name="connsiteY139" fmla="*/ 62505 h 82583"/>
                <a:gd name="connsiteX140" fmla="*/ 686367 w 686366"/>
                <a:gd name="connsiteY140" fmla="*/ 62505 h 82583"/>
                <a:gd name="connsiteX141" fmla="*/ 686367 w 686366"/>
                <a:gd name="connsiteY141" fmla="*/ 48892 h 82583"/>
                <a:gd name="connsiteX142" fmla="*/ 675030 w 686366"/>
                <a:gd name="connsiteY142" fmla="*/ 48892 h 82583"/>
                <a:gd name="connsiteX143" fmla="*/ 642948 w 686366"/>
                <a:gd name="connsiteY143" fmla="*/ 48892 h 82583"/>
                <a:gd name="connsiteX144" fmla="*/ 658933 w 686366"/>
                <a:gd name="connsiteY144" fmla="*/ 24276 h 82583"/>
                <a:gd name="connsiteX145" fmla="*/ 658933 w 686366"/>
                <a:gd name="connsiteY145" fmla="*/ 48892 h 82583"/>
                <a:gd name="connsiteX146" fmla="*/ 642948 w 686366"/>
                <a:gd name="connsiteY146" fmla="*/ 48892 h 8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686366" h="82583">
                  <a:moveTo>
                    <a:pt x="42738" y="16789"/>
                  </a:moveTo>
                  <a:lnTo>
                    <a:pt x="42738" y="1588"/>
                  </a:lnTo>
                  <a:lnTo>
                    <a:pt x="0" y="1588"/>
                  </a:lnTo>
                  <a:lnTo>
                    <a:pt x="0" y="80995"/>
                  </a:lnTo>
                  <a:lnTo>
                    <a:pt x="17231" y="80995"/>
                  </a:lnTo>
                  <a:lnTo>
                    <a:pt x="17231" y="46964"/>
                  </a:lnTo>
                  <a:lnTo>
                    <a:pt x="40811" y="46964"/>
                  </a:lnTo>
                  <a:lnTo>
                    <a:pt x="40811" y="31990"/>
                  </a:lnTo>
                  <a:lnTo>
                    <a:pt x="17231" y="31990"/>
                  </a:lnTo>
                  <a:lnTo>
                    <a:pt x="17231" y="16789"/>
                  </a:lnTo>
                  <a:lnTo>
                    <a:pt x="42738" y="16789"/>
                  </a:lnTo>
                  <a:close/>
                  <a:moveTo>
                    <a:pt x="53829" y="1588"/>
                  </a:moveTo>
                  <a:lnTo>
                    <a:pt x="53829" y="80995"/>
                  </a:lnTo>
                  <a:lnTo>
                    <a:pt x="71061" y="80995"/>
                  </a:lnTo>
                  <a:lnTo>
                    <a:pt x="71061" y="51501"/>
                  </a:lnTo>
                  <a:lnTo>
                    <a:pt x="79676" y="51501"/>
                  </a:lnTo>
                  <a:cubicBezTo>
                    <a:pt x="100309" y="51501"/>
                    <a:pt x="108245" y="38569"/>
                    <a:pt x="108245" y="26545"/>
                  </a:cubicBezTo>
                  <a:cubicBezTo>
                    <a:pt x="108245" y="14520"/>
                    <a:pt x="100309" y="1588"/>
                    <a:pt x="79676" y="1588"/>
                  </a:cubicBezTo>
                  <a:lnTo>
                    <a:pt x="53829" y="1588"/>
                  </a:lnTo>
                  <a:close/>
                  <a:moveTo>
                    <a:pt x="71061" y="16675"/>
                  </a:moveTo>
                  <a:lnTo>
                    <a:pt x="78202" y="16675"/>
                  </a:lnTo>
                  <a:cubicBezTo>
                    <a:pt x="87498" y="16675"/>
                    <a:pt x="90786" y="21440"/>
                    <a:pt x="90786" y="26545"/>
                  </a:cubicBezTo>
                  <a:cubicBezTo>
                    <a:pt x="90786" y="31649"/>
                    <a:pt x="87498" y="36414"/>
                    <a:pt x="78202" y="36414"/>
                  </a:cubicBezTo>
                  <a:lnTo>
                    <a:pt x="71061" y="36414"/>
                  </a:lnTo>
                  <a:lnTo>
                    <a:pt x="71061" y="16675"/>
                  </a:lnTo>
                  <a:close/>
                  <a:moveTo>
                    <a:pt x="171767" y="0"/>
                  </a:moveTo>
                  <a:cubicBezTo>
                    <a:pt x="157369" y="0"/>
                    <a:pt x="145919" y="9075"/>
                    <a:pt x="145919" y="22121"/>
                  </a:cubicBezTo>
                  <a:cubicBezTo>
                    <a:pt x="145919" y="31309"/>
                    <a:pt x="151701" y="37775"/>
                    <a:pt x="161337" y="42880"/>
                  </a:cubicBezTo>
                  <a:lnTo>
                    <a:pt x="170519" y="47644"/>
                  </a:lnTo>
                  <a:cubicBezTo>
                    <a:pt x="178001" y="51501"/>
                    <a:pt x="181969" y="54564"/>
                    <a:pt x="181969" y="59215"/>
                  </a:cubicBezTo>
                  <a:cubicBezTo>
                    <a:pt x="181969" y="63639"/>
                    <a:pt x="178455" y="67383"/>
                    <a:pt x="172106" y="67383"/>
                  </a:cubicBezTo>
                  <a:cubicBezTo>
                    <a:pt x="162471" y="67383"/>
                    <a:pt x="154761" y="58534"/>
                    <a:pt x="152608" y="54451"/>
                  </a:cubicBezTo>
                  <a:lnTo>
                    <a:pt x="141611" y="65114"/>
                  </a:lnTo>
                  <a:cubicBezTo>
                    <a:pt x="143538" y="69198"/>
                    <a:pt x="153741" y="82583"/>
                    <a:pt x="172220" y="82583"/>
                  </a:cubicBezTo>
                  <a:cubicBezTo>
                    <a:pt x="188884" y="82583"/>
                    <a:pt x="198974" y="71807"/>
                    <a:pt x="198974" y="59215"/>
                  </a:cubicBezTo>
                  <a:cubicBezTo>
                    <a:pt x="198974" y="49459"/>
                    <a:pt x="192852" y="41292"/>
                    <a:pt x="183669" y="36527"/>
                  </a:cubicBezTo>
                  <a:lnTo>
                    <a:pt x="170632" y="29721"/>
                  </a:lnTo>
                  <a:cubicBezTo>
                    <a:pt x="166325" y="27452"/>
                    <a:pt x="163037" y="25524"/>
                    <a:pt x="163037" y="21667"/>
                  </a:cubicBezTo>
                  <a:cubicBezTo>
                    <a:pt x="163037" y="18037"/>
                    <a:pt x="165985" y="15314"/>
                    <a:pt x="171767" y="15314"/>
                  </a:cubicBezTo>
                  <a:cubicBezTo>
                    <a:pt x="180156" y="15314"/>
                    <a:pt x="184803" y="20986"/>
                    <a:pt x="187864" y="24276"/>
                  </a:cubicBezTo>
                  <a:lnTo>
                    <a:pt x="198747" y="13840"/>
                  </a:lnTo>
                  <a:cubicBezTo>
                    <a:pt x="193079" y="7714"/>
                    <a:pt x="185143" y="0"/>
                    <a:pt x="171767" y="0"/>
                  </a:cubicBezTo>
                  <a:close/>
                  <a:moveTo>
                    <a:pt x="235733" y="22347"/>
                  </a:moveTo>
                  <a:cubicBezTo>
                    <a:pt x="219634" y="22347"/>
                    <a:pt x="207731" y="34485"/>
                    <a:pt x="207731" y="52409"/>
                  </a:cubicBezTo>
                  <a:cubicBezTo>
                    <a:pt x="207731" y="70105"/>
                    <a:pt x="219294" y="82583"/>
                    <a:pt x="235733" y="82583"/>
                  </a:cubicBezTo>
                  <a:cubicBezTo>
                    <a:pt x="247069" y="82583"/>
                    <a:pt x="255911" y="76571"/>
                    <a:pt x="260219" y="67156"/>
                  </a:cubicBezTo>
                  <a:lnTo>
                    <a:pt x="249109" y="60349"/>
                  </a:lnTo>
                  <a:cubicBezTo>
                    <a:pt x="245935" y="66362"/>
                    <a:pt x="242308" y="68517"/>
                    <a:pt x="236753" y="68517"/>
                  </a:cubicBezTo>
                  <a:cubicBezTo>
                    <a:pt x="228137" y="68517"/>
                    <a:pt x="224169" y="62845"/>
                    <a:pt x="224169" y="52409"/>
                  </a:cubicBezTo>
                  <a:cubicBezTo>
                    <a:pt x="224169" y="41972"/>
                    <a:pt x="229497" y="36527"/>
                    <a:pt x="236412" y="36527"/>
                  </a:cubicBezTo>
                  <a:cubicBezTo>
                    <a:pt x="242534" y="36527"/>
                    <a:pt x="245595" y="39250"/>
                    <a:pt x="248770" y="45716"/>
                  </a:cubicBezTo>
                  <a:lnTo>
                    <a:pt x="260559" y="39136"/>
                  </a:lnTo>
                  <a:cubicBezTo>
                    <a:pt x="256478" y="28813"/>
                    <a:pt x="247749" y="22347"/>
                    <a:pt x="235733" y="22347"/>
                  </a:cubicBezTo>
                  <a:close/>
                  <a:moveTo>
                    <a:pt x="296855" y="22347"/>
                  </a:moveTo>
                  <a:cubicBezTo>
                    <a:pt x="279850" y="22347"/>
                    <a:pt x="268514" y="35620"/>
                    <a:pt x="268514" y="52749"/>
                  </a:cubicBezTo>
                  <a:cubicBezTo>
                    <a:pt x="268514" y="69084"/>
                    <a:pt x="278830" y="82583"/>
                    <a:pt x="297762" y="82583"/>
                  </a:cubicBezTo>
                  <a:cubicBezTo>
                    <a:pt x="307284" y="82583"/>
                    <a:pt x="315673" y="79180"/>
                    <a:pt x="322815" y="73281"/>
                  </a:cubicBezTo>
                  <a:lnTo>
                    <a:pt x="314313" y="63753"/>
                  </a:lnTo>
                  <a:cubicBezTo>
                    <a:pt x="309665" y="67383"/>
                    <a:pt x="303430" y="69311"/>
                    <a:pt x="298329" y="69311"/>
                  </a:cubicBezTo>
                  <a:cubicBezTo>
                    <a:pt x="289486" y="69311"/>
                    <a:pt x="285065" y="63526"/>
                    <a:pt x="284611" y="57967"/>
                  </a:cubicBezTo>
                  <a:lnTo>
                    <a:pt x="323722" y="57967"/>
                  </a:lnTo>
                  <a:lnTo>
                    <a:pt x="323722" y="50594"/>
                  </a:lnTo>
                  <a:cubicBezTo>
                    <a:pt x="323722" y="31876"/>
                    <a:pt x="311252" y="22347"/>
                    <a:pt x="296855" y="22347"/>
                  </a:cubicBezTo>
                  <a:close/>
                  <a:moveTo>
                    <a:pt x="296402" y="35620"/>
                  </a:moveTo>
                  <a:cubicBezTo>
                    <a:pt x="303884" y="35620"/>
                    <a:pt x="308418" y="40838"/>
                    <a:pt x="308645" y="47077"/>
                  </a:cubicBezTo>
                  <a:lnTo>
                    <a:pt x="284611" y="47077"/>
                  </a:lnTo>
                  <a:cubicBezTo>
                    <a:pt x="284838" y="40838"/>
                    <a:pt x="289033" y="35620"/>
                    <a:pt x="296402" y="35620"/>
                  </a:cubicBezTo>
                  <a:close/>
                  <a:moveTo>
                    <a:pt x="368190" y="22347"/>
                  </a:moveTo>
                  <a:cubicBezTo>
                    <a:pt x="359007" y="22347"/>
                    <a:pt x="354813" y="25864"/>
                    <a:pt x="351979" y="30061"/>
                  </a:cubicBezTo>
                  <a:lnTo>
                    <a:pt x="351979" y="23936"/>
                  </a:lnTo>
                  <a:lnTo>
                    <a:pt x="336221" y="23936"/>
                  </a:lnTo>
                  <a:lnTo>
                    <a:pt x="336221" y="80995"/>
                  </a:lnTo>
                  <a:lnTo>
                    <a:pt x="352658" y="80995"/>
                  </a:lnTo>
                  <a:lnTo>
                    <a:pt x="352658" y="53770"/>
                  </a:lnTo>
                  <a:cubicBezTo>
                    <a:pt x="352658" y="42313"/>
                    <a:pt x="356286" y="36754"/>
                    <a:pt x="363315" y="36754"/>
                  </a:cubicBezTo>
                  <a:cubicBezTo>
                    <a:pt x="369664" y="36754"/>
                    <a:pt x="373177" y="40384"/>
                    <a:pt x="373177" y="48665"/>
                  </a:cubicBezTo>
                  <a:lnTo>
                    <a:pt x="373177" y="80995"/>
                  </a:lnTo>
                  <a:lnTo>
                    <a:pt x="389616" y="80995"/>
                  </a:lnTo>
                  <a:lnTo>
                    <a:pt x="389616" y="46510"/>
                  </a:lnTo>
                  <a:cubicBezTo>
                    <a:pt x="389616" y="31196"/>
                    <a:pt x="381907" y="22347"/>
                    <a:pt x="368190" y="22347"/>
                  </a:cubicBezTo>
                  <a:close/>
                  <a:moveTo>
                    <a:pt x="426185" y="22347"/>
                  </a:moveTo>
                  <a:cubicBezTo>
                    <a:pt x="417796" y="22347"/>
                    <a:pt x="409861" y="25751"/>
                    <a:pt x="402719" y="33351"/>
                  </a:cubicBezTo>
                  <a:lnTo>
                    <a:pt x="412355" y="41745"/>
                  </a:lnTo>
                  <a:cubicBezTo>
                    <a:pt x="415869" y="38229"/>
                    <a:pt x="420857" y="35279"/>
                    <a:pt x="426185" y="35279"/>
                  </a:cubicBezTo>
                  <a:cubicBezTo>
                    <a:pt x="430380" y="35279"/>
                    <a:pt x="434348" y="37094"/>
                    <a:pt x="434348" y="41745"/>
                  </a:cubicBezTo>
                  <a:lnTo>
                    <a:pt x="434348" y="43107"/>
                  </a:lnTo>
                  <a:lnTo>
                    <a:pt x="423125" y="46283"/>
                  </a:lnTo>
                  <a:cubicBezTo>
                    <a:pt x="409407" y="50140"/>
                    <a:pt x="400338" y="55925"/>
                    <a:pt x="400338" y="67609"/>
                  </a:cubicBezTo>
                  <a:cubicBezTo>
                    <a:pt x="400338" y="78840"/>
                    <a:pt x="408727" y="82583"/>
                    <a:pt x="416322" y="82583"/>
                  </a:cubicBezTo>
                  <a:cubicBezTo>
                    <a:pt x="422671" y="82583"/>
                    <a:pt x="430153" y="79974"/>
                    <a:pt x="434348" y="74870"/>
                  </a:cubicBezTo>
                  <a:lnTo>
                    <a:pt x="434348" y="80995"/>
                  </a:lnTo>
                  <a:lnTo>
                    <a:pt x="449992" y="80995"/>
                  </a:lnTo>
                  <a:lnTo>
                    <a:pt x="449992" y="42540"/>
                  </a:lnTo>
                  <a:cubicBezTo>
                    <a:pt x="449992" y="24843"/>
                    <a:pt x="433441" y="22347"/>
                    <a:pt x="426185" y="22347"/>
                  </a:cubicBezTo>
                  <a:close/>
                  <a:moveTo>
                    <a:pt x="433554" y="55131"/>
                  </a:moveTo>
                  <a:lnTo>
                    <a:pt x="433554" y="60803"/>
                  </a:lnTo>
                  <a:cubicBezTo>
                    <a:pt x="433554" y="65114"/>
                    <a:pt x="425392" y="69538"/>
                    <a:pt x="420630" y="69538"/>
                  </a:cubicBezTo>
                  <a:cubicBezTo>
                    <a:pt x="418023" y="69538"/>
                    <a:pt x="416322" y="68177"/>
                    <a:pt x="416322" y="65681"/>
                  </a:cubicBezTo>
                  <a:cubicBezTo>
                    <a:pt x="416322" y="62618"/>
                    <a:pt x="418250" y="59555"/>
                    <a:pt x="425618" y="57400"/>
                  </a:cubicBezTo>
                  <a:lnTo>
                    <a:pt x="433554" y="55131"/>
                  </a:lnTo>
                  <a:close/>
                  <a:moveTo>
                    <a:pt x="496745" y="38683"/>
                  </a:moveTo>
                  <a:lnTo>
                    <a:pt x="496745" y="23482"/>
                  </a:lnTo>
                  <a:lnTo>
                    <a:pt x="493798" y="23482"/>
                  </a:lnTo>
                  <a:cubicBezTo>
                    <a:pt x="487449" y="23482"/>
                    <a:pt x="482348" y="26772"/>
                    <a:pt x="479400" y="31876"/>
                  </a:cubicBezTo>
                  <a:lnTo>
                    <a:pt x="479400" y="23936"/>
                  </a:lnTo>
                  <a:lnTo>
                    <a:pt x="463643" y="23936"/>
                  </a:lnTo>
                  <a:lnTo>
                    <a:pt x="463643" y="80995"/>
                  </a:lnTo>
                  <a:lnTo>
                    <a:pt x="480081" y="80995"/>
                  </a:lnTo>
                  <a:lnTo>
                    <a:pt x="480081" y="52976"/>
                  </a:lnTo>
                  <a:cubicBezTo>
                    <a:pt x="480081" y="43674"/>
                    <a:pt x="484842" y="38683"/>
                    <a:pt x="491757" y="38683"/>
                  </a:cubicBezTo>
                  <a:lnTo>
                    <a:pt x="496745" y="38683"/>
                  </a:lnTo>
                  <a:close/>
                  <a:moveTo>
                    <a:pt x="522149" y="16562"/>
                  </a:moveTo>
                  <a:lnTo>
                    <a:pt x="522149" y="1588"/>
                  </a:lnTo>
                  <a:lnTo>
                    <a:pt x="505711" y="1588"/>
                  </a:lnTo>
                  <a:lnTo>
                    <a:pt x="505711" y="16562"/>
                  </a:lnTo>
                  <a:lnTo>
                    <a:pt x="522149" y="16562"/>
                  </a:lnTo>
                  <a:close/>
                  <a:moveTo>
                    <a:pt x="522149" y="80995"/>
                  </a:moveTo>
                  <a:lnTo>
                    <a:pt x="522149" y="23936"/>
                  </a:lnTo>
                  <a:lnTo>
                    <a:pt x="505711" y="23936"/>
                  </a:lnTo>
                  <a:lnTo>
                    <a:pt x="505711" y="80995"/>
                  </a:lnTo>
                  <a:lnTo>
                    <a:pt x="522149" y="80995"/>
                  </a:lnTo>
                  <a:close/>
                  <a:moveTo>
                    <a:pt x="563782" y="22461"/>
                  </a:moveTo>
                  <a:cubicBezTo>
                    <a:pt x="547570" y="22461"/>
                    <a:pt x="534987" y="33918"/>
                    <a:pt x="534987" y="52522"/>
                  </a:cubicBezTo>
                  <a:cubicBezTo>
                    <a:pt x="534987" y="71126"/>
                    <a:pt x="547570" y="82583"/>
                    <a:pt x="563782" y="82583"/>
                  </a:cubicBezTo>
                  <a:cubicBezTo>
                    <a:pt x="579993" y="82583"/>
                    <a:pt x="592576" y="71126"/>
                    <a:pt x="592576" y="52522"/>
                  </a:cubicBezTo>
                  <a:cubicBezTo>
                    <a:pt x="592576" y="33918"/>
                    <a:pt x="579993" y="22461"/>
                    <a:pt x="563782" y="22461"/>
                  </a:cubicBezTo>
                  <a:close/>
                  <a:moveTo>
                    <a:pt x="563782" y="36527"/>
                  </a:moveTo>
                  <a:cubicBezTo>
                    <a:pt x="570584" y="36527"/>
                    <a:pt x="576138" y="41405"/>
                    <a:pt x="576138" y="52522"/>
                  </a:cubicBezTo>
                  <a:cubicBezTo>
                    <a:pt x="576138" y="63639"/>
                    <a:pt x="570584" y="68517"/>
                    <a:pt x="563782" y="68517"/>
                  </a:cubicBezTo>
                  <a:cubicBezTo>
                    <a:pt x="557093" y="68517"/>
                    <a:pt x="551425" y="63526"/>
                    <a:pt x="551425" y="52522"/>
                  </a:cubicBezTo>
                  <a:cubicBezTo>
                    <a:pt x="551425" y="41519"/>
                    <a:pt x="557093" y="36527"/>
                    <a:pt x="563782" y="36527"/>
                  </a:cubicBezTo>
                  <a:close/>
                  <a:moveTo>
                    <a:pt x="675030" y="48892"/>
                  </a:moveTo>
                  <a:lnTo>
                    <a:pt x="675030" y="1588"/>
                  </a:lnTo>
                  <a:lnTo>
                    <a:pt x="657686" y="1588"/>
                  </a:lnTo>
                  <a:lnTo>
                    <a:pt x="626510" y="48892"/>
                  </a:lnTo>
                  <a:lnTo>
                    <a:pt x="626510" y="62505"/>
                  </a:lnTo>
                  <a:lnTo>
                    <a:pt x="658933" y="62505"/>
                  </a:lnTo>
                  <a:lnTo>
                    <a:pt x="658933" y="80995"/>
                  </a:lnTo>
                  <a:lnTo>
                    <a:pt x="675030" y="80995"/>
                  </a:lnTo>
                  <a:lnTo>
                    <a:pt x="675030" y="62505"/>
                  </a:lnTo>
                  <a:lnTo>
                    <a:pt x="686367" y="62505"/>
                  </a:lnTo>
                  <a:lnTo>
                    <a:pt x="686367" y="48892"/>
                  </a:lnTo>
                  <a:lnTo>
                    <a:pt x="675030" y="48892"/>
                  </a:lnTo>
                  <a:close/>
                  <a:moveTo>
                    <a:pt x="642948" y="48892"/>
                  </a:moveTo>
                  <a:lnTo>
                    <a:pt x="658933" y="24276"/>
                  </a:lnTo>
                  <a:lnTo>
                    <a:pt x="658933" y="48892"/>
                  </a:lnTo>
                  <a:lnTo>
                    <a:pt x="642948" y="48892"/>
                  </a:lnTo>
                  <a:close/>
                </a:path>
              </a:pathLst>
            </a:custGeom>
            <a:solidFill>
              <a:srgbClr val="FFFFFF"/>
            </a:solidFill>
            <a:ln w="8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832A63A1-7DC8-864A-9DF8-5D457B98389B}"/>
                </a:ext>
              </a:extLst>
            </p:cNvPr>
            <p:cNvSpPr/>
            <p:nvPr/>
          </p:nvSpPr>
          <p:spPr>
            <a:xfrm>
              <a:off x="6176300" y="5786501"/>
              <a:ext cx="1388718" cy="529380"/>
            </a:xfrm>
            <a:custGeom>
              <a:avLst/>
              <a:gdLst>
                <a:gd name="connsiteX0" fmla="*/ 0 w 1388718"/>
                <a:gd name="connsiteY0" fmla="*/ 0 h 529380"/>
                <a:gd name="connsiteX1" fmla="*/ 1388718 w 1388718"/>
                <a:gd name="connsiteY1" fmla="*/ 0 h 529380"/>
                <a:gd name="connsiteX2" fmla="*/ 1388718 w 1388718"/>
                <a:gd name="connsiteY2" fmla="*/ 529380 h 529380"/>
                <a:gd name="connsiteX3" fmla="*/ 0 w 1388718"/>
                <a:gd name="connsiteY3" fmla="*/ 529380 h 52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8718" h="529380">
                  <a:moveTo>
                    <a:pt x="0" y="0"/>
                  </a:moveTo>
                  <a:lnTo>
                    <a:pt x="1388718" y="0"/>
                  </a:lnTo>
                  <a:lnTo>
                    <a:pt x="1388718" y="529380"/>
                  </a:lnTo>
                  <a:lnTo>
                    <a:pt x="0" y="529380"/>
                  </a:lnTo>
                  <a:close/>
                </a:path>
              </a:pathLst>
            </a:custGeom>
            <a:solidFill>
              <a:srgbClr val="E9F0F6"/>
            </a:solidFill>
            <a:ln w="857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DEBAD76C-6316-5845-A465-84D20B2E1BED}"/>
                </a:ext>
              </a:extLst>
            </p:cNvPr>
            <p:cNvSpPr/>
            <p:nvPr/>
          </p:nvSpPr>
          <p:spPr>
            <a:xfrm>
              <a:off x="6263910" y="4953427"/>
              <a:ext cx="1212523" cy="131418"/>
            </a:xfrm>
            <a:custGeom>
              <a:avLst/>
              <a:gdLst>
                <a:gd name="connsiteX0" fmla="*/ 33461 w 1212523"/>
                <a:gd name="connsiteY0" fmla="*/ 5956 h 131418"/>
                <a:gd name="connsiteX1" fmla="*/ 6348 w 1212523"/>
                <a:gd name="connsiteY1" fmla="*/ 29778 h 131418"/>
                <a:gd name="connsiteX2" fmla="*/ 21823 w 1212523"/>
                <a:gd name="connsiteY2" fmla="*/ 52012 h 131418"/>
                <a:gd name="connsiteX3" fmla="*/ 36239 w 1212523"/>
                <a:gd name="connsiteY3" fmla="*/ 59688 h 131418"/>
                <a:gd name="connsiteX4" fmla="*/ 50787 w 1212523"/>
                <a:gd name="connsiteY4" fmla="*/ 75834 h 131418"/>
                <a:gd name="connsiteX5" fmla="*/ 35445 w 1212523"/>
                <a:gd name="connsiteY5" fmla="*/ 89730 h 131418"/>
                <a:gd name="connsiteX6" fmla="*/ 8861 w 1212523"/>
                <a:gd name="connsiteY6" fmla="*/ 73452 h 131418"/>
                <a:gd name="connsiteX7" fmla="*/ 0 w 1212523"/>
                <a:gd name="connsiteY7" fmla="*/ 81922 h 131418"/>
                <a:gd name="connsiteX8" fmla="*/ 35181 w 1212523"/>
                <a:gd name="connsiteY8" fmla="*/ 102303 h 131418"/>
                <a:gd name="connsiteX9" fmla="*/ 64278 w 1212523"/>
                <a:gd name="connsiteY9" fmla="*/ 75702 h 131418"/>
                <a:gd name="connsiteX10" fmla="*/ 44836 w 1212523"/>
                <a:gd name="connsiteY10" fmla="*/ 49232 h 131418"/>
                <a:gd name="connsiteX11" fmla="*/ 30949 w 1212523"/>
                <a:gd name="connsiteY11" fmla="*/ 42086 h 131418"/>
                <a:gd name="connsiteX12" fmla="*/ 19839 w 1212523"/>
                <a:gd name="connsiteY12" fmla="*/ 29513 h 131418"/>
                <a:gd name="connsiteX13" fmla="*/ 33726 w 1212523"/>
                <a:gd name="connsiteY13" fmla="*/ 18528 h 131418"/>
                <a:gd name="connsiteX14" fmla="*/ 55284 w 1212523"/>
                <a:gd name="connsiteY14" fmla="*/ 31631 h 131418"/>
                <a:gd name="connsiteX15" fmla="*/ 64146 w 1212523"/>
                <a:gd name="connsiteY15" fmla="*/ 23293 h 131418"/>
                <a:gd name="connsiteX16" fmla="*/ 33461 w 1212523"/>
                <a:gd name="connsiteY16" fmla="*/ 5956 h 131418"/>
                <a:gd name="connsiteX17" fmla="*/ 96099 w 1212523"/>
                <a:gd name="connsiteY17" fmla="*/ 33880 h 131418"/>
                <a:gd name="connsiteX18" fmla="*/ 96099 w 1212523"/>
                <a:gd name="connsiteY18" fmla="*/ 14558 h 131418"/>
                <a:gd name="connsiteX19" fmla="*/ 83535 w 1212523"/>
                <a:gd name="connsiteY19" fmla="*/ 14558 h 131418"/>
                <a:gd name="connsiteX20" fmla="*/ 83535 w 1212523"/>
                <a:gd name="connsiteY20" fmla="*/ 33880 h 131418"/>
                <a:gd name="connsiteX21" fmla="*/ 73219 w 1212523"/>
                <a:gd name="connsiteY21" fmla="*/ 33880 h 131418"/>
                <a:gd name="connsiteX22" fmla="*/ 73219 w 1212523"/>
                <a:gd name="connsiteY22" fmla="*/ 44600 h 131418"/>
                <a:gd name="connsiteX23" fmla="*/ 83535 w 1212523"/>
                <a:gd name="connsiteY23" fmla="*/ 44600 h 131418"/>
                <a:gd name="connsiteX24" fmla="*/ 83535 w 1212523"/>
                <a:gd name="connsiteY24" fmla="*/ 79275 h 131418"/>
                <a:gd name="connsiteX25" fmla="*/ 100993 w 1212523"/>
                <a:gd name="connsiteY25" fmla="*/ 100450 h 131418"/>
                <a:gd name="connsiteX26" fmla="*/ 109590 w 1212523"/>
                <a:gd name="connsiteY26" fmla="*/ 100450 h 131418"/>
                <a:gd name="connsiteX27" fmla="*/ 109590 w 1212523"/>
                <a:gd name="connsiteY27" fmla="*/ 89333 h 131418"/>
                <a:gd name="connsiteX28" fmla="*/ 105490 w 1212523"/>
                <a:gd name="connsiteY28" fmla="*/ 89333 h 131418"/>
                <a:gd name="connsiteX29" fmla="*/ 96099 w 1212523"/>
                <a:gd name="connsiteY29" fmla="*/ 78216 h 131418"/>
                <a:gd name="connsiteX30" fmla="*/ 96099 w 1212523"/>
                <a:gd name="connsiteY30" fmla="*/ 44600 h 131418"/>
                <a:gd name="connsiteX31" fmla="*/ 109854 w 1212523"/>
                <a:gd name="connsiteY31" fmla="*/ 44600 h 131418"/>
                <a:gd name="connsiteX32" fmla="*/ 109854 w 1212523"/>
                <a:gd name="connsiteY32" fmla="*/ 33880 h 131418"/>
                <a:gd name="connsiteX33" fmla="*/ 96099 w 1212523"/>
                <a:gd name="connsiteY33" fmla="*/ 33880 h 131418"/>
                <a:gd name="connsiteX34" fmla="*/ 157330 w 1212523"/>
                <a:gd name="connsiteY34" fmla="*/ 45791 h 131418"/>
                <a:gd name="connsiteX35" fmla="*/ 157330 w 1212523"/>
                <a:gd name="connsiteY35" fmla="*/ 33351 h 131418"/>
                <a:gd name="connsiteX36" fmla="*/ 153891 w 1212523"/>
                <a:gd name="connsiteY36" fmla="*/ 33351 h 131418"/>
                <a:gd name="connsiteX37" fmla="*/ 137094 w 1212523"/>
                <a:gd name="connsiteY37" fmla="*/ 43674 h 131418"/>
                <a:gd name="connsiteX38" fmla="*/ 137094 w 1212523"/>
                <a:gd name="connsiteY38" fmla="*/ 33880 h 131418"/>
                <a:gd name="connsiteX39" fmla="*/ 125323 w 1212523"/>
                <a:gd name="connsiteY39" fmla="*/ 33880 h 131418"/>
                <a:gd name="connsiteX40" fmla="*/ 125323 w 1212523"/>
                <a:gd name="connsiteY40" fmla="*/ 100450 h 131418"/>
                <a:gd name="connsiteX41" fmla="*/ 137887 w 1212523"/>
                <a:gd name="connsiteY41" fmla="*/ 100450 h 131418"/>
                <a:gd name="connsiteX42" fmla="*/ 137887 w 1212523"/>
                <a:gd name="connsiteY42" fmla="*/ 62467 h 131418"/>
                <a:gd name="connsiteX43" fmla="*/ 151510 w 1212523"/>
                <a:gd name="connsiteY43" fmla="*/ 45791 h 131418"/>
                <a:gd name="connsiteX44" fmla="*/ 157330 w 1212523"/>
                <a:gd name="connsiteY44" fmla="*/ 45791 h 131418"/>
                <a:gd name="connsiteX45" fmla="*/ 194581 w 1212523"/>
                <a:gd name="connsiteY45" fmla="*/ 32028 h 131418"/>
                <a:gd name="connsiteX46" fmla="*/ 167733 w 1212523"/>
                <a:gd name="connsiteY46" fmla="*/ 45924 h 131418"/>
                <a:gd name="connsiteX47" fmla="*/ 176462 w 1212523"/>
                <a:gd name="connsiteY47" fmla="*/ 53203 h 131418"/>
                <a:gd name="connsiteX48" fmla="*/ 194317 w 1212523"/>
                <a:gd name="connsiteY48" fmla="*/ 43277 h 131418"/>
                <a:gd name="connsiteX49" fmla="*/ 206484 w 1212523"/>
                <a:gd name="connsiteY49" fmla="*/ 54659 h 131418"/>
                <a:gd name="connsiteX50" fmla="*/ 206484 w 1212523"/>
                <a:gd name="connsiteY50" fmla="*/ 57041 h 131418"/>
                <a:gd name="connsiteX51" fmla="*/ 191804 w 1212523"/>
                <a:gd name="connsiteY51" fmla="*/ 60879 h 131418"/>
                <a:gd name="connsiteX52" fmla="*/ 165881 w 1212523"/>
                <a:gd name="connsiteY52" fmla="*/ 85230 h 131418"/>
                <a:gd name="connsiteX53" fmla="*/ 185191 w 1212523"/>
                <a:gd name="connsiteY53" fmla="*/ 102303 h 131418"/>
                <a:gd name="connsiteX54" fmla="*/ 207543 w 1212523"/>
                <a:gd name="connsiteY54" fmla="*/ 91583 h 131418"/>
                <a:gd name="connsiteX55" fmla="*/ 207543 w 1212523"/>
                <a:gd name="connsiteY55" fmla="*/ 100450 h 131418"/>
                <a:gd name="connsiteX56" fmla="*/ 219049 w 1212523"/>
                <a:gd name="connsiteY56" fmla="*/ 100450 h 131418"/>
                <a:gd name="connsiteX57" fmla="*/ 219049 w 1212523"/>
                <a:gd name="connsiteY57" fmla="*/ 55585 h 131418"/>
                <a:gd name="connsiteX58" fmla="*/ 194581 w 1212523"/>
                <a:gd name="connsiteY58" fmla="*/ 32028 h 131418"/>
                <a:gd name="connsiteX59" fmla="*/ 206484 w 1212523"/>
                <a:gd name="connsiteY59" fmla="*/ 67761 h 131418"/>
                <a:gd name="connsiteX60" fmla="*/ 206484 w 1212523"/>
                <a:gd name="connsiteY60" fmla="*/ 74643 h 131418"/>
                <a:gd name="connsiteX61" fmla="*/ 186646 w 1212523"/>
                <a:gd name="connsiteY61" fmla="*/ 91053 h 131418"/>
                <a:gd name="connsiteX62" fmla="*/ 178446 w 1212523"/>
                <a:gd name="connsiteY62" fmla="*/ 84304 h 131418"/>
                <a:gd name="connsiteX63" fmla="*/ 193788 w 1212523"/>
                <a:gd name="connsiteY63" fmla="*/ 71069 h 131418"/>
                <a:gd name="connsiteX64" fmla="*/ 206484 w 1212523"/>
                <a:gd name="connsiteY64" fmla="*/ 67761 h 131418"/>
                <a:gd name="connsiteX65" fmla="*/ 253544 w 1212523"/>
                <a:gd name="connsiteY65" fmla="*/ 33880 h 131418"/>
                <a:gd name="connsiteX66" fmla="*/ 253544 w 1212523"/>
                <a:gd name="connsiteY66" fmla="*/ 14558 h 131418"/>
                <a:gd name="connsiteX67" fmla="*/ 240979 w 1212523"/>
                <a:gd name="connsiteY67" fmla="*/ 14558 h 131418"/>
                <a:gd name="connsiteX68" fmla="*/ 240979 w 1212523"/>
                <a:gd name="connsiteY68" fmla="*/ 33880 h 131418"/>
                <a:gd name="connsiteX69" fmla="*/ 230663 w 1212523"/>
                <a:gd name="connsiteY69" fmla="*/ 33880 h 131418"/>
                <a:gd name="connsiteX70" fmla="*/ 230663 w 1212523"/>
                <a:gd name="connsiteY70" fmla="*/ 44600 h 131418"/>
                <a:gd name="connsiteX71" fmla="*/ 240979 w 1212523"/>
                <a:gd name="connsiteY71" fmla="*/ 44600 h 131418"/>
                <a:gd name="connsiteX72" fmla="*/ 240979 w 1212523"/>
                <a:gd name="connsiteY72" fmla="*/ 79275 h 131418"/>
                <a:gd name="connsiteX73" fmla="*/ 258438 w 1212523"/>
                <a:gd name="connsiteY73" fmla="*/ 100450 h 131418"/>
                <a:gd name="connsiteX74" fmla="*/ 267034 w 1212523"/>
                <a:gd name="connsiteY74" fmla="*/ 100450 h 131418"/>
                <a:gd name="connsiteX75" fmla="*/ 267034 w 1212523"/>
                <a:gd name="connsiteY75" fmla="*/ 89333 h 131418"/>
                <a:gd name="connsiteX76" fmla="*/ 262934 w 1212523"/>
                <a:gd name="connsiteY76" fmla="*/ 89333 h 131418"/>
                <a:gd name="connsiteX77" fmla="*/ 253544 w 1212523"/>
                <a:gd name="connsiteY77" fmla="*/ 78216 h 131418"/>
                <a:gd name="connsiteX78" fmla="*/ 253544 w 1212523"/>
                <a:gd name="connsiteY78" fmla="*/ 44600 h 131418"/>
                <a:gd name="connsiteX79" fmla="*/ 267299 w 1212523"/>
                <a:gd name="connsiteY79" fmla="*/ 44600 h 131418"/>
                <a:gd name="connsiteX80" fmla="*/ 267299 w 1212523"/>
                <a:gd name="connsiteY80" fmla="*/ 33880 h 131418"/>
                <a:gd name="connsiteX81" fmla="*/ 253544 w 1212523"/>
                <a:gd name="connsiteY81" fmla="*/ 33880 h 131418"/>
                <a:gd name="connsiteX82" fmla="*/ 308457 w 1212523"/>
                <a:gd name="connsiteY82" fmla="*/ 32028 h 131418"/>
                <a:gd name="connsiteX83" fmla="*/ 277244 w 1212523"/>
                <a:gd name="connsiteY83" fmla="*/ 67099 h 131418"/>
                <a:gd name="connsiteX84" fmla="*/ 310176 w 1212523"/>
                <a:gd name="connsiteY84" fmla="*/ 102303 h 131418"/>
                <a:gd name="connsiteX85" fmla="*/ 336364 w 1212523"/>
                <a:gd name="connsiteY85" fmla="*/ 92377 h 131418"/>
                <a:gd name="connsiteX86" fmla="*/ 328825 w 1212523"/>
                <a:gd name="connsiteY86" fmla="*/ 83774 h 131418"/>
                <a:gd name="connsiteX87" fmla="*/ 310044 w 1212523"/>
                <a:gd name="connsiteY87" fmla="*/ 91053 h 131418"/>
                <a:gd name="connsiteX88" fmla="*/ 290205 w 1212523"/>
                <a:gd name="connsiteY88" fmla="*/ 72261 h 131418"/>
                <a:gd name="connsiteX89" fmla="*/ 337422 w 1212523"/>
                <a:gd name="connsiteY89" fmla="*/ 72261 h 131418"/>
                <a:gd name="connsiteX90" fmla="*/ 337422 w 1212523"/>
                <a:gd name="connsiteY90" fmla="*/ 64055 h 131418"/>
                <a:gd name="connsiteX91" fmla="*/ 308457 w 1212523"/>
                <a:gd name="connsiteY91" fmla="*/ 32028 h 131418"/>
                <a:gd name="connsiteX92" fmla="*/ 308457 w 1212523"/>
                <a:gd name="connsiteY92" fmla="*/ 43277 h 131418"/>
                <a:gd name="connsiteX93" fmla="*/ 325783 w 1212523"/>
                <a:gd name="connsiteY93" fmla="*/ 61938 h 131418"/>
                <a:gd name="connsiteX94" fmla="*/ 290205 w 1212523"/>
                <a:gd name="connsiteY94" fmla="*/ 61938 h 131418"/>
                <a:gd name="connsiteX95" fmla="*/ 308457 w 1212523"/>
                <a:gd name="connsiteY95" fmla="*/ 43277 h 131418"/>
                <a:gd name="connsiteX96" fmla="*/ 380226 w 1212523"/>
                <a:gd name="connsiteY96" fmla="*/ 32028 h 131418"/>
                <a:gd name="connsiteX97" fmla="*/ 350204 w 1212523"/>
                <a:gd name="connsiteY97" fmla="*/ 67099 h 131418"/>
                <a:gd name="connsiteX98" fmla="*/ 380623 w 1212523"/>
                <a:gd name="connsiteY98" fmla="*/ 102303 h 131418"/>
                <a:gd name="connsiteX99" fmla="*/ 400065 w 1212523"/>
                <a:gd name="connsiteY99" fmla="*/ 92774 h 131418"/>
                <a:gd name="connsiteX100" fmla="*/ 400065 w 1212523"/>
                <a:gd name="connsiteY100" fmla="*/ 99656 h 131418"/>
                <a:gd name="connsiteX101" fmla="*/ 380094 w 1212523"/>
                <a:gd name="connsiteY101" fmla="*/ 120169 h 131418"/>
                <a:gd name="connsiteX102" fmla="*/ 356684 w 1212523"/>
                <a:gd name="connsiteY102" fmla="*/ 111699 h 131418"/>
                <a:gd name="connsiteX103" fmla="*/ 351526 w 1212523"/>
                <a:gd name="connsiteY103" fmla="*/ 122022 h 131418"/>
                <a:gd name="connsiteX104" fmla="*/ 379565 w 1212523"/>
                <a:gd name="connsiteY104" fmla="*/ 131419 h 131418"/>
                <a:gd name="connsiteX105" fmla="*/ 411175 w 1212523"/>
                <a:gd name="connsiteY105" fmla="*/ 99524 h 131418"/>
                <a:gd name="connsiteX106" fmla="*/ 411175 w 1212523"/>
                <a:gd name="connsiteY106" fmla="*/ 33880 h 131418"/>
                <a:gd name="connsiteX107" fmla="*/ 399007 w 1212523"/>
                <a:gd name="connsiteY107" fmla="*/ 33880 h 131418"/>
                <a:gd name="connsiteX108" fmla="*/ 399007 w 1212523"/>
                <a:gd name="connsiteY108" fmla="*/ 40630 h 131418"/>
                <a:gd name="connsiteX109" fmla="*/ 380226 w 1212523"/>
                <a:gd name="connsiteY109" fmla="*/ 32028 h 131418"/>
                <a:gd name="connsiteX110" fmla="*/ 381152 w 1212523"/>
                <a:gd name="connsiteY110" fmla="*/ 43542 h 131418"/>
                <a:gd name="connsiteX111" fmla="*/ 399272 w 1212523"/>
                <a:gd name="connsiteY111" fmla="*/ 67099 h 131418"/>
                <a:gd name="connsiteX112" fmla="*/ 381152 w 1212523"/>
                <a:gd name="connsiteY112" fmla="*/ 90657 h 131418"/>
                <a:gd name="connsiteX113" fmla="*/ 363033 w 1212523"/>
                <a:gd name="connsiteY113" fmla="*/ 67099 h 131418"/>
                <a:gd name="connsiteX114" fmla="*/ 381152 w 1212523"/>
                <a:gd name="connsiteY114" fmla="*/ 43542 h 131418"/>
                <a:gd name="connsiteX115" fmla="*/ 445428 w 1212523"/>
                <a:gd name="connsiteY115" fmla="*/ 21572 h 131418"/>
                <a:gd name="connsiteX116" fmla="*/ 445428 w 1212523"/>
                <a:gd name="connsiteY116" fmla="*/ 7808 h 131418"/>
                <a:gd name="connsiteX117" fmla="*/ 432334 w 1212523"/>
                <a:gd name="connsiteY117" fmla="*/ 7808 h 131418"/>
                <a:gd name="connsiteX118" fmla="*/ 432334 w 1212523"/>
                <a:gd name="connsiteY118" fmla="*/ 21572 h 131418"/>
                <a:gd name="connsiteX119" fmla="*/ 445428 w 1212523"/>
                <a:gd name="connsiteY119" fmla="*/ 21572 h 131418"/>
                <a:gd name="connsiteX120" fmla="*/ 445164 w 1212523"/>
                <a:gd name="connsiteY120" fmla="*/ 100450 h 131418"/>
                <a:gd name="connsiteX121" fmla="*/ 445164 w 1212523"/>
                <a:gd name="connsiteY121" fmla="*/ 33880 h 131418"/>
                <a:gd name="connsiteX122" fmla="*/ 432599 w 1212523"/>
                <a:gd name="connsiteY122" fmla="*/ 33880 h 131418"/>
                <a:gd name="connsiteX123" fmla="*/ 432599 w 1212523"/>
                <a:gd name="connsiteY123" fmla="*/ 100450 h 131418"/>
                <a:gd name="connsiteX124" fmla="*/ 445164 w 1212523"/>
                <a:gd name="connsiteY124" fmla="*/ 100450 h 131418"/>
                <a:gd name="connsiteX125" fmla="*/ 494833 w 1212523"/>
                <a:gd name="connsiteY125" fmla="*/ 32028 h 131418"/>
                <a:gd name="connsiteX126" fmla="*/ 463620 w 1212523"/>
                <a:gd name="connsiteY126" fmla="*/ 67099 h 131418"/>
                <a:gd name="connsiteX127" fmla="*/ 495495 w 1212523"/>
                <a:gd name="connsiteY127" fmla="*/ 102303 h 131418"/>
                <a:gd name="connsiteX128" fmla="*/ 522211 w 1212523"/>
                <a:gd name="connsiteY128" fmla="*/ 86421 h 131418"/>
                <a:gd name="connsiteX129" fmla="*/ 512556 w 1212523"/>
                <a:gd name="connsiteY129" fmla="*/ 80995 h 131418"/>
                <a:gd name="connsiteX130" fmla="*/ 495495 w 1212523"/>
                <a:gd name="connsiteY130" fmla="*/ 90657 h 131418"/>
                <a:gd name="connsiteX131" fmla="*/ 476449 w 1212523"/>
                <a:gd name="connsiteY131" fmla="*/ 67099 h 131418"/>
                <a:gd name="connsiteX132" fmla="*/ 495230 w 1212523"/>
                <a:gd name="connsiteY132" fmla="*/ 43542 h 131418"/>
                <a:gd name="connsiteX133" fmla="*/ 512821 w 1212523"/>
                <a:gd name="connsiteY133" fmla="*/ 54923 h 131418"/>
                <a:gd name="connsiteX134" fmla="*/ 522476 w 1212523"/>
                <a:gd name="connsiteY134" fmla="*/ 49629 h 131418"/>
                <a:gd name="connsiteX135" fmla="*/ 494833 w 1212523"/>
                <a:gd name="connsiteY135" fmla="*/ 32028 h 131418"/>
                <a:gd name="connsiteX136" fmla="*/ 609683 w 1212523"/>
                <a:gd name="connsiteY136" fmla="*/ 5956 h 131418"/>
                <a:gd name="connsiteX137" fmla="*/ 566435 w 1212523"/>
                <a:gd name="connsiteY137" fmla="*/ 54129 h 131418"/>
                <a:gd name="connsiteX138" fmla="*/ 609683 w 1212523"/>
                <a:gd name="connsiteY138" fmla="*/ 102303 h 131418"/>
                <a:gd name="connsiteX139" fmla="*/ 652932 w 1212523"/>
                <a:gd name="connsiteY139" fmla="*/ 54129 h 131418"/>
                <a:gd name="connsiteX140" fmla="*/ 609683 w 1212523"/>
                <a:gd name="connsiteY140" fmla="*/ 5956 h 131418"/>
                <a:gd name="connsiteX141" fmla="*/ 609683 w 1212523"/>
                <a:gd name="connsiteY141" fmla="*/ 18528 h 131418"/>
                <a:gd name="connsiteX142" fmla="*/ 639442 w 1212523"/>
                <a:gd name="connsiteY142" fmla="*/ 54129 h 131418"/>
                <a:gd name="connsiteX143" fmla="*/ 609683 w 1212523"/>
                <a:gd name="connsiteY143" fmla="*/ 89730 h 131418"/>
                <a:gd name="connsiteX144" fmla="*/ 579925 w 1212523"/>
                <a:gd name="connsiteY144" fmla="*/ 54129 h 131418"/>
                <a:gd name="connsiteX145" fmla="*/ 609683 w 1212523"/>
                <a:gd name="connsiteY145" fmla="*/ 18528 h 131418"/>
                <a:gd name="connsiteX146" fmla="*/ 683843 w 1212523"/>
                <a:gd name="connsiteY146" fmla="*/ 0 h 131418"/>
                <a:gd name="connsiteX147" fmla="*/ 671278 w 1212523"/>
                <a:gd name="connsiteY147" fmla="*/ 0 h 131418"/>
                <a:gd name="connsiteX148" fmla="*/ 671278 w 1212523"/>
                <a:gd name="connsiteY148" fmla="*/ 100450 h 131418"/>
                <a:gd name="connsiteX149" fmla="*/ 683181 w 1212523"/>
                <a:gd name="connsiteY149" fmla="*/ 100450 h 131418"/>
                <a:gd name="connsiteX150" fmla="*/ 683181 w 1212523"/>
                <a:gd name="connsiteY150" fmla="*/ 93568 h 131418"/>
                <a:gd name="connsiteX151" fmla="*/ 703285 w 1212523"/>
                <a:gd name="connsiteY151" fmla="*/ 102303 h 131418"/>
                <a:gd name="connsiteX152" fmla="*/ 732249 w 1212523"/>
                <a:gd name="connsiteY152" fmla="*/ 67099 h 131418"/>
                <a:gd name="connsiteX153" fmla="*/ 703285 w 1212523"/>
                <a:gd name="connsiteY153" fmla="*/ 32028 h 131418"/>
                <a:gd name="connsiteX154" fmla="*/ 683843 w 1212523"/>
                <a:gd name="connsiteY154" fmla="*/ 40101 h 131418"/>
                <a:gd name="connsiteX155" fmla="*/ 683843 w 1212523"/>
                <a:gd name="connsiteY155" fmla="*/ 0 h 131418"/>
                <a:gd name="connsiteX156" fmla="*/ 701301 w 1212523"/>
                <a:gd name="connsiteY156" fmla="*/ 43542 h 131418"/>
                <a:gd name="connsiteX157" fmla="*/ 719420 w 1212523"/>
                <a:gd name="connsiteY157" fmla="*/ 67099 h 131418"/>
                <a:gd name="connsiteX158" fmla="*/ 701301 w 1212523"/>
                <a:gd name="connsiteY158" fmla="*/ 90657 h 131418"/>
                <a:gd name="connsiteX159" fmla="*/ 683181 w 1212523"/>
                <a:gd name="connsiteY159" fmla="*/ 67099 h 131418"/>
                <a:gd name="connsiteX160" fmla="*/ 701301 w 1212523"/>
                <a:gd name="connsiteY160" fmla="*/ 43542 h 131418"/>
                <a:gd name="connsiteX161" fmla="*/ 764866 w 1212523"/>
                <a:gd name="connsiteY161" fmla="*/ 21572 h 131418"/>
                <a:gd name="connsiteX162" fmla="*/ 764866 w 1212523"/>
                <a:gd name="connsiteY162" fmla="*/ 7808 h 131418"/>
                <a:gd name="connsiteX163" fmla="*/ 751773 w 1212523"/>
                <a:gd name="connsiteY163" fmla="*/ 7808 h 131418"/>
                <a:gd name="connsiteX164" fmla="*/ 751773 w 1212523"/>
                <a:gd name="connsiteY164" fmla="*/ 21572 h 131418"/>
                <a:gd name="connsiteX165" fmla="*/ 764866 w 1212523"/>
                <a:gd name="connsiteY165" fmla="*/ 21572 h 131418"/>
                <a:gd name="connsiteX166" fmla="*/ 764602 w 1212523"/>
                <a:gd name="connsiteY166" fmla="*/ 33880 h 131418"/>
                <a:gd name="connsiteX167" fmla="*/ 752037 w 1212523"/>
                <a:gd name="connsiteY167" fmla="*/ 33880 h 131418"/>
                <a:gd name="connsiteX168" fmla="*/ 752037 w 1212523"/>
                <a:gd name="connsiteY168" fmla="*/ 108391 h 131418"/>
                <a:gd name="connsiteX169" fmla="*/ 742911 w 1212523"/>
                <a:gd name="connsiteY169" fmla="*/ 118581 h 131418"/>
                <a:gd name="connsiteX170" fmla="*/ 741192 w 1212523"/>
                <a:gd name="connsiteY170" fmla="*/ 118581 h 131418"/>
                <a:gd name="connsiteX171" fmla="*/ 741192 w 1212523"/>
                <a:gd name="connsiteY171" fmla="*/ 130095 h 131418"/>
                <a:gd name="connsiteX172" fmla="*/ 744763 w 1212523"/>
                <a:gd name="connsiteY172" fmla="*/ 130095 h 131418"/>
                <a:gd name="connsiteX173" fmla="*/ 764602 w 1212523"/>
                <a:gd name="connsiteY173" fmla="*/ 108126 h 131418"/>
                <a:gd name="connsiteX174" fmla="*/ 764602 w 1212523"/>
                <a:gd name="connsiteY174" fmla="*/ 33880 h 131418"/>
                <a:gd name="connsiteX175" fmla="*/ 812827 w 1212523"/>
                <a:gd name="connsiteY175" fmla="*/ 32028 h 131418"/>
                <a:gd name="connsiteX176" fmla="*/ 781614 w 1212523"/>
                <a:gd name="connsiteY176" fmla="*/ 67099 h 131418"/>
                <a:gd name="connsiteX177" fmla="*/ 814547 w 1212523"/>
                <a:gd name="connsiteY177" fmla="*/ 102303 h 131418"/>
                <a:gd name="connsiteX178" fmla="*/ 840734 w 1212523"/>
                <a:gd name="connsiteY178" fmla="*/ 92377 h 131418"/>
                <a:gd name="connsiteX179" fmla="*/ 833195 w 1212523"/>
                <a:gd name="connsiteY179" fmla="*/ 83774 h 131418"/>
                <a:gd name="connsiteX180" fmla="*/ 814414 w 1212523"/>
                <a:gd name="connsiteY180" fmla="*/ 91053 h 131418"/>
                <a:gd name="connsiteX181" fmla="*/ 794576 w 1212523"/>
                <a:gd name="connsiteY181" fmla="*/ 72261 h 131418"/>
                <a:gd name="connsiteX182" fmla="*/ 841792 w 1212523"/>
                <a:gd name="connsiteY182" fmla="*/ 72261 h 131418"/>
                <a:gd name="connsiteX183" fmla="*/ 841792 w 1212523"/>
                <a:gd name="connsiteY183" fmla="*/ 64055 h 131418"/>
                <a:gd name="connsiteX184" fmla="*/ 812827 w 1212523"/>
                <a:gd name="connsiteY184" fmla="*/ 32028 h 131418"/>
                <a:gd name="connsiteX185" fmla="*/ 812827 w 1212523"/>
                <a:gd name="connsiteY185" fmla="*/ 43277 h 131418"/>
                <a:gd name="connsiteX186" fmla="*/ 830153 w 1212523"/>
                <a:gd name="connsiteY186" fmla="*/ 61938 h 131418"/>
                <a:gd name="connsiteX187" fmla="*/ 794576 w 1212523"/>
                <a:gd name="connsiteY187" fmla="*/ 61938 h 131418"/>
                <a:gd name="connsiteX188" fmla="*/ 812827 w 1212523"/>
                <a:gd name="connsiteY188" fmla="*/ 43277 h 131418"/>
                <a:gd name="connsiteX189" fmla="*/ 886448 w 1212523"/>
                <a:gd name="connsiteY189" fmla="*/ 32028 h 131418"/>
                <a:gd name="connsiteX190" fmla="*/ 855235 w 1212523"/>
                <a:gd name="connsiteY190" fmla="*/ 67099 h 131418"/>
                <a:gd name="connsiteX191" fmla="*/ 887110 w 1212523"/>
                <a:gd name="connsiteY191" fmla="*/ 102303 h 131418"/>
                <a:gd name="connsiteX192" fmla="*/ 913826 w 1212523"/>
                <a:gd name="connsiteY192" fmla="*/ 86421 h 131418"/>
                <a:gd name="connsiteX193" fmla="*/ 904171 w 1212523"/>
                <a:gd name="connsiteY193" fmla="*/ 80995 h 131418"/>
                <a:gd name="connsiteX194" fmla="*/ 887110 w 1212523"/>
                <a:gd name="connsiteY194" fmla="*/ 90657 h 131418"/>
                <a:gd name="connsiteX195" fmla="*/ 868064 w 1212523"/>
                <a:gd name="connsiteY195" fmla="*/ 67099 h 131418"/>
                <a:gd name="connsiteX196" fmla="*/ 886845 w 1212523"/>
                <a:gd name="connsiteY196" fmla="*/ 43542 h 131418"/>
                <a:gd name="connsiteX197" fmla="*/ 904435 w 1212523"/>
                <a:gd name="connsiteY197" fmla="*/ 54923 h 131418"/>
                <a:gd name="connsiteX198" fmla="*/ 914090 w 1212523"/>
                <a:gd name="connsiteY198" fmla="*/ 49629 h 131418"/>
                <a:gd name="connsiteX199" fmla="*/ 886448 w 1212523"/>
                <a:gd name="connsiteY199" fmla="*/ 32028 h 131418"/>
                <a:gd name="connsiteX200" fmla="*/ 944935 w 1212523"/>
                <a:gd name="connsiteY200" fmla="*/ 33880 h 131418"/>
                <a:gd name="connsiteX201" fmla="*/ 944935 w 1212523"/>
                <a:gd name="connsiteY201" fmla="*/ 14558 h 131418"/>
                <a:gd name="connsiteX202" fmla="*/ 932370 w 1212523"/>
                <a:gd name="connsiteY202" fmla="*/ 14558 h 131418"/>
                <a:gd name="connsiteX203" fmla="*/ 932370 w 1212523"/>
                <a:gd name="connsiteY203" fmla="*/ 33880 h 131418"/>
                <a:gd name="connsiteX204" fmla="*/ 922054 w 1212523"/>
                <a:gd name="connsiteY204" fmla="*/ 33880 h 131418"/>
                <a:gd name="connsiteX205" fmla="*/ 922054 w 1212523"/>
                <a:gd name="connsiteY205" fmla="*/ 44600 h 131418"/>
                <a:gd name="connsiteX206" fmla="*/ 932370 w 1212523"/>
                <a:gd name="connsiteY206" fmla="*/ 44600 h 131418"/>
                <a:gd name="connsiteX207" fmla="*/ 932370 w 1212523"/>
                <a:gd name="connsiteY207" fmla="*/ 79275 h 131418"/>
                <a:gd name="connsiteX208" fmla="*/ 949829 w 1212523"/>
                <a:gd name="connsiteY208" fmla="*/ 100450 h 131418"/>
                <a:gd name="connsiteX209" fmla="*/ 958425 w 1212523"/>
                <a:gd name="connsiteY209" fmla="*/ 100450 h 131418"/>
                <a:gd name="connsiteX210" fmla="*/ 958425 w 1212523"/>
                <a:gd name="connsiteY210" fmla="*/ 89333 h 131418"/>
                <a:gd name="connsiteX211" fmla="*/ 954325 w 1212523"/>
                <a:gd name="connsiteY211" fmla="*/ 89333 h 131418"/>
                <a:gd name="connsiteX212" fmla="*/ 944935 w 1212523"/>
                <a:gd name="connsiteY212" fmla="*/ 78216 h 131418"/>
                <a:gd name="connsiteX213" fmla="*/ 944935 w 1212523"/>
                <a:gd name="connsiteY213" fmla="*/ 44600 h 131418"/>
                <a:gd name="connsiteX214" fmla="*/ 958690 w 1212523"/>
                <a:gd name="connsiteY214" fmla="*/ 44600 h 131418"/>
                <a:gd name="connsiteX215" fmla="*/ 958690 w 1212523"/>
                <a:gd name="connsiteY215" fmla="*/ 33880 h 131418"/>
                <a:gd name="connsiteX216" fmla="*/ 944935 w 1212523"/>
                <a:gd name="connsiteY216" fmla="*/ 33880 h 131418"/>
                <a:gd name="connsiteX217" fmla="*/ 987248 w 1212523"/>
                <a:gd name="connsiteY217" fmla="*/ 21572 h 131418"/>
                <a:gd name="connsiteX218" fmla="*/ 987248 w 1212523"/>
                <a:gd name="connsiteY218" fmla="*/ 7808 h 131418"/>
                <a:gd name="connsiteX219" fmla="*/ 974155 w 1212523"/>
                <a:gd name="connsiteY219" fmla="*/ 7808 h 131418"/>
                <a:gd name="connsiteX220" fmla="*/ 974155 w 1212523"/>
                <a:gd name="connsiteY220" fmla="*/ 21572 h 131418"/>
                <a:gd name="connsiteX221" fmla="*/ 987248 w 1212523"/>
                <a:gd name="connsiteY221" fmla="*/ 21572 h 131418"/>
                <a:gd name="connsiteX222" fmla="*/ 986984 w 1212523"/>
                <a:gd name="connsiteY222" fmla="*/ 100450 h 131418"/>
                <a:gd name="connsiteX223" fmla="*/ 986984 w 1212523"/>
                <a:gd name="connsiteY223" fmla="*/ 33880 h 131418"/>
                <a:gd name="connsiteX224" fmla="*/ 974419 w 1212523"/>
                <a:gd name="connsiteY224" fmla="*/ 33880 h 131418"/>
                <a:gd name="connsiteX225" fmla="*/ 974419 w 1212523"/>
                <a:gd name="connsiteY225" fmla="*/ 100450 h 131418"/>
                <a:gd name="connsiteX226" fmla="*/ 986984 w 1212523"/>
                <a:gd name="connsiteY226" fmla="*/ 100450 h 131418"/>
                <a:gd name="connsiteX227" fmla="*/ 1038640 w 1212523"/>
                <a:gd name="connsiteY227" fmla="*/ 100450 h 131418"/>
                <a:gd name="connsiteX228" fmla="*/ 1064695 w 1212523"/>
                <a:gd name="connsiteY228" fmla="*/ 33880 h 131418"/>
                <a:gd name="connsiteX229" fmla="*/ 1052131 w 1212523"/>
                <a:gd name="connsiteY229" fmla="*/ 33880 h 131418"/>
                <a:gd name="connsiteX230" fmla="*/ 1032292 w 1212523"/>
                <a:gd name="connsiteY230" fmla="*/ 87216 h 131418"/>
                <a:gd name="connsiteX231" fmla="*/ 1012453 w 1212523"/>
                <a:gd name="connsiteY231" fmla="*/ 33880 h 131418"/>
                <a:gd name="connsiteX232" fmla="*/ 999889 w 1212523"/>
                <a:gd name="connsiteY232" fmla="*/ 33880 h 131418"/>
                <a:gd name="connsiteX233" fmla="*/ 1025944 w 1212523"/>
                <a:gd name="connsiteY233" fmla="*/ 100450 h 131418"/>
                <a:gd name="connsiteX234" fmla="*/ 1038640 w 1212523"/>
                <a:gd name="connsiteY234" fmla="*/ 100450 h 131418"/>
                <a:gd name="connsiteX235" fmla="*/ 1103041 w 1212523"/>
                <a:gd name="connsiteY235" fmla="*/ 32028 h 131418"/>
                <a:gd name="connsiteX236" fmla="*/ 1071828 w 1212523"/>
                <a:gd name="connsiteY236" fmla="*/ 67099 h 131418"/>
                <a:gd name="connsiteX237" fmla="*/ 1104760 w 1212523"/>
                <a:gd name="connsiteY237" fmla="*/ 102303 h 131418"/>
                <a:gd name="connsiteX238" fmla="*/ 1130948 w 1212523"/>
                <a:gd name="connsiteY238" fmla="*/ 92377 h 131418"/>
                <a:gd name="connsiteX239" fmla="*/ 1123409 w 1212523"/>
                <a:gd name="connsiteY239" fmla="*/ 83774 h 131418"/>
                <a:gd name="connsiteX240" fmla="*/ 1104628 w 1212523"/>
                <a:gd name="connsiteY240" fmla="*/ 91053 h 131418"/>
                <a:gd name="connsiteX241" fmla="*/ 1084789 w 1212523"/>
                <a:gd name="connsiteY241" fmla="*/ 72261 h 131418"/>
                <a:gd name="connsiteX242" fmla="*/ 1132006 w 1212523"/>
                <a:gd name="connsiteY242" fmla="*/ 72261 h 131418"/>
                <a:gd name="connsiteX243" fmla="*/ 1132006 w 1212523"/>
                <a:gd name="connsiteY243" fmla="*/ 64055 h 131418"/>
                <a:gd name="connsiteX244" fmla="*/ 1103041 w 1212523"/>
                <a:gd name="connsiteY244" fmla="*/ 32028 h 131418"/>
                <a:gd name="connsiteX245" fmla="*/ 1103041 w 1212523"/>
                <a:gd name="connsiteY245" fmla="*/ 43277 h 131418"/>
                <a:gd name="connsiteX246" fmla="*/ 1120367 w 1212523"/>
                <a:gd name="connsiteY246" fmla="*/ 61938 h 131418"/>
                <a:gd name="connsiteX247" fmla="*/ 1084789 w 1212523"/>
                <a:gd name="connsiteY247" fmla="*/ 61938 h 131418"/>
                <a:gd name="connsiteX248" fmla="*/ 1103041 w 1212523"/>
                <a:gd name="connsiteY248" fmla="*/ 43277 h 131418"/>
                <a:gd name="connsiteX249" fmla="*/ 1212523 w 1212523"/>
                <a:gd name="connsiteY249" fmla="*/ 100450 h 131418"/>
                <a:gd name="connsiteX250" fmla="*/ 1212523 w 1212523"/>
                <a:gd name="connsiteY250" fmla="*/ 7808 h 131418"/>
                <a:gd name="connsiteX251" fmla="*/ 1199429 w 1212523"/>
                <a:gd name="connsiteY251" fmla="*/ 7808 h 131418"/>
                <a:gd name="connsiteX252" fmla="*/ 1176549 w 1212523"/>
                <a:gd name="connsiteY252" fmla="*/ 29513 h 131418"/>
                <a:gd name="connsiteX253" fmla="*/ 1185278 w 1212523"/>
                <a:gd name="connsiteY253" fmla="*/ 37586 h 131418"/>
                <a:gd name="connsiteX254" fmla="*/ 1199429 w 1212523"/>
                <a:gd name="connsiteY254" fmla="*/ 24749 h 131418"/>
                <a:gd name="connsiteX255" fmla="*/ 1199429 w 1212523"/>
                <a:gd name="connsiteY255" fmla="*/ 100450 h 131418"/>
                <a:gd name="connsiteX256" fmla="*/ 1212523 w 1212523"/>
                <a:gd name="connsiteY256" fmla="*/ 100450 h 13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</a:cxnLst>
              <a:rect l="l" t="t" r="r" b="b"/>
              <a:pathLst>
                <a:path w="1212523" h="131418">
                  <a:moveTo>
                    <a:pt x="33461" y="5956"/>
                  </a:moveTo>
                  <a:cubicBezTo>
                    <a:pt x="17590" y="5956"/>
                    <a:pt x="6348" y="15749"/>
                    <a:pt x="6348" y="29778"/>
                  </a:cubicBezTo>
                  <a:cubicBezTo>
                    <a:pt x="6348" y="40498"/>
                    <a:pt x="12961" y="47115"/>
                    <a:pt x="21823" y="52012"/>
                  </a:cubicBezTo>
                  <a:lnTo>
                    <a:pt x="36239" y="59688"/>
                  </a:lnTo>
                  <a:cubicBezTo>
                    <a:pt x="45233" y="64452"/>
                    <a:pt x="50787" y="68687"/>
                    <a:pt x="50787" y="75834"/>
                  </a:cubicBezTo>
                  <a:cubicBezTo>
                    <a:pt x="50787" y="82716"/>
                    <a:pt x="45894" y="89730"/>
                    <a:pt x="35445" y="89730"/>
                  </a:cubicBezTo>
                  <a:cubicBezTo>
                    <a:pt x="22484" y="89730"/>
                    <a:pt x="11771" y="78613"/>
                    <a:pt x="8861" y="73452"/>
                  </a:cubicBezTo>
                  <a:lnTo>
                    <a:pt x="0" y="81922"/>
                  </a:lnTo>
                  <a:cubicBezTo>
                    <a:pt x="2116" y="86686"/>
                    <a:pt x="14548" y="102303"/>
                    <a:pt x="35181" y="102303"/>
                  </a:cubicBezTo>
                  <a:cubicBezTo>
                    <a:pt x="53829" y="102303"/>
                    <a:pt x="64278" y="89598"/>
                    <a:pt x="64278" y="75702"/>
                  </a:cubicBezTo>
                  <a:cubicBezTo>
                    <a:pt x="64278" y="63923"/>
                    <a:pt x="56739" y="55320"/>
                    <a:pt x="44836" y="49232"/>
                  </a:cubicBezTo>
                  <a:lnTo>
                    <a:pt x="30949" y="42086"/>
                  </a:lnTo>
                  <a:cubicBezTo>
                    <a:pt x="24732" y="38910"/>
                    <a:pt x="19839" y="35336"/>
                    <a:pt x="19839" y="29513"/>
                  </a:cubicBezTo>
                  <a:cubicBezTo>
                    <a:pt x="19839" y="23822"/>
                    <a:pt x="24732" y="18528"/>
                    <a:pt x="33726" y="18528"/>
                  </a:cubicBezTo>
                  <a:cubicBezTo>
                    <a:pt x="44439" y="18528"/>
                    <a:pt x="50920" y="25940"/>
                    <a:pt x="55284" y="31631"/>
                  </a:cubicBezTo>
                  <a:lnTo>
                    <a:pt x="64146" y="23293"/>
                  </a:lnTo>
                  <a:cubicBezTo>
                    <a:pt x="58458" y="15881"/>
                    <a:pt x="49333" y="5956"/>
                    <a:pt x="33461" y="5956"/>
                  </a:cubicBezTo>
                  <a:close/>
                  <a:moveTo>
                    <a:pt x="96099" y="33880"/>
                  </a:moveTo>
                  <a:lnTo>
                    <a:pt x="96099" y="14558"/>
                  </a:lnTo>
                  <a:lnTo>
                    <a:pt x="83535" y="14558"/>
                  </a:lnTo>
                  <a:lnTo>
                    <a:pt x="83535" y="33880"/>
                  </a:lnTo>
                  <a:lnTo>
                    <a:pt x="73219" y="33880"/>
                  </a:lnTo>
                  <a:lnTo>
                    <a:pt x="73219" y="44600"/>
                  </a:lnTo>
                  <a:lnTo>
                    <a:pt x="83535" y="44600"/>
                  </a:lnTo>
                  <a:lnTo>
                    <a:pt x="83535" y="79275"/>
                  </a:lnTo>
                  <a:cubicBezTo>
                    <a:pt x="83535" y="95289"/>
                    <a:pt x="89619" y="100450"/>
                    <a:pt x="100993" y="100450"/>
                  </a:cubicBezTo>
                  <a:lnTo>
                    <a:pt x="109590" y="100450"/>
                  </a:lnTo>
                  <a:lnTo>
                    <a:pt x="109590" y="89333"/>
                  </a:lnTo>
                  <a:lnTo>
                    <a:pt x="105490" y="89333"/>
                  </a:lnTo>
                  <a:cubicBezTo>
                    <a:pt x="99406" y="89333"/>
                    <a:pt x="96099" y="87083"/>
                    <a:pt x="96099" y="78216"/>
                  </a:cubicBezTo>
                  <a:lnTo>
                    <a:pt x="96099" y="44600"/>
                  </a:lnTo>
                  <a:lnTo>
                    <a:pt x="109854" y="44600"/>
                  </a:lnTo>
                  <a:lnTo>
                    <a:pt x="109854" y="33880"/>
                  </a:lnTo>
                  <a:lnTo>
                    <a:pt x="96099" y="33880"/>
                  </a:lnTo>
                  <a:close/>
                  <a:moveTo>
                    <a:pt x="157330" y="45791"/>
                  </a:moveTo>
                  <a:lnTo>
                    <a:pt x="157330" y="33351"/>
                  </a:lnTo>
                  <a:lnTo>
                    <a:pt x="153891" y="33351"/>
                  </a:lnTo>
                  <a:cubicBezTo>
                    <a:pt x="146484" y="33351"/>
                    <a:pt x="140533" y="37718"/>
                    <a:pt x="137094" y="43674"/>
                  </a:cubicBezTo>
                  <a:lnTo>
                    <a:pt x="137094" y="33880"/>
                  </a:lnTo>
                  <a:lnTo>
                    <a:pt x="125323" y="33880"/>
                  </a:lnTo>
                  <a:lnTo>
                    <a:pt x="125323" y="100450"/>
                  </a:lnTo>
                  <a:lnTo>
                    <a:pt x="137887" y="100450"/>
                  </a:lnTo>
                  <a:lnTo>
                    <a:pt x="137887" y="62467"/>
                  </a:lnTo>
                  <a:cubicBezTo>
                    <a:pt x="137887" y="51615"/>
                    <a:pt x="143442" y="45791"/>
                    <a:pt x="151510" y="45791"/>
                  </a:cubicBezTo>
                  <a:lnTo>
                    <a:pt x="157330" y="45791"/>
                  </a:lnTo>
                  <a:close/>
                  <a:moveTo>
                    <a:pt x="194581" y="32028"/>
                  </a:moveTo>
                  <a:cubicBezTo>
                    <a:pt x="185588" y="32028"/>
                    <a:pt x="176197" y="35733"/>
                    <a:pt x="167733" y="45924"/>
                  </a:cubicBezTo>
                  <a:lnTo>
                    <a:pt x="176462" y="53203"/>
                  </a:lnTo>
                  <a:cubicBezTo>
                    <a:pt x="181355" y="47380"/>
                    <a:pt x="187571" y="43277"/>
                    <a:pt x="194317" y="43277"/>
                  </a:cubicBezTo>
                  <a:cubicBezTo>
                    <a:pt x="200401" y="43277"/>
                    <a:pt x="206484" y="46586"/>
                    <a:pt x="206484" y="54659"/>
                  </a:cubicBezTo>
                  <a:lnTo>
                    <a:pt x="206484" y="57041"/>
                  </a:lnTo>
                  <a:lnTo>
                    <a:pt x="191804" y="60879"/>
                  </a:lnTo>
                  <a:cubicBezTo>
                    <a:pt x="178181" y="64452"/>
                    <a:pt x="165881" y="71731"/>
                    <a:pt x="165881" y="85230"/>
                  </a:cubicBezTo>
                  <a:cubicBezTo>
                    <a:pt x="165881" y="97406"/>
                    <a:pt x="174875" y="102303"/>
                    <a:pt x="185191" y="102303"/>
                  </a:cubicBezTo>
                  <a:cubicBezTo>
                    <a:pt x="195110" y="102303"/>
                    <a:pt x="203046" y="97803"/>
                    <a:pt x="207543" y="91583"/>
                  </a:cubicBezTo>
                  <a:lnTo>
                    <a:pt x="207543" y="100450"/>
                  </a:lnTo>
                  <a:lnTo>
                    <a:pt x="219049" y="100450"/>
                  </a:lnTo>
                  <a:lnTo>
                    <a:pt x="219049" y="55585"/>
                  </a:lnTo>
                  <a:cubicBezTo>
                    <a:pt x="219049" y="34939"/>
                    <a:pt x="202517" y="32028"/>
                    <a:pt x="194581" y="32028"/>
                  </a:cubicBezTo>
                  <a:close/>
                  <a:moveTo>
                    <a:pt x="206484" y="67761"/>
                  </a:moveTo>
                  <a:lnTo>
                    <a:pt x="206484" y="74643"/>
                  </a:lnTo>
                  <a:cubicBezTo>
                    <a:pt x="206484" y="84833"/>
                    <a:pt x="194052" y="91053"/>
                    <a:pt x="186646" y="91053"/>
                  </a:cubicBezTo>
                  <a:cubicBezTo>
                    <a:pt x="182546" y="91053"/>
                    <a:pt x="178446" y="89201"/>
                    <a:pt x="178446" y="84304"/>
                  </a:cubicBezTo>
                  <a:cubicBezTo>
                    <a:pt x="178446" y="79804"/>
                    <a:pt x="182281" y="74113"/>
                    <a:pt x="193788" y="71069"/>
                  </a:cubicBezTo>
                  <a:lnTo>
                    <a:pt x="206484" y="67761"/>
                  </a:lnTo>
                  <a:close/>
                  <a:moveTo>
                    <a:pt x="253544" y="33880"/>
                  </a:moveTo>
                  <a:lnTo>
                    <a:pt x="253544" y="14558"/>
                  </a:lnTo>
                  <a:lnTo>
                    <a:pt x="240979" y="14558"/>
                  </a:lnTo>
                  <a:lnTo>
                    <a:pt x="240979" y="33880"/>
                  </a:lnTo>
                  <a:lnTo>
                    <a:pt x="230663" y="33880"/>
                  </a:lnTo>
                  <a:lnTo>
                    <a:pt x="230663" y="44600"/>
                  </a:lnTo>
                  <a:lnTo>
                    <a:pt x="240979" y="44600"/>
                  </a:lnTo>
                  <a:lnTo>
                    <a:pt x="240979" y="79275"/>
                  </a:lnTo>
                  <a:cubicBezTo>
                    <a:pt x="240979" y="95289"/>
                    <a:pt x="247063" y="100450"/>
                    <a:pt x="258438" y="100450"/>
                  </a:cubicBezTo>
                  <a:lnTo>
                    <a:pt x="267034" y="100450"/>
                  </a:lnTo>
                  <a:lnTo>
                    <a:pt x="267034" y="89333"/>
                  </a:lnTo>
                  <a:lnTo>
                    <a:pt x="262934" y="89333"/>
                  </a:lnTo>
                  <a:cubicBezTo>
                    <a:pt x="256851" y="89333"/>
                    <a:pt x="253544" y="87083"/>
                    <a:pt x="253544" y="78216"/>
                  </a:cubicBezTo>
                  <a:lnTo>
                    <a:pt x="253544" y="44600"/>
                  </a:lnTo>
                  <a:lnTo>
                    <a:pt x="267299" y="44600"/>
                  </a:lnTo>
                  <a:lnTo>
                    <a:pt x="267299" y="33880"/>
                  </a:lnTo>
                  <a:lnTo>
                    <a:pt x="253544" y="33880"/>
                  </a:lnTo>
                  <a:close/>
                  <a:moveTo>
                    <a:pt x="308457" y="32028"/>
                  </a:moveTo>
                  <a:cubicBezTo>
                    <a:pt x="290205" y="32028"/>
                    <a:pt x="277244" y="46850"/>
                    <a:pt x="277244" y="67099"/>
                  </a:cubicBezTo>
                  <a:cubicBezTo>
                    <a:pt x="277244" y="88010"/>
                    <a:pt x="290205" y="102303"/>
                    <a:pt x="310176" y="102303"/>
                  </a:cubicBezTo>
                  <a:cubicBezTo>
                    <a:pt x="320493" y="102303"/>
                    <a:pt x="328825" y="98465"/>
                    <a:pt x="336364" y="92377"/>
                  </a:cubicBezTo>
                  <a:lnTo>
                    <a:pt x="328825" y="83774"/>
                  </a:lnTo>
                  <a:cubicBezTo>
                    <a:pt x="323006" y="88539"/>
                    <a:pt x="316525" y="91053"/>
                    <a:pt x="310044" y="91053"/>
                  </a:cubicBezTo>
                  <a:cubicBezTo>
                    <a:pt x="297612" y="91053"/>
                    <a:pt x="290999" y="82054"/>
                    <a:pt x="290205" y="72261"/>
                  </a:cubicBezTo>
                  <a:lnTo>
                    <a:pt x="337422" y="72261"/>
                  </a:lnTo>
                  <a:lnTo>
                    <a:pt x="337422" y="64055"/>
                  </a:lnTo>
                  <a:cubicBezTo>
                    <a:pt x="337422" y="43674"/>
                    <a:pt x="325122" y="32028"/>
                    <a:pt x="308457" y="32028"/>
                  </a:cubicBezTo>
                  <a:close/>
                  <a:moveTo>
                    <a:pt x="308457" y="43277"/>
                  </a:moveTo>
                  <a:cubicBezTo>
                    <a:pt x="318905" y="43277"/>
                    <a:pt x="325386" y="50556"/>
                    <a:pt x="325783" y="61938"/>
                  </a:cubicBezTo>
                  <a:lnTo>
                    <a:pt x="290205" y="61938"/>
                  </a:lnTo>
                  <a:cubicBezTo>
                    <a:pt x="290602" y="52409"/>
                    <a:pt x="296157" y="43277"/>
                    <a:pt x="308457" y="43277"/>
                  </a:cubicBezTo>
                  <a:close/>
                  <a:moveTo>
                    <a:pt x="380226" y="32028"/>
                  </a:moveTo>
                  <a:cubicBezTo>
                    <a:pt x="363694" y="32028"/>
                    <a:pt x="350204" y="46453"/>
                    <a:pt x="350204" y="67099"/>
                  </a:cubicBezTo>
                  <a:cubicBezTo>
                    <a:pt x="350204" y="87745"/>
                    <a:pt x="363826" y="102303"/>
                    <a:pt x="380623" y="102303"/>
                  </a:cubicBezTo>
                  <a:cubicBezTo>
                    <a:pt x="389749" y="102303"/>
                    <a:pt x="396494" y="98332"/>
                    <a:pt x="400065" y="92774"/>
                  </a:cubicBezTo>
                  <a:lnTo>
                    <a:pt x="400065" y="99656"/>
                  </a:lnTo>
                  <a:cubicBezTo>
                    <a:pt x="400065" y="115934"/>
                    <a:pt x="388030" y="120169"/>
                    <a:pt x="380094" y="120169"/>
                  </a:cubicBezTo>
                  <a:cubicBezTo>
                    <a:pt x="371101" y="120169"/>
                    <a:pt x="362636" y="116199"/>
                    <a:pt x="356684" y="111699"/>
                  </a:cubicBezTo>
                  <a:lnTo>
                    <a:pt x="351526" y="122022"/>
                  </a:lnTo>
                  <a:cubicBezTo>
                    <a:pt x="357346" y="126522"/>
                    <a:pt x="366736" y="131419"/>
                    <a:pt x="379565" y="131419"/>
                  </a:cubicBezTo>
                  <a:cubicBezTo>
                    <a:pt x="397023" y="131419"/>
                    <a:pt x="411175" y="121228"/>
                    <a:pt x="411175" y="99524"/>
                  </a:cubicBezTo>
                  <a:lnTo>
                    <a:pt x="411175" y="33880"/>
                  </a:lnTo>
                  <a:lnTo>
                    <a:pt x="399007" y="33880"/>
                  </a:lnTo>
                  <a:lnTo>
                    <a:pt x="399007" y="40630"/>
                  </a:lnTo>
                  <a:cubicBezTo>
                    <a:pt x="393981" y="34807"/>
                    <a:pt x="387501" y="32028"/>
                    <a:pt x="380226" y="32028"/>
                  </a:cubicBezTo>
                  <a:close/>
                  <a:moveTo>
                    <a:pt x="381152" y="43542"/>
                  </a:moveTo>
                  <a:cubicBezTo>
                    <a:pt x="392262" y="43542"/>
                    <a:pt x="399272" y="52541"/>
                    <a:pt x="399272" y="67099"/>
                  </a:cubicBezTo>
                  <a:cubicBezTo>
                    <a:pt x="399272" y="81657"/>
                    <a:pt x="392262" y="90657"/>
                    <a:pt x="381152" y="90657"/>
                  </a:cubicBezTo>
                  <a:cubicBezTo>
                    <a:pt x="370042" y="90657"/>
                    <a:pt x="363033" y="81657"/>
                    <a:pt x="363033" y="67099"/>
                  </a:cubicBezTo>
                  <a:cubicBezTo>
                    <a:pt x="363033" y="52541"/>
                    <a:pt x="370042" y="43542"/>
                    <a:pt x="381152" y="43542"/>
                  </a:cubicBezTo>
                  <a:close/>
                  <a:moveTo>
                    <a:pt x="445428" y="21572"/>
                  </a:moveTo>
                  <a:lnTo>
                    <a:pt x="445428" y="7808"/>
                  </a:lnTo>
                  <a:lnTo>
                    <a:pt x="432334" y="7808"/>
                  </a:lnTo>
                  <a:lnTo>
                    <a:pt x="432334" y="21572"/>
                  </a:lnTo>
                  <a:lnTo>
                    <a:pt x="445428" y="21572"/>
                  </a:lnTo>
                  <a:close/>
                  <a:moveTo>
                    <a:pt x="445164" y="100450"/>
                  </a:moveTo>
                  <a:lnTo>
                    <a:pt x="445164" y="33880"/>
                  </a:lnTo>
                  <a:lnTo>
                    <a:pt x="432599" y="33880"/>
                  </a:lnTo>
                  <a:lnTo>
                    <a:pt x="432599" y="100450"/>
                  </a:lnTo>
                  <a:lnTo>
                    <a:pt x="445164" y="100450"/>
                  </a:lnTo>
                  <a:close/>
                  <a:moveTo>
                    <a:pt x="494833" y="32028"/>
                  </a:moveTo>
                  <a:cubicBezTo>
                    <a:pt x="476449" y="32028"/>
                    <a:pt x="463620" y="46453"/>
                    <a:pt x="463620" y="67099"/>
                  </a:cubicBezTo>
                  <a:cubicBezTo>
                    <a:pt x="463620" y="87745"/>
                    <a:pt x="476317" y="102303"/>
                    <a:pt x="495495" y="102303"/>
                  </a:cubicBezTo>
                  <a:cubicBezTo>
                    <a:pt x="507795" y="102303"/>
                    <a:pt x="516921" y="96347"/>
                    <a:pt x="522211" y="86421"/>
                  </a:cubicBezTo>
                  <a:lnTo>
                    <a:pt x="512556" y="80995"/>
                  </a:lnTo>
                  <a:cubicBezTo>
                    <a:pt x="508588" y="87480"/>
                    <a:pt x="503033" y="90657"/>
                    <a:pt x="495495" y="90657"/>
                  </a:cubicBezTo>
                  <a:cubicBezTo>
                    <a:pt x="482798" y="90657"/>
                    <a:pt x="476449" y="81392"/>
                    <a:pt x="476449" y="67099"/>
                  </a:cubicBezTo>
                  <a:cubicBezTo>
                    <a:pt x="476449" y="52541"/>
                    <a:pt x="483062" y="43542"/>
                    <a:pt x="495230" y="43542"/>
                  </a:cubicBezTo>
                  <a:cubicBezTo>
                    <a:pt x="502504" y="43542"/>
                    <a:pt x="508456" y="46850"/>
                    <a:pt x="512821" y="54923"/>
                  </a:cubicBezTo>
                  <a:lnTo>
                    <a:pt x="522476" y="49629"/>
                  </a:lnTo>
                  <a:cubicBezTo>
                    <a:pt x="516788" y="37983"/>
                    <a:pt x="506737" y="32028"/>
                    <a:pt x="494833" y="32028"/>
                  </a:cubicBezTo>
                  <a:close/>
                  <a:moveTo>
                    <a:pt x="609683" y="5956"/>
                  </a:moveTo>
                  <a:cubicBezTo>
                    <a:pt x="585083" y="5956"/>
                    <a:pt x="566435" y="26204"/>
                    <a:pt x="566435" y="54129"/>
                  </a:cubicBezTo>
                  <a:cubicBezTo>
                    <a:pt x="566435" y="82054"/>
                    <a:pt x="585083" y="102303"/>
                    <a:pt x="609683" y="102303"/>
                  </a:cubicBezTo>
                  <a:cubicBezTo>
                    <a:pt x="634283" y="102303"/>
                    <a:pt x="652932" y="82054"/>
                    <a:pt x="652932" y="54129"/>
                  </a:cubicBezTo>
                  <a:cubicBezTo>
                    <a:pt x="652932" y="26204"/>
                    <a:pt x="634283" y="5956"/>
                    <a:pt x="609683" y="5956"/>
                  </a:cubicBezTo>
                  <a:close/>
                  <a:moveTo>
                    <a:pt x="609683" y="18528"/>
                  </a:moveTo>
                  <a:cubicBezTo>
                    <a:pt x="627274" y="18528"/>
                    <a:pt x="639442" y="33219"/>
                    <a:pt x="639442" y="54129"/>
                  </a:cubicBezTo>
                  <a:cubicBezTo>
                    <a:pt x="639442" y="75040"/>
                    <a:pt x="627274" y="89730"/>
                    <a:pt x="609683" y="89730"/>
                  </a:cubicBezTo>
                  <a:cubicBezTo>
                    <a:pt x="592093" y="89730"/>
                    <a:pt x="579925" y="75040"/>
                    <a:pt x="579925" y="54129"/>
                  </a:cubicBezTo>
                  <a:cubicBezTo>
                    <a:pt x="579925" y="33219"/>
                    <a:pt x="592093" y="18528"/>
                    <a:pt x="609683" y="18528"/>
                  </a:cubicBezTo>
                  <a:close/>
                  <a:moveTo>
                    <a:pt x="683843" y="0"/>
                  </a:moveTo>
                  <a:lnTo>
                    <a:pt x="671278" y="0"/>
                  </a:lnTo>
                  <a:lnTo>
                    <a:pt x="671278" y="100450"/>
                  </a:lnTo>
                  <a:lnTo>
                    <a:pt x="683181" y="100450"/>
                  </a:lnTo>
                  <a:lnTo>
                    <a:pt x="683181" y="93568"/>
                  </a:lnTo>
                  <a:cubicBezTo>
                    <a:pt x="688207" y="99259"/>
                    <a:pt x="695085" y="102303"/>
                    <a:pt x="703285" y="102303"/>
                  </a:cubicBezTo>
                  <a:cubicBezTo>
                    <a:pt x="719156" y="102303"/>
                    <a:pt x="732249" y="87745"/>
                    <a:pt x="732249" y="67099"/>
                  </a:cubicBezTo>
                  <a:cubicBezTo>
                    <a:pt x="732249" y="46586"/>
                    <a:pt x="719156" y="32028"/>
                    <a:pt x="703285" y="32028"/>
                  </a:cubicBezTo>
                  <a:cubicBezTo>
                    <a:pt x="695482" y="32028"/>
                    <a:pt x="688869" y="34807"/>
                    <a:pt x="683843" y="40101"/>
                  </a:cubicBezTo>
                  <a:lnTo>
                    <a:pt x="683843" y="0"/>
                  </a:lnTo>
                  <a:close/>
                  <a:moveTo>
                    <a:pt x="701301" y="43542"/>
                  </a:moveTo>
                  <a:cubicBezTo>
                    <a:pt x="712411" y="43542"/>
                    <a:pt x="719420" y="52541"/>
                    <a:pt x="719420" y="67099"/>
                  </a:cubicBezTo>
                  <a:cubicBezTo>
                    <a:pt x="719420" y="81657"/>
                    <a:pt x="712411" y="90657"/>
                    <a:pt x="701301" y="90657"/>
                  </a:cubicBezTo>
                  <a:cubicBezTo>
                    <a:pt x="690191" y="90657"/>
                    <a:pt x="683181" y="81657"/>
                    <a:pt x="683181" y="67099"/>
                  </a:cubicBezTo>
                  <a:cubicBezTo>
                    <a:pt x="683181" y="52541"/>
                    <a:pt x="690191" y="43542"/>
                    <a:pt x="701301" y="43542"/>
                  </a:cubicBezTo>
                  <a:close/>
                  <a:moveTo>
                    <a:pt x="764866" y="21572"/>
                  </a:moveTo>
                  <a:lnTo>
                    <a:pt x="764866" y="7808"/>
                  </a:lnTo>
                  <a:lnTo>
                    <a:pt x="751773" y="7808"/>
                  </a:lnTo>
                  <a:lnTo>
                    <a:pt x="751773" y="21572"/>
                  </a:lnTo>
                  <a:lnTo>
                    <a:pt x="764866" y="21572"/>
                  </a:lnTo>
                  <a:close/>
                  <a:moveTo>
                    <a:pt x="764602" y="33880"/>
                  </a:moveTo>
                  <a:lnTo>
                    <a:pt x="752037" y="33880"/>
                  </a:lnTo>
                  <a:lnTo>
                    <a:pt x="752037" y="108391"/>
                  </a:lnTo>
                  <a:cubicBezTo>
                    <a:pt x="752037" y="117655"/>
                    <a:pt x="746086" y="118581"/>
                    <a:pt x="742911" y="118581"/>
                  </a:cubicBezTo>
                  <a:lnTo>
                    <a:pt x="741192" y="118581"/>
                  </a:lnTo>
                  <a:lnTo>
                    <a:pt x="741192" y="130095"/>
                  </a:lnTo>
                  <a:lnTo>
                    <a:pt x="744763" y="130095"/>
                  </a:lnTo>
                  <a:cubicBezTo>
                    <a:pt x="755344" y="130095"/>
                    <a:pt x="764602" y="123875"/>
                    <a:pt x="764602" y="108126"/>
                  </a:cubicBezTo>
                  <a:lnTo>
                    <a:pt x="764602" y="33880"/>
                  </a:lnTo>
                  <a:close/>
                  <a:moveTo>
                    <a:pt x="812827" y="32028"/>
                  </a:moveTo>
                  <a:cubicBezTo>
                    <a:pt x="794576" y="32028"/>
                    <a:pt x="781614" y="46850"/>
                    <a:pt x="781614" y="67099"/>
                  </a:cubicBezTo>
                  <a:cubicBezTo>
                    <a:pt x="781614" y="88010"/>
                    <a:pt x="794576" y="102303"/>
                    <a:pt x="814547" y="102303"/>
                  </a:cubicBezTo>
                  <a:cubicBezTo>
                    <a:pt x="824863" y="102303"/>
                    <a:pt x="833195" y="98465"/>
                    <a:pt x="840734" y="92377"/>
                  </a:cubicBezTo>
                  <a:lnTo>
                    <a:pt x="833195" y="83774"/>
                  </a:lnTo>
                  <a:cubicBezTo>
                    <a:pt x="827376" y="88539"/>
                    <a:pt x="820895" y="91053"/>
                    <a:pt x="814414" y="91053"/>
                  </a:cubicBezTo>
                  <a:cubicBezTo>
                    <a:pt x="801982" y="91053"/>
                    <a:pt x="795369" y="82054"/>
                    <a:pt x="794576" y="72261"/>
                  </a:cubicBezTo>
                  <a:lnTo>
                    <a:pt x="841792" y="72261"/>
                  </a:lnTo>
                  <a:lnTo>
                    <a:pt x="841792" y="64055"/>
                  </a:lnTo>
                  <a:cubicBezTo>
                    <a:pt x="841792" y="43674"/>
                    <a:pt x="829492" y="32028"/>
                    <a:pt x="812827" y="32028"/>
                  </a:cubicBezTo>
                  <a:close/>
                  <a:moveTo>
                    <a:pt x="812827" y="43277"/>
                  </a:moveTo>
                  <a:cubicBezTo>
                    <a:pt x="823276" y="43277"/>
                    <a:pt x="829756" y="50556"/>
                    <a:pt x="830153" y="61938"/>
                  </a:cubicBezTo>
                  <a:lnTo>
                    <a:pt x="794576" y="61938"/>
                  </a:lnTo>
                  <a:cubicBezTo>
                    <a:pt x="794972" y="52409"/>
                    <a:pt x="800527" y="43277"/>
                    <a:pt x="812827" y="43277"/>
                  </a:cubicBezTo>
                  <a:close/>
                  <a:moveTo>
                    <a:pt x="886448" y="32028"/>
                  </a:moveTo>
                  <a:cubicBezTo>
                    <a:pt x="868064" y="32028"/>
                    <a:pt x="855235" y="46453"/>
                    <a:pt x="855235" y="67099"/>
                  </a:cubicBezTo>
                  <a:cubicBezTo>
                    <a:pt x="855235" y="87745"/>
                    <a:pt x="867932" y="102303"/>
                    <a:pt x="887110" y="102303"/>
                  </a:cubicBezTo>
                  <a:cubicBezTo>
                    <a:pt x="899410" y="102303"/>
                    <a:pt x="908535" y="96347"/>
                    <a:pt x="913826" y="86421"/>
                  </a:cubicBezTo>
                  <a:lnTo>
                    <a:pt x="904171" y="80995"/>
                  </a:lnTo>
                  <a:cubicBezTo>
                    <a:pt x="900203" y="87480"/>
                    <a:pt x="894648" y="90657"/>
                    <a:pt x="887110" y="90657"/>
                  </a:cubicBezTo>
                  <a:cubicBezTo>
                    <a:pt x="874413" y="90657"/>
                    <a:pt x="868064" y="81392"/>
                    <a:pt x="868064" y="67099"/>
                  </a:cubicBezTo>
                  <a:cubicBezTo>
                    <a:pt x="868064" y="52541"/>
                    <a:pt x="874677" y="43542"/>
                    <a:pt x="886845" y="43542"/>
                  </a:cubicBezTo>
                  <a:cubicBezTo>
                    <a:pt x="894119" y="43542"/>
                    <a:pt x="900071" y="46850"/>
                    <a:pt x="904435" y="54923"/>
                  </a:cubicBezTo>
                  <a:lnTo>
                    <a:pt x="914090" y="49629"/>
                  </a:lnTo>
                  <a:cubicBezTo>
                    <a:pt x="908403" y="37983"/>
                    <a:pt x="898351" y="32028"/>
                    <a:pt x="886448" y="32028"/>
                  </a:cubicBezTo>
                  <a:close/>
                  <a:moveTo>
                    <a:pt x="944935" y="33880"/>
                  </a:moveTo>
                  <a:lnTo>
                    <a:pt x="944935" y="14558"/>
                  </a:lnTo>
                  <a:lnTo>
                    <a:pt x="932370" y="14558"/>
                  </a:lnTo>
                  <a:lnTo>
                    <a:pt x="932370" y="33880"/>
                  </a:lnTo>
                  <a:lnTo>
                    <a:pt x="922054" y="33880"/>
                  </a:lnTo>
                  <a:lnTo>
                    <a:pt x="922054" y="44600"/>
                  </a:lnTo>
                  <a:lnTo>
                    <a:pt x="932370" y="44600"/>
                  </a:lnTo>
                  <a:lnTo>
                    <a:pt x="932370" y="79275"/>
                  </a:lnTo>
                  <a:cubicBezTo>
                    <a:pt x="932370" y="95289"/>
                    <a:pt x="938454" y="100450"/>
                    <a:pt x="949829" y="100450"/>
                  </a:cubicBezTo>
                  <a:lnTo>
                    <a:pt x="958425" y="100450"/>
                  </a:lnTo>
                  <a:lnTo>
                    <a:pt x="958425" y="89333"/>
                  </a:lnTo>
                  <a:lnTo>
                    <a:pt x="954325" y="89333"/>
                  </a:lnTo>
                  <a:cubicBezTo>
                    <a:pt x="948241" y="89333"/>
                    <a:pt x="944935" y="87083"/>
                    <a:pt x="944935" y="78216"/>
                  </a:cubicBezTo>
                  <a:lnTo>
                    <a:pt x="944935" y="44600"/>
                  </a:lnTo>
                  <a:lnTo>
                    <a:pt x="958690" y="44600"/>
                  </a:lnTo>
                  <a:lnTo>
                    <a:pt x="958690" y="33880"/>
                  </a:lnTo>
                  <a:lnTo>
                    <a:pt x="944935" y="33880"/>
                  </a:lnTo>
                  <a:close/>
                  <a:moveTo>
                    <a:pt x="987248" y="21572"/>
                  </a:moveTo>
                  <a:lnTo>
                    <a:pt x="987248" y="7808"/>
                  </a:lnTo>
                  <a:lnTo>
                    <a:pt x="974155" y="7808"/>
                  </a:lnTo>
                  <a:lnTo>
                    <a:pt x="974155" y="21572"/>
                  </a:lnTo>
                  <a:lnTo>
                    <a:pt x="987248" y="21572"/>
                  </a:lnTo>
                  <a:close/>
                  <a:moveTo>
                    <a:pt x="986984" y="100450"/>
                  </a:moveTo>
                  <a:lnTo>
                    <a:pt x="986984" y="33880"/>
                  </a:lnTo>
                  <a:lnTo>
                    <a:pt x="974419" y="33880"/>
                  </a:lnTo>
                  <a:lnTo>
                    <a:pt x="974419" y="100450"/>
                  </a:lnTo>
                  <a:lnTo>
                    <a:pt x="986984" y="100450"/>
                  </a:lnTo>
                  <a:close/>
                  <a:moveTo>
                    <a:pt x="1038640" y="100450"/>
                  </a:moveTo>
                  <a:lnTo>
                    <a:pt x="1064695" y="33880"/>
                  </a:lnTo>
                  <a:lnTo>
                    <a:pt x="1052131" y="33880"/>
                  </a:lnTo>
                  <a:lnTo>
                    <a:pt x="1032292" y="87216"/>
                  </a:lnTo>
                  <a:lnTo>
                    <a:pt x="1012453" y="33880"/>
                  </a:lnTo>
                  <a:lnTo>
                    <a:pt x="999889" y="33880"/>
                  </a:lnTo>
                  <a:lnTo>
                    <a:pt x="1025944" y="100450"/>
                  </a:lnTo>
                  <a:lnTo>
                    <a:pt x="1038640" y="100450"/>
                  </a:lnTo>
                  <a:close/>
                  <a:moveTo>
                    <a:pt x="1103041" y="32028"/>
                  </a:moveTo>
                  <a:cubicBezTo>
                    <a:pt x="1084789" y="32028"/>
                    <a:pt x="1071828" y="46850"/>
                    <a:pt x="1071828" y="67099"/>
                  </a:cubicBezTo>
                  <a:cubicBezTo>
                    <a:pt x="1071828" y="88010"/>
                    <a:pt x="1084789" y="102303"/>
                    <a:pt x="1104760" y="102303"/>
                  </a:cubicBezTo>
                  <a:cubicBezTo>
                    <a:pt x="1115077" y="102303"/>
                    <a:pt x="1123409" y="98465"/>
                    <a:pt x="1130948" y="92377"/>
                  </a:cubicBezTo>
                  <a:lnTo>
                    <a:pt x="1123409" y="83774"/>
                  </a:lnTo>
                  <a:cubicBezTo>
                    <a:pt x="1117590" y="88539"/>
                    <a:pt x="1111109" y="91053"/>
                    <a:pt x="1104628" y="91053"/>
                  </a:cubicBezTo>
                  <a:cubicBezTo>
                    <a:pt x="1092196" y="91053"/>
                    <a:pt x="1085583" y="82054"/>
                    <a:pt x="1084789" y="72261"/>
                  </a:cubicBezTo>
                  <a:lnTo>
                    <a:pt x="1132006" y="72261"/>
                  </a:lnTo>
                  <a:lnTo>
                    <a:pt x="1132006" y="64055"/>
                  </a:lnTo>
                  <a:cubicBezTo>
                    <a:pt x="1132006" y="43674"/>
                    <a:pt x="1119706" y="32028"/>
                    <a:pt x="1103041" y="32028"/>
                  </a:cubicBezTo>
                  <a:close/>
                  <a:moveTo>
                    <a:pt x="1103041" y="43277"/>
                  </a:moveTo>
                  <a:cubicBezTo>
                    <a:pt x="1113490" y="43277"/>
                    <a:pt x="1119970" y="50556"/>
                    <a:pt x="1120367" y="61938"/>
                  </a:cubicBezTo>
                  <a:lnTo>
                    <a:pt x="1084789" y="61938"/>
                  </a:lnTo>
                  <a:cubicBezTo>
                    <a:pt x="1085186" y="52409"/>
                    <a:pt x="1090741" y="43277"/>
                    <a:pt x="1103041" y="43277"/>
                  </a:cubicBezTo>
                  <a:close/>
                  <a:moveTo>
                    <a:pt x="1212523" y="100450"/>
                  </a:moveTo>
                  <a:lnTo>
                    <a:pt x="1212523" y="7808"/>
                  </a:lnTo>
                  <a:lnTo>
                    <a:pt x="1199429" y="7808"/>
                  </a:lnTo>
                  <a:lnTo>
                    <a:pt x="1176549" y="29513"/>
                  </a:lnTo>
                  <a:lnTo>
                    <a:pt x="1185278" y="37586"/>
                  </a:lnTo>
                  <a:lnTo>
                    <a:pt x="1199429" y="24749"/>
                  </a:lnTo>
                  <a:lnTo>
                    <a:pt x="1199429" y="100450"/>
                  </a:lnTo>
                  <a:lnTo>
                    <a:pt x="1212523" y="100450"/>
                  </a:lnTo>
                  <a:close/>
                </a:path>
              </a:pathLst>
            </a:custGeom>
            <a:solidFill>
              <a:srgbClr val="16191C"/>
            </a:solidFill>
            <a:ln w="8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1DB9FB98-9DFB-144C-906F-DB497B536545}"/>
                </a:ext>
              </a:extLst>
            </p:cNvPr>
            <p:cNvSpPr/>
            <p:nvPr/>
          </p:nvSpPr>
          <p:spPr>
            <a:xfrm>
              <a:off x="7925244" y="4925067"/>
              <a:ext cx="392657" cy="102302"/>
            </a:xfrm>
            <a:custGeom>
              <a:avLst/>
              <a:gdLst>
                <a:gd name="connsiteX0" fmla="*/ 50787 w 392657"/>
                <a:gd name="connsiteY0" fmla="*/ 100450 h 102302"/>
                <a:gd name="connsiteX1" fmla="*/ 66658 w 392657"/>
                <a:gd name="connsiteY1" fmla="*/ 100450 h 102302"/>
                <a:gd name="connsiteX2" fmla="*/ 34784 w 392657"/>
                <a:gd name="connsiteY2" fmla="*/ 62996 h 102302"/>
                <a:gd name="connsiteX3" fmla="*/ 58194 w 392657"/>
                <a:gd name="connsiteY3" fmla="*/ 35601 h 102302"/>
                <a:gd name="connsiteX4" fmla="*/ 28568 w 392657"/>
                <a:gd name="connsiteY4" fmla="*/ 7808 h 102302"/>
                <a:gd name="connsiteX5" fmla="*/ 0 w 392657"/>
                <a:gd name="connsiteY5" fmla="*/ 7808 h 102302"/>
                <a:gd name="connsiteX6" fmla="*/ 0 w 392657"/>
                <a:gd name="connsiteY6" fmla="*/ 100450 h 102302"/>
                <a:gd name="connsiteX7" fmla="*/ 13094 w 392657"/>
                <a:gd name="connsiteY7" fmla="*/ 100450 h 102302"/>
                <a:gd name="connsiteX8" fmla="*/ 13094 w 392657"/>
                <a:gd name="connsiteY8" fmla="*/ 63526 h 102302"/>
                <a:gd name="connsiteX9" fmla="*/ 19839 w 392657"/>
                <a:gd name="connsiteY9" fmla="*/ 63526 h 102302"/>
                <a:gd name="connsiteX10" fmla="*/ 50787 w 392657"/>
                <a:gd name="connsiteY10" fmla="*/ 100450 h 102302"/>
                <a:gd name="connsiteX11" fmla="*/ 13094 w 392657"/>
                <a:gd name="connsiteY11" fmla="*/ 51218 h 102302"/>
                <a:gd name="connsiteX12" fmla="*/ 13094 w 392657"/>
                <a:gd name="connsiteY12" fmla="*/ 20117 h 102302"/>
                <a:gd name="connsiteX13" fmla="*/ 26452 w 392657"/>
                <a:gd name="connsiteY13" fmla="*/ 20117 h 102302"/>
                <a:gd name="connsiteX14" fmla="*/ 44968 w 392657"/>
                <a:gd name="connsiteY14" fmla="*/ 35601 h 102302"/>
                <a:gd name="connsiteX15" fmla="*/ 26452 w 392657"/>
                <a:gd name="connsiteY15" fmla="*/ 51218 h 102302"/>
                <a:gd name="connsiteX16" fmla="*/ 13094 w 392657"/>
                <a:gd name="connsiteY16" fmla="*/ 51218 h 102302"/>
                <a:gd name="connsiteX17" fmla="*/ 102264 w 392657"/>
                <a:gd name="connsiteY17" fmla="*/ 32028 h 102302"/>
                <a:gd name="connsiteX18" fmla="*/ 71316 w 392657"/>
                <a:gd name="connsiteY18" fmla="*/ 67099 h 102302"/>
                <a:gd name="connsiteX19" fmla="*/ 102264 w 392657"/>
                <a:gd name="connsiteY19" fmla="*/ 102303 h 102302"/>
                <a:gd name="connsiteX20" fmla="*/ 133213 w 392657"/>
                <a:gd name="connsiteY20" fmla="*/ 67099 h 102302"/>
                <a:gd name="connsiteX21" fmla="*/ 102264 w 392657"/>
                <a:gd name="connsiteY21" fmla="*/ 32028 h 102302"/>
                <a:gd name="connsiteX22" fmla="*/ 102264 w 392657"/>
                <a:gd name="connsiteY22" fmla="*/ 43542 h 102302"/>
                <a:gd name="connsiteX23" fmla="*/ 120384 w 392657"/>
                <a:gd name="connsiteY23" fmla="*/ 67099 h 102302"/>
                <a:gd name="connsiteX24" fmla="*/ 102264 w 392657"/>
                <a:gd name="connsiteY24" fmla="*/ 90657 h 102302"/>
                <a:gd name="connsiteX25" fmla="*/ 84145 w 392657"/>
                <a:gd name="connsiteY25" fmla="*/ 67099 h 102302"/>
                <a:gd name="connsiteX26" fmla="*/ 102264 w 392657"/>
                <a:gd name="connsiteY26" fmla="*/ 43542 h 102302"/>
                <a:gd name="connsiteX27" fmla="*/ 164181 w 392657"/>
                <a:gd name="connsiteY27" fmla="*/ 0 h 102302"/>
                <a:gd name="connsiteX28" fmla="*/ 151616 w 392657"/>
                <a:gd name="connsiteY28" fmla="*/ 0 h 102302"/>
                <a:gd name="connsiteX29" fmla="*/ 151616 w 392657"/>
                <a:gd name="connsiteY29" fmla="*/ 100450 h 102302"/>
                <a:gd name="connsiteX30" fmla="*/ 163519 w 392657"/>
                <a:gd name="connsiteY30" fmla="*/ 100450 h 102302"/>
                <a:gd name="connsiteX31" fmla="*/ 163519 w 392657"/>
                <a:gd name="connsiteY31" fmla="*/ 93568 h 102302"/>
                <a:gd name="connsiteX32" fmla="*/ 183623 w 392657"/>
                <a:gd name="connsiteY32" fmla="*/ 102303 h 102302"/>
                <a:gd name="connsiteX33" fmla="*/ 212587 w 392657"/>
                <a:gd name="connsiteY33" fmla="*/ 67099 h 102302"/>
                <a:gd name="connsiteX34" fmla="*/ 183623 w 392657"/>
                <a:gd name="connsiteY34" fmla="*/ 32028 h 102302"/>
                <a:gd name="connsiteX35" fmla="*/ 164181 w 392657"/>
                <a:gd name="connsiteY35" fmla="*/ 40101 h 102302"/>
                <a:gd name="connsiteX36" fmla="*/ 164181 w 392657"/>
                <a:gd name="connsiteY36" fmla="*/ 0 h 102302"/>
                <a:gd name="connsiteX37" fmla="*/ 181639 w 392657"/>
                <a:gd name="connsiteY37" fmla="*/ 43542 h 102302"/>
                <a:gd name="connsiteX38" fmla="*/ 199758 w 392657"/>
                <a:gd name="connsiteY38" fmla="*/ 67099 h 102302"/>
                <a:gd name="connsiteX39" fmla="*/ 181639 w 392657"/>
                <a:gd name="connsiteY39" fmla="*/ 90657 h 102302"/>
                <a:gd name="connsiteX40" fmla="*/ 163519 w 392657"/>
                <a:gd name="connsiteY40" fmla="*/ 67099 h 102302"/>
                <a:gd name="connsiteX41" fmla="*/ 181639 w 392657"/>
                <a:gd name="connsiteY41" fmla="*/ 43542 h 102302"/>
                <a:gd name="connsiteX42" fmla="*/ 283034 w 392657"/>
                <a:gd name="connsiteY42" fmla="*/ 100450 h 102302"/>
                <a:gd name="connsiteX43" fmla="*/ 283034 w 392657"/>
                <a:gd name="connsiteY43" fmla="*/ 33880 h 102302"/>
                <a:gd name="connsiteX44" fmla="*/ 270469 w 392657"/>
                <a:gd name="connsiteY44" fmla="*/ 33880 h 102302"/>
                <a:gd name="connsiteX45" fmla="*/ 270469 w 392657"/>
                <a:gd name="connsiteY45" fmla="*/ 69481 h 102302"/>
                <a:gd name="connsiteX46" fmla="*/ 255127 w 392657"/>
                <a:gd name="connsiteY46" fmla="*/ 90789 h 102302"/>
                <a:gd name="connsiteX47" fmla="*/ 241902 w 392657"/>
                <a:gd name="connsiteY47" fmla="*/ 73584 h 102302"/>
                <a:gd name="connsiteX48" fmla="*/ 241902 w 392657"/>
                <a:gd name="connsiteY48" fmla="*/ 33880 h 102302"/>
                <a:gd name="connsiteX49" fmla="*/ 229337 w 392657"/>
                <a:gd name="connsiteY49" fmla="*/ 33880 h 102302"/>
                <a:gd name="connsiteX50" fmla="*/ 229337 w 392657"/>
                <a:gd name="connsiteY50" fmla="*/ 76628 h 102302"/>
                <a:gd name="connsiteX51" fmla="*/ 252482 w 392657"/>
                <a:gd name="connsiteY51" fmla="*/ 102303 h 102302"/>
                <a:gd name="connsiteX52" fmla="*/ 271263 w 392657"/>
                <a:gd name="connsiteY52" fmla="*/ 92774 h 102302"/>
                <a:gd name="connsiteX53" fmla="*/ 271263 w 392657"/>
                <a:gd name="connsiteY53" fmla="*/ 100450 h 102302"/>
                <a:gd name="connsiteX54" fmla="*/ 283034 w 392657"/>
                <a:gd name="connsiteY54" fmla="*/ 100450 h 102302"/>
                <a:gd name="connsiteX55" fmla="*/ 322910 w 392657"/>
                <a:gd name="connsiteY55" fmla="*/ 32028 h 102302"/>
                <a:gd name="connsiteX56" fmla="*/ 302939 w 392657"/>
                <a:gd name="connsiteY56" fmla="*/ 49629 h 102302"/>
                <a:gd name="connsiteX57" fmla="*/ 318546 w 392657"/>
                <a:gd name="connsiteY57" fmla="*/ 69349 h 102302"/>
                <a:gd name="connsiteX58" fmla="*/ 333888 w 392657"/>
                <a:gd name="connsiteY58" fmla="*/ 82848 h 102302"/>
                <a:gd name="connsiteX59" fmla="*/ 324233 w 392657"/>
                <a:gd name="connsiteY59" fmla="*/ 91053 h 102302"/>
                <a:gd name="connsiteX60" fmla="*/ 306113 w 392657"/>
                <a:gd name="connsiteY60" fmla="*/ 80333 h 102302"/>
                <a:gd name="connsiteX61" fmla="*/ 298442 w 392657"/>
                <a:gd name="connsiteY61" fmla="*/ 88539 h 102302"/>
                <a:gd name="connsiteX62" fmla="*/ 324365 w 392657"/>
                <a:gd name="connsiteY62" fmla="*/ 102303 h 102302"/>
                <a:gd name="connsiteX63" fmla="*/ 346055 w 392657"/>
                <a:gd name="connsiteY63" fmla="*/ 82848 h 102302"/>
                <a:gd name="connsiteX64" fmla="*/ 325820 w 392657"/>
                <a:gd name="connsiteY64" fmla="*/ 59688 h 102302"/>
                <a:gd name="connsiteX65" fmla="*/ 315107 w 392657"/>
                <a:gd name="connsiteY65" fmla="*/ 49365 h 102302"/>
                <a:gd name="connsiteX66" fmla="*/ 322910 w 392657"/>
                <a:gd name="connsiteY66" fmla="*/ 43145 h 102302"/>
                <a:gd name="connsiteX67" fmla="*/ 338649 w 392657"/>
                <a:gd name="connsiteY67" fmla="*/ 52938 h 102302"/>
                <a:gd name="connsiteX68" fmla="*/ 346717 w 392657"/>
                <a:gd name="connsiteY68" fmla="*/ 45527 h 102302"/>
                <a:gd name="connsiteX69" fmla="*/ 322910 w 392657"/>
                <a:gd name="connsiteY69" fmla="*/ 32028 h 102302"/>
                <a:gd name="connsiteX70" fmla="*/ 378903 w 392657"/>
                <a:gd name="connsiteY70" fmla="*/ 33880 h 102302"/>
                <a:gd name="connsiteX71" fmla="*/ 378903 w 392657"/>
                <a:gd name="connsiteY71" fmla="*/ 14558 h 102302"/>
                <a:gd name="connsiteX72" fmla="*/ 366338 w 392657"/>
                <a:gd name="connsiteY72" fmla="*/ 14558 h 102302"/>
                <a:gd name="connsiteX73" fmla="*/ 366338 w 392657"/>
                <a:gd name="connsiteY73" fmla="*/ 33880 h 102302"/>
                <a:gd name="connsiteX74" fmla="*/ 356022 w 392657"/>
                <a:gd name="connsiteY74" fmla="*/ 33880 h 102302"/>
                <a:gd name="connsiteX75" fmla="*/ 356022 w 392657"/>
                <a:gd name="connsiteY75" fmla="*/ 44600 h 102302"/>
                <a:gd name="connsiteX76" fmla="*/ 366338 w 392657"/>
                <a:gd name="connsiteY76" fmla="*/ 44600 h 102302"/>
                <a:gd name="connsiteX77" fmla="*/ 366338 w 392657"/>
                <a:gd name="connsiteY77" fmla="*/ 79275 h 102302"/>
                <a:gd name="connsiteX78" fmla="*/ 383796 w 392657"/>
                <a:gd name="connsiteY78" fmla="*/ 100450 h 102302"/>
                <a:gd name="connsiteX79" fmla="*/ 392393 w 392657"/>
                <a:gd name="connsiteY79" fmla="*/ 100450 h 102302"/>
                <a:gd name="connsiteX80" fmla="*/ 392393 w 392657"/>
                <a:gd name="connsiteY80" fmla="*/ 89333 h 102302"/>
                <a:gd name="connsiteX81" fmla="*/ 388293 w 392657"/>
                <a:gd name="connsiteY81" fmla="*/ 89333 h 102302"/>
                <a:gd name="connsiteX82" fmla="*/ 378903 w 392657"/>
                <a:gd name="connsiteY82" fmla="*/ 78216 h 102302"/>
                <a:gd name="connsiteX83" fmla="*/ 378903 w 392657"/>
                <a:gd name="connsiteY83" fmla="*/ 44600 h 102302"/>
                <a:gd name="connsiteX84" fmla="*/ 392658 w 392657"/>
                <a:gd name="connsiteY84" fmla="*/ 44600 h 102302"/>
                <a:gd name="connsiteX85" fmla="*/ 392658 w 392657"/>
                <a:gd name="connsiteY85" fmla="*/ 33880 h 102302"/>
                <a:gd name="connsiteX86" fmla="*/ 378903 w 392657"/>
                <a:gd name="connsiteY86" fmla="*/ 33880 h 1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92657" h="102302">
                  <a:moveTo>
                    <a:pt x="50787" y="100450"/>
                  </a:moveTo>
                  <a:lnTo>
                    <a:pt x="66658" y="100450"/>
                  </a:lnTo>
                  <a:lnTo>
                    <a:pt x="34784" y="62996"/>
                  </a:lnTo>
                  <a:cubicBezTo>
                    <a:pt x="50126" y="60614"/>
                    <a:pt x="58194" y="48968"/>
                    <a:pt x="58194" y="35601"/>
                  </a:cubicBezTo>
                  <a:cubicBezTo>
                    <a:pt x="58194" y="20514"/>
                    <a:pt x="47878" y="7808"/>
                    <a:pt x="28568" y="7808"/>
                  </a:cubicBezTo>
                  <a:lnTo>
                    <a:pt x="0" y="7808"/>
                  </a:lnTo>
                  <a:lnTo>
                    <a:pt x="0" y="100450"/>
                  </a:lnTo>
                  <a:lnTo>
                    <a:pt x="13094" y="100450"/>
                  </a:lnTo>
                  <a:lnTo>
                    <a:pt x="13094" y="63526"/>
                  </a:lnTo>
                  <a:lnTo>
                    <a:pt x="19839" y="63526"/>
                  </a:lnTo>
                  <a:lnTo>
                    <a:pt x="50787" y="100450"/>
                  </a:lnTo>
                  <a:close/>
                  <a:moveTo>
                    <a:pt x="13094" y="51218"/>
                  </a:moveTo>
                  <a:lnTo>
                    <a:pt x="13094" y="20117"/>
                  </a:lnTo>
                  <a:lnTo>
                    <a:pt x="26452" y="20117"/>
                  </a:lnTo>
                  <a:cubicBezTo>
                    <a:pt x="39942" y="20117"/>
                    <a:pt x="44968" y="26866"/>
                    <a:pt x="44968" y="35601"/>
                  </a:cubicBezTo>
                  <a:cubicBezTo>
                    <a:pt x="44968" y="44336"/>
                    <a:pt x="39942" y="51218"/>
                    <a:pt x="26452" y="51218"/>
                  </a:cubicBezTo>
                  <a:lnTo>
                    <a:pt x="13094" y="51218"/>
                  </a:lnTo>
                  <a:close/>
                  <a:moveTo>
                    <a:pt x="102264" y="32028"/>
                  </a:moveTo>
                  <a:cubicBezTo>
                    <a:pt x="84409" y="32028"/>
                    <a:pt x="71316" y="46453"/>
                    <a:pt x="71316" y="67099"/>
                  </a:cubicBezTo>
                  <a:cubicBezTo>
                    <a:pt x="71316" y="87745"/>
                    <a:pt x="84409" y="102303"/>
                    <a:pt x="102264" y="102303"/>
                  </a:cubicBezTo>
                  <a:cubicBezTo>
                    <a:pt x="120119" y="102303"/>
                    <a:pt x="133213" y="87745"/>
                    <a:pt x="133213" y="67099"/>
                  </a:cubicBezTo>
                  <a:cubicBezTo>
                    <a:pt x="133213" y="46453"/>
                    <a:pt x="120119" y="32028"/>
                    <a:pt x="102264" y="32028"/>
                  </a:cubicBezTo>
                  <a:close/>
                  <a:moveTo>
                    <a:pt x="102264" y="43542"/>
                  </a:moveTo>
                  <a:cubicBezTo>
                    <a:pt x="113374" y="43542"/>
                    <a:pt x="120384" y="52541"/>
                    <a:pt x="120384" y="67099"/>
                  </a:cubicBezTo>
                  <a:cubicBezTo>
                    <a:pt x="120384" y="81657"/>
                    <a:pt x="113374" y="90657"/>
                    <a:pt x="102264" y="90657"/>
                  </a:cubicBezTo>
                  <a:cubicBezTo>
                    <a:pt x="91155" y="90657"/>
                    <a:pt x="84145" y="81657"/>
                    <a:pt x="84145" y="67099"/>
                  </a:cubicBezTo>
                  <a:cubicBezTo>
                    <a:pt x="84145" y="52541"/>
                    <a:pt x="91155" y="43542"/>
                    <a:pt x="102264" y="43542"/>
                  </a:cubicBezTo>
                  <a:close/>
                  <a:moveTo>
                    <a:pt x="164181" y="0"/>
                  </a:moveTo>
                  <a:lnTo>
                    <a:pt x="151616" y="0"/>
                  </a:lnTo>
                  <a:lnTo>
                    <a:pt x="151616" y="100450"/>
                  </a:lnTo>
                  <a:lnTo>
                    <a:pt x="163519" y="100450"/>
                  </a:lnTo>
                  <a:lnTo>
                    <a:pt x="163519" y="93568"/>
                  </a:lnTo>
                  <a:cubicBezTo>
                    <a:pt x="168545" y="99259"/>
                    <a:pt x="175423" y="102303"/>
                    <a:pt x="183623" y="102303"/>
                  </a:cubicBezTo>
                  <a:cubicBezTo>
                    <a:pt x="199494" y="102303"/>
                    <a:pt x="212587" y="87745"/>
                    <a:pt x="212587" y="67099"/>
                  </a:cubicBezTo>
                  <a:cubicBezTo>
                    <a:pt x="212587" y="46586"/>
                    <a:pt x="199494" y="32028"/>
                    <a:pt x="183623" y="32028"/>
                  </a:cubicBezTo>
                  <a:cubicBezTo>
                    <a:pt x="175819" y="32028"/>
                    <a:pt x="169206" y="34807"/>
                    <a:pt x="164181" y="40101"/>
                  </a:cubicBezTo>
                  <a:lnTo>
                    <a:pt x="164181" y="0"/>
                  </a:lnTo>
                  <a:close/>
                  <a:moveTo>
                    <a:pt x="181639" y="43542"/>
                  </a:moveTo>
                  <a:cubicBezTo>
                    <a:pt x="192748" y="43542"/>
                    <a:pt x="199758" y="52541"/>
                    <a:pt x="199758" y="67099"/>
                  </a:cubicBezTo>
                  <a:cubicBezTo>
                    <a:pt x="199758" y="81657"/>
                    <a:pt x="192748" y="90657"/>
                    <a:pt x="181639" y="90657"/>
                  </a:cubicBezTo>
                  <a:cubicBezTo>
                    <a:pt x="170529" y="90657"/>
                    <a:pt x="163519" y="81657"/>
                    <a:pt x="163519" y="67099"/>
                  </a:cubicBezTo>
                  <a:cubicBezTo>
                    <a:pt x="163519" y="52541"/>
                    <a:pt x="170529" y="43542"/>
                    <a:pt x="181639" y="43542"/>
                  </a:cubicBezTo>
                  <a:close/>
                  <a:moveTo>
                    <a:pt x="283034" y="100450"/>
                  </a:moveTo>
                  <a:lnTo>
                    <a:pt x="283034" y="33880"/>
                  </a:lnTo>
                  <a:lnTo>
                    <a:pt x="270469" y="33880"/>
                  </a:lnTo>
                  <a:lnTo>
                    <a:pt x="270469" y="69481"/>
                  </a:lnTo>
                  <a:cubicBezTo>
                    <a:pt x="270469" y="82319"/>
                    <a:pt x="265576" y="90789"/>
                    <a:pt x="255127" y="90789"/>
                  </a:cubicBezTo>
                  <a:cubicBezTo>
                    <a:pt x="245473" y="90789"/>
                    <a:pt x="241902" y="83377"/>
                    <a:pt x="241902" y="73584"/>
                  </a:cubicBezTo>
                  <a:lnTo>
                    <a:pt x="241902" y="33880"/>
                  </a:lnTo>
                  <a:lnTo>
                    <a:pt x="229337" y="33880"/>
                  </a:lnTo>
                  <a:lnTo>
                    <a:pt x="229337" y="76628"/>
                  </a:lnTo>
                  <a:cubicBezTo>
                    <a:pt x="229337" y="93833"/>
                    <a:pt x="239389" y="102303"/>
                    <a:pt x="252482" y="102303"/>
                  </a:cubicBezTo>
                  <a:cubicBezTo>
                    <a:pt x="261740" y="102303"/>
                    <a:pt x="267824" y="98068"/>
                    <a:pt x="271263" y="92774"/>
                  </a:cubicBezTo>
                  <a:lnTo>
                    <a:pt x="271263" y="100450"/>
                  </a:lnTo>
                  <a:lnTo>
                    <a:pt x="283034" y="100450"/>
                  </a:lnTo>
                  <a:close/>
                  <a:moveTo>
                    <a:pt x="322910" y="32028"/>
                  </a:moveTo>
                  <a:cubicBezTo>
                    <a:pt x="310875" y="32028"/>
                    <a:pt x="302939" y="40630"/>
                    <a:pt x="302939" y="49629"/>
                  </a:cubicBezTo>
                  <a:cubicBezTo>
                    <a:pt x="302939" y="58761"/>
                    <a:pt x="307965" y="63790"/>
                    <a:pt x="318546" y="69349"/>
                  </a:cubicBezTo>
                  <a:cubicBezTo>
                    <a:pt x="326878" y="73981"/>
                    <a:pt x="333888" y="77025"/>
                    <a:pt x="333888" y="82848"/>
                  </a:cubicBezTo>
                  <a:cubicBezTo>
                    <a:pt x="333888" y="88142"/>
                    <a:pt x="329523" y="91053"/>
                    <a:pt x="324233" y="91053"/>
                  </a:cubicBezTo>
                  <a:cubicBezTo>
                    <a:pt x="316694" y="91053"/>
                    <a:pt x="309552" y="84304"/>
                    <a:pt x="306113" y="80333"/>
                  </a:cubicBezTo>
                  <a:lnTo>
                    <a:pt x="298442" y="88539"/>
                  </a:lnTo>
                  <a:cubicBezTo>
                    <a:pt x="302278" y="93039"/>
                    <a:pt x="311404" y="102303"/>
                    <a:pt x="324365" y="102303"/>
                  </a:cubicBezTo>
                  <a:cubicBezTo>
                    <a:pt x="337591" y="102303"/>
                    <a:pt x="346055" y="93436"/>
                    <a:pt x="346055" y="82848"/>
                  </a:cubicBezTo>
                  <a:cubicBezTo>
                    <a:pt x="346055" y="69349"/>
                    <a:pt x="333094" y="63526"/>
                    <a:pt x="325820" y="59688"/>
                  </a:cubicBezTo>
                  <a:cubicBezTo>
                    <a:pt x="316826" y="55056"/>
                    <a:pt x="315107" y="53467"/>
                    <a:pt x="315107" y="49365"/>
                  </a:cubicBezTo>
                  <a:cubicBezTo>
                    <a:pt x="315107" y="45527"/>
                    <a:pt x="318810" y="43145"/>
                    <a:pt x="322910" y="43145"/>
                  </a:cubicBezTo>
                  <a:cubicBezTo>
                    <a:pt x="327010" y="43145"/>
                    <a:pt x="332830" y="45262"/>
                    <a:pt x="338649" y="52938"/>
                  </a:cubicBezTo>
                  <a:lnTo>
                    <a:pt x="346717" y="45527"/>
                  </a:lnTo>
                  <a:cubicBezTo>
                    <a:pt x="341162" y="39439"/>
                    <a:pt x="334417" y="32028"/>
                    <a:pt x="322910" y="32028"/>
                  </a:cubicBezTo>
                  <a:close/>
                  <a:moveTo>
                    <a:pt x="378903" y="33880"/>
                  </a:moveTo>
                  <a:lnTo>
                    <a:pt x="378903" y="14558"/>
                  </a:lnTo>
                  <a:lnTo>
                    <a:pt x="366338" y="14558"/>
                  </a:lnTo>
                  <a:lnTo>
                    <a:pt x="366338" y="33880"/>
                  </a:lnTo>
                  <a:lnTo>
                    <a:pt x="356022" y="33880"/>
                  </a:lnTo>
                  <a:lnTo>
                    <a:pt x="356022" y="44600"/>
                  </a:lnTo>
                  <a:lnTo>
                    <a:pt x="366338" y="44600"/>
                  </a:lnTo>
                  <a:lnTo>
                    <a:pt x="366338" y="79275"/>
                  </a:lnTo>
                  <a:cubicBezTo>
                    <a:pt x="366338" y="95289"/>
                    <a:pt x="372422" y="100450"/>
                    <a:pt x="383796" y="100450"/>
                  </a:cubicBezTo>
                  <a:lnTo>
                    <a:pt x="392393" y="100450"/>
                  </a:lnTo>
                  <a:lnTo>
                    <a:pt x="392393" y="89333"/>
                  </a:lnTo>
                  <a:lnTo>
                    <a:pt x="388293" y="89333"/>
                  </a:lnTo>
                  <a:cubicBezTo>
                    <a:pt x="382209" y="89333"/>
                    <a:pt x="378903" y="87083"/>
                    <a:pt x="378903" y="78216"/>
                  </a:cubicBezTo>
                  <a:lnTo>
                    <a:pt x="378903" y="44600"/>
                  </a:lnTo>
                  <a:lnTo>
                    <a:pt x="392658" y="44600"/>
                  </a:lnTo>
                  <a:lnTo>
                    <a:pt x="392658" y="33880"/>
                  </a:lnTo>
                  <a:lnTo>
                    <a:pt x="378903" y="33880"/>
                  </a:lnTo>
                  <a:close/>
                </a:path>
              </a:pathLst>
            </a:custGeom>
            <a:solidFill>
              <a:srgbClr val="16191C"/>
            </a:solidFill>
            <a:ln w="8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1477ABD7-B0CE-694E-90DB-706F2F5EC9E3}"/>
                </a:ext>
              </a:extLst>
            </p:cNvPr>
            <p:cNvSpPr/>
            <p:nvPr/>
          </p:nvSpPr>
          <p:spPr>
            <a:xfrm>
              <a:off x="8908428" y="4925067"/>
              <a:ext cx="627464" cy="102302"/>
            </a:xfrm>
            <a:custGeom>
              <a:avLst/>
              <a:gdLst>
                <a:gd name="connsiteX0" fmla="*/ 50787 w 627464"/>
                <a:gd name="connsiteY0" fmla="*/ 100450 h 102302"/>
                <a:gd name="connsiteX1" fmla="*/ 66658 w 627464"/>
                <a:gd name="connsiteY1" fmla="*/ 100450 h 102302"/>
                <a:gd name="connsiteX2" fmla="*/ 34784 w 627464"/>
                <a:gd name="connsiteY2" fmla="*/ 62996 h 102302"/>
                <a:gd name="connsiteX3" fmla="*/ 58194 w 627464"/>
                <a:gd name="connsiteY3" fmla="*/ 35601 h 102302"/>
                <a:gd name="connsiteX4" fmla="*/ 28568 w 627464"/>
                <a:gd name="connsiteY4" fmla="*/ 7808 h 102302"/>
                <a:gd name="connsiteX5" fmla="*/ 0 w 627464"/>
                <a:gd name="connsiteY5" fmla="*/ 7808 h 102302"/>
                <a:gd name="connsiteX6" fmla="*/ 0 w 627464"/>
                <a:gd name="connsiteY6" fmla="*/ 100450 h 102302"/>
                <a:gd name="connsiteX7" fmla="*/ 13094 w 627464"/>
                <a:gd name="connsiteY7" fmla="*/ 100450 h 102302"/>
                <a:gd name="connsiteX8" fmla="*/ 13094 w 627464"/>
                <a:gd name="connsiteY8" fmla="*/ 63526 h 102302"/>
                <a:gd name="connsiteX9" fmla="*/ 19839 w 627464"/>
                <a:gd name="connsiteY9" fmla="*/ 63526 h 102302"/>
                <a:gd name="connsiteX10" fmla="*/ 50787 w 627464"/>
                <a:gd name="connsiteY10" fmla="*/ 100450 h 102302"/>
                <a:gd name="connsiteX11" fmla="*/ 13094 w 627464"/>
                <a:gd name="connsiteY11" fmla="*/ 51218 h 102302"/>
                <a:gd name="connsiteX12" fmla="*/ 13094 w 627464"/>
                <a:gd name="connsiteY12" fmla="*/ 20117 h 102302"/>
                <a:gd name="connsiteX13" fmla="*/ 26452 w 627464"/>
                <a:gd name="connsiteY13" fmla="*/ 20117 h 102302"/>
                <a:gd name="connsiteX14" fmla="*/ 44968 w 627464"/>
                <a:gd name="connsiteY14" fmla="*/ 35601 h 102302"/>
                <a:gd name="connsiteX15" fmla="*/ 26452 w 627464"/>
                <a:gd name="connsiteY15" fmla="*/ 51218 h 102302"/>
                <a:gd name="connsiteX16" fmla="*/ 13094 w 627464"/>
                <a:gd name="connsiteY16" fmla="*/ 51218 h 102302"/>
                <a:gd name="connsiteX17" fmla="*/ 102387 w 627464"/>
                <a:gd name="connsiteY17" fmla="*/ 32028 h 102302"/>
                <a:gd name="connsiteX18" fmla="*/ 71174 w 627464"/>
                <a:gd name="connsiteY18" fmla="*/ 67099 h 102302"/>
                <a:gd name="connsiteX19" fmla="*/ 104107 w 627464"/>
                <a:gd name="connsiteY19" fmla="*/ 102303 h 102302"/>
                <a:gd name="connsiteX20" fmla="*/ 130294 w 627464"/>
                <a:gd name="connsiteY20" fmla="*/ 92377 h 102302"/>
                <a:gd name="connsiteX21" fmla="*/ 122755 w 627464"/>
                <a:gd name="connsiteY21" fmla="*/ 83774 h 102302"/>
                <a:gd name="connsiteX22" fmla="*/ 103974 w 627464"/>
                <a:gd name="connsiteY22" fmla="*/ 91053 h 102302"/>
                <a:gd name="connsiteX23" fmla="*/ 84135 w 627464"/>
                <a:gd name="connsiteY23" fmla="*/ 72261 h 102302"/>
                <a:gd name="connsiteX24" fmla="*/ 131352 w 627464"/>
                <a:gd name="connsiteY24" fmla="*/ 72261 h 102302"/>
                <a:gd name="connsiteX25" fmla="*/ 131352 w 627464"/>
                <a:gd name="connsiteY25" fmla="*/ 64055 h 102302"/>
                <a:gd name="connsiteX26" fmla="*/ 102387 w 627464"/>
                <a:gd name="connsiteY26" fmla="*/ 32028 h 102302"/>
                <a:gd name="connsiteX27" fmla="*/ 102387 w 627464"/>
                <a:gd name="connsiteY27" fmla="*/ 43277 h 102302"/>
                <a:gd name="connsiteX28" fmla="*/ 119713 w 627464"/>
                <a:gd name="connsiteY28" fmla="*/ 61938 h 102302"/>
                <a:gd name="connsiteX29" fmla="*/ 84135 w 627464"/>
                <a:gd name="connsiteY29" fmla="*/ 61938 h 102302"/>
                <a:gd name="connsiteX30" fmla="*/ 102387 w 627464"/>
                <a:gd name="connsiteY30" fmla="*/ 43277 h 102302"/>
                <a:gd name="connsiteX31" fmla="*/ 205899 w 627464"/>
                <a:gd name="connsiteY31" fmla="*/ 100450 h 102302"/>
                <a:gd name="connsiteX32" fmla="*/ 205899 w 627464"/>
                <a:gd name="connsiteY32" fmla="*/ 0 h 102302"/>
                <a:gd name="connsiteX33" fmla="*/ 193334 w 627464"/>
                <a:gd name="connsiteY33" fmla="*/ 0 h 102302"/>
                <a:gd name="connsiteX34" fmla="*/ 193334 w 627464"/>
                <a:gd name="connsiteY34" fmla="*/ 40101 h 102302"/>
                <a:gd name="connsiteX35" fmla="*/ 173892 w 627464"/>
                <a:gd name="connsiteY35" fmla="*/ 32028 h 102302"/>
                <a:gd name="connsiteX36" fmla="*/ 144927 w 627464"/>
                <a:gd name="connsiteY36" fmla="*/ 67099 h 102302"/>
                <a:gd name="connsiteX37" fmla="*/ 173892 w 627464"/>
                <a:gd name="connsiteY37" fmla="*/ 102303 h 102302"/>
                <a:gd name="connsiteX38" fmla="*/ 193995 w 627464"/>
                <a:gd name="connsiteY38" fmla="*/ 93568 h 102302"/>
                <a:gd name="connsiteX39" fmla="*/ 193995 w 627464"/>
                <a:gd name="connsiteY39" fmla="*/ 100450 h 102302"/>
                <a:gd name="connsiteX40" fmla="*/ 205899 w 627464"/>
                <a:gd name="connsiteY40" fmla="*/ 100450 h 102302"/>
                <a:gd name="connsiteX41" fmla="*/ 175876 w 627464"/>
                <a:gd name="connsiteY41" fmla="*/ 43542 h 102302"/>
                <a:gd name="connsiteX42" fmla="*/ 193995 w 627464"/>
                <a:gd name="connsiteY42" fmla="*/ 67099 h 102302"/>
                <a:gd name="connsiteX43" fmla="*/ 175876 w 627464"/>
                <a:gd name="connsiteY43" fmla="*/ 90657 h 102302"/>
                <a:gd name="connsiteX44" fmla="*/ 157757 w 627464"/>
                <a:gd name="connsiteY44" fmla="*/ 67099 h 102302"/>
                <a:gd name="connsiteX45" fmla="*/ 175876 w 627464"/>
                <a:gd name="connsiteY45" fmla="*/ 43542 h 102302"/>
                <a:gd name="connsiteX46" fmla="*/ 280446 w 627464"/>
                <a:gd name="connsiteY46" fmla="*/ 100450 h 102302"/>
                <a:gd name="connsiteX47" fmla="*/ 280446 w 627464"/>
                <a:gd name="connsiteY47" fmla="*/ 33880 h 102302"/>
                <a:gd name="connsiteX48" fmla="*/ 267881 w 627464"/>
                <a:gd name="connsiteY48" fmla="*/ 33880 h 102302"/>
                <a:gd name="connsiteX49" fmla="*/ 267881 w 627464"/>
                <a:gd name="connsiteY49" fmla="*/ 69481 h 102302"/>
                <a:gd name="connsiteX50" fmla="*/ 252539 w 627464"/>
                <a:gd name="connsiteY50" fmla="*/ 90789 h 102302"/>
                <a:gd name="connsiteX51" fmla="*/ 239313 w 627464"/>
                <a:gd name="connsiteY51" fmla="*/ 73584 h 102302"/>
                <a:gd name="connsiteX52" fmla="*/ 239313 w 627464"/>
                <a:gd name="connsiteY52" fmla="*/ 33880 h 102302"/>
                <a:gd name="connsiteX53" fmla="*/ 226748 w 627464"/>
                <a:gd name="connsiteY53" fmla="*/ 33880 h 102302"/>
                <a:gd name="connsiteX54" fmla="*/ 226748 w 627464"/>
                <a:gd name="connsiteY54" fmla="*/ 76628 h 102302"/>
                <a:gd name="connsiteX55" fmla="*/ 249894 w 627464"/>
                <a:gd name="connsiteY55" fmla="*/ 102303 h 102302"/>
                <a:gd name="connsiteX56" fmla="*/ 268675 w 627464"/>
                <a:gd name="connsiteY56" fmla="*/ 92774 h 102302"/>
                <a:gd name="connsiteX57" fmla="*/ 268675 w 627464"/>
                <a:gd name="connsiteY57" fmla="*/ 100450 h 102302"/>
                <a:gd name="connsiteX58" fmla="*/ 280446 w 627464"/>
                <a:gd name="connsiteY58" fmla="*/ 100450 h 102302"/>
                <a:gd name="connsiteX59" fmla="*/ 333151 w 627464"/>
                <a:gd name="connsiteY59" fmla="*/ 32028 h 102302"/>
                <a:gd name="connsiteX60" fmla="*/ 314370 w 627464"/>
                <a:gd name="connsiteY60" fmla="*/ 41556 h 102302"/>
                <a:gd name="connsiteX61" fmla="*/ 314370 w 627464"/>
                <a:gd name="connsiteY61" fmla="*/ 33880 h 102302"/>
                <a:gd name="connsiteX62" fmla="*/ 302599 w 627464"/>
                <a:gd name="connsiteY62" fmla="*/ 33880 h 102302"/>
                <a:gd name="connsiteX63" fmla="*/ 302599 w 627464"/>
                <a:gd name="connsiteY63" fmla="*/ 100450 h 102302"/>
                <a:gd name="connsiteX64" fmla="*/ 315163 w 627464"/>
                <a:gd name="connsiteY64" fmla="*/ 100450 h 102302"/>
                <a:gd name="connsiteX65" fmla="*/ 315163 w 627464"/>
                <a:gd name="connsiteY65" fmla="*/ 64849 h 102302"/>
                <a:gd name="connsiteX66" fmla="*/ 330505 w 627464"/>
                <a:gd name="connsiteY66" fmla="*/ 43542 h 102302"/>
                <a:gd name="connsiteX67" fmla="*/ 343731 w 627464"/>
                <a:gd name="connsiteY67" fmla="*/ 60747 h 102302"/>
                <a:gd name="connsiteX68" fmla="*/ 343731 w 627464"/>
                <a:gd name="connsiteY68" fmla="*/ 100450 h 102302"/>
                <a:gd name="connsiteX69" fmla="*/ 356296 w 627464"/>
                <a:gd name="connsiteY69" fmla="*/ 100450 h 102302"/>
                <a:gd name="connsiteX70" fmla="*/ 356296 w 627464"/>
                <a:gd name="connsiteY70" fmla="*/ 57703 h 102302"/>
                <a:gd name="connsiteX71" fmla="*/ 333151 w 627464"/>
                <a:gd name="connsiteY71" fmla="*/ 32028 h 102302"/>
                <a:gd name="connsiteX72" fmla="*/ 434253 w 627464"/>
                <a:gd name="connsiteY72" fmla="*/ 100450 h 102302"/>
                <a:gd name="connsiteX73" fmla="*/ 434253 w 627464"/>
                <a:gd name="connsiteY73" fmla="*/ 0 h 102302"/>
                <a:gd name="connsiteX74" fmla="*/ 421689 w 627464"/>
                <a:gd name="connsiteY74" fmla="*/ 0 h 102302"/>
                <a:gd name="connsiteX75" fmla="*/ 421689 w 627464"/>
                <a:gd name="connsiteY75" fmla="*/ 40101 h 102302"/>
                <a:gd name="connsiteX76" fmla="*/ 402246 w 627464"/>
                <a:gd name="connsiteY76" fmla="*/ 32028 h 102302"/>
                <a:gd name="connsiteX77" fmla="*/ 373282 w 627464"/>
                <a:gd name="connsiteY77" fmla="*/ 67099 h 102302"/>
                <a:gd name="connsiteX78" fmla="*/ 402246 w 627464"/>
                <a:gd name="connsiteY78" fmla="*/ 102303 h 102302"/>
                <a:gd name="connsiteX79" fmla="*/ 422350 w 627464"/>
                <a:gd name="connsiteY79" fmla="*/ 93568 h 102302"/>
                <a:gd name="connsiteX80" fmla="*/ 422350 w 627464"/>
                <a:gd name="connsiteY80" fmla="*/ 100450 h 102302"/>
                <a:gd name="connsiteX81" fmla="*/ 434253 w 627464"/>
                <a:gd name="connsiteY81" fmla="*/ 100450 h 102302"/>
                <a:gd name="connsiteX82" fmla="*/ 404230 w 627464"/>
                <a:gd name="connsiteY82" fmla="*/ 43542 h 102302"/>
                <a:gd name="connsiteX83" fmla="*/ 422350 w 627464"/>
                <a:gd name="connsiteY83" fmla="*/ 67099 h 102302"/>
                <a:gd name="connsiteX84" fmla="*/ 404230 w 627464"/>
                <a:gd name="connsiteY84" fmla="*/ 90657 h 102302"/>
                <a:gd name="connsiteX85" fmla="*/ 386111 w 627464"/>
                <a:gd name="connsiteY85" fmla="*/ 67099 h 102302"/>
                <a:gd name="connsiteX86" fmla="*/ 404230 w 627464"/>
                <a:gd name="connsiteY86" fmla="*/ 43542 h 102302"/>
                <a:gd name="connsiteX87" fmla="*/ 479958 w 627464"/>
                <a:gd name="connsiteY87" fmla="*/ 32028 h 102302"/>
                <a:gd name="connsiteX88" fmla="*/ 453109 w 627464"/>
                <a:gd name="connsiteY88" fmla="*/ 45924 h 102302"/>
                <a:gd name="connsiteX89" fmla="*/ 461839 w 627464"/>
                <a:gd name="connsiteY89" fmla="*/ 53203 h 102302"/>
                <a:gd name="connsiteX90" fmla="*/ 479693 w 627464"/>
                <a:gd name="connsiteY90" fmla="*/ 43277 h 102302"/>
                <a:gd name="connsiteX91" fmla="*/ 491861 w 627464"/>
                <a:gd name="connsiteY91" fmla="*/ 54659 h 102302"/>
                <a:gd name="connsiteX92" fmla="*/ 491861 w 627464"/>
                <a:gd name="connsiteY92" fmla="*/ 57041 h 102302"/>
                <a:gd name="connsiteX93" fmla="*/ 477181 w 627464"/>
                <a:gd name="connsiteY93" fmla="*/ 60879 h 102302"/>
                <a:gd name="connsiteX94" fmla="*/ 451258 w 627464"/>
                <a:gd name="connsiteY94" fmla="*/ 85230 h 102302"/>
                <a:gd name="connsiteX95" fmla="*/ 470568 w 627464"/>
                <a:gd name="connsiteY95" fmla="*/ 102303 h 102302"/>
                <a:gd name="connsiteX96" fmla="*/ 492919 w 627464"/>
                <a:gd name="connsiteY96" fmla="*/ 91583 h 102302"/>
                <a:gd name="connsiteX97" fmla="*/ 492919 w 627464"/>
                <a:gd name="connsiteY97" fmla="*/ 100450 h 102302"/>
                <a:gd name="connsiteX98" fmla="*/ 504426 w 627464"/>
                <a:gd name="connsiteY98" fmla="*/ 100450 h 102302"/>
                <a:gd name="connsiteX99" fmla="*/ 504426 w 627464"/>
                <a:gd name="connsiteY99" fmla="*/ 55585 h 102302"/>
                <a:gd name="connsiteX100" fmla="*/ 479958 w 627464"/>
                <a:gd name="connsiteY100" fmla="*/ 32028 h 102302"/>
                <a:gd name="connsiteX101" fmla="*/ 491861 w 627464"/>
                <a:gd name="connsiteY101" fmla="*/ 67761 h 102302"/>
                <a:gd name="connsiteX102" fmla="*/ 491861 w 627464"/>
                <a:gd name="connsiteY102" fmla="*/ 74643 h 102302"/>
                <a:gd name="connsiteX103" fmla="*/ 472022 w 627464"/>
                <a:gd name="connsiteY103" fmla="*/ 91053 h 102302"/>
                <a:gd name="connsiteX104" fmla="*/ 463822 w 627464"/>
                <a:gd name="connsiteY104" fmla="*/ 84304 h 102302"/>
                <a:gd name="connsiteX105" fmla="*/ 479164 w 627464"/>
                <a:gd name="connsiteY105" fmla="*/ 71069 h 102302"/>
                <a:gd name="connsiteX106" fmla="*/ 491861 w 627464"/>
                <a:gd name="connsiteY106" fmla="*/ 67761 h 102302"/>
                <a:gd name="connsiteX107" fmla="*/ 554401 w 627464"/>
                <a:gd name="connsiteY107" fmla="*/ 32028 h 102302"/>
                <a:gd name="connsiteX108" fmla="*/ 535620 w 627464"/>
                <a:gd name="connsiteY108" fmla="*/ 41556 h 102302"/>
                <a:gd name="connsiteX109" fmla="*/ 535620 w 627464"/>
                <a:gd name="connsiteY109" fmla="*/ 33880 h 102302"/>
                <a:gd name="connsiteX110" fmla="*/ 523849 w 627464"/>
                <a:gd name="connsiteY110" fmla="*/ 33880 h 102302"/>
                <a:gd name="connsiteX111" fmla="*/ 523849 w 627464"/>
                <a:gd name="connsiteY111" fmla="*/ 100450 h 102302"/>
                <a:gd name="connsiteX112" fmla="*/ 536413 w 627464"/>
                <a:gd name="connsiteY112" fmla="*/ 100450 h 102302"/>
                <a:gd name="connsiteX113" fmla="*/ 536413 w 627464"/>
                <a:gd name="connsiteY113" fmla="*/ 64849 h 102302"/>
                <a:gd name="connsiteX114" fmla="*/ 551756 w 627464"/>
                <a:gd name="connsiteY114" fmla="*/ 43542 h 102302"/>
                <a:gd name="connsiteX115" fmla="*/ 564982 w 627464"/>
                <a:gd name="connsiteY115" fmla="*/ 60747 h 102302"/>
                <a:gd name="connsiteX116" fmla="*/ 564982 w 627464"/>
                <a:gd name="connsiteY116" fmla="*/ 100450 h 102302"/>
                <a:gd name="connsiteX117" fmla="*/ 577546 w 627464"/>
                <a:gd name="connsiteY117" fmla="*/ 100450 h 102302"/>
                <a:gd name="connsiteX118" fmla="*/ 577546 w 627464"/>
                <a:gd name="connsiteY118" fmla="*/ 57703 h 102302"/>
                <a:gd name="connsiteX119" fmla="*/ 554401 w 627464"/>
                <a:gd name="connsiteY119" fmla="*/ 32028 h 102302"/>
                <a:gd name="connsiteX120" fmla="*/ 613709 w 627464"/>
                <a:gd name="connsiteY120" fmla="*/ 33880 h 102302"/>
                <a:gd name="connsiteX121" fmla="*/ 613709 w 627464"/>
                <a:gd name="connsiteY121" fmla="*/ 14558 h 102302"/>
                <a:gd name="connsiteX122" fmla="*/ 601145 w 627464"/>
                <a:gd name="connsiteY122" fmla="*/ 14558 h 102302"/>
                <a:gd name="connsiteX123" fmla="*/ 601145 w 627464"/>
                <a:gd name="connsiteY123" fmla="*/ 33880 h 102302"/>
                <a:gd name="connsiteX124" fmla="*/ 590829 w 627464"/>
                <a:gd name="connsiteY124" fmla="*/ 33880 h 102302"/>
                <a:gd name="connsiteX125" fmla="*/ 590829 w 627464"/>
                <a:gd name="connsiteY125" fmla="*/ 44600 h 102302"/>
                <a:gd name="connsiteX126" fmla="*/ 601145 w 627464"/>
                <a:gd name="connsiteY126" fmla="*/ 44600 h 102302"/>
                <a:gd name="connsiteX127" fmla="*/ 601145 w 627464"/>
                <a:gd name="connsiteY127" fmla="*/ 79275 h 102302"/>
                <a:gd name="connsiteX128" fmla="*/ 618603 w 627464"/>
                <a:gd name="connsiteY128" fmla="*/ 100450 h 102302"/>
                <a:gd name="connsiteX129" fmla="*/ 627200 w 627464"/>
                <a:gd name="connsiteY129" fmla="*/ 100450 h 102302"/>
                <a:gd name="connsiteX130" fmla="*/ 627200 w 627464"/>
                <a:gd name="connsiteY130" fmla="*/ 89333 h 102302"/>
                <a:gd name="connsiteX131" fmla="*/ 623100 w 627464"/>
                <a:gd name="connsiteY131" fmla="*/ 89333 h 102302"/>
                <a:gd name="connsiteX132" fmla="*/ 613709 w 627464"/>
                <a:gd name="connsiteY132" fmla="*/ 78216 h 102302"/>
                <a:gd name="connsiteX133" fmla="*/ 613709 w 627464"/>
                <a:gd name="connsiteY133" fmla="*/ 44600 h 102302"/>
                <a:gd name="connsiteX134" fmla="*/ 627464 w 627464"/>
                <a:gd name="connsiteY134" fmla="*/ 44600 h 102302"/>
                <a:gd name="connsiteX135" fmla="*/ 627464 w 627464"/>
                <a:gd name="connsiteY135" fmla="*/ 33880 h 102302"/>
                <a:gd name="connsiteX136" fmla="*/ 613709 w 627464"/>
                <a:gd name="connsiteY136" fmla="*/ 33880 h 1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27464" h="102302">
                  <a:moveTo>
                    <a:pt x="50787" y="100450"/>
                  </a:moveTo>
                  <a:lnTo>
                    <a:pt x="66658" y="100450"/>
                  </a:lnTo>
                  <a:lnTo>
                    <a:pt x="34784" y="62996"/>
                  </a:lnTo>
                  <a:cubicBezTo>
                    <a:pt x="50126" y="60614"/>
                    <a:pt x="58194" y="48968"/>
                    <a:pt x="58194" y="35601"/>
                  </a:cubicBezTo>
                  <a:cubicBezTo>
                    <a:pt x="58194" y="20514"/>
                    <a:pt x="47878" y="7808"/>
                    <a:pt x="28568" y="7808"/>
                  </a:cubicBezTo>
                  <a:lnTo>
                    <a:pt x="0" y="7808"/>
                  </a:lnTo>
                  <a:lnTo>
                    <a:pt x="0" y="100450"/>
                  </a:lnTo>
                  <a:lnTo>
                    <a:pt x="13094" y="100450"/>
                  </a:lnTo>
                  <a:lnTo>
                    <a:pt x="13094" y="63526"/>
                  </a:lnTo>
                  <a:lnTo>
                    <a:pt x="19839" y="63526"/>
                  </a:lnTo>
                  <a:lnTo>
                    <a:pt x="50787" y="100450"/>
                  </a:lnTo>
                  <a:close/>
                  <a:moveTo>
                    <a:pt x="13094" y="51218"/>
                  </a:moveTo>
                  <a:lnTo>
                    <a:pt x="13094" y="20117"/>
                  </a:lnTo>
                  <a:lnTo>
                    <a:pt x="26452" y="20117"/>
                  </a:lnTo>
                  <a:cubicBezTo>
                    <a:pt x="39942" y="20117"/>
                    <a:pt x="44968" y="26866"/>
                    <a:pt x="44968" y="35601"/>
                  </a:cubicBezTo>
                  <a:cubicBezTo>
                    <a:pt x="44968" y="44336"/>
                    <a:pt x="39942" y="51218"/>
                    <a:pt x="26452" y="51218"/>
                  </a:cubicBezTo>
                  <a:lnTo>
                    <a:pt x="13094" y="51218"/>
                  </a:lnTo>
                  <a:close/>
                  <a:moveTo>
                    <a:pt x="102387" y="32028"/>
                  </a:moveTo>
                  <a:cubicBezTo>
                    <a:pt x="84135" y="32028"/>
                    <a:pt x="71174" y="46850"/>
                    <a:pt x="71174" y="67099"/>
                  </a:cubicBezTo>
                  <a:cubicBezTo>
                    <a:pt x="71174" y="88010"/>
                    <a:pt x="84135" y="102303"/>
                    <a:pt x="104107" y="102303"/>
                  </a:cubicBezTo>
                  <a:cubicBezTo>
                    <a:pt x="114423" y="102303"/>
                    <a:pt x="122755" y="98465"/>
                    <a:pt x="130294" y="92377"/>
                  </a:cubicBezTo>
                  <a:lnTo>
                    <a:pt x="122755" y="83774"/>
                  </a:lnTo>
                  <a:cubicBezTo>
                    <a:pt x="116936" y="88539"/>
                    <a:pt x="110455" y="91053"/>
                    <a:pt x="103974" y="91053"/>
                  </a:cubicBezTo>
                  <a:cubicBezTo>
                    <a:pt x="91542" y="91053"/>
                    <a:pt x="84929" y="82054"/>
                    <a:pt x="84135" y="72261"/>
                  </a:cubicBezTo>
                  <a:lnTo>
                    <a:pt x="131352" y="72261"/>
                  </a:lnTo>
                  <a:lnTo>
                    <a:pt x="131352" y="64055"/>
                  </a:lnTo>
                  <a:cubicBezTo>
                    <a:pt x="131352" y="43674"/>
                    <a:pt x="119052" y="32028"/>
                    <a:pt x="102387" y="32028"/>
                  </a:cubicBezTo>
                  <a:close/>
                  <a:moveTo>
                    <a:pt x="102387" y="43277"/>
                  </a:moveTo>
                  <a:cubicBezTo>
                    <a:pt x="112836" y="43277"/>
                    <a:pt x="119316" y="50556"/>
                    <a:pt x="119713" y="61938"/>
                  </a:cubicBezTo>
                  <a:lnTo>
                    <a:pt x="84135" y="61938"/>
                  </a:lnTo>
                  <a:cubicBezTo>
                    <a:pt x="84532" y="52409"/>
                    <a:pt x="90087" y="43277"/>
                    <a:pt x="102387" y="43277"/>
                  </a:cubicBezTo>
                  <a:close/>
                  <a:moveTo>
                    <a:pt x="205899" y="100450"/>
                  </a:moveTo>
                  <a:lnTo>
                    <a:pt x="205899" y="0"/>
                  </a:lnTo>
                  <a:lnTo>
                    <a:pt x="193334" y="0"/>
                  </a:lnTo>
                  <a:lnTo>
                    <a:pt x="193334" y="40101"/>
                  </a:lnTo>
                  <a:cubicBezTo>
                    <a:pt x="188308" y="34807"/>
                    <a:pt x="181695" y="32028"/>
                    <a:pt x="173892" y="32028"/>
                  </a:cubicBezTo>
                  <a:cubicBezTo>
                    <a:pt x="158021" y="32028"/>
                    <a:pt x="144927" y="46586"/>
                    <a:pt x="144927" y="67099"/>
                  </a:cubicBezTo>
                  <a:cubicBezTo>
                    <a:pt x="144927" y="87745"/>
                    <a:pt x="158021" y="102303"/>
                    <a:pt x="173892" y="102303"/>
                  </a:cubicBezTo>
                  <a:cubicBezTo>
                    <a:pt x="182092" y="102303"/>
                    <a:pt x="188970" y="99259"/>
                    <a:pt x="193995" y="93568"/>
                  </a:cubicBezTo>
                  <a:lnTo>
                    <a:pt x="193995" y="100450"/>
                  </a:lnTo>
                  <a:lnTo>
                    <a:pt x="205899" y="100450"/>
                  </a:lnTo>
                  <a:close/>
                  <a:moveTo>
                    <a:pt x="175876" y="43542"/>
                  </a:moveTo>
                  <a:cubicBezTo>
                    <a:pt x="186986" y="43542"/>
                    <a:pt x="193995" y="52541"/>
                    <a:pt x="193995" y="67099"/>
                  </a:cubicBezTo>
                  <a:cubicBezTo>
                    <a:pt x="193995" y="81657"/>
                    <a:pt x="186986" y="90657"/>
                    <a:pt x="175876" y="90657"/>
                  </a:cubicBezTo>
                  <a:cubicBezTo>
                    <a:pt x="164766" y="90657"/>
                    <a:pt x="157757" y="81657"/>
                    <a:pt x="157757" y="67099"/>
                  </a:cubicBezTo>
                  <a:cubicBezTo>
                    <a:pt x="157757" y="52541"/>
                    <a:pt x="164766" y="43542"/>
                    <a:pt x="175876" y="43542"/>
                  </a:cubicBezTo>
                  <a:close/>
                  <a:moveTo>
                    <a:pt x="280446" y="100450"/>
                  </a:moveTo>
                  <a:lnTo>
                    <a:pt x="280446" y="33880"/>
                  </a:lnTo>
                  <a:lnTo>
                    <a:pt x="267881" y="33880"/>
                  </a:lnTo>
                  <a:lnTo>
                    <a:pt x="267881" y="69481"/>
                  </a:lnTo>
                  <a:cubicBezTo>
                    <a:pt x="267881" y="82319"/>
                    <a:pt x="262987" y="90789"/>
                    <a:pt x="252539" y="90789"/>
                  </a:cubicBezTo>
                  <a:cubicBezTo>
                    <a:pt x="242884" y="90789"/>
                    <a:pt x="239313" y="83377"/>
                    <a:pt x="239313" y="73584"/>
                  </a:cubicBezTo>
                  <a:lnTo>
                    <a:pt x="239313" y="33880"/>
                  </a:lnTo>
                  <a:lnTo>
                    <a:pt x="226748" y="33880"/>
                  </a:lnTo>
                  <a:lnTo>
                    <a:pt x="226748" y="76628"/>
                  </a:lnTo>
                  <a:cubicBezTo>
                    <a:pt x="226748" y="93833"/>
                    <a:pt x="236800" y="102303"/>
                    <a:pt x="249894" y="102303"/>
                  </a:cubicBezTo>
                  <a:cubicBezTo>
                    <a:pt x="259152" y="102303"/>
                    <a:pt x="265236" y="98068"/>
                    <a:pt x="268675" y="92774"/>
                  </a:cubicBezTo>
                  <a:lnTo>
                    <a:pt x="268675" y="100450"/>
                  </a:lnTo>
                  <a:lnTo>
                    <a:pt x="280446" y="100450"/>
                  </a:lnTo>
                  <a:close/>
                  <a:moveTo>
                    <a:pt x="333151" y="32028"/>
                  </a:moveTo>
                  <a:cubicBezTo>
                    <a:pt x="323893" y="32028"/>
                    <a:pt x="317809" y="36263"/>
                    <a:pt x="314370" y="41556"/>
                  </a:cubicBezTo>
                  <a:lnTo>
                    <a:pt x="314370" y="33880"/>
                  </a:lnTo>
                  <a:lnTo>
                    <a:pt x="302599" y="33880"/>
                  </a:lnTo>
                  <a:lnTo>
                    <a:pt x="302599" y="100450"/>
                  </a:lnTo>
                  <a:lnTo>
                    <a:pt x="315163" y="100450"/>
                  </a:lnTo>
                  <a:lnTo>
                    <a:pt x="315163" y="64849"/>
                  </a:lnTo>
                  <a:cubicBezTo>
                    <a:pt x="315163" y="52012"/>
                    <a:pt x="320057" y="43542"/>
                    <a:pt x="330505" y="43542"/>
                  </a:cubicBezTo>
                  <a:cubicBezTo>
                    <a:pt x="340160" y="43542"/>
                    <a:pt x="343731" y="50953"/>
                    <a:pt x="343731" y="60747"/>
                  </a:cubicBezTo>
                  <a:lnTo>
                    <a:pt x="343731" y="100450"/>
                  </a:lnTo>
                  <a:lnTo>
                    <a:pt x="356296" y="100450"/>
                  </a:lnTo>
                  <a:lnTo>
                    <a:pt x="356296" y="57703"/>
                  </a:lnTo>
                  <a:cubicBezTo>
                    <a:pt x="356296" y="40498"/>
                    <a:pt x="346244" y="32028"/>
                    <a:pt x="333151" y="32028"/>
                  </a:cubicBezTo>
                  <a:close/>
                  <a:moveTo>
                    <a:pt x="434253" y="100450"/>
                  </a:moveTo>
                  <a:lnTo>
                    <a:pt x="434253" y="0"/>
                  </a:lnTo>
                  <a:lnTo>
                    <a:pt x="421689" y="0"/>
                  </a:lnTo>
                  <a:lnTo>
                    <a:pt x="421689" y="40101"/>
                  </a:lnTo>
                  <a:cubicBezTo>
                    <a:pt x="416663" y="34807"/>
                    <a:pt x="410050" y="32028"/>
                    <a:pt x="402246" y="32028"/>
                  </a:cubicBezTo>
                  <a:cubicBezTo>
                    <a:pt x="386375" y="32028"/>
                    <a:pt x="373282" y="46586"/>
                    <a:pt x="373282" y="67099"/>
                  </a:cubicBezTo>
                  <a:cubicBezTo>
                    <a:pt x="373282" y="87745"/>
                    <a:pt x="386375" y="102303"/>
                    <a:pt x="402246" y="102303"/>
                  </a:cubicBezTo>
                  <a:cubicBezTo>
                    <a:pt x="410446" y="102303"/>
                    <a:pt x="417324" y="99259"/>
                    <a:pt x="422350" y="93568"/>
                  </a:cubicBezTo>
                  <a:lnTo>
                    <a:pt x="422350" y="100450"/>
                  </a:lnTo>
                  <a:lnTo>
                    <a:pt x="434253" y="100450"/>
                  </a:lnTo>
                  <a:close/>
                  <a:moveTo>
                    <a:pt x="404230" y="43542"/>
                  </a:moveTo>
                  <a:cubicBezTo>
                    <a:pt x="415340" y="43542"/>
                    <a:pt x="422350" y="52541"/>
                    <a:pt x="422350" y="67099"/>
                  </a:cubicBezTo>
                  <a:cubicBezTo>
                    <a:pt x="422350" y="81657"/>
                    <a:pt x="415340" y="90657"/>
                    <a:pt x="404230" y="90657"/>
                  </a:cubicBezTo>
                  <a:cubicBezTo>
                    <a:pt x="393120" y="90657"/>
                    <a:pt x="386111" y="81657"/>
                    <a:pt x="386111" y="67099"/>
                  </a:cubicBezTo>
                  <a:cubicBezTo>
                    <a:pt x="386111" y="52541"/>
                    <a:pt x="393120" y="43542"/>
                    <a:pt x="404230" y="43542"/>
                  </a:cubicBezTo>
                  <a:close/>
                  <a:moveTo>
                    <a:pt x="479958" y="32028"/>
                  </a:moveTo>
                  <a:cubicBezTo>
                    <a:pt x="470964" y="32028"/>
                    <a:pt x="461574" y="35733"/>
                    <a:pt x="453109" y="45924"/>
                  </a:cubicBezTo>
                  <a:lnTo>
                    <a:pt x="461839" y="53203"/>
                  </a:lnTo>
                  <a:cubicBezTo>
                    <a:pt x="466732" y="47380"/>
                    <a:pt x="472948" y="43277"/>
                    <a:pt x="479693" y="43277"/>
                  </a:cubicBezTo>
                  <a:cubicBezTo>
                    <a:pt x="485777" y="43277"/>
                    <a:pt x="491861" y="46586"/>
                    <a:pt x="491861" y="54659"/>
                  </a:cubicBezTo>
                  <a:lnTo>
                    <a:pt x="491861" y="57041"/>
                  </a:lnTo>
                  <a:lnTo>
                    <a:pt x="477181" y="60879"/>
                  </a:lnTo>
                  <a:cubicBezTo>
                    <a:pt x="463558" y="64452"/>
                    <a:pt x="451258" y="71731"/>
                    <a:pt x="451258" y="85230"/>
                  </a:cubicBezTo>
                  <a:cubicBezTo>
                    <a:pt x="451258" y="97406"/>
                    <a:pt x="460251" y="102303"/>
                    <a:pt x="470568" y="102303"/>
                  </a:cubicBezTo>
                  <a:cubicBezTo>
                    <a:pt x="480487" y="102303"/>
                    <a:pt x="488423" y="97803"/>
                    <a:pt x="492919" y="91583"/>
                  </a:cubicBezTo>
                  <a:lnTo>
                    <a:pt x="492919" y="100450"/>
                  </a:lnTo>
                  <a:lnTo>
                    <a:pt x="504426" y="100450"/>
                  </a:lnTo>
                  <a:lnTo>
                    <a:pt x="504426" y="55585"/>
                  </a:lnTo>
                  <a:cubicBezTo>
                    <a:pt x="504426" y="34939"/>
                    <a:pt x="487893" y="32028"/>
                    <a:pt x="479958" y="32028"/>
                  </a:cubicBezTo>
                  <a:close/>
                  <a:moveTo>
                    <a:pt x="491861" y="67761"/>
                  </a:moveTo>
                  <a:lnTo>
                    <a:pt x="491861" y="74643"/>
                  </a:lnTo>
                  <a:cubicBezTo>
                    <a:pt x="491861" y="84833"/>
                    <a:pt x="479429" y="91053"/>
                    <a:pt x="472022" y="91053"/>
                  </a:cubicBezTo>
                  <a:cubicBezTo>
                    <a:pt x="467922" y="91053"/>
                    <a:pt x="463822" y="89201"/>
                    <a:pt x="463822" y="84304"/>
                  </a:cubicBezTo>
                  <a:cubicBezTo>
                    <a:pt x="463822" y="79804"/>
                    <a:pt x="467658" y="74113"/>
                    <a:pt x="479164" y="71069"/>
                  </a:cubicBezTo>
                  <a:lnTo>
                    <a:pt x="491861" y="67761"/>
                  </a:lnTo>
                  <a:close/>
                  <a:moveTo>
                    <a:pt x="554401" y="32028"/>
                  </a:moveTo>
                  <a:cubicBezTo>
                    <a:pt x="545143" y="32028"/>
                    <a:pt x="539059" y="36263"/>
                    <a:pt x="535620" y="41556"/>
                  </a:cubicBezTo>
                  <a:lnTo>
                    <a:pt x="535620" y="33880"/>
                  </a:lnTo>
                  <a:lnTo>
                    <a:pt x="523849" y="33880"/>
                  </a:lnTo>
                  <a:lnTo>
                    <a:pt x="523849" y="100450"/>
                  </a:lnTo>
                  <a:lnTo>
                    <a:pt x="536413" y="100450"/>
                  </a:lnTo>
                  <a:lnTo>
                    <a:pt x="536413" y="64849"/>
                  </a:lnTo>
                  <a:cubicBezTo>
                    <a:pt x="536413" y="52012"/>
                    <a:pt x="541307" y="43542"/>
                    <a:pt x="551756" y="43542"/>
                  </a:cubicBezTo>
                  <a:cubicBezTo>
                    <a:pt x="561411" y="43542"/>
                    <a:pt x="564982" y="50953"/>
                    <a:pt x="564982" y="60747"/>
                  </a:cubicBezTo>
                  <a:lnTo>
                    <a:pt x="564982" y="100450"/>
                  </a:lnTo>
                  <a:lnTo>
                    <a:pt x="577546" y="100450"/>
                  </a:lnTo>
                  <a:lnTo>
                    <a:pt x="577546" y="57703"/>
                  </a:lnTo>
                  <a:cubicBezTo>
                    <a:pt x="577546" y="40498"/>
                    <a:pt x="567494" y="32028"/>
                    <a:pt x="554401" y="32028"/>
                  </a:cubicBezTo>
                  <a:close/>
                  <a:moveTo>
                    <a:pt x="613709" y="33880"/>
                  </a:moveTo>
                  <a:lnTo>
                    <a:pt x="613709" y="14558"/>
                  </a:lnTo>
                  <a:lnTo>
                    <a:pt x="601145" y="14558"/>
                  </a:lnTo>
                  <a:lnTo>
                    <a:pt x="601145" y="33880"/>
                  </a:lnTo>
                  <a:lnTo>
                    <a:pt x="590829" y="33880"/>
                  </a:lnTo>
                  <a:lnTo>
                    <a:pt x="590829" y="44600"/>
                  </a:lnTo>
                  <a:lnTo>
                    <a:pt x="601145" y="44600"/>
                  </a:lnTo>
                  <a:lnTo>
                    <a:pt x="601145" y="79275"/>
                  </a:lnTo>
                  <a:cubicBezTo>
                    <a:pt x="601145" y="95289"/>
                    <a:pt x="607229" y="100450"/>
                    <a:pt x="618603" y="100450"/>
                  </a:cubicBezTo>
                  <a:lnTo>
                    <a:pt x="627200" y="100450"/>
                  </a:lnTo>
                  <a:lnTo>
                    <a:pt x="627200" y="89333"/>
                  </a:lnTo>
                  <a:lnTo>
                    <a:pt x="623100" y="89333"/>
                  </a:lnTo>
                  <a:cubicBezTo>
                    <a:pt x="617016" y="89333"/>
                    <a:pt x="613709" y="87083"/>
                    <a:pt x="613709" y="78216"/>
                  </a:cubicBezTo>
                  <a:lnTo>
                    <a:pt x="613709" y="44600"/>
                  </a:lnTo>
                  <a:lnTo>
                    <a:pt x="627464" y="44600"/>
                  </a:lnTo>
                  <a:lnTo>
                    <a:pt x="627464" y="33880"/>
                  </a:lnTo>
                  <a:lnTo>
                    <a:pt x="613709" y="33880"/>
                  </a:lnTo>
                  <a:close/>
                </a:path>
              </a:pathLst>
            </a:custGeom>
            <a:solidFill>
              <a:srgbClr val="16191C"/>
            </a:solidFill>
            <a:ln w="8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1BAF3EE2-337B-3A4A-AFAA-12FCB0F2D0B9}"/>
                </a:ext>
              </a:extLst>
            </p:cNvPr>
            <p:cNvSpPr/>
            <p:nvPr/>
          </p:nvSpPr>
          <p:spPr>
            <a:xfrm>
              <a:off x="10012799" y="4849441"/>
              <a:ext cx="595297" cy="290535"/>
            </a:xfrm>
            <a:custGeom>
              <a:avLst/>
              <a:gdLst>
                <a:gd name="connsiteX0" fmla="*/ 50787 w 595297"/>
                <a:gd name="connsiteY0" fmla="*/ 100450 h 290535"/>
                <a:gd name="connsiteX1" fmla="*/ 66658 w 595297"/>
                <a:gd name="connsiteY1" fmla="*/ 100450 h 290535"/>
                <a:gd name="connsiteX2" fmla="*/ 34784 w 595297"/>
                <a:gd name="connsiteY2" fmla="*/ 62996 h 290535"/>
                <a:gd name="connsiteX3" fmla="*/ 58194 w 595297"/>
                <a:gd name="connsiteY3" fmla="*/ 35601 h 290535"/>
                <a:gd name="connsiteX4" fmla="*/ 28568 w 595297"/>
                <a:gd name="connsiteY4" fmla="*/ 7808 h 290535"/>
                <a:gd name="connsiteX5" fmla="*/ 0 w 595297"/>
                <a:gd name="connsiteY5" fmla="*/ 7808 h 290535"/>
                <a:gd name="connsiteX6" fmla="*/ 0 w 595297"/>
                <a:gd name="connsiteY6" fmla="*/ 100450 h 290535"/>
                <a:gd name="connsiteX7" fmla="*/ 13094 w 595297"/>
                <a:gd name="connsiteY7" fmla="*/ 100450 h 290535"/>
                <a:gd name="connsiteX8" fmla="*/ 13094 w 595297"/>
                <a:gd name="connsiteY8" fmla="*/ 63526 h 290535"/>
                <a:gd name="connsiteX9" fmla="*/ 19839 w 595297"/>
                <a:gd name="connsiteY9" fmla="*/ 63526 h 290535"/>
                <a:gd name="connsiteX10" fmla="*/ 50787 w 595297"/>
                <a:gd name="connsiteY10" fmla="*/ 100450 h 290535"/>
                <a:gd name="connsiteX11" fmla="*/ 13094 w 595297"/>
                <a:gd name="connsiteY11" fmla="*/ 51218 h 290535"/>
                <a:gd name="connsiteX12" fmla="*/ 13094 w 595297"/>
                <a:gd name="connsiteY12" fmla="*/ 20117 h 290535"/>
                <a:gd name="connsiteX13" fmla="*/ 26452 w 595297"/>
                <a:gd name="connsiteY13" fmla="*/ 20117 h 290535"/>
                <a:gd name="connsiteX14" fmla="*/ 44968 w 595297"/>
                <a:gd name="connsiteY14" fmla="*/ 35601 h 290535"/>
                <a:gd name="connsiteX15" fmla="*/ 26452 w 595297"/>
                <a:gd name="connsiteY15" fmla="*/ 51218 h 290535"/>
                <a:gd name="connsiteX16" fmla="*/ 13094 w 595297"/>
                <a:gd name="connsiteY16" fmla="*/ 51218 h 290535"/>
                <a:gd name="connsiteX17" fmla="*/ 102387 w 595297"/>
                <a:gd name="connsiteY17" fmla="*/ 32028 h 290535"/>
                <a:gd name="connsiteX18" fmla="*/ 71174 w 595297"/>
                <a:gd name="connsiteY18" fmla="*/ 67099 h 290535"/>
                <a:gd name="connsiteX19" fmla="*/ 104107 w 595297"/>
                <a:gd name="connsiteY19" fmla="*/ 102303 h 290535"/>
                <a:gd name="connsiteX20" fmla="*/ 130294 w 595297"/>
                <a:gd name="connsiteY20" fmla="*/ 92377 h 290535"/>
                <a:gd name="connsiteX21" fmla="*/ 122755 w 595297"/>
                <a:gd name="connsiteY21" fmla="*/ 83774 h 290535"/>
                <a:gd name="connsiteX22" fmla="*/ 103974 w 595297"/>
                <a:gd name="connsiteY22" fmla="*/ 91053 h 290535"/>
                <a:gd name="connsiteX23" fmla="*/ 84135 w 595297"/>
                <a:gd name="connsiteY23" fmla="*/ 72261 h 290535"/>
                <a:gd name="connsiteX24" fmla="*/ 131352 w 595297"/>
                <a:gd name="connsiteY24" fmla="*/ 72261 h 290535"/>
                <a:gd name="connsiteX25" fmla="*/ 131352 w 595297"/>
                <a:gd name="connsiteY25" fmla="*/ 64055 h 290535"/>
                <a:gd name="connsiteX26" fmla="*/ 102387 w 595297"/>
                <a:gd name="connsiteY26" fmla="*/ 32028 h 290535"/>
                <a:gd name="connsiteX27" fmla="*/ 102387 w 595297"/>
                <a:gd name="connsiteY27" fmla="*/ 43277 h 290535"/>
                <a:gd name="connsiteX28" fmla="*/ 119713 w 595297"/>
                <a:gd name="connsiteY28" fmla="*/ 61938 h 290535"/>
                <a:gd name="connsiteX29" fmla="*/ 84135 w 595297"/>
                <a:gd name="connsiteY29" fmla="*/ 61938 h 290535"/>
                <a:gd name="connsiteX30" fmla="*/ 102387 w 595297"/>
                <a:gd name="connsiteY30" fmla="*/ 43277 h 290535"/>
                <a:gd name="connsiteX31" fmla="*/ 166750 w 595297"/>
                <a:gd name="connsiteY31" fmla="*/ 32028 h 290535"/>
                <a:gd name="connsiteX32" fmla="*/ 146779 w 595297"/>
                <a:gd name="connsiteY32" fmla="*/ 49629 h 290535"/>
                <a:gd name="connsiteX33" fmla="*/ 162386 w 595297"/>
                <a:gd name="connsiteY33" fmla="*/ 69349 h 290535"/>
                <a:gd name="connsiteX34" fmla="*/ 177727 w 595297"/>
                <a:gd name="connsiteY34" fmla="*/ 82848 h 290535"/>
                <a:gd name="connsiteX35" fmla="*/ 168073 w 595297"/>
                <a:gd name="connsiteY35" fmla="*/ 91053 h 290535"/>
                <a:gd name="connsiteX36" fmla="*/ 149953 w 595297"/>
                <a:gd name="connsiteY36" fmla="*/ 80333 h 290535"/>
                <a:gd name="connsiteX37" fmla="*/ 142282 w 595297"/>
                <a:gd name="connsiteY37" fmla="*/ 88539 h 290535"/>
                <a:gd name="connsiteX38" fmla="*/ 168205 w 595297"/>
                <a:gd name="connsiteY38" fmla="*/ 102303 h 290535"/>
                <a:gd name="connsiteX39" fmla="*/ 189895 w 595297"/>
                <a:gd name="connsiteY39" fmla="*/ 82848 h 290535"/>
                <a:gd name="connsiteX40" fmla="*/ 169660 w 595297"/>
                <a:gd name="connsiteY40" fmla="*/ 59688 h 290535"/>
                <a:gd name="connsiteX41" fmla="*/ 158947 w 595297"/>
                <a:gd name="connsiteY41" fmla="*/ 49365 h 290535"/>
                <a:gd name="connsiteX42" fmla="*/ 166750 w 595297"/>
                <a:gd name="connsiteY42" fmla="*/ 43145 h 290535"/>
                <a:gd name="connsiteX43" fmla="*/ 182489 w 595297"/>
                <a:gd name="connsiteY43" fmla="*/ 52938 h 290535"/>
                <a:gd name="connsiteX44" fmla="*/ 190557 w 595297"/>
                <a:gd name="connsiteY44" fmla="*/ 45527 h 290535"/>
                <a:gd name="connsiteX45" fmla="*/ 166750 w 595297"/>
                <a:gd name="connsiteY45" fmla="*/ 32028 h 290535"/>
                <a:gd name="connsiteX46" fmla="*/ 238217 w 595297"/>
                <a:gd name="connsiteY46" fmla="*/ 32028 h 290535"/>
                <a:gd name="connsiteX47" fmla="*/ 220230 w 595297"/>
                <a:gd name="connsiteY47" fmla="*/ 40365 h 290535"/>
                <a:gd name="connsiteX48" fmla="*/ 220230 w 595297"/>
                <a:gd name="connsiteY48" fmla="*/ 0 h 290535"/>
                <a:gd name="connsiteX49" fmla="*/ 207665 w 595297"/>
                <a:gd name="connsiteY49" fmla="*/ 0 h 290535"/>
                <a:gd name="connsiteX50" fmla="*/ 207665 w 595297"/>
                <a:gd name="connsiteY50" fmla="*/ 100450 h 290535"/>
                <a:gd name="connsiteX51" fmla="*/ 220230 w 595297"/>
                <a:gd name="connsiteY51" fmla="*/ 100450 h 290535"/>
                <a:gd name="connsiteX52" fmla="*/ 220230 w 595297"/>
                <a:gd name="connsiteY52" fmla="*/ 64849 h 290535"/>
                <a:gd name="connsiteX53" fmla="*/ 235572 w 595297"/>
                <a:gd name="connsiteY53" fmla="*/ 43542 h 290535"/>
                <a:gd name="connsiteX54" fmla="*/ 248798 w 595297"/>
                <a:gd name="connsiteY54" fmla="*/ 60747 h 290535"/>
                <a:gd name="connsiteX55" fmla="*/ 248798 w 595297"/>
                <a:gd name="connsiteY55" fmla="*/ 100450 h 290535"/>
                <a:gd name="connsiteX56" fmla="*/ 261362 w 595297"/>
                <a:gd name="connsiteY56" fmla="*/ 100450 h 290535"/>
                <a:gd name="connsiteX57" fmla="*/ 261362 w 595297"/>
                <a:gd name="connsiteY57" fmla="*/ 57703 h 290535"/>
                <a:gd name="connsiteX58" fmla="*/ 238217 w 595297"/>
                <a:gd name="connsiteY58" fmla="*/ 32028 h 290535"/>
                <a:gd name="connsiteX59" fmla="*/ 305726 w 595297"/>
                <a:gd name="connsiteY59" fmla="*/ 32028 h 290535"/>
                <a:gd name="connsiteX60" fmla="*/ 278877 w 595297"/>
                <a:gd name="connsiteY60" fmla="*/ 45924 h 290535"/>
                <a:gd name="connsiteX61" fmla="*/ 287606 w 595297"/>
                <a:gd name="connsiteY61" fmla="*/ 53203 h 290535"/>
                <a:gd name="connsiteX62" fmla="*/ 305461 w 595297"/>
                <a:gd name="connsiteY62" fmla="*/ 43277 h 290535"/>
                <a:gd name="connsiteX63" fmla="*/ 317629 w 595297"/>
                <a:gd name="connsiteY63" fmla="*/ 54659 h 290535"/>
                <a:gd name="connsiteX64" fmla="*/ 317629 w 595297"/>
                <a:gd name="connsiteY64" fmla="*/ 57041 h 290535"/>
                <a:gd name="connsiteX65" fmla="*/ 302948 w 595297"/>
                <a:gd name="connsiteY65" fmla="*/ 60879 h 290535"/>
                <a:gd name="connsiteX66" fmla="*/ 277025 w 595297"/>
                <a:gd name="connsiteY66" fmla="*/ 85230 h 290535"/>
                <a:gd name="connsiteX67" fmla="*/ 296335 w 595297"/>
                <a:gd name="connsiteY67" fmla="*/ 102303 h 290535"/>
                <a:gd name="connsiteX68" fmla="*/ 318687 w 595297"/>
                <a:gd name="connsiteY68" fmla="*/ 91583 h 290535"/>
                <a:gd name="connsiteX69" fmla="*/ 318687 w 595297"/>
                <a:gd name="connsiteY69" fmla="*/ 100450 h 290535"/>
                <a:gd name="connsiteX70" fmla="*/ 330194 w 595297"/>
                <a:gd name="connsiteY70" fmla="*/ 100450 h 290535"/>
                <a:gd name="connsiteX71" fmla="*/ 330194 w 595297"/>
                <a:gd name="connsiteY71" fmla="*/ 55585 h 290535"/>
                <a:gd name="connsiteX72" fmla="*/ 305726 w 595297"/>
                <a:gd name="connsiteY72" fmla="*/ 32028 h 290535"/>
                <a:gd name="connsiteX73" fmla="*/ 317629 w 595297"/>
                <a:gd name="connsiteY73" fmla="*/ 67761 h 290535"/>
                <a:gd name="connsiteX74" fmla="*/ 317629 w 595297"/>
                <a:gd name="connsiteY74" fmla="*/ 74643 h 290535"/>
                <a:gd name="connsiteX75" fmla="*/ 297790 w 595297"/>
                <a:gd name="connsiteY75" fmla="*/ 91053 h 290535"/>
                <a:gd name="connsiteX76" fmla="*/ 289590 w 595297"/>
                <a:gd name="connsiteY76" fmla="*/ 84304 h 290535"/>
                <a:gd name="connsiteX77" fmla="*/ 304932 w 595297"/>
                <a:gd name="connsiteY77" fmla="*/ 71069 h 290535"/>
                <a:gd name="connsiteX78" fmla="*/ 317629 w 595297"/>
                <a:gd name="connsiteY78" fmla="*/ 67761 h 290535"/>
                <a:gd name="connsiteX79" fmla="*/ 381624 w 595297"/>
                <a:gd name="connsiteY79" fmla="*/ 32028 h 290535"/>
                <a:gd name="connsiteX80" fmla="*/ 361520 w 595297"/>
                <a:gd name="connsiteY80" fmla="*/ 40762 h 290535"/>
                <a:gd name="connsiteX81" fmla="*/ 361520 w 595297"/>
                <a:gd name="connsiteY81" fmla="*/ 33880 h 290535"/>
                <a:gd name="connsiteX82" fmla="*/ 349617 w 595297"/>
                <a:gd name="connsiteY82" fmla="*/ 33880 h 290535"/>
                <a:gd name="connsiteX83" fmla="*/ 349617 w 595297"/>
                <a:gd name="connsiteY83" fmla="*/ 129831 h 290535"/>
                <a:gd name="connsiteX84" fmla="*/ 362181 w 595297"/>
                <a:gd name="connsiteY84" fmla="*/ 129831 h 290535"/>
                <a:gd name="connsiteX85" fmla="*/ 362181 w 595297"/>
                <a:gd name="connsiteY85" fmla="*/ 94230 h 290535"/>
                <a:gd name="connsiteX86" fmla="*/ 381624 w 595297"/>
                <a:gd name="connsiteY86" fmla="*/ 102303 h 290535"/>
                <a:gd name="connsiteX87" fmla="*/ 410588 w 595297"/>
                <a:gd name="connsiteY87" fmla="*/ 67231 h 290535"/>
                <a:gd name="connsiteX88" fmla="*/ 381624 w 595297"/>
                <a:gd name="connsiteY88" fmla="*/ 32028 h 290535"/>
                <a:gd name="connsiteX89" fmla="*/ 379639 w 595297"/>
                <a:gd name="connsiteY89" fmla="*/ 43674 h 290535"/>
                <a:gd name="connsiteX90" fmla="*/ 397759 w 595297"/>
                <a:gd name="connsiteY90" fmla="*/ 67231 h 290535"/>
                <a:gd name="connsiteX91" fmla="*/ 379639 w 595297"/>
                <a:gd name="connsiteY91" fmla="*/ 90789 h 290535"/>
                <a:gd name="connsiteX92" fmla="*/ 361520 w 595297"/>
                <a:gd name="connsiteY92" fmla="*/ 67231 h 290535"/>
                <a:gd name="connsiteX93" fmla="*/ 379639 w 595297"/>
                <a:gd name="connsiteY93" fmla="*/ 43674 h 290535"/>
                <a:gd name="connsiteX94" fmla="*/ 442009 w 595297"/>
                <a:gd name="connsiteY94" fmla="*/ 21572 h 290535"/>
                <a:gd name="connsiteX95" fmla="*/ 442009 w 595297"/>
                <a:gd name="connsiteY95" fmla="*/ 7808 h 290535"/>
                <a:gd name="connsiteX96" fmla="*/ 428915 w 595297"/>
                <a:gd name="connsiteY96" fmla="*/ 7808 h 290535"/>
                <a:gd name="connsiteX97" fmla="*/ 428915 w 595297"/>
                <a:gd name="connsiteY97" fmla="*/ 21572 h 290535"/>
                <a:gd name="connsiteX98" fmla="*/ 442009 w 595297"/>
                <a:gd name="connsiteY98" fmla="*/ 21572 h 290535"/>
                <a:gd name="connsiteX99" fmla="*/ 441744 w 595297"/>
                <a:gd name="connsiteY99" fmla="*/ 100450 h 290535"/>
                <a:gd name="connsiteX100" fmla="*/ 441744 w 595297"/>
                <a:gd name="connsiteY100" fmla="*/ 33880 h 290535"/>
                <a:gd name="connsiteX101" fmla="*/ 429180 w 595297"/>
                <a:gd name="connsiteY101" fmla="*/ 33880 h 290535"/>
                <a:gd name="connsiteX102" fmla="*/ 429180 w 595297"/>
                <a:gd name="connsiteY102" fmla="*/ 100450 h 290535"/>
                <a:gd name="connsiteX103" fmla="*/ 441744 w 595297"/>
                <a:gd name="connsiteY103" fmla="*/ 100450 h 290535"/>
                <a:gd name="connsiteX104" fmla="*/ 494988 w 595297"/>
                <a:gd name="connsiteY104" fmla="*/ 32028 h 290535"/>
                <a:gd name="connsiteX105" fmla="*/ 476207 w 595297"/>
                <a:gd name="connsiteY105" fmla="*/ 41556 h 290535"/>
                <a:gd name="connsiteX106" fmla="*/ 476207 w 595297"/>
                <a:gd name="connsiteY106" fmla="*/ 33880 h 290535"/>
                <a:gd name="connsiteX107" fmla="*/ 464436 w 595297"/>
                <a:gd name="connsiteY107" fmla="*/ 33880 h 290535"/>
                <a:gd name="connsiteX108" fmla="*/ 464436 w 595297"/>
                <a:gd name="connsiteY108" fmla="*/ 100450 h 290535"/>
                <a:gd name="connsiteX109" fmla="*/ 477001 w 595297"/>
                <a:gd name="connsiteY109" fmla="*/ 100450 h 290535"/>
                <a:gd name="connsiteX110" fmla="*/ 477001 w 595297"/>
                <a:gd name="connsiteY110" fmla="*/ 64849 h 290535"/>
                <a:gd name="connsiteX111" fmla="*/ 492343 w 595297"/>
                <a:gd name="connsiteY111" fmla="*/ 43542 h 290535"/>
                <a:gd name="connsiteX112" fmla="*/ 505569 w 595297"/>
                <a:gd name="connsiteY112" fmla="*/ 60747 h 290535"/>
                <a:gd name="connsiteX113" fmla="*/ 505569 w 595297"/>
                <a:gd name="connsiteY113" fmla="*/ 100450 h 290535"/>
                <a:gd name="connsiteX114" fmla="*/ 518133 w 595297"/>
                <a:gd name="connsiteY114" fmla="*/ 100450 h 290535"/>
                <a:gd name="connsiteX115" fmla="*/ 518133 w 595297"/>
                <a:gd name="connsiteY115" fmla="*/ 57703 h 290535"/>
                <a:gd name="connsiteX116" fmla="*/ 494988 w 595297"/>
                <a:gd name="connsiteY116" fmla="*/ 32028 h 290535"/>
                <a:gd name="connsiteX117" fmla="*/ 564348 w 595297"/>
                <a:gd name="connsiteY117" fmla="*/ 32028 h 290535"/>
                <a:gd name="connsiteX118" fmla="*/ 534326 w 595297"/>
                <a:gd name="connsiteY118" fmla="*/ 67099 h 290535"/>
                <a:gd name="connsiteX119" fmla="*/ 564745 w 595297"/>
                <a:gd name="connsiteY119" fmla="*/ 102303 h 290535"/>
                <a:gd name="connsiteX120" fmla="*/ 584187 w 595297"/>
                <a:gd name="connsiteY120" fmla="*/ 92774 h 290535"/>
                <a:gd name="connsiteX121" fmla="*/ 584187 w 595297"/>
                <a:gd name="connsiteY121" fmla="*/ 99656 h 290535"/>
                <a:gd name="connsiteX122" fmla="*/ 564216 w 595297"/>
                <a:gd name="connsiteY122" fmla="*/ 120169 h 290535"/>
                <a:gd name="connsiteX123" fmla="*/ 540807 w 595297"/>
                <a:gd name="connsiteY123" fmla="*/ 111699 h 290535"/>
                <a:gd name="connsiteX124" fmla="*/ 535648 w 595297"/>
                <a:gd name="connsiteY124" fmla="*/ 122022 h 290535"/>
                <a:gd name="connsiteX125" fmla="*/ 563687 w 595297"/>
                <a:gd name="connsiteY125" fmla="*/ 131419 h 290535"/>
                <a:gd name="connsiteX126" fmla="*/ 595297 w 595297"/>
                <a:gd name="connsiteY126" fmla="*/ 99524 h 290535"/>
                <a:gd name="connsiteX127" fmla="*/ 595297 w 595297"/>
                <a:gd name="connsiteY127" fmla="*/ 33880 h 290535"/>
                <a:gd name="connsiteX128" fmla="*/ 583129 w 595297"/>
                <a:gd name="connsiteY128" fmla="*/ 33880 h 290535"/>
                <a:gd name="connsiteX129" fmla="*/ 583129 w 595297"/>
                <a:gd name="connsiteY129" fmla="*/ 40630 h 290535"/>
                <a:gd name="connsiteX130" fmla="*/ 564348 w 595297"/>
                <a:gd name="connsiteY130" fmla="*/ 32028 h 290535"/>
                <a:gd name="connsiteX131" fmla="*/ 565274 w 595297"/>
                <a:gd name="connsiteY131" fmla="*/ 43542 h 290535"/>
                <a:gd name="connsiteX132" fmla="*/ 583394 w 595297"/>
                <a:gd name="connsiteY132" fmla="*/ 67099 h 290535"/>
                <a:gd name="connsiteX133" fmla="*/ 565274 w 595297"/>
                <a:gd name="connsiteY133" fmla="*/ 90657 h 290535"/>
                <a:gd name="connsiteX134" fmla="*/ 547155 w 595297"/>
                <a:gd name="connsiteY134" fmla="*/ 67099 h 290535"/>
                <a:gd name="connsiteX135" fmla="*/ 565274 w 595297"/>
                <a:gd name="connsiteY135" fmla="*/ 43542 h 290535"/>
                <a:gd name="connsiteX136" fmla="*/ 87329 w 595297"/>
                <a:gd name="connsiteY136" fmla="*/ 206496 h 290535"/>
                <a:gd name="connsiteX137" fmla="*/ 87329 w 595297"/>
                <a:gd name="connsiteY137" fmla="*/ 194056 h 290535"/>
                <a:gd name="connsiteX138" fmla="*/ 83890 w 595297"/>
                <a:gd name="connsiteY138" fmla="*/ 194056 h 290535"/>
                <a:gd name="connsiteX139" fmla="*/ 67093 w 595297"/>
                <a:gd name="connsiteY139" fmla="*/ 204379 h 290535"/>
                <a:gd name="connsiteX140" fmla="*/ 67093 w 595297"/>
                <a:gd name="connsiteY140" fmla="*/ 194585 h 290535"/>
                <a:gd name="connsiteX141" fmla="*/ 55322 w 595297"/>
                <a:gd name="connsiteY141" fmla="*/ 194585 h 290535"/>
                <a:gd name="connsiteX142" fmla="*/ 55322 w 595297"/>
                <a:gd name="connsiteY142" fmla="*/ 261155 h 290535"/>
                <a:gd name="connsiteX143" fmla="*/ 67886 w 595297"/>
                <a:gd name="connsiteY143" fmla="*/ 261155 h 290535"/>
                <a:gd name="connsiteX144" fmla="*/ 67886 w 595297"/>
                <a:gd name="connsiteY144" fmla="*/ 223172 h 290535"/>
                <a:gd name="connsiteX145" fmla="*/ 81509 w 595297"/>
                <a:gd name="connsiteY145" fmla="*/ 206496 h 290535"/>
                <a:gd name="connsiteX146" fmla="*/ 87329 w 595297"/>
                <a:gd name="connsiteY146" fmla="*/ 206496 h 290535"/>
                <a:gd name="connsiteX147" fmla="*/ 126997 w 595297"/>
                <a:gd name="connsiteY147" fmla="*/ 192732 h 290535"/>
                <a:gd name="connsiteX148" fmla="*/ 95784 w 595297"/>
                <a:gd name="connsiteY148" fmla="*/ 227804 h 290535"/>
                <a:gd name="connsiteX149" fmla="*/ 128716 w 595297"/>
                <a:gd name="connsiteY149" fmla="*/ 263008 h 290535"/>
                <a:gd name="connsiteX150" fmla="*/ 154904 w 595297"/>
                <a:gd name="connsiteY150" fmla="*/ 253082 h 290535"/>
                <a:gd name="connsiteX151" fmla="*/ 147365 w 595297"/>
                <a:gd name="connsiteY151" fmla="*/ 244479 h 290535"/>
                <a:gd name="connsiteX152" fmla="*/ 128584 w 595297"/>
                <a:gd name="connsiteY152" fmla="*/ 251758 h 290535"/>
                <a:gd name="connsiteX153" fmla="*/ 108745 w 595297"/>
                <a:gd name="connsiteY153" fmla="*/ 232965 h 290535"/>
                <a:gd name="connsiteX154" fmla="*/ 155962 w 595297"/>
                <a:gd name="connsiteY154" fmla="*/ 232965 h 290535"/>
                <a:gd name="connsiteX155" fmla="*/ 155962 w 595297"/>
                <a:gd name="connsiteY155" fmla="*/ 224760 h 290535"/>
                <a:gd name="connsiteX156" fmla="*/ 126997 w 595297"/>
                <a:gd name="connsiteY156" fmla="*/ 192732 h 290535"/>
                <a:gd name="connsiteX157" fmla="*/ 126997 w 595297"/>
                <a:gd name="connsiteY157" fmla="*/ 203982 h 290535"/>
                <a:gd name="connsiteX158" fmla="*/ 144323 w 595297"/>
                <a:gd name="connsiteY158" fmla="*/ 222642 h 290535"/>
                <a:gd name="connsiteX159" fmla="*/ 108745 w 595297"/>
                <a:gd name="connsiteY159" fmla="*/ 222642 h 290535"/>
                <a:gd name="connsiteX160" fmla="*/ 126997 w 595297"/>
                <a:gd name="connsiteY160" fmla="*/ 203982 h 290535"/>
                <a:gd name="connsiteX161" fmla="*/ 198502 w 595297"/>
                <a:gd name="connsiteY161" fmla="*/ 192732 h 290535"/>
                <a:gd name="connsiteX162" fmla="*/ 169537 w 595297"/>
                <a:gd name="connsiteY162" fmla="*/ 227936 h 290535"/>
                <a:gd name="connsiteX163" fmla="*/ 198502 w 595297"/>
                <a:gd name="connsiteY163" fmla="*/ 263008 h 290535"/>
                <a:gd name="connsiteX164" fmla="*/ 217944 w 595297"/>
                <a:gd name="connsiteY164" fmla="*/ 254935 h 290535"/>
                <a:gd name="connsiteX165" fmla="*/ 217944 w 595297"/>
                <a:gd name="connsiteY165" fmla="*/ 290535 h 290535"/>
                <a:gd name="connsiteX166" fmla="*/ 230508 w 595297"/>
                <a:gd name="connsiteY166" fmla="*/ 290535 h 290535"/>
                <a:gd name="connsiteX167" fmla="*/ 230508 w 595297"/>
                <a:gd name="connsiteY167" fmla="*/ 194585 h 290535"/>
                <a:gd name="connsiteX168" fmla="*/ 218605 w 595297"/>
                <a:gd name="connsiteY168" fmla="*/ 194585 h 290535"/>
                <a:gd name="connsiteX169" fmla="*/ 218605 w 595297"/>
                <a:gd name="connsiteY169" fmla="*/ 201467 h 290535"/>
                <a:gd name="connsiteX170" fmla="*/ 198502 w 595297"/>
                <a:gd name="connsiteY170" fmla="*/ 192732 h 290535"/>
                <a:gd name="connsiteX171" fmla="*/ 200485 w 595297"/>
                <a:gd name="connsiteY171" fmla="*/ 204379 h 290535"/>
                <a:gd name="connsiteX172" fmla="*/ 218605 w 595297"/>
                <a:gd name="connsiteY172" fmla="*/ 227936 h 290535"/>
                <a:gd name="connsiteX173" fmla="*/ 200485 w 595297"/>
                <a:gd name="connsiteY173" fmla="*/ 251494 h 290535"/>
                <a:gd name="connsiteX174" fmla="*/ 182366 w 595297"/>
                <a:gd name="connsiteY174" fmla="*/ 227936 h 290535"/>
                <a:gd name="connsiteX175" fmla="*/ 200485 w 595297"/>
                <a:gd name="connsiteY175" fmla="*/ 204379 h 290535"/>
                <a:gd name="connsiteX176" fmla="*/ 305045 w 595297"/>
                <a:gd name="connsiteY176" fmla="*/ 261155 h 290535"/>
                <a:gd name="connsiteX177" fmla="*/ 305045 w 595297"/>
                <a:gd name="connsiteY177" fmla="*/ 194585 h 290535"/>
                <a:gd name="connsiteX178" fmla="*/ 292481 w 595297"/>
                <a:gd name="connsiteY178" fmla="*/ 194585 h 290535"/>
                <a:gd name="connsiteX179" fmla="*/ 292481 w 595297"/>
                <a:gd name="connsiteY179" fmla="*/ 230186 h 290535"/>
                <a:gd name="connsiteX180" fmla="*/ 277139 w 595297"/>
                <a:gd name="connsiteY180" fmla="*/ 251494 h 290535"/>
                <a:gd name="connsiteX181" fmla="*/ 263913 w 595297"/>
                <a:gd name="connsiteY181" fmla="*/ 234289 h 290535"/>
                <a:gd name="connsiteX182" fmla="*/ 263913 w 595297"/>
                <a:gd name="connsiteY182" fmla="*/ 194585 h 290535"/>
                <a:gd name="connsiteX183" fmla="*/ 251348 w 595297"/>
                <a:gd name="connsiteY183" fmla="*/ 194585 h 290535"/>
                <a:gd name="connsiteX184" fmla="*/ 251348 w 595297"/>
                <a:gd name="connsiteY184" fmla="*/ 237333 h 290535"/>
                <a:gd name="connsiteX185" fmla="*/ 274494 w 595297"/>
                <a:gd name="connsiteY185" fmla="*/ 263008 h 290535"/>
                <a:gd name="connsiteX186" fmla="*/ 293274 w 595297"/>
                <a:gd name="connsiteY186" fmla="*/ 253479 h 290535"/>
                <a:gd name="connsiteX187" fmla="*/ 293274 w 595297"/>
                <a:gd name="connsiteY187" fmla="*/ 261155 h 290535"/>
                <a:gd name="connsiteX188" fmla="*/ 305045 w 595297"/>
                <a:gd name="connsiteY188" fmla="*/ 261155 h 290535"/>
                <a:gd name="connsiteX189" fmla="*/ 340302 w 595297"/>
                <a:gd name="connsiteY189" fmla="*/ 182277 h 290535"/>
                <a:gd name="connsiteX190" fmla="*/ 340302 w 595297"/>
                <a:gd name="connsiteY190" fmla="*/ 168513 h 290535"/>
                <a:gd name="connsiteX191" fmla="*/ 327208 w 595297"/>
                <a:gd name="connsiteY191" fmla="*/ 168513 h 290535"/>
                <a:gd name="connsiteX192" fmla="*/ 327208 w 595297"/>
                <a:gd name="connsiteY192" fmla="*/ 182277 h 290535"/>
                <a:gd name="connsiteX193" fmla="*/ 340302 w 595297"/>
                <a:gd name="connsiteY193" fmla="*/ 182277 h 290535"/>
                <a:gd name="connsiteX194" fmla="*/ 340037 w 595297"/>
                <a:gd name="connsiteY194" fmla="*/ 261155 h 290535"/>
                <a:gd name="connsiteX195" fmla="*/ 340037 w 595297"/>
                <a:gd name="connsiteY195" fmla="*/ 194585 h 290535"/>
                <a:gd name="connsiteX196" fmla="*/ 327473 w 595297"/>
                <a:gd name="connsiteY196" fmla="*/ 194585 h 290535"/>
                <a:gd name="connsiteX197" fmla="*/ 327473 w 595297"/>
                <a:gd name="connsiteY197" fmla="*/ 261155 h 290535"/>
                <a:gd name="connsiteX198" fmla="*/ 340037 w 595297"/>
                <a:gd name="connsiteY198" fmla="*/ 261155 h 290535"/>
                <a:gd name="connsiteX199" fmla="*/ 394736 w 595297"/>
                <a:gd name="connsiteY199" fmla="*/ 206496 h 290535"/>
                <a:gd name="connsiteX200" fmla="*/ 394736 w 595297"/>
                <a:gd name="connsiteY200" fmla="*/ 194056 h 290535"/>
                <a:gd name="connsiteX201" fmla="*/ 391297 w 595297"/>
                <a:gd name="connsiteY201" fmla="*/ 194056 h 290535"/>
                <a:gd name="connsiteX202" fmla="*/ 374500 w 595297"/>
                <a:gd name="connsiteY202" fmla="*/ 204379 h 290535"/>
                <a:gd name="connsiteX203" fmla="*/ 374500 w 595297"/>
                <a:gd name="connsiteY203" fmla="*/ 194585 h 290535"/>
                <a:gd name="connsiteX204" fmla="*/ 362729 w 595297"/>
                <a:gd name="connsiteY204" fmla="*/ 194585 h 290535"/>
                <a:gd name="connsiteX205" fmla="*/ 362729 w 595297"/>
                <a:gd name="connsiteY205" fmla="*/ 261155 h 290535"/>
                <a:gd name="connsiteX206" fmla="*/ 375294 w 595297"/>
                <a:gd name="connsiteY206" fmla="*/ 261155 h 290535"/>
                <a:gd name="connsiteX207" fmla="*/ 375294 w 595297"/>
                <a:gd name="connsiteY207" fmla="*/ 223172 h 290535"/>
                <a:gd name="connsiteX208" fmla="*/ 388917 w 595297"/>
                <a:gd name="connsiteY208" fmla="*/ 206496 h 290535"/>
                <a:gd name="connsiteX209" fmla="*/ 394736 w 595297"/>
                <a:gd name="connsiteY209" fmla="*/ 206496 h 290535"/>
                <a:gd name="connsiteX210" fmla="*/ 434395 w 595297"/>
                <a:gd name="connsiteY210" fmla="*/ 192732 h 290535"/>
                <a:gd name="connsiteX211" fmla="*/ 403182 w 595297"/>
                <a:gd name="connsiteY211" fmla="*/ 227804 h 290535"/>
                <a:gd name="connsiteX212" fmla="*/ 436114 w 595297"/>
                <a:gd name="connsiteY212" fmla="*/ 263008 h 290535"/>
                <a:gd name="connsiteX213" fmla="*/ 462301 w 595297"/>
                <a:gd name="connsiteY213" fmla="*/ 253082 h 290535"/>
                <a:gd name="connsiteX214" fmla="*/ 454763 w 595297"/>
                <a:gd name="connsiteY214" fmla="*/ 244479 h 290535"/>
                <a:gd name="connsiteX215" fmla="*/ 435982 w 595297"/>
                <a:gd name="connsiteY215" fmla="*/ 251758 h 290535"/>
                <a:gd name="connsiteX216" fmla="*/ 416143 w 595297"/>
                <a:gd name="connsiteY216" fmla="*/ 232965 h 290535"/>
                <a:gd name="connsiteX217" fmla="*/ 463360 w 595297"/>
                <a:gd name="connsiteY217" fmla="*/ 232965 h 290535"/>
                <a:gd name="connsiteX218" fmla="*/ 463360 w 595297"/>
                <a:gd name="connsiteY218" fmla="*/ 224760 h 290535"/>
                <a:gd name="connsiteX219" fmla="*/ 434395 w 595297"/>
                <a:gd name="connsiteY219" fmla="*/ 192732 h 290535"/>
                <a:gd name="connsiteX220" fmla="*/ 434395 w 595297"/>
                <a:gd name="connsiteY220" fmla="*/ 203982 h 290535"/>
                <a:gd name="connsiteX221" fmla="*/ 451721 w 595297"/>
                <a:gd name="connsiteY221" fmla="*/ 222642 h 290535"/>
                <a:gd name="connsiteX222" fmla="*/ 416143 w 595297"/>
                <a:gd name="connsiteY222" fmla="*/ 222642 h 290535"/>
                <a:gd name="connsiteX223" fmla="*/ 434395 w 595297"/>
                <a:gd name="connsiteY223" fmla="*/ 203982 h 290535"/>
                <a:gd name="connsiteX224" fmla="*/ 537906 w 595297"/>
                <a:gd name="connsiteY224" fmla="*/ 261155 h 290535"/>
                <a:gd name="connsiteX225" fmla="*/ 537906 w 595297"/>
                <a:gd name="connsiteY225" fmla="*/ 160705 h 290535"/>
                <a:gd name="connsiteX226" fmla="*/ 525342 w 595297"/>
                <a:gd name="connsiteY226" fmla="*/ 160705 h 290535"/>
                <a:gd name="connsiteX227" fmla="*/ 525342 w 595297"/>
                <a:gd name="connsiteY227" fmla="*/ 200805 h 290535"/>
                <a:gd name="connsiteX228" fmla="*/ 505900 w 595297"/>
                <a:gd name="connsiteY228" fmla="*/ 192732 h 290535"/>
                <a:gd name="connsiteX229" fmla="*/ 476935 w 595297"/>
                <a:gd name="connsiteY229" fmla="*/ 227804 h 290535"/>
                <a:gd name="connsiteX230" fmla="*/ 505900 w 595297"/>
                <a:gd name="connsiteY230" fmla="*/ 263008 h 290535"/>
                <a:gd name="connsiteX231" fmla="*/ 526003 w 595297"/>
                <a:gd name="connsiteY231" fmla="*/ 254273 h 290535"/>
                <a:gd name="connsiteX232" fmla="*/ 526003 w 595297"/>
                <a:gd name="connsiteY232" fmla="*/ 261155 h 290535"/>
                <a:gd name="connsiteX233" fmla="*/ 537906 w 595297"/>
                <a:gd name="connsiteY233" fmla="*/ 261155 h 290535"/>
                <a:gd name="connsiteX234" fmla="*/ 507883 w 595297"/>
                <a:gd name="connsiteY234" fmla="*/ 204246 h 290535"/>
                <a:gd name="connsiteX235" fmla="*/ 526003 w 595297"/>
                <a:gd name="connsiteY235" fmla="*/ 227804 h 290535"/>
                <a:gd name="connsiteX236" fmla="*/ 507883 w 595297"/>
                <a:gd name="connsiteY236" fmla="*/ 251361 h 290535"/>
                <a:gd name="connsiteX237" fmla="*/ 489764 w 595297"/>
                <a:gd name="connsiteY237" fmla="*/ 227804 h 290535"/>
                <a:gd name="connsiteX238" fmla="*/ 507883 w 595297"/>
                <a:gd name="connsiteY238" fmla="*/ 204246 h 290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</a:cxnLst>
              <a:rect l="l" t="t" r="r" b="b"/>
              <a:pathLst>
                <a:path w="595297" h="290535">
                  <a:moveTo>
                    <a:pt x="50787" y="100450"/>
                  </a:moveTo>
                  <a:lnTo>
                    <a:pt x="66658" y="100450"/>
                  </a:lnTo>
                  <a:lnTo>
                    <a:pt x="34784" y="62996"/>
                  </a:lnTo>
                  <a:cubicBezTo>
                    <a:pt x="50126" y="60614"/>
                    <a:pt x="58194" y="48968"/>
                    <a:pt x="58194" y="35601"/>
                  </a:cubicBezTo>
                  <a:cubicBezTo>
                    <a:pt x="58194" y="20514"/>
                    <a:pt x="47878" y="7808"/>
                    <a:pt x="28568" y="7808"/>
                  </a:cubicBezTo>
                  <a:lnTo>
                    <a:pt x="0" y="7808"/>
                  </a:lnTo>
                  <a:lnTo>
                    <a:pt x="0" y="100450"/>
                  </a:lnTo>
                  <a:lnTo>
                    <a:pt x="13094" y="100450"/>
                  </a:lnTo>
                  <a:lnTo>
                    <a:pt x="13094" y="63526"/>
                  </a:lnTo>
                  <a:lnTo>
                    <a:pt x="19839" y="63526"/>
                  </a:lnTo>
                  <a:lnTo>
                    <a:pt x="50787" y="100450"/>
                  </a:lnTo>
                  <a:close/>
                  <a:moveTo>
                    <a:pt x="13094" y="51218"/>
                  </a:moveTo>
                  <a:lnTo>
                    <a:pt x="13094" y="20117"/>
                  </a:lnTo>
                  <a:lnTo>
                    <a:pt x="26452" y="20117"/>
                  </a:lnTo>
                  <a:cubicBezTo>
                    <a:pt x="39942" y="20117"/>
                    <a:pt x="44968" y="26866"/>
                    <a:pt x="44968" y="35601"/>
                  </a:cubicBezTo>
                  <a:cubicBezTo>
                    <a:pt x="44968" y="44336"/>
                    <a:pt x="39942" y="51218"/>
                    <a:pt x="26452" y="51218"/>
                  </a:cubicBezTo>
                  <a:lnTo>
                    <a:pt x="13094" y="51218"/>
                  </a:lnTo>
                  <a:close/>
                  <a:moveTo>
                    <a:pt x="102387" y="32028"/>
                  </a:moveTo>
                  <a:cubicBezTo>
                    <a:pt x="84135" y="32028"/>
                    <a:pt x="71174" y="46850"/>
                    <a:pt x="71174" y="67099"/>
                  </a:cubicBezTo>
                  <a:cubicBezTo>
                    <a:pt x="71174" y="88010"/>
                    <a:pt x="84135" y="102303"/>
                    <a:pt x="104107" y="102303"/>
                  </a:cubicBezTo>
                  <a:cubicBezTo>
                    <a:pt x="114423" y="102303"/>
                    <a:pt x="122755" y="98465"/>
                    <a:pt x="130294" y="92377"/>
                  </a:cubicBezTo>
                  <a:lnTo>
                    <a:pt x="122755" y="83774"/>
                  </a:lnTo>
                  <a:cubicBezTo>
                    <a:pt x="116936" y="88539"/>
                    <a:pt x="110455" y="91053"/>
                    <a:pt x="103974" y="91053"/>
                  </a:cubicBezTo>
                  <a:cubicBezTo>
                    <a:pt x="91542" y="91053"/>
                    <a:pt x="84929" y="82054"/>
                    <a:pt x="84135" y="72261"/>
                  </a:cubicBezTo>
                  <a:lnTo>
                    <a:pt x="131352" y="72261"/>
                  </a:lnTo>
                  <a:lnTo>
                    <a:pt x="131352" y="64055"/>
                  </a:lnTo>
                  <a:cubicBezTo>
                    <a:pt x="131352" y="43674"/>
                    <a:pt x="119052" y="32028"/>
                    <a:pt x="102387" y="32028"/>
                  </a:cubicBezTo>
                  <a:close/>
                  <a:moveTo>
                    <a:pt x="102387" y="43277"/>
                  </a:moveTo>
                  <a:cubicBezTo>
                    <a:pt x="112836" y="43277"/>
                    <a:pt x="119316" y="50556"/>
                    <a:pt x="119713" y="61938"/>
                  </a:cubicBezTo>
                  <a:lnTo>
                    <a:pt x="84135" y="61938"/>
                  </a:lnTo>
                  <a:cubicBezTo>
                    <a:pt x="84532" y="52409"/>
                    <a:pt x="90087" y="43277"/>
                    <a:pt x="102387" y="43277"/>
                  </a:cubicBezTo>
                  <a:close/>
                  <a:moveTo>
                    <a:pt x="166750" y="32028"/>
                  </a:moveTo>
                  <a:cubicBezTo>
                    <a:pt x="154714" y="32028"/>
                    <a:pt x="146779" y="40630"/>
                    <a:pt x="146779" y="49629"/>
                  </a:cubicBezTo>
                  <a:cubicBezTo>
                    <a:pt x="146779" y="58761"/>
                    <a:pt x="151805" y="63790"/>
                    <a:pt x="162386" y="69349"/>
                  </a:cubicBezTo>
                  <a:cubicBezTo>
                    <a:pt x="170718" y="73981"/>
                    <a:pt x="177727" y="77025"/>
                    <a:pt x="177727" y="82848"/>
                  </a:cubicBezTo>
                  <a:cubicBezTo>
                    <a:pt x="177727" y="88142"/>
                    <a:pt x="173363" y="91053"/>
                    <a:pt x="168073" y="91053"/>
                  </a:cubicBezTo>
                  <a:cubicBezTo>
                    <a:pt x="160534" y="91053"/>
                    <a:pt x="153392" y="84304"/>
                    <a:pt x="149953" y="80333"/>
                  </a:cubicBezTo>
                  <a:lnTo>
                    <a:pt x="142282" y="88539"/>
                  </a:lnTo>
                  <a:cubicBezTo>
                    <a:pt x="146118" y="93039"/>
                    <a:pt x="155243" y="102303"/>
                    <a:pt x="168205" y="102303"/>
                  </a:cubicBezTo>
                  <a:cubicBezTo>
                    <a:pt x="181431" y="102303"/>
                    <a:pt x="189895" y="93436"/>
                    <a:pt x="189895" y="82848"/>
                  </a:cubicBezTo>
                  <a:cubicBezTo>
                    <a:pt x="189895" y="69349"/>
                    <a:pt x="176934" y="63526"/>
                    <a:pt x="169660" y="59688"/>
                  </a:cubicBezTo>
                  <a:cubicBezTo>
                    <a:pt x="160666" y="55056"/>
                    <a:pt x="158947" y="53467"/>
                    <a:pt x="158947" y="49365"/>
                  </a:cubicBezTo>
                  <a:cubicBezTo>
                    <a:pt x="158947" y="45527"/>
                    <a:pt x="162650" y="43145"/>
                    <a:pt x="166750" y="43145"/>
                  </a:cubicBezTo>
                  <a:cubicBezTo>
                    <a:pt x="170850" y="43145"/>
                    <a:pt x="176669" y="45262"/>
                    <a:pt x="182489" y="52938"/>
                  </a:cubicBezTo>
                  <a:lnTo>
                    <a:pt x="190557" y="45527"/>
                  </a:lnTo>
                  <a:cubicBezTo>
                    <a:pt x="185002" y="39439"/>
                    <a:pt x="178257" y="32028"/>
                    <a:pt x="166750" y="32028"/>
                  </a:cubicBezTo>
                  <a:close/>
                  <a:moveTo>
                    <a:pt x="238217" y="32028"/>
                  </a:moveTo>
                  <a:cubicBezTo>
                    <a:pt x="229620" y="32028"/>
                    <a:pt x="223801" y="35733"/>
                    <a:pt x="220230" y="40365"/>
                  </a:cubicBezTo>
                  <a:lnTo>
                    <a:pt x="220230" y="0"/>
                  </a:lnTo>
                  <a:lnTo>
                    <a:pt x="207665" y="0"/>
                  </a:lnTo>
                  <a:lnTo>
                    <a:pt x="207665" y="100450"/>
                  </a:lnTo>
                  <a:lnTo>
                    <a:pt x="220230" y="100450"/>
                  </a:lnTo>
                  <a:lnTo>
                    <a:pt x="220230" y="64849"/>
                  </a:lnTo>
                  <a:cubicBezTo>
                    <a:pt x="220230" y="52012"/>
                    <a:pt x="225123" y="43542"/>
                    <a:pt x="235572" y="43542"/>
                  </a:cubicBezTo>
                  <a:cubicBezTo>
                    <a:pt x="245227" y="43542"/>
                    <a:pt x="248798" y="50953"/>
                    <a:pt x="248798" y="60747"/>
                  </a:cubicBezTo>
                  <a:lnTo>
                    <a:pt x="248798" y="100450"/>
                  </a:lnTo>
                  <a:lnTo>
                    <a:pt x="261362" y="100450"/>
                  </a:lnTo>
                  <a:lnTo>
                    <a:pt x="261362" y="57703"/>
                  </a:lnTo>
                  <a:cubicBezTo>
                    <a:pt x="261362" y="40498"/>
                    <a:pt x="251311" y="32028"/>
                    <a:pt x="238217" y="32028"/>
                  </a:cubicBezTo>
                  <a:close/>
                  <a:moveTo>
                    <a:pt x="305726" y="32028"/>
                  </a:moveTo>
                  <a:cubicBezTo>
                    <a:pt x="296732" y="32028"/>
                    <a:pt x="287342" y="35733"/>
                    <a:pt x="278877" y="45924"/>
                  </a:cubicBezTo>
                  <a:lnTo>
                    <a:pt x="287606" y="53203"/>
                  </a:lnTo>
                  <a:cubicBezTo>
                    <a:pt x="292500" y="47380"/>
                    <a:pt x="298716" y="43277"/>
                    <a:pt x="305461" y="43277"/>
                  </a:cubicBezTo>
                  <a:cubicBezTo>
                    <a:pt x="311545" y="43277"/>
                    <a:pt x="317629" y="46586"/>
                    <a:pt x="317629" y="54659"/>
                  </a:cubicBezTo>
                  <a:lnTo>
                    <a:pt x="317629" y="57041"/>
                  </a:lnTo>
                  <a:lnTo>
                    <a:pt x="302948" y="60879"/>
                  </a:lnTo>
                  <a:cubicBezTo>
                    <a:pt x="289326" y="64452"/>
                    <a:pt x="277025" y="71731"/>
                    <a:pt x="277025" y="85230"/>
                  </a:cubicBezTo>
                  <a:cubicBezTo>
                    <a:pt x="277025" y="97406"/>
                    <a:pt x="286019" y="102303"/>
                    <a:pt x="296335" y="102303"/>
                  </a:cubicBezTo>
                  <a:cubicBezTo>
                    <a:pt x="306255" y="102303"/>
                    <a:pt x="314190" y="97803"/>
                    <a:pt x="318687" y="91583"/>
                  </a:cubicBezTo>
                  <a:lnTo>
                    <a:pt x="318687" y="100450"/>
                  </a:lnTo>
                  <a:lnTo>
                    <a:pt x="330194" y="100450"/>
                  </a:lnTo>
                  <a:lnTo>
                    <a:pt x="330194" y="55585"/>
                  </a:lnTo>
                  <a:cubicBezTo>
                    <a:pt x="330194" y="34939"/>
                    <a:pt x="313661" y="32028"/>
                    <a:pt x="305726" y="32028"/>
                  </a:cubicBezTo>
                  <a:close/>
                  <a:moveTo>
                    <a:pt x="317629" y="67761"/>
                  </a:moveTo>
                  <a:lnTo>
                    <a:pt x="317629" y="74643"/>
                  </a:lnTo>
                  <a:cubicBezTo>
                    <a:pt x="317629" y="84833"/>
                    <a:pt x="305197" y="91053"/>
                    <a:pt x="297790" y="91053"/>
                  </a:cubicBezTo>
                  <a:cubicBezTo>
                    <a:pt x="293690" y="91053"/>
                    <a:pt x="289590" y="89201"/>
                    <a:pt x="289590" y="84304"/>
                  </a:cubicBezTo>
                  <a:cubicBezTo>
                    <a:pt x="289590" y="79804"/>
                    <a:pt x="293426" y="74113"/>
                    <a:pt x="304932" y="71069"/>
                  </a:cubicBezTo>
                  <a:lnTo>
                    <a:pt x="317629" y="67761"/>
                  </a:lnTo>
                  <a:close/>
                  <a:moveTo>
                    <a:pt x="381624" y="32028"/>
                  </a:moveTo>
                  <a:cubicBezTo>
                    <a:pt x="373423" y="32028"/>
                    <a:pt x="366546" y="35072"/>
                    <a:pt x="361520" y="40762"/>
                  </a:cubicBezTo>
                  <a:lnTo>
                    <a:pt x="361520" y="33880"/>
                  </a:lnTo>
                  <a:lnTo>
                    <a:pt x="349617" y="33880"/>
                  </a:lnTo>
                  <a:lnTo>
                    <a:pt x="349617" y="129831"/>
                  </a:lnTo>
                  <a:lnTo>
                    <a:pt x="362181" y="129831"/>
                  </a:lnTo>
                  <a:lnTo>
                    <a:pt x="362181" y="94230"/>
                  </a:lnTo>
                  <a:cubicBezTo>
                    <a:pt x="367207" y="99524"/>
                    <a:pt x="373820" y="102303"/>
                    <a:pt x="381624" y="102303"/>
                  </a:cubicBezTo>
                  <a:cubicBezTo>
                    <a:pt x="397495" y="102303"/>
                    <a:pt x="410588" y="87745"/>
                    <a:pt x="410588" y="67231"/>
                  </a:cubicBezTo>
                  <a:cubicBezTo>
                    <a:pt x="410588" y="46586"/>
                    <a:pt x="397495" y="32028"/>
                    <a:pt x="381624" y="32028"/>
                  </a:cubicBezTo>
                  <a:close/>
                  <a:moveTo>
                    <a:pt x="379639" y="43674"/>
                  </a:moveTo>
                  <a:cubicBezTo>
                    <a:pt x="390749" y="43674"/>
                    <a:pt x="397759" y="52673"/>
                    <a:pt x="397759" y="67231"/>
                  </a:cubicBezTo>
                  <a:cubicBezTo>
                    <a:pt x="397759" y="81789"/>
                    <a:pt x="390749" y="90789"/>
                    <a:pt x="379639" y="90789"/>
                  </a:cubicBezTo>
                  <a:cubicBezTo>
                    <a:pt x="368530" y="90789"/>
                    <a:pt x="361520" y="81789"/>
                    <a:pt x="361520" y="67231"/>
                  </a:cubicBezTo>
                  <a:cubicBezTo>
                    <a:pt x="361520" y="52673"/>
                    <a:pt x="368530" y="43674"/>
                    <a:pt x="379639" y="43674"/>
                  </a:cubicBezTo>
                  <a:close/>
                  <a:moveTo>
                    <a:pt x="442009" y="21572"/>
                  </a:moveTo>
                  <a:lnTo>
                    <a:pt x="442009" y="7808"/>
                  </a:lnTo>
                  <a:lnTo>
                    <a:pt x="428915" y="7808"/>
                  </a:lnTo>
                  <a:lnTo>
                    <a:pt x="428915" y="21572"/>
                  </a:lnTo>
                  <a:lnTo>
                    <a:pt x="442009" y="21572"/>
                  </a:lnTo>
                  <a:close/>
                  <a:moveTo>
                    <a:pt x="441744" y="100450"/>
                  </a:moveTo>
                  <a:lnTo>
                    <a:pt x="441744" y="33880"/>
                  </a:lnTo>
                  <a:lnTo>
                    <a:pt x="429180" y="33880"/>
                  </a:lnTo>
                  <a:lnTo>
                    <a:pt x="429180" y="100450"/>
                  </a:lnTo>
                  <a:lnTo>
                    <a:pt x="441744" y="100450"/>
                  </a:lnTo>
                  <a:close/>
                  <a:moveTo>
                    <a:pt x="494988" y="32028"/>
                  </a:moveTo>
                  <a:cubicBezTo>
                    <a:pt x="485730" y="32028"/>
                    <a:pt x="479646" y="36263"/>
                    <a:pt x="476207" y="41556"/>
                  </a:cubicBezTo>
                  <a:lnTo>
                    <a:pt x="476207" y="33880"/>
                  </a:lnTo>
                  <a:lnTo>
                    <a:pt x="464436" y="33880"/>
                  </a:lnTo>
                  <a:lnTo>
                    <a:pt x="464436" y="100450"/>
                  </a:lnTo>
                  <a:lnTo>
                    <a:pt x="477001" y="100450"/>
                  </a:lnTo>
                  <a:lnTo>
                    <a:pt x="477001" y="64849"/>
                  </a:lnTo>
                  <a:cubicBezTo>
                    <a:pt x="477001" y="52012"/>
                    <a:pt x="481895" y="43542"/>
                    <a:pt x="492343" y="43542"/>
                  </a:cubicBezTo>
                  <a:cubicBezTo>
                    <a:pt x="501998" y="43542"/>
                    <a:pt x="505569" y="50953"/>
                    <a:pt x="505569" y="60747"/>
                  </a:cubicBezTo>
                  <a:lnTo>
                    <a:pt x="505569" y="100450"/>
                  </a:lnTo>
                  <a:lnTo>
                    <a:pt x="518133" y="100450"/>
                  </a:lnTo>
                  <a:lnTo>
                    <a:pt x="518133" y="57703"/>
                  </a:lnTo>
                  <a:cubicBezTo>
                    <a:pt x="518133" y="40498"/>
                    <a:pt x="508082" y="32028"/>
                    <a:pt x="494988" y="32028"/>
                  </a:cubicBezTo>
                  <a:close/>
                  <a:moveTo>
                    <a:pt x="564348" y="32028"/>
                  </a:moveTo>
                  <a:cubicBezTo>
                    <a:pt x="547816" y="32028"/>
                    <a:pt x="534326" y="46453"/>
                    <a:pt x="534326" y="67099"/>
                  </a:cubicBezTo>
                  <a:cubicBezTo>
                    <a:pt x="534326" y="87745"/>
                    <a:pt x="547948" y="102303"/>
                    <a:pt x="564745" y="102303"/>
                  </a:cubicBezTo>
                  <a:cubicBezTo>
                    <a:pt x="573871" y="102303"/>
                    <a:pt x="580616" y="98332"/>
                    <a:pt x="584187" y="92774"/>
                  </a:cubicBezTo>
                  <a:lnTo>
                    <a:pt x="584187" y="99656"/>
                  </a:lnTo>
                  <a:cubicBezTo>
                    <a:pt x="584187" y="115934"/>
                    <a:pt x="572152" y="120169"/>
                    <a:pt x="564216" y="120169"/>
                  </a:cubicBezTo>
                  <a:cubicBezTo>
                    <a:pt x="555223" y="120169"/>
                    <a:pt x="546758" y="116199"/>
                    <a:pt x="540807" y="111699"/>
                  </a:cubicBezTo>
                  <a:lnTo>
                    <a:pt x="535648" y="122022"/>
                  </a:lnTo>
                  <a:cubicBezTo>
                    <a:pt x="541468" y="126522"/>
                    <a:pt x="550858" y="131419"/>
                    <a:pt x="563687" y="131419"/>
                  </a:cubicBezTo>
                  <a:cubicBezTo>
                    <a:pt x="581145" y="131419"/>
                    <a:pt x="595297" y="121228"/>
                    <a:pt x="595297" y="99524"/>
                  </a:cubicBezTo>
                  <a:lnTo>
                    <a:pt x="595297" y="33880"/>
                  </a:lnTo>
                  <a:lnTo>
                    <a:pt x="583129" y="33880"/>
                  </a:lnTo>
                  <a:lnTo>
                    <a:pt x="583129" y="40630"/>
                  </a:lnTo>
                  <a:cubicBezTo>
                    <a:pt x="578104" y="34807"/>
                    <a:pt x="571623" y="32028"/>
                    <a:pt x="564348" y="32028"/>
                  </a:cubicBezTo>
                  <a:close/>
                  <a:moveTo>
                    <a:pt x="565274" y="43542"/>
                  </a:moveTo>
                  <a:cubicBezTo>
                    <a:pt x="576384" y="43542"/>
                    <a:pt x="583394" y="52541"/>
                    <a:pt x="583394" y="67099"/>
                  </a:cubicBezTo>
                  <a:cubicBezTo>
                    <a:pt x="583394" y="81657"/>
                    <a:pt x="576384" y="90657"/>
                    <a:pt x="565274" y="90657"/>
                  </a:cubicBezTo>
                  <a:cubicBezTo>
                    <a:pt x="554165" y="90657"/>
                    <a:pt x="547155" y="81657"/>
                    <a:pt x="547155" y="67099"/>
                  </a:cubicBezTo>
                  <a:cubicBezTo>
                    <a:pt x="547155" y="52541"/>
                    <a:pt x="554165" y="43542"/>
                    <a:pt x="565274" y="43542"/>
                  </a:cubicBezTo>
                  <a:close/>
                  <a:moveTo>
                    <a:pt x="87329" y="206496"/>
                  </a:moveTo>
                  <a:lnTo>
                    <a:pt x="87329" y="194056"/>
                  </a:lnTo>
                  <a:lnTo>
                    <a:pt x="83890" y="194056"/>
                  </a:lnTo>
                  <a:cubicBezTo>
                    <a:pt x="76483" y="194056"/>
                    <a:pt x="70532" y="198423"/>
                    <a:pt x="67093" y="204379"/>
                  </a:cubicBezTo>
                  <a:lnTo>
                    <a:pt x="67093" y="194585"/>
                  </a:lnTo>
                  <a:lnTo>
                    <a:pt x="55322" y="194585"/>
                  </a:lnTo>
                  <a:lnTo>
                    <a:pt x="55322" y="261155"/>
                  </a:lnTo>
                  <a:lnTo>
                    <a:pt x="67886" y="261155"/>
                  </a:lnTo>
                  <a:lnTo>
                    <a:pt x="67886" y="223172"/>
                  </a:lnTo>
                  <a:cubicBezTo>
                    <a:pt x="67886" y="212319"/>
                    <a:pt x="73441" y="206496"/>
                    <a:pt x="81509" y="206496"/>
                  </a:cubicBezTo>
                  <a:lnTo>
                    <a:pt x="87329" y="206496"/>
                  </a:lnTo>
                  <a:close/>
                  <a:moveTo>
                    <a:pt x="126997" y="192732"/>
                  </a:moveTo>
                  <a:cubicBezTo>
                    <a:pt x="108745" y="192732"/>
                    <a:pt x="95784" y="207555"/>
                    <a:pt x="95784" y="227804"/>
                  </a:cubicBezTo>
                  <a:cubicBezTo>
                    <a:pt x="95784" y="248714"/>
                    <a:pt x="108745" y="263008"/>
                    <a:pt x="128716" y="263008"/>
                  </a:cubicBezTo>
                  <a:cubicBezTo>
                    <a:pt x="139032" y="263008"/>
                    <a:pt x="147365" y="259170"/>
                    <a:pt x="154904" y="253082"/>
                  </a:cubicBezTo>
                  <a:lnTo>
                    <a:pt x="147365" y="244479"/>
                  </a:lnTo>
                  <a:cubicBezTo>
                    <a:pt x="141545" y="249244"/>
                    <a:pt x="135065" y="251758"/>
                    <a:pt x="128584" y="251758"/>
                  </a:cubicBezTo>
                  <a:cubicBezTo>
                    <a:pt x="116151" y="251758"/>
                    <a:pt x="109539" y="242759"/>
                    <a:pt x="108745" y="232965"/>
                  </a:cubicBezTo>
                  <a:lnTo>
                    <a:pt x="155962" y="232965"/>
                  </a:lnTo>
                  <a:lnTo>
                    <a:pt x="155962" y="224760"/>
                  </a:lnTo>
                  <a:cubicBezTo>
                    <a:pt x="155962" y="204379"/>
                    <a:pt x="143662" y="192732"/>
                    <a:pt x="126997" y="192732"/>
                  </a:cubicBezTo>
                  <a:close/>
                  <a:moveTo>
                    <a:pt x="126997" y="203982"/>
                  </a:moveTo>
                  <a:cubicBezTo>
                    <a:pt x="137445" y="203982"/>
                    <a:pt x="143926" y="211261"/>
                    <a:pt x="144323" y="222642"/>
                  </a:cubicBezTo>
                  <a:lnTo>
                    <a:pt x="108745" y="222642"/>
                  </a:lnTo>
                  <a:cubicBezTo>
                    <a:pt x="109142" y="213114"/>
                    <a:pt x="114697" y="203982"/>
                    <a:pt x="126997" y="203982"/>
                  </a:cubicBezTo>
                  <a:close/>
                  <a:moveTo>
                    <a:pt x="198502" y="192732"/>
                  </a:moveTo>
                  <a:cubicBezTo>
                    <a:pt x="182631" y="192732"/>
                    <a:pt x="169537" y="207290"/>
                    <a:pt x="169537" y="227936"/>
                  </a:cubicBezTo>
                  <a:cubicBezTo>
                    <a:pt x="169537" y="248450"/>
                    <a:pt x="182631" y="263008"/>
                    <a:pt x="198502" y="263008"/>
                  </a:cubicBezTo>
                  <a:cubicBezTo>
                    <a:pt x="206305" y="263008"/>
                    <a:pt x="212918" y="260228"/>
                    <a:pt x="217944" y="254935"/>
                  </a:cubicBezTo>
                  <a:lnTo>
                    <a:pt x="217944" y="290535"/>
                  </a:lnTo>
                  <a:lnTo>
                    <a:pt x="230508" y="290535"/>
                  </a:lnTo>
                  <a:lnTo>
                    <a:pt x="230508" y="194585"/>
                  </a:lnTo>
                  <a:lnTo>
                    <a:pt x="218605" y="194585"/>
                  </a:lnTo>
                  <a:lnTo>
                    <a:pt x="218605" y="201467"/>
                  </a:lnTo>
                  <a:cubicBezTo>
                    <a:pt x="213579" y="195776"/>
                    <a:pt x="206702" y="192732"/>
                    <a:pt x="198502" y="192732"/>
                  </a:cubicBezTo>
                  <a:close/>
                  <a:moveTo>
                    <a:pt x="200485" y="204379"/>
                  </a:moveTo>
                  <a:cubicBezTo>
                    <a:pt x="211595" y="204379"/>
                    <a:pt x="218605" y="213378"/>
                    <a:pt x="218605" y="227936"/>
                  </a:cubicBezTo>
                  <a:cubicBezTo>
                    <a:pt x="218605" y="242494"/>
                    <a:pt x="211595" y="251494"/>
                    <a:pt x="200485" y="251494"/>
                  </a:cubicBezTo>
                  <a:cubicBezTo>
                    <a:pt x="189376" y="251494"/>
                    <a:pt x="182366" y="242494"/>
                    <a:pt x="182366" y="227936"/>
                  </a:cubicBezTo>
                  <a:cubicBezTo>
                    <a:pt x="182366" y="213378"/>
                    <a:pt x="189376" y="204379"/>
                    <a:pt x="200485" y="204379"/>
                  </a:cubicBezTo>
                  <a:close/>
                  <a:moveTo>
                    <a:pt x="305045" y="261155"/>
                  </a:moveTo>
                  <a:lnTo>
                    <a:pt x="305045" y="194585"/>
                  </a:lnTo>
                  <a:lnTo>
                    <a:pt x="292481" y="194585"/>
                  </a:lnTo>
                  <a:lnTo>
                    <a:pt x="292481" y="230186"/>
                  </a:lnTo>
                  <a:cubicBezTo>
                    <a:pt x="292481" y="243024"/>
                    <a:pt x="287587" y="251494"/>
                    <a:pt x="277139" y="251494"/>
                  </a:cubicBezTo>
                  <a:cubicBezTo>
                    <a:pt x="267484" y="251494"/>
                    <a:pt x="263913" y="244082"/>
                    <a:pt x="263913" y="234289"/>
                  </a:cubicBezTo>
                  <a:lnTo>
                    <a:pt x="263913" y="194585"/>
                  </a:lnTo>
                  <a:lnTo>
                    <a:pt x="251348" y="194585"/>
                  </a:lnTo>
                  <a:lnTo>
                    <a:pt x="251348" y="237333"/>
                  </a:lnTo>
                  <a:cubicBezTo>
                    <a:pt x="251348" y="254538"/>
                    <a:pt x="261400" y="263008"/>
                    <a:pt x="274494" y="263008"/>
                  </a:cubicBezTo>
                  <a:cubicBezTo>
                    <a:pt x="283752" y="263008"/>
                    <a:pt x="289836" y="258773"/>
                    <a:pt x="293274" y="253479"/>
                  </a:cubicBezTo>
                  <a:lnTo>
                    <a:pt x="293274" y="261155"/>
                  </a:lnTo>
                  <a:lnTo>
                    <a:pt x="305045" y="261155"/>
                  </a:lnTo>
                  <a:close/>
                  <a:moveTo>
                    <a:pt x="340302" y="182277"/>
                  </a:moveTo>
                  <a:lnTo>
                    <a:pt x="340302" y="168513"/>
                  </a:lnTo>
                  <a:lnTo>
                    <a:pt x="327208" y="168513"/>
                  </a:lnTo>
                  <a:lnTo>
                    <a:pt x="327208" y="182277"/>
                  </a:lnTo>
                  <a:lnTo>
                    <a:pt x="340302" y="182277"/>
                  </a:lnTo>
                  <a:close/>
                  <a:moveTo>
                    <a:pt x="340037" y="261155"/>
                  </a:moveTo>
                  <a:lnTo>
                    <a:pt x="340037" y="194585"/>
                  </a:lnTo>
                  <a:lnTo>
                    <a:pt x="327473" y="194585"/>
                  </a:lnTo>
                  <a:lnTo>
                    <a:pt x="327473" y="261155"/>
                  </a:lnTo>
                  <a:lnTo>
                    <a:pt x="340037" y="261155"/>
                  </a:lnTo>
                  <a:close/>
                  <a:moveTo>
                    <a:pt x="394736" y="206496"/>
                  </a:moveTo>
                  <a:lnTo>
                    <a:pt x="394736" y="194056"/>
                  </a:lnTo>
                  <a:lnTo>
                    <a:pt x="391297" y="194056"/>
                  </a:lnTo>
                  <a:cubicBezTo>
                    <a:pt x="383891" y="194056"/>
                    <a:pt x="377939" y="198423"/>
                    <a:pt x="374500" y="204379"/>
                  </a:cubicBezTo>
                  <a:lnTo>
                    <a:pt x="374500" y="194585"/>
                  </a:lnTo>
                  <a:lnTo>
                    <a:pt x="362729" y="194585"/>
                  </a:lnTo>
                  <a:lnTo>
                    <a:pt x="362729" y="261155"/>
                  </a:lnTo>
                  <a:lnTo>
                    <a:pt x="375294" y="261155"/>
                  </a:lnTo>
                  <a:lnTo>
                    <a:pt x="375294" y="223172"/>
                  </a:lnTo>
                  <a:cubicBezTo>
                    <a:pt x="375294" y="212319"/>
                    <a:pt x="380849" y="206496"/>
                    <a:pt x="388917" y="206496"/>
                  </a:cubicBezTo>
                  <a:lnTo>
                    <a:pt x="394736" y="206496"/>
                  </a:lnTo>
                  <a:close/>
                  <a:moveTo>
                    <a:pt x="434395" y="192732"/>
                  </a:moveTo>
                  <a:cubicBezTo>
                    <a:pt x="416143" y="192732"/>
                    <a:pt x="403182" y="207555"/>
                    <a:pt x="403182" y="227804"/>
                  </a:cubicBezTo>
                  <a:cubicBezTo>
                    <a:pt x="403182" y="248714"/>
                    <a:pt x="416143" y="263008"/>
                    <a:pt x="436114" y="263008"/>
                  </a:cubicBezTo>
                  <a:cubicBezTo>
                    <a:pt x="446430" y="263008"/>
                    <a:pt x="454763" y="259170"/>
                    <a:pt x="462301" y="253082"/>
                  </a:cubicBezTo>
                  <a:lnTo>
                    <a:pt x="454763" y="244479"/>
                  </a:lnTo>
                  <a:cubicBezTo>
                    <a:pt x="448943" y="249244"/>
                    <a:pt x="442463" y="251758"/>
                    <a:pt x="435982" y="251758"/>
                  </a:cubicBezTo>
                  <a:cubicBezTo>
                    <a:pt x="423550" y="251758"/>
                    <a:pt x="416937" y="242759"/>
                    <a:pt x="416143" y="232965"/>
                  </a:cubicBezTo>
                  <a:lnTo>
                    <a:pt x="463360" y="232965"/>
                  </a:lnTo>
                  <a:lnTo>
                    <a:pt x="463360" y="224760"/>
                  </a:lnTo>
                  <a:cubicBezTo>
                    <a:pt x="463360" y="204379"/>
                    <a:pt x="451060" y="192732"/>
                    <a:pt x="434395" y="192732"/>
                  </a:cubicBezTo>
                  <a:close/>
                  <a:moveTo>
                    <a:pt x="434395" y="203982"/>
                  </a:moveTo>
                  <a:cubicBezTo>
                    <a:pt x="444843" y="203982"/>
                    <a:pt x="451324" y="211261"/>
                    <a:pt x="451721" y="222642"/>
                  </a:cubicBezTo>
                  <a:lnTo>
                    <a:pt x="416143" y="222642"/>
                  </a:lnTo>
                  <a:cubicBezTo>
                    <a:pt x="416540" y="213114"/>
                    <a:pt x="422095" y="203982"/>
                    <a:pt x="434395" y="203982"/>
                  </a:cubicBezTo>
                  <a:close/>
                  <a:moveTo>
                    <a:pt x="537906" y="261155"/>
                  </a:moveTo>
                  <a:lnTo>
                    <a:pt x="537906" y="160705"/>
                  </a:lnTo>
                  <a:lnTo>
                    <a:pt x="525342" y="160705"/>
                  </a:lnTo>
                  <a:lnTo>
                    <a:pt x="525342" y="200805"/>
                  </a:lnTo>
                  <a:cubicBezTo>
                    <a:pt x="520316" y="195512"/>
                    <a:pt x="513703" y="192732"/>
                    <a:pt x="505900" y="192732"/>
                  </a:cubicBezTo>
                  <a:cubicBezTo>
                    <a:pt x="490029" y="192732"/>
                    <a:pt x="476935" y="207290"/>
                    <a:pt x="476935" y="227804"/>
                  </a:cubicBezTo>
                  <a:cubicBezTo>
                    <a:pt x="476935" y="248450"/>
                    <a:pt x="490029" y="263008"/>
                    <a:pt x="505900" y="263008"/>
                  </a:cubicBezTo>
                  <a:cubicBezTo>
                    <a:pt x="514100" y="263008"/>
                    <a:pt x="520977" y="259964"/>
                    <a:pt x="526003" y="254273"/>
                  </a:cubicBezTo>
                  <a:lnTo>
                    <a:pt x="526003" y="261155"/>
                  </a:lnTo>
                  <a:lnTo>
                    <a:pt x="537906" y="261155"/>
                  </a:lnTo>
                  <a:close/>
                  <a:moveTo>
                    <a:pt x="507883" y="204246"/>
                  </a:moveTo>
                  <a:cubicBezTo>
                    <a:pt x="518993" y="204246"/>
                    <a:pt x="526003" y="213246"/>
                    <a:pt x="526003" y="227804"/>
                  </a:cubicBezTo>
                  <a:cubicBezTo>
                    <a:pt x="526003" y="242362"/>
                    <a:pt x="518993" y="251361"/>
                    <a:pt x="507883" y="251361"/>
                  </a:cubicBezTo>
                  <a:cubicBezTo>
                    <a:pt x="496774" y="251361"/>
                    <a:pt x="489764" y="242362"/>
                    <a:pt x="489764" y="227804"/>
                  </a:cubicBezTo>
                  <a:cubicBezTo>
                    <a:pt x="489764" y="213246"/>
                    <a:pt x="496774" y="204246"/>
                    <a:pt x="507883" y="204246"/>
                  </a:cubicBezTo>
                  <a:close/>
                </a:path>
              </a:pathLst>
            </a:custGeom>
            <a:solidFill>
              <a:srgbClr val="16191C"/>
            </a:solidFill>
            <a:ln w="8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7B30E3CC-8651-A646-B52D-B64A1026E318}"/>
                </a:ext>
              </a:extLst>
            </p:cNvPr>
            <p:cNvSpPr/>
            <p:nvPr/>
          </p:nvSpPr>
          <p:spPr>
            <a:xfrm>
              <a:off x="6253384" y="5463901"/>
              <a:ext cx="1238844" cy="131418"/>
            </a:xfrm>
            <a:custGeom>
              <a:avLst/>
              <a:gdLst>
                <a:gd name="connsiteX0" fmla="*/ 33461 w 1238844"/>
                <a:gd name="connsiteY0" fmla="*/ 5956 h 131418"/>
                <a:gd name="connsiteX1" fmla="*/ 6348 w 1238844"/>
                <a:gd name="connsiteY1" fmla="*/ 29778 h 131418"/>
                <a:gd name="connsiteX2" fmla="*/ 21823 w 1238844"/>
                <a:gd name="connsiteY2" fmla="*/ 52012 h 131418"/>
                <a:gd name="connsiteX3" fmla="*/ 36239 w 1238844"/>
                <a:gd name="connsiteY3" fmla="*/ 59688 h 131418"/>
                <a:gd name="connsiteX4" fmla="*/ 50787 w 1238844"/>
                <a:gd name="connsiteY4" fmla="*/ 75834 h 131418"/>
                <a:gd name="connsiteX5" fmla="*/ 35445 w 1238844"/>
                <a:gd name="connsiteY5" fmla="*/ 89730 h 131418"/>
                <a:gd name="connsiteX6" fmla="*/ 8861 w 1238844"/>
                <a:gd name="connsiteY6" fmla="*/ 73452 h 131418"/>
                <a:gd name="connsiteX7" fmla="*/ 0 w 1238844"/>
                <a:gd name="connsiteY7" fmla="*/ 81922 h 131418"/>
                <a:gd name="connsiteX8" fmla="*/ 35181 w 1238844"/>
                <a:gd name="connsiteY8" fmla="*/ 102303 h 131418"/>
                <a:gd name="connsiteX9" fmla="*/ 64278 w 1238844"/>
                <a:gd name="connsiteY9" fmla="*/ 75702 h 131418"/>
                <a:gd name="connsiteX10" fmla="*/ 44836 w 1238844"/>
                <a:gd name="connsiteY10" fmla="*/ 49232 h 131418"/>
                <a:gd name="connsiteX11" fmla="*/ 30949 w 1238844"/>
                <a:gd name="connsiteY11" fmla="*/ 42086 h 131418"/>
                <a:gd name="connsiteX12" fmla="*/ 19839 w 1238844"/>
                <a:gd name="connsiteY12" fmla="*/ 29513 h 131418"/>
                <a:gd name="connsiteX13" fmla="*/ 33726 w 1238844"/>
                <a:gd name="connsiteY13" fmla="*/ 18528 h 131418"/>
                <a:gd name="connsiteX14" fmla="*/ 55284 w 1238844"/>
                <a:gd name="connsiteY14" fmla="*/ 31631 h 131418"/>
                <a:gd name="connsiteX15" fmla="*/ 64146 w 1238844"/>
                <a:gd name="connsiteY15" fmla="*/ 23293 h 131418"/>
                <a:gd name="connsiteX16" fmla="*/ 33461 w 1238844"/>
                <a:gd name="connsiteY16" fmla="*/ 5956 h 131418"/>
                <a:gd name="connsiteX17" fmla="*/ 96098 w 1238844"/>
                <a:gd name="connsiteY17" fmla="*/ 33880 h 131418"/>
                <a:gd name="connsiteX18" fmla="*/ 96098 w 1238844"/>
                <a:gd name="connsiteY18" fmla="*/ 14558 h 131418"/>
                <a:gd name="connsiteX19" fmla="*/ 83534 w 1238844"/>
                <a:gd name="connsiteY19" fmla="*/ 14558 h 131418"/>
                <a:gd name="connsiteX20" fmla="*/ 83534 w 1238844"/>
                <a:gd name="connsiteY20" fmla="*/ 33880 h 131418"/>
                <a:gd name="connsiteX21" fmla="*/ 73218 w 1238844"/>
                <a:gd name="connsiteY21" fmla="*/ 33880 h 131418"/>
                <a:gd name="connsiteX22" fmla="*/ 73218 w 1238844"/>
                <a:gd name="connsiteY22" fmla="*/ 44600 h 131418"/>
                <a:gd name="connsiteX23" fmla="*/ 83534 w 1238844"/>
                <a:gd name="connsiteY23" fmla="*/ 44600 h 131418"/>
                <a:gd name="connsiteX24" fmla="*/ 83534 w 1238844"/>
                <a:gd name="connsiteY24" fmla="*/ 79275 h 131418"/>
                <a:gd name="connsiteX25" fmla="*/ 100992 w 1238844"/>
                <a:gd name="connsiteY25" fmla="*/ 100450 h 131418"/>
                <a:gd name="connsiteX26" fmla="*/ 109589 w 1238844"/>
                <a:gd name="connsiteY26" fmla="*/ 100450 h 131418"/>
                <a:gd name="connsiteX27" fmla="*/ 109589 w 1238844"/>
                <a:gd name="connsiteY27" fmla="*/ 89333 h 131418"/>
                <a:gd name="connsiteX28" fmla="*/ 105489 w 1238844"/>
                <a:gd name="connsiteY28" fmla="*/ 89333 h 131418"/>
                <a:gd name="connsiteX29" fmla="*/ 96098 w 1238844"/>
                <a:gd name="connsiteY29" fmla="*/ 78216 h 131418"/>
                <a:gd name="connsiteX30" fmla="*/ 96098 w 1238844"/>
                <a:gd name="connsiteY30" fmla="*/ 44600 h 131418"/>
                <a:gd name="connsiteX31" fmla="*/ 109853 w 1238844"/>
                <a:gd name="connsiteY31" fmla="*/ 44600 h 131418"/>
                <a:gd name="connsiteX32" fmla="*/ 109853 w 1238844"/>
                <a:gd name="connsiteY32" fmla="*/ 33880 h 131418"/>
                <a:gd name="connsiteX33" fmla="*/ 96098 w 1238844"/>
                <a:gd name="connsiteY33" fmla="*/ 33880 h 131418"/>
                <a:gd name="connsiteX34" fmla="*/ 157330 w 1238844"/>
                <a:gd name="connsiteY34" fmla="*/ 45791 h 131418"/>
                <a:gd name="connsiteX35" fmla="*/ 157330 w 1238844"/>
                <a:gd name="connsiteY35" fmla="*/ 33351 h 131418"/>
                <a:gd name="connsiteX36" fmla="*/ 153891 w 1238844"/>
                <a:gd name="connsiteY36" fmla="*/ 33351 h 131418"/>
                <a:gd name="connsiteX37" fmla="*/ 137094 w 1238844"/>
                <a:gd name="connsiteY37" fmla="*/ 43674 h 131418"/>
                <a:gd name="connsiteX38" fmla="*/ 137094 w 1238844"/>
                <a:gd name="connsiteY38" fmla="*/ 33880 h 131418"/>
                <a:gd name="connsiteX39" fmla="*/ 125323 w 1238844"/>
                <a:gd name="connsiteY39" fmla="*/ 33880 h 131418"/>
                <a:gd name="connsiteX40" fmla="*/ 125323 w 1238844"/>
                <a:gd name="connsiteY40" fmla="*/ 100450 h 131418"/>
                <a:gd name="connsiteX41" fmla="*/ 137887 w 1238844"/>
                <a:gd name="connsiteY41" fmla="*/ 100450 h 131418"/>
                <a:gd name="connsiteX42" fmla="*/ 137887 w 1238844"/>
                <a:gd name="connsiteY42" fmla="*/ 62467 h 131418"/>
                <a:gd name="connsiteX43" fmla="*/ 151510 w 1238844"/>
                <a:gd name="connsiteY43" fmla="*/ 45791 h 131418"/>
                <a:gd name="connsiteX44" fmla="*/ 157330 w 1238844"/>
                <a:gd name="connsiteY44" fmla="*/ 45791 h 131418"/>
                <a:gd name="connsiteX45" fmla="*/ 194580 w 1238844"/>
                <a:gd name="connsiteY45" fmla="*/ 32028 h 131418"/>
                <a:gd name="connsiteX46" fmla="*/ 167732 w 1238844"/>
                <a:gd name="connsiteY46" fmla="*/ 45924 h 131418"/>
                <a:gd name="connsiteX47" fmla="*/ 176461 w 1238844"/>
                <a:gd name="connsiteY47" fmla="*/ 53203 h 131418"/>
                <a:gd name="connsiteX48" fmla="*/ 194316 w 1238844"/>
                <a:gd name="connsiteY48" fmla="*/ 43277 h 131418"/>
                <a:gd name="connsiteX49" fmla="*/ 206484 w 1238844"/>
                <a:gd name="connsiteY49" fmla="*/ 54659 h 131418"/>
                <a:gd name="connsiteX50" fmla="*/ 206484 w 1238844"/>
                <a:gd name="connsiteY50" fmla="*/ 57041 h 131418"/>
                <a:gd name="connsiteX51" fmla="*/ 191803 w 1238844"/>
                <a:gd name="connsiteY51" fmla="*/ 60879 h 131418"/>
                <a:gd name="connsiteX52" fmla="*/ 165880 w 1238844"/>
                <a:gd name="connsiteY52" fmla="*/ 85230 h 131418"/>
                <a:gd name="connsiteX53" fmla="*/ 185190 w 1238844"/>
                <a:gd name="connsiteY53" fmla="*/ 102303 h 131418"/>
                <a:gd name="connsiteX54" fmla="*/ 207542 w 1238844"/>
                <a:gd name="connsiteY54" fmla="*/ 91583 h 131418"/>
                <a:gd name="connsiteX55" fmla="*/ 207542 w 1238844"/>
                <a:gd name="connsiteY55" fmla="*/ 100450 h 131418"/>
                <a:gd name="connsiteX56" fmla="*/ 219048 w 1238844"/>
                <a:gd name="connsiteY56" fmla="*/ 100450 h 131418"/>
                <a:gd name="connsiteX57" fmla="*/ 219048 w 1238844"/>
                <a:gd name="connsiteY57" fmla="*/ 55585 h 131418"/>
                <a:gd name="connsiteX58" fmla="*/ 194580 w 1238844"/>
                <a:gd name="connsiteY58" fmla="*/ 32028 h 131418"/>
                <a:gd name="connsiteX59" fmla="*/ 206484 w 1238844"/>
                <a:gd name="connsiteY59" fmla="*/ 67761 h 131418"/>
                <a:gd name="connsiteX60" fmla="*/ 206484 w 1238844"/>
                <a:gd name="connsiteY60" fmla="*/ 74643 h 131418"/>
                <a:gd name="connsiteX61" fmla="*/ 186645 w 1238844"/>
                <a:gd name="connsiteY61" fmla="*/ 91053 h 131418"/>
                <a:gd name="connsiteX62" fmla="*/ 178445 w 1238844"/>
                <a:gd name="connsiteY62" fmla="*/ 84304 h 131418"/>
                <a:gd name="connsiteX63" fmla="*/ 193787 w 1238844"/>
                <a:gd name="connsiteY63" fmla="*/ 71069 h 131418"/>
                <a:gd name="connsiteX64" fmla="*/ 206484 w 1238844"/>
                <a:gd name="connsiteY64" fmla="*/ 67761 h 131418"/>
                <a:gd name="connsiteX65" fmla="*/ 253543 w 1238844"/>
                <a:gd name="connsiteY65" fmla="*/ 33880 h 131418"/>
                <a:gd name="connsiteX66" fmla="*/ 253543 w 1238844"/>
                <a:gd name="connsiteY66" fmla="*/ 14558 h 131418"/>
                <a:gd name="connsiteX67" fmla="*/ 240979 w 1238844"/>
                <a:gd name="connsiteY67" fmla="*/ 14558 h 131418"/>
                <a:gd name="connsiteX68" fmla="*/ 240979 w 1238844"/>
                <a:gd name="connsiteY68" fmla="*/ 33880 h 131418"/>
                <a:gd name="connsiteX69" fmla="*/ 230662 w 1238844"/>
                <a:gd name="connsiteY69" fmla="*/ 33880 h 131418"/>
                <a:gd name="connsiteX70" fmla="*/ 230662 w 1238844"/>
                <a:gd name="connsiteY70" fmla="*/ 44600 h 131418"/>
                <a:gd name="connsiteX71" fmla="*/ 240979 w 1238844"/>
                <a:gd name="connsiteY71" fmla="*/ 44600 h 131418"/>
                <a:gd name="connsiteX72" fmla="*/ 240979 w 1238844"/>
                <a:gd name="connsiteY72" fmla="*/ 79275 h 131418"/>
                <a:gd name="connsiteX73" fmla="*/ 258437 w 1238844"/>
                <a:gd name="connsiteY73" fmla="*/ 100450 h 131418"/>
                <a:gd name="connsiteX74" fmla="*/ 267034 w 1238844"/>
                <a:gd name="connsiteY74" fmla="*/ 100450 h 131418"/>
                <a:gd name="connsiteX75" fmla="*/ 267034 w 1238844"/>
                <a:gd name="connsiteY75" fmla="*/ 89333 h 131418"/>
                <a:gd name="connsiteX76" fmla="*/ 262934 w 1238844"/>
                <a:gd name="connsiteY76" fmla="*/ 89333 h 131418"/>
                <a:gd name="connsiteX77" fmla="*/ 253543 w 1238844"/>
                <a:gd name="connsiteY77" fmla="*/ 78216 h 131418"/>
                <a:gd name="connsiteX78" fmla="*/ 253543 w 1238844"/>
                <a:gd name="connsiteY78" fmla="*/ 44600 h 131418"/>
                <a:gd name="connsiteX79" fmla="*/ 267298 w 1238844"/>
                <a:gd name="connsiteY79" fmla="*/ 44600 h 131418"/>
                <a:gd name="connsiteX80" fmla="*/ 267298 w 1238844"/>
                <a:gd name="connsiteY80" fmla="*/ 33880 h 131418"/>
                <a:gd name="connsiteX81" fmla="*/ 253543 w 1238844"/>
                <a:gd name="connsiteY81" fmla="*/ 33880 h 131418"/>
                <a:gd name="connsiteX82" fmla="*/ 308456 w 1238844"/>
                <a:gd name="connsiteY82" fmla="*/ 32028 h 131418"/>
                <a:gd name="connsiteX83" fmla="*/ 277243 w 1238844"/>
                <a:gd name="connsiteY83" fmla="*/ 67099 h 131418"/>
                <a:gd name="connsiteX84" fmla="*/ 310175 w 1238844"/>
                <a:gd name="connsiteY84" fmla="*/ 102303 h 131418"/>
                <a:gd name="connsiteX85" fmla="*/ 336363 w 1238844"/>
                <a:gd name="connsiteY85" fmla="*/ 92377 h 131418"/>
                <a:gd name="connsiteX86" fmla="*/ 328824 w 1238844"/>
                <a:gd name="connsiteY86" fmla="*/ 83774 h 131418"/>
                <a:gd name="connsiteX87" fmla="*/ 310043 w 1238844"/>
                <a:gd name="connsiteY87" fmla="*/ 91053 h 131418"/>
                <a:gd name="connsiteX88" fmla="*/ 290204 w 1238844"/>
                <a:gd name="connsiteY88" fmla="*/ 72261 h 131418"/>
                <a:gd name="connsiteX89" fmla="*/ 337421 w 1238844"/>
                <a:gd name="connsiteY89" fmla="*/ 72261 h 131418"/>
                <a:gd name="connsiteX90" fmla="*/ 337421 w 1238844"/>
                <a:gd name="connsiteY90" fmla="*/ 64055 h 131418"/>
                <a:gd name="connsiteX91" fmla="*/ 308456 w 1238844"/>
                <a:gd name="connsiteY91" fmla="*/ 32028 h 131418"/>
                <a:gd name="connsiteX92" fmla="*/ 308456 w 1238844"/>
                <a:gd name="connsiteY92" fmla="*/ 43277 h 131418"/>
                <a:gd name="connsiteX93" fmla="*/ 325782 w 1238844"/>
                <a:gd name="connsiteY93" fmla="*/ 61938 h 131418"/>
                <a:gd name="connsiteX94" fmla="*/ 290204 w 1238844"/>
                <a:gd name="connsiteY94" fmla="*/ 61938 h 131418"/>
                <a:gd name="connsiteX95" fmla="*/ 308456 w 1238844"/>
                <a:gd name="connsiteY95" fmla="*/ 43277 h 131418"/>
                <a:gd name="connsiteX96" fmla="*/ 380225 w 1238844"/>
                <a:gd name="connsiteY96" fmla="*/ 32028 h 131418"/>
                <a:gd name="connsiteX97" fmla="*/ 350203 w 1238844"/>
                <a:gd name="connsiteY97" fmla="*/ 67099 h 131418"/>
                <a:gd name="connsiteX98" fmla="*/ 380622 w 1238844"/>
                <a:gd name="connsiteY98" fmla="*/ 102303 h 131418"/>
                <a:gd name="connsiteX99" fmla="*/ 400064 w 1238844"/>
                <a:gd name="connsiteY99" fmla="*/ 92774 h 131418"/>
                <a:gd name="connsiteX100" fmla="*/ 400064 w 1238844"/>
                <a:gd name="connsiteY100" fmla="*/ 99656 h 131418"/>
                <a:gd name="connsiteX101" fmla="*/ 380093 w 1238844"/>
                <a:gd name="connsiteY101" fmla="*/ 120169 h 131418"/>
                <a:gd name="connsiteX102" fmla="*/ 356683 w 1238844"/>
                <a:gd name="connsiteY102" fmla="*/ 111699 h 131418"/>
                <a:gd name="connsiteX103" fmla="*/ 351525 w 1238844"/>
                <a:gd name="connsiteY103" fmla="*/ 122022 h 131418"/>
                <a:gd name="connsiteX104" fmla="*/ 379564 w 1238844"/>
                <a:gd name="connsiteY104" fmla="*/ 131419 h 131418"/>
                <a:gd name="connsiteX105" fmla="*/ 411174 w 1238844"/>
                <a:gd name="connsiteY105" fmla="*/ 99524 h 131418"/>
                <a:gd name="connsiteX106" fmla="*/ 411174 w 1238844"/>
                <a:gd name="connsiteY106" fmla="*/ 33880 h 131418"/>
                <a:gd name="connsiteX107" fmla="*/ 399006 w 1238844"/>
                <a:gd name="connsiteY107" fmla="*/ 33880 h 131418"/>
                <a:gd name="connsiteX108" fmla="*/ 399006 w 1238844"/>
                <a:gd name="connsiteY108" fmla="*/ 40630 h 131418"/>
                <a:gd name="connsiteX109" fmla="*/ 380225 w 1238844"/>
                <a:gd name="connsiteY109" fmla="*/ 32028 h 131418"/>
                <a:gd name="connsiteX110" fmla="*/ 381151 w 1238844"/>
                <a:gd name="connsiteY110" fmla="*/ 43542 h 131418"/>
                <a:gd name="connsiteX111" fmla="*/ 399271 w 1238844"/>
                <a:gd name="connsiteY111" fmla="*/ 67099 h 131418"/>
                <a:gd name="connsiteX112" fmla="*/ 381151 w 1238844"/>
                <a:gd name="connsiteY112" fmla="*/ 90657 h 131418"/>
                <a:gd name="connsiteX113" fmla="*/ 363032 w 1238844"/>
                <a:gd name="connsiteY113" fmla="*/ 67099 h 131418"/>
                <a:gd name="connsiteX114" fmla="*/ 381151 w 1238844"/>
                <a:gd name="connsiteY114" fmla="*/ 43542 h 131418"/>
                <a:gd name="connsiteX115" fmla="*/ 445427 w 1238844"/>
                <a:gd name="connsiteY115" fmla="*/ 21572 h 131418"/>
                <a:gd name="connsiteX116" fmla="*/ 445427 w 1238844"/>
                <a:gd name="connsiteY116" fmla="*/ 7808 h 131418"/>
                <a:gd name="connsiteX117" fmla="*/ 432334 w 1238844"/>
                <a:gd name="connsiteY117" fmla="*/ 7808 h 131418"/>
                <a:gd name="connsiteX118" fmla="*/ 432334 w 1238844"/>
                <a:gd name="connsiteY118" fmla="*/ 21572 h 131418"/>
                <a:gd name="connsiteX119" fmla="*/ 445427 w 1238844"/>
                <a:gd name="connsiteY119" fmla="*/ 21572 h 131418"/>
                <a:gd name="connsiteX120" fmla="*/ 445163 w 1238844"/>
                <a:gd name="connsiteY120" fmla="*/ 100450 h 131418"/>
                <a:gd name="connsiteX121" fmla="*/ 445163 w 1238844"/>
                <a:gd name="connsiteY121" fmla="*/ 33880 h 131418"/>
                <a:gd name="connsiteX122" fmla="*/ 432598 w 1238844"/>
                <a:gd name="connsiteY122" fmla="*/ 33880 h 131418"/>
                <a:gd name="connsiteX123" fmla="*/ 432598 w 1238844"/>
                <a:gd name="connsiteY123" fmla="*/ 100450 h 131418"/>
                <a:gd name="connsiteX124" fmla="*/ 445163 w 1238844"/>
                <a:gd name="connsiteY124" fmla="*/ 100450 h 131418"/>
                <a:gd name="connsiteX125" fmla="*/ 494833 w 1238844"/>
                <a:gd name="connsiteY125" fmla="*/ 32028 h 131418"/>
                <a:gd name="connsiteX126" fmla="*/ 463620 w 1238844"/>
                <a:gd name="connsiteY126" fmla="*/ 67099 h 131418"/>
                <a:gd name="connsiteX127" fmla="*/ 495495 w 1238844"/>
                <a:gd name="connsiteY127" fmla="*/ 102303 h 131418"/>
                <a:gd name="connsiteX128" fmla="*/ 522211 w 1238844"/>
                <a:gd name="connsiteY128" fmla="*/ 86421 h 131418"/>
                <a:gd name="connsiteX129" fmla="*/ 512556 w 1238844"/>
                <a:gd name="connsiteY129" fmla="*/ 80995 h 131418"/>
                <a:gd name="connsiteX130" fmla="*/ 495495 w 1238844"/>
                <a:gd name="connsiteY130" fmla="*/ 90657 h 131418"/>
                <a:gd name="connsiteX131" fmla="*/ 476449 w 1238844"/>
                <a:gd name="connsiteY131" fmla="*/ 67099 h 131418"/>
                <a:gd name="connsiteX132" fmla="*/ 495230 w 1238844"/>
                <a:gd name="connsiteY132" fmla="*/ 43542 h 131418"/>
                <a:gd name="connsiteX133" fmla="*/ 512821 w 1238844"/>
                <a:gd name="connsiteY133" fmla="*/ 54923 h 131418"/>
                <a:gd name="connsiteX134" fmla="*/ 522476 w 1238844"/>
                <a:gd name="connsiteY134" fmla="*/ 49629 h 131418"/>
                <a:gd name="connsiteX135" fmla="*/ 494833 w 1238844"/>
                <a:gd name="connsiteY135" fmla="*/ 32028 h 131418"/>
                <a:gd name="connsiteX136" fmla="*/ 609682 w 1238844"/>
                <a:gd name="connsiteY136" fmla="*/ 5956 h 131418"/>
                <a:gd name="connsiteX137" fmla="*/ 566434 w 1238844"/>
                <a:gd name="connsiteY137" fmla="*/ 54129 h 131418"/>
                <a:gd name="connsiteX138" fmla="*/ 609682 w 1238844"/>
                <a:gd name="connsiteY138" fmla="*/ 102303 h 131418"/>
                <a:gd name="connsiteX139" fmla="*/ 652931 w 1238844"/>
                <a:gd name="connsiteY139" fmla="*/ 54129 h 131418"/>
                <a:gd name="connsiteX140" fmla="*/ 609682 w 1238844"/>
                <a:gd name="connsiteY140" fmla="*/ 5956 h 131418"/>
                <a:gd name="connsiteX141" fmla="*/ 609682 w 1238844"/>
                <a:gd name="connsiteY141" fmla="*/ 18528 h 131418"/>
                <a:gd name="connsiteX142" fmla="*/ 639441 w 1238844"/>
                <a:gd name="connsiteY142" fmla="*/ 54129 h 131418"/>
                <a:gd name="connsiteX143" fmla="*/ 609682 w 1238844"/>
                <a:gd name="connsiteY143" fmla="*/ 89730 h 131418"/>
                <a:gd name="connsiteX144" fmla="*/ 579924 w 1238844"/>
                <a:gd name="connsiteY144" fmla="*/ 54129 h 131418"/>
                <a:gd name="connsiteX145" fmla="*/ 609682 w 1238844"/>
                <a:gd name="connsiteY145" fmla="*/ 18528 h 131418"/>
                <a:gd name="connsiteX146" fmla="*/ 683843 w 1238844"/>
                <a:gd name="connsiteY146" fmla="*/ 0 h 131418"/>
                <a:gd name="connsiteX147" fmla="*/ 671278 w 1238844"/>
                <a:gd name="connsiteY147" fmla="*/ 0 h 131418"/>
                <a:gd name="connsiteX148" fmla="*/ 671278 w 1238844"/>
                <a:gd name="connsiteY148" fmla="*/ 100450 h 131418"/>
                <a:gd name="connsiteX149" fmla="*/ 683181 w 1238844"/>
                <a:gd name="connsiteY149" fmla="*/ 100450 h 131418"/>
                <a:gd name="connsiteX150" fmla="*/ 683181 w 1238844"/>
                <a:gd name="connsiteY150" fmla="*/ 93568 h 131418"/>
                <a:gd name="connsiteX151" fmla="*/ 703285 w 1238844"/>
                <a:gd name="connsiteY151" fmla="*/ 102303 h 131418"/>
                <a:gd name="connsiteX152" fmla="*/ 732249 w 1238844"/>
                <a:gd name="connsiteY152" fmla="*/ 67099 h 131418"/>
                <a:gd name="connsiteX153" fmla="*/ 703285 w 1238844"/>
                <a:gd name="connsiteY153" fmla="*/ 32028 h 131418"/>
                <a:gd name="connsiteX154" fmla="*/ 683843 w 1238844"/>
                <a:gd name="connsiteY154" fmla="*/ 40101 h 131418"/>
                <a:gd name="connsiteX155" fmla="*/ 683843 w 1238844"/>
                <a:gd name="connsiteY155" fmla="*/ 0 h 131418"/>
                <a:gd name="connsiteX156" fmla="*/ 701301 w 1238844"/>
                <a:gd name="connsiteY156" fmla="*/ 43542 h 131418"/>
                <a:gd name="connsiteX157" fmla="*/ 719420 w 1238844"/>
                <a:gd name="connsiteY157" fmla="*/ 67099 h 131418"/>
                <a:gd name="connsiteX158" fmla="*/ 701301 w 1238844"/>
                <a:gd name="connsiteY158" fmla="*/ 90657 h 131418"/>
                <a:gd name="connsiteX159" fmla="*/ 683181 w 1238844"/>
                <a:gd name="connsiteY159" fmla="*/ 67099 h 131418"/>
                <a:gd name="connsiteX160" fmla="*/ 701301 w 1238844"/>
                <a:gd name="connsiteY160" fmla="*/ 43542 h 131418"/>
                <a:gd name="connsiteX161" fmla="*/ 764865 w 1238844"/>
                <a:gd name="connsiteY161" fmla="*/ 21572 h 131418"/>
                <a:gd name="connsiteX162" fmla="*/ 764865 w 1238844"/>
                <a:gd name="connsiteY162" fmla="*/ 7808 h 131418"/>
                <a:gd name="connsiteX163" fmla="*/ 751772 w 1238844"/>
                <a:gd name="connsiteY163" fmla="*/ 7808 h 131418"/>
                <a:gd name="connsiteX164" fmla="*/ 751772 w 1238844"/>
                <a:gd name="connsiteY164" fmla="*/ 21572 h 131418"/>
                <a:gd name="connsiteX165" fmla="*/ 764865 w 1238844"/>
                <a:gd name="connsiteY165" fmla="*/ 21572 h 131418"/>
                <a:gd name="connsiteX166" fmla="*/ 764601 w 1238844"/>
                <a:gd name="connsiteY166" fmla="*/ 33880 h 131418"/>
                <a:gd name="connsiteX167" fmla="*/ 752036 w 1238844"/>
                <a:gd name="connsiteY167" fmla="*/ 33880 h 131418"/>
                <a:gd name="connsiteX168" fmla="*/ 752036 w 1238844"/>
                <a:gd name="connsiteY168" fmla="*/ 108391 h 131418"/>
                <a:gd name="connsiteX169" fmla="*/ 742910 w 1238844"/>
                <a:gd name="connsiteY169" fmla="*/ 118581 h 131418"/>
                <a:gd name="connsiteX170" fmla="*/ 741191 w 1238844"/>
                <a:gd name="connsiteY170" fmla="*/ 118581 h 131418"/>
                <a:gd name="connsiteX171" fmla="*/ 741191 w 1238844"/>
                <a:gd name="connsiteY171" fmla="*/ 130095 h 131418"/>
                <a:gd name="connsiteX172" fmla="*/ 744762 w 1238844"/>
                <a:gd name="connsiteY172" fmla="*/ 130095 h 131418"/>
                <a:gd name="connsiteX173" fmla="*/ 764601 w 1238844"/>
                <a:gd name="connsiteY173" fmla="*/ 108126 h 131418"/>
                <a:gd name="connsiteX174" fmla="*/ 764601 w 1238844"/>
                <a:gd name="connsiteY174" fmla="*/ 33880 h 131418"/>
                <a:gd name="connsiteX175" fmla="*/ 812820 w 1238844"/>
                <a:gd name="connsiteY175" fmla="*/ 32028 h 131418"/>
                <a:gd name="connsiteX176" fmla="*/ 781609 w 1238844"/>
                <a:gd name="connsiteY176" fmla="*/ 67099 h 131418"/>
                <a:gd name="connsiteX177" fmla="*/ 814539 w 1238844"/>
                <a:gd name="connsiteY177" fmla="*/ 102303 h 131418"/>
                <a:gd name="connsiteX178" fmla="*/ 840726 w 1238844"/>
                <a:gd name="connsiteY178" fmla="*/ 92377 h 131418"/>
                <a:gd name="connsiteX179" fmla="*/ 833188 w 1238844"/>
                <a:gd name="connsiteY179" fmla="*/ 83774 h 131418"/>
                <a:gd name="connsiteX180" fmla="*/ 814407 w 1238844"/>
                <a:gd name="connsiteY180" fmla="*/ 91053 h 131418"/>
                <a:gd name="connsiteX181" fmla="*/ 794568 w 1238844"/>
                <a:gd name="connsiteY181" fmla="*/ 72261 h 131418"/>
                <a:gd name="connsiteX182" fmla="*/ 841784 w 1238844"/>
                <a:gd name="connsiteY182" fmla="*/ 72261 h 131418"/>
                <a:gd name="connsiteX183" fmla="*/ 841784 w 1238844"/>
                <a:gd name="connsiteY183" fmla="*/ 64055 h 131418"/>
                <a:gd name="connsiteX184" fmla="*/ 812820 w 1238844"/>
                <a:gd name="connsiteY184" fmla="*/ 32028 h 131418"/>
                <a:gd name="connsiteX185" fmla="*/ 812820 w 1238844"/>
                <a:gd name="connsiteY185" fmla="*/ 43277 h 131418"/>
                <a:gd name="connsiteX186" fmla="*/ 830146 w 1238844"/>
                <a:gd name="connsiteY186" fmla="*/ 61938 h 131418"/>
                <a:gd name="connsiteX187" fmla="*/ 794568 w 1238844"/>
                <a:gd name="connsiteY187" fmla="*/ 61938 h 131418"/>
                <a:gd name="connsiteX188" fmla="*/ 812820 w 1238844"/>
                <a:gd name="connsiteY188" fmla="*/ 43277 h 131418"/>
                <a:gd name="connsiteX189" fmla="*/ 886441 w 1238844"/>
                <a:gd name="connsiteY189" fmla="*/ 32028 h 131418"/>
                <a:gd name="connsiteX190" fmla="*/ 855228 w 1238844"/>
                <a:gd name="connsiteY190" fmla="*/ 67099 h 131418"/>
                <a:gd name="connsiteX191" fmla="*/ 887102 w 1238844"/>
                <a:gd name="connsiteY191" fmla="*/ 102303 h 131418"/>
                <a:gd name="connsiteX192" fmla="*/ 913818 w 1238844"/>
                <a:gd name="connsiteY192" fmla="*/ 86421 h 131418"/>
                <a:gd name="connsiteX193" fmla="*/ 904163 w 1238844"/>
                <a:gd name="connsiteY193" fmla="*/ 80995 h 131418"/>
                <a:gd name="connsiteX194" fmla="*/ 887102 w 1238844"/>
                <a:gd name="connsiteY194" fmla="*/ 90657 h 131418"/>
                <a:gd name="connsiteX195" fmla="*/ 868057 w 1238844"/>
                <a:gd name="connsiteY195" fmla="*/ 67099 h 131418"/>
                <a:gd name="connsiteX196" fmla="*/ 886837 w 1238844"/>
                <a:gd name="connsiteY196" fmla="*/ 43542 h 131418"/>
                <a:gd name="connsiteX197" fmla="*/ 904428 w 1238844"/>
                <a:gd name="connsiteY197" fmla="*/ 54923 h 131418"/>
                <a:gd name="connsiteX198" fmla="*/ 914083 w 1238844"/>
                <a:gd name="connsiteY198" fmla="*/ 49629 h 131418"/>
                <a:gd name="connsiteX199" fmla="*/ 886441 w 1238844"/>
                <a:gd name="connsiteY199" fmla="*/ 32028 h 131418"/>
                <a:gd name="connsiteX200" fmla="*/ 944927 w 1238844"/>
                <a:gd name="connsiteY200" fmla="*/ 33880 h 131418"/>
                <a:gd name="connsiteX201" fmla="*/ 944927 w 1238844"/>
                <a:gd name="connsiteY201" fmla="*/ 14558 h 131418"/>
                <a:gd name="connsiteX202" fmla="*/ 932363 w 1238844"/>
                <a:gd name="connsiteY202" fmla="*/ 14558 h 131418"/>
                <a:gd name="connsiteX203" fmla="*/ 932363 w 1238844"/>
                <a:gd name="connsiteY203" fmla="*/ 33880 h 131418"/>
                <a:gd name="connsiteX204" fmla="*/ 922047 w 1238844"/>
                <a:gd name="connsiteY204" fmla="*/ 33880 h 131418"/>
                <a:gd name="connsiteX205" fmla="*/ 922047 w 1238844"/>
                <a:gd name="connsiteY205" fmla="*/ 44600 h 131418"/>
                <a:gd name="connsiteX206" fmla="*/ 932363 w 1238844"/>
                <a:gd name="connsiteY206" fmla="*/ 44600 h 131418"/>
                <a:gd name="connsiteX207" fmla="*/ 932363 w 1238844"/>
                <a:gd name="connsiteY207" fmla="*/ 79275 h 131418"/>
                <a:gd name="connsiteX208" fmla="*/ 949821 w 1238844"/>
                <a:gd name="connsiteY208" fmla="*/ 100450 h 131418"/>
                <a:gd name="connsiteX209" fmla="*/ 958418 w 1238844"/>
                <a:gd name="connsiteY209" fmla="*/ 100450 h 131418"/>
                <a:gd name="connsiteX210" fmla="*/ 958418 w 1238844"/>
                <a:gd name="connsiteY210" fmla="*/ 89333 h 131418"/>
                <a:gd name="connsiteX211" fmla="*/ 954318 w 1238844"/>
                <a:gd name="connsiteY211" fmla="*/ 89333 h 131418"/>
                <a:gd name="connsiteX212" fmla="*/ 944927 w 1238844"/>
                <a:gd name="connsiteY212" fmla="*/ 78216 h 131418"/>
                <a:gd name="connsiteX213" fmla="*/ 944927 w 1238844"/>
                <a:gd name="connsiteY213" fmla="*/ 44600 h 131418"/>
                <a:gd name="connsiteX214" fmla="*/ 958682 w 1238844"/>
                <a:gd name="connsiteY214" fmla="*/ 44600 h 131418"/>
                <a:gd name="connsiteX215" fmla="*/ 958682 w 1238844"/>
                <a:gd name="connsiteY215" fmla="*/ 33880 h 131418"/>
                <a:gd name="connsiteX216" fmla="*/ 944927 w 1238844"/>
                <a:gd name="connsiteY216" fmla="*/ 33880 h 131418"/>
                <a:gd name="connsiteX217" fmla="*/ 987250 w 1238844"/>
                <a:gd name="connsiteY217" fmla="*/ 21572 h 131418"/>
                <a:gd name="connsiteX218" fmla="*/ 987250 w 1238844"/>
                <a:gd name="connsiteY218" fmla="*/ 7808 h 131418"/>
                <a:gd name="connsiteX219" fmla="*/ 974157 w 1238844"/>
                <a:gd name="connsiteY219" fmla="*/ 7808 h 131418"/>
                <a:gd name="connsiteX220" fmla="*/ 974157 w 1238844"/>
                <a:gd name="connsiteY220" fmla="*/ 21572 h 131418"/>
                <a:gd name="connsiteX221" fmla="*/ 987250 w 1238844"/>
                <a:gd name="connsiteY221" fmla="*/ 21572 h 131418"/>
                <a:gd name="connsiteX222" fmla="*/ 986986 w 1238844"/>
                <a:gd name="connsiteY222" fmla="*/ 100450 h 131418"/>
                <a:gd name="connsiteX223" fmla="*/ 986986 w 1238844"/>
                <a:gd name="connsiteY223" fmla="*/ 33880 h 131418"/>
                <a:gd name="connsiteX224" fmla="*/ 974421 w 1238844"/>
                <a:gd name="connsiteY224" fmla="*/ 33880 h 131418"/>
                <a:gd name="connsiteX225" fmla="*/ 974421 w 1238844"/>
                <a:gd name="connsiteY225" fmla="*/ 100450 h 131418"/>
                <a:gd name="connsiteX226" fmla="*/ 986986 w 1238844"/>
                <a:gd name="connsiteY226" fmla="*/ 100450 h 131418"/>
                <a:gd name="connsiteX227" fmla="*/ 1038642 w 1238844"/>
                <a:gd name="connsiteY227" fmla="*/ 100450 h 131418"/>
                <a:gd name="connsiteX228" fmla="*/ 1064697 w 1238844"/>
                <a:gd name="connsiteY228" fmla="*/ 33880 h 131418"/>
                <a:gd name="connsiteX229" fmla="*/ 1052133 w 1238844"/>
                <a:gd name="connsiteY229" fmla="*/ 33880 h 131418"/>
                <a:gd name="connsiteX230" fmla="*/ 1032294 w 1238844"/>
                <a:gd name="connsiteY230" fmla="*/ 87216 h 131418"/>
                <a:gd name="connsiteX231" fmla="*/ 1012455 w 1238844"/>
                <a:gd name="connsiteY231" fmla="*/ 33880 h 131418"/>
                <a:gd name="connsiteX232" fmla="*/ 999890 w 1238844"/>
                <a:gd name="connsiteY232" fmla="*/ 33880 h 131418"/>
                <a:gd name="connsiteX233" fmla="*/ 1025945 w 1238844"/>
                <a:gd name="connsiteY233" fmla="*/ 100450 h 131418"/>
                <a:gd name="connsiteX234" fmla="*/ 1038642 w 1238844"/>
                <a:gd name="connsiteY234" fmla="*/ 100450 h 131418"/>
                <a:gd name="connsiteX235" fmla="*/ 1103043 w 1238844"/>
                <a:gd name="connsiteY235" fmla="*/ 32028 h 131418"/>
                <a:gd name="connsiteX236" fmla="*/ 1071830 w 1238844"/>
                <a:gd name="connsiteY236" fmla="*/ 67099 h 131418"/>
                <a:gd name="connsiteX237" fmla="*/ 1104762 w 1238844"/>
                <a:gd name="connsiteY237" fmla="*/ 102303 h 131418"/>
                <a:gd name="connsiteX238" fmla="*/ 1130950 w 1238844"/>
                <a:gd name="connsiteY238" fmla="*/ 92377 h 131418"/>
                <a:gd name="connsiteX239" fmla="*/ 1123411 w 1238844"/>
                <a:gd name="connsiteY239" fmla="*/ 83774 h 131418"/>
                <a:gd name="connsiteX240" fmla="*/ 1104630 w 1238844"/>
                <a:gd name="connsiteY240" fmla="*/ 91053 h 131418"/>
                <a:gd name="connsiteX241" fmla="*/ 1084791 w 1238844"/>
                <a:gd name="connsiteY241" fmla="*/ 72261 h 131418"/>
                <a:gd name="connsiteX242" fmla="*/ 1132008 w 1238844"/>
                <a:gd name="connsiteY242" fmla="*/ 72261 h 131418"/>
                <a:gd name="connsiteX243" fmla="*/ 1132008 w 1238844"/>
                <a:gd name="connsiteY243" fmla="*/ 64055 h 131418"/>
                <a:gd name="connsiteX244" fmla="*/ 1103043 w 1238844"/>
                <a:gd name="connsiteY244" fmla="*/ 32028 h 131418"/>
                <a:gd name="connsiteX245" fmla="*/ 1103043 w 1238844"/>
                <a:gd name="connsiteY245" fmla="*/ 43277 h 131418"/>
                <a:gd name="connsiteX246" fmla="*/ 1120369 w 1238844"/>
                <a:gd name="connsiteY246" fmla="*/ 61938 h 131418"/>
                <a:gd name="connsiteX247" fmla="*/ 1084791 w 1238844"/>
                <a:gd name="connsiteY247" fmla="*/ 61938 h 131418"/>
                <a:gd name="connsiteX248" fmla="*/ 1103043 w 1238844"/>
                <a:gd name="connsiteY248" fmla="*/ 43277 h 131418"/>
                <a:gd name="connsiteX249" fmla="*/ 1209218 w 1238844"/>
                <a:gd name="connsiteY249" fmla="*/ 5956 h 131418"/>
                <a:gd name="connsiteX250" fmla="*/ 1179989 w 1238844"/>
                <a:gd name="connsiteY250" fmla="*/ 23557 h 131418"/>
                <a:gd name="connsiteX251" fmla="*/ 1189247 w 1238844"/>
                <a:gd name="connsiteY251" fmla="*/ 32028 h 131418"/>
                <a:gd name="connsiteX252" fmla="*/ 1209218 w 1238844"/>
                <a:gd name="connsiteY252" fmla="*/ 18528 h 131418"/>
                <a:gd name="connsiteX253" fmla="*/ 1225090 w 1238844"/>
                <a:gd name="connsiteY253" fmla="*/ 33880 h 131418"/>
                <a:gd name="connsiteX254" fmla="*/ 1216757 w 1238844"/>
                <a:gd name="connsiteY254" fmla="*/ 51482 h 131418"/>
                <a:gd name="connsiteX255" fmla="*/ 1182502 w 1238844"/>
                <a:gd name="connsiteY255" fmla="*/ 88142 h 131418"/>
                <a:gd name="connsiteX256" fmla="*/ 1182502 w 1238844"/>
                <a:gd name="connsiteY256" fmla="*/ 100450 h 131418"/>
                <a:gd name="connsiteX257" fmla="*/ 1238844 w 1238844"/>
                <a:gd name="connsiteY257" fmla="*/ 100450 h 131418"/>
                <a:gd name="connsiteX258" fmla="*/ 1238844 w 1238844"/>
                <a:gd name="connsiteY258" fmla="*/ 87348 h 131418"/>
                <a:gd name="connsiteX259" fmla="*/ 1199828 w 1238844"/>
                <a:gd name="connsiteY259" fmla="*/ 87348 h 131418"/>
                <a:gd name="connsiteX260" fmla="*/ 1225883 w 1238844"/>
                <a:gd name="connsiteY260" fmla="*/ 60349 h 131418"/>
                <a:gd name="connsiteX261" fmla="*/ 1238183 w 1238844"/>
                <a:gd name="connsiteY261" fmla="*/ 33483 h 131418"/>
                <a:gd name="connsiteX262" fmla="*/ 1209218 w 1238844"/>
                <a:gd name="connsiteY262" fmla="*/ 5956 h 13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</a:cxnLst>
              <a:rect l="l" t="t" r="r" b="b"/>
              <a:pathLst>
                <a:path w="1238844" h="131418">
                  <a:moveTo>
                    <a:pt x="33461" y="5956"/>
                  </a:moveTo>
                  <a:cubicBezTo>
                    <a:pt x="17590" y="5956"/>
                    <a:pt x="6348" y="15749"/>
                    <a:pt x="6348" y="29778"/>
                  </a:cubicBezTo>
                  <a:cubicBezTo>
                    <a:pt x="6348" y="40498"/>
                    <a:pt x="12961" y="47115"/>
                    <a:pt x="21823" y="52012"/>
                  </a:cubicBezTo>
                  <a:lnTo>
                    <a:pt x="36239" y="59688"/>
                  </a:lnTo>
                  <a:cubicBezTo>
                    <a:pt x="45233" y="64452"/>
                    <a:pt x="50787" y="68687"/>
                    <a:pt x="50787" y="75834"/>
                  </a:cubicBezTo>
                  <a:cubicBezTo>
                    <a:pt x="50787" y="82716"/>
                    <a:pt x="45894" y="89730"/>
                    <a:pt x="35445" y="89730"/>
                  </a:cubicBezTo>
                  <a:cubicBezTo>
                    <a:pt x="22484" y="89730"/>
                    <a:pt x="11771" y="78613"/>
                    <a:pt x="8861" y="73452"/>
                  </a:cubicBezTo>
                  <a:lnTo>
                    <a:pt x="0" y="81922"/>
                  </a:lnTo>
                  <a:cubicBezTo>
                    <a:pt x="2116" y="86686"/>
                    <a:pt x="14548" y="102303"/>
                    <a:pt x="35181" y="102303"/>
                  </a:cubicBezTo>
                  <a:cubicBezTo>
                    <a:pt x="53829" y="102303"/>
                    <a:pt x="64278" y="89598"/>
                    <a:pt x="64278" y="75702"/>
                  </a:cubicBezTo>
                  <a:cubicBezTo>
                    <a:pt x="64278" y="63923"/>
                    <a:pt x="56739" y="55320"/>
                    <a:pt x="44836" y="49232"/>
                  </a:cubicBezTo>
                  <a:lnTo>
                    <a:pt x="30949" y="42086"/>
                  </a:lnTo>
                  <a:cubicBezTo>
                    <a:pt x="24732" y="38910"/>
                    <a:pt x="19839" y="35336"/>
                    <a:pt x="19839" y="29513"/>
                  </a:cubicBezTo>
                  <a:cubicBezTo>
                    <a:pt x="19839" y="23822"/>
                    <a:pt x="24732" y="18528"/>
                    <a:pt x="33726" y="18528"/>
                  </a:cubicBezTo>
                  <a:cubicBezTo>
                    <a:pt x="44439" y="18528"/>
                    <a:pt x="50920" y="25940"/>
                    <a:pt x="55284" y="31631"/>
                  </a:cubicBezTo>
                  <a:lnTo>
                    <a:pt x="64146" y="23293"/>
                  </a:lnTo>
                  <a:cubicBezTo>
                    <a:pt x="58458" y="15881"/>
                    <a:pt x="49333" y="5956"/>
                    <a:pt x="33461" y="5956"/>
                  </a:cubicBezTo>
                  <a:close/>
                  <a:moveTo>
                    <a:pt x="96098" y="33880"/>
                  </a:moveTo>
                  <a:lnTo>
                    <a:pt x="96098" y="14558"/>
                  </a:lnTo>
                  <a:lnTo>
                    <a:pt x="83534" y="14558"/>
                  </a:lnTo>
                  <a:lnTo>
                    <a:pt x="83534" y="33880"/>
                  </a:lnTo>
                  <a:lnTo>
                    <a:pt x="73218" y="33880"/>
                  </a:lnTo>
                  <a:lnTo>
                    <a:pt x="73218" y="44600"/>
                  </a:lnTo>
                  <a:lnTo>
                    <a:pt x="83534" y="44600"/>
                  </a:lnTo>
                  <a:lnTo>
                    <a:pt x="83534" y="79275"/>
                  </a:lnTo>
                  <a:cubicBezTo>
                    <a:pt x="83534" y="95289"/>
                    <a:pt x="89618" y="100450"/>
                    <a:pt x="100992" y="100450"/>
                  </a:cubicBezTo>
                  <a:lnTo>
                    <a:pt x="109589" y="100450"/>
                  </a:lnTo>
                  <a:lnTo>
                    <a:pt x="109589" y="89333"/>
                  </a:lnTo>
                  <a:lnTo>
                    <a:pt x="105489" y="89333"/>
                  </a:lnTo>
                  <a:cubicBezTo>
                    <a:pt x="99405" y="89333"/>
                    <a:pt x="96098" y="87083"/>
                    <a:pt x="96098" y="78216"/>
                  </a:cubicBezTo>
                  <a:lnTo>
                    <a:pt x="96098" y="44600"/>
                  </a:lnTo>
                  <a:lnTo>
                    <a:pt x="109853" y="44600"/>
                  </a:lnTo>
                  <a:lnTo>
                    <a:pt x="109853" y="33880"/>
                  </a:lnTo>
                  <a:lnTo>
                    <a:pt x="96098" y="33880"/>
                  </a:lnTo>
                  <a:close/>
                  <a:moveTo>
                    <a:pt x="157330" y="45791"/>
                  </a:moveTo>
                  <a:lnTo>
                    <a:pt x="157330" y="33351"/>
                  </a:lnTo>
                  <a:lnTo>
                    <a:pt x="153891" y="33351"/>
                  </a:lnTo>
                  <a:cubicBezTo>
                    <a:pt x="146484" y="33351"/>
                    <a:pt x="140533" y="37718"/>
                    <a:pt x="137094" y="43674"/>
                  </a:cubicBezTo>
                  <a:lnTo>
                    <a:pt x="137094" y="33880"/>
                  </a:lnTo>
                  <a:lnTo>
                    <a:pt x="125323" y="33880"/>
                  </a:lnTo>
                  <a:lnTo>
                    <a:pt x="125323" y="100450"/>
                  </a:lnTo>
                  <a:lnTo>
                    <a:pt x="137887" y="100450"/>
                  </a:lnTo>
                  <a:lnTo>
                    <a:pt x="137887" y="62467"/>
                  </a:lnTo>
                  <a:cubicBezTo>
                    <a:pt x="137887" y="51615"/>
                    <a:pt x="143442" y="45791"/>
                    <a:pt x="151510" y="45791"/>
                  </a:cubicBezTo>
                  <a:lnTo>
                    <a:pt x="157330" y="45791"/>
                  </a:lnTo>
                  <a:close/>
                  <a:moveTo>
                    <a:pt x="194580" y="32028"/>
                  </a:moveTo>
                  <a:cubicBezTo>
                    <a:pt x="185587" y="32028"/>
                    <a:pt x="176196" y="35733"/>
                    <a:pt x="167732" y="45924"/>
                  </a:cubicBezTo>
                  <a:lnTo>
                    <a:pt x="176461" y="53203"/>
                  </a:lnTo>
                  <a:cubicBezTo>
                    <a:pt x="181354" y="47380"/>
                    <a:pt x="187571" y="43277"/>
                    <a:pt x="194316" y="43277"/>
                  </a:cubicBezTo>
                  <a:cubicBezTo>
                    <a:pt x="200400" y="43277"/>
                    <a:pt x="206484" y="46586"/>
                    <a:pt x="206484" y="54659"/>
                  </a:cubicBezTo>
                  <a:lnTo>
                    <a:pt x="206484" y="57041"/>
                  </a:lnTo>
                  <a:lnTo>
                    <a:pt x="191803" y="60879"/>
                  </a:lnTo>
                  <a:cubicBezTo>
                    <a:pt x="178180" y="64452"/>
                    <a:pt x="165880" y="71731"/>
                    <a:pt x="165880" y="85230"/>
                  </a:cubicBezTo>
                  <a:cubicBezTo>
                    <a:pt x="165880" y="97406"/>
                    <a:pt x="174874" y="102303"/>
                    <a:pt x="185190" y="102303"/>
                  </a:cubicBezTo>
                  <a:cubicBezTo>
                    <a:pt x="195109" y="102303"/>
                    <a:pt x="203045" y="97803"/>
                    <a:pt x="207542" y="91583"/>
                  </a:cubicBezTo>
                  <a:lnTo>
                    <a:pt x="207542" y="100450"/>
                  </a:lnTo>
                  <a:lnTo>
                    <a:pt x="219048" y="100450"/>
                  </a:lnTo>
                  <a:lnTo>
                    <a:pt x="219048" y="55585"/>
                  </a:lnTo>
                  <a:cubicBezTo>
                    <a:pt x="219048" y="34939"/>
                    <a:pt x="202516" y="32028"/>
                    <a:pt x="194580" y="32028"/>
                  </a:cubicBezTo>
                  <a:close/>
                  <a:moveTo>
                    <a:pt x="206484" y="67761"/>
                  </a:moveTo>
                  <a:lnTo>
                    <a:pt x="206484" y="74643"/>
                  </a:lnTo>
                  <a:cubicBezTo>
                    <a:pt x="206484" y="84833"/>
                    <a:pt x="194051" y="91053"/>
                    <a:pt x="186645" y="91053"/>
                  </a:cubicBezTo>
                  <a:cubicBezTo>
                    <a:pt x="182545" y="91053"/>
                    <a:pt x="178445" y="89201"/>
                    <a:pt x="178445" y="84304"/>
                  </a:cubicBezTo>
                  <a:cubicBezTo>
                    <a:pt x="178445" y="79804"/>
                    <a:pt x="182280" y="74113"/>
                    <a:pt x="193787" y="71069"/>
                  </a:cubicBezTo>
                  <a:lnTo>
                    <a:pt x="206484" y="67761"/>
                  </a:lnTo>
                  <a:close/>
                  <a:moveTo>
                    <a:pt x="253543" y="33880"/>
                  </a:moveTo>
                  <a:lnTo>
                    <a:pt x="253543" y="14558"/>
                  </a:lnTo>
                  <a:lnTo>
                    <a:pt x="240979" y="14558"/>
                  </a:lnTo>
                  <a:lnTo>
                    <a:pt x="240979" y="33880"/>
                  </a:lnTo>
                  <a:lnTo>
                    <a:pt x="230662" y="33880"/>
                  </a:lnTo>
                  <a:lnTo>
                    <a:pt x="230662" y="44600"/>
                  </a:lnTo>
                  <a:lnTo>
                    <a:pt x="240979" y="44600"/>
                  </a:lnTo>
                  <a:lnTo>
                    <a:pt x="240979" y="79275"/>
                  </a:lnTo>
                  <a:cubicBezTo>
                    <a:pt x="240979" y="95289"/>
                    <a:pt x="247062" y="100450"/>
                    <a:pt x="258437" y="100450"/>
                  </a:cubicBezTo>
                  <a:lnTo>
                    <a:pt x="267034" y="100450"/>
                  </a:lnTo>
                  <a:lnTo>
                    <a:pt x="267034" y="89333"/>
                  </a:lnTo>
                  <a:lnTo>
                    <a:pt x="262934" y="89333"/>
                  </a:lnTo>
                  <a:cubicBezTo>
                    <a:pt x="256850" y="89333"/>
                    <a:pt x="253543" y="87083"/>
                    <a:pt x="253543" y="78216"/>
                  </a:cubicBezTo>
                  <a:lnTo>
                    <a:pt x="253543" y="44600"/>
                  </a:lnTo>
                  <a:lnTo>
                    <a:pt x="267298" y="44600"/>
                  </a:lnTo>
                  <a:lnTo>
                    <a:pt x="267298" y="33880"/>
                  </a:lnTo>
                  <a:lnTo>
                    <a:pt x="253543" y="33880"/>
                  </a:lnTo>
                  <a:close/>
                  <a:moveTo>
                    <a:pt x="308456" y="32028"/>
                  </a:moveTo>
                  <a:cubicBezTo>
                    <a:pt x="290204" y="32028"/>
                    <a:pt x="277243" y="46850"/>
                    <a:pt x="277243" y="67099"/>
                  </a:cubicBezTo>
                  <a:cubicBezTo>
                    <a:pt x="277243" y="88010"/>
                    <a:pt x="290204" y="102303"/>
                    <a:pt x="310175" y="102303"/>
                  </a:cubicBezTo>
                  <a:cubicBezTo>
                    <a:pt x="320492" y="102303"/>
                    <a:pt x="328824" y="98465"/>
                    <a:pt x="336363" y="92377"/>
                  </a:cubicBezTo>
                  <a:lnTo>
                    <a:pt x="328824" y="83774"/>
                  </a:lnTo>
                  <a:cubicBezTo>
                    <a:pt x="323005" y="88539"/>
                    <a:pt x="316524" y="91053"/>
                    <a:pt x="310043" y="91053"/>
                  </a:cubicBezTo>
                  <a:cubicBezTo>
                    <a:pt x="297611" y="91053"/>
                    <a:pt x="290998" y="82054"/>
                    <a:pt x="290204" y="72261"/>
                  </a:cubicBezTo>
                  <a:lnTo>
                    <a:pt x="337421" y="72261"/>
                  </a:lnTo>
                  <a:lnTo>
                    <a:pt x="337421" y="64055"/>
                  </a:lnTo>
                  <a:cubicBezTo>
                    <a:pt x="337421" y="43674"/>
                    <a:pt x="325121" y="32028"/>
                    <a:pt x="308456" y="32028"/>
                  </a:cubicBezTo>
                  <a:close/>
                  <a:moveTo>
                    <a:pt x="308456" y="43277"/>
                  </a:moveTo>
                  <a:cubicBezTo>
                    <a:pt x="318905" y="43277"/>
                    <a:pt x="325385" y="50556"/>
                    <a:pt x="325782" y="61938"/>
                  </a:cubicBezTo>
                  <a:lnTo>
                    <a:pt x="290204" y="61938"/>
                  </a:lnTo>
                  <a:cubicBezTo>
                    <a:pt x="290601" y="52409"/>
                    <a:pt x="296156" y="43277"/>
                    <a:pt x="308456" y="43277"/>
                  </a:cubicBezTo>
                  <a:close/>
                  <a:moveTo>
                    <a:pt x="380225" y="32028"/>
                  </a:moveTo>
                  <a:cubicBezTo>
                    <a:pt x="363693" y="32028"/>
                    <a:pt x="350203" y="46453"/>
                    <a:pt x="350203" y="67099"/>
                  </a:cubicBezTo>
                  <a:cubicBezTo>
                    <a:pt x="350203" y="87745"/>
                    <a:pt x="363825" y="102303"/>
                    <a:pt x="380622" y="102303"/>
                  </a:cubicBezTo>
                  <a:cubicBezTo>
                    <a:pt x="389748" y="102303"/>
                    <a:pt x="396493" y="98332"/>
                    <a:pt x="400064" y="92774"/>
                  </a:cubicBezTo>
                  <a:lnTo>
                    <a:pt x="400064" y="99656"/>
                  </a:lnTo>
                  <a:cubicBezTo>
                    <a:pt x="400064" y="115934"/>
                    <a:pt x="388029" y="120169"/>
                    <a:pt x="380093" y="120169"/>
                  </a:cubicBezTo>
                  <a:cubicBezTo>
                    <a:pt x="371100" y="120169"/>
                    <a:pt x="362635" y="116199"/>
                    <a:pt x="356683" y="111699"/>
                  </a:cubicBezTo>
                  <a:lnTo>
                    <a:pt x="351525" y="122022"/>
                  </a:lnTo>
                  <a:cubicBezTo>
                    <a:pt x="357345" y="126522"/>
                    <a:pt x="366735" y="131419"/>
                    <a:pt x="379564" y="131419"/>
                  </a:cubicBezTo>
                  <a:cubicBezTo>
                    <a:pt x="397022" y="131419"/>
                    <a:pt x="411174" y="121228"/>
                    <a:pt x="411174" y="99524"/>
                  </a:cubicBezTo>
                  <a:lnTo>
                    <a:pt x="411174" y="33880"/>
                  </a:lnTo>
                  <a:lnTo>
                    <a:pt x="399006" y="33880"/>
                  </a:lnTo>
                  <a:lnTo>
                    <a:pt x="399006" y="40630"/>
                  </a:lnTo>
                  <a:cubicBezTo>
                    <a:pt x="393980" y="34807"/>
                    <a:pt x="387500" y="32028"/>
                    <a:pt x="380225" y="32028"/>
                  </a:cubicBezTo>
                  <a:close/>
                  <a:moveTo>
                    <a:pt x="381151" y="43542"/>
                  </a:moveTo>
                  <a:cubicBezTo>
                    <a:pt x="392261" y="43542"/>
                    <a:pt x="399271" y="52541"/>
                    <a:pt x="399271" y="67099"/>
                  </a:cubicBezTo>
                  <a:cubicBezTo>
                    <a:pt x="399271" y="81657"/>
                    <a:pt x="392261" y="90657"/>
                    <a:pt x="381151" y="90657"/>
                  </a:cubicBezTo>
                  <a:cubicBezTo>
                    <a:pt x="370042" y="90657"/>
                    <a:pt x="363032" y="81657"/>
                    <a:pt x="363032" y="67099"/>
                  </a:cubicBezTo>
                  <a:cubicBezTo>
                    <a:pt x="363032" y="52541"/>
                    <a:pt x="370042" y="43542"/>
                    <a:pt x="381151" y="43542"/>
                  </a:cubicBezTo>
                  <a:close/>
                  <a:moveTo>
                    <a:pt x="445427" y="21572"/>
                  </a:moveTo>
                  <a:lnTo>
                    <a:pt x="445427" y="7808"/>
                  </a:lnTo>
                  <a:lnTo>
                    <a:pt x="432334" y="7808"/>
                  </a:lnTo>
                  <a:lnTo>
                    <a:pt x="432334" y="21572"/>
                  </a:lnTo>
                  <a:lnTo>
                    <a:pt x="445427" y="21572"/>
                  </a:lnTo>
                  <a:close/>
                  <a:moveTo>
                    <a:pt x="445163" y="100450"/>
                  </a:moveTo>
                  <a:lnTo>
                    <a:pt x="445163" y="33880"/>
                  </a:lnTo>
                  <a:lnTo>
                    <a:pt x="432598" y="33880"/>
                  </a:lnTo>
                  <a:lnTo>
                    <a:pt x="432598" y="100450"/>
                  </a:lnTo>
                  <a:lnTo>
                    <a:pt x="445163" y="100450"/>
                  </a:lnTo>
                  <a:close/>
                  <a:moveTo>
                    <a:pt x="494833" y="32028"/>
                  </a:moveTo>
                  <a:cubicBezTo>
                    <a:pt x="476449" y="32028"/>
                    <a:pt x="463620" y="46453"/>
                    <a:pt x="463620" y="67099"/>
                  </a:cubicBezTo>
                  <a:cubicBezTo>
                    <a:pt x="463620" y="87745"/>
                    <a:pt x="476317" y="102303"/>
                    <a:pt x="495495" y="102303"/>
                  </a:cubicBezTo>
                  <a:cubicBezTo>
                    <a:pt x="507795" y="102303"/>
                    <a:pt x="516921" y="96347"/>
                    <a:pt x="522211" y="86421"/>
                  </a:cubicBezTo>
                  <a:lnTo>
                    <a:pt x="512556" y="80995"/>
                  </a:lnTo>
                  <a:cubicBezTo>
                    <a:pt x="508588" y="87480"/>
                    <a:pt x="503034" y="90657"/>
                    <a:pt x="495495" y="90657"/>
                  </a:cubicBezTo>
                  <a:cubicBezTo>
                    <a:pt x="482798" y="90657"/>
                    <a:pt x="476449" y="81392"/>
                    <a:pt x="476449" y="67099"/>
                  </a:cubicBezTo>
                  <a:cubicBezTo>
                    <a:pt x="476449" y="52541"/>
                    <a:pt x="483062" y="43542"/>
                    <a:pt x="495230" y="43542"/>
                  </a:cubicBezTo>
                  <a:cubicBezTo>
                    <a:pt x="502504" y="43542"/>
                    <a:pt x="508456" y="46850"/>
                    <a:pt x="512821" y="54923"/>
                  </a:cubicBezTo>
                  <a:lnTo>
                    <a:pt x="522476" y="49629"/>
                  </a:lnTo>
                  <a:cubicBezTo>
                    <a:pt x="516788" y="37983"/>
                    <a:pt x="506737" y="32028"/>
                    <a:pt x="494833" y="32028"/>
                  </a:cubicBezTo>
                  <a:close/>
                  <a:moveTo>
                    <a:pt x="609682" y="5956"/>
                  </a:moveTo>
                  <a:cubicBezTo>
                    <a:pt x="585082" y="5956"/>
                    <a:pt x="566434" y="26204"/>
                    <a:pt x="566434" y="54129"/>
                  </a:cubicBezTo>
                  <a:cubicBezTo>
                    <a:pt x="566434" y="82054"/>
                    <a:pt x="585082" y="102303"/>
                    <a:pt x="609682" y="102303"/>
                  </a:cubicBezTo>
                  <a:cubicBezTo>
                    <a:pt x="634282" y="102303"/>
                    <a:pt x="652931" y="82054"/>
                    <a:pt x="652931" y="54129"/>
                  </a:cubicBezTo>
                  <a:cubicBezTo>
                    <a:pt x="652931" y="26204"/>
                    <a:pt x="634282" y="5956"/>
                    <a:pt x="609682" y="5956"/>
                  </a:cubicBezTo>
                  <a:close/>
                  <a:moveTo>
                    <a:pt x="609682" y="18528"/>
                  </a:moveTo>
                  <a:cubicBezTo>
                    <a:pt x="627273" y="18528"/>
                    <a:pt x="639441" y="33219"/>
                    <a:pt x="639441" y="54129"/>
                  </a:cubicBezTo>
                  <a:cubicBezTo>
                    <a:pt x="639441" y="75040"/>
                    <a:pt x="627273" y="89730"/>
                    <a:pt x="609682" y="89730"/>
                  </a:cubicBezTo>
                  <a:cubicBezTo>
                    <a:pt x="592092" y="89730"/>
                    <a:pt x="579924" y="75040"/>
                    <a:pt x="579924" y="54129"/>
                  </a:cubicBezTo>
                  <a:cubicBezTo>
                    <a:pt x="579924" y="33219"/>
                    <a:pt x="592092" y="18528"/>
                    <a:pt x="609682" y="18528"/>
                  </a:cubicBezTo>
                  <a:close/>
                  <a:moveTo>
                    <a:pt x="683843" y="0"/>
                  </a:moveTo>
                  <a:lnTo>
                    <a:pt x="671278" y="0"/>
                  </a:lnTo>
                  <a:lnTo>
                    <a:pt x="671278" y="100450"/>
                  </a:lnTo>
                  <a:lnTo>
                    <a:pt x="683181" y="100450"/>
                  </a:lnTo>
                  <a:lnTo>
                    <a:pt x="683181" y="93568"/>
                  </a:lnTo>
                  <a:cubicBezTo>
                    <a:pt x="688207" y="99259"/>
                    <a:pt x="695085" y="102303"/>
                    <a:pt x="703285" y="102303"/>
                  </a:cubicBezTo>
                  <a:cubicBezTo>
                    <a:pt x="719156" y="102303"/>
                    <a:pt x="732249" y="87745"/>
                    <a:pt x="732249" y="67099"/>
                  </a:cubicBezTo>
                  <a:cubicBezTo>
                    <a:pt x="732249" y="46586"/>
                    <a:pt x="719156" y="32028"/>
                    <a:pt x="703285" y="32028"/>
                  </a:cubicBezTo>
                  <a:cubicBezTo>
                    <a:pt x="695481" y="32028"/>
                    <a:pt x="688869" y="34807"/>
                    <a:pt x="683843" y="40101"/>
                  </a:cubicBezTo>
                  <a:lnTo>
                    <a:pt x="683843" y="0"/>
                  </a:lnTo>
                  <a:close/>
                  <a:moveTo>
                    <a:pt x="701301" y="43542"/>
                  </a:moveTo>
                  <a:cubicBezTo>
                    <a:pt x="712411" y="43542"/>
                    <a:pt x="719420" y="52541"/>
                    <a:pt x="719420" y="67099"/>
                  </a:cubicBezTo>
                  <a:cubicBezTo>
                    <a:pt x="719420" y="81657"/>
                    <a:pt x="712411" y="90657"/>
                    <a:pt x="701301" y="90657"/>
                  </a:cubicBezTo>
                  <a:cubicBezTo>
                    <a:pt x="690191" y="90657"/>
                    <a:pt x="683181" y="81657"/>
                    <a:pt x="683181" y="67099"/>
                  </a:cubicBezTo>
                  <a:cubicBezTo>
                    <a:pt x="683181" y="52541"/>
                    <a:pt x="690191" y="43542"/>
                    <a:pt x="701301" y="43542"/>
                  </a:cubicBezTo>
                  <a:close/>
                  <a:moveTo>
                    <a:pt x="764865" y="21572"/>
                  </a:moveTo>
                  <a:lnTo>
                    <a:pt x="764865" y="7808"/>
                  </a:lnTo>
                  <a:lnTo>
                    <a:pt x="751772" y="7808"/>
                  </a:lnTo>
                  <a:lnTo>
                    <a:pt x="751772" y="21572"/>
                  </a:lnTo>
                  <a:lnTo>
                    <a:pt x="764865" y="21572"/>
                  </a:lnTo>
                  <a:close/>
                  <a:moveTo>
                    <a:pt x="764601" y="33880"/>
                  </a:moveTo>
                  <a:lnTo>
                    <a:pt x="752036" y="33880"/>
                  </a:lnTo>
                  <a:lnTo>
                    <a:pt x="752036" y="108391"/>
                  </a:lnTo>
                  <a:cubicBezTo>
                    <a:pt x="752036" y="117655"/>
                    <a:pt x="746085" y="118581"/>
                    <a:pt x="742910" y="118581"/>
                  </a:cubicBezTo>
                  <a:lnTo>
                    <a:pt x="741191" y="118581"/>
                  </a:lnTo>
                  <a:lnTo>
                    <a:pt x="741191" y="130095"/>
                  </a:lnTo>
                  <a:lnTo>
                    <a:pt x="744762" y="130095"/>
                  </a:lnTo>
                  <a:cubicBezTo>
                    <a:pt x="755343" y="130095"/>
                    <a:pt x="764601" y="123875"/>
                    <a:pt x="764601" y="108126"/>
                  </a:cubicBezTo>
                  <a:lnTo>
                    <a:pt x="764601" y="33880"/>
                  </a:lnTo>
                  <a:close/>
                  <a:moveTo>
                    <a:pt x="812820" y="32028"/>
                  </a:moveTo>
                  <a:cubicBezTo>
                    <a:pt x="794568" y="32028"/>
                    <a:pt x="781609" y="46850"/>
                    <a:pt x="781609" y="67099"/>
                  </a:cubicBezTo>
                  <a:cubicBezTo>
                    <a:pt x="781609" y="88010"/>
                    <a:pt x="794568" y="102303"/>
                    <a:pt x="814539" y="102303"/>
                  </a:cubicBezTo>
                  <a:cubicBezTo>
                    <a:pt x="824855" y="102303"/>
                    <a:pt x="833188" y="98465"/>
                    <a:pt x="840726" y="92377"/>
                  </a:cubicBezTo>
                  <a:lnTo>
                    <a:pt x="833188" y="83774"/>
                  </a:lnTo>
                  <a:cubicBezTo>
                    <a:pt x="827368" y="88539"/>
                    <a:pt x="820888" y="91053"/>
                    <a:pt x="814407" y="91053"/>
                  </a:cubicBezTo>
                  <a:cubicBezTo>
                    <a:pt x="801974" y="91053"/>
                    <a:pt x="795362" y="82054"/>
                    <a:pt x="794568" y="72261"/>
                  </a:cubicBezTo>
                  <a:lnTo>
                    <a:pt x="841784" y="72261"/>
                  </a:lnTo>
                  <a:lnTo>
                    <a:pt x="841784" y="64055"/>
                  </a:lnTo>
                  <a:cubicBezTo>
                    <a:pt x="841784" y="43674"/>
                    <a:pt x="829484" y="32028"/>
                    <a:pt x="812820" y="32028"/>
                  </a:cubicBezTo>
                  <a:close/>
                  <a:moveTo>
                    <a:pt x="812820" y="43277"/>
                  </a:moveTo>
                  <a:cubicBezTo>
                    <a:pt x="823268" y="43277"/>
                    <a:pt x="829749" y="50556"/>
                    <a:pt x="830146" y="61938"/>
                  </a:cubicBezTo>
                  <a:lnTo>
                    <a:pt x="794568" y="61938"/>
                  </a:lnTo>
                  <a:cubicBezTo>
                    <a:pt x="794965" y="52409"/>
                    <a:pt x="800520" y="43277"/>
                    <a:pt x="812820" y="43277"/>
                  </a:cubicBezTo>
                  <a:close/>
                  <a:moveTo>
                    <a:pt x="886441" y="32028"/>
                  </a:moveTo>
                  <a:cubicBezTo>
                    <a:pt x="868057" y="32028"/>
                    <a:pt x="855228" y="46453"/>
                    <a:pt x="855228" y="67099"/>
                  </a:cubicBezTo>
                  <a:cubicBezTo>
                    <a:pt x="855228" y="87745"/>
                    <a:pt x="867924" y="102303"/>
                    <a:pt x="887102" y="102303"/>
                  </a:cubicBezTo>
                  <a:cubicBezTo>
                    <a:pt x="899402" y="102303"/>
                    <a:pt x="908528" y="96347"/>
                    <a:pt x="913818" y="86421"/>
                  </a:cubicBezTo>
                  <a:lnTo>
                    <a:pt x="904163" y="80995"/>
                  </a:lnTo>
                  <a:cubicBezTo>
                    <a:pt x="900196" y="87480"/>
                    <a:pt x="894641" y="90657"/>
                    <a:pt x="887102" y="90657"/>
                  </a:cubicBezTo>
                  <a:cubicBezTo>
                    <a:pt x="874405" y="90657"/>
                    <a:pt x="868057" y="81392"/>
                    <a:pt x="868057" y="67099"/>
                  </a:cubicBezTo>
                  <a:cubicBezTo>
                    <a:pt x="868057" y="52541"/>
                    <a:pt x="874670" y="43542"/>
                    <a:pt x="886837" y="43542"/>
                  </a:cubicBezTo>
                  <a:cubicBezTo>
                    <a:pt x="894112" y="43542"/>
                    <a:pt x="900063" y="46850"/>
                    <a:pt x="904428" y="54923"/>
                  </a:cubicBezTo>
                  <a:lnTo>
                    <a:pt x="914083" y="49629"/>
                  </a:lnTo>
                  <a:cubicBezTo>
                    <a:pt x="908396" y="37983"/>
                    <a:pt x="898344" y="32028"/>
                    <a:pt x="886441" y="32028"/>
                  </a:cubicBezTo>
                  <a:close/>
                  <a:moveTo>
                    <a:pt x="944927" y="33880"/>
                  </a:moveTo>
                  <a:lnTo>
                    <a:pt x="944927" y="14558"/>
                  </a:lnTo>
                  <a:lnTo>
                    <a:pt x="932363" y="14558"/>
                  </a:lnTo>
                  <a:lnTo>
                    <a:pt x="932363" y="33880"/>
                  </a:lnTo>
                  <a:lnTo>
                    <a:pt x="922047" y="33880"/>
                  </a:lnTo>
                  <a:lnTo>
                    <a:pt x="922047" y="44600"/>
                  </a:lnTo>
                  <a:lnTo>
                    <a:pt x="932363" y="44600"/>
                  </a:lnTo>
                  <a:lnTo>
                    <a:pt x="932363" y="79275"/>
                  </a:lnTo>
                  <a:cubicBezTo>
                    <a:pt x="932363" y="95289"/>
                    <a:pt x="938447" y="100450"/>
                    <a:pt x="949821" y="100450"/>
                  </a:cubicBezTo>
                  <a:lnTo>
                    <a:pt x="958418" y="100450"/>
                  </a:lnTo>
                  <a:lnTo>
                    <a:pt x="958418" y="89333"/>
                  </a:lnTo>
                  <a:lnTo>
                    <a:pt x="954318" y="89333"/>
                  </a:lnTo>
                  <a:cubicBezTo>
                    <a:pt x="948234" y="89333"/>
                    <a:pt x="944927" y="87083"/>
                    <a:pt x="944927" y="78216"/>
                  </a:cubicBezTo>
                  <a:lnTo>
                    <a:pt x="944927" y="44600"/>
                  </a:lnTo>
                  <a:lnTo>
                    <a:pt x="958682" y="44600"/>
                  </a:lnTo>
                  <a:lnTo>
                    <a:pt x="958682" y="33880"/>
                  </a:lnTo>
                  <a:lnTo>
                    <a:pt x="944927" y="33880"/>
                  </a:lnTo>
                  <a:close/>
                  <a:moveTo>
                    <a:pt x="987250" y="21572"/>
                  </a:moveTo>
                  <a:lnTo>
                    <a:pt x="987250" y="7808"/>
                  </a:lnTo>
                  <a:lnTo>
                    <a:pt x="974157" y="7808"/>
                  </a:lnTo>
                  <a:lnTo>
                    <a:pt x="974157" y="21572"/>
                  </a:lnTo>
                  <a:lnTo>
                    <a:pt x="987250" y="21572"/>
                  </a:lnTo>
                  <a:close/>
                  <a:moveTo>
                    <a:pt x="986986" y="100450"/>
                  </a:moveTo>
                  <a:lnTo>
                    <a:pt x="986986" y="33880"/>
                  </a:lnTo>
                  <a:lnTo>
                    <a:pt x="974421" y="33880"/>
                  </a:lnTo>
                  <a:lnTo>
                    <a:pt x="974421" y="100450"/>
                  </a:lnTo>
                  <a:lnTo>
                    <a:pt x="986986" y="100450"/>
                  </a:lnTo>
                  <a:close/>
                  <a:moveTo>
                    <a:pt x="1038642" y="100450"/>
                  </a:moveTo>
                  <a:lnTo>
                    <a:pt x="1064697" y="33880"/>
                  </a:lnTo>
                  <a:lnTo>
                    <a:pt x="1052133" y="33880"/>
                  </a:lnTo>
                  <a:lnTo>
                    <a:pt x="1032294" y="87216"/>
                  </a:lnTo>
                  <a:lnTo>
                    <a:pt x="1012455" y="33880"/>
                  </a:lnTo>
                  <a:lnTo>
                    <a:pt x="999890" y="33880"/>
                  </a:lnTo>
                  <a:lnTo>
                    <a:pt x="1025945" y="100450"/>
                  </a:lnTo>
                  <a:lnTo>
                    <a:pt x="1038642" y="100450"/>
                  </a:lnTo>
                  <a:close/>
                  <a:moveTo>
                    <a:pt x="1103043" y="32028"/>
                  </a:moveTo>
                  <a:cubicBezTo>
                    <a:pt x="1084791" y="32028"/>
                    <a:pt x="1071830" y="46850"/>
                    <a:pt x="1071830" y="67099"/>
                  </a:cubicBezTo>
                  <a:cubicBezTo>
                    <a:pt x="1071830" y="88010"/>
                    <a:pt x="1084791" y="102303"/>
                    <a:pt x="1104762" y="102303"/>
                  </a:cubicBezTo>
                  <a:cubicBezTo>
                    <a:pt x="1115079" y="102303"/>
                    <a:pt x="1123411" y="98465"/>
                    <a:pt x="1130950" y="92377"/>
                  </a:cubicBezTo>
                  <a:lnTo>
                    <a:pt x="1123411" y="83774"/>
                  </a:lnTo>
                  <a:cubicBezTo>
                    <a:pt x="1117592" y="88539"/>
                    <a:pt x="1111111" y="91053"/>
                    <a:pt x="1104630" y="91053"/>
                  </a:cubicBezTo>
                  <a:cubicBezTo>
                    <a:pt x="1092198" y="91053"/>
                    <a:pt x="1085585" y="82054"/>
                    <a:pt x="1084791" y="72261"/>
                  </a:cubicBezTo>
                  <a:lnTo>
                    <a:pt x="1132008" y="72261"/>
                  </a:lnTo>
                  <a:lnTo>
                    <a:pt x="1132008" y="64055"/>
                  </a:lnTo>
                  <a:cubicBezTo>
                    <a:pt x="1132008" y="43674"/>
                    <a:pt x="1119708" y="32028"/>
                    <a:pt x="1103043" y="32028"/>
                  </a:cubicBezTo>
                  <a:close/>
                  <a:moveTo>
                    <a:pt x="1103043" y="43277"/>
                  </a:moveTo>
                  <a:cubicBezTo>
                    <a:pt x="1113491" y="43277"/>
                    <a:pt x="1119972" y="50556"/>
                    <a:pt x="1120369" y="61938"/>
                  </a:cubicBezTo>
                  <a:lnTo>
                    <a:pt x="1084791" y="61938"/>
                  </a:lnTo>
                  <a:cubicBezTo>
                    <a:pt x="1085188" y="52409"/>
                    <a:pt x="1090743" y="43277"/>
                    <a:pt x="1103043" y="43277"/>
                  </a:cubicBezTo>
                  <a:close/>
                  <a:moveTo>
                    <a:pt x="1209218" y="5956"/>
                  </a:moveTo>
                  <a:cubicBezTo>
                    <a:pt x="1194670" y="5956"/>
                    <a:pt x="1185676" y="15881"/>
                    <a:pt x="1179989" y="23557"/>
                  </a:cubicBezTo>
                  <a:lnTo>
                    <a:pt x="1189247" y="32028"/>
                  </a:lnTo>
                  <a:cubicBezTo>
                    <a:pt x="1194802" y="24484"/>
                    <a:pt x="1201283" y="18528"/>
                    <a:pt x="1209218" y="18528"/>
                  </a:cubicBezTo>
                  <a:cubicBezTo>
                    <a:pt x="1215302" y="18528"/>
                    <a:pt x="1225090" y="21705"/>
                    <a:pt x="1225090" y="33880"/>
                  </a:cubicBezTo>
                  <a:cubicBezTo>
                    <a:pt x="1225090" y="38380"/>
                    <a:pt x="1223767" y="43939"/>
                    <a:pt x="1216757" y="51482"/>
                  </a:cubicBezTo>
                  <a:lnTo>
                    <a:pt x="1182502" y="88142"/>
                  </a:lnTo>
                  <a:lnTo>
                    <a:pt x="1182502" y="100450"/>
                  </a:lnTo>
                  <a:lnTo>
                    <a:pt x="1238844" y="100450"/>
                  </a:lnTo>
                  <a:lnTo>
                    <a:pt x="1238844" y="87348"/>
                  </a:lnTo>
                  <a:lnTo>
                    <a:pt x="1199828" y="87348"/>
                  </a:lnTo>
                  <a:lnTo>
                    <a:pt x="1225883" y="60349"/>
                  </a:lnTo>
                  <a:cubicBezTo>
                    <a:pt x="1233819" y="51879"/>
                    <a:pt x="1238183" y="42218"/>
                    <a:pt x="1238183" y="33483"/>
                  </a:cubicBezTo>
                  <a:cubicBezTo>
                    <a:pt x="1238183" y="18528"/>
                    <a:pt x="1225883" y="5956"/>
                    <a:pt x="1209218" y="5956"/>
                  </a:cubicBezTo>
                  <a:close/>
                </a:path>
              </a:pathLst>
            </a:custGeom>
            <a:solidFill>
              <a:srgbClr val="16191C"/>
            </a:solidFill>
            <a:ln w="8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3448F13C-9EEF-714B-A9F2-151F9324AF54}"/>
                </a:ext>
              </a:extLst>
            </p:cNvPr>
            <p:cNvSpPr/>
            <p:nvPr/>
          </p:nvSpPr>
          <p:spPr>
            <a:xfrm>
              <a:off x="6253190" y="6002734"/>
              <a:ext cx="1241220" cy="131418"/>
            </a:xfrm>
            <a:custGeom>
              <a:avLst/>
              <a:gdLst>
                <a:gd name="connsiteX0" fmla="*/ 33462 w 1241220"/>
                <a:gd name="connsiteY0" fmla="*/ 5956 h 131418"/>
                <a:gd name="connsiteX1" fmla="*/ 6348 w 1241220"/>
                <a:gd name="connsiteY1" fmla="*/ 29778 h 131418"/>
                <a:gd name="connsiteX2" fmla="*/ 21823 w 1241220"/>
                <a:gd name="connsiteY2" fmla="*/ 52012 h 131418"/>
                <a:gd name="connsiteX3" fmla="*/ 36239 w 1241220"/>
                <a:gd name="connsiteY3" fmla="*/ 59688 h 131418"/>
                <a:gd name="connsiteX4" fmla="*/ 50787 w 1241220"/>
                <a:gd name="connsiteY4" fmla="*/ 75834 h 131418"/>
                <a:gd name="connsiteX5" fmla="*/ 35445 w 1241220"/>
                <a:gd name="connsiteY5" fmla="*/ 89730 h 131418"/>
                <a:gd name="connsiteX6" fmla="*/ 8861 w 1241220"/>
                <a:gd name="connsiteY6" fmla="*/ 73452 h 131418"/>
                <a:gd name="connsiteX7" fmla="*/ 0 w 1241220"/>
                <a:gd name="connsiteY7" fmla="*/ 81922 h 131418"/>
                <a:gd name="connsiteX8" fmla="*/ 35181 w 1241220"/>
                <a:gd name="connsiteY8" fmla="*/ 102303 h 131418"/>
                <a:gd name="connsiteX9" fmla="*/ 64278 w 1241220"/>
                <a:gd name="connsiteY9" fmla="*/ 75701 h 131418"/>
                <a:gd name="connsiteX10" fmla="*/ 44836 w 1241220"/>
                <a:gd name="connsiteY10" fmla="*/ 49232 h 131418"/>
                <a:gd name="connsiteX11" fmla="*/ 30949 w 1241220"/>
                <a:gd name="connsiteY11" fmla="*/ 42086 h 131418"/>
                <a:gd name="connsiteX12" fmla="*/ 19839 w 1241220"/>
                <a:gd name="connsiteY12" fmla="*/ 29513 h 131418"/>
                <a:gd name="connsiteX13" fmla="*/ 33726 w 1241220"/>
                <a:gd name="connsiteY13" fmla="*/ 18529 h 131418"/>
                <a:gd name="connsiteX14" fmla="*/ 55284 w 1241220"/>
                <a:gd name="connsiteY14" fmla="*/ 31631 h 131418"/>
                <a:gd name="connsiteX15" fmla="*/ 64146 w 1241220"/>
                <a:gd name="connsiteY15" fmla="*/ 23293 h 131418"/>
                <a:gd name="connsiteX16" fmla="*/ 33462 w 1241220"/>
                <a:gd name="connsiteY16" fmla="*/ 5956 h 131418"/>
                <a:gd name="connsiteX17" fmla="*/ 96098 w 1241220"/>
                <a:gd name="connsiteY17" fmla="*/ 33880 h 131418"/>
                <a:gd name="connsiteX18" fmla="*/ 96098 w 1241220"/>
                <a:gd name="connsiteY18" fmla="*/ 14558 h 131418"/>
                <a:gd name="connsiteX19" fmla="*/ 83534 w 1241220"/>
                <a:gd name="connsiteY19" fmla="*/ 14558 h 131418"/>
                <a:gd name="connsiteX20" fmla="*/ 83534 w 1241220"/>
                <a:gd name="connsiteY20" fmla="*/ 33880 h 131418"/>
                <a:gd name="connsiteX21" fmla="*/ 73218 w 1241220"/>
                <a:gd name="connsiteY21" fmla="*/ 33880 h 131418"/>
                <a:gd name="connsiteX22" fmla="*/ 73218 w 1241220"/>
                <a:gd name="connsiteY22" fmla="*/ 44600 h 131418"/>
                <a:gd name="connsiteX23" fmla="*/ 83534 w 1241220"/>
                <a:gd name="connsiteY23" fmla="*/ 44600 h 131418"/>
                <a:gd name="connsiteX24" fmla="*/ 83534 w 1241220"/>
                <a:gd name="connsiteY24" fmla="*/ 79275 h 131418"/>
                <a:gd name="connsiteX25" fmla="*/ 100992 w 1241220"/>
                <a:gd name="connsiteY25" fmla="*/ 100450 h 131418"/>
                <a:gd name="connsiteX26" fmla="*/ 109589 w 1241220"/>
                <a:gd name="connsiteY26" fmla="*/ 100450 h 131418"/>
                <a:gd name="connsiteX27" fmla="*/ 109589 w 1241220"/>
                <a:gd name="connsiteY27" fmla="*/ 89333 h 131418"/>
                <a:gd name="connsiteX28" fmla="*/ 105489 w 1241220"/>
                <a:gd name="connsiteY28" fmla="*/ 89333 h 131418"/>
                <a:gd name="connsiteX29" fmla="*/ 96098 w 1241220"/>
                <a:gd name="connsiteY29" fmla="*/ 78216 h 131418"/>
                <a:gd name="connsiteX30" fmla="*/ 96098 w 1241220"/>
                <a:gd name="connsiteY30" fmla="*/ 44600 h 131418"/>
                <a:gd name="connsiteX31" fmla="*/ 109853 w 1241220"/>
                <a:gd name="connsiteY31" fmla="*/ 44600 h 131418"/>
                <a:gd name="connsiteX32" fmla="*/ 109853 w 1241220"/>
                <a:gd name="connsiteY32" fmla="*/ 33880 h 131418"/>
                <a:gd name="connsiteX33" fmla="*/ 96098 w 1241220"/>
                <a:gd name="connsiteY33" fmla="*/ 33880 h 131418"/>
                <a:gd name="connsiteX34" fmla="*/ 157329 w 1241220"/>
                <a:gd name="connsiteY34" fmla="*/ 45791 h 131418"/>
                <a:gd name="connsiteX35" fmla="*/ 157329 w 1241220"/>
                <a:gd name="connsiteY35" fmla="*/ 33351 h 131418"/>
                <a:gd name="connsiteX36" fmla="*/ 153890 w 1241220"/>
                <a:gd name="connsiteY36" fmla="*/ 33351 h 131418"/>
                <a:gd name="connsiteX37" fmla="*/ 137093 w 1241220"/>
                <a:gd name="connsiteY37" fmla="*/ 43674 h 131418"/>
                <a:gd name="connsiteX38" fmla="*/ 137093 w 1241220"/>
                <a:gd name="connsiteY38" fmla="*/ 33880 h 131418"/>
                <a:gd name="connsiteX39" fmla="*/ 125322 w 1241220"/>
                <a:gd name="connsiteY39" fmla="*/ 33880 h 131418"/>
                <a:gd name="connsiteX40" fmla="*/ 125322 w 1241220"/>
                <a:gd name="connsiteY40" fmla="*/ 100450 h 131418"/>
                <a:gd name="connsiteX41" fmla="*/ 137887 w 1241220"/>
                <a:gd name="connsiteY41" fmla="*/ 100450 h 131418"/>
                <a:gd name="connsiteX42" fmla="*/ 137887 w 1241220"/>
                <a:gd name="connsiteY42" fmla="*/ 62467 h 131418"/>
                <a:gd name="connsiteX43" fmla="*/ 151509 w 1241220"/>
                <a:gd name="connsiteY43" fmla="*/ 45791 h 131418"/>
                <a:gd name="connsiteX44" fmla="*/ 157329 w 1241220"/>
                <a:gd name="connsiteY44" fmla="*/ 45791 h 131418"/>
                <a:gd name="connsiteX45" fmla="*/ 194580 w 1241220"/>
                <a:gd name="connsiteY45" fmla="*/ 32028 h 131418"/>
                <a:gd name="connsiteX46" fmla="*/ 167732 w 1241220"/>
                <a:gd name="connsiteY46" fmla="*/ 45924 h 131418"/>
                <a:gd name="connsiteX47" fmla="*/ 176461 w 1241220"/>
                <a:gd name="connsiteY47" fmla="*/ 53203 h 131418"/>
                <a:gd name="connsiteX48" fmla="*/ 194316 w 1241220"/>
                <a:gd name="connsiteY48" fmla="*/ 43277 h 131418"/>
                <a:gd name="connsiteX49" fmla="*/ 206484 w 1241220"/>
                <a:gd name="connsiteY49" fmla="*/ 54659 h 131418"/>
                <a:gd name="connsiteX50" fmla="*/ 206484 w 1241220"/>
                <a:gd name="connsiteY50" fmla="*/ 57041 h 131418"/>
                <a:gd name="connsiteX51" fmla="*/ 191803 w 1241220"/>
                <a:gd name="connsiteY51" fmla="*/ 60879 h 131418"/>
                <a:gd name="connsiteX52" fmla="*/ 165880 w 1241220"/>
                <a:gd name="connsiteY52" fmla="*/ 85230 h 131418"/>
                <a:gd name="connsiteX53" fmla="*/ 185190 w 1241220"/>
                <a:gd name="connsiteY53" fmla="*/ 102303 h 131418"/>
                <a:gd name="connsiteX54" fmla="*/ 207542 w 1241220"/>
                <a:gd name="connsiteY54" fmla="*/ 91583 h 131418"/>
                <a:gd name="connsiteX55" fmla="*/ 207542 w 1241220"/>
                <a:gd name="connsiteY55" fmla="*/ 100450 h 131418"/>
                <a:gd name="connsiteX56" fmla="*/ 219048 w 1241220"/>
                <a:gd name="connsiteY56" fmla="*/ 100450 h 131418"/>
                <a:gd name="connsiteX57" fmla="*/ 219048 w 1241220"/>
                <a:gd name="connsiteY57" fmla="*/ 55585 h 131418"/>
                <a:gd name="connsiteX58" fmla="*/ 194580 w 1241220"/>
                <a:gd name="connsiteY58" fmla="*/ 32028 h 131418"/>
                <a:gd name="connsiteX59" fmla="*/ 206484 w 1241220"/>
                <a:gd name="connsiteY59" fmla="*/ 67761 h 131418"/>
                <a:gd name="connsiteX60" fmla="*/ 206484 w 1241220"/>
                <a:gd name="connsiteY60" fmla="*/ 74643 h 131418"/>
                <a:gd name="connsiteX61" fmla="*/ 186645 w 1241220"/>
                <a:gd name="connsiteY61" fmla="*/ 91054 h 131418"/>
                <a:gd name="connsiteX62" fmla="*/ 178445 w 1241220"/>
                <a:gd name="connsiteY62" fmla="*/ 84304 h 131418"/>
                <a:gd name="connsiteX63" fmla="*/ 193787 w 1241220"/>
                <a:gd name="connsiteY63" fmla="*/ 71069 h 131418"/>
                <a:gd name="connsiteX64" fmla="*/ 206484 w 1241220"/>
                <a:gd name="connsiteY64" fmla="*/ 67761 h 131418"/>
                <a:gd name="connsiteX65" fmla="*/ 253543 w 1241220"/>
                <a:gd name="connsiteY65" fmla="*/ 33880 h 131418"/>
                <a:gd name="connsiteX66" fmla="*/ 253543 w 1241220"/>
                <a:gd name="connsiteY66" fmla="*/ 14558 h 131418"/>
                <a:gd name="connsiteX67" fmla="*/ 240979 w 1241220"/>
                <a:gd name="connsiteY67" fmla="*/ 14558 h 131418"/>
                <a:gd name="connsiteX68" fmla="*/ 240979 w 1241220"/>
                <a:gd name="connsiteY68" fmla="*/ 33880 h 131418"/>
                <a:gd name="connsiteX69" fmla="*/ 230662 w 1241220"/>
                <a:gd name="connsiteY69" fmla="*/ 33880 h 131418"/>
                <a:gd name="connsiteX70" fmla="*/ 230662 w 1241220"/>
                <a:gd name="connsiteY70" fmla="*/ 44600 h 131418"/>
                <a:gd name="connsiteX71" fmla="*/ 240979 w 1241220"/>
                <a:gd name="connsiteY71" fmla="*/ 44600 h 131418"/>
                <a:gd name="connsiteX72" fmla="*/ 240979 w 1241220"/>
                <a:gd name="connsiteY72" fmla="*/ 79275 h 131418"/>
                <a:gd name="connsiteX73" fmla="*/ 258437 w 1241220"/>
                <a:gd name="connsiteY73" fmla="*/ 100450 h 131418"/>
                <a:gd name="connsiteX74" fmla="*/ 267034 w 1241220"/>
                <a:gd name="connsiteY74" fmla="*/ 100450 h 131418"/>
                <a:gd name="connsiteX75" fmla="*/ 267034 w 1241220"/>
                <a:gd name="connsiteY75" fmla="*/ 89333 h 131418"/>
                <a:gd name="connsiteX76" fmla="*/ 262934 w 1241220"/>
                <a:gd name="connsiteY76" fmla="*/ 89333 h 131418"/>
                <a:gd name="connsiteX77" fmla="*/ 253543 w 1241220"/>
                <a:gd name="connsiteY77" fmla="*/ 78216 h 131418"/>
                <a:gd name="connsiteX78" fmla="*/ 253543 w 1241220"/>
                <a:gd name="connsiteY78" fmla="*/ 44600 h 131418"/>
                <a:gd name="connsiteX79" fmla="*/ 267298 w 1241220"/>
                <a:gd name="connsiteY79" fmla="*/ 44600 h 131418"/>
                <a:gd name="connsiteX80" fmla="*/ 267298 w 1241220"/>
                <a:gd name="connsiteY80" fmla="*/ 33880 h 131418"/>
                <a:gd name="connsiteX81" fmla="*/ 253543 w 1241220"/>
                <a:gd name="connsiteY81" fmla="*/ 33880 h 131418"/>
                <a:gd name="connsiteX82" fmla="*/ 308456 w 1241220"/>
                <a:gd name="connsiteY82" fmla="*/ 32028 h 131418"/>
                <a:gd name="connsiteX83" fmla="*/ 277243 w 1241220"/>
                <a:gd name="connsiteY83" fmla="*/ 67099 h 131418"/>
                <a:gd name="connsiteX84" fmla="*/ 310175 w 1241220"/>
                <a:gd name="connsiteY84" fmla="*/ 102303 h 131418"/>
                <a:gd name="connsiteX85" fmla="*/ 336363 w 1241220"/>
                <a:gd name="connsiteY85" fmla="*/ 92377 h 131418"/>
                <a:gd name="connsiteX86" fmla="*/ 328824 w 1241220"/>
                <a:gd name="connsiteY86" fmla="*/ 83774 h 131418"/>
                <a:gd name="connsiteX87" fmla="*/ 310043 w 1241220"/>
                <a:gd name="connsiteY87" fmla="*/ 91054 h 131418"/>
                <a:gd name="connsiteX88" fmla="*/ 290204 w 1241220"/>
                <a:gd name="connsiteY88" fmla="*/ 72261 h 131418"/>
                <a:gd name="connsiteX89" fmla="*/ 337421 w 1241220"/>
                <a:gd name="connsiteY89" fmla="*/ 72261 h 131418"/>
                <a:gd name="connsiteX90" fmla="*/ 337421 w 1241220"/>
                <a:gd name="connsiteY90" fmla="*/ 64055 h 131418"/>
                <a:gd name="connsiteX91" fmla="*/ 308456 w 1241220"/>
                <a:gd name="connsiteY91" fmla="*/ 32028 h 131418"/>
                <a:gd name="connsiteX92" fmla="*/ 308456 w 1241220"/>
                <a:gd name="connsiteY92" fmla="*/ 43277 h 131418"/>
                <a:gd name="connsiteX93" fmla="*/ 325782 w 1241220"/>
                <a:gd name="connsiteY93" fmla="*/ 61938 h 131418"/>
                <a:gd name="connsiteX94" fmla="*/ 290204 w 1241220"/>
                <a:gd name="connsiteY94" fmla="*/ 61938 h 131418"/>
                <a:gd name="connsiteX95" fmla="*/ 308456 w 1241220"/>
                <a:gd name="connsiteY95" fmla="*/ 43277 h 131418"/>
                <a:gd name="connsiteX96" fmla="*/ 380225 w 1241220"/>
                <a:gd name="connsiteY96" fmla="*/ 32028 h 131418"/>
                <a:gd name="connsiteX97" fmla="*/ 350203 w 1241220"/>
                <a:gd name="connsiteY97" fmla="*/ 67099 h 131418"/>
                <a:gd name="connsiteX98" fmla="*/ 380622 w 1241220"/>
                <a:gd name="connsiteY98" fmla="*/ 102303 h 131418"/>
                <a:gd name="connsiteX99" fmla="*/ 400064 w 1241220"/>
                <a:gd name="connsiteY99" fmla="*/ 92774 h 131418"/>
                <a:gd name="connsiteX100" fmla="*/ 400064 w 1241220"/>
                <a:gd name="connsiteY100" fmla="*/ 99656 h 131418"/>
                <a:gd name="connsiteX101" fmla="*/ 380093 w 1241220"/>
                <a:gd name="connsiteY101" fmla="*/ 120169 h 131418"/>
                <a:gd name="connsiteX102" fmla="*/ 356683 w 1241220"/>
                <a:gd name="connsiteY102" fmla="*/ 111699 h 131418"/>
                <a:gd name="connsiteX103" fmla="*/ 351525 w 1241220"/>
                <a:gd name="connsiteY103" fmla="*/ 122022 h 131418"/>
                <a:gd name="connsiteX104" fmla="*/ 379564 w 1241220"/>
                <a:gd name="connsiteY104" fmla="*/ 131419 h 131418"/>
                <a:gd name="connsiteX105" fmla="*/ 411174 w 1241220"/>
                <a:gd name="connsiteY105" fmla="*/ 99524 h 131418"/>
                <a:gd name="connsiteX106" fmla="*/ 411174 w 1241220"/>
                <a:gd name="connsiteY106" fmla="*/ 33880 h 131418"/>
                <a:gd name="connsiteX107" fmla="*/ 399006 w 1241220"/>
                <a:gd name="connsiteY107" fmla="*/ 33880 h 131418"/>
                <a:gd name="connsiteX108" fmla="*/ 399006 w 1241220"/>
                <a:gd name="connsiteY108" fmla="*/ 40630 h 131418"/>
                <a:gd name="connsiteX109" fmla="*/ 380225 w 1241220"/>
                <a:gd name="connsiteY109" fmla="*/ 32028 h 131418"/>
                <a:gd name="connsiteX110" fmla="*/ 381151 w 1241220"/>
                <a:gd name="connsiteY110" fmla="*/ 43542 h 131418"/>
                <a:gd name="connsiteX111" fmla="*/ 399271 w 1241220"/>
                <a:gd name="connsiteY111" fmla="*/ 67099 h 131418"/>
                <a:gd name="connsiteX112" fmla="*/ 381151 w 1241220"/>
                <a:gd name="connsiteY112" fmla="*/ 90656 h 131418"/>
                <a:gd name="connsiteX113" fmla="*/ 363032 w 1241220"/>
                <a:gd name="connsiteY113" fmla="*/ 67099 h 131418"/>
                <a:gd name="connsiteX114" fmla="*/ 381151 w 1241220"/>
                <a:gd name="connsiteY114" fmla="*/ 43542 h 131418"/>
                <a:gd name="connsiteX115" fmla="*/ 445427 w 1241220"/>
                <a:gd name="connsiteY115" fmla="*/ 21572 h 131418"/>
                <a:gd name="connsiteX116" fmla="*/ 445427 w 1241220"/>
                <a:gd name="connsiteY116" fmla="*/ 7809 h 131418"/>
                <a:gd name="connsiteX117" fmla="*/ 432334 w 1241220"/>
                <a:gd name="connsiteY117" fmla="*/ 7809 h 131418"/>
                <a:gd name="connsiteX118" fmla="*/ 432334 w 1241220"/>
                <a:gd name="connsiteY118" fmla="*/ 21572 h 131418"/>
                <a:gd name="connsiteX119" fmla="*/ 445427 w 1241220"/>
                <a:gd name="connsiteY119" fmla="*/ 21572 h 131418"/>
                <a:gd name="connsiteX120" fmla="*/ 445163 w 1241220"/>
                <a:gd name="connsiteY120" fmla="*/ 100450 h 131418"/>
                <a:gd name="connsiteX121" fmla="*/ 445163 w 1241220"/>
                <a:gd name="connsiteY121" fmla="*/ 33880 h 131418"/>
                <a:gd name="connsiteX122" fmla="*/ 432598 w 1241220"/>
                <a:gd name="connsiteY122" fmla="*/ 33880 h 131418"/>
                <a:gd name="connsiteX123" fmla="*/ 432598 w 1241220"/>
                <a:gd name="connsiteY123" fmla="*/ 100450 h 131418"/>
                <a:gd name="connsiteX124" fmla="*/ 445163 w 1241220"/>
                <a:gd name="connsiteY124" fmla="*/ 100450 h 131418"/>
                <a:gd name="connsiteX125" fmla="*/ 494833 w 1241220"/>
                <a:gd name="connsiteY125" fmla="*/ 32028 h 131418"/>
                <a:gd name="connsiteX126" fmla="*/ 463620 w 1241220"/>
                <a:gd name="connsiteY126" fmla="*/ 67099 h 131418"/>
                <a:gd name="connsiteX127" fmla="*/ 495495 w 1241220"/>
                <a:gd name="connsiteY127" fmla="*/ 102303 h 131418"/>
                <a:gd name="connsiteX128" fmla="*/ 522211 w 1241220"/>
                <a:gd name="connsiteY128" fmla="*/ 86421 h 131418"/>
                <a:gd name="connsiteX129" fmla="*/ 512556 w 1241220"/>
                <a:gd name="connsiteY129" fmla="*/ 80995 h 131418"/>
                <a:gd name="connsiteX130" fmla="*/ 495495 w 1241220"/>
                <a:gd name="connsiteY130" fmla="*/ 90656 h 131418"/>
                <a:gd name="connsiteX131" fmla="*/ 476449 w 1241220"/>
                <a:gd name="connsiteY131" fmla="*/ 67099 h 131418"/>
                <a:gd name="connsiteX132" fmla="*/ 495230 w 1241220"/>
                <a:gd name="connsiteY132" fmla="*/ 43542 h 131418"/>
                <a:gd name="connsiteX133" fmla="*/ 512821 w 1241220"/>
                <a:gd name="connsiteY133" fmla="*/ 54923 h 131418"/>
                <a:gd name="connsiteX134" fmla="*/ 522476 w 1241220"/>
                <a:gd name="connsiteY134" fmla="*/ 49629 h 131418"/>
                <a:gd name="connsiteX135" fmla="*/ 494833 w 1241220"/>
                <a:gd name="connsiteY135" fmla="*/ 32028 h 131418"/>
                <a:gd name="connsiteX136" fmla="*/ 609682 w 1241220"/>
                <a:gd name="connsiteY136" fmla="*/ 5956 h 131418"/>
                <a:gd name="connsiteX137" fmla="*/ 566434 w 1241220"/>
                <a:gd name="connsiteY137" fmla="*/ 54129 h 131418"/>
                <a:gd name="connsiteX138" fmla="*/ 609682 w 1241220"/>
                <a:gd name="connsiteY138" fmla="*/ 102303 h 131418"/>
                <a:gd name="connsiteX139" fmla="*/ 652931 w 1241220"/>
                <a:gd name="connsiteY139" fmla="*/ 54129 h 131418"/>
                <a:gd name="connsiteX140" fmla="*/ 609682 w 1241220"/>
                <a:gd name="connsiteY140" fmla="*/ 5956 h 131418"/>
                <a:gd name="connsiteX141" fmla="*/ 609682 w 1241220"/>
                <a:gd name="connsiteY141" fmla="*/ 18529 h 131418"/>
                <a:gd name="connsiteX142" fmla="*/ 639441 w 1241220"/>
                <a:gd name="connsiteY142" fmla="*/ 54129 h 131418"/>
                <a:gd name="connsiteX143" fmla="*/ 609682 w 1241220"/>
                <a:gd name="connsiteY143" fmla="*/ 89730 h 131418"/>
                <a:gd name="connsiteX144" fmla="*/ 579924 w 1241220"/>
                <a:gd name="connsiteY144" fmla="*/ 54129 h 131418"/>
                <a:gd name="connsiteX145" fmla="*/ 609682 w 1241220"/>
                <a:gd name="connsiteY145" fmla="*/ 18529 h 131418"/>
                <a:gd name="connsiteX146" fmla="*/ 683843 w 1241220"/>
                <a:gd name="connsiteY146" fmla="*/ 0 h 131418"/>
                <a:gd name="connsiteX147" fmla="*/ 671278 w 1241220"/>
                <a:gd name="connsiteY147" fmla="*/ 0 h 131418"/>
                <a:gd name="connsiteX148" fmla="*/ 671278 w 1241220"/>
                <a:gd name="connsiteY148" fmla="*/ 100450 h 131418"/>
                <a:gd name="connsiteX149" fmla="*/ 683181 w 1241220"/>
                <a:gd name="connsiteY149" fmla="*/ 100450 h 131418"/>
                <a:gd name="connsiteX150" fmla="*/ 683181 w 1241220"/>
                <a:gd name="connsiteY150" fmla="*/ 93568 h 131418"/>
                <a:gd name="connsiteX151" fmla="*/ 703285 w 1241220"/>
                <a:gd name="connsiteY151" fmla="*/ 102303 h 131418"/>
                <a:gd name="connsiteX152" fmla="*/ 732249 w 1241220"/>
                <a:gd name="connsiteY152" fmla="*/ 67099 h 131418"/>
                <a:gd name="connsiteX153" fmla="*/ 703285 w 1241220"/>
                <a:gd name="connsiteY153" fmla="*/ 32028 h 131418"/>
                <a:gd name="connsiteX154" fmla="*/ 683843 w 1241220"/>
                <a:gd name="connsiteY154" fmla="*/ 40101 h 131418"/>
                <a:gd name="connsiteX155" fmla="*/ 683843 w 1241220"/>
                <a:gd name="connsiteY155" fmla="*/ 0 h 131418"/>
                <a:gd name="connsiteX156" fmla="*/ 701301 w 1241220"/>
                <a:gd name="connsiteY156" fmla="*/ 43542 h 131418"/>
                <a:gd name="connsiteX157" fmla="*/ 719420 w 1241220"/>
                <a:gd name="connsiteY157" fmla="*/ 67099 h 131418"/>
                <a:gd name="connsiteX158" fmla="*/ 701301 w 1241220"/>
                <a:gd name="connsiteY158" fmla="*/ 90656 h 131418"/>
                <a:gd name="connsiteX159" fmla="*/ 683181 w 1241220"/>
                <a:gd name="connsiteY159" fmla="*/ 67099 h 131418"/>
                <a:gd name="connsiteX160" fmla="*/ 701301 w 1241220"/>
                <a:gd name="connsiteY160" fmla="*/ 43542 h 131418"/>
                <a:gd name="connsiteX161" fmla="*/ 764865 w 1241220"/>
                <a:gd name="connsiteY161" fmla="*/ 21572 h 131418"/>
                <a:gd name="connsiteX162" fmla="*/ 764865 w 1241220"/>
                <a:gd name="connsiteY162" fmla="*/ 7809 h 131418"/>
                <a:gd name="connsiteX163" fmla="*/ 751772 w 1241220"/>
                <a:gd name="connsiteY163" fmla="*/ 7809 h 131418"/>
                <a:gd name="connsiteX164" fmla="*/ 751772 w 1241220"/>
                <a:gd name="connsiteY164" fmla="*/ 21572 h 131418"/>
                <a:gd name="connsiteX165" fmla="*/ 764865 w 1241220"/>
                <a:gd name="connsiteY165" fmla="*/ 21572 h 131418"/>
                <a:gd name="connsiteX166" fmla="*/ 764601 w 1241220"/>
                <a:gd name="connsiteY166" fmla="*/ 33880 h 131418"/>
                <a:gd name="connsiteX167" fmla="*/ 752036 w 1241220"/>
                <a:gd name="connsiteY167" fmla="*/ 33880 h 131418"/>
                <a:gd name="connsiteX168" fmla="*/ 752036 w 1241220"/>
                <a:gd name="connsiteY168" fmla="*/ 108391 h 131418"/>
                <a:gd name="connsiteX169" fmla="*/ 742910 w 1241220"/>
                <a:gd name="connsiteY169" fmla="*/ 118581 h 131418"/>
                <a:gd name="connsiteX170" fmla="*/ 741191 w 1241220"/>
                <a:gd name="connsiteY170" fmla="*/ 118581 h 131418"/>
                <a:gd name="connsiteX171" fmla="*/ 741191 w 1241220"/>
                <a:gd name="connsiteY171" fmla="*/ 130095 h 131418"/>
                <a:gd name="connsiteX172" fmla="*/ 744762 w 1241220"/>
                <a:gd name="connsiteY172" fmla="*/ 130095 h 131418"/>
                <a:gd name="connsiteX173" fmla="*/ 764601 w 1241220"/>
                <a:gd name="connsiteY173" fmla="*/ 108126 h 131418"/>
                <a:gd name="connsiteX174" fmla="*/ 764601 w 1241220"/>
                <a:gd name="connsiteY174" fmla="*/ 33880 h 131418"/>
                <a:gd name="connsiteX175" fmla="*/ 812824 w 1241220"/>
                <a:gd name="connsiteY175" fmla="*/ 32028 h 131418"/>
                <a:gd name="connsiteX176" fmla="*/ 781609 w 1241220"/>
                <a:gd name="connsiteY176" fmla="*/ 67099 h 131418"/>
                <a:gd name="connsiteX177" fmla="*/ 814544 w 1241220"/>
                <a:gd name="connsiteY177" fmla="*/ 102303 h 131418"/>
                <a:gd name="connsiteX178" fmla="*/ 840731 w 1241220"/>
                <a:gd name="connsiteY178" fmla="*/ 92377 h 131418"/>
                <a:gd name="connsiteX179" fmla="*/ 833192 w 1241220"/>
                <a:gd name="connsiteY179" fmla="*/ 83774 h 131418"/>
                <a:gd name="connsiteX180" fmla="*/ 814412 w 1241220"/>
                <a:gd name="connsiteY180" fmla="*/ 91054 h 131418"/>
                <a:gd name="connsiteX181" fmla="*/ 794573 w 1241220"/>
                <a:gd name="connsiteY181" fmla="*/ 72261 h 131418"/>
                <a:gd name="connsiteX182" fmla="*/ 841789 w 1241220"/>
                <a:gd name="connsiteY182" fmla="*/ 72261 h 131418"/>
                <a:gd name="connsiteX183" fmla="*/ 841789 w 1241220"/>
                <a:gd name="connsiteY183" fmla="*/ 64055 h 131418"/>
                <a:gd name="connsiteX184" fmla="*/ 812824 w 1241220"/>
                <a:gd name="connsiteY184" fmla="*/ 32028 h 131418"/>
                <a:gd name="connsiteX185" fmla="*/ 812824 w 1241220"/>
                <a:gd name="connsiteY185" fmla="*/ 43277 h 131418"/>
                <a:gd name="connsiteX186" fmla="*/ 830150 w 1241220"/>
                <a:gd name="connsiteY186" fmla="*/ 61938 h 131418"/>
                <a:gd name="connsiteX187" fmla="*/ 794573 w 1241220"/>
                <a:gd name="connsiteY187" fmla="*/ 61938 h 131418"/>
                <a:gd name="connsiteX188" fmla="*/ 812824 w 1241220"/>
                <a:gd name="connsiteY188" fmla="*/ 43277 h 131418"/>
                <a:gd name="connsiteX189" fmla="*/ 886445 w 1241220"/>
                <a:gd name="connsiteY189" fmla="*/ 32028 h 131418"/>
                <a:gd name="connsiteX190" fmla="*/ 855232 w 1241220"/>
                <a:gd name="connsiteY190" fmla="*/ 67099 h 131418"/>
                <a:gd name="connsiteX191" fmla="*/ 887107 w 1241220"/>
                <a:gd name="connsiteY191" fmla="*/ 102303 h 131418"/>
                <a:gd name="connsiteX192" fmla="*/ 913823 w 1241220"/>
                <a:gd name="connsiteY192" fmla="*/ 86421 h 131418"/>
                <a:gd name="connsiteX193" fmla="*/ 904168 w 1241220"/>
                <a:gd name="connsiteY193" fmla="*/ 80995 h 131418"/>
                <a:gd name="connsiteX194" fmla="*/ 887107 w 1241220"/>
                <a:gd name="connsiteY194" fmla="*/ 90656 h 131418"/>
                <a:gd name="connsiteX195" fmla="*/ 868061 w 1241220"/>
                <a:gd name="connsiteY195" fmla="*/ 67099 h 131418"/>
                <a:gd name="connsiteX196" fmla="*/ 886842 w 1241220"/>
                <a:gd name="connsiteY196" fmla="*/ 43542 h 131418"/>
                <a:gd name="connsiteX197" fmla="*/ 904433 w 1241220"/>
                <a:gd name="connsiteY197" fmla="*/ 54923 h 131418"/>
                <a:gd name="connsiteX198" fmla="*/ 914088 w 1241220"/>
                <a:gd name="connsiteY198" fmla="*/ 49629 h 131418"/>
                <a:gd name="connsiteX199" fmla="*/ 886445 w 1241220"/>
                <a:gd name="connsiteY199" fmla="*/ 32028 h 131418"/>
                <a:gd name="connsiteX200" fmla="*/ 944932 w 1241220"/>
                <a:gd name="connsiteY200" fmla="*/ 33880 h 131418"/>
                <a:gd name="connsiteX201" fmla="*/ 944932 w 1241220"/>
                <a:gd name="connsiteY201" fmla="*/ 14558 h 131418"/>
                <a:gd name="connsiteX202" fmla="*/ 932368 w 1241220"/>
                <a:gd name="connsiteY202" fmla="*/ 14558 h 131418"/>
                <a:gd name="connsiteX203" fmla="*/ 932368 w 1241220"/>
                <a:gd name="connsiteY203" fmla="*/ 33880 h 131418"/>
                <a:gd name="connsiteX204" fmla="*/ 922051 w 1241220"/>
                <a:gd name="connsiteY204" fmla="*/ 33880 h 131418"/>
                <a:gd name="connsiteX205" fmla="*/ 922051 w 1241220"/>
                <a:gd name="connsiteY205" fmla="*/ 44600 h 131418"/>
                <a:gd name="connsiteX206" fmla="*/ 932368 w 1241220"/>
                <a:gd name="connsiteY206" fmla="*/ 44600 h 131418"/>
                <a:gd name="connsiteX207" fmla="*/ 932368 w 1241220"/>
                <a:gd name="connsiteY207" fmla="*/ 79275 h 131418"/>
                <a:gd name="connsiteX208" fmla="*/ 949826 w 1241220"/>
                <a:gd name="connsiteY208" fmla="*/ 100450 h 131418"/>
                <a:gd name="connsiteX209" fmla="*/ 958423 w 1241220"/>
                <a:gd name="connsiteY209" fmla="*/ 100450 h 131418"/>
                <a:gd name="connsiteX210" fmla="*/ 958423 w 1241220"/>
                <a:gd name="connsiteY210" fmla="*/ 89333 h 131418"/>
                <a:gd name="connsiteX211" fmla="*/ 954323 w 1241220"/>
                <a:gd name="connsiteY211" fmla="*/ 89333 h 131418"/>
                <a:gd name="connsiteX212" fmla="*/ 944932 w 1241220"/>
                <a:gd name="connsiteY212" fmla="*/ 78216 h 131418"/>
                <a:gd name="connsiteX213" fmla="*/ 944932 w 1241220"/>
                <a:gd name="connsiteY213" fmla="*/ 44600 h 131418"/>
                <a:gd name="connsiteX214" fmla="*/ 958687 w 1241220"/>
                <a:gd name="connsiteY214" fmla="*/ 44600 h 131418"/>
                <a:gd name="connsiteX215" fmla="*/ 958687 w 1241220"/>
                <a:gd name="connsiteY215" fmla="*/ 33880 h 131418"/>
                <a:gd name="connsiteX216" fmla="*/ 944932 w 1241220"/>
                <a:gd name="connsiteY216" fmla="*/ 33880 h 131418"/>
                <a:gd name="connsiteX217" fmla="*/ 987246 w 1241220"/>
                <a:gd name="connsiteY217" fmla="*/ 21572 h 131418"/>
                <a:gd name="connsiteX218" fmla="*/ 987246 w 1241220"/>
                <a:gd name="connsiteY218" fmla="*/ 7809 h 131418"/>
                <a:gd name="connsiteX219" fmla="*/ 974152 w 1241220"/>
                <a:gd name="connsiteY219" fmla="*/ 7809 h 131418"/>
                <a:gd name="connsiteX220" fmla="*/ 974152 w 1241220"/>
                <a:gd name="connsiteY220" fmla="*/ 21572 h 131418"/>
                <a:gd name="connsiteX221" fmla="*/ 987246 w 1241220"/>
                <a:gd name="connsiteY221" fmla="*/ 21572 h 131418"/>
                <a:gd name="connsiteX222" fmla="*/ 986981 w 1241220"/>
                <a:gd name="connsiteY222" fmla="*/ 100450 h 131418"/>
                <a:gd name="connsiteX223" fmla="*/ 986981 w 1241220"/>
                <a:gd name="connsiteY223" fmla="*/ 33880 h 131418"/>
                <a:gd name="connsiteX224" fmla="*/ 974416 w 1241220"/>
                <a:gd name="connsiteY224" fmla="*/ 33880 h 131418"/>
                <a:gd name="connsiteX225" fmla="*/ 974416 w 1241220"/>
                <a:gd name="connsiteY225" fmla="*/ 100450 h 131418"/>
                <a:gd name="connsiteX226" fmla="*/ 986981 w 1241220"/>
                <a:gd name="connsiteY226" fmla="*/ 100450 h 131418"/>
                <a:gd name="connsiteX227" fmla="*/ 1038638 w 1241220"/>
                <a:gd name="connsiteY227" fmla="*/ 100450 h 131418"/>
                <a:gd name="connsiteX228" fmla="*/ 1064693 w 1241220"/>
                <a:gd name="connsiteY228" fmla="*/ 33880 h 131418"/>
                <a:gd name="connsiteX229" fmla="*/ 1052128 w 1241220"/>
                <a:gd name="connsiteY229" fmla="*/ 33880 h 131418"/>
                <a:gd name="connsiteX230" fmla="*/ 1032289 w 1241220"/>
                <a:gd name="connsiteY230" fmla="*/ 87216 h 131418"/>
                <a:gd name="connsiteX231" fmla="*/ 1012450 w 1241220"/>
                <a:gd name="connsiteY231" fmla="*/ 33880 h 131418"/>
                <a:gd name="connsiteX232" fmla="*/ 999886 w 1241220"/>
                <a:gd name="connsiteY232" fmla="*/ 33880 h 131418"/>
                <a:gd name="connsiteX233" fmla="*/ 1025941 w 1241220"/>
                <a:gd name="connsiteY233" fmla="*/ 100450 h 131418"/>
                <a:gd name="connsiteX234" fmla="*/ 1038638 w 1241220"/>
                <a:gd name="connsiteY234" fmla="*/ 100450 h 131418"/>
                <a:gd name="connsiteX235" fmla="*/ 1103048 w 1241220"/>
                <a:gd name="connsiteY235" fmla="*/ 32028 h 131418"/>
                <a:gd name="connsiteX236" fmla="*/ 1071835 w 1241220"/>
                <a:gd name="connsiteY236" fmla="*/ 67099 h 131418"/>
                <a:gd name="connsiteX237" fmla="*/ 1104767 w 1241220"/>
                <a:gd name="connsiteY237" fmla="*/ 102303 h 131418"/>
                <a:gd name="connsiteX238" fmla="*/ 1130954 w 1241220"/>
                <a:gd name="connsiteY238" fmla="*/ 92377 h 131418"/>
                <a:gd name="connsiteX239" fmla="*/ 1123416 w 1241220"/>
                <a:gd name="connsiteY239" fmla="*/ 83774 h 131418"/>
                <a:gd name="connsiteX240" fmla="*/ 1104635 w 1241220"/>
                <a:gd name="connsiteY240" fmla="*/ 91054 h 131418"/>
                <a:gd name="connsiteX241" fmla="*/ 1084796 w 1241220"/>
                <a:gd name="connsiteY241" fmla="*/ 72261 h 131418"/>
                <a:gd name="connsiteX242" fmla="*/ 1132012 w 1241220"/>
                <a:gd name="connsiteY242" fmla="*/ 72261 h 131418"/>
                <a:gd name="connsiteX243" fmla="*/ 1132012 w 1241220"/>
                <a:gd name="connsiteY243" fmla="*/ 64055 h 131418"/>
                <a:gd name="connsiteX244" fmla="*/ 1103048 w 1241220"/>
                <a:gd name="connsiteY244" fmla="*/ 32028 h 131418"/>
                <a:gd name="connsiteX245" fmla="*/ 1103048 w 1241220"/>
                <a:gd name="connsiteY245" fmla="*/ 43277 h 131418"/>
                <a:gd name="connsiteX246" fmla="*/ 1120374 w 1241220"/>
                <a:gd name="connsiteY246" fmla="*/ 61938 h 131418"/>
                <a:gd name="connsiteX247" fmla="*/ 1084796 w 1241220"/>
                <a:gd name="connsiteY247" fmla="*/ 61938 h 131418"/>
                <a:gd name="connsiteX248" fmla="*/ 1103048 w 1241220"/>
                <a:gd name="connsiteY248" fmla="*/ 43277 h 131418"/>
                <a:gd name="connsiteX249" fmla="*/ 1208817 w 1241220"/>
                <a:gd name="connsiteY249" fmla="*/ 5956 h 131418"/>
                <a:gd name="connsiteX250" fmla="*/ 1178927 w 1241220"/>
                <a:gd name="connsiteY250" fmla="*/ 26337 h 131418"/>
                <a:gd name="connsiteX251" fmla="*/ 1191094 w 1241220"/>
                <a:gd name="connsiteY251" fmla="*/ 31234 h 131418"/>
                <a:gd name="connsiteX252" fmla="*/ 1208817 w 1241220"/>
                <a:gd name="connsiteY252" fmla="*/ 18529 h 131418"/>
                <a:gd name="connsiteX253" fmla="*/ 1225217 w 1241220"/>
                <a:gd name="connsiteY253" fmla="*/ 32822 h 131418"/>
                <a:gd name="connsiteX254" fmla="*/ 1208685 w 1241220"/>
                <a:gd name="connsiteY254" fmla="*/ 46983 h 131418"/>
                <a:gd name="connsiteX255" fmla="*/ 1205378 w 1241220"/>
                <a:gd name="connsiteY255" fmla="*/ 46983 h 131418"/>
                <a:gd name="connsiteX256" fmla="*/ 1205378 w 1241220"/>
                <a:gd name="connsiteY256" fmla="*/ 58497 h 131418"/>
                <a:gd name="connsiteX257" fmla="*/ 1210007 w 1241220"/>
                <a:gd name="connsiteY257" fmla="*/ 58497 h 131418"/>
                <a:gd name="connsiteX258" fmla="*/ 1227730 w 1241220"/>
                <a:gd name="connsiteY258" fmla="*/ 74113 h 131418"/>
                <a:gd name="connsiteX259" fmla="*/ 1210007 w 1241220"/>
                <a:gd name="connsiteY259" fmla="*/ 89862 h 131418"/>
                <a:gd name="connsiteX260" fmla="*/ 1189507 w 1241220"/>
                <a:gd name="connsiteY260" fmla="*/ 76628 h 131418"/>
                <a:gd name="connsiteX261" fmla="*/ 1178001 w 1241220"/>
                <a:gd name="connsiteY261" fmla="*/ 82319 h 131418"/>
                <a:gd name="connsiteX262" fmla="*/ 1209875 w 1241220"/>
                <a:gd name="connsiteY262" fmla="*/ 102303 h 131418"/>
                <a:gd name="connsiteX263" fmla="*/ 1241220 w 1241220"/>
                <a:gd name="connsiteY263" fmla="*/ 74113 h 131418"/>
                <a:gd name="connsiteX264" fmla="*/ 1226672 w 1241220"/>
                <a:gd name="connsiteY264" fmla="*/ 52409 h 131418"/>
                <a:gd name="connsiteX265" fmla="*/ 1238575 w 1241220"/>
                <a:gd name="connsiteY265" fmla="*/ 32160 h 131418"/>
                <a:gd name="connsiteX266" fmla="*/ 1208817 w 1241220"/>
                <a:gd name="connsiteY266" fmla="*/ 5956 h 13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</a:cxnLst>
              <a:rect l="l" t="t" r="r" b="b"/>
              <a:pathLst>
                <a:path w="1241220" h="131418">
                  <a:moveTo>
                    <a:pt x="33462" y="5956"/>
                  </a:moveTo>
                  <a:cubicBezTo>
                    <a:pt x="17590" y="5956"/>
                    <a:pt x="6348" y="15749"/>
                    <a:pt x="6348" y="29778"/>
                  </a:cubicBezTo>
                  <a:cubicBezTo>
                    <a:pt x="6348" y="40498"/>
                    <a:pt x="12961" y="47115"/>
                    <a:pt x="21823" y="52012"/>
                  </a:cubicBezTo>
                  <a:lnTo>
                    <a:pt x="36239" y="59688"/>
                  </a:lnTo>
                  <a:cubicBezTo>
                    <a:pt x="45233" y="64452"/>
                    <a:pt x="50787" y="68687"/>
                    <a:pt x="50787" y="75834"/>
                  </a:cubicBezTo>
                  <a:cubicBezTo>
                    <a:pt x="50787" y="82716"/>
                    <a:pt x="45894" y="89730"/>
                    <a:pt x="35445" y="89730"/>
                  </a:cubicBezTo>
                  <a:cubicBezTo>
                    <a:pt x="22484" y="89730"/>
                    <a:pt x="11771" y="78613"/>
                    <a:pt x="8861" y="73452"/>
                  </a:cubicBezTo>
                  <a:lnTo>
                    <a:pt x="0" y="81922"/>
                  </a:lnTo>
                  <a:cubicBezTo>
                    <a:pt x="2116" y="86686"/>
                    <a:pt x="14548" y="102303"/>
                    <a:pt x="35181" y="102303"/>
                  </a:cubicBezTo>
                  <a:cubicBezTo>
                    <a:pt x="53829" y="102303"/>
                    <a:pt x="64278" y="89598"/>
                    <a:pt x="64278" y="75701"/>
                  </a:cubicBezTo>
                  <a:cubicBezTo>
                    <a:pt x="64278" y="63923"/>
                    <a:pt x="56739" y="55320"/>
                    <a:pt x="44836" y="49232"/>
                  </a:cubicBezTo>
                  <a:lnTo>
                    <a:pt x="30949" y="42086"/>
                  </a:lnTo>
                  <a:cubicBezTo>
                    <a:pt x="24732" y="38909"/>
                    <a:pt x="19839" y="35336"/>
                    <a:pt x="19839" y="29513"/>
                  </a:cubicBezTo>
                  <a:cubicBezTo>
                    <a:pt x="19839" y="23822"/>
                    <a:pt x="24732" y="18529"/>
                    <a:pt x="33726" y="18529"/>
                  </a:cubicBezTo>
                  <a:cubicBezTo>
                    <a:pt x="44439" y="18529"/>
                    <a:pt x="50920" y="25940"/>
                    <a:pt x="55284" y="31631"/>
                  </a:cubicBezTo>
                  <a:lnTo>
                    <a:pt x="64146" y="23293"/>
                  </a:lnTo>
                  <a:cubicBezTo>
                    <a:pt x="58458" y="15881"/>
                    <a:pt x="49333" y="5956"/>
                    <a:pt x="33462" y="5956"/>
                  </a:cubicBezTo>
                  <a:close/>
                  <a:moveTo>
                    <a:pt x="96098" y="33880"/>
                  </a:moveTo>
                  <a:lnTo>
                    <a:pt x="96098" y="14558"/>
                  </a:lnTo>
                  <a:lnTo>
                    <a:pt x="83534" y="14558"/>
                  </a:lnTo>
                  <a:lnTo>
                    <a:pt x="83534" y="33880"/>
                  </a:lnTo>
                  <a:lnTo>
                    <a:pt x="73218" y="33880"/>
                  </a:lnTo>
                  <a:lnTo>
                    <a:pt x="73218" y="44600"/>
                  </a:lnTo>
                  <a:lnTo>
                    <a:pt x="83534" y="44600"/>
                  </a:lnTo>
                  <a:lnTo>
                    <a:pt x="83534" y="79275"/>
                  </a:lnTo>
                  <a:cubicBezTo>
                    <a:pt x="83534" y="95289"/>
                    <a:pt x="89618" y="100450"/>
                    <a:pt x="100992" y="100450"/>
                  </a:cubicBezTo>
                  <a:lnTo>
                    <a:pt x="109589" y="100450"/>
                  </a:lnTo>
                  <a:lnTo>
                    <a:pt x="109589" y="89333"/>
                  </a:lnTo>
                  <a:lnTo>
                    <a:pt x="105489" y="89333"/>
                  </a:lnTo>
                  <a:cubicBezTo>
                    <a:pt x="99405" y="89333"/>
                    <a:pt x="96098" y="87083"/>
                    <a:pt x="96098" y="78216"/>
                  </a:cubicBezTo>
                  <a:lnTo>
                    <a:pt x="96098" y="44600"/>
                  </a:lnTo>
                  <a:lnTo>
                    <a:pt x="109853" y="44600"/>
                  </a:lnTo>
                  <a:lnTo>
                    <a:pt x="109853" y="33880"/>
                  </a:lnTo>
                  <a:lnTo>
                    <a:pt x="96098" y="33880"/>
                  </a:lnTo>
                  <a:close/>
                  <a:moveTo>
                    <a:pt x="157329" y="45791"/>
                  </a:moveTo>
                  <a:lnTo>
                    <a:pt x="157329" y="33351"/>
                  </a:lnTo>
                  <a:lnTo>
                    <a:pt x="153890" y="33351"/>
                  </a:lnTo>
                  <a:cubicBezTo>
                    <a:pt x="146483" y="33351"/>
                    <a:pt x="140532" y="37719"/>
                    <a:pt x="137093" y="43674"/>
                  </a:cubicBezTo>
                  <a:lnTo>
                    <a:pt x="137093" y="33880"/>
                  </a:lnTo>
                  <a:lnTo>
                    <a:pt x="125322" y="33880"/>
                  </a:lnTo>
                  <a:lnTo>
                    <a:pt x="125322" y="100450"/>
                  </a:lnTo>
                  <a:lnTo>
                    <a:pt x="137887" y="100450"/>
                  </a:lnTo>
                  <a:lnTo>
                    <a:pt x="137887" y="62467"/>
                  </a:lnTo>
                  <a:cubicBezTo>
                    <a:pt x="137887" y="51615"/>
                    <a:pt x="143441" y="45791"/>
                    <a:pt x="151509" y="45791"/>
                  </a:cubicBezTo>
                  <a:lnTo>
                    <a:pt x="157329" y="45791"/>
                  </a:lnTo>
                  <a:close/>
                  <a:moveTo>
                    <a:pt x="194580" y="32028"/>
                  </a:moveTo>
                  <a:cubicBezTo>
                    <a:pt x="185587" y="32028"/>
                    <a:pt x="176196" y="35733"/>
                    <a:pt x="167732" y="45924"/>
                  </a:cubicBezTo>
                  <a:lnTo>
                    <a:pt x="176461" y="53203"/>
                  </a:lnTo>
                  <a:cubicBezTo>
                    <a:pt x="181354" y="47379"/>
                    <a:pt x="187571" y="43277"/>
                    <a:pt x="194316" y="43277"/>
                  </a:cubicBezTo>
                  <a:cubicBezTo>
                    <a:pt x="200400" y="43277"/>
                    <a:pt x="206484" y="46586"/>
                    <a:pt x="206484" y="54659"/>
                  </a:cubicBezTo>
                  <a:lnTo>
                    <a:pt x="206484" y="57041"/>
                  </a:lnTo>
                  <a:lnTo>
                    <a:pt x="191803" y="60879"/>
                  </a:lnTo>
                  <a:cubicBezTo>
                    <a:pt x="178180" y="64452"/>
                    <a:pt x="165880" y="71731"/>
                    <a:pt x="165880" y="85230"/>
                  </a:cubicBezTo>
                  <a:cubicBezTo>
                    <a:pt x="165880" y="97406"/>
                    <a:pt x="174874" y="102303"/>
                    <a:pt x="185190" y="102303"/>
                  </a:cubicBezTo>
                  <a:cubicBezTo>
                    <a:pt x="195109" y="102303"/>
                    <a:pt x="203045" y="97803"/>
                    <a:pt x="207542" y="91583"/>
                  </a:cubicBezTo>
                  <a:lnTo>
                    <a:pt x="207542" y="100450"/>
                  </a:lnTo>
                  <a:lnTo>
                    <a:pt x="219048" y="100450"/>
                  </a:lnTo>
                  <a:lnTo>
                    <a:pt x="219048" y="55585"/>
                  </a:lnTo>
                  <a:cubicBezTo>
                    <a:pt x="219048" y="34939"/>
                    <a:pt x="202516" y="32028"/>
                    <a:pt x="194580" y="32028"/>
                  </a:cubicBezTo>
                  <a:close/>
                  <a:moveTo>
                    <a:pt x="206484" y="67761"/>
                  </a:moveTo>
                  <a:lnTo>
                    <a:pt x="206484" y="74643"/>
                  </a:lnTo>
                  <a:cubicBezTo>
                    <a:pt x="206484" y="84833"/>
                    <a:pt x="194051" y="91054"/>
                    <a:pt x="186645" y="91054"/>
                  </a:cubicBezTo>
                  <a:cubicBezTo>
                    <a:pt x="182545" y="91054"/>
                    <a:pt x="178445" y="89201"/>
                    <a:pt x="178445" y="84304"/>
                  </a:cubicBezTo>
                  <a:cubicBezTo>
                    <a:pt x="178445" y="79804"/>
                    <a:pt x="182280" y="74113"/>
                    <a:pt x="193787" y="71069"/>
                  </a:cubicBezTo>
                  <a:lnTo>
                    <a:pt x="206484" y="67761"/>
                  </a:lnTo>
                  <a:close/>
                  <a:moveTo>
                    <a:pt x="253543" y="33880"/>
                  </a:moveTo>
                  <a:lnTo>
                    <a:pt x="253543" y="14558"/>
                  </a:lnTo>
                  <a:lnTo>
                    <a:pt x="240979" y="14558"/>
                  </a:lnTo>
                  <a:lnTo>
                    <a:pt x="240979" y="33880"/>
                  </a:lnTo>
                  <a:lnTo>
                    <a:pt x="230662" y="33880"/>
                  </a:lnTo>
                  <a:lnTo>
                    <a:pt x="230662" y="44600"/>
                  </a:lnTo>
                  <a:lnTo>
                    <a:pt x="240979" y="44600"/>
                  </a:lnTo>
                  <a:lnTo>
                    <a:pt x="240979" y="79275"/>
                  </a:lnTo>
                  <a:cubicBezTo>
                    <a:pt x="240979" y="95289"/>
                    <a:pt x="247062" y="100450"/>
                    <a:pt x="258437" y="100450"/>
                  </a:cubicBezTo>
                  <a:lnTo>
                    <a:pt x="267034" y="100450"/>
                  </a:lnTo>
                  <a:lnTo>
                    <a:pt x="267034" y="89333"/>
                  </a:lnTo>
                  <a:lnTo>
                    <a:pt x="262934" y="89333"/>
                  </a:lnTo>
                  <a:cubicBezTo>
                    <a:pt x="256850" y="89333"/>
                    <a:pt x="253543" y="87083"/>
                    <a:pt x="253543" y="78216"/>
                  </a:cubicBezTo>
                  <a:lnTo>
                    <a:pt x="253543" y="44600"/>
                  </a:lnTo>
                  <a:lnTo>
                    <a:pt x="267298" y="44600"/>
                  </a:lnTo>
                  <a:lnTo>
                    <a:pt x="267298" y="33880"/>
                  </a:lnTo>
                  <a:lnTo>
                    <a:pt x="253543" y="33880"/>
                  </a:lnTo>
                  <a:close/>
                  <a:moveTo>
                    <a:pt x="308456" y="32028"/>
                  </a:moveTo>
                  <a:cubicBezTo>
                    <a:pt x="290204" y="32028"/>
                    <a:pt x="277243" y="46850"/>
                    <a:pt x="277243" y="67099"/>
                  </a:cubicBezTo>
                  <a:cubicBezTo>
                    <a:pt x="277243" y="88009"/>
                    <a:pt x="290204" y="102303"/>
                    <a:pt x="310175" y="102303"/>
                  </a:cubicBezTo>
                  <a:cubicBezTo>
                    <a:pt x="320492" y="102303"/>
                    <a:pt x="328824" y="98465"/>
                    <a:pt x="336363" y="92377"/>
                  </a:cubicBezTo>
                  <a:lnTo>
                    <a:pt x="328824" y="83774"/>
                  </a:lnTo>
                  <a:cubicBezTo>
                    <a:pt x="323005" y="88539"/>
                    <a:pt x="316524" y="91054"/>
                    <a:pt x="310043" y="91054"/>
                  </a:cubicBezTo>
                  <a:cubicBezTo>
                    <a:pt x="297611" y="91054"/>
                    <a:pt x="290998" y="82054"/>
                    <a:pt x="290204" y="72261"/>
                  </a:cubicBezTo>
                  <a:lnTo>
                    <a:pt x="337421" y="72261"/>
                  </a:lnTo>
                  <a:lnTo>
                    <a:pt x="337421" y="64055"/>
                  </a:lnTo>
                  <a:cubicBezTo>
                    <a:pt x="337421" y="43674"/>
                    <a:pt x="325121" y="32028"/>
                    <a:pt x="308456" y="32028"/>
                  </a:cubicBezTo>
                  <a:close/>
                  <a:moveTo>
                    <a:pt x="308456" y="43277"/>
                  </a:moveTo>
                  <a:cubicBezTo>
                    <a:pt x="318905" y="43277"/>
                    <a:pt x="325385" y="50556"/>
                    <a:pt x="325782" y="61938"/>
                  </a:cubicBezTo>
                  <a:lnTo>
                    <a:pt x="290204" y="61938"/>
                  </a:lnTo>
                  <a:cubicBezTo>
                    <a:pt x="290601" y="52409"/>
                    <a:pt x="296156" y="43277"/>
                    <a:pt x="308456" y="43277"/>
                  </a:cubicBezTo>
                  <a:close/>
                  <a:moveTo>
                    <a:pt x="380225" y="32028"/>
                  </a:moveTo>
                  <a:cubicBezTo>
                    <a:pt x="363693" y="32028"/>
                    <a:pt x="350203" y="46453"/>
                    <a:pt x="350203" y="67099"/>
                  </a:cubicBezTo>
                  <a:cubicBezTo>
                    <a:pt x="350203" y="87745"/>
                    <a:pt x="363825" y="102303"/>
                    <a:pt x="380622" y="102303"/>
                  </a:cubicBezTo>
                  <a:cubicBezTo>
                    <a:pt x="389748" y="102303"/>
                    <a:pt x="396493" y="98332"/>
                    <a:pt x="400064" y="92774"/>
                  </a:cubicBezTo>
                  <a:lnTo>
                    <a:pt x="400064" y="99656"/>
                  </a:lnTo>
                  <a:cubicBezTo>
                    <a:pt x="400064" y="115934"/>
                    <a:pt x="388029" y="120169"/>
                    <a:pt x="380093" y="120169"/>
                  </a:cubicBezTo>
                  <a:cubicBezTo>
                    <a:pt x="371100" y="120169"/>
                    <a:pt x="362635" y="116199"/>
                    <a:pt x="356683" y="111699"/>
                  </a:cubicBezTo>
                  <a:lnTo>
                    <a:pt x="351525" y="122022"/>
                  </a:lnTo>
                  <a:cubicBezTo>
                    <a:pt x="357345" y="126522"/>
                    <a:pt x="366735" y="131419"/>
                    <a:pt x="379564" y="131419"/>
                  </a:cubicBezTo>
                  <a:cubicBezTo>
                    <a:pt x="397022" y="131419"/>
                    <a:pt x="411174" y="121228"/>
                    <a:pt x="411174" y="99524"/>
                  </a:cubicBezTo>
                  <a:lnTo>
                    <a:pt x="411174" y="33880"/>
                  </a:lnTo>
                  <a:lnTo>
                    <a:pt x="399006" y="33880"/>
                  </a:lnTo>
                  <a:lnTo>
                    <a:pt x="399006" y="40630"/>
                  </a:lnTo>
                  <a:cubicBezTo>
                    <a:pt x="393980" y="34807"/>
                    <a:pt x="387500" y="32028"/>
                    <a:pt x="380225" y="32028"/>
                  </a:cubicBezTo>
                  <a:close/>
                  <a:moveTo>
                    <a:pt x="381151" y="43542"/>
                  </a:moveTo>
                  <a:cubicBezTo>
                    <a:pt x="392261" y="43542"/>
                    <a:pt x="399271" y="52541"/>
                    <a:pt x="399271" y="67099"/>
                  </a:cubicBezTo>
                  <a:cubicBezTo>
                    <a:pt x="399271" y="81657"/>
                    <a:pt x="392261" y="90656"/>
                    <a:pt x="381151" y="90656"/>
                  </a:cubicBezTo>
                  <a:cubicBezTo>
                    <a:pt x="370042" y="90656"/>
                    <a:pt x="363032" y="81657"/>
                    <a:pt x="363032" y="67099"/>
                  </a:cubicBezTo>
                  <a:cubicBezTo>
                    <a:pt x="363032" y="52541"/>
                    <a:pt x="370042" y="43542"/>
                    <a:pt x="381151" y="43542"/>
                  </a:cubicBezTo>
                  <a:close/>
                  <a:moveTo>
                    <a:pt x="445427" y="21572"/>
                  </a:moveTo>
                  <a:lnTo>
                    <a:pt x="445427" y="7809"/>
                  </a:lnTo>
                  <a:lnTo>
                    <a:pt x="432334" y="7809"/>
                  </a:lnTo>
                  <a:lnTo>
                    <a:pt x="432334" y="21572"/>
                  </a:lnTo>
                  <a:lnTo>
                    <a:pt x="445427" y="21572"/>
                  </a:lnTo>
                  <a:close/>
                  <a:moveTo>
                    <a:pt x="445163" y="100450"/>
                  </a:moveTo>
                  <a:lnTo>
                    <a:pt x="445163" y="33880"/>
                  </a:lnTo>
                  <a:lnTo>
                    <a:pt x="432598" y="33880"/>
                  </a:lnTo>
                  <a:lnTo>
                    <a:pt x="432598" y="100450"/>
                  </a:lnTo>
                  <a:lnTo>
                    <a:pt x="445163" y="100450"/>
                  </a:lnTo>
                  <a:close/>
                  <a:moveTo>
                    <a:pt x="494833" y="32028"/>
                  </a:moveTo>
                  <a:cubicBezTo>
                    <a:pt x="476449" y="32028"/>
                    <a:pt x="463620" y="46453"/>
                    <a:pt x="463620" y="67099"/>
                  </a:cubicBezTo>
                  <a:cubicBezTo>
                    <a:pt x="463620" y="87745"/>
                    <a:pt x="476317" y="102303"/>
                    <a:pt x="495495" y="102303"/>
                  </a:cubicBezTo>
                  <a:cubicBezTo>
                    <a:pt x="507795" y="102303"/>
                    <a:pt x="516921" y="96347"/>
                    <a:pt x="522211" y="86421"/>
                  </a:cubicBezTo>
                  <a:lnTo>
                    <a:pt x="512556" y="80995"/>
                  </a:lnTo>
                  <a:cubicBezTo>
                    <a:pt x="508588" y="87480"/>
                    <a:pt x="503034" y="90656"/>
                    <a:pt x="495495" y="90656"/>
                  </a:cubicBezTo>
                  <a:cubicBezTo>
                    <a:pt x="482798" y="90656"/>
                    <a:pt x="476449" y="81392"/>
                    <a:pt x="476449" y="67099"/>
                  </a:cubicBezTo>
                  <a:cubicBezTo>
                    <a:pt x="476449" y="52541"/>
                    <a:pt x="483062" y="43542"/>
                    <a:pt x="495230" y="43542"/>
                  </a:cubicBezTo>
                  <a:cubicBezTo>
                    <a:pt x="502504" y="43542"/>
                    <a:pt x="508456" y="46850"/>
                    <a:pt x="512821" y="54923"/>
                  </a:cubicBezTo>
                  <a:lnTo>
                    <a:pt x="522476" y="49629"/>
                  </a:lnTo>
                  <a:cubicBezTo>
                    <a:pt x="516788" y="37983"/>
                    <a:pt x="506737" y="32028"/>
                    <a:pt x="494833" y="32028"/>
                  </a:cubicBezTo>
                  <a:close/>
                  <a:moveTo>
                    <a:pt x="609682" y="5956"/>
                  </a:moveTo>
                  <a:cubicBezTo>
                    <a:pt x="585082" y="5956"/>
                    <a:pt x="566434" y="26204"/>
                    <a:pt x="566434" y="54129"/>
                  </a:cubicBezTo>
                  <a:cubicBezTo>
                    <a:pt x="566434" y="82054"/>
                    <a:pt x="585082" y="102303"/>
                    <a:pt x="609682" y="102303"/>
                  </a:cubicBezTo>
                  <a:cubicBezTo>
                    <a:pt x="634282" y="102303"/>
                    <a:pt x="652931" y="82054"/>
                    <a:pt x="652931" y="54129"/>
                  </a:cubicBezTo>
                  <a:cubicBezTo>
                    <a:pt x="652931" y="26204"/>
                    <a:pt x="634282" y="5956"/>
                    <a:pt x="609682" y="5956"/>
                  </a:cubicBezTo>
                  <a:close/>
                  <a:moveTo>
                    <a:pt x="609682" y="18529"/>
                  </a:moveTo>
                  <a:cubicBezTo>
                    <a:pt x="627273" y="18529"/>
                    <a:pt x="639441" y="33219"/>
                    <a:pt x="639441" y="54129"/>
                  </a:cubicBezTo>
                  <a:cubicBezTo>
                    <a:pt x="639441" y="75040"/>
                    <a:pt x="627273" y="89730"/>
                    <a:pt x="609682" y="89730"/>
                  </a:cubicBezTo>
                  <a:cubicBezTo>
                    <a:pt x="592092" y="89730"/>
                    <a:pt x="579924" y="75040"/>
                    <a:pt x="579924" y="54129"/>
                  </a:cubicBezTo>
                  <a:cubicBezTo>
                    <a:pt x="579924" y="33219"/>
                    <a:pt x="592092" y="18529"/>
                    <a:pt x="609682" y="18529"/>
                  </a:cubicBezTo>
                  <a:close/>
                  <a:moveTo>
                    <a:pt x="683843" y="0"/>
                  </a:moveTo>
                  <a:lnTo>
                    <a:pt x="671278" y="0"/>
                  </a:lnTo>
                  <a:lnTo>
                    <a:pt x="671278" y="100450"/>
                  </a:lnTo>
                  <a:lnTo>
                    <a:pt x="683181" y="100450"/>
                  </a:lnTo>
                  <a:lnTo>
                    <a:pt x="683181" y="93568"/>
                  </a:lnTo>
                  <a:cubicBezTo>
                    <a:pt x="688207" y="99259"/>
                    <a:pt x="695085" y="102303"/>
                    <a:pt x="703285" y="102303"/>
                  </a:cubicBezTo>
                  <a:cubicBezTo>
                    <a:pt x="719156" y="102303"/>
                    <a:pt x="732249" y="87745"/>
                    <a:pt x="732249" y="67099"/>
                  </a:cubicBezTo>
                  <a:cubicBezTo>
                    <a:pt x="732249" y="46586"/>
                    <a:pt x="719156" y="32028"/>
                    <a:pt x="703285" y="32028"/>
                  </a:cubicBezTo>
                  <a:cubicBezTo>
                    <a:pt x="695481" y="32028"/>
                    <a:pt x="688869" y="34807"/>
                    <a:pt x="683843" y="40101"/>
                  </a:cubicBezTo>
                  <a:lnTo>
                    <a:pt x="683843" y="0"/>
                  </a:lnTo>
                  <a:close/>
                  <a:moveTo>
                    <a:pt x="701301" y="43542"/>
                  </a:moveTo>
                  <a:cubicBezTo>
                    <a:pt x="712411" y="43542"/>
                    <a:pt x="719420" y="52541"/>
                    <a:pt x="719420" y="67099"/>
                  </a:cubicBezTo>
                  <a:cubicBezTo>
                    <a:pt x="719420" y="81657"/>
                    <a:pt x="712411" y="90656"/>
                    <a:pt x="701301" y="90656"/>
                  </a:cubicBezTo>
                  <a:cubicBezTo>
                    <a:pt x="690191" y="90656"/>
                    <a:pt x="683181" y="81657"/>
                    <a:pt x="683181" y="67099"/>
                  </a:cubicBezTo>
                  <a:cubicBezTo>
                    <a:pt x="683181" y="52541"/>
                    <a:pt x="690191" y="43542"/>
                    <a:pt x="701301" y="43542"/>
                  </a:cubicBezTo>
                  <a:close/>
                  <a:moveTo>
                    <a:pt x="764865" y="21572"/>
                  </a:moveTo>
                  <a:lnTo>
                    <a:pt x="764865" y="7809"/>
                  </a:lnTo>
                  <a:lnTo>
                    <a:pt x="751772" y="7809"/>
                  </a:lnTo>
                  <a:lnTo>
                    <a:pt x="751772" y="21572"/>
                  </a:lnTo>
                  <a:lnTo>
                    <a:pt x="764865" y="21572"/>
                  </a:lnTo>
                  <a:close/>
                  <a:moveTo>
                    <a:pt x="764601" y="33880"/>
                  </a:moveTo>
                  <a:lnTo>
                    <a:pt x="752036" y="33880"/>
                  </a:lnTo>
                  <a:lnTo>
                    <a:pt x="752036" y="108391"/>
                  </a:lnTo>
                  <a:cubicBezTo>
                    <a:pt x="752036" y="117655"/>
                    <a:pt x="746085" y="118581"/>
                    <a:pt x="742910" y="118581"/>
                  </a:cubicBezTo>
                  <a:lnTo>
                    <a:pt x="741191" y="118581"/>
                  </a:lnTo>
                  <a:lnTo>
                    <a:pt x="741191" y="130095"/>
                  </a:lnTo>
                  <a:lnTo>
                    <a:pt x="744762" y="130095"/>
                  </a:lnTo>
                  <a:cubicBezTo>
                    <a:pt x="755343" y="130095"/>
                    <a:pt x="764601" y="123875"/>
                    <a:pt x="764601" y="108126"/>
                  </a:cubicBezTo>
                  <a:lnTo>
                    <a:pt x="764601" y="33880"/>
                  </a:lnTo>
                  <a:close/>
                  <a:moveTo>
                    <a:pt x="812824" y="32028"/>
                  </a:moveTo>
                  <a:cubicBezTo>
                    <a:pt x="794573" y="32028"/>
                    <a:pt x="781609" y="46850"/>
                    <a:pt x="781609" y="67099"/>
                  </a:cubicBezTo>
                  <a:cubicBezTo>
                    <a:pt x="781609" y="88009"/>
                    <a:pt x="794573" y="102303"/>
                    <a:pt x="814544" y="102303"/>
                  </a:cubicBezTo>
                  <a:cubicBezTo>
                    <a:pt x="824860" y="102303"/>
                    <a:pt x="833192" y="98465"/>
                    <a:pt x="840731" y="92377"/>
                  </a:cubicBezTo>
                  <a:lnTo>
                    <a:pt x="833192" y="83774"/>
                  </a:lnTo>
                  <a:cubicBezTo>
                    <a:pt x="827373" y="88539"/>
                    <a:pt x="820892" y="91054"/>
                    <a:pt x="814412" y="91054"/>
                  </a:cubicBezTo>
                  <a:cubicBezTo>
                    <a:pt x="801979" y="91054"/>
                    <a:pt x="795366" y="82054"/>
                    <a:pt x="794573" y="72261"/>
                  </a:cubicBezTo>
                  <a:lnTo>
                    <a:pt x="841789" y="72261"/>
                  </a:lnTo>
                  <a:lnTo>
                    <a:pt x="841789" y="64055"/>
                  </a:lnTo>
                  <a:cubicBezTo>
                    <a:pt x="841789" y="43674"/>
                    <a:pt x="829489" y="32028"/>
                    <a:pt x="812824" y="32028"/>
                  </a:cubicBezTo>
                  <a:close/>
                  <a:moveTo>
                    <a:pt x="812824" y="43277"/>
                  </a:moveTo>
                  <a:cubicBezTo>
                    <a:pt x="823273" y="43277"/>
                    <a:pt x="829754" y="50556"/>
                    <a:pt x="830150" y="61938"/>
                  </a:cubicBezTo>
                  <a:lnTo>
                    <a:pt x="794573" y="61938"/>
                  </a:lnTo>
                  <a:cubicBezTo>
                    <a:pt x="794969" y="52409"/>
                    <a:pt x="800524" y="43277"/>
                    <a:pt x="812824" y="43277"/>
                  </a:cubicBezTo>
                  <a:close/>
                  <a:moveTo>
                    <a:pt x="886445" y="32028"/>
                  </a:moveTo>
                  <a:cubicBezTo>
                    <a:pt x="868061" y="32028"/>
                    <a:pt x="855232" y="46453"/>
                    <a:pt x="855232" y="67099"/>
                  </a:cubicBezTo>
                  <a:cubicBezTo>
                    <a:pt x="855232" y="87745"/>
                    <a:pt x="867929" y="102303"/>
                    <a:pt x="887107" y="102303"/>
                  </a:cubicBezTo>
                  <a:cubicBezTo>
                    <a:pt x="899407" y="102303"/>
                    <a:pt x="908533" y="96347"/>
                    <a:pt x="913823" y="86421"/>
                  </a:cubicBezTo>
                  <a:lnTo>
                    <a:pt x="904168" y="80995"/>
                  </a:lnTo>
                  <a:cubicBezTo>
                    <a:pt x="900200" y="87480"/>
                    <a:pt x="894645" y="90656"/>
                    <a:pt x="887107" y="90656"/>
                  </a:cubicBezTo>
                  <a:cubicBezTo>
                    <a:pt x="874410" y="90656"/>
                    <a:pt x="868061" y="81392"/>
                    <a:pt x="868061" y="67099"/>
                  </a:cubicBezTo>
                  <a:cubicBezTo>
                    <a:pt x="868061" y="52541"/>
                    <a:pt x="874674" y="43542"/>
                    <a:pt x="886842" y="43542"/>
                  </a:cubicBezTo>
                  <a:cubicBezTo>
                    <a:pt x="894116" y="43542"/>
                    <a:pt x="900068" y="46850"/>
                    <a:pt x="904433" y="54923"/>
                  </a:cubicBezTo>
                  <a:lnTo>
                    <a:pt x="914088" y="49629"/>
                  </a:lnTo>
                  <a:cubicBezTo>
                    <a:pt x="908400" y="37983"/>
                    <a:pt x="898349" y="32028"/>
                    <a:pt x="886445" y="32028"/>
                  </a:cubicBezTo>
                  <a:close/>
                  <a:moveTo>
                    <a:pt x="944932" y="33880"/>
                  </a:moveTo>
                  <a:lnTo>
                    <a:pt x="944932" y="14558"/>
                  </a:lnTo>
                  <a:lnTo>
                    <a:pt x="932368" y="14558"/>
                  </a:lnTo>
                  <a:lnTo>
                    <a:pt x="932368" y="33880"/>
                  </a:lnTo>
                  <a:lnTo>
                    <a:pt x="922051" y="33880"/>
                  </a:lnTo>
                  <a:lnTo>
                    <a:pt x="922051" y="44600"/>
                  </a:lnTo>
                  <a:lnTo>
                    <a:pt x="932368" y="44600"/>
                  </a:lnTo>
                  <a:lnTo>
                    <a:pt x="932368" y="79275"/>
                  </a:lnTo>
                  <a:cubicBezTo>
                    <a:pt x="932368" y="95289"/>
                    <a:pt x="938451" y="100450"/>
                    <a:pt x="949826" y="100450"/>
                  </a:cubicBezTo>
                  <a:lnTo>
                    <a:pt x="958423" y="100450"/>
                  </a:lnTo>
                  <a:lnTo>
                    <a:pt x="958423" y="89333"/>
                  </a:lnTo>
                  <a:lnTo>
                    <a:pt x="954323" y="89333"/>
                  </a:lnTo>
                  <a:cubicBezTo>
                    <a:pt x="948239" y="89333"/>
                    <a:pt x="944932" y="87083"/>
                    <a:pt x="944932" y="78216"/>
                  </a:cubicBezTo>
                  <a:lnTo>
                    <a:pt x="944932" y="44600"/>
                  </a:lnTo>
                  <a:lnTo>
                    <a:pt x="958687" y="44600"/>
                  </a:lnTo>
                  <a:lnTo>
                    <a:pt x="958687" y="33880"/>
                  </a:lnTo>
                  <a:lnTo>
                    <a:pt x="944932" y="33880"/>
                  </a:lnTo>
                  <a:close/>
                  <a:moveTo>
                    <a:pt x="987246" y="21572"/>
                  </a:moveTo>
                  <a:lnTo>
                    <a:pt x="987246" y="7809"/>
                  </a:lnTo>
                  <a:lnTo>
                    <a:pt x="974152" y="7809"/>
                  </a:lnTo>
                  <a:lnTo>
                    <a:pt x="974152" y="21572"/>
                  </a:lnTo>
                  <a:lnTo>
                    <a:pt x="987246" y="21572"/>
                  </a:lnTo>
                  <a:close/>
                  <a:moveTo>
                    <a:pt x="986981" y="100450"/>
                  </a:moveTo>
                  <a:lnTo>
                    <a:pt x="986981" y="33880"/>
                  </a:lnTo>
                  <a:lnTo>
                    <a:pt x="974416" y="33880"/>
                  </a:lnTo>
                  <a:lnTo>
                    <a:pt x="974416" y="100450"/>
                  </a:lnTo>
                  <a:lnTo>
                    <a:pt x="986981" y="100450"/>
                  </a:lnTo>
                  <a:close/>
                  <a:moveTo>
                    <a:pt x="1038638" y="100450"/>
                  </a:moveTo>
                  <a:lnTo>
                    <a:pt x="1064693" y="33880"/>
                  </a:lnTo>
                  <a:lnTo>
                    <a:pt x="1052128" y="33880"/>
                  </a:lnTo>
                  <a:lnTo>
                    <a:pt x="1032289" y="87216"/>
                  </a:lnTo>
                  <a:lnTo>
                    <a:pt x="1012450" y="33880"/>
                  </a:lnTo>
                  <a:lnTo>
                    <a:pt x="999886" y="33880"/>
                  </a:lnTo>
                  <a:lnTo>
                    <a:pt x="1025941" y="100450"/>
                  </a:lnTo>
                  <a:lnTo>
                    <a:pt x="1038638" y="100450"/>
                  </a:lnTo>
                  <a:close/>
                  <a:moveTo>
                    <a:pt x="1103048" y="32028"/>
                  </a:moveTo>
                  <a:cubicBezTo>
                    <a:pt x="1084796" y="32028"/>
                    <a:pt x="1071835" y="46850"/>
                    <a:pt x="1071835" y="67099"/>
                  </a:cubicBezTo>
                  <a:cubicBezTo>
                    <a:pt x="1071835" y="88009"/>
                    <a:pt x="1084796" y="102303"/>
                    <a:pt x="1104767" y="102303"/>
                  </a:cubicBezTo>
                  <a:cubicBezTo>
                    <a:pt x="1115083" y="102303"/>
                    <a:pt x="1123416" y="98465"/>
                    <a:pt x="1130954" y="92377"/>
                  </a:cubicBezTo>
                  <a:lnTo>
                    <a:pt x="1123416" y="83774"/>
                  </a:lnTo>
                  <a:cubicBezTo>
                    <a:pt x="1117596" y="88539"/>
                    <a:pt x="1111115" y="91054"/>
                    <a:pt x="1104635" y="91054"/>
                  </a:cubicBezTo>
                  <a:cubicBezTo>
                    <a:pt x="1092202" y="91054"/>
                    <a:pt x="1085590" y="82054"/>
                    <a:pt x="1084796" y="72261"/>
                  </a:cubicBezTo>
                  <a:lnTo>
                    <a:pt x="1132012" y="72261"/>
                  </a:lnTo>
                  <a:lnTo>
                    <a:pt x="1132012" y="64055"/>
                  </a:lnTo>
                  <a:cubicBezTo>
                    <a:pt x="1132012" y="43674"/>
                    <a:pt x="1119712" y="32028"/>
                    <a:pt x="1103048" y="32028"/>
                  </a:cubicBezTo>
                  <a:close/>
                  <a:moveTo>
                    <a:pt x="1103048" y="43277"/>
                  </a:moveTo>
                  <a:cubicBezTo>
                    <a:pt x="1113496" y="43277"/>
                    <a:pt x="1119977" y="50556"/>
                    <a:pt x="1120374" y="61938"/>
                  </a:cubicBezTo>
                  <a:lnTo>
                    <a:pt x="1084796" y="61938"/>
                  </a:lnTo>
                  <a:cubicBezTo>
                    <a:pt x="1085193" y="52409"/>
                    <a:pt x="1090748" y="43277"/>
                    <a:pt x="1103048" y="43277"/>
                  </a:cubicBezTo>
                  <a:close/>
                  <a:moveTo>
                    <a:pt x="1208817" y="5956"/>
                  </a:moveTo>
                  <a:cubicBezTo>
                    <a:pt x="1197840" y="5956"/>
                    <a:pt x="1184481" y="11779"/>
                    <a:pt x="1178927" y="26337"/>
                  </a:cubicBezTo>
                  <a:lnTo>
                    <a:pt x="1191094" y="31234"/>
                  </a:lnTo>
                  <a:cubicBezTo>
                    <a:pt x="1194401" y="23161"/>
                    <a:pt x="1201278" y="18529"/>
                    <a:pt x="1208817" y="18529"/>
                  </a:cubicBezTo>
                  <a:cubicBezTo>
                    <a:pt x="1217678" y="18529"/>
                    <a:pt x="1225217" y="24219"/>
                    <a:pt x="1225217" y="32822"/>
                  </a:cubicBezTo>
                  <a:cubicBezTo>
                    <a:pt x="1225217" y="42880"/>
                    <a:pt x="1217282" y="46983"/>
                    <a:pt x="1208685" y="46983"/>
                  </a:cubicBezTo>
                  <a:lnTo>
                    <a:pt x="1205378" y="46983"/>
                  </a:lnTo>
                  <a:lnTo>
                    <a:pt x="1205378" y="58497"/>
                  </a:lnTo>
                  <a:lnTo>
                    <a:pt x="1210007" y="58497"/>
                  </a:lnTo>
                  <a:cubicBezTo>
                    <a:pt x="1218207" y="58497"/>
                    <a:pt x="1227730" y="62996"/>
                    <a:pt x="1227730" y="74113"/>
                  </a:cubicBezTo>
                  <a:cubicBezTo>
                    <a:pt x="1227730" y="84039"/>
                    <a:pt x="1218869" y="89862"/>
                    <a:pt x="1210007" y="89862"/>
                  </a:cubicBezTo>
                  <a:cubicBezTo>
                    <a:pt x="1201543" y="89862"/>
                    <a:pt x="1194004" y="84569"/>
                    <a:pt x="1189507" y="76628"/>
                  </a:cubicBezTo>
                  <a:lnTo>
                    <a:pt x="1178001" y="82319"/>
                  </a:lnTo>
                  <a:cubicBezTo>
                    <a:pt x="1183820" y="93833"/>
                    <a:pt x="1194930" y="102303"/>
                    <a:pt x="1209875" y="102303"/>
                  </a:cubicBezTo>
                  <a:cubicBezTo>
                    <a:pt x="1226275" y="102303"/>
                    <a:pt x="1241220" y="91848"/>
                    <a:pt x="1241220" y="74113"/>
                  </a:cubicBezTo>
                  <a:cubicBezTo>
                    <a:pt x="1241220" y="61805"/>
                    <a:pt x="1232624" y="54659"/>
                    <a:pt x="1226672" y="52409"/>
                  </a:cubicBezTo>
                  <a:cubicBezTo>
                    <a:pt x="1231169" y="50026"/>
                    <a:pt x="1238575" y="43806"/>
                    <a:pt x="1238575" y="32160"/>
                  </a:cubicBezTo>
                  <a:cubicBezTo>
                    <a:pt x="1238575" y="12573"/>
                    <a:pt x="1220323" y="5956"/>
                    <a:pt x="1208817" y="5956"/>
                  </a:cubicBezTo>
                  <a:close/>
                </a:path>
              </a:pathLst>
            </a:custGeom>
            <a:solidFill>
              <a:srgbClr val="16191C"/>
            </a:solidFill>
            <a:ln w="8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406F2AD6-942A-2D41-813A-C859CC060AB3}"/>
              </a:ext>
            </a:extLst>
          </p:cNvPr>
          <p:cNvSpPr txBox="1"/>
          <p:nvPr/>
        </p:nvSpPr>
        <p:spPr>
          <a:xfrm>
            <a:off x="661182" y="478302"/>
            <a:ext cx="1003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Example: Strategy Stress Test Template</a:t>
            </a:r>
          </a:p>
        </p:txBody>
      </p:sp>
    </p:spTree>
    <p:extLst>
      <p:ext uri="{BB962C8B-B14F-4D97-AF65-F5344CB8AC3E}">
        <p14:creationId xmlns:p14="http://schemas.microsoft.com/office/powerpoint/2010/main" val="92975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stress-testing table</dc:title>
  <dc:creator>Jannika Tynkkynen</dc:creator>
  <cp:lastModifiedBy>Jannika Tynkkynen</cp:lastModifiedBy>
  <cp:revision>2</cp:revision>
  <dcterms:created xsi:type="dcterms:W3CDTF">2021-12-10T08:34:39Z</dcterms:created>
  <dcterms:modified xsi:type="dcterms:W3CDTF">2021-12-13T12:15:58Z</dcterms:modified>
</cp:coreProperties>
</file>