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7" r:id="rId13"/>
    <p:sldId id="288" r:id="rId14"/>
    <p:sldId id="271" r:id="rId15"/>
    <p:sldId id="282" r:id="rId16"/>
    <p:sldId id="289" r:id="rId17"/>
    <p:sldId id="290" r:id="rId18"/>
    <p:sldId id="291" r:id="rId19"/>
    <p:sldId id="292" r:id="rId20"/>
    <p:sldId id="294" r:id="rId21"/>
    <p:sldId id="295" r:id="rId22"/>
    <p:sldId id="296" r:id="rId23"/>
    <p:sldId id="293" r:id="rId24"/>
    <p:sldId id="297" r:id="rId25"/>
    <p:sldId id="298" r:id="rId26"/>
    <p:sldId id="299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-3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F52E-18C8-B94E-9B5A-A3CD7000D5EA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701B-D9B0-824C-BD48-6EED7977A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6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9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82948-C96A-0F4E-8ED4-5488C877BD3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75E00-3909-CF43-8B28-57A26F35F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979" y="274638"/>
            <a:ext cx="677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760" y="1600200"/>
            <a:ext cx="4216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smtClean="0"/>
              <a:t>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Low-Pressure Fuel Systems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6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Primary Filter Restriction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same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gauge and take measurements on both sides of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during two separate sequences. </a:t>
            </a:r>
          </a:p>
        </p:txBody>
      </p:sp>
      <p:pic>
        <p:nvPicPr>
          <p:cNvPr id="7" name="Picture 2" descr="C:\Users\is4817\Desktop\Art_Files\Ch15\JPEG\9781284067057_CH15_S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73" y="1775460"/>
            <a:ext cx="461327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Primary Filter Restriction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Start the engine and operate it at rated speed.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73" y="1775460"/>
            <a:ext cx="461327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Primary Filter Restriction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Observe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record the pressure difference between the two gauges. Most clean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will have less than 0.1 psi (0.7 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 difference between the two readings.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73" y="1775460"/>
            <a:ext cx="461327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6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Primary Filter Restriction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If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restriction is approaching 5–8″ (127–203 mm) Hg or 2.5–4 psi (17–28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), recommend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replacement.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73" y="1775460"/>
            <a:ext cx="461327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3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79" y="367238"/>
            <a:ext cx="6774022" cy="1143000"/>
          </a:xfrm>
        </p:spPr>
        <p:txBody>
          <a:bodyPr/>
          <a:lstStyle/>
          <a:p>
            <a:r>
              <a:rPr lang="en-US" dirty="0"/>
              <a:t>Performing a Primary Fuel Filter Suction-Side Restriction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96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82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Install a quick-connect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fitting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attach a pressure-vacuum gauge to the inlet side of the primary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An electronic pressure transducer can be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used.</a:t>
            </a:r>
          </a:p>
        </p:txBody>
      </p:sp>
      <p:pic>
        <p:nvPicPr>
          <p:cNvPr id="3074" name="Picture 2" descr="C:\Users\is4817\Desktop\Art_Files\Ch15\JPEG\9781284067057_CH15_SD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29185"/>
            <a:ext cx="4564800" cy="32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79" y="367238"/>
            <a:ext cx="6774022" cy="1143000"/>
          </a:xfrm>
        </p:spPr>
        <p:txBody>
          <a:bodyPr/>
          <a:lstStyle/>
          <a:p>
            <a:r>
              <a:rPr lang="en-US" dirty="0"/>
              <a:t>Performing a Primary Fuel Filter Suction-Side Restriction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Start the engine and operate it at rated speed.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Observe and record the pressure reading. A pressure lower than 10″ (254 mm) Hg or 5 psi (34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 is too low and the suction line to the primary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should be inspected for problems.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is4817\Desktop\Art_Files\Ch15\JPEG\9781284067057_CH15_SD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29185"/>
            <a:ext cx="4564800" cy="32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79" y="367238"/>
            <a:ext cx="6774022" cy="1143000"/>
          </a:xfrm>
        </p:spPr>
        <p:txBody>
          <a:bodyPr/>
          <a:lstStyle/>
          <a:p>
            <a:r>
              <a:rPr lang="en-US" dirty="0"/>
              <a:t>Performing a Primary Fuel Filter Suction-Side Restriction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Recommend that the fuel tank pickup tube be inspected for restrictions. </a:t>
            </a:r>
          </a:p>
        </p:txBody>
      </p:sp>
      <p:pic>
        <p:nvPicPr>
          <p:cNvPr id="8" name="Picture 2" descr="C:\Users\is4817\Desktop\Art_Files\Ch15\JPEG\9781284067057_CH15_S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29185"/>
            <a:ext cx="4564800" cy="32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9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Secondary Filter Output Pressure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2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Obtain an accurate, high-quality pressure gauge capable of measuring pressure in psi (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 An electronic pressure transducer or a mechanical pressure gauge are best.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is4817\Desktop\Art_Files\Ch15\JPEG\9781284067057_CH15_SD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8" y="1846736"/>
            <a:ext cx="4597200" cy="31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6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Secondary Filter Output Pressure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2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Connect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gauge to the outlet side of the secondary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using a quick-connect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fitting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which may need to be installed in the system if one was not equipped by the OEM. There is always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7" name="Picture 2" descr="C:\Users\is4817\Desktop\Art_Files\Ch15\JPEG\9781284067057_CH15_SD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8" y="1846736"/>
            <a:ext cx="4597200" cy="31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6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Secondary Filter Output Pressure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2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test port or plug to access measurement of the secondary fuel pressure.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SzPct val="100000"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8" y="1846736"/>
            <a:ext cx="4597200" cy="31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9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Primary Fuel Filter Suction-Side Pressure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2187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5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Obtain an accurate, high quality pressure-vacuum gauge  capable of measuring pressure in inches (millimeters) of Hg and psi in tenths of inches, or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Magnehelic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gauge that measures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</a:t>
            </a:r>
          </a:p>
        </p:txBody>
      </p:sp>
      <p:pic>
        <p:nvPicPr>
          <p:cNvPr id="1026" name="Picture 2" descr="C:\Users\is4817\Desktop\Art_Files\Ch15\JPEG\9781284067057_CH15_SD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97183"/>
            <a:ext cx="4573187" cy="3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Secondary Filter Output Pressure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2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Start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engine and run it at high-idle (full throttle, no load). Observe and record the pressure reading. Most secondary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filters</a:t>
            </a:r>
          </a:p>
        </p:txBody>
      </p:sp>
      <p:pic>
        <p:nvPicPr>
          <p:cNvPr id="7" name="Picture 2" descr="C:\Users\is4817\Desktop\Art_Files\Ch15\JPEG\9781284067057_CH15_SD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8" y="1846736"/>
            <a:ext cx="4597200" cy="31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8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Secondary Filter Output Pressure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2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operate at pressures of 50–80 psi (345–552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 Compare the observed pressures with the manufacturer’s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specifications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SzPct val="100000"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8" y="1846736"/>
            <a:ext cx="4597200" cy="31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0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Secondary Filter Output Pressure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2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Make a service recommendation to replace the secondary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if the output pressures are approaching or below the manufacturer’s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specifications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8" y="1846736"/>
            <a:ext cx="4597200" cy="31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4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a Fuel Filter and Priming a Fuel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944623"/>
            <a:ext cx="4614042" cy="422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Remove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cap covers with the appropriate wrench or socket.  </a:t>
            </a:r>
          </a:p>
          <a:p>
            <a:pPr marL="457200" lvl="0" indent="-4572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Remove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inspect the housings for large pieces of contaminants. Clean as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necessary.</a:t>
            </a:r>
          </a:p>
          <a:p>
            <a:pPr marL="457200" lvl="0" indent="-4572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Install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media for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 there are usually two or three depending on the system. Some cartridges will install by turning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until a click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is</a:t>
            </a:r>
          </a:p>
        </p:txBody>
      </p:sp>
      <p:pic>
        <p:nvPicPr>
          <p:cNvPr id="5122" name="Picture 2" descr="C:\Users\is4817\Desktop\Art_Files\Ch15\JPEG\9781284067057_CH15_SD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0" y="1963280"/>
            <a:ext cx="3047964" cy="36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2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a Fuel Filter and Priming a Fuel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944623"/>
            <a:ext cx="4614042" cy="422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heard, which indicates that the filter is locked in place.  </a:t>
            </a:r>
          </a:p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Lubricate the sealing O-rings for the canister caps. Install and torque the caps.  </a:t>
            </a:r>
          </a:p>
          <a:p>
            <a:pPr marL="457200" lvl="0" indent="-4572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purpose-made priming reservoir is needed to fi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the canisters with fuel. Fill the canister with fuel and pump the priming tool with the integrated hand pump until the reservoir is pressurized.  </a:t>
            </a:r>
          </a:p>
          <a:p>
            <a:pPr lvl="0">
              <a:spcBef>
                <a:spcPct val="20000"/>
              </a:spcBef>
              <a:buSzPct val="10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0" y="1963280"/>
            <a:ext cx="3047964" cy="36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9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a Fuel Filter and Priming a Fuel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944623"/>
            <a:ext cx="4614042" cy="422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Connect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priming reservoir to the quick-connect coupling on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housing. Open a shut-off valve on the priming reservoir’s fuel line and allow the fuel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housing; this should take approximately 30 seconds.  </a:t>
            </a:r>
          </a:p>
          <a:p>
            <a:pPr marL="457200" lvl="0" indent="-4572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Close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fuel shut-off valve in the priming reservoir line and disconnect.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0" y="1963280"/>
            <a:ext cx="3047964" cy="36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25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a Fuel Filter and Priming a Fuel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944623"/>
            <a:ext cx="4614042" cy="422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Use the hand primer pump on the fuel module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finish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pressurizing the fuel system. Pumping for close to 1 minute should increase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housing pressure enough that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significant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resistance will be felt when operating the hand primer.  </a:t>
            </a:r>
          </a:p>
          <a:p>
            <a:pPr marL="457200" lvl="0" indent="-4572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Start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engine and run it until the oil pressure has reached approximately 15 psi (103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0" y="1963280"/>
            <a:ext cx="3047964" cy="36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3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a Fuel Filter and Priming a Fuel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944623"/>
            <a:ext cx="4614042" cy="422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Run the engine for 1 more minute. Check the filter housing for leaks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engine speed to 1800 rpm for 3 minutes and then return the engine to idle. Allow the engine to idle for approximately 1 minute.  </a:t>
            </a:r>
          </a:p>
          <a:p>
            <a:pPr marL="457200" indent="-4572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Shut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down the engine and recheck for leaks.  </a:t>
            </a:r>
          </a:p>
          <a:p>
            <a:pPr lvl="0">
              <a:spcBef>
                <a:spcPct val="20000"/>
              </a:spcBef>
              <a:buSzPct val="10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0" y="1963280"/>
            <a:ext cx="3047964" cy="36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7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Primary Fuel Filter Suction-Side Pressure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2187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5000"/>
              </a:lnSpc>
              <a:spcBef>
                <a:spcPct val="20000"/>
              </a:spcBef>
              <a:buSzPct val="100000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inches (millimeters) of water (H 2 O). An electronic pressure transducer or a mechanical vacuum-pressure gauge are best. </a:t>
            </a:r>
          </a:p>
          <a:p>
            <a:pPr marL="342900" lvl="0" indent="-342900">
              <a:lnSpc>
                <a:spcPct val="95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97183"/>
            <a:ext cx="4573187" cy="3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Primary Fuel Filter Suction-Side Pressure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lnSpc>
                <a:spcPct val="86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Connect the gauge to the outlet side of the primary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using a quick-connect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fitting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which may need to be installed in the system if one was not equipped by the OEM. 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T-fitting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may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also</a:t>
            </a:r>
          </a:p>
        </p:txBody>
      </p:sp>
      <p:pic>
        <p:nvPicPr>
          <p:cNvPr id="7" name="Picture 2" descr="C:\Users\is4817\Desktop\Art_Files\Ch15\JPEG\9781284067057_CH15_S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97183"/>
            <a:ext cx="4573187" cy="3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Primary Fuel Filter Suction-Side Pressure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5000"/>
              </a:lnSpc>
              <a:spcBef>
                <a:spcPct val="20000"/>
              </a:spcBef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	be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used in the fuel line between the primary filter and transfer pump, but there is usually a test port and plug in the fi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system.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s4817\Desktop\Art_Files\Ch15\JPEG\9781284067057_CH15_S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97183"/>
            <a:ext cx="4573187" cy="3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Primary Fuel Filter Suction-Side Pressure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117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Start the engine and run it at high-idle (full throttle, no load). Observe and record the pressure reading. A slight negative pressure is normal, but a high negative pressure means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</a:t>
            </a:r>
          </a:p>
        </p:txBody>
      </p:sp>
      <p:pic>
        <p:nvPicPr>
          <p:cNvPr id="7" name="Picture 2" descr="C:\Users\is4817\Desktop\Art_Files\Ch15\JPEG\9781284067057_CH15_S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97183"/>
            <a:ext cx="4573187" cy="3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Primary Fuel Filter Suction-Side Pressure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15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restricted or there is a suction-side restriction before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Generally, if the negative pressure is less than 8–10″ (203–254 mm) Hg or 4–5 psi (28–34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), the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is operating satisfactorily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is4817\Desktop\Art_Files\Ch15\JPEG\9781284067057_CH15_S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97183"/>
            <a:ext cx="4573187" cy="3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Primary Fuel Filter Suction-Side Pressure 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4"/>
            <a:ext cx="8670262" cy="1213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still has service life remaining. If the restriction is between 12–18″ (305–457 mm) Hg, recommend that the filter be replaced. Always refer to manufacturer’s specifications.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is4817\Desktop\Art_Files\Ch15\JPEG\9781284067057_CH15_S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2" y="1797183"/>
            <a:ext cx="4573187" cy="32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Primary Filter Restriction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85001" y="539750"/>
            <a:ext cx="2133600" cy="87788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15-2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0980" y="5145023"/>
            <a:ext cx="8670262" cy="120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Install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quick-connect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fittings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attach pressure vacuum gauges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to both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inlet and outlet sides of the primary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filter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An electronic pressure transducer can be used. Alternately, use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</a:t>
            </a:r>
          </a:p>
        </p:txBody>
      </p:sp>
      <p:pic>
        <p:nvPicPr>
          <p:cNvPr id="2050" name="Picture 2" descr="C:\Users\is4817\Desktop\Art_Files\Ch15\JPEG\9781284067057_CH15_S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73" y="1775460"/>
            <a:ext cx="4613275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1012</Words>
  <Application>Microsoft Office PowerPoint</Application>
  <PresentationFormat>On-screen Show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Chapter 15</vt:lpstr>
      <vt:lpstr>Performing a Primary Fuel Filter Suction-Side Pressure Test</vt:lpstr>
      <vt:lpstr>Performing a Primary Fuel Filter Suction-Side Pressure Test</vt:lpstr>
      <vt:lpstr>Performing a Primary Fuel Filter Suction-Side Pressure Test</vt:lpstr>
      <vt:lpstr>Performing a Primary Fuel Filter Suction-Side Pressure Test</vt:lpstr>
      <vt:lpstr>Performing a Primary Fuel Filter Suction-Side Pressure Test</vt:lpstr>
      <vt:lpstr>Performing a Primary Fuel Filter Suction-Side Pressure Test</vt:lpstr>
      <vt:lpstr>Performing a Primary Fuel Filter Suction-Side Pressure Test</vt:lpstr>
      <vt:lpstr>Measuring Primary Filter Restriction</vt:lpstr>
      <vt:lpstr>Measuring Primary Filter Restriction</vt:lpstr>
      <vt:lpstr>Measuring Primary Filter Restriction</vt:lpstr>
      <vt:lpstr>Measuring Primary Filter Restriction</vt:lpstr>
      <vt:lpstr>Measuring Primary Filter Restriction</vt:lpstr>
      <vt:lpstr>Performing a Primary Fuel Filter Suction-Side Restriction Test</vt:lpstr>
      <vt:lpstr>Performing a Primary Fuel Filter Suction-Side Restriction Test</vt:lpstr>
      <vt:lpstr>Performing a Primary Fuel Filter Suction-Side Restriction Test</vt:lpstr>
      <vt:lpstr>Measuring Secondary Filter Output Pressure</vt:lpstr>
      <vt:lpstr>Measuring Secondary Filter Output Pressure</vt:lpstr>
      <vt:lpstr>Measuring Secondary Filter Output Pressure</vt:lpstr>
      <vt:lpstr>Measuring Secondary Filter Output Pressure</vt:lpstr>
      <vt:lpstr>Measuring Secondary Filter Output Pressure</vt:lpstr>
      <vt:lpstr>Measuring Secondary Filter Output Pressure</vt:lpstr>
      <vt:lpstr>Replacing a Fuel Filter and Priming a Fuel System</vt:lpstr>
      <vt:lpstr>Replacing a Fuel Filter and Priming a Fuel System</vt:lpstr>
      <vt:lpstr>Replacing a Fuel Filter and Priming a Fuel System</vt:lpstr>
      <vt:lpstr>Replacing a Fuel Filter and Priming a Fuel System</vt:lpstr>
      <vt:lpstr>Replacing a Fuel Filter and Priming a Fuel System</vt:lpstr>
    </vt:vector>
  </TitlesOfParts>
  <Company>Jones &amp; Bartlett,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Menzi</dc:creator>
  <cp:lastModifiedBy>Nanthini Murugan, Integra-PDY, IN</cp:lastModifiedBy>
  <cp:revision>38</cp:revision>
  <dcterms:created xsi:type="dcterms:W3CDTF">2014-07-02T19:36:56Z</dcterms:created>
  <dcterms:modified xsi:type="dcterms:W3CDTF">2016-04-11T12:46:51Z</dcterms:modified>
</cp:coreProperties>
</file>