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Lst>
  <p:sldSz cy="5143500" cx="9144000"/>
  <p:notesSz cx="6858000" cy="9144000"/>
  <p:embeddedFontLst>
    <p:embeddedFont>
      <p:font typeface="Roboto Medium"/>
      <p:regular r:id="rId68"/>
      <p:bold r:id="rId69"/>
      <p:italic r:id="rId70"/>
      <p:boldItalic r:id="rId71"/>
    </p:embeddedFont>
    <p:embeddedFont>
      <p:font typeface="Crimson Pro Medium"/>
      <p:regular r:id="rId72"/>
      <p:bold r:id="rId73"/>
      <p:italic r:id="rId74"/>
      <p:boldItalic r:id="rId75"/>
    </p:embeddedFont>
    <p:embeddedFont>
      <p:font typeface="Crimson Pro"/>
      <p:regular r:id="rId76"/>
      <p:bold r:id="rId77"/>
      <p:italic r:id="rId78"/>
      <p:boldItalic r:id="rId79"/>
    </p:embeddedFont>
    <p:embeddedFont>
      <p:font typeface="Hind Siliguri SemiBold"/>
      <p:regular r:id="rId80"/>
      <p:bold r:id="rId81"/>
    </p:embeddedFont>
    <p:embeddedFont>
      <p:font typeface="Helvetica Neue"/>
      <p:regular r:id="rId82"/>
      <p:bold r:id="rId83"/>
      <p:italic r:id="rId84"/>
      <p:boldItalic r:id="rId85"/>
    </p:embeddedFont>
    <p:embeddedFont>
      <p:font typeface="Hind Siliguri Medium"/>
      <p:regular r:id="rId86"/>
      <p:bold r:id="rId87"/>
    </p:embeddedFont>
    <p:embeddedFont>
      <p:font typeface="Hind Siliguri"/>
      <p:regular r:id="rId88"/>
      <p:bold r:id="rId8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35">
          <p15:clr>
            <a:srgbClr val="000000"/>
          </p15:clr>
        </p15:guide>
        <p15:guide id="2" pos="2880">
          <p15:clr>
            <a:srgbClr val="000000"/>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arianne.henry2@state.ma.us"/>
  <p:cmAuthor clrIdx="1" id="1" initials="" lastIdx="1" name="Mary Mei"/>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35"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84" Type="http://schemas.openxmlformats.org/officeDocument/2006/relationships/font" Target="fonts/HelveticaNeue-italic.fntdata"/><Relationship Id="rId83" Type="http://schemas.openxmlformats.org/officeDocument/2006/relationships/font" Target="fonts/HelveticaNeue-bold.fntdata"/><Relationship Id="rId42" Type="http://schemas.openxmlformats.org/officeDocument/2006/relationships/slide" Target="slides/slide36.xml"/><Relationship Id="rId86" Type="http://schemas.openxmlformats.org/officeDocument/2006/relationships/font" Target="fonts/HindSiliguriMedium-regular.fntdata"/><Relationship Id="rId41" Type="http://schemas.openxmlformats.org/officeDocument/2006/relationships/slide" Target="slides/slide35.xml"/><Relationship Id="rId85" Type="http://schemas.openxmlformats.org/officeDocument/2006/relationships/font" Target="fonts/HelveticaNeue-boldItalic.fntdata"/><Relationship Id="rId44" Type="http://schemas.openxmlformats.org/officeDocument/2006/relationships/slide" Target="slides/slide38.xml"/><Relationship Id="rId88" Type="http://schemas.openxmlformats.org/officeDocument/2006/relationships/font" Target="fonts/HindSiliguri-regular.fntdata"/><Relationship Id="rId43" Type="http://schemas.openxmlformats.org/officeDocument/2006/relationships/slide" Target="slides/slide37.xml"/><Relationship Id="rId87" Type="http://schemas.openxmlformats.org/officeDocument/2006/relationships/font" Target="fonts/HindSiliguriMedium-bold.fntdata"/><Relationship Id="rId46" Type="http://schemas.openxmlformats.org/officeDocument/2006/relationships/slide" Target="slides/slide40.xml"/><Relationship Id="rId45" Type="http://schemas.openxmlformats.org/officeDocument/2006/relationships/slide" Target="slides/slide39.xml"/><Relationship Id="rId89" Type="http://schemas.openxmlformats.org/officeDocument/2006/relationships/font" Target="fonts/HindSiliguri-bold.fntdata"/><Relationship Id="rId80" Type="http://schemas.openxmlformats.org/officeDocument/2006/relationships/font" Target="fonts/HindSiliguriSemiBold-regular.fntdata"/><Relationship Id="rId82" Type="http://schemas.openxmlformats.org/officeDocument/2006/relationships/font" Target="fonts/HelveticaNeue-regular.fntdata"/><Relationship Id="rId81" Type="http://schemas.openxmlformats.org/officeDocument/2006/relationships/font" Target="fonts/HindSiliguriSemiBold-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font" Target="fonts/CrimsonProMedium-bold.fntdata"/><Relationship Id="rId72" Type="http://schemas.openxmlformats.org/officeDocument/2006/relationships/font" Target="fonts/CrimsonProMedium-regular.fntdata"/><Relationship Id="rId31" Type="http://schemas.openxmlformats.org/officeDocument/2006/relationships/slide" Target="slides/slide25.xml"/><Relationship Id="rId75" Type="http://schemas.openxmlformats.org/officeDocument/2006/relationships/font" Target="fonts/CrimsonProMedium-boldItalic.fntdata"/><Relationship Id="rId30" Type="http://schemas.openxmlformats.org/officeDocument/2006/relationships/slide" Target="slides/slide24.xml"/><Relationship Id="rId74" Type="http://schemas.openxmlformats.org/officeDocument/2006/relationships/font" Target="fonts/CrimsonProMedium-italic.fntdata"/><Relationship Id="rId33" Type="http://schemas.openxmlformats.org/officeDocument/2006/relationships/slide" Target="slides/slide27.xml"/><Relationship Id="rId77" Type="http://schemas.openxmlformats.org/officeDocument/2006/relationships/font" Target="fonts/CrimsonPro-bold.fntdata"/><Relationship Id="rId32" Type="http://schemas.openxmlformats.org/officeDocument/2006/relationships/slide" Target="slides/slide26.xml"/><Relationship Id="rId76" Type="http://schemas.openxmlformats.org/officeDocument/2006/relationships/font" Target="fonts/CrimsonPro-regular.fntdata"/><Relationship Id="rId35" Type="http://schemas.openxmlformats.org/officeDocument/2006/relationships/slide" Target="slides/slide29.xml"/><Relationship Id="rId79" Type="http://schemas.openxmlformats.org/officeDocument/2006/relationships/font" Target="fonts/CrimsonPro-boldItalic.fntdata"/><Relationship Id="rId34" Type="http://schemas.openxmlformats.org/officeDocument/2006/relationships/slide" Target="slides/slide28.xml"/><Relationship Id="rId78" Type="http://schemas.openxmlformats.org/officeDocument/2006/relationships/font" Target="fonts/CrimsonPro-italic.fntdata"/><Relationship Id="rId71" Type="http://schemas.openxmlformats.org/officeDocument/2006/relationships/font" Target="fonts/RobotoMedium-boldItalic.fntdata"/><Relationship Id="rId70" Type="http://schemas.openxmlformats.org/officeDocument/2006/relationships/font" Target="fonts/RobotoMedium-italic.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font" Target="fonts/RobotoMedium-regular.fntdata"/><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RobotoMedium-bold.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1-10-04T16:51:35.047">
    <p:pos x="6000" y="0"/>
    <p:text>Accessible in Appointment Management and then select the Red Actions button to Manage Calendars screen</p:text>
  </p:cm>
  <p:cm authorId="1" idx="1" dt="2021-10-04T16:51:35.047">
    <p:pos x="6000" y="0"/>
    <p:text>Can you clarify the suggestion here? We do walk them through how to access via the Actions button on the previous screen but the URLs are in general accessible in the Appointment management part of the tool</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8b570c2d8d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8b570c2d8d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64" name="Google Shape;364;g8b570c2d8d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f5764e321e_0_11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4" name="Google Shape;464;gf5764e321e_0_114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65" name="Google Shape;465;gf5764e321e_0_1144: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f5764e321e_0_11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5" name="Google Shape;475;gf5764e321e_0_115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76" name="Google Shape;476;gf5764e321e_0_1154: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f5764e321e_0_11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6" name="Google Shape;486;gf5764e321e_0_116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87" name="Google Shape;487;gf5764e321e_0_1164: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gf5764e321e_0_11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7" name="Google Shape;497;gf5764e321e_0_117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98" name="Google Shape;498;gf5764e321e_0_1174: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f5764e321e_0_118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8" name="Google Shape;508;gf5764e321e_0_118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09" name="Google Shape;509;gf5764e321e_0_1184: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gf5764e321e_0_119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1" name="Google Shape;521;gf5764e321e_0_119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22" name="Google Shape;522;gf5764e321e_0_1196: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gf5764e321e_0_16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32" name="Google Shape;532;gf5764e321e_0_16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gf5764e321e_0_109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0" name="Google Shape;540;gf5764e321e_0_109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41" name="Google Shape;541;gf5764e321e_0_1095: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gf5764e321e_0_3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1" name="Google Shape;551;gf5764e321e_0_38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52" name="Google Shape;552;gf5764e321e_0_38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gf5764e321e_0_7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6" name="Google Shape;566;gf5764e321e_0_73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67" name="Google Shape;567;gf5764e321e_0_739: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7dbe7ecfb6_0_10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7dbe7ecfb6_0_10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72" name="Google Shape;372;g7dbe7ecfb6_0_105: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g63b5ca16e1_0_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9" name="Google Shape;579;g63b5ca16e1_0_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80" name="Google Shape;580;g63b5ca16e1_0_2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gf5764e321e_0_16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7" name="Google Shape;587;gf5764e321e_0_16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88" name="Google Shape;588;gf5764e321e_0_1619: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gf5764e321e_0_16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8" name="Google Shape;608;gf5764e321e_0_165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609" name="Google Shape;609;gf5764e321e_0_1654: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gf5764e321e_0_16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1" name="Google Shape;621;gf5764e321e_0_166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622" name="Google Shape;622;gf5764e321e_0_1666: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gf0035b832e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4" name="Google Shape;634;gf0035b832e_0_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635" name="Google Shape;635;gf0035b832e_0_7: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gf5764e321e_0_16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2" name="Google Shape;642;gf5764e321e_0_168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643" name="Google Shape;643;gf5764e321e_0_168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gf5764e321e_0_170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663" name="Google Shape;663;gf5764e321e_0_170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gf5b54efbe2_0_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1" name="Google Shape;671;gf5b54efbe2_0_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672" name="Google Shape;672;gf5b54efbe2_0_22: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gf5b54efbe2_0_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2" name="Google Shape;682;gf5b54efbe2_0_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683" name="Google Shape;683;gf5b54efbe2_0_32: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gf5b54efbe2_0_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4" name="Google Shape;694;gf5b54efbe2_0_5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695" name="Google Shape;695;gf5b54efbe2_0_52: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f0035b832e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f0035b832e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80" name="Google Shape;380;gf0035b832e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5" name="Shape 705"/>
        <p:cNvGrpSpPr/>
        <p:nvPr/>
      </p:nvGrpSpPr>
      <p:grpSpPr>
        <a:xfrm>
          <a:off x="0" y="0"/>
          <a:ext cx="0" cy="0"/>
          <a:chOff x="0" y="0"/>
          <a:chExt cx="0" cy="0"/>
        </a:xfrm>
      </p:grpSpPr>
      <p:sp>
        <p:nvSpPr>
          <p:cNvPr id="706" name="Google Shape;706;gf5b54efbe2_0_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7" name="Google Shape;707;gf5b54efbe2_0_6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708" name="Google Shape;708;gf5b54efbe2_0_64: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6" name="Shape 716"/>
        <p:cNvGrpSpPr/>
        <p:nvPr/>
      </p:nvGrpSpPr>
      <p:grpSpPr>
        <a:xfrm>
          <a:off x="0" y="0"/>
          <a:ext cx="0" cy="0"/>
          <a:chOff x="0" y="0"/>
          <a:chExt cx="0" cy="0"/>
        </a:xfrm>
      </p:grpSpPr>
      <p:sp>
        <p:nvSpPr>
          <p:cNvPr id="717" name="Google Shape;717;gf5b54efbe2_0_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8" name="Google Shape;718;gf5b54efbe2_0_7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719" name="Google Shape;719;gf5b54efbe2_0_74: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7" name="Shape 727"/>
        <p:cNvGrpSpPr/>
        <p:nvPr/>
      </p:nvGrpSpPr>
      <p:grpSpPr>
        <a:xfrm>
          <a:off x="0" y="0"/>
          <a:ext cx="0" cy="0"/>
          <a:chOff x="0" y="0"/>
          <a:chExt cx="0" cy="0"/>
        </a:xfrm>
      </p:grpSpPr>
      <p:sp>
        <p:nvSpPr>
          <p:cNvPr id="728" name="Google Shape;728;gf5b54efbe2_0_8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9" name="Google Shape;729;gf5b54efbe2_0_8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730" name="Google Shape;730;gf5b54efbe2_0_84: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8" name="Shape 738"/>
        <p:cNvGrpSpPr/>
        <p:nvPr/>
      </p:nvGrpSpPr>
      <p:grpSpPr>
        <a:xfrm>
          <a:off x="0" y="0"/>
          <a:ext cx="0" cy="0"/>
          <a:chOff x="0" y="0"/>
          <a:chExt cx="0" cy="0"/>
        </a:xfrm>
      </p:grpSpPr>
      <p:sp>
        <p:nvSpPr>
          <p:cNvPr id="739" name="Google Shape;739;gf5b54efbe2_0_9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0" name="Google Shape;740;gf5b54efbe2_0_9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741" name="Google Shape;741;gf5b54efbe2_0_94: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9" name="Shape 749"/>
        <p:cNvGrpSpPr/>
        <p:nvPr/>
      </p:nvGrpSpPr>
      <p:grpSpPr>
        <a:xfrm>
          <a:off x="0" y="0"/>
          <a:ext cx="0" cy="0"/>
          <a:chOff x="0" y="0"/>
          <a:chExt cx="0" cy="0"/>
        </a:xfrm>
      </p:grpSpPr>
      <p:sp>
        <p:nvSpPr>
          <p:cNvPr id="750" name="Google Shape;750;gf5b54efbe2_0_10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1" name="Google Shape;751;gf5b54efbe2_0_10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752" name="Google Shape;752;gf5b54efbe2_0_104: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2" name="Shape 762"/>
        <p:cNvGrpSpPr/>
        <p:nvPr/>
      </p:nvGrpSpPr>
      <p:grpSpPr>
        <a:xfrm>
          <a:off x="0" y="0"/>
          <a:ext cx="0" cy="0"/>
          <a:chOff x="0" y="0"/>
          <a:chExt cx="0" cy="0"/>
        </a:xfrm>
      </p:grpSpPr>
      <p:sp>
        <p:nvSpPr>
          <p:cNvPr id="763" name="Google Shape;763;gf5b54efbe2_0_1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4" name="Google Shape;764;gf5b54efbe2_0_1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765" name="Google Shape;765;gf5b54efbe2_0_116: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3" name="Shape 773"/>
        <p:cNvGrpSpPr/>
        <p:nvPr/>
      </p:nvGrpSpPr>
      <p:grpSpPr>
        <a:xfrm>
          <a:off x="0" y="0"/>
          <a:ext cx="0" cy="0"/>
          <a:chOff x="0" y="0"/>
          <a:chExt cx="0" cy="0"/>
        </a:xfrm>
      </p:grpSpPr>
      <p:sp>
        <p:nvSpPr>
          <p:cNvPr id="774" name="Google Shape;774;gf0035b832e_0_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5" name="Google Shape;775;gf0035b832e_0_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776" name="Google Shape;776;gf0035b832e_0_14: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1" name="Shape 781"/>
        <p:cNvGrpSpPr/>
        <p:nvPr/>
      </p:nvGrpSpPr>
      <p:grpSpPr>
        <a:xfrm>
          <a:off x="0" y="0"/>
          <a:ext cx="0" cy="0"/>
          <a:chOff x="0" y="0"/>
          <a:chExt cx="0" cy="0"/>
        </a:xfrm>
      </p:grpSpPr>
      <p:sp>
        <p:nvSpPr>
          <p:cNvPr id="782" name="Google Shape;782;gf5764e321e_0_210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3" name="Google Shape;783;gf5764e321e_0_210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784" name="Google Shape;784;gf5764e321e_0_2109: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2" name="Shape 802"/>
        <p:cNvGrpSpPr/>
        <p:nvPr/>
      </p:nvGrpSpPr>
      <p:grpSpPr>
        <a:xfrm>
          <a:off x="0" y="0"/>
          <a:ext cx="0" cy="0"/>
          <a:chOff x="0" y="0"/>
          <a:chExt cx="0" cy="0"/>
        </a:xfrm>
      </p:grpSpPr>
      <p:sp>
        <p:nvSpPr>
          <p:cNvPr id="803" name="Google Shape;803;gf5764e321e_0_25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4" name="Google Shape;804;gf5764e321e_0_254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805" name="Google Shape;805;gf5764e321e_0_2544: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2" name="Shape 812"/>
        <p:cNvGrpSpPr/>
        <p:nvPr/>
      </p:nvGrpSpPr>
      <p:grpSpPr>
        <a:xfrm>
          <a:off x="0" y="0"/>
          <a:ext cx="0" cy="0"/>
          <a:chOff x="0" y="0"/>
          <a:chExt cx="0" cy="0"/>
        </a:xfrm>
      </p:grpSpPr>
      <p:sp>
        <p:nvSpPr>
          <p:cNvPr id="813" name="Google Shape;813;gf5764e321e_0_21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4" name="Google Shape;814;gf5764e321e_0_21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815" name="Google Shape;815;gf5764e321e_0_2129: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f5764e321e_0_15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f5764e321e_0_156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88" name="Google Shape;388;gf5764e321e_0_1564: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1" name="Shape 821"/>
        <p:cNvGrpSpPr/>
        <p:nvPr/>
      </p:nvGrpSpPr>
      <p:grpSpPr>
        <a:xfrm>
          <a:off x="0" y="0"/>
          <a:ext cx="0" cy="0"/>
          <a:chOff x="0" y="0"/>
          <a:chExt cx="0" cy="0"/>
        </a:xfrm>
      </p:grpSpPr>
      <p:sp>
        <p:nvSpPr>
          <p:cNvPr id="822" name="Google Shape;822;gf5764e321e_0_21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3" name="Google Shape;823;gf5764e321e_0_213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824" name="Google Shape;824;gf5764e321e_0_2137: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0" name="Shape 830"/>
        <p:cNvGrpSpPr/>
        <p:nvPr/>
      </p:nvGrpSpPr>
      <p:grpSpPr>
        <a:xfrm>
          <a:off x="0" y="0"/>
          <a:ext cx="0" cy="0"/>
          <a:chOff x="0" y="0"/>
          <a:chExt cx="0" cy="0"/>
        </a:xfrm>
      </p:grpSpPr>
      <p:sp>
        <p:nvSpPr>
          <p:cNvPr id="831" name="Google Shape;831;gf5764e321e_0_21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2" name="Google Shape;832;gf5764e321e_0_214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833" name="Google Shape;833;gf5764e321e_0_2145: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1" name="Shape 841"/>
        <p:cNvGrpSpPr/>
        <p:nvPr/>
      </p:nvGrpSpPr>
      <p:grpSpPr>
        <a:xfrm>
          <a:off x="0" y="0"/>
          <a:ext cx="0" cy="0"/>
          <a:chOff x="0" y="0"/>
          <a:chExt cx="0" cy="0"/>
        </a:xfrm>
      </p:grpSpPr>
      <p:sp>
        <p:nvSpPr>
          <p:cNvPr id="842" name="Google Shape;842;gf5764e321e_0_21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3" name="Google Shape;843;gf5764e321e_0_215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844" name="Google Shape;844;gf5764e321e_0_2155: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2" name="Shape 852"/>
        <p:cNvGrpSpPr/>
        <p:nvPr/>
      </p:nvGrpSpPr>
      <p:grpSpPr>
        <a:xfrm>
          <a:off x="0" y="0"/>
          <a:ext cx="0" cy="0"/>
          <a:chOff x="0" y="0"/>
          <a:chExt cx="0" cy="0"/>
        </a:xfrm>
      </p:grpSpPr>
      <p:sp>
        <p:nvSpPr>
          <p:cNvPr id="853" name="Google Shape;853;gf5764e321e_0_21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4" name="Google Shape;854;gf5764e321e_0_217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855" name="Google Shape;855;gf5764e321e_0_2173: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1" name="Shape 861"/>
        <p:cNvGrpSpPr/>
        <p:nvPr/>
      </p:nvGrpSpPr>
      <p:grpSpPr>
        <a:xfrm>
          <a:off x="0" y="0"/>
          <a:ext cx="0" cy="0"/>
          <a:chOff x="0" y="0"/>
          <a:chExt cx="0" cy="0"/>
        </a:xfrm>
      </p:grpSpPr>
      <p:sp>
        <p:nvSpPr>
          <p:cNvPr id="862" name="Google Shape;862;gf5764e321e_0_21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3" name="Google Shape;863;gf5764e321e_0_218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864" name="Google Shape;864;gf5764e321e_0_218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0" name="Shape 870"/>
        <p:cNvGrpSpPr/>
        <p:nvPr/>
      </p:nvGrpSpPr>
      <p:grpSpPr>
        <a:xfrm>
          <a:off x="0" y="0"/>
          <a:ext cx="0" cy="0"/>
          <a:chOff x="0" y="0"/>
          <a:chExt cx="0" cy="0"/>
        </a:xfrm>
      </p:grpSpPr>
      <p:sp>
        <p:nvSpPr>
          <p:cNvPr id="871" name="Google Shape;871;gf0035b832e_0_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2" name="Google Shape;872;gf0035b832e_0_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873" name="Google Shape;873;gf0035b832e_0_28: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8" name="Shape 878"/>
        <p:cNvGrpSpPr/>
        <p:nvPr/>
      </p:nvGrpSpPr>
      <p:grpSpPr>
        <a:xfrm>
          <a:off x="0" y="0"/>
          <a:ext cx="0" cy="0"/>
          <a:chOff x="0" y="0"/>
          <a:chExt cx="0" cy="0"/>
        </a:xfrm>
      </p:grpSpPr>
      <p:sp>
        <p:nvSpPr>
          <p:cNvPr id="879" name="Google Shape;879;gf5764e321e_0_299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0" name="Google Shape;880;gf5764e321e_0_299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881" name="Google Shape;881;gf5764e321e_0_2992: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9" name="Shape 899"/>
        <p:cNvGrpSpPr/>
        <p:nvPr/>
      </p:nvGrpSpPr>
      <p:grpSpPr>
        <a:xfrm>
          <a:off x="0" y="0"/>
          <a:ext cx="0" cy="0"/>
          <a:chOff x="0" y="0"/>
          <a:chExt cx="0" cy="0"/>
        </a:xfrm>
      </p:grpSpPr>
      <p:sp>
        <p:nvSpPr>
          <p:cNvPr id="900" name="Google Shape;900;gf5764e321e_0_30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1" name="Google Shape;901;gf5764e321e_0_304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902" name="Google Shape;902;gf5764e321e_0_3048: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0" name="Shape 920"/>
        <p:cNvGrpSpPr/>
        <p:nvPr/>
      </p:nvGrpSpPr>
      <p:grpSpPr>
        <a:xfrm>
          <a:off x="0" y="0"/>
          <a:ext cx="0" cy="0"/>
          <a:chOff x="0" y="0"/>
          <a:chExt cx="0" cy="0"/>
        </a:xfrm>
      </p:grpSpPr>
      <p:sp>
        <p:nvSpPr>
          <p:cNvPr id="921" name="Google Shape;921;gf5764e321e_0_30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2" name="Google Shape;922;gf5764e321e_0_30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923" name="Google Shape;923;gf5764e321e_0_3012: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5" name="Shape 935"/>
        <p:cNvGrpSpPr/>
        <p:nvPr/>
      </p:nvGrpSpPr>
      <p:grpSpPr>
        <a:xfrm>
          <a:off x="0" y="0"/>
          <a:ext cx="0" cy="0"/>
          <a:chOff x="0" y="0"/>
          <a:chExt cx="0" cy="0"/>
        </a:xfrm>
      </p:grpSpPr>
      <p:sp>
        <p:nvSpPr>
          <p:cNvPr id="936" name="Google Shape;936;gf5764e321e_0_30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7" name="Google Shape;937;gf5764e321e_0_30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938" name="Google Shape;938;gf5764e321e_0_3026: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f5764e321e_0_159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08" name="Google Shape;408;gf5764e321e_0_159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7" name="Shape 947"/>
        <p:cNvGrpSpPr/>
        <p:nvPr/>
      </p:nvGrpSpPr>
      <p:grpSpPr>
        <a:xfrm>
          <a:off x="0" y="0"/>
          <a:ext cx="0" cy="0"/>
          <a:chOff x="0" y="0"/>
          <a:chExt cx="0" cy="0"/>
        </a:xfrm>
      </p:grpSpPr>
      <p:sp>
        <p:nvSpPr>
          <p:cNvPr id="948" name="Google Shape;948;gf5764e321e_0_308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9" name="Google Shape;949;gf5764e321e_0_308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950" name="Google Shape;950;gf5764e321e_0_3088: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8" name="Shape 968"/>
        <p:cNvGrpSpPr/>
        <p:nvPr/>
      </p:nvGrpSpPr>
      <p:grpSpPr>
        <a:xfrm>
          <a:off x="0" y="0"/>
          <a:ext cx="0" cy="0"/>
          <a:chOff x="0" y="0"/>
          <a:chExt cx="0" cy="0"/>
        </a:xfrm>
      </p:grpSpPr>
      <p:sp>
        <p:nvSpPr>
          <p:cNvPr id="969" name="Google Shape;969;gf5764e321e_0_30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0" name="Google Shape;970;gf5764e321e_0_303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971" name="Google Shape;971;gf5764e321e_0_3037: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0" name="Shape 980"/>
        <p:cNvGrpSpPr/>
        <p:nvPr/>
      </p:nvGrpSpPr>
      <p:grpSpPr>
        <a:xfrm>
          <a:off x="0" y="0"/>
          <a:ext cx="0" cy="0"/>
          <a:chOff x="0" y="0"/>
          <a:chExt cx="0" cy="0"/>
        </a:xfrm>
      </p:grpSpPr>
      <p:sp>
        <p:nvSpPr>
          <p:cNvPr id="981" name="Google Shape;981;gf5764e321e_0_310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2" name="Google Shape;982;gf5764e321e_0_310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983" name="Google Shape;983;gf5764e321e_0_3108: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1" name="Shape 1001"/>
        <p:cNvGrpSpPr/>
        <p:nvPr/>
      </p:nvGrpSpPr>
      <p:grpSpPr>
        <a:xfrm>
          <a:off x="0" y="0"/>
          <a:ext cx="0" cy="0"/>
          <a:chOff x="0" y="0"/>
          <a:chExt cx="0" cy="0"/>
        </a:xfrm>
      </p:grpSpPr>
      <p:sp>
        <p:nvSpPr>
          <p:cNvPr id="1002" name="Google Shape;1002;gf5764e321e_0_25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3" name="Google Shape;1003;gf5764e321e_0_255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004" name="Google Shape;1004;gf5764e321e_0_2555: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3" name="Shape 1013"/>
        <p:cNvGrpSpPr/>
        <p:nvPr/>
      </p:nvGrpSpPr>
      <p:grpSpPr>
        <a:xfrm>
          <a:off x="0" y="0"/>
          <a:ext cx="0" cy="0"/>
          <a:chOff x="0" y="0"/>
          <a:chExt cx="0" cy="0"/>
        </a:xfrm>
      </p:grpSpPr>
      <p:sp>
        <p:nvSpPr>
          <p:cNvPr id="1014" name="Google Shape;1014;gf5764e321e_0_25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5" name="Google Shape;1015;gf5764e321e_0_257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016" name="Google Shape;1016;gf5764e321e_0_2575: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6" name="Shape 1026"/>
        <p:cNvGrpSpPr/>
        <p:nvPr/>
      </p:nvGrpSpPr>
      <p:grpSpPr>
        <a:xfrm>
          <a:off x="0" y="0"/>
          <a:ext cx="0" cy="0"/>
          <a:chOff x="0" y="0"/>
          <a:chExt cx="0" cy="0"/>
        </a:xfrm>
      </p:grpSpPr>
      <p:sp>
        <p:nvSpPr>
          <p:cNvPr id="1027" name="Google Shape;1027;gf5764e321e_0_258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8" name="Google Shape;1028;gf5764e321e_0_258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029" name="Google Shape;1029;gf5764e321e_0_2587: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7" name="Shape 1037"/>
        <p:cNvGrpSpPr/>
        <p:nvPr/>
      </p:nvGrpSpPr>
      <p:grpSpPr>
        <a:xfrm>
          <a:off x="0" y="0"/>
          <a:ext cx="0" cy="0"/>
          <a:chOff x="0" y="0"/>
          <a:chExt cx="0" cy="0"/>
        </a:xfrm>
      </p:grpSpPr>
      <p:sp>
        <p:nvSpPr>
          <p:cNvPr id="1038" name="Google Shape;1038;gf5764e321e_0_259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9" name="Google Shape;1039;gf5764e321e_0_259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040" name="Google Shape;1040;gf5764e321e_0_2597: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8" name="Shape 1048"/>
        <p:cNvGrpSpPr/>
        <p:nvPr/>
      </p:nvGrpSpPr>
      <p:grpSpPr>
        <a:xfrm>
          <a:off x="0" y="0"/>
          <a:ext cx="0" cy="0"/>
          <a:chOff x="0" y="0"/>
          <a:chExt cx="0" cy="0"/>
        </a:xfrm>
      </p:grpSpPr>
      <p:sp>
        <p:nvSpPr>
          <p:cNvPr id="1049" name="Google Shape;1049;gf5764e321e_0_260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0" name="Google Shape;1050;gf5764e321e_0_260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051" name="Google Shape;1051;gf5764e321e_0_2607: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9" name="Shape 1059"/>
        <p:cNvGrpSpPr/>
        <p:nvPr/>
      </p:nvGrpSpPr>
      <p:grpSpPr>
        <a:xfrm>
          <a:off x="0" y="0"/>
          <a:ext cx="0" cy="0"/>
          <a:chOff x="0" y="0"/>
          <a:chExt cx="0" cy="0"/>
        </a:xfrm>
      </p:grpSpPr>
      <p:sp>
        <p:nvSpPr>
          <p:cNvPr id="1060" name="Google Shape;1060;gf5764e321e_0_26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1" name="Google Shape;1061;gf5764e321e_0_26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062" name="Google Shape;1062;gf5764e321e_0_2617: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0" name="Shape 1070"/>
        <p:cNvGrpSpPr/>
        <p:nvPr/>
      </p:nvGrpSpPr>
      <p:grpSpPr>
        <a:xfrm>
          <a:off x="0" y="0"/>
          <a:ext cx="0" cy="0"/>
          <a:chOff x="0" y="0"/>
          <a:chExt cx="0" cy="0"/>
        </a:xfrm>
      </p:grpSpPr>
      <p:sp>
        <p:nvSpPr>
          <p:cNvPr id="1071" name="Google Shape;1071;gf5764e321e_0_26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2" name="Google Shape;1072;gf5764e321e_0_26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073" name="Google Shape;1073;gf5764e321e_0_2627: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f5764e321e_0_160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18" name="Google Shape;418;gf5764e321e_0_160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3" name="Shape 1083"/>
        <p:cNvGrpSpPr/>
        <p:nvPr/>
      </p:nvGrpSpPr>
      <p:grpSpPr>
        <a:xfrm>
          <a:off x="0" y="0"/>
          <a:ext cx="0" cy="0"/>
          <a:chOff x="0" y="0"/>
          <a:chExt cx="0" cy="0"/>
        </a:xfrm>
      </p:grpSpPr>
      <p:sp>
        <p:nvSpPr>
          <p:cNvPr id="1084" name="Google Shape;1084;gf5764e321e_0_26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5" name="Google Shape;1085;gf5764e321e_0_263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086" name="Google Shape;1086;gf5764e321e_0_2639: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3" name="Shape 1093"/>
        <p:cNvGrpSpPr/>
        <p:nvPr/>
      </p:nvGrpSpPr>
      <p:grpSpPr>
        <a:xfrm>
          <a:off x="0" y="0"/>
          <a:ext cx="0" cy="0"/>
          <a:chOff x="0" y="0"/>
          <a:chExt cx="0" cy="0"/>
        </a:xfrm>
      </p:grpSpPr>
      <p:sp>
        <p:nvSpPr>
          <p:cNvPr id="1094" name="Google Shape;1094;gf5764e321e_0_31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5" name="Google Shape;1095;gf5764e321e_0_31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096" name="Google Shape;1096;gf5764e321e_0_3128: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f5b54efbe2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8" name="Google Shape;428;gf5b54efbe2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29" name="Google Shape;429;gf5b54efbe2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f5764e321e_0_11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9" name="Google Shape;439;gf5764e321e_0_11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40" name="Google Shape;440;gf5764e321e_0_1112: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f5764e321e_0_11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f5764e321e_0_11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52" name="Google Shape;452;gf5764e321e_0_1132: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jpg"/><Relationship Id="rId3"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jpg"/><Relationship Id="rId3"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 Photo option" showMasterSp="0">
  <p:cSld name="Walmart Title">
    <p:bg>
      <p:bgPr>
        <a:solidFill>
          <a:srgbClr val="FFFFFF"/>
        </a:solidFill>
      </p:bgPr>
    </p:bg>
    <p:spTree>
      <p:nvGrpSpPr>
        <p:cNvPr id="15" name="Shape 15"/>
        <p:cNvGrpSpPr/>
        <p:nvPr/>
      </p:nvGrpSpPr>
      <p:grpSpPr>
        <a:xfrm>
          <a:off x="0" y="0"/>
          <a:ext cx="0" cy="0"/>
          <a:chOff x="0" y="0"/>
          <a:chExt cx="0" cy="0"/>
        </a:xfrm>
      </p:grpSpPr>
      <p:pic>
        <p:nvPicPr>
          <p:cNvPr id="16" name="Google Shape;16;p2"/>
          <p:cNvPicPr preferRelativeResize="0"/>
          <p:nvPr/>
        </p:nvPicPr>
        <p:blipFill rotWithShape="1">
          <a:blip r:embed="rId2">
            <a:alphaModFix/>
          </a:blip>
          <a:srcRect b="21316" l="0" r="0" t="7912"/>
          <a:stretch/>
        </p:blipFill>
        <p:spPr>
          <a:xfrm>
            <a:off x="0" y="2830425"/>
            <a:ext cx="9144003" cy="2313074"/>
          </a:xfrm>
          <a:prstGeom prst="rect">
            <a:avLst/>
          </a:prstGeom>
          <a:noFill/>
          <a:ln>
            <a:noFill/>
          </a:ln>
        </p:spPr>
      </p:pic>
      <p:sp>
        <p:nvSpPr>
          <p:cNvPr id="17" name="Google Shape;17;p2"/>
          <p:cNvSpPr txBox="1"/>
          <p:nvPr>
            <p:ph type="title"/>
          </p:nvPr>
        </p:nvSpPr>
        <p:spPr>
          <a:xfrm>
            <a:off x="3323425" y="555300"/>
            <a:ext cx="5271600" cy="649200"/>
          </a:xfrm>
          <a:prstGeom prst="rect">
            <a:avLst/>
          </a:prstGeom>
        </p:spPr>
        <p:txBody>
          <a:bodyPr anchorCtr="0" anchor="t" bIns="0" lIns="0" spcFirstLastPara="1" rIns="0" wrap="square" tIns="45700">
            <a:noAutofit/>
          </a:bodyPr>
          <a:lstStyle>
            <a:lvl1pPr lvl="0">
              <a:spcBef>
                <a:spcPts val="0"/>
              </a:spcBef>
              <a:spcAft>
                <a:spcPts val="0"/>
              </a:spcAft>
              <a:buNone/>
              <a:defRPr sz="5000"/>
            </a:lvl1pPr>
            <a:lvl2pPr lvl="1">
              <a:spcBef>
                <a:spcPts val="0"/>
              </a:spcBef>
              <a:spcAft>
                <a:spcPts val="0"/>
              </a:spcAft>
              <a:buNone/>
              <a:defRPr sz="5000"/>
            </a:lvl2pPr>
            <a:lvl3pPr lvl="2">
              <a:spcBef>
                <a:spcPts val="0"/>
              </a:spcBef>
              <a:spcAft>
                <a:spcPts val="0"/>
              </a:spcAft>
              <a:buNone/>
              <a:defRPr sz="5000"/>
            </a:lvl3pPr>
            <a:lvl4pPr lvl="3">
              <a:spcBef>
                <a:spcPts val="0"/>
              </a:spcBef>
              <a:spcAft>
                <a:spcPts val="0"/>
              </a:spcAft>
              <a:buNone/>
              <a:defRPr sz="5000"/>
            </a:lvl4pPr>
            <a:lvl5pPr lvl="4">
              <a:spcBef>
                <a:spcPts val="0"/>
              </a:spcBef>
              <a:spcAft>
                <a:spcPts val="0"/>
              </a:spcAft>
              <a:buNone/>
              <a:defRPr sz="5000"/>
            </a:lvl5pPr>
            <a:lvl6pPr lvl="5">
              <a:spcBef>
                <a:spcPts val="0"/>
              </a:spcBef>
              <a:spcAft>
                <a:spcPts val="0"/>
              </a:spcAft>
              <a:buNone/>
              <a:defRPr sz="5000"/>
            </a:lvl6pPr>
            <a:lvl7pPr lvl="6">
              <a:spcBef>
                <a:spcPts val="0"/>
              </a:spcBef>
              <a:spcAft>
                <a:spcPts val="0"/>
              </a:spcAft>
              <a:buNone/>
              <a:defRPr sz="5000"/>
            </a:lvl7pPr>
            <a:lvl8pPr lvl="7">
              <a:spcBef>
                <a:spcPts val="0"/>
              </a:spcBef>
              <a:spcAft>
                <a:spcPts val="0"/>
              </a:spcAft>
              <a:buNone/>
              <a:defRPr sz="5000"/>
            </a:lvl8pPr>
            <a:lvl9pPr lvl="8">
              <a:spcBef>
                <a:spcPts val="0"/>
              </a:spcBef>
              <a:spcAft>
                <a:spcPts val="0"/>
              </a:spcAft>
              <a:buNone/>
              <a:defRPr sz="5000"/>
            </a:lvl9pPr>
          </a:lstStyle>
          <a:p/>
        </p:txBody>
      </p:sp>
      <p:sp>
        <p:nvSpPr>
          <p:cNvPr id="18" name="Google Shape;18;p2"/>
          <p:cNvSpPr txBox="1"/>
          <p:nvPr>
            <p:ph idx="1" type="subTitle"/>
          </p:nvPr>
        </p:nvSpPr>
        <p:spPr>
          <a:xfrm>
            <a:off x="3323425" y="2247725"/>
            <a:ext cx="2661000" cy="187500"/>
          </a:xfrm>
          <a:prstGeom prst="rect">
            <a:avLst/>
          </a:prstGeom>
        </p:spPr>
        <p:txBody>
          <a:bodyPr anchorCtr="0" anchor="t" bIns="0" lIns="0" spcFirstLastPara="1" rIns="0" wrap="square" tIns="45700">
            <a:noAutofit/>
          </a:bodyPr>
          <a:lstStyle>
            <a:lvl1pPr lvl="0" rtl="0">
              <a:spcBef>
                <a:spcPts val="280"/>
              </a:spcBef>
              <a:spcAft>
                <a:spcPts val="0"/>
              </a:spcAft>
              <a:buNone/>
              <a:defRPr sz="1200">
                <a:solidFill>
                  <a:schemeClr val="dk2"/>
                </a:solidFill>
                <a:latin typeface="Crimson Pro Medium"/>
                <a:ea typeface="Crimson Pro Medium"/>
                <a:cs typeface="Crimson Pro Medium"/>
                <a:sym typeface="Crimson Pro Medium"/>
              </a:defRPr>
            </a:lvl1pPr>
            <a:lvl2pPr lvl="1" rtl="0">
              <a:spcBef>
                <a:spcPts val="280"/>
              </a:spcBef>
              <a:spcAft>
                <a:spcPts val="0"/>
              </a:spcAft>
              <a:buNone/>
              <a:defRPr sz="1200">
                <a:solidFill>
                  <a:schemeClr val="dk2"/>
                </a:solidFill>
              </a:defRPr>
            </a:lvl2pPr>
            <a:lvl3pPr lvl="2" rtl="0">
              <a:spcBef>
                <a:spcPts val="280"/>
              </a:spcBef>
              <a:spcAft>
                <a:spcPts val="0"/>
              </a:spcAft>
              <a:buNone/>
              <a:defRPr sz="1200">
                <a:solidFill>
                  <a:schemeClr val="dk2"/>
                </a:solidFill>
              </a:defRPr>
            </a:lvl3pPr>
            <a:lvl4pPr lvl="3" rtl="0">
              <a:spcBef>
                <a:spcPts val="280"/>
              </a:spcBef>
              <a:spcAft>
                <a:spcPts val="0"/>
              </a:spcAft>
              <a:buNone/>
              <a:defRPr sz="1200">
                <a:solidFill>
                  <a:schemeClr val="dk2"/>
                </a:solidFill>
              </a:defRPr>
            </a:lvl4pPr>
            <a:lvl5pPr lvl="4" rtl="0">
              <a:spcBef>
                <a:spcPts val="280"/>
              </a:spcBef>
              <a:spcAft>
                <a:spcPts val="0"/>
              </a:spcAft>
              <a:buNone/>
              <a:defRPr sz="1200">
                <a:solidFill>
                  <a:schemeClr val="dk2"/>
                </a:solidFill>
              </a:defRPr>
            </a:lvl5pPr>
            <a:lvl6pPr lvl="5" rtl="0">
              <a:spcBef>
                <a:spcPts val="280"/>
              </a:spcBef>
              <a:spcAft>
                <a:spcPts val="0"/>
              </a:spcAft>
              <a:buNone/>
              <a:defRPr sz="1200">
                <a:solidFill>
                  <a:schemeClr val="dk2"/>
                </a:solidFill>
              </a:defRPr>
            </a:lvl6pPr>
            <a:lvl7pPr lvl="6" rtl="0">
              <a:spcBef>
                <a:spcPts val="280"/>
              </a:spcBef>
              <a:spcAft>
                <a:spcPts val="0"/>
              </a:spcAft>
              <a:buNone/>
              <a:defRPr sz="1200">
                <a:solidFill>
                  <a:schemeClr val="dk2"/>
                </a:solidFill>
              </a:defRPr>
            </a:lvl7pPr>
            <a:lvl8pPr lvl="7" rtl="0">
              <a:spcBef>
                <a:spcPts val="280"/>
              </a:spcBef>
              <a:spcAft>
                <a:spcPts val="0"/>
              </a:spcAft>
              <a:buNone/>
              <a:defRPr sz="1200">
                <a:solidFill>
                  <a:schemeClr val="dk2"/>
                </a:solidFill>
              </a:defRPr>
            </a:lvl8pPr>
            <a:lvl9pPr lvl="8" rtl="0">
              <a:spcBef>
                <a:spcPts val="280"/>
              </a:spcBef>
              <a:spcAft>
                <a:spcPts val="0"/>
              </a:spcAft>
              <a:buNone/>
              <a:defRPr sz="1200">
                <a:solidFill>
                  <a:schemeClr val="dk2"/>
                </a:solidFill>
              </a:defRPr>
            </a:lvl9pPr>
          </a:lstStyle>
          <a:p/>
        </p:txBody>
      </p:sp>
      <p:sp>
        <p:nvSpPr>
          <p:cNvPr id="19" name="Google Shape;19;p2"/>
          <p:cNvSpPr txBox="1"/>
          <p:nvPr>
            <p:ph idx="12" type="sldNum"/>
          </p:nvPr>
        </p:nvSpPr>
        <p:spPr>
          <a:xfrm>
            <a:off x="8143451" y="4594175"/>
            <a:ext cx="514500" cy="288300"/>
          </a:xfrm>
          <a:prstGeom prst="rect">
            <a:avLst/>
          </a:prstGeom>
        </p:spPr>
        <p:txBody>
          <a:bodyPr anchorCtr="0" anchor="b" bIns="0" lIns="0" spcFirstLastPara="1" rIns="0" wrap="square" tIns="0">
            <a:noAutofit/>
          </a:bodyPr>
          <a:lstStyle>
            <a:lvl1pPr lvl="0" rtl="0" algn="r">
              <a:buNone/>
              <a:defRPr>
                <a:solidFill>
                  <a:srgbClr val="FFFFFF"/>
                </a:solidFill>
              </a:defRPr>
            </a:lvl1pPr>
            <a:lvl2pPr lvl="1" rtl="0" algn="r">
              <a:buNone/>
              <a:defRPr>
                <a:solidFill>
                  <a:srgbClr val="FFFFFF"/>
                </a:solidFill>
              </a:defRPr>
            </a:lvl2pPr>
            <a:lvl3pPr lvl="2" rtl="0" algn="r">
              <a:buNone/>
              <a:defRPr>
                <a:solidFill>
                  <a:srgbClr val="FFFFFF"/>
                </a:solidFill>
              </a:defRPr>
            </a:lvl3pPr>
            <a:lvl4pPr lvl="3" rtl="0" algn="r">
              <a:buNone/>
              <a:defRPr>
                <a:solidFill>
                  <a:srgbClr val="FFFFFF"/>
                </a:solidFill>
              </a:defRPr>
            </a:lvl4pPr>
            <a:lvl5pPr lvl="4" rtl="0" algn="r">
              <a:buNone/>
              <a:defRPr>
                <a:solidFill>
                  <a:srgbClr val="FFFFFF"/>
                </a:solidFill>
              </a:defRPr>
            </a:lvl5pPr>
            <a:lvl6pPr lvl="5" rtl="0" algn="r">
              <a:buNone/>
              <a:defRPr>
                <a:solidFill>
                  <a:srgbClr val="FFFFFF"/>
                </a:solidFill>
              </a:defRPr>
            </a:lvl6pPr>
            <a:lvl7pPr lvl="6" rtl="0" algn="r">
              <a:buNone/>
              <a:defRPr>
                <a:solidFill>
                  <a:srgbClr val="FFFFFF"/>
                </a:solidFill>
              </a:defRPr>
            </a:lvl7pPr>
            <a:lvl8pPr lvl="7" rtl="0" algn="r">
              <a:buNone/>
              <a:defRPr>
                <a:solidFill>
                  <a:srgbClr val="FFFFFF"/>
                </a:solidFill>
              </a:defRPr>
            </a:lvl8pPr>
            <a:lvl9pPr lvl="8" rtl="0" algn="r">
              <a:buNone/>
              <a:defRPr>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
        <p:nvSpPr>
          <p:cNvPr id="20" name="Google Shape;20;p2"/>
          <p:cNvSpPr txBox="1"/>
          <p:nvPr>
            <p:ph idx="2" type="subTitle"/>
          </p:nvPr>
        </p:nvSpPr>
        <p:spPr>
          <a:xfrm>
            <a:off x="7070200" y="2247725"/>
            <a:ext cx="1587600" cy="187500"/>
          </a:xfrm>
          <a:prstGeom prst="rect">
            <a:avLst/>
          </a:prstGeom>
        </p:spPr>
        <p:txBody>
          <a:bodyPr anchorCtr="0" anchor="t" bIns="0" lIns="0" spcFirstLastPara="1" rIns="0" wrap="square" tIns="45700">
            <a:noAutofit/>
          </a:bodyPr>
          <a:lstStyle>
            <a:lvl1pPr lvl="0" rtl="0">
              <a:spcBef>
                <a:spcPts val="280"/>
              </a:spcBef>
              <a:spcAft>
                <a:spcPts val="0"/>
              </a:spcAft>
              <a:buNone/>
              <a:defRPr sz="1200">
                <a:solidFill>
                  <a:schemeClr val="dk2"/>
                </a:solidFill>
                <a:latin typeface="Crimson Pro Medium"/>
                <a:ea typeface="Crimson Pro Medium"/>
                <a:cs typeface="Crimson Pro Medium"/>
                <a:sym typeface="Crimson Pro Medium"/>
              </a:defRPr>
            </a:lvl1pPr>
            <a:lvl2pPr lvl="1" rtl="0">
              <a:spcBef>
                <a:spcPts val="280"/>
              </a:spcBef>
              <a:spcAft>
                <a:spcPts val="0"/>
              </a:spcAft>
              <a:buNone/>
              <a:defRPr sz="1200">
                <a:solidFill>
                  <a:schemeClr val="dk2"/>
                </a:solidFill>
              </a:defRPr>
            </a:lvl2pPr>
            <a:lvl3pPr lvl="2" rtl="0">
              <a:spcBef>
                <a:spcPts val="280"/>
              </a:spcBef>
              <a:spcAft>
                <a:spcPts val="0"/>
              </a:spcAft>
              <a:buNone/>
              <a:defRPr sz="1200">
                <a:solidFill>
                  <a:schemeClr val="dk2"/>
                </a:solidFill>
              </a:defRPr>
            </a:lvl3pPr>
            <a:lvl4pPr lvl="3" rtl="0">
              <a:spcBef>
                <a:spcPts val="280"/>
              </a:spcBef>
              <a:spcAft>
                <a:spcPts val="0"/>
              </a:spcAft>
              <a:buNone/>
              <a:defRPr sz="1200">
                <a:solidFill>
                  <a:schemeClr val="dk2"/>
                </a:solidFill>
              </a:defRPr>
            </a:lvl4pPr>
            <a:lvl5pPr lvl="4" rtl="0">
              <a:spcBef>
                <a:spcPts val="280"/>
              </a:spcBef>
              <a:spcAft>
                <a:spcPts val="0"/>
              </a:spcAft>
              <a:buNone/>
              <a:defRPr sz="1200">
                <a:solidFill>
                  <a:schemeClr val="dk2"/>
                </a:solidFill>
              </a:defRPr>
            </a:lvl5pPr>
            <a:lvl6pPr lvl="5" rtl="0">
              <a:spcBef>
                <a:spcPts val="280"/>
              </a:spcBef>
              <a:spcAft>
                <a:spcPts val="0"/>
              </a:spcAft>
              <a:buNone/>
              <a:defRPr sz="1200">
                <a:solidFill>
                  <a:schemeClr val="dk2"/>
                </a:solidFill>
              </a:defRPr>
            </a:lvl6pPr>
            <a:lvl7pPr lvl="6" rtl="0">
              <a:spcBef>
                <a:spcPts val="280"/>
              </a:spcBef>
              <a:spcAft>
                <a:spcPts val="0"/>
              </a:spcAft>
              <a:buNone/>
              <a:defRPr sz="1200">
                <a:solidFill>
                  <a:schemeClr val="dk2"/>
                </a:solidFill>
              </a:defRPr>
            </a:lvl7pPr>
            <a:lvl8pPr lvl="7" rtl="0">
              <a:spcBef>
                <a:spcPts val="280"/>
              </a:spcBef>
              <a:spcAft>
                <a:spcPts val="0"/>
              </a:spcAft>
              <a:buNone/>
              <a:defRPr sz="1200">
                <a:solidFill>
                  <a:schemeClr val="dk2"/>
                </a:solidFill>
              </a:defRPr>
            </a:lvl8pPr>
            <a:lvl9pPr lvl="8" rtl="0">
              <a:spcBef>
                <a:spcPts val="280"/>
              </a:spcBef>
              <a:spcAft>
                <a:spcPts val="0"/>
              </a:spcAft>
              <a:buNone/>
              <a:defRPr sz="1200">
                <a:solidFill>
                  <a:schemeClr val="dk2"/>
                </a:solidFill>
              </a:defRPr>
            </a:lvl9pPr>
          </a:lstStyle>
          <a:p/>
        </p:txBody>
      </p:sp>
      <p:pic>
        <p:nvPicPr>
          <p:cNvPr id="21" name="Google Shape;21;p2"/>
          <p:cNvPicPr preferRelativeResize="0"/>
          <p:nvPr/>
        </p:nvPicPr>
        <p:blipFill>
          <a:blip r:embed="rId3">
            <a:alphaModFix/>
          </a:blip>
          <a:stretch>
            <a:fillRect/>
          </a:stretch>
        </p:blipFill>
        <p:spPr>
          <a:xfrm>
            <a:off x="586758" y="744948"/>
            <a:ext cx="1095925" cy="406150"/>
          </a:xfrm>
          <a:prstGeom prst="rect">
            <a:avLst/>
          </a:prstGeom>
          <a:noFill/>
          <a:ln>
            <a:noFill/>
          </a:ln>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Sub Divider - Peach" showMasterSp="0">
  <p:cSld name="3_Transition - Navy_1_1_2">
    <p:bg>
      <p:bgPr>
        <a:solidFill>
          <a:schemeClr val="dk1"/>
        </a:solidFill>
      </p:bgPr>
    </p:bg>
    <p:spTree>
      <p:nvGrpSpPr>
        <p:cNvPr id="80" name="Shape 80"/>
        <p:cNvGrpSpPr/>
        <p:nvPr/>
      </p:nvGrpSpPr>
      <p:grpSpPr>
        <a:xfrm>
          <a:off x="0" y="0"/>
          <a:ext cx="0" cy="0"/>
          <a:chOff x="0" y="0"/>
          <a:chExt cx="0" cy="0"/>
        </a:xfrm>
      </p:grpSpPr>
      <p:sp>
        <p:nvSpPr>
          <p:cNvPr id="81" name="Google Shape;81;p11"/>
          <p:cNvSpPr txBox="1"/>
          <p:nvPr>
            <p:ph type="ctrTitle"/>
          </p:nvPr>
        </p:nvSpPr>
        <p:spPr>
          <a:xfrm>
            <a:off x="3319272" y="1457136"/>
            <a:ext cx="5367600" cy="1102500"/>
          </a:xfrm>
          <a:prstGeom prst="rect">
            <a:avLst/>
          </a:prstGeom>
          <a:noFill/>
          <a:ln>
            <a:noFill/>
          </a:ln>
        </p:spPr>
        <p:txBody>
          <a:bodyPr anchorCtr="0" anchor="t" bIns="0" lIns="0" spcFirstLastPara="1" rIns="0" wrap="square" tIns="0">
            <a:noAutofit/>
          </a:bodyPr>
          <a:lstStyle>
            <a:lvl1pPr lvl="0" rtl="0" algn="l">
              <a:lnSpc>
                <a:spcPct val="80000"/>
              </a:lnSpc>
              <a:spcBef>
                <a:spcPts val="0"/>
              </a:spcBef>
              <a:spcAft>
                <a:spcPts val="0"/>
              </a:spcAft>
              <a:buClr>
                <a:schemeClr val="accent5"/>
              </a:buClr>
              <a:buSzPts val="5000"/>
              <a:buFont typeface="Hind Siliguri Medium"/>
              <a:buNone/>
              <a:defRPr sz="5000">
                <a:solidFill>
                  <a:schemeClr val="accent5"/>
                </a:solidFill>
                <a:latin typeface="Hind Siliguri Medium"/>
                <a:ea typeface="Hind Siliguri Medium"/>
                <a:cs typeface="Hind Siliguri Medium"/>
                <a:sym typeface="Hind Siliguri Medium"/>
              </a:defRPr>
            </a:lvl1pPr>
            <a:lvl2pPr lvl="1" rtl="0" algn="l">
              <a:lnSpc>
                <a:spcPct val="85000"/>
              </a:lnSpc>
              <a:spcBef>
                <a:spcPts val="0"/>
              </a:spcBef>
              <a:spcAft>
                <a:spcPts val="0"/>
              </a:spcAft>
              <a:buSzPts val="5000"/>
              <a:buNone/>
              <a:defRPr sz="5000"/>
            </a:lvl2pPr>
            <a:lvl3pPr lvl="2" rtl="0" algn="l">
              <a:lnSpc>
                <a:spcPct val="85000"/>
              </a:lnSpc>
              <a:spcBef>
                <a:spcPts val="0"/>
              </a:spcBef>
              <a:spcAft>
                <a:spcPts val="0"/>
              </a:spcAft>
              <a:buSzPts val="5000"/>
              <a:buNone/>
              <a:defRPr sz="5000"/>
            </a:lvl3pPr>
            <a:lvl4pPr lvl="3" rtl="0" algn="l">
              <a:lnSpc>
                <a:spcPct val="85000"/>
              </a:lnSpc>
              <a:spcBef>
                <a:spcPts val="0"/>
              </a:spcBef>
              <a:spcAft>
                <a:spcPts val="0"/>
              </a:spcAft>
              <a:buSzPts val="5000"/>
              <a:buNone/>
              <a:defRPr sz="5000"/>
            </a:lvl4pPr>
            <a:lvl5pPr lvl="4" rtl="0" algn="l">
              <a:lnSpc>
                <a:spcPct val="85000"/>
              </a:lnSpc>
              <a:spcBef>
                <a:spcPts val="0"/>
              </a:spcBef>
              <a:spcAft>
                <a:spcPts val="0"/>
              </a:spcAft>
              <a:buSzPts val="5000"/>
              <a:buNone/>
              <a:defRPr sz="5000"/>
            </a:lvl5pPr>
            <a:lvl6pPr lvl="5" rtl="0" algn="l">
              <a:lnSpc>
                <a:spcPct val="85000"/>
              </a:lnSpc>
              <a:spcBef>
                <a:spcPts val="0"/>
              </a:spcBef>
              <a:spcAft>
                <a:spcPts val="0"/>
              </a:spcAft>
              <a:buSzPts val="5000"/>
              <a:buNone/>
              <a:defRPr sz="5000"/>
            </a:lvl6pPr>
            <a:lvl7pPr lvl="6" rtl="0" algn="l">
              <a:lnSpc>
                <a:spcPct val="85000"/>
              </a:lnSpc>
              <a:spcBef>
                <a:spcPts val="0"/>
              </a:spcBef>
              <a:spcAft>
                <a:spcPts val="0"/>
              </a:spcAft>
              <a:buSzPts val="5000"/>
              <a:buNone/>
              <a:defRPr sz="5000"/>
            </a:lvl7pPr>
            <a:lvl8pPr lvl="7" rtl="0" algn="l">
              <a:lnSpc>
                <a:spcPct val="85000"/>
              </a:lnSpc>
              <a:spcBef>
                <a:spcPts val="0"/>
              </a:spcBef>
              <a:spcAft>
                <a:spcPts val="0"/>
              </a:spcAft>
              <a:buSzPts val="5000"/>
              <a:buNone/>
              <a:defRPr sz="5000"/>
            </a:lvl8pPr>
            <a:lvl9pPr lvl="8" rtl="0" algn="l">
              <a:lnSpc>
                <a:spcPct val="85000"/>
              </a:lnSpc>
              <a:spcBef>
                <a:spcPts val="0"/>
              </a:spcBef>
              <a:spcAft>
                <a:spcPts val="0"/>
              </a:spcAft>
              <a:buSzPts val="5000"/>
              <a:buNone/>
              <a:defRPr sz="5000"/>
            </a:lvl9pPr>
          </a:lstStyle>
          <a:p/>
        </p:txBody>
      </p:sp>
      <p:sp>
        <p:nvSpPr>
          <p:cNvPr id="82" name="Google Shape;82;p11"/>
          <p:cNvSpPr txBox="1"/>
          <p:nvPr>
            <p:ph idx="12" type="sldNum"/>
          </p:nvPr>
        </p:nvSpPr>
        <p:spPr>
          <a:xfrm>
            <a:off x="8432800" y="4724400"/>
            <a:ext cx="254100" cy="155700"/>
          </a:xfrm>
          <a:prstGeom prst="rect">
            <a:avLst/>
          </a:prstGeom>
          <a:noFill/>
          <a:ln>
            <a:noFill/>
          </a:ln>
        </p:spPr>
        <p:txBody>
          <a:bodyPr anchorCtr="0" anchor="b" bIns="0" lIns="0" spcFirstLastPara="1" rIns="0" wrap="square" tIns="0">
            <a:noAutofit/>
          </a:bodyPr>
          <a:lstStyle>
            <a:lvl1pPr indent="0" lvl="0" marL="0" marR="0" rtl="0" algn="r">
              <a:spcBef>
                <a:spcPts val="0"/>
              </a:spcBef>
              <a:spcAft>
                <a:spcPts val="0"/>
              </a:spcAft>
              <a:buNone/>
              <a:defRPr i="0" u="none" cap="none" strike="noStrike"/>
            </a:lvl1pPr>
            <a:lvl2pPr indent="0" lvl="1" marL="0" marR="0" rtl="0" algn="r">
              <a:spcBef>
                <a:spcPts val="0"/>
              </a:spcBef>
              <a:spcAft>
                <a:spcPts val="0"/>
              </a:spcAft>
              <a:buNone/>
              <a:defRPr i="0" u="none" cap="none" strike="noStrike"/>
            </a:lvl2pPr>
            <a:lvl3pPr indent="0" lvl="2" marL="0" marR="0" rtl="0" algn="r">
              <a:spcBef>
                <a:spcPts val="0"/>
              </a:spcBef>
              <a:spcAft>
                <a:spcPts val="0"/>
              </a:spcAft>
              <a:buNone/>
              <a:defRPr i="0" u="none" cap="none" strike="noStrike"/>
            </a:lvl3pPr>
            <a:lvl4pPr indent="0" lvl="3" marL="0" marR="0" rtl="0" algn="r">
              <a:spcBef>
                <a:spcPts val="0"/>
              </a:spcBef>
              <a:spcAft>
                <a:spcPts val="0"/>
              </a:spcAft>
              <a:buNone/>
              <a:defRPr i="0" u="none" cap="none" strike="noStrike"/>
            </a:lvl4pPr>
            <a:lvl5pPr indent="0" lvl="4" marL="0" marR="0" rtl="0" algn="r">
              <a:spcBef>
                <a:spcPts val="0"/>
              </a:spcBef>
              <a:spcAft>
                <a:spcPts val="0"/>
              </a:spcAft>
              <a:buNone/>
              <a:defRPr i="0" u="none" cap="none" strike="noStrike"/>
            </a:lvl5pPr>
            <a:lvl6pPr indent="0" lvl="5" marL="0" marR="0" rtl="0" algn="r">
              <a:spcBef>
                <a:spcPts val="0"/>
              </a:spcBef>
              <a:spcAft>
                <a:spcPts val="0"/>
              </a:spcAft>
              <a:buNone/>
              <a:defRPr i="0" u="none" cap="none" strike="noStrike"/>
            </a:lvl6pPr>
            <a:lvl7pPr indent="0" lvl="6" marL="0" marR="0" rtl="0" algn="r">
              <a:spcBef>
                <a:spcPts val="0"/>
              </a:spcBef>
              <a:spcAft>
                <a:spcPts val="0"/>
              </a:spcAft>
              <a:buNone/>
              <a:defRPr i="0" u="none" cap="none" strike="noStrike"/>
            </a:lvl7pPr>
            <a:lvl8pPr indent="0" lvl="7" marL="0" marR="0" rtl="0" algn="r">
              <a:spcBef>
                <a:spcPts val="0"/>
              </a:spcBef>
              <a:spcAft>
                <a:spcPts val="0"/>
              </a:spcAft>
              <a:buNone/>
              <a:defRPr i="0" u="none" cap="none" strike="noStrike"/>
            </a:lvl8pPr>
            <a:lvl9pPr indent="0" lvl="8" marL="0" marR="0" rtl="0" algn="r">
              <a:spcBef>
                <a:spcPts val="0"/>
              </a:spcBef>
              <a:spcAft>
                <a:spcPts val="0"/>
              </a:spcAft>
              <a:buNone/>
              <a:defRPr i="0" u="none" cap="none" strike="noStrike"/>
            </a:lvl9pPr>
          </a:lstStyle>
          <a:p>
            <a:pPr indent="0" lvl="0" marL="0" rtl="0" algn="r">
              <a:spcBef>
                <a:spcPts val="0"/>
              </a:spcBef>
              <a:spcAft>
                <a:spcPts val="0"/>
              </a:spcAft>
              <a:buNone/>
            </a:pPr>
            <a:fld id="{00000000-1234-1234-1234-123412341234}" type="slidenum">
              <a:rPr lang="en-US"/>
              <a:t>‹#›</a:t>
            </a:fld>
            <a:endParaRPr/>
          </a:p>
        </p:txBody>
      </p:sp>
      <p:sp>
        <p:nvSpPr>
          <p:cNvPr id="83" name="Google Shape;83;p11"/>
          <p:cNvSpPr txBox="1"/>
          <p:nvPr>
            <p:ph idx="2" type="title"/>
          </p:nvPr>
        </p:nvSpPr>
        <p:spPr>
          <a:xfrm>
            <a:off x="3337750" y="625800"/>
            <a:ext cx="5349000" cy="579300"/>
          </a:xfrm>
          <a:prstGeom prst="rect">
            <a:avLst/>
          </a:prstGeom>
        </p:spPr>
        <p:txBody>
          <a:bodyPr anchorCtr="0" anchor="t" bIns="0" lIns="0" spcFirstLastPara="1" rIns="0" wrap="square" tIns="45700">
            <a:noAutofit/>
          </a:bodyPr>
          <a:lstStyle>
            <a:lvl1pPr lvl="0" rtl="0">
              <a:spcBef>
                <a:spcPts val="0"/>
              </a:spcBef>
              <a:spcAft>
                <a:spcPts val="0"/>
              </a:spcAft>
              <a:buNone/>
              <a:defRPr sz="1400">
                <a:solidFill>
                  <a:schemeClr val="lt1"/>
                </a:solidFill>
                <a:latin typeface="Crimson Pro Medium"/>
                <a:ea typeface="Crimson Pro Medium"/>
                <a:cs typeface="Crimson Pro Medium"/>
                <a:sym typeface="Crimson Pro Medium"/>
              </a:defRPr>
            </a:lvl1pPr>
            <a:lvl2pPr lvl="1" rtl="0">
              <a:spcBef>
                <a:spcPts val="0"/>
              </a:spcBef>
              <a:spcAft>
                <a:spcPts val="0"/>
              </a:spcAft>
              <a:buNone/>
              <a:defRPr>
                <a:solidFill>
                  <a:schemeClr val="lt1"/>
                </a:solidFill>
                <a:latin typeface="Crimson Pro Medium"/>
                <a:ea typeface="Crimson Pro Medium"/>
                <a:cs typeface="Crimson Pro Medium"/>
                <a:sym typeface="Crimson Pro Medium"/>
              </a:defRPr>
            </a:lvl2pPr>
            <a:lvl3pPr lvl="2" rtl="0">
              <a:spcBef>
                <a:spcPts val="0"/>
              </a:spcBef>
              <a:spcAft>
                <a:spcPts val="0"/>
              </a:spcAft>
              <a:buNone/>
              <a:defRPr>
                <a:solidFill>
                  <a:schemeClr val="lt1"/>
                </a:solidFill>
                <a:latin typeface="Crimson Pro Medium"/>
                <a:ea typeface="Crimson Pro Medium"/>
                <a:cs typeface="Crimson Pro Medium"/>
                <a:sym typeface="Crimson Pro Medium"/>
              </a:defRPr>
            </a:lvl3pPr>
            <a:lvl4pPr lvl="3" rtl="0">
              <a:spcBef>
                <a:spcPts val="0"/>
              </a:spcBef>
              <a:spcAft>
                <a:spcPts val="0"/>
              </a:spcAft>
              <a:buNone/>
              <a:defRPr>
                <a:solidFill>
                  <a:schemeClr val="lt1"/>
                </a:solidFill>
                <a:latin typeface="Crimson Pro Medium"/>
                <a:ea typeface="Crimson Pro Medium"/>
                <a:cs typeface="Crimson Pro Medium"/>
                <a:sym typeface="Crimson Pro Medium"/>
              </a:defRPr>
            </a:lvl4pPr>
            <a:lvl5pPr lvl="4" rtl="0">
              <a:spcBef>
                <a:spcPts val="0"/>
              </a:spcBef>
              <a:spcAft>
                <a:spcPts val="0"/>
              </a:spcAft>
              <a:buNone/>
              <a:defRPr>
                <a:solidFill>
                  <a:schemeClr val="lt1"/>
                </a:solidFill>
                <a:latin typeface="Crimson Pro Medium"/>
                <a:ea typeface="Crimson Pro Medium"/>
                <a:cs typeface="Crimson Pro Medium"/>
                <a:sym typeface="Crimson Pro Medium"/>
              </a:defRPr>
            </a:lvl5pPr>
            <a:lvl6pPr lvl="5" rtl="0">
              <a:spcBef>
                <a:spcPts val="0"/>
              </a:spcBef>
              <a:spcAft>
                <a:spcPts val="0"/>
              </a:spcAft>
              <a:buNone/>
              <a:defRPr>
                <a:solidFill>
                  <a:schemeClr val="lt1"/>
                </a:solidFill>
                <a:latin typeface="Crimson Pro Medium"/>
                <a:ea typeface="Crimson Pro Medium"/>
                <a:cs typeface="Crimson Pro Medium"/>
                <a:sym typeface="Crimson Pro Medium"/>
              </a:defRPr>
            </a:lvl6pPr>
            <a:lvl7pPr lvl="6" rtl="0">
              <a:spcBef>
                <a:spcPts val="0"/>
              </a:spcBef>
              <a:spcAft>
                <a:spcPts val="0"/>
              </a:spcAft>
              <a:buNone/>
              <a:defRPr>
                <a:solidFill>
                  <a:schemeClr val="lt1"/>
                </a:solidFill>
                <a:latin typeface="Crimson Pro Medium"/>
                <a:ea typeface="Crimson Pro Medium"/>
                <a:cs typeface="Crimson Pro Medium"/>
                <a:sym typeface="Crimson Pro Medium"/>
              </a:defRPr>
            </a:lvl7pPr>
            <a:lvl8pPr lvl="7" rtl="0">
              <a:spcBef>
                <a:spcPts val="0"/>
              </a:spcBef>
              <a:spcAft>
                <a:spcPts val="0"/>
              </a:spcAft>
              <a:buNone/>
              <a:defRPr>
                <a:solidFill>
                  <a:schemeClr val="lt1"/>
                </a:solidFill>
                <a:latin typeface="Crimson Pro Medium"/>
                <a:ea typeface="Crimson Pro Medium"/>
                <a:cs typeface="Crimson Pro Medium"/>
                <a:sym typeface="Crimson Pro Medium"/>
              </a:defRPr>
            </a:lvl8pPr>
            <a:lvl9pPr lvl="8" rtl="0">
              <a:spcBef>
                <a:spcPts val="0"/>
              </a:spcBef>
              <a:spcAft>
                <a:spcPts val="0"/>
              </a:spcAft>
              <a:buNone/>
              <a:defRPr>
                <a:solidFill>
                  <a:schemeClr val="lt1"/>
                </a:solidFill>
                <a:latin typeface="Crimson Pro Medium"/>
                <a:ea typeface="Crimson Pro Medium"/>
                <a:cs typeface="Crimson Pro Medium"/>
                <a:sym typeface="Crimson Pro Medium"/>
              </a:defRPr>
            </a:lvl9pPr>
          </a:lstStyle>
          <a:p/>
        </p:txBody>
      </p:sp>
      <p:cxnSp>
        <p:nvCxnSpPr>
          <p:cNvPr id="84" name="Google Shape;84;p11"/>
          <p:cNvCxnSpPr/>
          <p:nvPr/>
        </p:nvCxnSpPr>
        <p:spPr>
          <a:xfrm>
            <a:off x="3319463" y="496888"/>
            <a:ext cx="5367300" cy="0"/>
          </a:xfrm>
          <a:prstGeom prst="straightConnector1">
            <a:avLst/>
          </a:prstGeom>
          <a:noFill/>
          <a:ln cap="flat" cmpd="sng" w="19050">
            <a:solidFill>
              <a:schemeClr val="accent5"/>
            </a:solidFill>
            <a:prstDash val="solid"/>
            <a:round/>
            <a:headEnd len="sm" w="sm" type="none"/>
            <a:tailEnd len="sm" w="sm" type="none"/>
          </a:ln>
        </p:spPr>
      </p:cxnSp>
      <p:sp>
        <p:nvSpPr>
          <p:cNvPr id="85" name="Google Shape;85;p11"/>
          <p:cNvSpPr/>
          <p:nvPr/>
        </p:nvSpPr>
        <p:spPr>
          <a:xfrm>
            <a:off x="1036675" y="4721953"/>
            <a:ext cx="3440100" cy="160500"/>
          </a:xfrm>
          <a:prstGeom prst="rect">
            <a:avLst/>
          </a:prstGeom>
          <a:noFill/>
          <a:ln>
            <a:noFill/>
          </a:ln>
        </p:spPr>
        <p:txBody>
          <a:bodyPr anchorCtr="0" anchor="t" bIns="0" lIns="0" spcFirstLastPara="1" rIns="0" wrap="square" tIns="0">
            <a:noAutofit/>
          </a:bodyPr>
          <a:lstStyle/>
          <a:p>
            <a:pPr indent="0" lvl="0" marL="0" rtl="0" algn="l">
              <a:lnSpc>
                <a:spcPct val="80000"/>
              </a:lnSpc>
              <a:spcBef>
                <a:spcPts val="700"/>
              </a:spcBef>
              <a:spcAft>
                <a:spcPts val="0"/>
              </a:spcAft>
              <a:buClr>
                <a:srgbClr val="EFEFEF"/>
              </a:buClr>
              <a:buSzPts val="2300"/>
              <a:buFont typeface="Helvetica Neue"/>
              <a:buNone/>
            </a:pPr>
            <a:r>
              <a:rPr lang="en-US" sz="700">
                <a:solidFill>
                  <a:schemeClr val="lt2"/>
                </a:solidFill>
                <a:latin typeface="Crimson Pro"/>
                <a:ea typeface="Crimson Pro"/>
                <a:cs typeface="Crimson Pro"/>
                <a:sym typeface="Crimson Pro"/>
              </a:rPr>
              <a:t>Proprietary and Confidential — Not for distribution.</a:t>
            </a:r>
            <a:endParaRPr sz="700">
              <a:solidFill>
                <a:schemeClr val="lt2"/>
              </a:solidFill>
              <a:latin typeface="Crimson Pro"/>
              <a:ea typeface="Crimson Pro"/>
              <a:cs typeface="Crimson Pro"/>
              <a:sym typeface="Crimson Pro"/>
            </a:endParaRPr>
          </a:p>
        </p:txBody>
      </p:sp>
      <p:pic>
        <p:nvPicPr>
          <p:cNvPr id="86" name="Google Shape;86;p11"/>
          <p:cNvPicPr preferRelativeResize="0"/>
          <p:nvPr/>
        </p:nvPicPr>
        <p:blipFill>
          <a:blip r:embed="rId2">
            <a:alphaModFix/>
          </a:blip>
          <a:stretch>
            <a:fillRect/>
          </a:stretch>
        </p:blipFill>
        <p:spPr>
          <a:xfrm>
            <a:off x="382232" y="4737040"/>
            <a:ext cx="492641" cy="160500"/>
          </a:xfrm>
          <a:prstGeom prst="rect">
            <a:avLst/>
          </a:prstGeom>
          <a:noFill/>
          <a:ln>
            <a:noFill/>
          </a:ln>
        </p:spPr>
      </p:pic>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Section Divider - Yellow" showMasterSp="0">
  <p:cSld name="3_Transition - Navy_1_1_1">
    <p:bg>
      <p:bgPr>
        <a:solidFill>
          <a:schemeClr val="dk1"/>
        </a:solidFill>
      </p:bgPr>
    </p:bg>
    <p:spTree>
      <p:nvGrpSpPr>
        <p:cNvPr id="87" name="Shape 87"/>
        <p:cNvGrpSpPr/>
        <p:nvPr/>
      </p:nvGrpSpPr>
      <p:grpSpPr>
        <a:xfrm>
          <a:off x="0" y="0"/>
          <a:ext cx="0" cy="0"/>
          <a:chOff x="0" y="0"/>
          <a:chExt cx="0" cy="0"/>
        </a:xfrm>
      </p:grpSpPr>
      <p:sp>
        <p:nvSpPr>
          <p:cNvPr id="88" name="Google Shape;88;p12"/>
          <p:cNvSpPr txBox="1"/>
          <p:nvPr>
            <p:ph type="ctrTitle"/>
          </p:nvPr>
        </p:nvSpPr>
        <p:spPr>
          <a:xfrm>
            <a:off x="3319272" y="1457136"/>
            <a:ext cx="5367600" cy="1102500"/>
          </a:xfrm>
          <a:prstGeom prst="rect">
            <a:avLst/>
          </a:prstGeom>
          <a:noFill/>
          <a:ln>
            <a:noFill/>
          </a:ln>
        </p:spPr>
        <p:txBody>
          <a:bodyPr anchorCtr="0" anchor="t" bIns="0" lIns="0" spcFirstLastPara="1" rIns="0" wrap="square" tIns="0">
            <a:noAutofit/>
          </a:bodyPr>
          <a:lstStyle>
            <a:lvl1pPr lvl="0" rtl="0" algn="l">
              <a:lnSpc>
                <a:spcPct val="80000"/>
              </a:lnSpc>
              <a:spcBef>
                <a:spcPts val="0"/>
              </a:spcBef>
              <a:spcAft>
                <a:spcPts val="0"/>
              </a:spcAft>
              <a:buClr>
                <a:schemeClr val="accent4"/>
              </a:buClr>
              <a:buSzPts val="5000"/>
              <a:buFont typeface="Hind Siliguri Medium"/>
              <a:buNone/>
              <a:defRPr sz="5000">
                <a:solidFill>
                  <a:schemeClr val="accent4"/>
                </a:solidFill>
                <a:latin typeface="Hind Siliguri Medium"/>
                <a:ea typeface="Hind Siliguri Medium"/>
                <a:cs typeface="Hind Siliguri Medium"/>
                <a:sym typeface="Hind Siliguri Medium"/>
              </a:defRPr>
            </a:lvl1pPr>
            <a:lvl2pPr lvl="1" rtl="0" algn="l">
              <a:lnSpc>
                <a:spcPct val="85000"/>
              </a:lnSpc>
              <a:spcBef>
                <a:spcPts val="0"/>
              </a:spcBef>
              <a:spcAft>
                <a:spcPts val="0"/>
              </a:spcAft>
              <a:buSzPts val="5000"/>
              <a:buNone/>
              <a:defRPr sz="5000"/>
            </a:lvl2pPr>
            <a:lvl3pPr lvl="2" rtl="0" algn="l">
              <a:lnSpc>
                <a:spcPct val="85000"/>
              </a:lnSpc>
              <a:spcBef>
                <a:spcPts val="0"/>
              </a:spcBef>
              <a:spcAft>
                <a:spcPts val="0"/>
              </a:spcAft>
              <a:buSzPts val="5000"/>
              <a:buNone/>
              <a:defRPr sz="5000"/>
            </a:lvl3pPr>
            <a:lvl4pPr lvl="3" rtl="0" algn="l">
              <a:lnSpc>
                <a:spcPct val="85000"/>
              </a:lnSpc>
              <a:spcBef>
                <a:spcPts val="0"/>
              </a:spcBef>
              <a:spcAft>
                <a:spcPts val="0"/>
              </a:spcAft>
              <a:buSzPts val="5000"/>
              <a:buNone/>
              <a:defRPr sz="5000"/>
            </a:lvl4pPr>
            <a:lvl5pPr lvl="4" rtl="0" algn="l">
              <a:lnSpc>
                <a:spcPct val="85000"/>
              </a:lnSpc>
              <a:spcBef>
                <a:spcPts val="0"/>
              </a:spcBef>
              <a:spcAft>
                <a:spcPts val="0"/>
              </a:spcAft>
              <a:buSzPts val="5000"/>
              <a:buNone/>
              <a:defRPr sz="5000"/>
            </a:lvl5pPr>
            <a:lvl6pPr lvl="5" rtl="0" algn="l">
              <a:lnSpc>
                <a:spcPct val="85000"/>
              </a:lnSpc>
              <a:spcBef>
                <a:spcPts val="0"/>
              </a:spcBef>
              <a:spcAft>
                <a:spcPts val="0"/>
              </a:spcAft>
              <a:buSzPts val="5000"/>
              <a:buNone/>
              <a:defRPr sz="5000"/>
            </a:lvl6pPr>
            <a:lvl7pPr lvl="6" rtl="0" algn="l">
              <a:lnSpc>
                <a:spcPct val="85000"/>
              </a:lnSpc>
              <a:spcBef>
                <a:spcPts val="0"/>
              </a:spcBef>
              <a:spcAft>
                <a:spcPts val="0"/>
              </a:spcAft>
              <a:buSzPts val="5000"/>
              <a:buNone/>
              <a:defRPr sz="5000"/>
            </a:lvl7pPr>
            <a:lvl8pPr lvl="7" rtl="0" algn="l">
              <a:lnSpc>
                <a:spcPct val="85000"/>
              </a:lnSpc>
              <a:spcBef>
                <a:spcPts val="0"/>
              </a:spcBef>
              <a:spcAft>
                <a:spcPts val="0"/>
              </a:spcAft>
              <a:buSzPts val="5000"/>
              <a:buNone/>
              <a:defRPr sz="5000"/>
            </a:lvl8pPr>
            <a:lvl9pPr lvl="8" rtl="0" algn="l">
              <a:lnSpc>
                <a:spcPct val="85000"/>
              </a:lnSpc>
              <a:spcBef>
                <a:spcPts val="0"/>
              </a:spcBef>
              <a:spcAft>
                <a:spcPts val="0"/>
              </a:spcAft>
              <a:buSzPts val="5000"/>
              <a:buNone/>
              <a:defRPr sz="5000"/>
            </a:lvl9pPr>
          </a:lstStyle>
          <a:p/>
        </p:txBody>
      </p:sp>
      <p:sp>
        <p:nvSpPr>
          <p:cNvPr id="89" name="Google Shape;89;p12"/>
          <p:cNvSpPr txBox="1"/>
          <p:nvPr>
            <p:ph idx="12" type="sldNum"/>
          </p:nvPr>
        </p:nvSpPr>
        <p:spPr>
          <a:xfrm>
            <a:off x="8432800" y="4724400"/>
            <a:ext cx="254100" cy="155700"/>
          </a:xfrm>
          <a:prstGeom prst="rect">
            <a:avLst/>
          </a:prstGeom>
          <a:noFill/>
          <a:ln>
            <a:noFill/>
          </a:ln>
        </p:spPr>
        <p:txBody>
          <a:bodyPr anchorCtr="0" anchor="b" bIns="0" lIns="0" spcFirstLastPara="1" rIns="0" wrap="square" tIns="0">
            <a:noAutofit/>
          </a:bodyPr>
          <a:lstStyle>
            <a:lvl1pPr indent="0" lvl="0" marL="0" marR="0" rtl="0" algn="r">
              <a:spcBef>
                <a:spcPts val="0"/>
              </a:spcBef>
              <a:spcAft>
                <a:spcPts val="0"/>
              </a:spcAft>
              <a:buNone/>
              <a:defRPr i="0" u="none" cap="none" strike="noStrike"/>
            </a:lvl1pPr>
            <a:lvl2pPr indent="0" lvl="1" marL="0" marR="0" rtl="0" algn="r">
              <a:spcBef>
                <a:spcPts val="0"/>
              </a:spcBef>
              <a:spcAft>
                <a:spcPts val="0"/>
              </a:spcAft>
              <a:buNone/>
              <a:defRPr i="0" u="none" cap="none" strike="noStrike"/>
            </a:lvl2pPr>
            <a:lvl3pPr indent="0" lvl="2" marL="0" marR="0" rtl="0" algn="r">
              <a:spcBef>
                <a:spcPts val="0"/>
              </a:spcBef>
              <a:spcAft>
                <a:spcPts val="0"/>
              </a:spcAft>
              <a:buNone/>
              <a:defRPr i="0" u="none" cap="none" strike="noStrike"/>
            </a:lvl3pPr>
            <a:lvl4pPr indent="0" lvl="3" marL="0" marR="0" rtl="0" algn="r">
              <a:spcBef>
                <a:spcPts val="0"/>
              </a:spcBef>
              <a:spcAft>
                <a:spcPts val="0"/>
              </a:spcAft>
              <a:buNone/>
              <a:defRPr i="0" u="none" cap="none" strike="noStrike"/>
            </a:lvl4pPr>
            <a:lvl5pPr indent="0" lvl="4" marL="0" marR="0" rtl="0" algn="r">
              <a:spcBef>
                <a:spcPts val="0"/>
              </a:spcBef>
              <a:spcAft>
                <a:spcPts val="0"/>
              </a:spcAft>
              <a:buNone/>
              <a:defRPr i="0" u="none" cap="none" strike="noStrike"/>
            </a:lvl5pPr>
            <a:lvl6pPr indent="0" lvl="5" marL="0" marR="0" rtl="0" algn="r">
              <a:spcBef>
                <a:spcPts val="0"/>
              </a:spcBef>
              <a:spcAft>
                <a:spcPts val="0"/>
              </a:spcAft>
              <a:buNone/>
              <a:defRPr i="0" u="none" cap="none" strike="noStrike"/>
            </a:lvl6pPr>
            <a:lvl7pPr indent="0" lvl="6" marL="0" marR="0" rtl="0" algn="r">
              <a:spcBef>
                <a:spcPts val="0"/>
              </a:spcBef>
              <a:spcAft>
                <a:spcPts val="0"/>
              </a:spcAft>
              <a:buNone/>
              <a:defRPr i="0" u="none" cap="none" strike="noStrike"/>
            </a:lvl7pPr>
            <a:lvl8pPr indent="0" lvl="7" marL="0" marR="0" rtl="0" algn="r">
              <a:spcBef>
                <a:spcPts val="0"/>
              </a:spcBef>
              <a:spcAft>
                <a:spcPts val="0"/>
              </a:spcAft>
              <a:buNone/>
              <a:defRPr i="0" u="none" cap="none" strike="noStrike"/>
            </a:lvl8pPr>
            <a:lvl9pPr indent="0" lvl="8" marL="0" marR="0" rtl="0" algn="r">
              <a:spcBef>
                <a:spcPts val="0"/>
              </a:spcBef>
              <a:spcAft>
                <a:spcPts val="0"/>
              </a:spcAft>
              <a:buNone/>
              <a:defRPr i="0" u="none" cap="none" strike="noStrike"/>
            </a:lvl9pPr>
          </a:lstStyle>
          <a:p>
            <a:pPr indent="0" lvl="0" marL="0" rtl="0" algn="r">
              <a:spcBef>
                <a:spcPts val="0"/>
              </a:spcBef>
              <a:spcAft>
                <a:spcPts val="0"/>
              </a:spcAft>
              <a:buNone/>
            </a:pPr>
            <a:fld id="{00000000-1234-1234-1234-123412341234}" type="slidenum">
              <a:rPr lang="en-US"/>
              <a:t>‹#›</a:t>
            </a:fld>
            <a:endParaRPr/>
          </a:p>
        </p:txBody>
      </p:sp>
      <p:sp>
        <p:nvSpPr>
          <p:cNvPr id="90" name="Google Shape;90;p12"/>
          <p:cNvSpPr txBox="1"/>
          <p:nvPr>
            <p:ph idx="2" type="title"/>
          </p:nvPr>
        </p:nvSpPr>
        <p:spPr>
          <a:xfrm>
            <a:off x="3337750" y="625800"/>
            <a:ext cx="5349000" cy="579300"/>
          </a:xfrm>
          <a:prstGeom prst="rect">
            <a:avLst/>
          </a:prstGeom>
        </p:spPr>
        <p:txBody>
          <a:bodyPr anchorCtr="0" anchor="t" bIns="0" lIns="0" spcFirstLastPara="1" rIns="0" wrap="square" tIns="45700">
            <a:noAutofit/>
          </a:bodyPr>
          <a:lstStyle>
            <a:lvl1pPr lvl="0" rtl="0">
              <a:spcBef>
                <a:spcPts val="0"/>
              </a:spcBef>
              <a:spcAft>
                <a:spcPts val="0"/>
              </a:spcAft>
              <a:buNone/>
              <a:defRPr sz="1400">
                <a:solidFill>
                  <a:schemeClr val="lt1"/>
                </a:solidFill>
                <a:latin typeface="Crimson Pro Medium"/>
                <a:ea typeface="Crimson Pro Medium"/>
                <a:cs typeface="Crimson Pro Medium"/>
                <a:sym typeface="Crimson Pro Medium"/>
              </a:defRPr>
            </a:lvl1pPr>
            <a:lvl2pPr lvl="1" rtl="0">
              <a:spcBef>
                <a:spcPts val="0"/>
              </a:spcBef>
              <a:spcAft>
                <a:spcPts val="0"/>
              </a:spcAft>
              <a:buNone/>
              <a:defRPr>
                <a:solidFill>
                  <a:schemeClr val="lt1"/>
                </a:solidFill>
                <a:latin typeface="Crimson Pro Medium"/>
                <a:ea typeface="Crimson Pro Medium"/>
                <a:cs typeface="Crimson Pro Medium"/>
                <a:sym typeface="Crimson Pro Medium"/>
              </a:defRPr>
            </a:lvl2pPr>
            <a:lvl3pPr lvl="2" rtl="0">
              <a:spcBef>
                <a:spcPts val="0"/>
              </a:spcBef>
              <a:spcAft>
                <a:spcPts val="0"/>
              </a:spcAft>
              <a:buNone/>
              <a:defRPr>
                <a:solidFill>
                  <a:schemeClr val="lt1"/>
                </a:solidFill>
                <a:latin typeface="Crimson Pro Medium"/>
                <a:ea typeface="Crimson Pro Medium"/>
                <a:cs typeface="Crimson Pro Medium"/>
                <a:sym typeface="Crimson Pro Medium"/>
              </a:defRPr>
            </a:lvl3pPr>
            <a:lvl4pPr lvl="3" rtl="0">
              <a:spcBef>
                <a:spcPts val="0"/>
              </a:spcBef>
              <a:spcAft>
                <a:spcPts val="0"/>
              </a:spcAft>
              <a:buNone/>
              <a:defRPr>
                <a:solidFill>
                  <a:schemeClr val="lt1"/>
                </a:solidFill>
                <a:latin typeface="Crimson Pro Medium"/>
                <a:ea typeface="Crimson Pro Medium"/>
                <a:cs typeface="Crimson Pro Medium"/>
                <a:sym typeface="Crimson Pro Medium"/>
              </a:defRPr>
            </a:lvl4pPr>
            <a:lvl5pPr lvl="4" rtl="0">
              <a:spcBef>
                <a:spcPts val="0"/>
              </a:spcBef>
              <a:spcAft>
                <a:spcPts val="0"/>
              </a:spcAft>
              <a:buNone/>
              <a:defRPr>
                <a:solidFill>
                  <a:schemeClr val="lt1"/>
                </a:solidFill>
                <a:latin typeface="Crimson Pro Medium"/>
                <a:ea typeface="Crimson Pro Medium"/>
                <a:cs typeface="Crimson Pro Medium"/>
                <a:sym typeface="Crimson Pro Medium"/>
              </a:defRPr>
            </a:lvl5pPr>
            <a:lvl6pPr lvl="5" rtl="0">
              <a:spcBef>
                <a:spcPts val="0"/>
              </a:spcBef>
              <a:spcAft>
                <a:spcPts val="0"/>
              </a:spcAft>
              <a:buNone/>
              <a:defRPr>
                <a:solidFill>
                  <a:schemeClr val="lt1"/>
                </a:solidFill>
                <a:latin typeface="Crimson Pro Medium"/>
                <a:ea typeface="Crimson Pro Medium"/>
                <a:cs typeface="Crimson Pro Medium"/>
                <a:sym typeface="Crimson Pro Medium"/>
              </a:defRPr>
            </a:lvl6pPr>
            <a:lvl7pPr lvl="6" rtl="0">
              <a:spcBef>
                <a:spcPts val="0"/>
              </a:spcBef>
              <a:spcAft>
                <a:spcPts val="0"/>
              </a:spcAft>
              <a:buNone/>
              <a:defRPr>
                <a:solidFill>
                  <a:schemeClr val="lt1"/>
                </a:solidFill>
                <a:latin typeface="Crimson Pro Medium"/>
                <a:ea typeface="Crimson Pro Medium"/>
                <a:cs typeface="Crimson Pro Medium"/>
                <a:sym typeface="Crimson Pro Medium"/>
              </a:defRPr>
            </a:lvl7pPr>
            <a:lvl8pPr lvl="7" rtl="0">
              <a:spcBef>
                <a:spcPts val="0"/>
              </a:spcBef>
              <a:spcAft>
                <a:spcPts val="0"/>
              </a:spcAft>
              <a:buNone/>
              <a:defRPr>
                <a:solidFill>
                  <a:schemeClr val="lt1"/>
                </a:solidFill>
                <a:latin typeface="Crimson Pro Medium"/>
                <a:ea typeface="Crimson Pro Medium"/>
                <a:cs typeface="Crimson Pro Medium"/>
                <a:sym typeface="Crimson Pro Medium"/>
              </a:defRPr>
            </a:lvl8pPr>
            <a:lvl9pPr lvl="8" rtl="0">
              <a:spcBef>
                <a:spcPts val="0"/>
              </a:spcBef>
              <a:spcAft>
                <a:spcPts val="0"/>
              </a:spcAft>
              <a:buNone/>
              <a:defRPr>
                <a:solidFill>
                  <a:schemeClr val="lt1"/>
                </a:solidFill>
                <a:latin typeface="Crimson Pro Medium"/>
                <a:ea typeface="Crimson Pro Medium"/>
                <a:cs typeface="Crimson Pro Medium"/>
                <a:sym typeface="Crimson Pro Medium"/>
              </a:defRPr>
            </a:lvl9pPr>
          </a:lstStyle>
          <a:p/>
        </p:txBody>
      </p:sp>
      <p:cxnSp>
        <p:nvCxnSpPr>
          <p:cNvPr id="91" name="Google Shape;91;p12"/>
          <p:cNvCxnSpPr/>
          <p:nvPr/>
        </p:nvCxnSpPr>
        <p:spPr>
          <a:xfrm>
            <a:off x="3319463" y="496888"/>
            <a:ext cx="5367300" cy="0"/>
          </a:xfrm>
          <a:prstGeom prst="straightConnector1">
            <a:avLst/>
          </a:prstGeom>
          <a:noFill/>
          <a:ln cap="flat" cmpd="sng" w="19050">
            <a:solidFill>
              <a:schemeClr val="accent4"/>
            </a:solidFill>
            <a:prstDash val="solid"/>
            <a:round/>
            <a:headEnd len="sm" w="sm" type="none"/>
            <a:tailEnd len="sm" w="sm" type="none"/>
          </a:ln>
        </p:spPr>
      </p:cxnSp>
      <p:sp>
        <p:nvSpPr>
          <p:cNvPr id="92" name="Google Shape;92;p12"/>
          <p:cNvSpPr txBox="1"/>
          <p:nvPr>
            <p:ph idx="1" type="body"/>
          </p:nvPr>
        </p:nvSpPr>
        <p:spPr>
          <a:xfrm>
            <a:off x="3394350" y="2217425"/>
            <a:ext cx="5282700" cy="1102500"/>
          </a:xfrm>
          <a:prstGeom prst="rect">
            <a:avLst/>
          </a:prstGeom>
        </p:spPr>
        <p:txBody>
          <a:bodyPr anchorCtr="0" anchor="t" bIns="0" lIns="0" spcFirstLastPara="1" rIns="0" wrap="square" tIns="45700">
            <a:noAutofit/>
          </a:bodyPr>
          <a:lstStyle>
            <a:lvl1pPr indent="-228600" lvl="0" marL="457200" rtl="0">
              <a:lnSpc>
                <a:spcPct val="100000"/>
              </a:lnSpc>
              <a:spcBef>
                <a:spcPts val="280"/>
              </a:spcBef>
              <a:spcAft>
                <a:spcPts val="0"/>
              </a:spcAft>
              <a:buClr>
                <a:schemeClr val="lt1"/>
              </a:buClr>
              <a:buSzPts val="1200"/>
              <a:buNone/>
              <a:defRPr sz="1200">
                <a:solidFill>
                  <a:schemeClr val="lt1"/>
                </a:solidFill>
              </a:defRPr>
            </a:lvl1pPr>
            <a:lvl2pPr indent="-228600" lvl="1" marL="914400" rtl="0">
              <a:lnSpc>
                <a:spcPct val="100000"/>
              </a:lnSpc>
              <a:spcBef>
                <a:spcPts val="800"/>
              </a:spcBef>
              <a:spcAft>
                <a:spcPts val="0"/>
              </a:spcAft>
              <a:buClr>
                <a:schemeClr val="lt1"/>
              </a:buClr>
              <a:buSzPts val="1200"/>
              <a:buNone/>
              <a:defRPr sz="1200">
                <a:solidFill>
                  <a:schemeClr val="lt1"/>
                </a:solidFill>
              </a:defRPr>
            </a:lvl2pPr>
            <a:lvl3pPr indent="-228600" lvl="2" marL="1371600" rtl="0">
              <a:lnSpc>
                <a:spcPct val="100000"/>
              </a:lnSpc>
              <a:spcBef>
                <a:spcPts val="280"/>
              </a:spcBef>
              <a:spcAft>
                <a:spcPts val="0"/>
              </a:spcAft>
              <a:buClr>
                <a:schemeClr val="lt1"/>
              </a:buClr>
              <a:buSzPts val="1200"/>
              <a:buNone/>
              <a:defRPr sz="1200">
                <a:solidFill>
                  <a:schemeClr val="lt1"/>
                </a:solidFill>
              </a:defRPr>
            </a:lvl3pPr>
            <a:lvl4pPr indent="-228600" lvl="3" marL="1828800" rtl="0">
              <a:lnSpc>
                <a:spcPct val="100000"/>
              </a:lnSpc>
              <a:spcBef>
                <a:spcPts val="280"/>
              </a:spcBef>
              <a:spcAft>
                <a:spcPts val="0"/>
              </a:spcAft>
              <a:buClr>
                <a:schemeClr val="lt1"/>
              </a:buClr>
              <a:buSzPts val="1200"/>
              <a:buNone/>
              <a:defRPr sz="1200">
                <a:solidFill>
                  <a:schemeClr val="lt1"/>
                </a:solidFill>
              </a:defRPr>
            </a:lvl4pPr>
            <a:lvl5pPr indent="-228600" lvl="4" marL="2286000" rtl="0">
              <a:lnSpc>
                <a:spcPct val="100000"/>
              </a:lnSpc>
              <a:spcBef>
                <a:spcPts val="280"/>
              </a:spcBef>
              <a:spcAft>
                <a:spcPts val="0"/>
              </a:spcAft>
              <a:buClr>
                <a:schemeClr val="lt1"/>
              </a:buClr>
              <a:buSzPts val="1200"/>
              <a:buNone/>
              <a:defRPr sz="1200">
                <a:solidFill>
                  <a:schemeClr val="lt1"/>
                </a:solidFill>
              </a:defRPr>
            </a:lvl5pPr>
            <a:lvl6pPr indent="-304800" lvl="5" marL="2743200" rtl="0">
              <a:lnSpc>
                <a:spcPct val="100000"/>
              </a:lnSpc>
              <a:spcBef>
                <a:spcPts val="400"/>
              </a:spcBef>
              <a:spcAft>
                <a:spcPts val="0"/>
              </a:spcAft>
              <a:buClr>
                <a:schemeClr val="lt1"/>
              </a:buClr>
              <a:buSzPts val="1200"/>
              <a:buChar char="•"/>
              <a:defRPr sz="1200">
                <a:solidFill>
                  <a:schemeClr val="lt1"/>
                </a:solidFill>
              </a:defRPr>
            </a:lvl6pPr>
            <a:lvl7pPr indent="-304800" lvl="6" marL="3200400" rtl="0">
              <a:lnSpc>
                <a:spcPct val="100000"/>
              </a:lnSpc>
              <a:spcBef>
                <a:spcPts val="400"/>
              </a:spcBef>
              <a:spcAft>
                <a:spcPts val="0"/>
              </a:spcAft>
              <a:buClr>
                <a:schemeClr val="lt1"/>
              </a:buClr>
              <a:buSzPts val="1200"/>
              <a:buChar char="•"/>
              <a:defRPr sz="1200">
                <a:solidFill>
                  <a:schemeClr val="lt1"/>
                </a:solidFill>
              </a:defRPr>
            </a:lvl7pPr>
            <a:lvl8pPr indent="-304800" lvl="7" marL="3657600" rtl="0">
              <a:lnSpc>
                <a:spcPct val="100000"/>
              </a:lnSpc>
              <a:spcBef>
                <a:spcPts val="400"/>
              </a:spcBef>
              <a:spcAft>
                <a:spcPts val="0"/>
              </a:spcAft>
              <a:buClr>
                <a:schemeClr val="lt1"/>
              </a:buClr>
              <a:buSzPts val="1200"/>
              <a:buChar char="•"/>
              <a:defRPr sz="1200">
                <a:solidFill>
                  <a:schemeClr val="lt1"/>
                </a:solidFill>
              </a:defRPr>
            </a:lvl8pPr>
            <a:lvl9pPr indent="-304800" lvl="8" marL="4114800" rtl="0">
              <a:lnSpc>
                <a:spcPct val="100000"/>
              </a:lnSpc>
              <a:spcBef>
                <a:spcPts val="400"/>
              </a:spcBef>
              <a:spcAft>
                <a:spcPts val="0"/>
              </a:spcAft>
              <a:buClr>
                <a:schemeClr val="lt1"/>
              </a:buClr>
              <a:buSzPts val="1200"/>
              <a:buChar char="•"/>
              <a:defRPr sz="1200">
                <a:solidFill>
                  <a:schemeClr val="lt1"/>
                </a:solidFill>
              </a:defRPr>
            </a:lvl9pPr>
          </a:lstStyle>
          <a:p/>
        </p:txBody>
      </p:sp>
      <p:sp>
        <p:nvSpPr>
          <p:cNvPr id="93" name="Google Shape;93;p12"/>
          <p:cNvSpPr/>
          <p:nvPr/>
        </p:nvSpPr>
        <p:spPr>
          <a:xfrm>
            <a:off x="1036675" y="4721953"/>
            <a:ext cx="3440100" cy="160500"/>
          </a:xfrm>
          <a:prstGeom prst="rect">
            <a:avLst/>
          </a:prstGeom>
          <a:noFill/>
          <a:ln>
            <a:noFill/>
          </a:ln>
        </p:spPr>
        <p:txBody>
          <a:bodyPr anchorCtr="0" anchor="t" bIns="0" lIns="0" spcFirstLastPara="1" rIns="0" wrap="square" tIns="0">
            <a:noAutofit/>
          </a:bodyPr>
          <a:lstStyle/>
          <a:p>
            <a:pPr indent="0" lvl="0" marL="0" rtl="0" algn="l">
              <a:lnSpc>
                <a:spcPct val="80000"/>
              </a:lnSpc>
              <a:spcBef>
                <a:spcPts val="700"/>
              </a:spcBef>
              <a:spcAft>
                <a:spcPts val="0"/>
              </a:spcAft>
              <a:buClr>
                <a:srgbClr val="EFEFEF"/>
              </a:buClr>
              <a:buSzPts val="2300"/>
              <a:buFont typeface="Helvetica Neue"/>
              <a:buNone/>
            </a:pPr>
            <a:r>
              <a:rPr lang="en-US" sz="700">
                <a:solidFill>
                  <a:schemeClr val="lt2"/>
                </a:solidFill>
                <a:latin typeface="Crimson Pro"/>
                <a:ea typeface="Crimson Pro"/>
                <a:cs typeface="Crimson Pro"/>
                <a:sym typeface="Crimson Pro"/>
              </a:rPr>
              <a:t>Proprietary and Confidential — Not for distribution.</a:t>
            </a:r>
            <a:endParaRPr sz="700">
              <a:solidFill>
                <a:schemeClr val="lt2"/>
              </a:solidFill>
              <a:latin typeface="Crimson Pro"/>
              <a:ea typeface="Crimson Pro"/>
              <a:cs typeface="Crimson Pro"/>
              <a:sym typeface="Crimson Pro"/>
            </a:endParaRPr>
          </a:p>
        </p:txBody>
      </p:sp>
      <p:pic>
        <p:nvPicPr>
          <p:cNvPr id="94" name="Google Shape;94;p12"/>
          <p:cNvPicPr preferRelativeResize="0"/>
          <p:nvPr/>
        </p:nvPicPr>
        <p:blipFill>
          <a:blip r:embed="rId2">
            <a:alphaModFix/>
          </a:blip>
          <a:stretch>
            <a:fillRect/>
          </a:stretch>
        </p:blipFill>
        <p:spPr>
          <a:xfrm>
            <a:off x="382232" y="4737040"/>
            <a:ext cx="492641" cy="160500"/>
          </a:xfrm>
          <a:prstGeom prst="rect">
            <a:avLst/>
          </a:prstGeom>
          <a:noFill/>
          <a:ln>
            <a:noFill/>
          </a:ln>
        </p:spPr>
      </p:pic>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Sub Divider - Yellow " showMasterSp="0">
  <p:cSld name="3_Transition - Navy_1_1_1_1">
    <p:bg>
      <p:bgPr>
        <a:solidFill>
          <a:schemeClr val="dk1"/>
        </a:solidFill>
      </p:bgPr>
    </p:bg>
    <p:spTree>
      <p:nvGrpSpPr>
        <p:cNvPr id="95" name="Shape 95"/>
        <p:cNvGrpSpPr/>
        <p:nvPr/>
      </p:nvGrpSpPr>
      <p:grpSpPr>
        <a:xfrm>
          <a:off x="0" y="0"/>
          <a:ext cx="0" cy="0"/>
          <a:chOff x="0" y="0"/>
          <a:chExt cx="0" cy="0"/>
        </a:xfrm>
      </p:grpSpPr>
      <p:sp>
        <p:nvSpPr>
          <p:cNvPr id="96" name="Google Shape;96;p13"/>
          <p:cNvSpPr txBox="1"/>
          <p:nvPr>
            <p:ph type="ctrTitle"/>
          </p:nvPr>
        </p:nvSpPr>
        <p:spPr>
          <a:xfrm>
            <a:off x="3319272" y="1457136"/>
            <a:ext cx="5367600" cy="1102500"/>
          </a:xfrm>
          <a:prstGeom prst="rect">
            <a:avLst/>
          </a:prstGeom>
          <a:noFill/>
          <a:ln>
            <a:noFill/>
          </a:ln>
        </p:spPr>
        <p:txBody>
          <a:bodyPr anchorCtr="0" anchor="t" bIns="0" lIns="0" spcFirstLastPara="1" rIns="0" wrap="square" tIns="0">
            <a:noAutofit/>
          </a:bodyPr>
          <a:lstStyle>
            <a:lvl1pPr lvl="0" rtl="0" algn="l">
              <a:lnSpc>
                <a:spcPct val="80000"/>
              </a:lnSpc>
              <a:spcBef>
                <a:spcPts val="0"/>
              </a:spcBef>
              <a:spcAft>
                <a:spcPts val="0"/>
              </a:spcAft>
              <a:buClr>
                <a:schemeClr val="accent4"/>
              </a:buClr>
              <a:buSzPts val="5000"/>
              <a:buFont typeface="Hind Siliguri Medium"/>
              <a:buNone/>
              <a:defRPr sz="5000">
                <a:solidFill>
                  <a:schemeClr val="accent4"/>
                </a:solidFill>
                <a:latin typeface="Hind Siliguri Medium"/>
                <a:ea typeface="Hind Siliguri Medium"/>
                <a:cs typeface="Hind Siliguri Medium"/>
                <a:sym typeface="Hind Siliguri Medium"/>
              </a:defRPr>
            </a:lvl1pPr>
            <a:lvl2pPr lvl="1" rtl="0" algn="l">
              <a:lnSpc>
                <a:spcPct val="85000"/>
              </a:lnSpc>
              <a:spcBef>
                <a:spcPts val="0"/>
              </a:spcBef>
              <a:spcAft>
                <a:spcPts val="0"/>
              </a:spcAft>
              <a:buSzPts val="5000"/>
              <a:buNone/>
              <a:defRPr sz="5000"/>
            </a:lvl2pPr>
            <a:lvl3pPr lvl="2" rtl="0" algn="l">
              <a:lnSpc>
                <a:spcPct val="85000"/>
              </a:lnSpc>
              <a:spcBef>
                <a:spcPts val="0"/>
              </a:spcBef>
              <a:spcAft>
                <a:spcPts val="0"/>
              </a:spcAft>
              <a:buSzPts val="5000"/>
              <a:buNone/>
              <a:defRPr sz="5000"/>
            </a:lvl3pPr>
            <a:lvl4pPr lvl="3" rtl="0" algn="l">
              <a:lnSpc>
                <a:spcPct val="85000"/>
              </a:lnSpc>
              <a:spcBef>
                <a:spcPts val="0"/>
              </a:spcBef>
              <a:spcAft>
                <a:spcPts val="0"/>
              </a:spcAft>
              <a:buSzPts val="5000"/>
              <a:buNone/>
              <a:defRPr sz="5000"/>
            </a:lvl4pPr>
            <a:lvl5pPr lvl="4" rtl="0" algn="l">
              <a:lnSpc>
                <a:spcPct val="85000"/>
              </a:lnSpc>
              <a:spcBef>
                <a:spcPts val="0"/>
              </a:spcBef>
              <a:spcAft>
                <a:spcPts val="0"/>
              </a:spcAft>
              <a:buSzPts val="5000"/>
              <a:buNone/>
              <a:defRPr sz="5000"/>
            </a:lvl5pPr>
            <a:lvl6pPr lvl="5" rtl="0" algn="l">
              <a:lnSpc>
                <a:spcPct val="85000"/>
              </a:lnSpc>
              <a:spcBef>
                <a:spcPts val="0"/>
              </a:spcBef>
              <a:spcAft>
                <a:spcPts val="0"/>
              </a:spcAft>
              <a:buSzPts val="5000"/>
              <a:buNone/>
              <a:defRPr sz="5000"/>
            </a:lvl6pPr>
            <a:lvl7pPr lvl="6" rtl="0" algn="l">
              <a:lnSpc>
                <a:spcPct val="85000"/>
              </a:lnSpc>
              <a:spcBef>
                <a:spcPts val="0"/>
              </a:spcBef>
              <a:spcAft>
                <a:spcPts val="0"/>
              </a:spcAft>
              <a:buSzPts val="5000"/>
              <a:buNone/>
              <a:defRPr sz="5000"/>
            </a:lvl7pPr>
            <a:lvl8pPr lvl="7" rtl="0" algn="l">
              <a:lnSpc>
                <a:spcPct val="85000"/>
              </a:lnSpc>
              <a:spcBef>
                <a:spcPts val="0"/>
              </a:spcBef>
              <a:spcAft>
                <a:spcPts val="0"/>
              </a:spcAft>
              <a:buSzPts val="5000"/>
              <a:buNone/>
              <a:defRPr sz="5000"/>
            </a:lvl8pPr>
            <a:lvl9pPr lvl="8" rtl="0" algn="l">
              <a:lnSpc>
                <a:spcPct val="85000"/>
              </a:lnSpc>
              <a:spcBef>
                <a:spcPts val="0"/>
              </a:spcBef>
              <a:spcAft>
                <a:spcPts val="0"/>
              </a:spcAft>
              <a:buSzPts val="5000"/>
              <a:buNone/>
              <a:defRPr sz="5000"/>
            </a:lvl9pPr>
          </a:lstStyle>
          <a:p/>
        </p:txBody>
      </p:sp>
      <p:sp>
        <p:nvSpPr>
          <p:cNvPr id="97" name="Google Shape;97;p13"/>
          <p:cNvSpPr txBox="1"/>
          <p:nvPr>
            <p:ph idx="12" type="sldNum"/>
          </p:nvPr>
        </p:nvSpPr>
        <p:spPr>
          <a:xfrm>
            <a:off x="8432800" y="4724400"/>
            <a:ext cx="254100" cy="155700"/>
          </a:xfrm>
          <a:prstGeom prst="rect">
            <a:avLst/>
          </a:prstGeom>
          <a:noFill/>
          <a:ln>
            <a:noFill/>
          </a:ln>
        </p:spPr>
        <p:txBody>
          <a:bodyPr anchorCtr="0" anchor="b" bIns="0" lIns="0" spcFirstLastPara="1" rIns="0" wrap="square" tIns="0">
            <a:noAutofit/>
          </a:bodyPr>
          <a:lstStyle>
            <a:lvl1pPr indent="0" lvl="0" marL="0" marR="0" rtl="0" algn="r">
              <a:spcBef>
                <a:spcPts val="0"/>
              </a:spcBef>
              <a:spcAft>
                <a:spcPts val="0"/>
              </a:spcAft>
              <a:buNone/>
              <a:defRPr i="0" u="none" cap="none" strike="noStrike"/>
            </a:lvl1pPr>
            <a:lvl2pPr indent="0" lvl="1" marL="0" marR="0" rtl="0" algn="r">
              <a:spcBef>
                <a:spcPts val="0"/>
              </a:spcBef>
              <a:spcAft>
                <a:spcPts val="0"/>
              </a:spcAft>
              <a:buNone/>
              <a:defRPr i="0" u="none" cap="none" strike="noStrike"/>
            </a:lvl2pPr>
            <a:lvl3pPr indent="0" lvl="2" marL="0" marR="0" rtl="0" algn="r">
              <a:spcBef>
                <a:spcPts val="0"/>
              </a:spcBef>
              <a:spcAft>
                <a:spcPts val="0"/>
              </a:spcAft>
              <a:buNone/>
              <a:defRPr i="0" u="none" cap="none" strike="noStrike"/>
            </a:lvl3pPr>
            <a:lvl4pPr indent="0" lvl="3" marL="0" marR="0" rtl="0" algn="r">
              <a:spcBef>
                <a:spcPts val="0"/>
              </a:spcBef>
              <a:spcAft>
                <a:spcPts val="0"/>
              </a:spcAft>
              <a:buNone/>
              <a:defRPr i="0" u="none" cap="none" strike="noStrike"/>
            </a:lvl4pPr>
            <a:lvl5pPr indent="0" lvl="4" marL="0" marR="0" rtl="0" algn="r">
              <a:spcBef>
                <a:spcPts val="0"/>
              </a:spcBef>
              <a:spcAft>
                <a:spcPts val="0"/>
              </a:spcAft>
              <a:buNone/>
              <a:defRPr i="0" u="none" cap="none" strike="noStrike"/>
            </a:lvl5pPr>
            <a:lvl6pPr indent="0" lvl="5" marL="0" marR="0" rtl="0" algn="r">
              <a:spcBef>
                <a:spcPts val="0"/>
              </a:spcBef>
              <a:spcAft>
                <a:spcPts val="0"/>
              </a:spcAft>
              <a:buNone/>
              <a:defRPr i="0" u="none" cap="none" strike="noStrike"/>
            </a:lvl6pPr>
            <a:lvl7pPr indent="0" lvl="6" marL="0" marR="0" rtl="0" algn="r">
              <a:spcBef>
                <a:spcPts val="0"/>
              </a:spcBef>
              <a:spcAft>
                <a:spcPts val="0"/>
              </a:spcAft>
              <a:buNone/>
              <a:defRPr i="0" u="none" cap="none" strike="noStrike"/>
            </a:lvl7pPr>
            <a:lvl8pPr indent="0" lvl="7" marL="0" marR="0" rtl="0" algn="r">
              <a:spcBef>
                <a:spcPts val="0"/>
              </a:spcBef>
              <a:spcAft>
                <a:spcPts val="0"/>
              </a:spcAft>
              <a:buNone/>
              <a:defRPr i="0" u="none" cap="none" strike="noStrike"/>
            </a:lvl8pPr>
            <a:lvl9pPr indent="0" lvl="8" marL="0" marR="0" rtl="0" algn="r">
              <a:spcBef>
                <a:spcPts val="0"/>
              </a:spcBef>
              <a:spcAft>
                <a:spcPts val="0"/>
              </a:spcAft>
              <a:buNone/>
              <a:defRPr i="0" u="none" cap="none" strike="noStrike"/>
            </a:lvl9pPr>
          </a:lstStyle>
          <a:p>
            <a:pPr indent="0" lvl="0" marL="0" rtl="0" algn="r">
              <a:spcBef>
                <a:spcPts val="0"/>
              </a:spcBef>
              <a:spcAft>
                <a:spcPts val="0"/>
              </a:spcAft>
              <a:buNone/>
            </a:pPr>
            <a:fld id="{00000000-1234-1234-1234-123412341234}" type="slidenum">
              <a:rPr lang="en-US"/>
              <a:t>‹#›</a:t>
            </a:fld>
            <a:endParaRPr/>
          </a:p>
        </p:txBody>
      </p:sp>
      <p:sp>
        <p:nvSpPr>
          <p:cNvPr id="98" name="Google Shape;98;p13"/>
          <p:cNvSpPr txBox="1"/>
          <p:nvPr>
            <p:ph idx="2" type="title"/>
          </p:nvPr>
        </p:nvSpPr>
        <p:spPr>
          <a:xfrm>
            <a:off x="3337750" y="625800"/>
            <a:ext cx="5349000" cy="579300"/>
          </a:xfrm>
          <a:prstGeom prst="rect">
            <a:avLst/>
          </a:prstGeom>
        </p:spPr>
        <p:txBody>
          <a:bodyPr anchorCtr="0" anchor="t" bIns="0" lIns="0" spcFirstLastPara="1" rIns="0" wrap="square" tIns="45700">
            <a:noAutofit/>
          </a:bodyPr>
          <a:lstStyle>
            <a:lvl1pPr lvl="0" rtl="0">
              <a:spcBef>
                <a:spcPts val="0"/>
              </a:spcBef>
              <a:spcAft>
                <a:spcPts val="0"/>
              </a:spcAft>
              <a:buNone/>
              <a:defRPr sz="1400">
                <a:solidFill>
                  <a:schemeClr val="lt1"/>
                </a:solidFill>
                <a:latin typeface="Crimson Pro Medium"/>
                <a:ea typeface="Crimson Pro Medium"/>
                <a:cs typeface="Crimson Pro Medium"/>
                <a:sym typeface="Crimson Pro Medium"/>
              </a:defRPr>
            </a:lvl1pPr>
            <a:lvl2pPr lvl="1" rtl="0">
              <a:spcBef>
                <a:spcPts val="0"/>
              </a:spcBef>
              <a:spcAft>
                <a:spcPts val="0"/>
              </a:spcAft>
              <a:buNone/>
              <a:defRPr>
                <a:solidFill>
                  <a:schemeClr val="lt1"/>
                </a:solidFill>
                <a:latin typeface="Crimson Pro Medium"/>
                <a:ea typeface="Crimson Pro Medium"/>
                <a:cs typeface="Crimson Pro Medium"/>
                <a:sym typeface="Crimson Pro Medium"/>
              </a:defRPr>
            </a:lvl2pPr>
            <a:lvl3pPr lvl="2" rtl="0">
              <a:spcBef>
                <a:spcPts val="0"/>
              </a:spcBef>
              <a:spcAft>
                <a:spcPts val="0"/>
              </a:spcAft>
              <a:buNone/>
              <a:defRPr>
                <a:solidFill>
                  <a:schemeClr val="lt1"/>
                </a:solidFill>
                <a:latin typeface="Crimson Pro Medium"/>
                <a:ea typeface="Crimson Pro Medium"/>
                <a:cs typeface="Crimson Pro Medium"/>
                <a:sym typeface="Crimson Pro Medium"/>
              </a:defRPr>
            </a:lvl3pPr>
            <a:lvl4pPr lvl="3" rtl="0">
              <a:spcBef>
                <a:spcPts val="0"/>
              </a:spcBef>
              <a:spcAft>
                <a:spcPts val="0"/>
              </a:spcAft>
              <a:buNone/>
              <a:defRPr>
                <a:solidFill>
                  <a:schemeClr val="lt1"/>
                </a:solidFill>
                <a:latin typeface="Crimson Pro Medium"/>
                <a:ea typeface="Crimson Pro Medium"/>
                <a:cs typeface="Crimson Pro Medium"/>
                <a:sym typeface="Crimson Pro Medium"/>
              </a:defRPr>
            </a:lvl4pPr>
            <a:lvl5pPr lvl="4" rtl="0">
              <a:spcBef>
                <a:spcPts val="0"/>
              </a:spcBef>
              <a:spcAft>
                <a:spcPts val="0"/>
              </a:spcAft>
              <a:buNone/>
              <a:defRPr>
                <a:solidFill>
                  <a:schemeClr val="lt1"/>
                </a:solidFill>
                <a:latin typeface="Crimson Pro Medium"/>
                <a:ea typeface="Crimson Pro Medium"/>
                <a:cs typeface="Crimson Pro Medium"/>
                <a:sym typeface="Crimson Pro Medium"/>
              </a:defRPr>
            </a:lvl5pPr>
            <a:lvl6pPr lvl="5" rtl="0">
              <a:spcBef>
                <a:spcPts val="0"/>
              </a:spcBef>
              <a:spcAft>
                <a:spcPts val="0"/>
              </a:spcAft>
              <a:buNone/>
              <a:defRPr>
                <a:solidFill>
                  <a:schemeClr val="lt1"/>
                </a:solidFill>
                <a:latin typeface="Crimson Pro Medium"/>
                <a:ea typeface="Crimson Pro Medium"/>
                <a:cs typeface="Crimson Pro Medium"/>
                <a:sym typeface="Crimson Pro Medium"/>
              </a:defRPr>
            </a:lvl6pPr>
            <a:lvl7pPr lvl="6" rtl="0">
              <a:spcBef>
                <a:spcPts val="0"/>
              </a:spcBef>
              <a:spcAft>
                <a:spcPts val="0"/>
              </a:spcAft>
              <a:buNone/>
              <a:defRPr>
                <a:solidFill>
                  <a:schemeClr val="lt1"/>
                </a:solidFill>
                <a:latin typeface="Crimson Pro Medium"/>
                <a:ea typeface="Crimson Pro Medium"/>
                <a:cs typeface="Crimson Pro Medium"/>
                <a:sym typeface="Crimson Pro Medium"/>
              </a:defRPr>
            </a:lvl7pPr>
            <a:lvl8pPr lvl="7" rtl="0">
              <a:spcBef>
                <a:spcPts val="0"/>
              </a:spcBef>
              <a:spcAft>
                <a:spcPts val="0"/>
              </a:spcAft>
              <a:buNone/>
              <a:defRPr>
                <a:solidFill>
                  <a:schemeClr val="lt1"/>
                </a:solidFill>
                <a:latin typeface="Crimson Pro Medium"/>
                <a:ea typeface="Crimson Pro Medium"/>
                <a:cs typeface="Crimson Pro Medium"/>
                <a:sym typeface="Crimson Pro Medium"/>
              </a:defRPr>
            </a:lvl8pPr>
            <a:lvl9pPr lvl="8" rtl="0">
              <a:spcBef>
                <a:spcPts val="0"/>
              </a:spcBef>
              <a:spcAft>
                <a:spcPts val="0"/>
              </a:spcAft>
              <a:buNone/>
              <a:defRPr>
                <a:solidFill>
                  <a:schemeClr val="lt1"/>
                </a:solidFill>
                <a:latin typeface="Crimson Pro Medium"/>
                <a:ea typeface="Crimson Pro Medium"/>
                <a:cs typeface="Crimson Pro Medium"/>
                <a:sym typeface="Crimson Pro Medium"/>
              </a:defRPr>
            </a:lvl9pPr>
          </a:lstStyle>
          <a:p/>
        </p:txBody>
      </p:sp>
      <p:cxnSp>
        <p:nvCxnSpPr>
          <p:cNvPr id="99" name="Google Shape;99;p13"/>
          <p:cNvCxnSpPr/>
          <p:nvPr/>
        </p:nvCxnSpPr>
        <p:spPr>
          <a:xfrm>
            <a:off x="3319463" y="496888"/>
            <a:ext cx="5367300" cy="0"/>
          </a:xfrm>
          <a:prstGeom prst="straightConnector1">
            <a:avLst/>
          </a:prstGeom>
          <a:noFill/>
          <a:ln cap="flat" cmpd="sng" w="19050">
            <a:solidFill>
              <a:schemeClr val="accent4"/>
            </a:solidFill>
            <a:prstDash val="solid"/>
            <a:round/>
            <a:headEnd len="sm" w="sm" type="none"/>
            <a:tailEnd len="sm" w="sm" type="none"/>
          </a:ln>
        </p:spPr>
      </p:cxnSp>
      <p:sp>
        <p:nvSpPr>
          <p:cNvPr id="100" name="Google Shape;100;p13"/>
          <p:cNvSpPr/>
          <p:nvPr/>
        </p:nvSpPr>
        <p:spPr>
          <a:xfrm>
            <a:off x="1036675" y="4721953"/>
            <a:ext cx="3440100" cy="160500"/>
          </a:xfrm>
          <a:prstGeom prst="rect">
            <a:avLst/>
          </a:prstGeom>
          <a:noFill/>
          <a:ln>
            <a:noFill/>
          </a:ln>
        </p:spPr>
        <p:txBody>
          <a:bodyPr anchorCtr="0" anchor="t" bIns="0" lIns="0" spcFirstLastPara="1" rIns="0" wrap="square" tIns="0">
            <a:noAutofit/>
          </a:bodyPr>
          <a:lstStyle/>
          <a:p>
            <a:pPr indent="0" lvl="0" marL="0" rtl="0" algn="l">
              <a:lnSpc>
                <a:spcPct val="80000"/>
              </a:lnSpc>
              <a:spcBef>
                <a:spcPts val="700"/>
              </a:spcBef>
              <a:spcAft>
                <a:spcPts val="0"/>
              </a:spcAft>
              <a:buClr>
                <a:srgbClr val="EFEFEF"/>
              </a:buClr>
              <a:buSzPts val="2300"/>
              <a:buFont typeface="Helvetica Neue"/>
              <a:buNone/>
            </a:pPr>
            <a:r>
              <a:rPr lang="en-US" sz="700">
                <a:solidFill>
                  <a:schemeClr val="lt2"/>
                </a:solidFill>
                <a:latin typeface="Crimson Pro"/>
                <a:ea typeface="Crimson Pro"/>
                <a:cs typeface="Crimson Pro"/>
                <a:sym typeface="Crimson Pro"/>
              </a:rPr>
              <a:t>Proprietary and Confidential — Not for distribution.</a:t>
            </a:r>
            <a:endParaRPr sz="700">
              <a:solidFill>
                <a:schemeClr val="lt2"/>
              </a:solidFill>
              <a:latin typeface="Crimson Pro"/>
              <a:ea typeface="Crimson Pro"/>
              <a:cs typeface="Crimson Pro"/>
              <a:sym typeface="Crimson Pro"/>
            </a:endParaRPr>
          </a:p>
        </p:txBody>
      </p:sp>
      <p:pic>
        <p:nvPicPr>
          <p:cNvPr id="101" name="Google Shape;101;p13"/>
          <p:cNvPicPr preferRelativeResize="0"/>
          <p:nvPr/>
        </p:nvPicPr>
        <p:blipFill>
          <a:blip r:embed="rId2">
            <a:alphaModFix/>
          </a:blip>
          <a:stretch>
            <a:fillRect/>
          </a:stretch>
        </p:blipFill>
        <p:spPr>
          <a:xfrm>
            <a:off x="382232" y="4737040"/>
            <a:ext cx="492641" cy="160500"/>
          </a:xfrm>
          <a:prstGeom prst="rect">
            <a:avLst/>
          </a:prstGeom>
          <a:noFill/>
          <a:ln>
            <a:noFill/>
          </a:ln>
        </p:spPr>
      </p:pic>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Section Divider - Purple" showMasterSp="0">
  <p:cSld name="3_Transition - Navy_1_1_1_2">
    <p:bg>
      <p:bgPr>
        <a:solidFill>
          <a:schemeClr val="dk1"/>
        </a:solidFill>
      </p:bgPr>
    </p:bg>
    <p:spTree>
      <p:nvGrpSpPr>
        <p:cNvPr id="102" name="Shape 102"/>
        <p:cNvGrpSpPr/>
        <p:nvPr/>
      </p:nvGrpSpPr>
      <p:grpSpPr>
        <a:xfrm>
          <a:off x="0" y="0"/>
          <a:ext cx="0" cy="0"/>
          <a:chOff x="0" y="0"/>
          <a:chExt cx="0" cy="0"/>
        </a:xfrm>
      </p:grpSpPr>
      <p:sp>
        <p:nvSpPr>
          <p:cNvPr id="103" name="Google Shape;103;p14"/>
          <p:cNvSpPr txBox="1"/>
          <p:nvPr>
            <p:ph type="ctrTitle"/>
          </p:nvPr>
        </p:nvSpPr>
        <p:spPr>
          <a:xfrm>
            <a:off x="3319272" y="1457136"/>
            <a:ext cx="5367600" cy="1102500"/>
          </a:xfrm>
          <a:prstGeom prst="rect">
            <a:avLst/>
          </a:prstGeom>
          <a:noFill/>
          <a:ln>
            <a:noFill/>
          </a:ln>
        </p:spPr>
        <p:txBody>
          <a:bodyPr anchorCtr="0" anchor="t" bIns="0" lIns="0" spcFirstLastPara="1" rIns="0" wrap="square" tIns="0">
            <a:noAutofit/>
          </a:bodyPr>
          <a:lstStyle>
            <a:lvl1pPr lvl="0" rtl="0" algn="l">
              <a:lnSpc>
                <a:spcPct val="80000"/>
              </a:lnSpc>
              <a:spcBef>
                <a:spcPts val="0"/>
              </a:spcBef>
              <a:spcAft>
                <a:spcPts val="0"/>
              </a:spcAft>
              <a:buClr>
                <a:srgbClr val="B363FF"/>
              </a:buClr>
              <a:buSzPts val="5000"/>
              <a:buFont typeface="Hind Siliguri Medium"/>
              <a:buNone/>
              <a:defRPr sz="5000">
                <a:solidFill>
                  <a:srgbClr val="B363FF"/>
                </a:solidFill>
                <a:latin typeface="Hind Siliguri Medium"/>
                <a:ea typeface="Hind Siliguri Medium"/>
                <a:cs typeface="Hind Siliguri Medium"/>
                <a:sym typeface="Hind Siliguri Medium"/>
              </a:defRPr>
            </a:lvl1pPr>
            <a:lvl2pPr lvl="1" rtl="0" algn="l">
              <a:lnSpc>
                <a:spcPct val="85000"/>
              </a:lnSpc>
              <a:spcBef>
                <a:spcPts val="0"/>
              </a:spcBef>
              <a:spcAft>
                <a:spcPts val="0"/>
              </a:spcAft>
              <a:buSzPts val="5000"/>
              <a:buNone/>
              <a:defRPr sz="5000"/>
            </a:lvl2pPr>
            <a:lvl3pPr lvl="2" rtl="0" algn="l">
              <a:lnSpc>
                <a:spcPct val="85000"/>
              </a:lnSpc>
              <a:spcBef>
                <a:spcPts val="0"/>
              </a:spcBef>
              <a:spcAft>
                <a:spcPts val="0"/>
              </a:spcAft>
              <a:buSzPts val="5000"/>
              <a:buNone/>
              <a:defRPr sz="5000"/>
            </a:lvl3pPr>
            <a:lvl4pPr lvl="3" rtl="0" algn="l">
              <a:lnSpc>
                <a:spcPct val="85000"/>
              </a:lnSpc>
              <a:spcBef>
                <a:spcPts val="0"/>
              </a:spcBef>
              <a:spcAft>
                <a:spcPts val="0"/>
              </a:spcAft>
              <a:buSzPts val="5000"/>
              <a:buNone/>
              <a:defRPr sz="5000"/>
            </a:lvl4pPr>
            <a:lvl5pPr lvl="4" rtl="0" algn="l">
              <a:lnSpc>
                <a:spcPct val="85000"/>
              </a:lnSpc>
              <a:spcBef>
                <a:spcPts val="0"/>
              </a:spcBef>
              <a:spcAft>
                <a:spcPts val="0"/>
              </a:spcAft>
              <a:buSzPts val="5000"/>
              <a:buNone/>
              <a:defRPr sz="5000"/>
            </a:lvl5pPr>
            <a:lvl6pPr lvl="5" rtl="0" algn="l">
              <a:lnSpc>
                <a:spcPct val="85000"/>
              </a:lnSpc>
              <a:spcBef>
                <a:spcPts val="0"/>
              </a:spcBef>
              <a:spcAft>
                <a:spcPts val="0"/>
              </a:spcAft>
              <a:buSzPts val="5000"/>
              <a:buNone/>
              <a:defRPr sz="5000"/>
            </a:lvl6pPr>
            <a:lvl7pPr lvl="6" rtl="0" algn="l">
              <a:lnSpc>
                <a:spcPct val="85000"/>
              </a:lnSpc>
              <a:spcBef>
                <a:spcPts val="0"/>
              </a:spcBef>
              <a:spcAft>
                <a:spcPts val="0"/>
              </a:spcAft>
              <a:buSzPts val="5000"/>
              <a:buNone/>
              <a:defRPr sz="5000"/>
            </a:lvl7pPr>
            <a:lvl8pPr lvl="7" rtl="0" algn="l">
              <a:lnSpc>
                <a:spcPct val="85000"/>
              </a:lnSpc>
              <a:spcBef>
                <a:spcPts val="0"/>
              </a:spcBef>
              <a:spcAft>
                <a:spcPts val="0"/>
              </a:spcAft>
              <a:buSzPts val="5000"/>
              <a:buNone/>
              <a:defRPr sz="5000"/>
            </a:lvl8pPr>
            <a:lvl9pPr lvl="8" rtl="0" algn="l">
              <a:lnSpc>
                <a:spcPct val="85000"/>
              </a:lnSpc>
              <a:spcBef>
                <a:spcPts val="0"/>
              </a:spcBef>
              <a:spcAft>
                <a:spcPts val="0"/>
              </a:spcAft>
              <a:buSzPts val="5000"/>
              <a:buNone/>
              <a:defRPr sz="5000"/>
            </a:lvl9pPr>
          </a:lstStyle>
          <a:p/>
        </p:txBody>
      </p:sp>
      <p:sp>
        <p:nvSpPr>
          <p:cNvPr id="104" name="Google Shape;104;p14"/>
          <p:cNvSpPr txBox="1"/>
          <p:nvPr>
            <p:ph idx="12" type="sldNum"/>
          </p:nvPr>
        </p:nvSpPr>
        <p:spPr>
          <a:xfrm>
            <a:off x="8432800" y="4724400"/>
            <a:ext cx="254100" cy="155700"/>
          </a:xfrm>
          <a:prstGeom prst="rect">
            <a:avLst/>
          </a:prstGeom>
          <a:noFill/>
          <a:ln>
            <a:noFill/>
          </a:ln>
        </p:spPr>
        <p:txBody>
          <a:bodyPr anchorCtr="0" anchor="b" bIns="0" lIns="0" spcFirstLastPara="1" rIns="0" wrap="square" tIns="0">
            <a:noAutofit/>
          </a:bodyPr>
          <a:lstStyle>
            <a:lvl1pPr indent="0" lvl="0" marL="0" marR="0" rtl="0" algn="r">
              <a:spcBef>
                <a:spcPts val="0"/>
              </a:spcBef>
              <a:spcAft>
                <a:spcPts val="0"/>
              </a:spcAft>
              <a:buNone/>
              <a:defRPr i="0" u="none" cap="none" strike="noStrike"/>
            </a:lvl1pPr>
            <a:lvl2pPr indent="0" lvl="1" marL="0" marR="0" rtl="0" algn="r">
              <a:spcBef>
                <a:spcPts val="0"/>
              </a:spcBef>
              <a:spcAft>
                <a:spcPts val="0"/>
              </a:spcAft>
              <a:buNone/>
              <a:defRPr i="0" u="none" cap="none" strike="noStrike"/>
            </a:lvl2pPr>
            <a:lvl3pPr indent="0" lvl="2" marL="0" marR="0" rtl="0" algn="r">
              <a:spcBef>
                <a:spcPts val="0"/>
              </a:spcBef>
              <a:spcAft>
                <a:spcPts val="0"/>
              </a:spcAft>
              <a:buNone/>
              <a:defRPr i="0" u="none" cap="none" strike="noStrike"/>
            </a:lvl3pPr>
            <a:lvl4pPr indent="0" lvl="3" marL="0" marR="0" rtl="0" algn="r">
              <a:spcBef>
                <a:spcPts val="0"/>
              </a:spcBef>
              <a:spcAft>
                <a:spcPts val="0"/>
              </a:spcAft>
              <a:buNone/>
              <a:defRPr i="0" u="none" cap="none" strike="noStrike"/>
            </a:lvl4pPr>
            <a:lvl5pPr indent="0" lvl="4" marL="0" marR="0" rtl="0" algn="r">
              <a:spcBef>
                <a:spcPts val="0"/>
              </a:spcBef>
              <a:spcAft>
                <a:spcPts val="0"/>
              </a:spcAft>
              <a:buNone/>
              <a:defRPr i="0" u="none" cap="none" strike="noStrike"/>
            </a:lvl5pPr>
            <a:lvl6pPr indent="0" lvl="5" marL="0" marR="0" rtl="0" algn="r">
              <a:spcBef>
                <a:spcPts val="0"/>
              </a:spcBef>
              <a:spcAft>
                <a:spcPts val="0"/>
              </a:spcAft>
              <a:buNone/>
              <a:defRPr i="0" u="none" cap="none" strike="noStrike"/>
            </a:lvl6pPr>
            <a:lvl7pPr indent="0" lvl="6" marL="0" marR="0" rtl="0" algn="r">
              <a:spcBef>
                <a:spcPts val="0"/>
              </a:spcBef>
              <a:spcAft>
                <a:spcPts val="0"/>
              </a:spcAft>
              <a:buNone/>
              <a:defRPr i="0" u="none" cap="none" strike="noStrike"/>
            </a:lvl7pPr>
            <a:lvl8pPr indent="0" lvl="7" marL="0" marR="0" rtl="0" algn="r">
              <a:spcBef>
                <a:spcPts val="0"/>
              </a:spcBef>
              <a:spcAft>
                <a:spcPts val="0"/>
              </a:spcAft>
              <a:buNone/>
              <a:defRPr i="0" u="none" cap="none" strike="noStrike"/>
            </a:lvl8pPr>
            <a:lvl9pPr indent="0" lvl="8" marL="0" marR="0" rtl="0" algn="r">
              <a:spcBef>
                <a:spcPts val="0"/>
              </a:spcBef>
              <a:spcAft>
                <a:spcPts val="0"/>
              </a:spcAft>
              <a:buNone/>
              <a:defRPr i="0" u="none" cap="none" strike="noStrike"/>
            </a:lvl9pPr>
          </a:lstStyle>
          <a:p>
            <a:pPr indent="0" lvl="0" marL="0" rtl="0" algn="r">
              <a:spcBef>
                <a:spcPts val="0"/>
              </a:spcBef>
              <a:spcAft>
                <a:spcPts val="0"/>
              </a:spcAft>
              <a:buNone/>
            </a:pPr>
            <a:fld id="{00000000-1234-1234-1234-123412341234}" type="slidenum">
              <a:rPr lang="en-US"/>
              <a:t>‹#›</a:t>
            </a:fld>
            <a:endParaRPr/>
          </a:p>
        </p:txBody>
      </p:sp>
      <p:sp>
        <p:nvSpPr>
          <p:cNvPr id="105" name="Google Shape;105;p14"/>
          <p:cNvSpPr txBox="1"/>
          <p:nvPr>
            <p:ph idx="2" type="title"/>
          </p:nvPr>
        </p:nvSpPr>
        <p:spPr>
          <a:xfrm>
            <a:off x="3337750" y="625800"/>
            <a:ext cx="5349000" cy="579300"/>
          </a:xfrm>
          <a:prstGeom prst="rect">
            <a:avLst/>
          </a:prstGeom>
        </p:spPr>
        <p:txBody>
          <a:bodyPr anchorCtr="0" anchor="t" bIns="0" lIns="0" spcFirstLastPara="1" rIns="0" wrap="square" tIns="45700">
            <a:noAutofit/>
          </a:bodyPr>
          <a:lstStyle>
            <a:lvl1pPr lvl="0" rtl="0">
              <a:spcBef>
                <a:spcPts val="0"/>
              </a:spcBef>
              <a:spcAft>
                <a:spcPts val="0"/>
              </a:spcAft>
              <a:buNone/>
              <a:defRPr sz="1400">
                <a:solidFill>
                  <a:schemeClr val="lt1"/>
                </a:solidFill>
                <a:latin typeface="Crimson Pro Medium"/>
                <a:ea typeface="Crimson Pro Medium"/>
                <a:cs typeface="Crimson Pro Medium"/>
                <a:sym typeface="Crimson Pro Medium"/>
              </a:defRPr>
            </a:lvl1pPr>
            <a:lvl2pPr lvl="1" rtl="0">
              <a:spcBef>
                <a:spcPts val="0"/>
              </a:spcBef>
              <a:spcAft>
                <a:spcPts val="0"/>
              </a:spcAft>
              <a:buNone/>
              <a:defRPr>
                <a:solidFill>
                  <a:schemeClr val="lt1"/>
                </a:solidFill>
                <a:latin typeface="Crimson Pro Medium"/>
                <a:ea typeface="Crimson Pro Medium"/>
                <a:cs typeface="Crimson Pro Medium"/>
                <a:sym typeface="Crimson Pro Medium"/>
              </a:defRPr>
            </a:lvl2pPr>
            <a:lvl3pPr lvl="2" rtl="0">
              <a:spcBef>
                <a:spcPts val="0"/>
              </a:spcBef>
              <a:spcAft>
                <a:spcPts val="0"/>
              </a:spcAft>
              <a:buNone/>
              <a:defRPr>
                <a:solidFill>
                  <a:schemeClr val="lt1"/>
                </a:solidFill>
                <a:latin typeface="Crimson Pro Medium"/>
                <a:ea typeface="Crimson Pro Medium"/>
                <a:cs typeface="Crimson Pro Medium"/>
                <a:sym typeface="Crimson Pro Medium"/>
              </a:defRPr>
            </a:lvl3pPr>
            <a:lvl4pPr lvl="3" rtl="0">
              <a:spcBef>
                <a:spcPts val="0"/>
              </a:spcBef>
              <a:spcAft>
                <a:spcPts val="0"/>
              </a:spcAft>
              <a:buNone/>
              <a:defRPr>
                <a:solidFill>
                  <a:schemeClr val="lt1"/>
                </a:solidFill>
                <a:latin typeface="Crimson Pro Medium"/>
                <a:ea typeface="Crimson Pro Medium"/>
                <a:cs typeface="Crimson Pro Medium"/>
                <a:sym typeface="Crimson Pro Medium"/>
              </a:defRPr>
            </a:lvl4pPr>
            <a:lvl5pPr lvl="4" rtl="0">
              <a:spcBef>
                <a:spcPts val="0"/>
              </a:spcBef>
              <a:spcAft>
                <a:spcPts val="0"/>
              </a:spcAft>
              <a:buNone/>
              <a:defRPr>
                <a:solidFill>
                  <a:schemeClr val="lt1"/>
                </a:solidFill>
                <a:latin typeface="Crimson Pro Medium"/>
                <a:ea typeface="Crimson Pro Medium"/>
                <a:cs typeface="Crimson Pro Medium"/>
                <a:sym typeface="Crimson Pro Medium"/>
              </a:defRPr>
            </a:lvl5pPr>
            <a:lvl6pPr lvl="5" rtl="0">
              <a:spcBef>
                <a:spcPts val="0"/>
              </a:spcBef>
              <a:spcAft>
                <a:spcPts val="0"/>
              </a:spcAft>
              <a:buNone/>
              <a:defRPr>
                <a:solidFill>
                  <a:schemeClr val="lt1"/>
                </a:solidFill>
                <a:latin typeface="Crimson Pro Medium"/>
                <a:ea typeface="Crimson Pro Medium"/>
                <a:cs typeface="Crimson Pro Medium"/>
                <a:sym typeface="Crimson Pro Medium"/>
              </a:defRPr>
            </a:lvl6pPr>
            <a:lvl7pPr lvl="6" rtl="0">
              <a:spcBef>
                <a:spcPts val="0"/>
              </a:spcBef>
              <a:spcAft>
                <a:spcPts val="0"/>
              </a:spcAft>
              <a:buNone/>
              <a:defRPr>
                <a:solidFill>
                  <a:schemeClr val="lt1"/>
                </a:solidFill>
                <a:latin typeface="Crimson Pro Medium"/>
                <a:ea typeface="Crimson Pro Medium"/>
                <a:cs typeface="Crimson Pro Medium"/>
                <a:sym typeface="Crimson Pro Medium"/>
              </a:defRPr>
            </a:lvl7pPr>
            <a:lvl8pPr lvl="7" rtl="0">
              <a:spcBef>
                <a:spcPts val="0"/>
              </a:spcBef>
              <a:spcAft>
                <a:spcPts val="0"/>
              </a:spcAft>
              <a:buNone/>
              <a:defRPr>
                <a:solidFill>
                  <a:schemeClr val="lt1"/>
                </a:solidFill>
                <a:latin typeface="Crimson Pro Medium"/>
                <a:ea typeface="Crimson Pro Medium"/>
                <a:cs typeface="Crimson Pro Medium"/>
                <a:sym typeface="Crimson Pro Medium"/>
              </a:defRPr>
            </a:lvl8pPr>
            <a:lvl9pPr lvl="8" rtl="0">
              <a:spcBef>
                <a:spcPts val="0"/>
              </a:spcBef>
              <a:spcAft>
                <a:spcPts val="0"/>
              </a:spcAft>
              <a:buNone/>
              <a:defRPr>
                <a:solidFill>
                  <a:schemeClr val="lt1"/>
                </a:solidFill>
                <a:latin typeface="Crimson Pro Medium"/>
                <a:ea typeface="Crimson Pro Medium"/>
                <a:cs typeface="Crimson Pro Medium"/>
                <a:sym typeface="Crimson Pro Medium"/>
              </a:defRPr>
            </a:lvl9pPr>
          </a:lstStyle>
          <a:p/>
        </p:txBody>
      </p:sp>
      <p:cxnSp>
        <p:nvCxnSpPr>
          <p:cNvPr id="106" name="Google Shape;106;p14"/>
          <p:cNvCxnSpPr/>
          <p:nvPr/>
        </p:nvCxnSpPr>
        <p:spPr>
          <a:xfrm>
            <a:off x="3319463" y="496888"/>
            <a:ext cx="5367300" cy="0"/>
          </a:xfrm>
          <a:prstGeom prst="straightConnector1">
            <a:avLst/>
          </a:prstGeom>
          <a:noFill/>
          <a:ln cap="flat" cmpd="sng" w="19050">
            <a:solidFill>
              <a:srgbClr val="B363FF"/>
            </a:solidFill>
            <a:prstDash val="solid"/>
            <a:round/>
            <a:headEnd len="sm" w="sm" type="none"/>
            <a:tailEnd len="sm" w="sm" type="none"/>
          </a:ln>
        </p:spPr>
      </p:cxnSp>
      <p:sp>
        <p:nvSpPr>
          <p:cNvPr id="107" name="Google Shape;107;p14"/>
          <p:cNvSpPr txBox="1"/>
          <p:nvPr>
            <p:ph idx="1" type="body"/>
          </p:nvPr>
        </p:nvSpPr>
        <p:spPr>
          <a:xfrm>
            <a:off x="3394350" y="2217425"/>
            <a:ext cx="5282700" cy="1102500"/>
          </a:xfrm>
          <a:prstGeom prst="rect">
            <a:avLst/>
          </a:prstGeom>
        </p:spPr>
        <p:txBody>
          <a:bodyPr anchorCtr="0" anchor="t" bIns="0" lIns="0" spcFirstLastPara="1" rIns="0" wrap="square" tIns="45700">
            <a:noAutofit/>
          </a:bodyPr>
          <a:lstStyle>
            <a:lvl1pPr indent="-228600" lvl="0" marL="457200" rtl="0">
              <a:lnSpc>
                <a:spcPct val="100000"/>
              </a:lnSpc>
              <a:spcBef>
                <a:spcPts val="280"/>
              </a:spcBef>
              <a:spcAft>
                <a:spcPts val="0"/>
              </a:spcAft>
              <a:buClr>
                <a:schemeClr val="lt1"/>
              </a:buClr>
              <a:buSzPts val="1200"/>
              <a:buNone/>
              <a:defRPr sz="1200">
                <a:solidFill>
                  <a:schemeClr val="lt1"/>
                </a:solidFill>
              </a:defRPr>
            </a:lvl1pPr>
            <a:lvl2pPr indent="-228600" lvl="1" marL="914400" rtl="0">
              <a:lnSpc>
                <a:spcPct val="100000"/>
              </a:lnSpc>
              <a:spcBef>
                <a:spcPts val="800"/>
              </a:spcBef>
              <a:spcAft>
                <a:spcPts val="0"/>
              </a:spcAft>
              <a:buClr>
                <a:schemeClr val="lt1"/>
              </a:buClr>
              <a:buSzPts val="1200"/>
              <a:buNone/>
              <a:defRPr sz="1200">
                <a:solidFill>
                  <a:schemeClr val="lt1"/>
                </a:solidFill>
              </a:defRPr>
            </a:lvl2pPr>
            <a:lvl3pPr indent="-228600" lvl="2" marL="1371600" rtl="0">
              <a:lnSpc>
                <a:spcPct val="100000"/>
              </a:lnSpc>
              <a:spcBef>
                <a:spcPts val="280"/>
              </a:spcBef>
              <a:spcAft>
                <a:spcPts val="0"/>
              </a:spcAft>
              <a:buClr>
                <a:schemeClr val="lt1"/>
              </a:buClr>
              <a:buSzPts val="1200"/>
              <a:buNone/>
              <a:defRPr sz="1200">
                <a:solidFill>
                  <a:schemeClr val="lt1"/>
                </a:solidFill>
              </a:defRPr>
            </a:lvl3pPr>
            <a:lvl4pPr indent="-228600" lvl="3" marL="1828800" rtl="0">
              <a:lnSpc>
                <a:spcPct val="100000"/>
              </a:lnSpc>
              <a:spcBef>
                <a:spcPts val="280"/>
              </a:spcBef>
              <a:spcAft>
                <a:spcPts val="0"/>
              </a:spcAft>
              <a:buClr>
                <a:schemeClr val="lt1"/>
              </a:buClr>
              <a:buSzPts val="1200"/>
              <a:buNone/>
              <a:defRPr sz="1200">
                <a:solidFill>
                  <a:schemeClr val="lt1"/>
                </a:solidFill>
              </a:defRPr>
            </a:lvl4pPr>
            <a:lvl5pPr indent="-228600" lvl="4" marL="2286000" rtl="0">
              <a:lnSpc>
                <a:spcPct val="100000"/>
              </a:lnSpc>
              <a:spcBef>
                <a:spcPts val="280"/>
              </a:spcBef>
              <a:spcAft>
                <a:spcPts val="0"/>
              </a:spcAft>
              <a:buClr>
                <a:schemeClr val="lt1"/>
              </a:buClr>
              <a:buSzPts val="1200"/>
              <a:buNone/>
              <a:defRPr sz="1200">
                <a:solidFill>
                  <a:schemeClr val="lt1"/>
                </a:solidFill>
              </a:defRPr>
            </a:lvl5pPr>
            <a:lvl6pPr indent="-304800" lvl="5" marL="2743200" rtl="0">
              <a:lnSpc>
                <a:spcPct val="100000"/>
              </a:lnSpc>
              <a:spcBef>
                <a:spcPts val="400"/>
              </a:spcBef>
              <a:spcAft>
                <a:spcPts val="0"/>
              </a:spcAft>
              <a:buClr>
                <a:schemeClr val="lt1"/>
              </a:buClr>
              <a:buSzPts val="1200"/>
              <a:buChar char="•"/>
              <a:defRPr sz="1200">
                <a:solidFill>
                  <a:schemeClr val="lt1"/>
                </a:solidFill>
              </a:defRPr>
            </a:lvl6pPr>
            <a:lvl7pPr indent="-304800" lvl="6" marL="3200400" rtl="0">
              <a:lnSpc>
                <a:spcPct val="100000"/>
              </a:lnSpc>
              <a:spcBef>
                <a:spcPts val="400"/>
              </a:spcBef>
              <a:spcAft>
                <a:spcPts val="0"/>
              </a:spcAft>
              <a:buClr>
                <a:schemeClr val="lt1"/>
              </a:buClr>
              <a:buSzPts val="1200"/>
              <a:buChar char="•"/>
              <a:defRPr sz="1200">
                <a:solidFill>
                  <a:schemeClr val="lt1"/>
                </a:solidFill>
              </a:defRPr>
            </a:lvl7pPr>
            <a:lvl8pPr indent="-304800" lvl="7" marL="3657600" rtl="0">
              <a:lnSpc>
                <a:spcPct val="100000"/>
              </a:lnSpc>
              <a:spcBef>
                <a:spcPts val="400"/>
              </a:spcBef>
              <a:spcAft>
                <a:spcPts val="0"/>
              </a:spcAft>
              <a:buClr>
                <a:schemeClr val="lt1"/>
              </a:buClr>
              <a:buSzPts val="1200"/>
              <a:buChar char="•"/>
              <a:defRPr sz="1200">
                <a:solidFill>
                  <a:schemeClr val="lt1"/>
                </a:solidFill>
              </a:defRPr>
            </a:lvl8pPr>
            <a:lvl9pPr indent="-304800" lvl="8" marL="4114800" rtl="0">
              <a:lnSpc>
                <a:spcPct val="100000"/>
              </a:lnSpc>
              <a:spcBef>
                <a:spcPts val="400"/>
              </a:spcBef>
              <a:spcAft>
                <a:spcPts val="0"/>
              </a:spcAft>
              <a:buClr>
                <a:schemeClr val="lt1"/>
              </a:buClr>
              <a:buSzPts val="1200"/>
              <a:buChar char="•"/>
              <a:defRPr sz="1200">
                <a:solidFill>
                  <a:schemeClr val="lt1"/>
                </a:solidFill>
              </a:defRPr>
            </a:lvl9pPr>
          </a:lstStyle>
          <a:p/>
        </p:txBody>
      </p:sp>
      <p:sp>
        <p:nvSpPr>
          <p:cNvPr id="108" name="Google Shape;108;p14"/>
          <p:cNvSpPr/>
          <p:nvPr/>
        </p:nvSpPr>
        <p:spPr>
          <a:xfrm>
            <a:off x="1036675" y="4721953"/>
            <a:ext cx="3440100" cy="160500"/>
          </a:xfrm>
          <a:prstGeom prst="rect">
            <a:avLst/>
          </a:prstGeom>
          <a:noFill/>
          <a:ln>
            <a:noFill/>
          </a:ln>
        </p:spPr>
        <p:txBody>
          <a:bodyPr anchorCtr="0" anchor="t" bIns="0" lIns="0" spcFirstLastPara="1" rIns="0" wrap="square" tIns="0">
            <a:noAutofit/>
          </a:bodyPr>
          <a:lstStyle/>
          <a:p>
            <a:pPr indent="0" lvl="0" marL="0" rtl="0" algn="l">
              <a:lnSpc>
                <a:spcPct val="80000"/>
              </a:lnSpc>
              <a:spcBef>
                <a:spcPts val="700"/>
              </a:spcBef>
              <a:spcAft>
                <a:spcPts val="0"/>
              </a:spcAft>
              <a:buClr>
                <a:srgbClr val="EFEFEF"/>
              </a:buClr>
              <a:buSzPts val="2300"/>
              <a:buFont typeface="Helvetica Neue"/>
              <a:buNone/>
            </a:pPr>
            <a:r>
              <a:rPr lang="en-US" sz="700">
                <a:solidFill>
                  <a:schemeClr val="lt2"/>
                </a:solidFill>
                <a:latin typeface="Crimson Pro"/>
                <a:ea typeface="Crimson Pro"/>
                <a:cs typeface="Crimson Pro"/>
                <a:sym typeface="Crimson Pro"/>
              </a:rPr>
              <a:t>Proprietary and Confidential — Not for distribution.</a:t>
            </a:r>
            <a:endParaRPr sz="700">
              <a:solidFill>
                <a:schemeClr val="lt2"/>
              </a:solidFill>
              <a:latin typeface="Crimson Pro"/>
              <a:ea typeface="Crimson Pro"/>
              <a:cs typeface="Crimson Pro"/>
              <a:sym typeface="Crimson Pro"/>
            </a:endParaRPr>
          </a:p>
        </p:txBody>
      </p:sp>
      <p:pic>
        <p:nvPicPr>
          <p:cNvPr id="109" name="Google Shape;109;p14"/>
          <p:cNvPicPr preferRelativeResize="0"/>
          <p:nvPr/>
        </p:nvPicPr>
        <p:blipFill>
          <a:blip r:embed="rId2">
            <a:alphaModFix/>
          </a:blip>
          <a:stretch>
            <a:fillRect/>
          </a:stretch>
        </p:blipFill>
        <p:spPr>
          <a:xfrm>
            <a:off x="382232" y="4737040"/>
            <a:ext cx="492641" cy="160500"/>
          </a:xfrm>
          <a:prstGeom prst="rect">
            <a:avLst/>
          </a:prstGeom>
          <a:noFill/>
          <a:ln>
            <a:noFill/>
          </a:ln>
        </p:spPr>
      </p:pic>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Sub Divider - Purple" showMasterSp="0">
  <p:cSld name="3_Transition - Navy_1_1_1_1_1">
    <p:bg>
      <p:bgPr>
        <a:solidFill>
          <a:schemeClr val="dk1"/>
        </a:solidFill>
      </p:bgPr>
    </p:bg>
    <p:spTree>
      <p:nvGrpSpPr>
        <p:cNvPr id="110" name="Shape 110"/>
        <p:cNvGrpSpPr/>
        <p:nvPr/>
      </p:nvGrpSpPr>
      <p:grpSpPr>
        <a:xfrm>
          <a:off x="0" y="0"/>
          <a:ext cx="0" cy="0"/>
          <a:chOff x="0" y="0"/>
          <a:chExt cx="0" cy="0"/>
        </a:xfrm>
      </p:grpSpPr>
      <p:sp>
        <p:nvSpPr>
          <p:cNvPr id="111" name="Google Shape;111;p15"/>
          <p:cNvSpPr txBox="1"/>
          <p:nvPr>
            <p:ph type="ctrTitle"/>
          </p:nvPr>
        </p:nvSpPr>
        <p:spPr>
          <a:xfrm>
            <a:off x="3319272" y="1457136"/>
            <a:ext cx="5367600" cy="1102500"/>
          </a:xfrm>
          <a:prstGeom prst="rect">
            <a:avLst/>
          </a:prstGeom>
          <a:noFill/>
          <a:ln>
            <a:noFill/>
          </a:ln>
        </p:spPr>
        <p:txBody>
          <a:bodyPr anchorCtr="0" anchor="t" bIns="0" lIns="0" spcFirstLastPara="1" rIns="0" wrap="square" tIns="0">
            <a:noAutofit/>
          </a:bodyPr>
          <a:lstStyle>
            <a:lvl1pPr lvl="0" rtl="0" algn="l">
              <a:lnSpc>
                <a:spcPct val="80000"/>
              </a:lnSpc>
              <a:spcBef>
                <a:spcPts val="0"/>
              </a:spcBef>
              <a:spcAft>
                <a:spcPts val="0"/>
              </a:spcAft>
              <a:buClr>
                <a:srgbClr val="B363FF"/>
              </a:buClr>
              <a:buSzPts val="5000"/>
              <a:buFont typeface="Hind Siliguri Medium"/>
              <a:buNone/>
              <a:defRPr sz="5000">
                <a:solidFill>
                  <a:srgbClr val="B363FF"/>
                </a:solidFill>
                <a:latin typeface="Hind Siliguri Medium"/>
                <a:ea typeface="Hind Siliguri Medium"/>
                <a:cs typeface="Hind Siliguri Medium"/>
                <a:sym typeface="Hind Siliguri Medium"/>
              </a:defRPr>
            </a:lvl1pPr>
            <a:lvl2pPr lvl="1" rtl="0" algn="l">
              <a:lnSpc>
                <a:spcPct val="85000"/>
              </a:lnSpc>
              <a:spcBef>
                <a:spcPts val="0"/>
              </a:spcBef>
              <a:spcAft>
                <a:spcPts val="0"/>
              </a:spcAft>
              <a:buSzPts val="5000"/>
              <a:buNone/>
              <a:defRPr sz="5000"/>
            </a:lvl2pPr>
            <a:lvl3pPr lvl="2" rtl="0" algn="l">
              <a:lnSpc>
                <a:spcPct val="85000"/>
              </a:lnSpc>
              <a:spcBef>
                <a:spcPts val="0"/>
              </a:spcBef>
              <a:spcAft>
                <a:spcPts val="0"/>
              </a:spcAft>
              <a:buSzPts val="5000"/>
              <a:buNone/>
              <a:defRPr sz="5000"/>
            </a:lvl3pPr>
            <a:lvl4pPr lvl="3" rtl="0" algn="l">
              <a:lnSpc>
                <a:spcPct val="85000"/>
              </a:lnSpc>
              <a:spcBef>
                <a:spcPts val="0"/>
              </a:spcBef>
              <a:spcAft>
                <a:spcPts val="0"/>
              </a:spcAft>
              <a:buSzPts val="5000"/>
              <a:buNone/>
              <a:defRPr sz="5000"/>
            </a:lvl4pPr>
            <a:lvl5pPr lvl="4" rtl="0" algn="l">
              <a:lnSpc>
                <a:spcPct val="85000"/>
              </a:lnSpc>
              <a:spcBef>
                <a:spcPts val="0"/>
              </a:spcBef>
              <a:spcAft>
                <a:spcPts val="0"/>
              </a:spcAft>
              <a:buSzPts val="5000"/>
              <a:buNone/>
              <a:defRPr sz="5000"/>
            </a:lvl5pPr>
            <a:lvl6pPr lvl="5" rtl="0" algn="l">
              <a:lnSpc>
                <a:spcPct val="85000"/>
              </a:lnSpc>
              <a:spcBef>
                <a:spcPts val="0"/>
              </a:spcBef>
              <a:spcAft>
                <a:spcPts val="0"/>
              </a:spcAft>
              <a:buSzPts val="5000"/>
              <a:buNone/>
              <a:defRPr sz="5000"/>
            </a:lvl6pPr>
            <a:lvl7pPr lvl="6" rtl="0" algn="l">
              <a:lnSpc>
                <a:spcPct val="85000"/>
              </a:lnSpc>
              <a:spcBef>
                <a:spcPts val="0"/>
              </a:spcBef>
              <a:spcAft>
                <a:spcPts val="0"/>
              </a:spcAft>
              <a:buSzPts val="5000"/>
              <a:buNone/>
              <a:defRPr sz="5000"/>
            </a:lvl7pPr>
            <a:lvl8pPr lvl="7" rtl="0" algn="l">
              <a:lnSpc>
                <a:spcPct val="85000"/>
              </a:lnSpc>
              <a:spcBef>
                <a:spcPts val="0"/>
              </a:spcBef>
              <a:spcAft>
                <a:spcPts val="0"/>
              </a:spcAft>
              <a:buSzPts val="5000"/>
              <a:buNone/>
              <a:defRPr sz="5000"/>
            </a:lvl8pPr>
            <a:lvl9pPr lvl="8" rtl="0" algn="l">
              <a:lnSpc>
                <a:spcPct val="85000"/>
              </a:lnSpc>
              <a:spcBef>
                <a:spcPts val="0"/>
              </a:spcBef>
              <a:spcAft>
                <a:spcPts val="0"/>
              </a:spcAft>
              <a:buSzPts val="5000"/>
              <a:buNone/>
              <a:defRPr sz="5000"/>
            </a:lvl9pPr>
          </a:lstStyle>
          <a:p/>
        </p:txBody>
      </p:sp>
      <p:sp>
        <p:nvSpPr>
          <p:cNvPr id="112" name="Google Shape;112;p15"/>
          <p:cNvSpPr txBox="1"/>
          <p:nvPr>
            <p:ph idx="12" type="sldNum"/>
          </p:nvPr>
        </p:nvSpPr>
        <p:spPr>
          <a:xfrm>
            <a:off x="8432800" y="4724400"/>
            <a:ext cx="254100" cy="155700"/>
          </a:xfrm>
          <a:prstGeom prst="rect">
            <a:avLst/>
          </a:prstGeom>
          <a:noFill/>
          <a:ln>
            <a:noFill/>
          </a:ln>
        </p:spPr>
        <p:txBody>
          <a:bodyPr anchorCtr="0" anchor="b" bIns="0" lIns="0" spcFirstLastPara="1" rIns="0" wrap="square" tIns="0">
            <a:noAutofit/>
          </a:bodyPr>
          <a:lstStyle>
            <a:lvl1pPr indent="0" lvl="0" marL="0" marR="0" rtl="0" algn="r">
              <a:spcBef>
                <a:spcPts val="0"/>
              </a:spcBef>
              <a:spcAft>
                <a:spcPts val="0"/>
              </a:spcAft>
              <a:buNone/>
              <a:defRPr i="0" u="none" cap="none" strike="noStrike"/>
            </a:lvl1pPr>
            <a:lvl2pPr indent="0" lvl="1" marL="0" marR="0" rtl="0" algn="r">
              <a:spcBef>
                <a:spcPts val="0"/>
              </a:spcBef>
              <a:spcAft>
                <a:spcPts val="0"/>
              </a:spcAft>
              <a:buNone/>
              <a:defRPr i="0" u="none" cap="none" strike="noStrike"/>
            </a:lvl2pPr>
            <a:lvl3pPr indent="0" lvl="2" marL="0" marR="0" rtl="0" algn="r">
              <a:spcBef>
                <a:spcPts val="0"/>
              </a:spcBef>
              <a:spcAft>
                <a:spcPts val="0"/>
              </a:spcAft>
              <a:buNone/>
              <a:defRPr i="0" u="none" cap="none" strike="noStrike"/>
            </a:lvl3pPr>
            <a:lvl4pPr indent="0" lvl="3" marL="0" marR="0" rtl="0" algn="r">
              <a:spcBef>
                <a:spcPts val="0"/>
              </a:spcBef>
              <a:spcAft>
                <a:spcPts val="0"/>
              </a:spcAft>
              <a:buNone/>
              <a:defRPr i="0" u="none" cap="none" strike="noStrike"/>
            </a:lvl4pPr>
            <a:lvl5pPr indent="0" lvl="4" marL="0" marR="0" rtl="0" algn="r">
              <a:spcBef>
                <a:spcPts val="0"/>
              </a:spcBef>
              <a:spcAft>
                <a:spcPts val="0"/>
              </a:spcAft>
              <a:buNone/>
              <a:defRPr i="0" u="none" cap="none" strike="noStrike"/>
            </a:lvl5pPr>
            <a:lvl6pPr indent="0" lvl="5" marL="0" marR="0" rtl="0" algn="r">
              <a:spcBef>
                <a:spcPts val="0"/>
              </a:spcBef>
              <a:spcAft>
                <a:spcPts val="0"/>
              </a:spcAft>
              <a:buNone/>
              <a:defRPr i="0" u="none" cap="none" strike="noStrike"/>
            </a:lvl6pPr>
            <a:lvl7pPr indent="0" lvl="6" marL="0" marR="0" rtl="0" algn="r">
              <a:spcBef>
                <a:spcPts val="0"/>
              </a:spcBef>
              <a:spcAft>
                <a:spcPts val="0"/>
              </a:spcAft>
              <a:buNone/>
              <a:defRPr i="0" u="none" cap="none" strike="noStrike"/>
            </a:lvl7pPr>
            <a:lvl8pPr indent="0" lvl="7" marL="0" marR="0" rtl="0" algn="r">
              <a:spcBef>
                <a:spcPts val="0"/>
              </a:spcBef>
              <a:spcAft>
                <a:spcPts val="0"/>
              </a:spcAft>
              <a:buNone/>
              <a:defRPr i="0" u="none" cap="none" strike="noStrike"/>
            </a:lvl8pPr>
            <a:lvl9pPr indent="0" lvl="8" marL="0" marR="0" rtl="0" algn="r">
              <a:spcBef>
                <a:spcPts val="0"/>
              </a:spcBef>
              <a:spcAft>
                <a:spcPts val="0"/>
              </a:spcAft>
              <a:buNone/>
              <a:defRPr i="0" u="none" cap="none" strike="noStrike"/>
            </a:lvl9pPr>
          </a:lstStyle>
          <a:p>
            <a:pPr indent="0" lvl="0" marL="0" rtl="0" algn="r">
              <a:spcBef>
                <a:spcPts val="0"/>
              </a:spcBef>
              <a:spcAft>
                <a:spcPts val="0"/>
              </a:spcAft>
              <a:buNone/>
            </a:pPr>
            <a:fld id="{00000000-1234-1234-1234-123412341234}" type="slidenum">
              <a:rPr lang="en-US"/>
              <a:t>‹#›</a:t>
            </a:fld>
            <a:endParaRPr/>
          </a:p>
        </p:txBody>
      </p:sp>
      <p:sp>
        <p:nvSpPr>
          <p:cNvPr id="113" name="Google Shape;113;p15"/>
          <p:cNvSpPr txBox="1"/>
          <p:nvPr>
            <p:ph idx="2" type="title"/>
          </p:nvPr>
        </p:nvSpPr>
        <p:spPr>
          <a:xfrm>
            <a:off x="3337750" y="625800"/>
            <a:ext cx="5349000" cy="579300"/>
          </a:xfrm>
          <a:prstGeom prst="rect">
            <a:avLst/>
          </a:prstGeom>
        </p:spPr>
        <p:txBody>
          <a:bodyPr anchorCtr="0" anchor="t" bIns="0" lIns="0" spcFirstLastPara="1" rIns="0" wrap="square" tIns="45700">
            <a:noAutofit/>
          </a:bodyPr>
          <a:lstStyle>
            <a:lvl1pPr lvl="0" rtl="0">
              <a:spcBef>
                <a:spcPts val="0"/>
              </a:spcBef>
              <a:spcAft>
                <a:spcPts val="0"/>
              </a:spcAft>
              <a:buNone/>
              <a:defRPr sz="1400">
                <a:solidFill>
                  <a:schemeClr val="lt1"/>
                </a:solidFill>
                <a:latin typeface="Crimson Pro Medium"/>
                <a:ea typeface="Crimson Pro Medium"/>
                <a:cs typeface="Crimson Pro Medium"/>
                <a:sym typeface="Crimson Pro Medium"/>
              </a:defRPr>
            </a:lvl1pPr>
            <a:lvl2pPr lvl="1" rtl="0">
              <a:spcBef>
                <a:spcPts val="0"/>
              </a:spcBef>
              <a:spcAft>
                <a:spcPts val="0"/>
              </a:spcAft>
              <a:buNone/>
              <a:defRPr>
                <a:solidFill>
                  <a:schemeClr val="lt1"/>
                </a:solidFill>
                <a:latin typeface="Crimson Pro Medium"/>
                <a:ea typeface="Crimson Pro Medium"/>
                <a:cs typeface="Crimson Pro Medium"/>
                <a:sym typeface="Crimson Pro Medium"/>
              </a:defRPr>
            </a:lvl2pPr>
            <a:lvl3pPr lvl="2" rtl="0">
              <a:spcBef>
                <a:spcPts val="0"/>
              </a:spcBef>
              <a:spcAft>
                <a:spcPts val="0"/>
              </a:spcAft>
              <a:buNone/>
              <a:defRPr>
                <a:solidFill>
                  <a:schemeClr val="lt1"/>
                </a:solidFill>
                <a:latin typeface="Crimson Pro Medium"/>
                <a:ea typeface="Crimson Pro Medium"/>
                <a:cs typeface="Crimson Pro Medium"/>
                <a:sym typeface="Crimson Pro Medium"/>
              </a:defRPr>
            </a:lvl3pPr>
            <a:lvl4pPr lvl="3" rtl="0">
              <a:spcBef>
                <a:spcPts val="0"/>
              </a:spcBef>
              <a:spcAft>
                <a:spcPts val="0"/>
              </a:spcAft>
              <a:buNone/>
              <a:defRPr>
                <a:solidFill>
                  <a:schemeClr val="lt1"/>
                </a:solidFill>
                <a:latin typeface="Crimson Pro Medium"/>
                <a:ea typeface="Crimson Pro Medium"/>
                <a:cs typeface="Crimson Pro Medium"/>
                <a:sym typeface="Crimson Pro Medium"/>
              </a:defRPr>
            </a:lvl4pPr>
            <a:lvl5pPr lvl="4" rtl="0">
              <a:spcBef>
                <a:spcPts val="0"/>
              </a:spcBef>
              <a:spcAft>
                <a:spcPts val="0"/>
              </a:spcAft>
              <a:buNone/>
              <a:defRPr>
                <a:solidFill>
                  <a:schemeClr val="lt1"/>
                </a:solidFill>
                <a:latin typeface="Crimson Pro Medium"/>
                <a:ea typeface="Crimson Pro Medium"/>
                <a:cs typeface="Crimson Pro Medium"/>
                <a:sym typeface="Crimson Pro Medium"/>
              </a:defRPr>
            </a:lvl5pPr>
            <a:lvl6pPr lvl="5" rtl="0">
              <a:spcBef>
                <a:spcPts val="0"/>
              </a:spcBef>
              <a:spcAft>
                <a:spcPts val="0"/>
              </a:spcAft>
              <a:buNone/>
              <a:defRPr>
                <a:solidFill>
                  <a:schemeClr val="lt1"/>
                </a:solidFill>
                <a:latin typeface="Crimson Pro Medium"/>
                <a:ea typeface="Crimson Pro Medium"/>
                <a:cs typeface="Crimson Pro Medium"/>
                <a:sym typeface="Crimson Pro Medium"/>
              </a:defRPr>
            </a:lvl6pPr>
            <a:lvl7pPr lvl="6" rtl="0">
              <a:spcBef>
                <a:spcPts val="0"/>
              </a:spcBef>
              <a:spcAft>
                <a:spcPts val="0"/>
              </a:spcAft>
              <a:buNone/>
              <a:defRPr>
                <a:solidFill>
                  <a:schemeClr val="lt1"/>
                </a:solidFill>
                <a:latin typeface="Crimson Pro Medium"/>
                <a:ea typeface="Crimson Pro Medium"/>
                <a:cs typeface="Crimson Pro Medium"/>
                <a:sym typeface="Crimson Pro Medium"/>
              </a:defRPr>
            </a:lvl7pPr>
            <a:lvl8pPr lvl="7" rtl="0">
              <a:spcBef>
                <a:spcPts val="0"/>
              </a:spcBef>
              <a:spcAft>
                <a:spcPts val="0"/>
              </a:spcAft>
              <a:buNone/>
              <a:defRPr>
                <a:solidFill>
                  <a:schemeClr val="lt1"/>
                </a:solidFill>
                <a:latin typeface="Crimson Pro Medium"/>
                <a:ea typeface="Crimson Pro Medium"/>
                <a:cs typeface="Crimson Pro Medium"/>
                <a:sym typeface="Crimson Pro Medium"/>
              </a:defRPr>
            </a:lvl8pPr>
            <a:lvl9pPr lvl="8" rtl="0">
              <a:spcBef>
                <a:spcPts val="0"/>
              </a:spcBef>
              <a:spcAft>
                <a:spcPts val="0"/>
              </a:spcAft>
              <a:buNone/>
              <a:defRPr>
                <a:solidFill>
                  <a:schemeClr val="lt1"/>
                </a:solidFill>
                <a:latin typeface="Crimson Pro Medium"/>
                <a:ea typeface="Crimson Pro Medium"/>
                <a:cs typeface="Crimson Pro Medium"/>
                <a:sym typeface="Crimson Pro Medium"/>
              </a:defRPr>
            </a:lvl9pPr>
          </a:lstStyle>
          <a:p/>
        </p:txBody>
      </p:sp>
      <p:cxnSp>
        <p:nvCxnSpPr>
          <p:cNvPr id="114" name="Google Shape;114;p15"/>
          <p:cNvCxnSpPr/>
          <p:nvPr/>
        </p:nvCxnSpPr>
        <p:spPr>
          <a:xfrm>
            <a:off x="3319463" y="496888"/>
            <a:ext cx="5367300" cy="0"/>
          </a:xfrm>
          <a:prstGeom prst="straightConnector1">
            <a:avLst/>
          </a:prstGeom>
          <a:noFill/>
          <a:ln cap="flat" cmpd="sng" w="19050">
            <a:solidFill>
              <a:srgbClr val="B363FF"/>
            </a:solidFill>
            <a:prstDash val="solid"/>
            <a:round/>
            <a:headEnd len="sm" w="sm" type="none"/>
            <a:tailEnd len="sm" w="sm" type="none"/>
          </a:ln>
        </p:spPr>
      </p:cxnSp>
      <p:sp>
        <p:nvSpPr>
          <p:cNvPr id="115" name="Google Shape;115;p15"/>
          <p:cNvSpPr/>
          <p:nvPr/>
        </p:nvSpPr>
        <p:spPr>
          <a:xfrm>
            <a:off x="1036675" y="4721953"/>
            <a:ext cx="3440100" cy="160500"/>
          </a:xfrm>
          <a:prstGeom prst="rect">
            <a:avLst/>
          </a:prstGeom>
          <a:noFill/>
          <a:ln>
            <a:noFill/>
          </a:ln>
        </p:spPr>
        <p:txBody>
          <a:bodyPr anchorCtr="0" anchor="t" bIns="0" lIns="0" spcFirstLastPara="1" rIns="0" wrap="square" tIns="0">
            <a:noAutofit/>
          </a:bodyPr>
          <a:lstStyle/>
          <a:p>
            <a:pPr indent="0" lvl="0" marL="0" rtl="0" algn="l">
              <a:lnSpc>
                <a:spcPct val="80000"/>
              </a:lnSpc>
              <a:spcBef>
                <a:spcPts val="700"/>
              </a:spcBef>
              <a:spcAft>
                <a:spcPts val="0"/>
              </a:spcAft>
              <a:buClr>
                <a:srgbClr val="EFEFEF"/>
              </a:buClr>
              <a:buSzPts val="2300"/>
              <a:buFont typeface="Helvetica Neue"/>
              <a:buNone/>
            </a:pPr>
            <a:r>
              <a:rPr lang="en-US" sz="700">
                <a:solidFill>
                  <a:schemeClr val="lt2"/>
                </a:solidFill>
                <a:latin typeface="Crimson Pro"/>
                <a:ea typeface="Crimson Pro"/>
                <a:cs typeface="Crimson Pro"/>
                <a:sym typeface="Crimson Pro"/>
              </a:rPr>
              <a:t>Proprietary and Confidential — Not for distribution.</a:t>
            </a:r>
            <a:endParaRPr sz="700">
              <a:solidFill>
                <a:schemeClr val="lt2"/>
              </a:solidFill>
              <a:latin typeface="Crimson Pro"/>
              <a:ea typeface="Crimson Pro"/>
              <a:cs typeface="Crimson Pro"/>
              <a:sym typeface="Crimson Pro"/>
            </a:endParaRPr>
          </a:p>
        </p:txBody>
      </p:sp>
      <p:pic>
        <p:nvPicPr>
          <p:cNvPr id="116" name="Google Shape;116;p15"/>
          <p:cNvPicPr preferRelativeResize="0"/>
          <p:nvPr/>
        </p:nvPicPr>
        <p:blipFill>
          <a:blip r:embed="rId2">
            <a:alphaModFix/>
          </a:blip>
          <a:stretch>
            <a:fillRect/>
          </a:stretch>
        </p:blipFill>
        <p:spPr>
          <a:xfrm>
            <a:off x="382232" y="4737040"/>
            <a:ext cx="492641" cy="160500"/>
          </a:xfrm>
          <a:prstGeom prst="rect">
            <a:avLst/>
          </a:prstGeom>
          <a:noFill/>
          <a:ln>
            <a:noFill/>
          </a:ln>
        </p:spPr>
      </p:pic>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7" name="Shape 117"/>
        <p:cNvGrpSpPr/>
        <p:nvPr/>
      </p:nvGrpSpPr>
      <p:grpSpPr>
        <a:xfrm>
          <a:off x="0" y="0"/>
          <a:ext cx="0" cy="0"/>
          <a:chOff x="0" y="0"/>
          <a:chExt cx="0" cy="0"/>
        </a:xfrm>
      </p:grpSpPr>
      <p:sp>
        <p:nvSpPr>
          <p:cNvPr id="118" name="Google Shape;118;p16"/>
          <p:cNvSpPr txBox="1"/>
          <p:nvPr>
            <p:ph idx="12" type="sldNum"/>
          </p:nvPr>
        </p:nvSpPr>
        <p:spPr>
          <a:xfrm>
            <a:off x="8432800" y="4724400"/>
            <a:ext cx="254100" cy="155700"/>
          </a:xfrm>
          <a:prstGeom prst="rect">
            <a:avLst/>
          </a:prstGeom>
          <a:noFill/>
          <a:ln>
            <a:noFill/>
          </a:ln>
        </p:spPr>
        <p:txBody>
          <a:bodyPr anchorCtr="0" anchor="b" bIns="0" lIns="0" spcFirstLastPara="1" rIns="0" wrap="square" tIns="0">
            <a:noAutofit/>
          </a:bodyPr>
          <a:lstStyle>
            <a:lvl1pPr indent="0" lvl="0" marL="0" marR="0" rtl="0" algn="r">
              <a:spcBef>
                <a:spcPts val="0"/>
              </a:spcBef>
              <a:spcAft>
                <a:spcPts val="0"/>
              </a:spcAft>
              <a:buNone/>
              <a:defRPr i="0" u="none" cap="none" strike="noStrike">
                <a:solidFill>
                  <a:srgbClr val="B8C0BF"/>
                </a:solidFill>
              </a:defRPr>
            </a:lvl1pPr>
            <a:lvl2pPr indent="0" lvl="1" marL="0" marR="0" rtl="0" algn="r">
              <a:spcBef>
                <a:spcPts val="0"/>
              </a:spcBef>
              <a:spcAft>
                <a:spcPts val="0"/>
              </a:spcAft>
              <a:buNone/>
              <a:defRPr i="0" u="none" cap="none" strike="noStrike">
                <a:solidFill>
                  <a:srgbClr val="B8C0BF"/>
                </a:solidFill>
              </a:defRPr>
            </a:lvl2pPr>
            <a:lvl3pPr indent="0" lvl="2" marL="0" marR="0" rtl="0" algn="r">
              <a:spcBef>
                <a:spcPts val="0"/>
              </a:spcBef>
              <a:spcAft>
                <a:spcPts val="0"/>
              </a:spcAft>
              <a:buNone/>
              <a:defRPr i="0" u="none" cap="none" strike="noStrike">
                <a:solidFill>
                  <a:srgbClr val="B8C0BF"/>
                </a:solidFill>
              </a:defRPr>
            </a:lvl3pPr>
            <a:lvl4pPr indent="0" lvl="3" marL="0" marR="0" rtl="0" algn="r">
              <a:spcBef>
                <a:spcPts val="0"/>
              </a:spcBef>
              <a:spcAft>
                <a:spcPts val="0"/>
              </a:spcAft>
              <a:buNone/>
              <a:defRPr i="0" u="none" cap="none" strike="noStrike">
                <a:solidFill>
                  <a:srgbClr val="B8C0BF"/>
                </a:solidFill>
              </a:defRPr>
            </a:lvl4pPr>
            <a:lvl5pPr indent="0" lvl="4" marL="0" marR="0" rtl="0" algn="r">
              <a:spcBef>
                <a:spcPts val="0"/>
              </a:spcBef>
              <a:spcAft>
                <a:spcPts val="0"/>
              </a:spcAft>
              <a:buNone/>
              <a:defRPr i="0" u="none" cap="none" strike="noStrike">
                <a:solidFill>
                  <a:srgbClr val="B8C0BF"/>
                </a:solidFill>
              </a:defRPr>
            </a:lvl5pPr>
            <a:lvl6pPr indent="0" lvl="5" marL="0" marR="0" rtl="0" algn="r">
              <a:spcBef>
                <a:spcPts val="0"/>
              </a:spcBef>
              <a:spcAft>
                <a:spcPts val="0"/>
              </a:spcAft>
              <a:buNone/>
              <a:defRPr i="0" u="none" cap="none" strike="noStrike">
                <a:solidFill>
                  <a:srgbClr val="B8C0BF"/>
                </a:solidFill>
              </a:defRPr>
            </a:lvl6pPr>
            <a:lvl7pPr indent="0" lvl="6" marL="0" marR="0" rtl="0" algn="r">
              <a:spcBef>
                <a:spcPts val="0"/>
              </a:spcBef>
              <a:spcAft>
                <a:spcPts val="0"/>
              </a:spcAft>
              <a:buNone/>
              <a:defRPr i="0" u="none" cap="none" strike="noStrike">
                <a:solidFill>
                  <a:srgbClr val="B8C0BF"/>
                </a:solidFill>
              </a:defRPr>
            </a:lvl7pPr>
            <a:lvl8pPr indent="0" lvl="7" marL="0" marR="0" rtl="0" algn="r">
              <a:spcBef>
                <a:spcPts val="0"/>
              </a:spcBef>
              <a:spcAft>
                <a:spcPts val="0"/>
              </a:spcAft>
              <a:buNone/>
              <a:defRPr i="0" u="none" cap="none" strike="noStrike">
                <a:solidFill>
                  <a:srgbClr val="B8C0BF"/>
                </a:solidFill>
              </a:defRPr>
            </a:lvl8pPr>
            <a:lvl9pPr indent="0" lvl="8" marL="0" marR="0" rtl="0" algn="r">
              <a:spcBef>
                <a:spcPts val="0"/>
              </a:spcBef>
              <a:spcAft>
                <a:spcPts val="0"/>
              </a:spcAft>
              <a:buNone/>
              <a:defRPr i="0" u="none" cap="none" strike="noStrike">
                <a:solidFill>
                  <a:srgbClr val="B8C0B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Gray">
  <p:cSld name="BLANK_1">
    <p:bg>
      <p:bgPr>
        <a:solidFill>
          <a:schemeClr val="accent6"/>
        </a:solidFill>
      </p:bgPr>
    </p:bg>
    <p:spTree>
      <p:nvGrpSpPr>
        <p:cNvPr id="119" name="Shape 119"/>
        <p:cNvGrpSpPr/>
        <p:nvPr/>
      </p:nvGrpSpPr>
      <p:grpSpPr>
        <a:xfrm>
          <a:off x="0" y="0"/>
          <a:ext cx="0" cy="0"/>
          <a:chOff x="0" y="0"/>
          <a:chExt cx="0" cy="0"/>
        </a:xfrm>
      </p:grpSpPr>
      <p:sp>
        <p:nvSpPr>
          <p:cNvPr id="120" name="Google Shape;120;p17"/>
          <p:cNvSpPr txBox="1"/>
          <p:nvPr>
            <p:ph type="title"/>
          </p:nvPr>
        </p:nvSpPr>
        <p:spPr>
          <a:xfrm>
            <a:off x="447750" y="1409175"/>
            <a:ext cx="5615400" cy="842700"/>
          </a:xfrm>
          <a:prstGeom prst="rect">
            <a:avLst/>
          </a:prstGeom>
        </p:spPr>
        <p:txBody>
          <a:bodyPr anchorCtr="0" anchor="t" bIns="0" lIns="0" spcFirstLastPara="1" rIns="0" wrap="square" tIns="45700">
            <a:noAutofit/>
          </a:bodyPr>
          <a:lstStyle>
            <a:lvl1pPr lvl="0">
              <a:spcBef>
                <a:spcPts val="0"/>
              </a:spcBef>
              <a:spcAft>
                <a:spcPts val="0"/>
              </a:spcAft>
              <a:buNone/>
              <a:defRPr b="0" sz="5000">
                <a:solidFill>
                  <a:schemeClr val="lt1"/>
                </a:solidFill>
                <a:latin typeface="Roboto Medium"/>
                <a:ea typeface="Roboto Medium"/>
                <a:cs typeface="Roboto Medium"/>
                <a:sym typeface="Roboto Medium"/>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121" name="Google Shape;121;p17"/>
          <p:cNvSpPr txBox="1"/>
          <p:nvPr>
            <p:ph idx="12" type="sldNum"/>
          </p:nvPr>
        </p:nvSpPr>
        <p:spPr>
          <a:xfrm>
            <a:off x="8432800" y="4724400"/>
            <a:ext cx="254100" cy="155700"/>
          </a:xfrm>
          <a:prstGeom prst="rect">
            <a:avLst/>
          </a:prstGeom>
          <a:noFill/>
          <a:ln>
            <a:noFill/>
          </a:ln>
        </p:spPr>
        <p:txBody>
          <a:bodyPr anchorCtr="0" anchor="b" bIns="0" lIns="0" spcFirstLastPara="1" rIns="0" wrap="square" tIns="0">
            <a:noAutofit/>
          </a:bodyPr>
          <a:lstStyle>
            <a:lvl1pPr indent="0" lvl="0" marL="0" marR="0" rtl="0" algn="r">
              <a:spcBef>
                <a:spcPts val="0"/>
              </a:spcBef>
              <a:spcAft>
                <a:spcPts val="0"/>
              </a:spcAft>
              <a:buNone/>
              <a:defRPr i="0" sz="700" u="none" cap="none" strike="noStrike">
                <a:solidFill>
                  <a:schemeClr val="lt1"/>
                </a:solidFill>
              </a:defRPr>
            </a:lvl1pPr>
            <a:lvl2pPr indent="0" lvl="1" marL="0" marR="0" rtl="0" algn="r">
              <a:spcBef>
                <a:spcPts val="0"/>
              </a:spcBef>
              <a:spcAft>
                <a:spcPts val="0"/>
              </a:spcAft>
              <a:buNone/>
              <a:defRPr i="0" sz="700" u="none" cap="none" strike="noStrike">
                <a:solidFill>
                  <a:schemeClr val="lt1"/>
                </a:solidFill>
              </a:defRPr>
            </a:lvl2pPr>
            <a:lvl3pPr indent="0" lvl="2" marL="0" marR="0" rtl="0" algn="r">
              <a:spcBef>
                <a:spcPts val="0"/>
              </a:spcBef>
              <a:spcAft>
                <a:spcPts val="0"/>
              </a:spcAft>
              <a:buNone/>
              <a:defRPr i="0" sz="700" u="none" cap="none" strike="noStrike">
                <a:solidFill>
                  <a:schemeClr val="lt1"/>
                </a:solidFill>
              </a:defRPr>
            </a:lvl3pPr>
            <a:lvl4pPr indent="0" lvl="3" marL="0" marR="0" rtl="0" algn="r">
              <a:spcBef>
                <a:spcPts val="0"/>
              </a:spcBef>
              <a:spcAft>
                <a:spcPts val="0"/>
              </a:spcAft>
              <a:buNone/>
              <a:defRPr i="0" sz="700" u="none" cap="none" strike="noStrike">
                <a:solidFill>
                  <a:schemeClr val="lt1"/>
                </a:solidFill>
              </a:defRPr>
            </a:lvl4pPr>
            <a:lvl5pPr indent="0" lvl="4" marL="0" marR="0" rtl="0" algn="r">
              <a:spcBef>
                <a:spcPts val="0"/>
              </a:spcBef>
              <a:spcAft>
                <a:spcPts val="0"/>
              </a:spcAft>
              <a:buNone/>
              <a:defRPr i="0" sz="700" u="none" cap="none" strike="noStrike">
                <a:solidFill>
                  <a:schemeClr val="lt1"/>
                </a:solidFill>
              </a:defRPr>
            </a:lvl5pPr>
            <a:lvl6pPr indent="0" lvl="5" marL="0" marR="0" rtl="0" algn="r">
              <a:spcBef>
                <a:spcPts val="0"/>
              </a:spcBef>
              <a:spcAft>
                <a:spcPts val="0"/>
              </a:spcAft>
              <a:buNone/>
              <a:defRPr i="0" sz="700" u="none" cap="none" strike="noStrike">
                <a:solidFill>
                  <a:schemeClr val="lt1"/>
                </a:solidFill>
              </a:defRPr>
            </a:lvl6pPr>
            <a:lvl7pPr indent="0" lvl="6" marL="0" marR="0" rtl="0" algn="r">
              <a:spcBef>
                <a:spcPts val="0"/>
              </a:spcBef>
              <a:spcAft>
                <a:spcPts val="0"/>
              </a:spcAft>
              <a:buNone/>
              <a:defRPr i="0" sz="700" u="none" cap="none" strike="noStrike">
                <a:solidFill>
                  <a:schemeClr val="lt1"/>
                </a:solidFill>
              </a:defRPr>
            </a:lvl7pPr>
            <a:lvl8pPr indent="0" lvl="7" marL="0" marR="0" rtl="0" algn="r">
              <a:spcBef>
                <a:spcPts val="0"/>
              </a:spcBef>
              <a:spcAft>
                <a:spcPts val="0"/>
              </a:spcAft>
              <a:buNone/>
              <a:defRPr i="0" sz="700" u="none" cap="none" strike="noStrike">
                <a:solidFill>
                  <a:schemeClr val="lt1"/>
                </a:solidFill>
              </a:defRPr>
            </a:lvl8pPr>
            <a:lvl9pPr indent="0" lvl="8" marL="0" marR="0" rtl="0" algn="r">
              <a:spcBef>
                <a:spcPts val="0"/>
              </a:spcBef>
              <a:spcAft>
                <a:spcPts val="0"/>
              </a:spcAft>
              <a:buNone/>
              <a:defRPr i="0" sz="700" u="none" cap="none" strike="noStrike">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
        <p:nvSpPr>
          <p:cNvPr id="122" name="Google Shape;122;p17"/>
          <p:cNvSpPr/>
          <p:nvPr/>
        </p:nvSpPr>
        <p:spPr>
          <a:xfrm>
            <a:off x="1036675" y="4721953"/>
            <a:ext cx="3440100" cy="160500"/>
          </a:xfrm>
          <a:prstGeom prst="rect">
            <a:avLst/>
          </a:prstGeom>
          <a:noFill/>
          <a:ln>
            <a:noFill/>
          </a:ln>
        </p:spPr>
        <p:txBody>
          <a:bodyPr anchorCtr="0" anchor="t" bIns="0" lIns="0" spcFirstLastPara="1" rIns="0" wrap="square" tIns="0">
            <a:noAutofit/>
          </a:bodyPr>
          <a:lstStyle/>
          <a:p>
            <a:pPr indent="0" lvl="0" marL="0" rtl="0" algn="l">
              <a:lnSpc>
                <a:spcPct val="80000"/>
              </a:lnSpc>
              <a:spcBef>
                <a:spcPts val="700"/>
              </a:spcBef>
              <a:spcAft>
                <a:spcPts val="0"/>
              </a:spcAft>
              <a:buClr>
                <a:srgbClr val="EFEFEF"/>
              </a:buClr>
              <a:buSzPts val="2300"/>
              <a:buFont typeface="Helvetica Neue"/>
              <a:buNone/>
            </a:pPr>
            <a:r>
              <a:rPr lang="en-US" sz="700">
                <a:solidFill>
                  <a:schemeClr val="lt1"/>
                </a:solidFill>
                <a:latin typeface="Crimson Pro"/>
                <a:ea typeface="Crimson Pro"/>
                <a:cs typeface="Crimson Pro"/>
                <a:sym typeface="Crimson Pro"/>
              </a:rPr>
              <a:t>Proprietary and Confidential — Not for distribution.</a:t>
            </a:r>
            <a:endParaRPr sz="700">
              <a:solidFill>
                <a:schemeClr val="lt1"/>
              </a:solidFill>
              <a:latin typeface="Crimson Pro"/>
              <a:ea typeface="Crimson Pro"/>
              <a:cs typeface="Crimson Pro"/>
              <a:sym typeface="Crimson Pro"/>
            </a:endParaRPr>
          </a:p>
        </p:txBody>
      </p:sp>
      <p:sp>
        <p:nvSpPr>
          <p:cNvPr id="123" name="Google Shape;123;p17"/>
          <p:cNvSpPr/>
          <p:nvPr/>
        </p:nvSpPr>
        <p:spPr>
          <a:xfrm>
            <a:off x="352950" y="4678700"/>
            <a:ext cx="599100" cy="2709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4" name="Google Shape;124;p17"/>
          <p:cNvPicPr preferRelativeResize="0"/>
          <p:nvPr/>
        </p:nvPicPr>
        <p:blipFill rotWithShape="1">
          <a:blip r:embed="rId2">
            <a:alphaModFix/>
          </a:blip>
          <a:srcRect b="10" l="0" r="0" t="0"/>
          <a:stretch/>
        </p:blipFill>
        <p:spPr>
          <a:xfrm>
            <a:off x="382232" y="4737040"/>
            <a:ext cx="492641" cy="160500"/>
          </a:xfrm>
          <a:prstGeom prst="rect">
            <a:avLst/>
          </a:prstGeom>
          <a:noFill/>
          <a:ln>
            <a:noFill/>
          </a:ln>
        </p:spPr>
      </p:pic>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Only">
  <p:cSld name="2_Custom Layout">
    <p:spTree>
      <p:nvGrpSpPr>
        <p:cNvPr id="125" name="Shape 125"/>
        <p:cNvGrpSpPr/>
        <p:nvPr/>
      </p:nvGrpSpPr>
      <p:grpSpPr>
        <a:xfrm>
          <a:off x="0" y="0"/>
          <a:ext cx="0" cy="0"/>
          <a:chOff x="0" y="0"/>
          <a:chExt cx="0" cy="0"/>
        </a:xfrm>
      </p:grpSpPr>
      <p:sp>
        <p:nvSpPr>
          <p:cNvPr id="126" name="Google Shape;126;p18"/>
          <p:cNvSpPr txBox="1"/>
          <p:nvPr>
            <p:ph type="title"/>
          </p:nvPr>
        </p:nvSpPr>
        <p:spPr>
          <a:xfrm>
            <a:off x="457200" y="457200"/>
            <a:ext cx="8229600" cy="857400"/>
          </a:xfrm>
          <a:prstGeom prst="rect">
            <a:avLst/>
          </a:prstGeom>
          <a:noFill/>
          <a:ln>
            <a:noFill/>
          </a:ln>
        </p:spPr>
        <p:txBody>
          <a:bodyPr anchorCtr="0" anchor="t" bIns="0" lIns="0" spcFirstLastPara="1" rIns="0" wrap="square" tIns="45700">
            <a:noAutofit/>
          </a:bodyPr>
          <a:lstStyle>
            <a:lvl1pPr lvl="0" rtl="0" algn="l">
              <a:lnSpc>
                <a:spcPct val="85000"/>
              </a:lnSpc>
              <a:spcBef>
                <a:spcPts val="0"/>
              </a:spcBef>
              <a:spcAft>
                <a:spcPts val="0"/>
              </a:spcAft>
              <a:buSzPts val="1400"/>
              <a:buFont typeface="Hind Siliguri Medium"/>
              <a:buNone/>
              <a:defRPr>
                <a:latin typeface="Hind Siliguri Medium"/>
                <a:ea typeface="Hind Siliguri Medium"/>
                <a:cs typeface="Hind Siliguri Medium"/>
                <a:sym typeface="Hind Siliguri Medium"/>
              </a:defRPr>
            </a:lvl1pPr>
            <a:lvl2pPr lvl="1" rtl="0" algn="l">
              <a:lnSpc>
                <a:spcPct val="85000"/>
              </a:lnSpc>
              <a:spcBef>
                <a:spcPts val="0"/>
              </a:spcBef>
              <a:spcAft>
                <a:spcPts val="0"/>
              </a:spcAft>
              <a:buSzPts val="1400"/>
              <a:buNone/>
              <a:defRPr/>
            </a:lvl2pPr>
            <a:lvl3pPr lvl="2" rtl="0" algn="l">
              <a:lnSpc>
                <a:spcPct val="85000"/>
              </a:lnSpc>
              <a:spcBef>
                <a:spcPts val="0"/>
              </a:spcBef>
              <a:spcAft>
                <a:spcPts val="0"/>
              </a:spcAft>
              <a:buSzPts val="1400"/>
              <a:buNone/>
              <a:defRPr/>
            </a:lvl3pPr>
            <a:lvl4pPr lvl="3" rtl="0" algn="l">
              <a:lnSpc>
                <a:spcPct val="85000"/>
              </a:lnSpc>
              <a:spcBef>
                <a:spcPts val="0"/>
              </a:spcBef>
              <a:spcAft>
                <a:spcPts val="0"/>
              </a:spcAft>
              <a:buSzPts val="1400"/>
              <a:buNone/>
              <a:defRPr/>
            </a:lvl4pPr>
            <a:lvl5pPr lvl="4" rtl="0" algn="l">
              <a:lnSpc>
                <a:spcPct val="85000"/>
              </a:lnSpc>
              <a:spcBef>
                <a:spcPts val="0"/>
              </a:spcBef>
              <a:spcAft>
                <a:spcPts val="0"/>
              </a:spcAft>
              <a:buSzPts val="1400"/>
              <a:buNone/>
              <a:defRPr/>
            </a:lvl5pPr>
            <a:lvl6pPr lvl="5" rtl="0" algn="l">
              <a:lnSpc>
                <a:spcPct val="85000"/>
              </a:lnSpc>
              <a:spcBef>
                <a:spcPts val="0"/>
              </a:spcBef>
              <a:spcAft>
                <a:spcPts val="0"/>
              </a:spcAft>
              <a:buSzPts val="1400"/>
              <a:buNone/>
              <a:defRPr/>
            </a:lvl6pPr>
            <a:lvl7pPr lvl="6" rtl="0" algn="l">
              <a:lnSpc>
                <a:spcPct val="85000"/>
              </a:lnSpc>
              <a:spcBef>
                <a:spcPts val="0"/>
              </a:spcBef>
              <a:spcAft>
                <a:spcPts val="0"/>
              </a:spcAft>
              <a:buSzPts val="1400"/>
              <a:buNone/>
              <a:defRPr/>
            </a:lvl7pPr>
            <a:lvl8pPr lvl="7" rtl="0" algn="l">
              <a:lnSpc>
                <a:spcPct val="85000"/>
              </a:lnSpc>
              <a:spcBef>
                <a:spcPts val="0"/>
              </a:spcBef>
              <a:spcAft>
                <a:spcPts val="0"/>
              </a:spcAft>
              <a:buSzPts val="1400"/>
              <a:buNone/>
              <a:defRPr/>
            </a:lvl8pPr>
            <a:lvl9pPr lvl="8" rtl="0" algn="l">
              <a:lnSpc>
                <a:spcPct val="85000"/>
              </a:lnSpc>
              <a:spcBef>
                <a:spcPts val="0"/>
              </a:spcBef>
              <a:spcAft>
                <a:spcPts val="0"/>
              </a:spcAft>
              <a:buSzPts val="1400"/>
              <a:buNone/>
              <a:defRPr/>
            </a:lvl9pPr>
          </a:lstStyle>
          <a:p/>
        </p:txBody>
      </p:sp>
      <p:sp>
        <p:nvSpPr>
          <p:cNvPr id="127" name="Google Shape;127;p18"/>
          <p:cNvSpPr txBox="1"/>
          <p:nvPr>
            <p:ph idx="12" type="sldNum"/>
          </p:nvPr>
        </p:nvSpPr>
        <p:spPr>
          <a:xfrm>
            <a:off x="8432800" y="4724400"/>
            <a:ext cx="254100" cy="155700"/>
          </a:xfrm>
          <a:prstGeom prst="rect">
            <a:avLst/>
          </a:prstGeom>
          <a:noFill/>
          <a:ln>
            <a:noFill/>
          </a:ln>
        </p:spPr>
        <p:txBody>
          <a:bodyPr anchorCtr="0" anchor="b" bIns="0" lIns="0" spcFirstLastPara="1" rIns="0" wrap="square" tIns="0">
            <a:noAutofit/>
          </a:bodyPr>
          <a:lstStyle>
            <a:lvl1pPr indent="0" lvl="0" marL="0" marR="0" rtl="0" algn="r">
              <a:spcBef>
                <a:spcPts val="0"/>
              </a:spcBef>
              <a:spcAft>
                <a:spcPts val="0"/>
              </a:spcAft>
              <a:buNone/>
              <a:defRPr i="0" u="none" cap="none" strike="noStrike">
                <a:solidFill>
                  <a:srgbClr val="B8C0BF"/>
                </a:solidFill>
              </a:defRPr>
            </a:lvl1pPr>
            <a:lvl2pPr indent="0" lvl="1" marL="0" marR="0" rtl="0" algn="r">
              <a:spcBef>
                <a:spcPts val="0"/>
              </a:spcBef>
              <a:spcAft>
                <a:spcPts val="0"/>
              </a:spcAft>
              <a:buNone/>
              <a:defRPr i="0" u="none" cap="none" strike="noStrike">
                <a:solidFill>
                  <a:srgbClr val="B8C0BF"/>
                </a:solidFill>
              </a:defRPr>
            </a:lvl2pPr>
            <a:lvl3pPr indent="0" lvl="2" marL="0" marR="0" rtl="0" algn="r">
              <a:spcBef>
                <a:spcPts val="0"/>
              </a:spcBef>
              <a:spcAft>
                <a:spcPts val="0"/>
              </a:spcAft>
              <a:buNone/>
              <a:defRPr i="0" u="none" cap="none" strike="noStrike">
                <a:solidFill>
                  <a:srgbClr val="B8C0BF"/>
                </a:solidFill>
              </a:defRPr>
            </a:lvl3pPr>
            <a:lvl4pPr indent="0" lvl="3" marL="0" marR="0" rtl="0" algn="r">
              <a:spcBef>
                <a:spcPts val="0"/>
              </a:spcBef>
              <a:spcAft>
                <a:spcPts val="0"/>
              </a:spcAft>
              <a:buNone/>
              <a:defRPr i="0" u="none" cap="none" strike="noStrike">
                <a:solidFill>
                  <a:srgbClr val="B8C0BF"/>
                </a:solidFill>
              </a:defRPr>
            </a:lvl4pPr>
            <a:lvl5pPr indent="0" lvl="4" marL="0" marR="0" rtl="0" algn="r">
              <a:spcBef>
                <a:spcPts val="0"/>
              </a:spcBef>
              <a:spcAft>
                <a:spcPts val="0"/>
              </a:spcAft>
              <a:buNone/>
              <a:defRPr i="0" u="none" cap="none" strike="noStrike">
                <a:solidFill>
                  <a:srgbClr val="B8C0BF"/>
                </a:solidFill>
              </a:defRPr>
            </a:lvl5pPr>
            <a:lvl6pPr indent="0" lvl="5" marL="0" marR="0" rtl="0" algn="r">
              <a:spcBef>
                <a:spcPts val="0"/>
              </a:spcBef>
              <a:spcAft>
                <a:spcPts val="0"/>
              </a:spcAft>
              <a:buNone/>
              <a:defRPr i="0" u="none" cap="none" strike="noStrike">
                <a:solidFill>
                  <a:srgbClr val="B8C0BF"/>
                </a:solidFill>
              </a:defRPr>
            </a:lvl6pPr>
            <a:lvl7pPr indent="0" lvl="6" marL="0" marR="0" rtl="0" algn="r">
              <a:spcBef>
                <a:spcPts val="0"/>
              </a:spcBef>
              <a:spcAft>
                <a:spcPts val="0"/>
              </a:spcAft>
              <a:buNone/>
              <a:defRPr i="0" u="none" cap="none" strike="noStrike">
                <a:solidFill>
                  <a:srgbClr val="B8C0BF"/>
                </a:solidFill>
              </a:defRPr>
            </a:lvl7pPr>
            <a:lvl8pPr indent="0" lvl="7" marL="0" marR="0" rtl="0" algn="r">
              <a:spcBef>
                <a:spcPts val="0"/>
              </a:spcBef>
              <a:spcAft>
                <a:spcPts val="0"/>
              </a:spcAft>
              <a:buNone/>
              <a:defRPr i="0" u="none" cap="none" strike="noStrike">
                <a:solidFill>
                  <a:srgbClr val="B8C0BF"/>
                </a:solidFill>
              </a:defRPr>
            </a:lvl8pPr>
            <a:lvl9pPr indent="0" lvl="8" marL="0" marR="0" rtl="0" algn="r">
              <a:spcBef>
                <a:spcPts val="0"/>
              </a:spcBef>
              <a:spcAft>
                <a:spcPts val="0"/>
              </a:spcAft>
              <a:buNone/>
              <a:defRPr i="0" u="none" cap="none" strike="noStrike">
                <a:solidFill>
                  <a:srgbClr val="B8C0B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numbers">
  <p:cSld name="2_Custom Layout_1">
    <p:spTree>
      <p:nvGrpSpPr>
        <p:cNvPr id="128" name="Shape 128"/>
        <p:cNvGrpSpPr/>
        <p:nvPr/>
      </p:nvGrpSpPr>
      <p:grpSpPr>
        <a:xfrm>
          <a:off x="0" y="0"/>
          <a:ext cx="0" cy="0"/>
          <a:chOff x="0" y="0"/>
          <a:chExt cx="0" cy="0"/>
        </a:xfrm>
      </p:grpSpPr>
      <p:sp>
        <p:nvSpPr>
          <p:cNvPr id="129" name="Google Shape;129;p19"/>
          <p:cNvSpPr txBox="1"/>
          <p:nvPr>
            <p:ph type="title"/>
          </p:nvPr>
        </p:nvSpPr>
        <p:spPr>
          <a:xfrm>
            <a:off x="457200" y="457200"/>
            <a:ext cx="8229600" cy="857400"/>
          </a:xfrm>
          <a:prstGeom prst="rect">
            <a:avLst/>
          </a:prstGeom>
          <a:noFill/>
          <a:ln>
            <a:noFill/>
          </a:ln>
        </p:spPr>
        <p:txBody>
          <a:bodyPr anchorCtr="0" anchor="t" bIns="0" lIns="0" spcFirstLastPara="1" rIns="0" wrap="square" tIns="45700">
            <a:noAutofit/>
          </a:bodyPr>
          <a:lstStyle>
            <a:lvl1pPr lvl="0" rtl="0" algn="l">
              <a:lnSpc>
                <a:spcPct val="85000"/>
              </a:lnSpc>
              <a:spcBef>
                <a:spcPts val="0"/>
              </a:spcBef>
              <a:spcAft>
                <a:spcPts val="0"/>
              </a:spcAft>
              <a:buSzPts val="1400"/>
              <a:buFont typeface="Hind Siliguri Medium"/>
              <a:buNone/>
              <a:defRPr>
                <a:latin typeface="Hind Siliguri Medium"/>
                <a:ea typeface="Hind Siliguri Medium"/>
                <a:cs typeface="Hind Siliguri Medium"/>
                <a:sym typeface="Hind Siliguri Medium"/>
              </a:defRPr>
            </a:lvl1pPr>
            <a:lvl2pPr lvl="1" rtl="0" algn="l">
              <a:lnSpc>
                <a:spcPct val="85000"/>
              </a:lnSpc>
              <a:spcBef>
                <a:spcPts val="0"/>
              </a:spcBef>
              <a:spcAft>
                <a:spcPts val="0"/>
              </a:spcAft>
              <a:buSzPts val="1400"/>
              <a:buFont typeface="Hind Siliguri Medium"/>
              <a:buNone/>
              <a:defRPr b="0">
                <a:latin typeface="Hind Siliguri Medium"/>
                <a:ea typeface="Hind Siliguri Medium"/>
                <a:cs typeface="Hind Siliguri Medium"/>
                <a:sym typeface="Hind Siliguri Medium"/>
              </a:defRPr>
            </a:lvl2pPr>
            <a:lvl3pPr lvl="2" rtl="0" algn="l">
              <a:lnSpc>
                <a:spcPct val="85000"/>
              </a:lnSpc>
              <a:spcBef>
                <a:spcPts val="0"/>
              </a:spcBef>
              <a:spcAft>
                <a:spcPts val="0"/>
              </a:spcAft>
              <a:buSzPts val="1400"/>
              <a:buFont typeface="Hind Siliguri Medium"/>
              <a:buNone/>
              <a:defRPr b="0">
                <a:latin typeface="Hind Siliguri Medium"/>
                <a:ea typeface="Hind Siliguri Medium"/>
                <a:cs typeface="Hind Siliguri Medium"/>
                <a:sym typeface="Hind Siliguri Medium"/>
              </a:defRPr>
            </a:lvl3pPr>
            <a:lvl4pPr lvl="3" rtl="0" algn="l">
              <a:lnSpc>
                <a:spcPct val="85000"/>
              </a:lnSpc>
              <a:spcBef>
                <a:spcPts val="0"/>
              </a:spcBef>
              <a:spcAft>
                <a:spcPts val="0"/>
              </a:spcAft>
              <a:buSzPts val="1400"/>
              <a:buFont typeface="Hind Siliguri Medium"/>
              <a:buNone/>
              <a:defRPr b="0">
                <a:latin typeface="Hind Siliguri Medium"/>
                <a:ea typeface="Hind Siliguri Medium"/>
                <a:cs typeface="Hind Siliguri Medium"/>
                <a:sym typeface="Hind Siliguri Medium"/>
              </a:defRPr>
            </a:lvl4pPr>
            <a:lvl5pPr lvl="4" rtl="0" algn="l">
              <a:lnSpc>
                <a:spcPct val="85000"/>
              </a:lnSpc>
              <a:spcBef>
                <a:spcPts val="0"/>
              </a:spcBef>
              <a:spcAft>
                <a:spcPts val="0"/>
              </a:spcAft>
              <a:buSzPts val="1400"/>
              <a:buFont typeface="Hind Siliguri Medium"/>
              <a:buNone/>
              <a:defRPr b="0">
                <a:latin typeface="Hind Siliguri Medium"/>
                <a:ea typeface="Hind Siliguri Medium"/>
                <a:cs typeface="Hind Siliguri Medium"/>
                <a:sym typeface="Hind Siliguri Medium"/>
              </a:defRPr>
            </a:lvl5pPr>
            <a:lvl6pPr lvl="5" rtl="0" algn="l">
              <a:lnSpc>
                <a:spcPct val="85000"/>
              </a:lnSpc>
              <a:spcBef>
                <a:spcPts val="0"/>
              </a:spcBef>
              <a:spcAft>
                <a:spcPts val="0"/>
              </a:spcAft>
              <a:buSzPts val="1400"/>
              <a:buFont typeface="Hind Siliguri Medium"/>
              <a:buNone/>
              <a:defRPr b="0">
                <a:latin typeface="Hind Siliguri Medium"/>
                <a:ea typeface="Hind Siliguri Medium"/>
                <a:cs typeface="Hind Siliguri Medium"/>
                <a:sym typeface="Hind Siliguri Medium"/>
              </a:defRPr>
            </a:lvl6pPr>
            <a:lvl7pPr lvl="6" rtl="0" algn="l">
              <a:lnSpc>
                <a:spcPct val="85000"/>
              </a:lnSpc>
              <a:spcBef>
                <a:spcPts val="0"/>
              </a:spcBef>
              <a:spcAft>
                <a:spcPts val="0"/>
              </a:spcAft>
              <a:buSzPts val="1400"/>
              <a:buFont typeface="Hind Siliguri Medium"/>
              <a:buNone/>
              <a:defRPr b="0">
                <a:latin typeface="Hind Siliguri Medium"/>
                <a:ea typeface="Hind Siliguri Medium"/>
                <a:cs typeface="Hind Siliguri Medium"/>
                <a:sym typeface="Hind Siliguri Medium"/>
              </a:defRPr>
            </a:lvl7pPr>
            <a:lvl8pPr lvl="7" rtl="0" algn="l">
              <a:lnSpc>
                <a:spcPct val="85000"/>
              </a:lnSpc>
              <a:spcBef>
                <a:spcPts val="0"/>
              </a:spcBef>
              <a:spcAft>
                <a:spcPts val="0"/>
              </a:spcAft>
              <a:buSzPts val="1400"/>
              <a:buFont typeface="Hind Siliguri Medium"/>
              <a:buNone/>
              <a:defRPr b="0">
                <a:latin typeface="Hind Siliguri Medium"/>
                <a:ea typeface="Hind Siliguri Medium"/>
                <a:cs typeface="Hind Siliguri Medium"/>
                <a:sym typeface="Hind Siliguri Medium"/>
              </a:defRPr>
            </a:lvl8pPr>
            <a:lvl9pPr lvl="8" rtl="0" algn="l">
              <a:lnSpc>
                <a:spcPct val="85000"/>
              </a:lnSpc>
              <a:spcBef>
                <a:spcPts val="0"/>
              </a:spcBef>
              <a:spcAft>
                <a:spcPts val="0"/>
              </a:spcAft>
              <a:buSzPts val="1400"/>
              <a:buFont typeface="Hind Siliguri Medium"/>
              <a:buNone/>
              <a:defRPr b="0">
                <a:latin typeface="Hind Siliguri Medium"/>
                <a:ea typeface="Hind Siliguri Medium"/>
                <a:cs typeface="Hind Siliguri Medium"/>
                <a:sym typeface="Hind Siliguri Medium"/>
              </a:defRPr>
            </a:lvl9pPr>
          </a:lstStyle>
          <a:p/>
        </p:txBody>
      </p:sp>
      <p:sp>
        <p:nvSpPr>
          <p:cNvPr id="130" name="Google Shape;130;p19"/>
          <p:cNvSpPr txBox="1"/>
          <p:nvPr>
            <p:ph idx="12" type="sldNum"/>
          </p:nvPr>
        </p:nvSpPr>
        <p:spPr>
          <a:xfrm>
            <a:off x="8432800" y="4724400"/>
            <a:ext cx="254100" cy="155700"/>
          </a:xfrm>
          <a:prstGeom prst="rect">
            <a:avLst/>
          </a:prstGeom>
          <a:noFill/>
          <a:ln>
            <a:noFill/>
          </a:ln>
        </p:spPr>
        <p:txBody>
          <a:bodyPr anchorCtr="0" anchor="b" bIns="0" lIns="0" spcFirstLastPara="1" rIns="0" wrap="square" tIns="0">
            <a:noAutofit/>
          </a:bodyPr>
          <a:lstStyle>
            <a:lvl1pPr indent="0" lvl="0" marL="0" marR="0" rtl="0" algn="r">
              <a:spcBef>
                <a:spcPts val="0"/>
              </a:spcBef>
              <a:spcAft>
                <a:spcPts val="0"/>
              </a:spcAft>
              <a:buNone/>
              <a:defRPr i="0" u="none" cap="none" strike="noStrike">
                <a:solidFill>
                  <a:srgbClr val="B8C0BF"/>
                </a:solidFill>
              </a:defRPr>
            </a:lvl1pPr>
            <a:lvl2pPr indent="0" lvl="1" marL="0" marR="0" rtl="0" algn="r">
              <a:spcBef>
                <a:spcPts val="0"/>
              </a:spcBef>
              <a:spcAft>
                <a:spcPts val="0"/>
              </a:spcAft>
              <a:buNone/>
              <a:defRPr i="0" u="none" cap="none" strike="noStrike">
                <a:solidFill>
                  <a:srgbClr val="B8C0BF"/>
                </a:solidFill>
              </a:defRPr>
            </a:lvl2pPr>
            <a:lvl3pPr indent="0" lvl="2" marL="0" marR="0" rtl="0" algn="r">
              <a:spcBef>
                <a:spcPts val="0"/>
              </a:spcBef>
              <a:spcAft>
                <a:spcPts val="0"/>
              </a:spcAft>
              <a:buNone/>
              <a:defRPr i="0" u="none" cap="none" strike="noStrike">
                <a:solidFill>
                  <a:srgbClr val="B8C0BF"/>
                </a:solidFill>
              </a:defRPr>
            </a:lvl3pPr>
            <a:lvl4pPr indent="0" lvl="3" marL="0" marR="0" rtl="0" algn="r">
              <a:spcBef>
                <a:spcPts val="0"/>
              </a:spcBef>
              <a:spcAft>
                <a:spcPts val="0"/>
              </a:spcAft>
              <a:buNone/>
              <a:defRPr i="0" u="none" cap="none" strike="noStrike">
                <a:solidFill>
                  <a:srgbClr val="B8C0BF"/>
                </a:solidFill>
              </a:defRPr>
            </a:lvl4pPr>
            <a:lvl5pPr indent="0" lvl="4" marL="0" marR="0" rtl="0" algn="r">
              <a:spcBef>
                <a:spcPts val="0"/>
              </a:spcBef>
              <a:spcAft>
                <a:spcPts val="0"/>
              </a:spcAft>
              <a:buNone/>
              <a:defRPr i="0" u="none" cap="none" strike="noStrike">
                <a:solidFill>
                  <a:srgbClr val="B8C0BF"/>
                </a:solidFill>
              </a:defRPr>
            </a:lvl5pPr>
            <a:lvl6pPr indent="0" lvl="5" marL="0" marR="0" rtl="0" algn="r">
              <a:spcBef>
                <a:spcPts val="0"/>
              </a:spcBef>
              <a:spcAft>
                <a:spcPts val="0"/>
              </a:spcAft>
              <a:buNone/>
              <a:defRPr i="0" u="none" cap="none" strike="noStrike">
                <a:solidFill>
                  <a:srgbClr val="B8C0BF"/>
                </a:solidFill>
              </a:defRPr>
            </a:lvl6pPr>
            <a:lvl7pPr indent="0" lvl="6" marL="0" marR="0" rtl="0" algn="r">
              <a:spcBef>
                <a:spcPts val="0"/>
              </a:spcBef>
              <a:spcAft>
                <a:spcPts val="0"/>
              </a:spcAft>
              <a:buNone/>
              <a:defRPr i="0" u="none" cap="none" strike="noStrike">
                <a:solidFill>
                  <a:srgbClr val="B8C0BF"/>
                </a:solidFill>
              </a:defRPr>
            </a:lvl7pPr>
            <a:lvl8pPr indent="0" lvl="7" marL="0" marR="0" rtl="0" algn="r">
              <a:spcBef>
                <a:spcPts val="0"/>
              </a:spcBef>
              <a:spcAft>
                <a:spcPts val="0"/>
              </a:spcAft>
              <a:buNone/>
              <a:defRPr i="0" u="none" cap="none" strike="noStrike">
                <a:solidFill>
                  <a:srgbClr val="B8C0BF"/>
                </a:solidFill>
              </a:defRPr>
            </a:lvl8pPr>
            <a:lvl9pPr indent="0" lvl="8" marL="0" marR="0" rtl="0" algn="r">
              <a:spcBef>
                <a:spcPts val="0"/>
              </a:spcBef>
              <a:spcAft>
                <a:spcPts val="0"/>
              </a:spcAft>
              <a:buNone/>
              <a:defRPr i="0" u="none" cap="none" strike="noStrike">
                <a:solidFill>
                  <a:srgbClr val="B8C0BF"/>
                </a:solidFill>
              </a:defRPr>
            </a:lvl9pPr>
          </a:lstStyle>
          <a:p>
            <a:pPr indent="0" lvl="0" marL="0" rtl="0" algn="r">
              <a:spcBef>
                <a:spcPts val="0"/>
              </a:spcBef>
              <a:spcAft>
                <a:spcPts val="0"/>
              </a:spcAft>
              <a:buNone/>
            </a:pPr>
            <a:fld id="{00000000-1234-1234-1234-123412341234}" type="slidenum">
              <a:rPr lang="en-US"/>
              <a:t>‹#›</a:t>
            </a:fld>
            <a:endParaRPr/>
          </a:p>
        </p:txBody>
      </p:sp>
      <p:sp>
        <p:nvSpPr>
          <p:cNvPr id="131" name="Google Shape;131;p19"/>
          <p:cNvSpPr txBox="1"/>
          <p:nvPr>
            <p:ph idx="2" type="title"/>
          </p:nvPr>
        </p:nvSpPr>
        <p:spPr>
          <a:xfrm>
            <a:off x="460925" y="1361307"/>
            <a:ext cx="1892400" cy="566100"/>
          </a:xfrm>
          <a:prstGeom prst="rect">
            <a:avLst/>
          </a:prstGeom>
        </p:spPr>
        <p:txBody>
          <a:bodyPr anchorCtr="0" anchor="b" bIns="0" lIns="0" spcFirstLastPara="1" rIns="0" wrap="square" tIns="45700">
            <a:noAutofit/>
          </a:bodyPr>
          <a:lstStyle>
            <a:lvl1pPr lvl="0" rtl="0">
              <a:spcBef>
                <a:spcPts val="0"/>
              </a:spcBef>
              <a:spcAft>
                <a:spcPts val="0"/>
              </a:spcAft>
              <a:buNone/>
              <a:defRPr sz="4400">
                <a:solidFill>
                  <a:schemeClr val="accent5"/>
                </a:solidFill>
                <a:latin typeface="Hind Siliguri Medium"/>
                <a:ea typeface="Hind Siliguri Medium"/>
                <a:cs typeface="Hind Siliguri Medium"/>
                <a:sym typeface="Hind Siliguri Medium"/>
              </a:defRPr>
            </a:lvl1pPr>
            <a:lvl2pPr lvl="1" rtl="0">
              <a:spcBef>
                <a:spcPts val="0"/>
              </a:spcBef>
              <a:spcAft>
                <a:spcPts val="0"/>
              </a:spcAft>
              <a:buNone/>
              <a:defRPr sz="4400">
                <a:solidFill>
                  <a:schemeClr val="accent5"/>
                </a:solidFill>
                <a:latin typeface="Hind Siliguri Medium"/>
                <a:ea typeface="Hind Siliguri Medium"/>
                <a:cs typeface="Hind Siliguri Medium"/>
                <a:sym typeface="Hind Siliguri Medium"/>
              </a:defRPr>
            </a:lvl2pPr>
            <a:lvl3pPr lvl="2" rtl="0">
              <a:spcBef>
                <a:spcPts val="0"/>
              </a:spcBef>
              <a:spcAft>
                <a:spcPts val="0"/>
              </a:spcAft>
              <a:buNone/>
              <a:defRPr sz="4400">
                <a:solidFill>
                  <a:schemeClr val="accent5"/>
                </a:solidFill>
                <a:latin typeface="Hind Siliguri Medium"/>
                <a:ea typeface="Hind Siliguri Medium"/>
                <a:cs typeface="Hind Siliguri Medium"/>
                <a:sym typeface="Hind Siliguri Medium"/>
              </a:defRPr>
            </a:lvl3pPr>
            <a:lvl4pPr lvl="3" rtl="0">
              <a:spcBef>
                <a:spcPts val="0"/>
              </a:spcBef>
              <a:spcAft>
                <a:spcPts val="0"/>
              </a:spcAft>
              <a:buNone/>
              <a:defRPr sz="4400">
                <a:solidFill>
                  <a:schemeClr val="accent5"/>
                </a:solidFill>
                <a:latin typeface="Hind Siliguri Medium"/>
                <a:ea typeface="Hind Siliguri Medium"/>
                <a:cs typeface="Hind Siliguri Medium"/>
                <a:sym typeface="Hind Siliguri Medium"/>
              </a:defRPr>
            </a:lvl4pPr>
            <a:lvl5pPr lvl="4" rtl="0">
              <a:spcBef>
                <a:spcPts val="0"/>
              </a:spcBef>
              <a:spcAft>
                <a:spcPts val="0"/>
              </a:spcAft>
              <a:buNone/>
              <a:defRPr sz="4400">
                <a:solidFill>
                  <a:schemeClr val="accent5"/>
                </a:solidFill>
                <a:latin typeface="Hind Siliguri Medium"/>
                <a:ea typeface="Hind Siliguri Medium"/>
                <a:cs typeface="Hind Siliguri Medium"/>
                <a:sym typeface="Hind Siliguri Medium"/>
              </a:defRPr>
            </a:lvl5pPr>
            <a:lvl6pPr lvl="5" rtl="0">
              <a:spcBef>
                <a:spcPts val="0"/>
              </a:spcBef>
              <a:spcAft>
                <a:spcPts val="0"/>
              </a:spcAft>
              <a:buNone/>
              <a:defRPr sz="4400">
                <a:solidFill>
                  <a:schemeClr val="accent5"/>
                </a:solidFill>
                <a:latin typeface="Hind Siliguri Medium"/>
                <a:ea typeface="Hind Siliguri Medium"/>
                <a:cs typeface="Hind Siliguri Medium"/>
                <a:sym typeface="Hind Siliguri Medium"/>
              </a:defRPr>
            </a:lvl6pPr>
            <a:lvl7pPr lvl="6" rtl="0">
              <a:spcBef>
                <a:spcPts val="0"/>
              </a:spcBef>
              <a:spcAft>
                <a:spcPts val="0"/>
              </a:spcAft>
              <a:buNone/>
              <a:defRPr sz="4400">
                <a:solidFill>
                  <a:schemeClr val="accent5"/>
                </a:solidFill>
                <a:latin typeface="Hind Siliguri Medium"/>
                <a:ea typeface="Hind Siliguri Medium"/>
                <a:cs typeface="Hind Siliguri Medium"/>
                <a:sym typeface="Hind Siliguri Medium"/>
              </a:defRPr>
            </a:lvl7pPr>
            <a:lvl8pPr lvl="7" rtl="0">
              <a:spcBef>
                <a:spcPts val="0"/>
              </a:spcBef>
              <a:spcAft>
                <a:spcPts val="0"/>
              </a:spcAft>
              <a:buNone/>
              <a:defRPr sz="4400">
                <a:solidFill>
                  <a:schemeClr val="accent5"/>
                </a:solidFill>
                <a:latin typeface="Hind Siliguri Medium"/>
                <a:ea typeface="Hind Siliguri Medium"/>
                <a:cs typeface="Hind Siliguri Medium"/>
                <a:sym typeface="Hind Siliguri Medium"/>
              </a:defRPr>
            </a:lvl8pPr>
            <a:lvl9pPr lvl="8" rtl="0">
              <a:spcBef>
                <a:spcPts val="0"/>
              </a:spcBef>
              <a:spcAft>
                <a:spcPts val="0"/>
              </a:spcAft>
              <a:buNone/>
              <a:defRPr sz="4400">
                <a:solidFill>
                  <a:schemeClr val="accent5"/>
                </a:solidFill>
                <a:latin typeface="Hind Siliguri Medium"/>
                <a:ea typeface="Hind Siliguri Medium"/>
                <a:cs typeface="Hind Siliguri Medium"/>
                <a:sym typeface="Hind Siliguri Medium"/>
              </a:defRPr>
            </a:lvl9pPr>
          </a:lstStyle>
          <a:p/>
        </p:txBody>
      </p:sp>
      <p:sp>
        <p:nvSpPr>
          <p:cNvPr id="132" name="Google Shape;132;p19"/>
          <p:cNvSpPr txBox="1"/>
          <p:nvPr>
            <p:ph idx="3" type="title"/>
          </p:nvPr>
        </p:nvSpPr>
        <p:spPr>
          <a:xfrm>
            <a:off x="2572500" y="1361307"/>
            <a:ext cx="1892400" cy="566100"/>
          </a:xfrm>
          <a:prstGeom prst="rect">
            <a:avLst/>
          </a:prstGeom>
        </p:spPr>
        <p:txBody>
          <a:bodyPr anchorCtr="0" anchor="b" bIns="0" lIns="0" spcFirstLastPara="1" rIns="0" wrap="square" tIns="45700">
            <a:noAutofit/>
          </a:bodyPr>
          <a:lstStyle>
            <a:lvl1pPr lvl="0" rtl="0">
              <a:spcBef>
                <a:spcPts val="0"/>
              </a:spcBef>
              <a:spcAft>
                <a:spcPts val="0"/>
              </a:spcAft>
              <a:buNone/>
              <a:defRPr sz="4400">
                <a:solidFill>
                  <a:schemeClr val="accent5"/>
                </a:solidFill>
                <a:latin typeface="Hind Siliguri Medium"/>
                <a:ea typeface="Hind Siliguri Medium"/>
                <a:cs typeface="Hind Siliguri Medium"/>
                <a:sym typeface="Hind Siliguri Medium"/>
              </a:defRPr>
            </a:lvl1pPr>
            <a:lvl2pPr lvl="1" rtl="0">
              <a:spcBef>
                <a:spcPts val="0"/>
              </a:spcBef>
              <a:spcAft>
                <a:spcPts val="0"/>
              </a:spcAft>
              <a:buNone/>
              <a:defRPr sz="4400">
                <a:solidFill>
                  <a:schemeClr val="accent5"/>
                </a:solidFill>
                <a:latin typeface="Hind Siliguri Medium"/>
                <a:ea typeface="Hind Siliguri Medium"/>
                <a:cs typeface="Hind Siliguri Medium"/>
                <a:sym typeface="Hind Siliguri Medium"/>
              </a:defRPr>
            </a:lvl2pPr>
            <a:lvl3pPr lvl="2" rtl="0">
              <a:spcBef>
                <a:spcPts val="0"/>
              </a:spcBef>
              <a:spcAft>
                <a:spcPts val="0"/>
              </a:spcAft>
              <a:buNone/>
              <a:defRPr sz="4400">
                <a:solidFill>
                  <a:schemeClr val="accent5"/>
                </a:solidFill>
                <a:latin typeface="Hind Siliguri Medium"/>
                <a:ea typeface="Hind Siliguri Medium"/>
                <a:cs typeface="Hind Siliguri Medium"/>
                <a:sym typeface="Hind Siliguri Medium"/>
              </a:defRPr>
            </a:lvl3pPr>
            <a:lvl4pPr lvl="3" rtl="0">
              <a:spcBef>
                <a:spcPts val="0"/>
              </a:spcBef>
              <a:spcAft>
                <a:spcPts val="0"/>
              </a:spcAft>
              <a:buNone/>
              <a:defRPr sz="4400">
                <a:solidFill>
                  <a:schemeClr val="accent5"/>
                </a:solidFill>
                <a:latin typeface="Hind Siliguri Medium"/>
                <a:ea typeface="Hind Siliguri Medium"/>
                <a:cs typeface="Hind Siliguri Medium"/>
                <a:sym typeface="Hind Siliguri Medium"/>
              </a:defRPr>
            </a:lvl4pPr>
            <a:lvl5pPr lvl="4" rtl="0">
              <a:spcBef>
                <a:spcPts val="0"/>
              </a:spcBef>
              <a:spcAft>
                <a:spcPts val="0"/>
              </a:spcAft>
              <a:buNone/>
              <a:defRPr sz="4400">
                <a:solidFill>
                  <a:schemeClr val="accent5"/>
                </a:solidFill>
                <a:latin typeface="Hind Siliguri Medium"/>
                <a:ea typeface="Hind Siliguri Medium"/>
                <a:cs typeface="Hind Siliguri Medium"/>
                <a:sym typeface="Hind Siliguri Medium"/>
              </a:defRPr>
            </a:lvl5pPr>
            <a:lvl6pPr lvl="5" rtl="0">
              <a:spcBef>
                <a:spcPts val="0"/>
              </a:spcBef>
              <a:spcAft>
                <a:spcPts val="0"/>
              </a:spcAft>
              <a:buNone/>
              <a:defRPr sz="4400">
                <a:solidFill>
                  <a:schemeClr val="accent5"/>
                </a:solidFill>
                <a:latin typeface="Hind Siliguri Medium"/>
                <a:ea typeface="Hind Siliguri Medium"/>
                <a:cs typeface="Hind Siliguri Medium"/>
                <a:sym typeface="Hind Siliguri Medium"/>
              </a:defRPr>
            </a:lvl6pPr>
            <a:lvl7pPr lvl="6" rtl="0">
              <a:spcBef>
                <a:spcPts val="0"/>
              </a:spcBef>
              <a:spcAft>
                <a:spcPts val="0"/>
              </a:spcAft>
              <a:buNone/>
              <a:defRPr sz="4400">
                <a:solidFill>
                  <a:schemeClr val="accent5"/>
                </a:solidFill>
                <a:latin typeface="Hind Siliguri Medium"/>
                <a:ea typeface="Hind Siliguri Medium"/>
                <a:cs typeface="Hind Siliguri Medium"/>
                <a:sym typeface="Hind Siliguri Medium"/>
              </a:defRPr>
            </a:lvl7pPr>
            <a:lvl8pPr lvl="7" rtl="0">
              <a:spcBef>
                <a:spcPts val="0"/>
              </a:spcBef>
              <a:spcAft>
                <a:spcPts val="0"/>
              </a:spcAft>
              <a:buNone/>
              <a:defRPr sz="4400">
                <a:solidFill>
                  <a:schemeClr val="accent5"/>
                </a:solidFill>
                <a:latin typeface="Hind Siliguri Medium"/>
                <a:ea typeface="Hind Siliguri Medium"/>
                <a:cs typeface="Hind Siliguri Medium"/>
                <a:sym typeface="Hind Siliguri Medium"/>
              </a:defRPr>
            </a:lvl8pPr>
            <a:lvl9pPr lvl="8" rtl="0">
              <a:spcBef>
                <a:spcPts val="0"/>
              </a:spcBef>
              <a:spcAft>
                <a:spcPts val="0"/>
              </a:spcAft>
              <a:buNone/>
              <a:defRPr sz="4400">
                <a:solidFill>
                  <a:schemeClr val="accent5"/>
                </a:solidFill>
                <a:latin typeface="Hind Siliguri Medium"/>
                <a:ea typeface="Hind Siliguri Medium"/>
                <a:cs typeface="Hind Siliguri Medium"/>
                <a:sym typeface="Hind Siliguri Medium"/>
              </a:defRPr>
            </a:lvl9pPr>
          </a:lstStyle>
          <a:p/>
        </p:txBody>
      </p:sp>
      <p:sp>
        <p:nvSpPr>
          <p:cNvPr id="133" name="Google Shape;133;p19"/>
          <p:cNvSpPr txBox="1"/>
          <p:nvPr>
            <p:ph idx="4" type="title"/>
          </p:nvPr>
        </p:nvSpPr>
        <p:spPr>
          <a:xfrm>
            <a:off x="4684075" y="1361307"/>
            <a:ext cx="1892400" cy="566100"/>
          </a:xfrm>
          <a:prstGeom prst="rect">
            <a:avLst/>
          </a:prstGeom>
        </p:spPr>
        <p:txBody>
          <a:bodyPr anchorCtr="0" anchor="b" bIns="0" lIns="0" spcFirstLastPara="1" rIns="0" wrap="square" tIns="45700">
            <a:noAutofit/>
          </a:bodyPr>
          <a:lstStyle>
            <a:lvl1pPr lvl="0" rtl="0">
              <a:spcBef>
                <a:spcPts val="0"/>
              </a:spcBef>
              <a:spcAft>
                <a:spcPts val="0"/>
              </a:spcAft>
              <a:buNone/>
              <a:defRPr sz="4400">
                <a:solidFill>
                  <a:schemeClr val="accent5"/>
                </a:solidFill>
                <a:latin typeface="Hind Siliguri Medium"/>
                <a:ea typeface="Hind Siliguri Medium"/>
                <a:cs typeface="Hind Siliguri Medium"/>
                <a:sym typeface="Hind Siliguri Medium"/>
              </a:defRPr>
            </a:lvl1pPr>
            <a:lvl2pPr lvl="1" rtl="0">
              <a:spcBef>
                <a:spcPts val="0"/>
              </a:spcBef>
              <a:spcAft>
                <a:spcPts val="0"/>
              </a:spcAft>
              <a:buNone/>
              <a:defRPr sz="4400">
                <a:solidFill>
                  <a:schemeClr val="accent5"/>
                </a:solidFill>
                <a:latin typeface="Hind Siliguri Medium"/>
                <a:ea typeface="Hind Siliguri Medium"/>
                <a:cs typeface="Hind Siliguri Medium"/>
                <a:sym typeface="Hind Siliguri Medium"/>
              </a:defRPr>
            </a:lvl2pPr>
            <a:lvl3pPr lvl="2" rtl="0">
              <a:spcBef>
                <a:spcPts val="0"/>
              </a:spcBef>
              <a:spcAft>
                <a:spcPts val="0"/>
              </a:spcAft>
              <a:buNone/>
              <a:defRPr sz="4400">
                <a:solidFill>
                  <a:schemeClr val="accent5"/>
                </a:solidFill>
                <a:latin typeface="Hind Siliguri Medium"/>
                <a:ea typeface="Hind Siliguri Medium"/>
                <a:cs typeface="Hind Siliguri Medium"/>
                <a:sym typeface="Hind Siliguri Medium"/>
              </a:defRPr>
            </a:lvl3pPr>
            <a:lvl4pPr lvl="3" rtl="0">
              <a:spcBef>
                <a:spcPts val="0"/>
              </a:spcBef>
              <a:spcAft>
                <a:spcPts val="0"/>
              </a:spcAft>
              <a:buNone/>
              <a:defRPr sz="4400">
                <a:solidFill>
                  <a:schemeClr val="accent5"/>
                </a:solidFill>
                <a:latin typeface="Hind Siliguri Medium"/>
                <a:ea typeface="Hind Siliguri Medium"/>
                <a:cs typeface="Hind Siliguri Medium"/>
                <a:sym typeface="Hind Siliguri Medium"/>
              </a:defRPr>
            </a:lvl4pPr>
            <a:lvl5pPr lvl="4" rtl="0">
              <a:spcBef>
                <a:spcPts val="0"/>
              </a:spcBef>
              <a:spcAft>
                <a:spcPts val="0"/>
              </a:spcAft>
              <a:buNone/>
              <a:defRPr sz="4400">
                <a:solidFill>
                  <a:schemeClr val="accent5"/>
                </a:solidFill>
                <a:latin typeface="Hind Siliguri Medium"/>
                <a:ea typeface="Hind Siliguri Medium"/>
                <a:cs typeface="Hind Siliguri Medium"/>
                <a:sym typeface="Hind Siliguri Medium"/>
              </a:defRPr>
            </a:lvl5pPr>
            <a:lvl6pPr lvl="5" rtl="0">
              <a:spcBef>
                <a:spcPts val="0"/>
              </a:spcBef>
              <a:spcAft>
                <a:spcPts val="0"/>
              </a:spcAft>
              <a:buNone/>
              <a:defRPr sz="4400">
                <a:solidFill>
                  <a:schemeClr val="accent5"/>
                </a:solidFill>
                <a:latin typeface="Hind Siliguri Medium"/>
                <a:ea typeface="Hind Siliguri Medium"/>
                <a:cs typeface="Hind Siliguri Medium"/>
                <a:sym typeface="Hind Siliguri Medium"/>
              </a:defRPr>
            </a:lvl6pPr>
            <a:lvl7pPr lvl="6" rtl="0">
              <a:spcBef>
                <a:spcPts val="0"/>
              </a:spcBef>
              <a:spcAft>
                <a:spcPts val="0"/>
              </a:spcAft>
              <a:buNone/>
              <a:defRPr sz="4400">
                <a:solidFill>
                  <a:schemeClr val="accent5"/>
                </a:solidFill>
                <a:latin typeface="Hind Siliguri Medium"/>
                <a:ea typeface="Hind Siliguri Medium"/>
                <a:cs typeface="Hind Siliguri Medium"/>
                <a:sym typeface="Hind Siliguri Medium"/>
              </a:defRPr>
            </a:lvl7pPr>
            <a:lvl8pPr lvl="7" rtl="0">
              <a:spcBef>
                <a:spcPts val="0"/>
              </a:spcBef>
              <a:spcAft>
                <a:spcPts val="0"/>
              </a:spcAft>
              <a:buNone/>
              <a:defRPr sz="4400">
                <a:solidFill>
                  <a:schemeClr val="accent5"/>
                </a:solidFill>
                <a:latin typeface="Hind Siliguri Medium"/>
                <a:ea typeface="Hind Siliguri Medium"/>
                <a:cs typeface="Hind Siliguri Medium"/>
                <a:sym typeface="Hind Siliguri Medium"/>
              </a:defRPr>
            </a:lvl8pPr>
            <a:lvl9pPr lvl="8" rtl="0">
              <a:spcBef>
                <a:spcPts val="0"/>
              </a:spcBef>
              <a:spcAft>
                <a:spcPts val="0"/>
              </a:spcAft>
              <a:buNone/>
              <a:defRPr sz="4400">
                <a:solidFill>
                  <a:schemeClr val="accent5"/>
                </a:solidFill>
                <a:latin typeface="Hind Siliguri Medium"/>
                <a:ea typeface="Hind Siliguri Medium"/>
                <a:cs typeface="Hind Siliguri Medium"/>
                <a:sym typeface="Hind Siliguri Medium"/>
              </a:defRPr>
            </a:lvl9pPr>
          </a:lstStyle>
          <a:p/>
        </p:txBody>
      </p:sp>
      <p:sp>
        <p:nvSpPr>
          <p:cNvPr id="134" name="Google Shape;134;p19"/>
          <p:cNvSpPr txBox="1"/>
          <p:nvPr>
            <p:ph idx="5" type="title"/>
          </p:nvPr>
        </p:nvSpPr>
        <p:spPr>
          <a:xfrm>
            <a:off x="6795650" y="1361307"/>
            <a:ext cx="1892400" cy="566100"/>
          </a:xfrm>
          <a:prstGeom prst="rect">
            <a:avLst/>
          </a:prstGeom>
        </p:spPr>
        <p:txBody>
          <a:bodyPr anchorCtr="0" anchor="b" bIns="0" lIns="0" spcFirstLastPara="1" rIns="0" wrap="square" tIns="45700">
            <a:noAutofit/>
          </a:bodyPr>
          <a:lstStyle>
            <a:lvl1pPr lvl="0" rtl="0">
              <a:spcBef>
                <a:spcPts val="0"/>
              </a:spcBef>
              <a:spcAft>
                <a:spcPts val="0"/>
              </a:spcAft>
              <a:buNone/>
              <a:defRPr sz="4400">
                <a:solidFill>
                  <a:schemeClr val="accent5"/>
                </a:solidFill>
                <a:latin typeface="Hind Siliguri Medium"/>
                <a:ea typeface="Hind Siliguri Medium"/>
                <a:cs typeface="Hind Siliguri Medium"/>
                <a:sym typeface="Hind Siliguri Medium"/>
              </a:defRPr>
            </a:lvl1pPr>
            <a:lvl2pPr lvl="1" rtl="0">
              <a:spcBef>
                <a:spcPts val="0"/>
              </a:spcBef>
              <a:spcAft>
                <a:spcPts val="0"/>
              </a:spcAft>
              <a:buNone/>
              <a:defRPr sz="4400">
                <a:solidFill>
                  <a:schemeClr val="accent5"/>
                </a:solidFill>
                <a:latin typeface="Hind Siliguri Medium"/>
                <a:ea typeface="Hind Siliguri Medium"/>
                <a:cs typeface="Hind Siliguri Medium"/>
                <a:sym typeface="Hind Siliguri Medium"/>
              </a:defRPr>
            </a:lvl2pPr>
            <a:lvl3pPr lvl="2" rtl="0">
              <a:spcBef>
                <a:spcPts val="0"/>
              </a:spcBef>
              <a:spcAft>
                <a:spcPts val="0"/>
              </a:spcAft>
              <a:buNone/>
              <a:defRPr sz="4400">
                <a:solidFill>
                  <a:schemeClr val="accent5"/>
                </a:solidFill>
                <a:latin typeface="Hind Siliguri Medium"/>
                <a:ea typeface="Hind Siliguri Medium"/>
                <a:cs typeface="Hind Siliguri Medium"/>
                <a:sym typeface="Hind Siliguri Medium"/>
              </a:defRPr>
            </a:lvl3pPr>
            <a:lvl4pPr lvl="3" rtl="0">
              <a:spcBef>
                <a:spcPts val="0"/>
              </a:spcBef>
              <a:spcAft>
                <a:spcPts val="0"/>
              </a:spcAft>
              <a:buNone/>
              <a:defRPr sz="4400">
                <a:solidFill>
                  <a:schemeClr val="accent5"/>
                </a:solidFill>
                <a:latin typeface="Hind Siliguri Medium"/>
                <a:ea typeface="Hind Siliguri Medium"/>
                <a:cs typeface="Hind Siliguri Medium"/>
                <a:sym typeface="Hind Siliguri Medium"/>
              </a:defRPr>
            </a:lvl4pPr>
            <a:lvl5pPr lvl="4" rtl="0">
              <a:spcBef>
                <a:spcPts val="0"/>
              </a:spcBef>
              <a:spcAft>
                <a:spcPts val="0"/>
              </a:spcAft>
              <a:buNone/>
              <a:defRPr sz="4400">
                <a:solidFill>
                  <a:schemeClr val="accent5"/>
                </a:solidFill>
                <a:latin typeface="Hind Siliguri Medium"/>
                <a:ea typeface="Hind Siliguri Medium"/>
                <a:cs typeface="Hind Siliguri Medium"/>
                <a:sym typeface="Hind Siliguri Medium"/>
              </a:defRPr>
            </a:lvl5pPr>
            <a:lvl6pPr lvl="5" rtl="0">
              <a:spcBef>
                <a:spcPts val="0"/>
              </a:spcBef>
              <a:spcAft>
                <a:spcPts val="0"/>
              </a:spcAft>
              <a:buNone/>
              <a:defRPr sz="4400">
                <a:solidFill>
                  <a:schemeClr val="accent5"/>
                </a:solidFill>
                <a:latin typeface="Hind Siliguri Medium"/>
                <a:ea typeface="Hind Siliguri Medium"/>
                <a:cs typeface="Hind Siliguri Medium"/>
                <a:sym typeface="Hind Siliguri Medium"/>
              </a:defRPr>
            </a:lvl6pPr>
            <a:lvl7pPr lvl="6" rtl="0">
              <a:spcBef>
                <a:spcPts val="0"/>
              </a:spcBef>
              <a:spcAft>
                <a:spcPts val="0"/>
              </a:spcAft>
              <a:buNone/>
              <a:defRPr sz="4400">
                <a:solidFill>
                  <a:schemeClr val="accent5"/>
                </a:solidFill>
                <a:latin typeface="Hind Siliguri Medium"/>
                <a:ea typeface="Hind Siliguri Medium"/>
                <a:cs typeface="Hind Siliguri Medium"/>
                <a:sym typeface="Hind Siliguri Medium"/>
              </a:defRPr>
            </a:lvl7pPr>
            <a:lvl8pPr lvl="7" rtl="0">
              <a:spcBef>
                <a:spcPts val="0"/>
              </a:spcBef>
              <a:spcAft>
                <a:spcPts val="0"/>
              </a:spcAft>
              <a:buNone/>
              <a:defRPr sz="4400">
                <a:solidFill>
                  <a:schemeClr val="accent5"/>
                </a:solidFill>
                <a:latin typeface="Hind Siliguri Medium"/>
                <a:ea typeface="Hind Siliguri Medium"/>
                <a:cs typeface="Hind Siliguri Medium"/>
                <a:sym typeface="Hind Siliguri Medium"/>
              </a:defRPr>
            </a:lvl8pPr>
            <a:lvl9pPr lvl="8" rtl="0">
              <a:spcBef>
                <a:spcPts val="0"/>
              </a:spcBef>
              <a:spcAft>
                <a:spcPts val="0"/>
              </a:spcAft>
              <a:buNone/>
              <a:defRPr sz="4400">
                <a:solidFill>
                  <a:schemeClr val="accent5"/>
                </a:solidFill>
                <a:latin typeface="Hind Siliguri Medium"/>
                <a:ea typeface="Hind Siliguri Medium"/>
                <a:cs typeface="Hind Siliguri Medium"/>
                <a:sym typeface="Hind Siliguri Medium"/>
              </a:defRPr>
            </a:lvl9pPr>
          </a:lstStyle>
          <a:p/>
        </p:txBody>
      </p:sp>
      <p:sp>
        <p:nvSpPr>
          <p:cNvPr id="135" name="Google Shape;135;p19"/>
          <p:cNvSpPr txBox="1"/>
          <p:nvPr>
            <p:ph idx="1" type="subTitle"/>
          </p:nvPr>
        </p:nvSpPr>
        <p:spPr>
          <a:xfrm>
            <a:off x="474075" y="1883175"/>
            <a:ext cx="1593000" cy="967800"/>
          </a:xfrm>
          <a:prstGeom prst="rect">
            <a:avLst/>
          </a:prstGeom>
        </p:spPr>
        <p:txBody>
          <a:bodyPr anchorCtr="0" anchor="t" bIns="0" lIns="0" spcFirstLastPara="1" rIns="0" wrap="square" tIns="45700">
            <a:noAutofit/>
          </a:bodyPr>
          <a:lstStyle>
            <a:lvl1pPr lvl="0" rtl="0">
              <a:spcBef>
                <a:spcPts val="280"/>
              </a:spcBef>
              <a:spcAft>
                <a:spcPts val="0"/>
              </a:spcAft>
              <a:buNone/>
              <a:defRPr sz="1200">
                <a:solidFill>
                  <a:schemeClr val="lt2"/>
                </a:solidFill>
              </a:defRPr>
            </a:lvl1pPr>
            <a:lvl2pPr lvl="1" rtl="0">
              <a:spcBef>
                <a:spcPts val="280"/>
              </a:spcBef>
              <a:spcAft>
                <a:spcPts val="0"/>
              </a:spcAft>
              <a:buNone/>
              <a:defRPr sz="1200">
                <a:solidFill>
                  <a:schemeClr val="lt2"/>
                </a:solidFill>
              </a:defRPr>
            </a:lvl2pPr>
            <a:lvl3pPr lvl="2" rtl="0">
              <a:spcBef>
                <a:spcPts val="280"/>
              </a:spcBef>
              <a:spcAft>
                <a:spcPts val="0"/>
              </a:spcAft>
              <a:buNone/>
              <a:defRPr sz="1200">
                <a:solidFill>
                  <a:schemeClr val="lt2"/>
                </a:solidFill>
              </a:defRPr>
            </a:lvl3pPr>
            <a:lvl4pPr lvl="3" rtl="0">
              <a:spcBef>
                <a:spcPts val="280"/>
              </a:spcBef>
              <a:spcAft>
                <a:spcPts val="0"/>
              </a:spcAft>
              <a:buNone/>
              <a:defRPr sz="1200">
                <a:solidFill>
                  <a:schemeClr val="lt2"/>
                </a:solidFill>
              </a:defRPr>
            </a:lvl4pPr>
            <a:lvl5pPr lvl="4" rtl="0">
              <a:spcBef>
                <a:spcPts val="280"/>
              </a:spcBef>
              <a:spcAft>
                <a:spcPts val="0"/>
              </a:spcAft>
              <a:buNone/>
              <a:defRPr sz="1200">
                <a:solidFill>
                  <a:schemeClr val="lt2"/>
                </a:solidFill>
              </a:defRPr>
            </a:lvl5pPr>
            <a:lvl6pPr lvl="5" rtl="0">
              <a:spcBef>
                <a:spcPts val="280"/>
              </a:spcBef>
              <a:spcAft>
                <a:spcPts val="0"/>
              </a:spcAft>
              <a:buNone/>
              <a:defRPr sz="1200">
                <a:solidFill>
                  <a:schemeClr val="lt2"/>
                </a:solidFill>
              </a:defRPr>
            </a:lvl6pPr>
            <a:lvl7pPr lvl="6" rtl="0">
              <a:spcBef>
                <a:spcPts val="280"/>
              </a:spcBef>
              <a:spcAft>
                <a:spcPts val="0"/>
              </a:spcAft>
              <a:buNone/>
              <a:defRPr sz="1200">
                <a:solidFill>
                  <a:schemeClr val="lt2"/>
                </a:solidFill>
              </a:defRPr>
            </a:lvl7pPr>
            <a:lvl8pPr lvl="7" rtl="0">
              <a:spcBef>
                <a:spcPts val="280"/>
              </a:spcBef>
              <a:spcAft>
                <a:spcPts val="0"/>
              </a:spcAft>
              <a:buNone/>
              <a:defRPr sz="1200">
                <a:solidFill>
                  <a:schemeClr val="lt2"/>
                </a:solidFill>
              </a:defRPr>
            </a:lvl8pPr>
            <a:lvl9pPr lvl="8" rtl="0">
              <a:spcBef>
                <a:spcPts val="280"/>
              </a:spcBef>
              <a:spcAft>
                <a:spcPts val="0"/>
              </a:spcAft>
              <a:buNone/>
              <a:defRPr sz="1200">
                <a:solidFill>
                  <a:schemeClr val="lt2"/>
                </a:solidFill>
              </a:defRPr>
            </a:lvl9pPr>
          </a:lstStyle>
          <a:p/>
        </p:txBody>
      </p:sp>
      <p:sp>
        <p:nvSpPr>
          <p:cNvPr id="136" name="Google Shape;136;p19"/>
          <p:cNvSpPr txBox="1"/>
          <p:nvPr>
            <p:ph idx="6" type="subTitle"/>
          </p:nvPr>
        </p:nvSpPr>
        <p:spPr>
          <a:xfrm>
            <a:off x="2572500" y="1883175"/>
            <a:ext cx="1593000" cy="967800"/>
          </a:xfrm>
          <a:prstGeom prst="rect">
            <a:avLst/>
          </a:prstGeom>
        </p:spPr>
        <p:txBody>
          <a:bodyPr anchorCtr="0" anchor="t" bIns="0" lIns="0" spcFirstLastPara="1" rIns="0" wrap="square" tIns="45700">
            <a:noAutofit/>
          </a:bodyPr>
          <a:lstStyle>
            <a:lvl1pPr lvl="0" rtl="0">
              <a:spcBef>
                <a:spcPts val="280"/>
              </a:spcBef>
              <a:spcAft>
                <a:spcPts val="0"/>
              </a:spcAft>
              <a:buNone/>
              <a:defRPr sz="1200">
                <a:solidFill>
                  <a:schemeClr val="lt2"/>
                </a:solidFill>
              </a:defRPr>
            </a:lvl1pPr>
            <a:lvl2pPr lvl="1" rtl="0">
              <a:spcBef>
                <a:spcPts val="280"/>
              </a:spcBef>
              <a:spcAft>
                <a:spcPts val="0"/>
              </a:spcAft>
              <a:buNone/>
              <a:defRPr sz="1200">
                <a:solidFill>
                  <a:schemeClr val="lt2"/>
                </a:solidFill>
              </a:defRPr>
            </a:lvl2pPr>
            <a:lvl3pPr lvl="2" rtl="0">
              <a:spcBef>
                <a:spcPts val="280"/>
              </a:spcBef>
              <a:spcAft>
                <a:spcPts val="0"/>
              </a:spcAft>
              <a:buNone/>
              <a:defRPr sz="1200">
                <a:solidFill>
                  <a:schemeClr val="lt2"/>
                </a:solidFill>
              </a:defRPr>
            </a:lvl3pPr>
            <a:lvl4pPr lvl="3" rtl="0">
              <a:spcBef>
                <a:spcPts val="280"/>
              </a:spcBef>
              <a:spcAft>
                <a:spcPts val="0"/>
              </a:spcAft>
              <a:buNone/>
              <a:defRPr sz="1200">
                <a:solidFill>
                  <a:schemeClr val="lt2"/>
                </a:solidFill>
              </a:defRPr>
            </a:lvl4pPr>
            <a:lvl5pPr lvl="4" rtl="0">
              <a:spcBef>
                <a:spcPts val="280"/>
              </a:spcBef>
              <a:spcAft>
                <a:spcPts val="0"/>
              </a:spcAft>
              <a:buNone/>
              <a:defRPr sz="1200">
                <a:solidFill>
                  <a:schemeClr val="lt2"/>
                </a:solidFill>
              </a:defRPr>
            </a:lvl5pPr>
            <a:lvl6pPr lvl="5" rtl="0">
              <a:spcBef>
                <a:spcPts val="280"/>
              </a:spcBef>
              <a:spcAft>
                <a:spcPts val="0"/>
              </a:spcAft>
              <a:buNone/>
              <a:defRPr sz="1200">
                <a:solidFill>
                  <a:schemeClr val="lt2"/>
                </a:solidFill>
              </a:defRPr>
            </a:lvl6pPr>
            <a:lvl7pPr lvl="6" rtl="0">
              <a:spcBef>
                <a:spcPts val="280"/>
              </a:spcBef>
              <a:spcAft>
                <a:spcPts val="0"/>
              </a:spcAft>
              <a:buNone/>
              <a:defRPr sz="1200">
                <a:solidFill>
                  <a:schemeClr val="lt2"/>
                </a:solidFill>
              </a:defRPr>
            </a:lvl7pPr>
            <a:lvl8pPr lvl="7" rtl="0">
              <a:spcBef>
                <a:spcPts val="280"/>
              </a:spcBef>
              <a:spcAft>
                <a:spcPts val="0"/>
              </a:spcAft>
              <a:buNone/>
              <a:defRPr sz="1200">
                <a:solidFill>
                  <a:schemeClr val="lt2"/>
                </a:solidFill>
              </a:defRPr>
            </a:lvl8pPr>
            <a:lvl9pPr lvl="8" rtl="0">
              <a:spcBef>
                <a:spcPts val="280"/>
              </a:spcBef>
              <a:spcAft>
                <a:spcPts val="0"/>
              </a:spcAft>
              <a:buNone/>
              <a:defRPr sz="1200">
                <a:solidFill>
                  <a:schemeClr val="lt2"/>
                </a:solidFill>
              </a:defRPr>
            </a:lvl9pPr>
          </a:lstStyle>
          <a:p/>
        </p:txBody>
      </p:sp>
      <p:sp>
        <p:nvSpPr>
          <p:cNvPr id="137" name="Google Shape;137;p19"/>
          <p:cNvSpPr txBox="1"/>
          <p:nvPr>
            <p:ph idx="7" type="subTitle"/>
          </p:nvPr>
        </p:nvSpPr>
        <p:spPr>
          <a:xfrm>
            <a:off x="4670925" y="1883175"/>
            <a:ext cx="1593000" cy="967800"/>
          </a:xfrm>
          <a:prstGeom prst="rect">
            <a:avLst/>
          </a:prstGeom>
        </p:spPr>
        <p:txBody>
          <a:bodyPr anchorCtr="0" anchor="t" bIns="0" lIns="0" spcFirstLastPara="1" rIns="0" wrap="square" tIns="45700">
            <a:noAutofit/>
          </a:bodyPr>
          <a:lstStyle>
            <a:lvl1pPr lvl="0" rtl="0">
              <a:spcBef>
                <a:spcPts val="280"/>
              </a:spcBef>
              <a:spcAft>
                <a:spcPts val="0"/>
              </a:spcAft>
              <a:buNone/>
              <a:defRPr sz="1200">
                <a:solidFill>
                  <a:schemeClr val="lt2"/>
                </a:solidFill>
              </a:defRPr>
            </a:lvl1pPr>
            <a:lvl2pPr lvl="1" rtl="0">
              <a:spcBef>
                <a:spcPts val="280"/>
              </a:spcBef>
              <a:spcAft>
                <a:spcPts val="0"/>
              </a:spcAft>
              <a:buNone/>
              <a:defRPr sz="1200">
                <a:solidFill>
                  <a:schemeClr val="lt2"/>
                </a:solidFill>
              </a:defRPr>
            </a:lvl2pPr>
            <a:lvl3pPr lvl="2" rtl="0">
              <a:spcBef>
                <a:spcPts val="280"/>
              </a:spcBef>
              <a:spcAft>
                <a:spcPts val="0"/>
              </a:spcAft>
              <a:buNone/>
              <a:defRPr sz="1200">
                <a:solidFill>
                  <a:schemeClr val="lt2"/>
                </a:solidFill>
              </a:defRPr>
            </a:lvl3pPr>
            <a:lvl4pPr lvl="3" rtl="0">
              <a:spcBef>
                <a:spcPts val="280"/>
              </a:spcBef>
              <a:spcAft>
                <a:spcPts val="0"/>
              </a:spcAft>
              <a:buNone/>
              <a:defRPr sz="1200">
                <a:solidFill>
                  <a:schemeClr val="lt2"/>
                </a:solidFill>
              </a:defRPr>
            </a:lvl4pPr>
            <a:lvl5pPr lvl="4" rtl="0">
              <a:spcBef>
                <a:spcPts val="280"/>
              </a:spcBef>
              <a:spcAft>
                <a:spcPts val="0"/>
              </a:spcAft>
              <a:buNone/>
              <a:defRPr sz="1200">
                <a:solidFill>
                  <a:schemeClr val="lt2"/>
                </a:solidFill>
              </a:defRPr>
            </a:lvl5pPr>
            <a:lvl6pPr lvl="5" rtl="0">
              <a:spcBef>
                <a:spcPts val="280"/>
              </a:spcBef>
              <a:spcAft>
                <a:spcPts val="0"/>
              </a:spcAft>
              <a:buNone/>
              <a:defRPr sz="1200">
                <a:solidFill>
                  <a:schemeClr val="lt2"/>
                </a:solidFill>
              </a:defRPr>
            </a:lvl6pPr>
            <a:lvl7pPr lvl="6" rtl="0">
              <a:spcBef>
                <a:spcPts val="280"/>
              </a:spcBef>
              <a:spcAft>
                <a:spcPts val="0"/>
              </a:spcAft>
              <a:buNone/>
              <a:defRPr sz="1200">
                <a:solidFill>
                  <a:schemeClr val="lt2"/>
                </a:solidFill>
              </a:defRPr>
            </a:lvl7pPr>
            <a:lvl8pPr lvl="7" rtl="0">
              <a:spcBef>
                <a:spcPts val="280"/>
              </a:spcBef>
              <a:spcAft>
                <a:spcPts val="0"/>
              </a:spcAft>
              <a:buNone/>
              <a:defRPr sz="1200">
                <a:solidFill>
                  <a:schemeClr val="lt2"/>
                </a:solidFill>
              </a:defRPr>
            </a:lvl8pPr>
            <a:lvl9pPr lvl="8" rtl="0">
              <a:spcBef>
                <a:spcPts val="280"/>
              </a:spcBef>
              <a:spcAft>
                <a:spcPts val="0"/>
              </a:spcAft>
              <a:buNone/>
              <a:defRPr sz="1200">
                <a:solidFill>
                  <a:schemeClr val="lt2"/>
                </a:solidFill>
              </a:defRPr>
            </a:lvl9pPr>
          </a:lstStyle>
          <a:p/>
        </p:txBody>
      </p:sp>
      <p:sp>
        <p:nvSpPr>
          <p:cNvPr id="138" name="Google Shape;138;p19"/>
          <p:cNvSpPr txBox="1"/>
          <p:nvPr>
            <p:ph idx="8" type="subTitle"/>
          </p:nvPr>
        </p:nvSpPr>
        <p:spPr>
          <a:xfrm>
            <a:off x="6795650" y="1883175"/>
            <a:ext cx="1593000" cy="967800"/>
          </a:xfrm>
          <a:prstGeom prst="rect">
            <a:avLst/>
          </a:prstGeom>
        </p:spPr>
        <p:txBody>
          <a:bodyPr anchorCtr="0" anchor="t" bIns="0" lIns="0" spcFirstLastPara="1" rIns="0" wrap="square" tIns="45700">
            <a:noAutofit/>
          </a:bodyPr>
          <a:lstStyle>
            <a:lvl1pPr lvl="0" rtl="0">
              <a:spcBef>
                <a:spcPts val="280"/>
              </a:spcBef>
              <a:spcAft>
                <a:spcPts val="0"/>
              </a:spcAft>
              <a:buNone/>
              <a:defRPr sz="1200">
                <a:solidFill>
                  <a:schemeClr val="lt2"/>
                </a:solidFill>
              </a:defRPr>
            </a:lvl1pPr>
            <a:lvl2pPr lvl="1" rtl="0">
              <a:spcBef>
                <a:spcPts val="280"/>
              </a:spcBef>
              <a:spcAft>
                <a:spcPts val="0"/>
              </a:spcAft>
              <a:buNone/>
              <a:defRPr sz="1200">
                <a:solidFill>
                  <a:schemeClr val="lt2"/>
                </a:solidFill>
              </a:defRPr>
            </a:lvl2pPr>
            <a:lvl3pPr lvl="2" rtl="0">
              <a:spcBef>
                <a:spcPts val="280"/>
              </a:spcBef>
              <a:spcAft>
                <a:spcPts val="0"/>
              </a:spcAft>
              <a:buNone/>
              <a:defRPr sz="1200">
                <a:solidFill>
                  <a:schemeClr val="lt2"/>
                </a:solidFill>
              </a:defRPr>
            </a:lvl3pPr>
            <a:lvl4pPr lvl="3" rtl="0">
              <a:spcBef>
                <a:spcPts val="280"/>
              </a:spcBef>
              <a:spcAft>
                <a:spcPts val="0"/>
              </a:spcAft>
              <a:buNone/>
              <a:defRPr sz="1200">
                <a:solidFill>
                  <a:schemeClr val="lt2"/>
                </a:solidFill>
              </a:defRPr>
            </a:lvl4pPr>
            <a:lvl5pPr lvl="4" rtl="0">
              <a:spcBef>
                <a:spcPts val="280"/>
              </a:spcBef>
              <a:spcAft>
                <a:spcPts val="0"/>
              </a:spcAft>
              <a:buNone/>
              <a:defRPr sz="1200">
                <a:solidFill>
                  <a:schemeClr val="lt2"/>
                </a:solidFill>
              </a:defRPr>
            </a:lvl5pPr>
            <a:lvl6pPr lvl="5" rtl="0">
              <a:spcBef>
                <a:spcPts val="280"/>
              </a:spcBef>
              <a:spcAft>
                <a:spcPts val="0"/>
              </a:spcAft>
              <a:buNone/>
              <a:defRPr sz="1200">
                <a:solidFill>
                  <a:schemeClr val="lt2"/>
                </a:solidFill>
              </a:defRPr>
            </a:lvl6pPr>
            <a:lvl7pPr lvl="6" rtl="0">
              <a:spcBef>
                <a:spcPts val="280"/>
              </a:spcBef>
              <a:spcAft>
                <a:spcPts val="0"/>
              </a:spcAft>
              <a:buNone/>
              <a:defRPr sz="1200">
                <a:solidFill>
                  <a:schemeClr val="lt2"/>
                </a:solidFill>
              </a:defRPr>
            </a:lvl7pPr>
            <a:lvl8pPr lvl="7" rtl="0">
              <a:spcBef>
                <a:spcPts val="280"/>
              </a:spcBef>
              <a:spcAft>
                <a:spcPts val="0"/>
              </a:spcAft>
              <a:buNone/>
              <a:defRPr sz="1200">
                <a:solidFill>
                  <a:schemeClr val="lt2"/>
                </a:solidFill>
              </a:defRPr>
            </a:lvl8pPr>
            <a:lvl9pPr lvl="8" rtl="0">
              <a:spcBef>
                <a:spcPts val="280"/>
              </a:spcBef>
              <a:spcAft>
                <a:spcPts val="0"/>
              </a:spcAft>
              <a:buNone/>
              <a:defRPr sz="1200">
                <a:solidFill>
                  <a:schemeClr val="lt2"/>
                </a:solidFill>
              </a:defRPr>
            </a:lvl9pPr>
          </a:lstStyle>
          <a:p/>
        </p:txBody>
      </p:sp>
      <p:sp>
        <p:nvSpPr>
          <p:cNvPr id="139" name="Google Shape;139;p19"/>
          <p:cNvSpPr txBox="1"/>
          <p:nvPr>
            <p:ph idx="9" type="title"/>
          </p:nvPr>
        </p:nvSpPr>
        <p:spPr>
          <a:xfrm>
            <a:off x="460925" y="3099332"/>
            <a:ext cx="1892400" cy="566100"/>
          </a:xfrm>
          <a:prstGeom prst="rect">
            <a:avLst/>
          </a:prstGeom>
        </p:spPr>
        <p:txBody>
          <a:bodyPr anchorCtr="0" anchor="b" bIns="0" lIns="0" spcFirstLastPara="1" rIns="0" wrap="square" tIns="45700">
            <a:noAutofit/>
          </a:bodyPr>
          <a:lstStyle>
            <a:lvl1pPr lvl="0" rtl="0">
              <a:spcBef>
                <a:spcPts val="0"/>
              </a:spcBef>
              <a:spcAft>
                <a:spcPts val="0"/>
              </a:spcAft>
              <a:buNone/>
              <a:defRPr sz="4400">
                <a:solidFill>
                  <a:schemeClr val="accent5"/>
                </a:solidFill>
                <a:latin typeface="Hind Siliguri Medium"/>
                <a:ea typeface="Hind Siliguri Medium"/>
                <a:cs typeface="Hind Siliguri Medium"/>
                <a:sym typeface="Hind Siliguri Medium"/>
              </a:defRPr>
            </a:lvl1pPr>
            <a:lvl2pPr lvl="1" rtl="0">
              <a:spcBef>
                <a:spcPts val="0"/>
              </a:spcBef>
              <a:spcAft>
                <a:spcPts val="0"/>
              </a:spcAft>
              <a:buNone/>
              <a:defRPr sz="4400">
                <a:solidFill>
                  <a:schemeClr val="accent5"/>
                </a:solidFill>
                <a:latin typeface="Hind Siliguri Medium"/>
                <a:ea typeface="Hind Siliguri Medium"/>
                <a:cs typeface="Hind Siliguri Medium"/>
                <a:sym typeface="Hind Siliguri Medium"/>
              </a:defRPr>
            </a:lvl2pPr>
            <a:lvl3pPr lvl="2" rtl="0">
              <a:spcBef>
                <a:spcPts val="0"/>
              </a:spcBef>
              <a:spcAft>
                <a:spcPts val="0"/>
              </a:spcAft>
              <a:buNone/>
              <a:defRPr sz="4400">
                <a:solidFill>
                  <a:schemeClr val="accent5"/>
                </a:solidFill>
                <a:latin typeface="Hind Siliguri Medium"/>
                <a:ea typeface="Hind Siliguri Medium"/>
                <a:cs typeface="Hind Siliguri Medium"/>
                <a:sym typeface="Hind Siliguri Medium"/>
              </a:defRPr>
            </a:lvl3pPr>
            <a:lvl4pPr lvl="3" rtl="0">
              <a:spcBef>
                <a:spcPts val="0"/>
              </a:spcBef>
              <a:spcAft>
                <a:spcPts val="0"/>
              </a:spcAft>
              <a:buNone/>
              <a:defRPr sz="4400">
                <a:solidFill>
                  <a:schemeClr val="accent5"/>
                </a:solidFill>
                <a:latin typeface="Hind Siliguri Medium"/>
                <a:ea typeface="Hind Siliguri Medium"/>
                <a:cs typeface="Hind Siliguri Medium"/>
                <a:sym typeface="Hind Siliguri Medium"/>
              </a:defRPr>
            </a:lvl4pPr>
            <a:lvl5pPr lvl="4" rtl="0">
              <a:spcBef>
                <a:spcPts val="0"/>
              </a:spcBef>
              <a:spcAft>
                <a:spcPts val="0"/>
              </a:spcAft>
              <a:buNone/>
              <a:defRPr sz="4400">
                <a:solidFill>
                  <a:schemeClr val="accent5"/>
                </a:solidFill>
                <a:latin typeface="Hind Siliguri Medium"/>
                <a:ea typeface="Hind Siliguri Medium"/>
                <a:cs typeface="Hind Siliguri Medium"/>
                <a:sym typeface="Hind Siliguri Medium"/>
              </a:defRPr>
            </a:lvl5pPr>
            <a:lvl6pPr lvl="5" rtl="0">
              <a:spcBef>
                <a:spcPts val="0"/>
              </a:spcBef>
              <a:spcAft>
                <a:spcPts val="0"/>
              </a:spcAft>
              <a:buNone/>
              <a:defRPr sz="4400">
                <a:solidFill>
                  <a:schemeClr val="accent5"/>
                </a:solidFill>
                <a:latin typeface="Hind Siliguri Medium"/>
                <a:ea typeface="Hind Siliguri Medium"/>
                <a:cs typeface="Hind Siliguri Medium"/>
                <a:sym typeface="Hind Siliguri Medium"/>
              </a:defRPr>
            </a:lvl6pPr>
            <a:lvl7pPr lvl="6" rtl="0">
              <a:spcBef>
                <a:spcPts val="0"/>
              </a:spcBef>
              <a:spcAft>
                <a:spcPts val="0"/>
              </a:spcAft>
              <a:buNone/>
              <a:defRPr sz="4400">
                <a:solidFill>
                  <a:schemeClr val="accent5"/>
                </a:solidFill>
                <a:latin typeface="Hind Siliguri Medium"/>
                <a:ea typeface="Hind Siliguri Medium"/>
                <a:cs typeface="Hind Siliguri Medium"/>
                <a:sym typeface="Hind Siliguri Medium"/>
              </a:defRPr>
            </a:lvl7pPr>
            <a:lvl8pPr lvl="7" rtl="0">
              <a:spcBef>
                <a:spcPts val="0"/>
              </a:spcBef>
              <a:spcAft>
                <a:spcPts val="0"/>
              </a:spcAft>
              <a:buNone/>
              <a:defRPr sz="4400">
                <a:solidFill>
                  <a:schemeClr val="accent5"/>
                </a:solidFill>
                <a:latin typeface="Hind Siliguri Medium"/>
                <a:ea typeface="Hind Siliguri Medium"/>
                <a:cs typeface="Hind Siliguri Medium"/>
                <a:sym typeface="Hind Siliguri Medium"/>
              </a:defRPr>
            </a:lvl8pPr>
            <a:lvl9pPr lvl="8" rtl="0">
              <a:spcBef>
                <a:spcPts val="0"/>
              </a:spcBef>
              <a:spcAft>
                <a:spcPts val="0"/>
              </a:spcAft>
              <a:buNone/>
              <a:defRPr sz="4400">
                <a:solidFill>
                  <a:schemeClr val="accent5"/>
                </a:solidFill>
                <a:latin typeface="Hind Siliguri Medium"/>
                <a:ea typeface="Hind Siliguri Medium"/>
                <a:cs typeface="Hind Siliguri Medium"/>
                <a:sym typeface="Hind Siliguri Medium"/>
              </a:defRPr>
            </a:lvl9pPr>
          </a:lstStyle>
          <a:p/>
        </p:txBody>
      </p:sp>
      <p:sp>
        <p:nvSpPr>
          <p:cNvPr id="140" name="Google Shape;140;p19"/>
          <p:cNvSpPr txBox="1"/>
          <p:nvPr>
            <p:ph idx="13" type="title"/>
          </p:nvPr>
        </p:nvSpPr>
        <p:spPr>
          <a:xfrm>
            <a:off x="2572500" y="3099332"/>
            <a:ext cx="1892400" cy="566100"/>
          </a:xfrm>
          <a:prstGeom prst="rect">
            <a:avLst/>
          </a:prstGeom>
        </p:spPr>
        <p:txBody>
          <a:bodyPr anchorCtr="0" anchor="b" bIns="0" lIns="0" spcFirstLastPara="1" rIns="0" wrap="square" tIns="45700">
            <a:noAutofit/>
          </a:bodyPr>
          <a:lstStyle>
            <a:lvl1pPr lvl="0" rtl="0">
              <a:spcBef>
                <a:spcPts val="0"/>
              </a:spcBef>
              <a:spcAft>
                <a:spcPts val="0"/>
              </a:spcAft>
              <a:buNone/>
              <a:defRPr sz="4400">
                <a:solidFill>
                  <a:schemeClr val="accent5"/>
                </a:solidFill>
                <a:latin typeface="Hind Siliguri Medium"/>
                <a:ea typeface="Hind Siliguri Medium"/>
                <a:cs typeface="Hind Siliguri Medium"/>
                <a:sym typeface="Hind Siliguri Medium"/>
              </a:defRPr>
            </a:lvl1pPr>
            <a:lvl2pPr lvl="1" rtl="0">
              <a:spcBef>
                <a:spcPts val="0"/>
              </a:spcBef>
              <a:spcAft>
                <a:spcPts val="0"/>
              </a:spcAft>
              <a:buNone/>
              <a:defRPr sz="4400">
                <a:solidFill>
                  <a:schemeClr val="accent5"/>
                </a:solidFill>
                <a:latin typeface="Hind Siliguri Medium"/>
                <a:ea typeface="Hind Siliguri Medium"/>
                <a:cs typeface="Hind Siliguri Medium"/>
                <a:sym typeface="Hind Siliguri Medium"/>
              </a:defRPr>
            </a:lvl2pPr>
            <a:lvl3pPr lvl="2" rtl="0">
              <a:spcBef>
                <a:spcPts val="0"/>
              </a:spcBef>
              <a:spcAft>
                <a:spcPts val="0"/>
              </a:spcAft>
              <a:buNone/>
              <a:defRPr sz="4400">
                <a:solidFill>
                  <a:schemeClr val="accent5"/>
                </a:solidFill>
                <a:latin typeface="Hind Siliguri Medium"/>
                <a:ea typeface="Hind Siliguri Medium"/>
                <a:cs typeface="Hind Siliguri Medium"/>
                <a:sym typeface="Hind Siliguri Medium"/>
              </a:defRPr>
            </a:lvl3pPr>
            <a:lvl4pPr lvl="3" rtl="0">
              <a:spcBef>
                <a:spcPts val="0"/>
              </a:spcBef>
              <a:spcAft>
                <a:spcPts val="0"/>
              </a:spcAft>
              <a:buNone/>
              <a:defRPr sz="4400">
                <a:solidFill>
                  <a:schemeClr val="accent5"/>
                </a:solidFill>
                <a:latin typeface="Hind Siliguri Medium"/>
                <a:ea typeface="Hind Siliguri Medium"/>
                <a:cs typeface="Hind Siliguri Medium"/>
                <a:sym typeface="Hind Siliguri Medium"/>
              </a:defRPr>
            </a:lvl4pPr>
            <a:lvl5pPr lvl="4" rtl="0">
              <a:spcBef>
                <a:spcPts val="0"/>
              </a:spcBef>
              <a:spcAft>
                <a:spcPts val="0"/>
              </a:spcAft>
              <a:buNone/>
              <a:defRPr sz="4400">
                <a:solidFill>
                  <a:schemeClr val="accent5"/>
                </a:solidFill>
                <a:latin typeface="Hind Siliguri Medium"/>
                <a:ea typeface="Hind Siliguri Medium"/>
                <a:cs typeface="Hind Siliguri Medium"/>
                <a:sym typeface="Hind Siliguri Medium"/>
              </a:defRPr>
            </a:lvl5pPr>
            <a:lvl6pPr lvl="5" rtl="0">
              <a:spcBef>
                <a:spcPts val="0"/>
              </a:spcBef>
              <a:spcAft>
                <a:spcPts val="0"/>
              </a:spcAft>
              <a:buNone/>
              <a:defRPr sz="4400">
                <a:solidFill>
                  <a:schemeClr val="accent5"/>
                </a:solidFill>
                <a:latin typeface="Hind Siliguri Medium"/>
                <a:ea typeface="Hind Siliguri Medium"/>
                <a:cs typeface="Hind Siliguri Medium"/>
                <a:sym typeface="Hind Siliguri Medium"/>
              </a:defRPr>
            </a:lvl6pPr>
            <a:lvl7pPr lvl="6" rtl="0">
              <a:spcBef>
                <a:spcPts val="0"/>
              </a:spcBef>
              <a:spcAft>
                <a:spcPts val="0"/>
              </a:spcAft>
              <a:buNone/>
              <a:defRPr sz="4400">
                <a:solidFill>
                  <a:schemeClr val="accent5"/>
                </a:solidFill>
                <a:latin typeface="Hind Siliguri Medium"/>
                <a:ea typeface="Hind Siliguri Medium"/>
                <a:cs typeface="Hind Siliguri Medium"/>
                <a:sym typeface="Hind Siliguri Medium"/>
              </a:defRPr>
            </a:lvl7pPr>
            <a:lvl8pPr lvl="7" rtl="0">
              <a:spcBef>
                <a:spcPts val="0"/>
              </a:spcBef>
              <a:spcAft>
                <a:spcPts val="0"/>
              </a:spcAft>
              <a:buNone/>
              <a:defRPr sz="4400">
                <a:solidFill>
                  <a:schemeClr val="accent5"/>
                </a:solidFill>
                <a:latin typeface="Hind Siliguri Medium"/>
                <a:ea typeface="Hind Siliguri Medium"/>
                <a:cs typeface="Hind Siliguri Medium"/>
                <a:sym typeface="Hind Siliguri Medium"/>
              </a:defRPr>
            </a:lvl8pPr>
            <a:lvl9pPr lvl="8" rtl="0">
              <a:spcBef>
                <a:spcPts val="0"/>
              </a:spcBef>
              <a:spcAft>
                <a:spcPts val="0"/>
              </a:spcAft>
              <a:buNone/>
              <a:defRPr sz="4400">
                <a:solidFill>
                  <a:schemeClr val="accent5"/>
                </a:solidFill>
                <a:latin typeface="Hind Siliguri Medium"/>
                <a:ea typeface="Hind Siliguri Medium"/>
                <a:cs typeface="Hind Siliguri Medium"/>
                <a:sym typeface="Hind Siliguri Medium"/>
              </a:defRPr>
            </a:lvl9pPr>
          </a:lstStyle>
          <a:p/>
        </p:txBody>
      </p:sp>
      <p:sp>
        <p:nvSpPr>
          <p:cNvPr id="141" name="Google Shape;141;p19"/>
          <p:cNvSpPr txBox="1"/>
          <p:nvPr>
            <p:ph idx="14" type="title"/>
          </p:nvPr>
        </p:nvSpPr>
        <p:spPr>
          <a:xfrm>
            <a:off x="4684075" y="3099332"/>
            <a:ext cx="1892400" cy="566100"/>
          </a:xfrm>
          <a:prstGeom prst="rect">
            <a:avLst/>
          </a:prstGeom>
        </p:spPr>
        <p:txBody>
          <a:bodyPr anchorCtr="0" anchor="b" bIns="0" lIns="0" spcFirstLastPara="1" rIns="0" wrap="square" tIns="45700">
            <a:noAutofit/>
          </a:bodyPr>
          <a:lstStyle>
            <a:lvl1pPr lvl="0" rtl="0">
              <a:spcBef>
                <a:spcPts val="0"/>
              </a:spcBef>
              <a:spcAft>
                <a:spcPts val="0"/>
              </a:spcAft>
              <a:buNone/>
              <a:defRPr sz="4400">
                <a:solidFill>
                  <a:schemeClr val="accent5"/>
                </a:solidFill>
                <a:latin typeface="Hind Siliguri Medium"/>
                <a:ea typeface="Hind Siliguri Medium"/>
                <a:cs typeface="Hind Siliguri Medium"/>
                <a:sym typeface="Hind Siliguri Medium"/>
              </a:defRPr>
            </a:lvl1pPr>
            <a:lvl2pPr lvl="1" rtl="0">
              <a:spcBef>
                <a:spcPts val="0"/>
              </a:spcBef>
              <a:spcAft>
                <a:spcPts val="0"/>
              </a:spcAft>
              <a:buNone/>
              <a:defRPr sz="4400">
                <a:solidFill>
                  <a:schemeClr val="accent5"/>
                </a:solidFill>
                <a:latin typeface="Hind Siliguri Medium"/>
                <a:ea typeface="Hind Siliguri Medium"/>
                <a:cs typeface="Hind Siliguri Medium"/>
                <a:sym typeface="Hind Siliguri Medium"/>
              </a:defRPr>
            </a:lvl2pPr>
            <a:lvl3pPr lvl="2" rtl="0">
              <a:spcBef>
                <a:spcPts val="0"/>
              </a:spcBef>
              <a:spcAft>
                <a:spcPts val="0"/>
              </a:spcAft>
              <a:buNone/>
              <a:defRPr sz="4400">
                <a:solidFill>
                  <a:schemeClr val="accent5"/>
                </a:solidFill>
                <a:latin typeface="Hind Siliguri Medium"/>
                <a:ea typeface="Hind Siliguri Medium"/>
                <a:cs typeface="Hind Siliguri Medium"/>
                <a:sym typeface="Hind Siliguri Medium"/>
              </a:defRPr>
            </a:lvl3pPr>
            <a:lvl4pPr lvl="3" rtl="0">
              <a:spcBef>
                <a:spcPts val="0"/>
              </a:spcBef>
              <a:spcAft>
                <a:spcPts val="0"/>
              </a:spcAft>
              <a:buNone/>
              <a:defRPr sz="4400">
                <a:solidFill>
                  <a:schemeClr val="accent5"/>
                </a:solidFill>
                <a:latin typeface="Hind Siliguri Medium"/>
                <a:ea typeface="Hind Siliguri Medium"/>
                <a:cs typeface="Hind Siliguri Medium"/>
                <a:sym typeface="Hind Siliguri Medium"/>
              </a:defRPr>
            </a:lvl4pPr>
            <a:lvl5pPr lvl="4" rtl="0">
              <a:spcBef>
                <a:spcPts val="0"/>
              </a:spcBef>
              <a:spcAft>
                <a:spcPts val="0"/>
              </a:spcAft>
              <a:buNone/>
              <a:defRPr sz="4400">
                <a:solidFill>
                  <a:schemeClr val="accent5"/>
                </a:solidFill>
                <a:latin typeface="Hind Siliguri Medium"/>
                <a:ea typeface="Hind Siliguri Medium"/>
                <a:cs typeface="Hind Siliguri Medium"/>
                <a:sym typeface="Hind Siliguri Medium"/>
              </a:defRPr>
            </a:lvl5pPr>
            <a:lvl6pPr lvl="5" rtl="0">
              <a:spcBef>
                <a:spcPts val="0"/>
              </a:spcBef>
              <a:spcAft>
                <a:spcPts val="0"/>
              </a:spcAft>
              <a:buNone/>
              <a:defRPr sz="4400">
                <a:solidFill>
                  <a:schemeClr val="accent5"/>
                </a:solidFill>
                <a:latin typeface="Hind Siliguri Medium"/>
                <a:ea typeface="Hind Siliguri Medium"/>
                <a:cs typeface="Hind Siliguri Medium"/>
                <a:sym typeface="Hind Siliguri Medium"/>
              </a:defRPr>
            </a:lvl6pPr>
            <a:lvl7pPr lvl="6" rtl="0">
              <a:spcBef>
                <a:spcPts val="0"/>
              </a:spcBef>
              <a:spcAft>
                <a:spcPts val="0"/>
              </a:spcAft>
              <a:buNone/>
              <a:defRPr sz="4400">
                <a:solidFill>
                  <a:schemeClr val="accent5"/>
                </a:solidFill>
                <a:latin typeface="Hind Siliguri Medium"/>
                <a:ea typeface="Hind Siliguri Medium"/>
                <a:cs typeface="Hind Siliguri Medium"/>
                <a:sym typeface="Hind Siliguri Medium"/>
              </a:defRPr>
            </a:lvl7pPr>
            <a:lvl8pPr lvl="7" rtl="0">
              <a:spcBef>
                <a:spcPts val="0"/>
              </a:spcBef>
              <a:spcAft>
                <a:spcPts val="0"/>
              </a:spcAft>
              <a:buNone/>
              <a:defRPr sz="4400">
                <a:solidFill>
                  <a:schemeClr val="accent5"/>
                </a:solidFill>
                <a:latin typeface="Hind Siliguri Medium"/>
                <a:ea typeface="Hind Siliguri Medium"/>
                <a:cs typeface="Hind Siliguri Medium"/>
                <a:sym typeface="Hind Siliguri Medium"/>
              </a:defRPr>
            </a:lvl8pPr>
            <a:lvl9pPr lvl="8" rtl="0">
              <a:spcBef>
                <a:spcPts val="0"/>
              </a:spcBef>
              <a:spcAft>
                <a:spcPts val="0"/>
              </a:spcAft>
              <a:buNone/>
              <a:defRPr sz="4400">
                <a:solidFill>
                  <a:schemeClr val="accent5"/>
                </a:solidFill>
                <a:latin typeface="Hind Siliguri Medium"/>
                <a:ea typeface="Hind Siliguri Medium"/>
                <a:cs typeface="Hind Siliguri Medium"/>
                <a:sym typeface="Hind Siliguri Medium"/>
              </a:defRPr>
            </a:lvl9pPr>
          </a:lstStyle>
          <a:p/>
        </p:txBody>
      </p:sp>
      <p:sp>
        <p:nvSpPr>
          <p:cNvPr id="142" name="Google Shape;142;p19"/>
          <p:cNvSpPr txBox="1"/>
          <p:nvPr>
            <p:ph idx="15" type="title"/>
          </p:nvPr>
        </p:nvSpPr>
        <p:spPr>
          <a:xfrm>
            <a:off x="6795650" y="3099332"/>
            <a:ext cx="1892400" cy="566100"/>
          </a:xfrm>
          <a:prstGeom prst="rect">
            <a:avLst/>
          </a:prstGeom>
        </p:spPr>
        <p:txBody>
          <a:bodyPr anchorCtr="0" anchor="b" bIns="0" lIns="0" spcFirstLastPara="1" rIns="0" wrap="square" tIns="45700">
            <a:noAutofit/>
          </a:bodyPr>
          <a:lstStyle>
            <a:lvl1pPr lvl="0" rtl="0">
              <a:spcBef>
                <a:spcPts val="0"/>
              </a:spcBef>
              <a:spcAft>
                <a:spcPts val="0"/>
              </a:spcAft>
              <a:buNone/>
              <a:defRPr sz="4400">
                <a:solidFill>
                  <a:schemeClr val="accent5"/>
                </a:solidFill>
                <a:latin typeface="Hind Siliguri Medium"/>
                <a:ea typeface="Hind Siliguri Medium"/>
                <a:cs typeface="Hind Siliguri Medium"/>
                <a:sym typeface="Hind Siliguri Medium"/>
              </a:defRPr>
            </a:lvl1pPr>
            <a:lvl2pPr lvl="1" rtl="0">
              <a:spcBef>
                <a:spcPts val="0"/>
              </a:spcBef>
              <a:spcAft>
                <a:spcPts val="0"/>
              </a:spcAft>
              <a:buNone/>
              <a:defRPr sz="4400">
                <a:solidFill>
                  <a:schemeClr val="accent5"/>
                </a:solidFill>
                <a:latin typeface="Hind Siliguri Medium"/>
                <a:ea typeface="Hind Siliguri Medium"/>
                <a:cs typeface="Hind Siliguri Medium"/>
                <a:sym typeface="Hind Siliguri Medium"/>
              </a:defRPr>
            </a:lvl2pPr>
            <a:lvl3pPr lvl="2" rtl="0">
              <a:spcBef>
                <a:spcPts val="0"/>
              </a:spcBef>
              <a:spcAft>
                <a:spcPts val="0"/>
              </a:spcAft>
              <a:buNone/>
              <a:defRPr sz="4400">
                <a:solidFill>
                  <a:schemeClr val="accent5"/>
                </a:solidFill>
                <a:latin typeface="Hind Siliguri Medium"/>
                <a:ea typeface="Hind Siliguri Medium"/>
                <a:cs typeface="Hind Siliguri Medium"/>
                <a:sym typeface="Hind Siliguri Medium"/>
              </a:defRPr>
            </a:lvl3pPr>
            <a:lvl4pPr lvl="3" rtl="0">
              <a:spcBef>
                <a:spcPts val="0"/>
              </a:spcBef>
              <a:spcAft>
                <a:spcPts val="0"/>
              </a:spcAft>
              <a:buNone/>
              <a:defRPr sz="4400">
                <a:solidFill>
                  <a:schemeClr val="accent5"/>
                </a:solidFill>
                <a:latin typeface="Hind Siliguri Medium"/>
                <a:ea typeface="Hind Siliguri Medium"/>
                <a:cs typeface="Hind Siliguri Medium"/>
                <a:sym typeface="Hind Siliguri Medium"/>
              </a:defRPr>
            </a:lvl4pPr>
            <a:lvl5pPr lvl="4" rtl="0">
              <a:spcBef>
                <a:spcPts val="0"/>
              </a:spcBef>
              <a:spcAft>
                <a:spcPts val="0"/>
              </a:spcAft>
              <a:buNone/>
              <a:defRPr sz="4400">
                <a:solidFill>
                  <a:schemeClr val="accent5"/>
                </a:solidFill>
                <a:latin typeface="Hind Siliguri Medium"/>
                <a:ea typeface="Hind Siliguri Medium"/>
                <a:cs typeface="Hind Siliguri Medium"/>
                <a:sym typeface="Hind Siliguri Medium"/>
              </a:defRPr>
            </a:lvl5pPr>
            <a:lvl6pPr lvl="5" rtl="0">
              <a:spcBef>
                <a:spcPts val="0"/>
              </a:spcBef>
              <a:spcAft>
                <a:spcPts val="0"/>
              </a:spcAft>
              <a:buNone/>
              <a:defRPr sz="4400">
                <a:solidFill>
                  <a:schemeClr val="accent5"/>
                </a:solidFill>
                <a:latin typeface="Hind Siliguri Medium"/>
                <a:ea typeface="Hind Siliguri Medium"/>
                <a:cs typeface="Hind Siliguri Medium"/>
                <a:sym typeface="Hind Siliguri Medium"/>
              </a:defRPr>
            </a:lvl6pPr>
            <a:lvl7pPr lvl="6" rtl="0">
              <a:spcBef>
                <a:spcPts val="0"/>
              </a:spcBef>
              <a:spcAft>
                <a:spcPts val="0"/>
              </a:spcAft>
              <a:buNone/>
              <a:defRPr sz="4400">
                <a:solidFill>
                  <a:schemeClr val="accent5"/>
                </a:solidFill>
                <a:latin typeface="Hind Siliguri Medium"/>
                <a:ea typeface="Hind Siliguri Medium"/>
                <a:cs typeface="Hind Siliguri Medium"/>
                <a:sym typeface="Hind Siliguri Medium"/>
              </a:defRPr>
            </a:lvl7pPr>
            <a:lvl8pPr lvl="7" rtl="0">
              <a:spcBef>
                <a:spcPts val="0"/>
              </a:spcBef>
              <a:spcAft>
                <a:spcPts val="0"/>
              </a:spcAft>
              <a:buNone/>
              <a:defRPr sz="4400">
                <a:solidFill>
                  <a:schemeClr val="accent5"/>
                </a:solidFill>
                <a:latin typeface="Hind Siliguri Medium"/>
                <a:ea typeface="Hind Siliguri Medium"/>
                <a:cs typeface="Hind Siliguri Medium"/>
                <a:sym typeface="Hind Siliguri Medium"/>
              </a:defRPr>
            </a:lvl8pPr>
            <a:lvl9pPr lvl="8" rtl="0">
              <a:spcBef>
                <a:spcPts val="0"/>
              </a:spcBef>
              <a:spcAft>
                <a:spcPts val="0"/>
              </a:spcAft>
              <a:buNone/>
              <a:defRPr sz="4400">
                <a:solidFill>
                  <a:schemeClr val="accent5"/>
                </a:solidFill>
                <a:latin typeface="Hind Siliguri Medium"/>
                <a:ea typeface="Hind Siliguri Medium"/>
                <a:cs typeface="Hind Siliguri Medium"/>
                <a:sym typeface="Hind Siliguri Medium"/>
              </a:defRPr>
            </a:lvl9pPr>
          </a:lstStyle>
          <a:p/>
        </p:txBody>
      </p:sp>
      <p:sp>
        <p:nvSpPr>
          <p:cNvPr id="143" name="Google Shape;143;p19"/>
          <p:cNvSpPr txBox="1"/>
          <p:nvPr>
            <p:ph idx="16" type="subTitle"/>
          </p:nvPr>
        </p:nvSpPr>
        <p:spPr>
          <a:xfrm>
            <a:off x="474075" y="3621200"/>
            <a:ext cx="1593000" cy="967800"/>
          </a:xfrm>
          <a:prstGeom prst="rect">
            <a:avLst/>
          </a:prstGeom>
        </p:spPr>
        <p:txBody>
          <a:bodyPr anchorCtr="0" anchor="t" bIns="0" lIns="0" spcFirstLastPara="1" rIns="0" wrap="square" tIns="45700">
            <a:noAutofit/>
          </a:bodyPr>
          <a:lstStyle>
            <a:lvl1pPr lvl="0" rtl="0">
              <a:spcBef>
                <a:spcPts val="280"/>
              </a:spcBef>
              <a:spcAft>
                <a:spcPts val="0"/>
              </a:spcAft>
              <a:buNone/>
              <a:defRPr sz="1200">
                <a:solidFill>
                  <a:schemeClr val="lt2"/>
                </a:solidFill>
              </a:defRPr>
            </a:lvl1pPr>
            <a:lvl2pPr lvl="1" rtl="0">
              <a:spcBef>
                <a:spcPts val="280"/>
              </a:spcBef>
              <a:spcAft>
                <a:spcPts val="0"/>
              </a:spcAft>
              <a:buNone/>
              <a:defRPr sz="1200">
                <a:solidFill>
                  <a:schemeClr val="lt2"/>
                </a:solidFill>
              </a:defRPr>
            </a:lvl2pPr>
            <a:lvl3pPr lvl="2" rtl="0">
              <a:spcBef>
                <a:spcPts val="280"/>
              </a:spcBef>
              <a:spcAft>
                <a:spcPts val="0"/>
              </a:spcAft>
              <a:buNone/>
              <a:defRPr sz="1200">
                <a:solidFill>
                  <a:schemeClr val="lt2"/>
                </a:solidFill>
              </a:defRPr>
            </a:lvl3pPr>
            <a:lvl4pPr lvl="3" rtl="0">
              <a:spcBef>
                <a:spcPts val="280"/>
              </a:spcBef>
              <a:spcAft>
                <a:spcPts val="0"/>
              </a:spcAft>
              <a:buNone/>
              <a:defRPr sz="1200">
                <a:solidFill>
                  <a:schemeClr val="lt2"/>
                </a:solidFill>
              </a:defRPr>
            </a:lvl4pPr>
            <a:lvl5pPr lvl="4" rtl="0">
              <a:spcBef>
                <a:spcPts val="280"/>
              </a:spcBef>
              <a:spcAft>
                <a:spcPts val="0"/>
              </a:spcAft>
              <a:buNone/>
              <a:defRPr sz="1200">
                <a:solidFill>
                  <a:schemeClr val="lt2"/>
                </a:solidFill>
              </a:defRPr>
            </a:lvl5pPr>
            <a:lvl6pPr lvl="5" rtl="0">
              <a:spcBef>
                <a:spcPts val="280"/>
              </a:spcBef>
              <a:spcAft>
                <a:spcPts val="0"/>
              </a:spcAft>
              <a:buNone/>
              <a:defRPr sz="1200">
                <a:solidFill>
                  <a:schemeClr val="lt2"/>
                </a:solidFill>
              </a:defRPr>
            </a:lvl6pPr>
            <a:lvl7pPr lvl="6" rtl="0">
              <a:spcBef>
                <a:spcPts val="280"/>
              </a:spcBef>
              <a:spcAft>
                <a:spcPts val="0"/>
              </a:spcAft>
              <a:buNone/>
              <a:defRPr sz="1200">
                <a:solidFill>
                  <a:schemeClr val="lt2"/>
                </a:solidFill>
              </a:defRPr>
            </a:lvl7pPr>
            <a:lvl8pPr lvl="7" rtl="0">
              <a:spcBef>
                <a:spcPts val="280"/>
              </a:spcBef>
              <a:spcAft>
                <a:spcPts val="0"/>
              </a:spcAft>
              <a:buNone/>
              <a:defRPr sz="1200">
                <a:solidFill>
                  <a:schemeClr val="lt2"/>
                </a:solidFill>
              </a:defRPr>
            </a:lvl8pPr>
            <a:lvl9pPr lvl="8" rtl="0">
              <a:spcBef>
                <a:spcPts val="280"/>
              </a:spcBef>
              <a:spcAft>
                <a:spcPts val="0"/>
              </a:spcAft>
              <a:buNone/>
              <a:defRPr sz="1200">
                <a:solidFill>
                  <a:schemeClr val="lt2"/>
                </a:solidFill>
              </a:defRPr>
            </a:lvl9pPr>
          </a:lstStyle>
          <a:p/>
        </p:txBody>
      </p:sp>
      <p:sp>
        <p:nvSpPr>
          <p:cNvPr id="144" name="Google Shape;144;p19"/>
          <p:cNvSpPr txBox="1"/>
          <p:nvPr>
            <p:ph idx="17" type="subTitle"/>
          </p:nvPr>
        </p:nvSpPr>
        <p:spPr>
          <a:xfrm>
            <a:off x="2572500" y="3621200"/>
            <a:ext cx="1593000" cy="967800"/>
          </a:xfrm>
          <a:prstGeom prst="rect">
            <a:avLst/>
          </a:prstGeom>
        </p:spPr>
        <p:txBody>
          <a:bodyPr anchorCtr="0" anchor="t" bIns="0" lIns="0" spcFirstLastPara="1" rIns="0" wrap="square" tIns="45700">
            <a:noAutofit/>
          </a:bodyPr>
          <a:lstStyle>
            <a:lvl1pPr lvl="0" rtl="0">
              <a:spcBef>
                <a:spcPts val="280"/>
              </a:spcBef>
              <a:spcAft>
                <a:spcPts val="0"/>
              </a:spcAft>
              <a:buNone/>
              <a:defRPr sz="1200">
                <a:solidFill>
                  <a:schemeClr val="lt2"/>
                </a:solidFill>
              </a:defRPr>
            </a:lvl1pPr>
            <a:lvl2pPr lvl="1" rtl="0">
              <a:spcBef>
                <a:spcPts val="280"/>
              </a:spcBef>
              <a:spcAft>
                <a:spcPts val="0"/>
              </a:spcAft>
              <a:buNone/>
              <a:defRPr sz="1200">
                <a:solidFill>
                  <a:schemeClr val="lt2"/>
                </a:solidFill>
              </a:defRPr>
            </a:lvl2pPr>
            <a:lvl3pPr lvl="2" rtl="0">
              <a:spcBef>
                <a:spcPts val="280"/>
              </a:spcBef>
              <a:spcAft>
                <a:spcPts val="0"/>
              </a:spcAft>
              <a:buNone/>
              <a:defRPr sz="1200">
                <a:solidFill>
                  <a:schemeClr val="lt2"/>
                </a:solidFill>
              </a:defRPr>
            </a:lvl3pPr>
            <a:lvl4pPr lvl="3" rtl="0">
              <a:spcBef>
                <a:spcPts val="280"/>
              </a:spcBef>
              <a:spcAft>
                <a:spcPts val="0"/>
              </a:spcAft>
              <a:buNone/>
              <a:defRPr sz="1200">
                <a:solidFill>
                  <a:schemeClr val="lt2"/>
                </a:solidFill>
              </a:defRPr>
            </a:lvl4pPr>
            <a:lvl5pPr lvl="4" rtl="0">
              <a:spcBef>
                <a:spcPts val="280"/>
              </a:spcBef>
              <a:spcAft>
                <a:spcPts val="0"/>
              </a:spcAft>
              <a:buNone/>
              <a:defRPr sz="1200">
                <a:solidFill>
                  <a:schemeClr val="lt2"/>
                </a:solidFill>
              </a:defRPr>
            </a:lvl5pPr>
            <a:lvl6pPr lvl="5" rtl="0">
              <a:spcBef>
                <a:spcPts val="280"/>
              </a:spcBef>
              <a:spcAft>
                <a:spcPts val="0"/>
              </a:spcAft>
              <a:buNone/>
              <a:defRPr sz="1200">
                <a:solidFill>
                  <a:schemeClr val="lt2"/>
                </a:solidFill>
              </a:defRPr>
            </a:lvl6pPr>
            <a:lvl7pPr lvl="6" rtl="0">
              <a:spcBef>
                <a:spcPts val="280"/>
              </a:spcBef>
              <a:spcAft>
                <a:spcPts val="0"/>
              </a:spcAft>
              <a:buNone/>
              <a:defRPr sz="1200">
                <a:solidFill>
                  <a:schemeClr val="lt2"/>
                </a:solidFill>
              </a:defRPr>
            </a:lvl7pPr>
            <a:lvl8pPr lvl="7" rtl="0">
              <a:spcBef>
                <a:spcPts val="280"/>
              </a:spcBef>
              <a:spcAft>
                <a:spcPts val="0"/>
              </a:spcAft>
              <a:buNone/>
              <a:defRPr sz="1200">
                <a:solidFill>
                  <a:schemeClr val="lt2"/>
                </a:solidFill>
              </a:defRPr>
            </a:lvl8pPr>
            <a:lvl9pPr lvl="8" rtl="0">
              <a:spcBef>
                <a:spcPts val="280"/>
              </a:spcBef>
              <a:spcAft>
                <a:spcPts val="0"/>
              </a:spcAft>
              <a:buNone/>
              <a:defRPr sz="1200">
                <a:solidFill>
                  <a:schemeClr val="lt2"/>
                </a:solidFill>
              </a:defRPr>
            </a:lvl9pPr>
          </a:lstStyle>
          <a:p/>
        </p:txBody>
      </p:sp>
      <p:sp>
        <p:nvSpPr>
          <p:cNvPr id="145" name="Google Shape;145;p19"/>
          <p:cNvSpPr txBox="1"/>
          <p:nvPr>
            <p:ph idx="18" type="subTitle"/>
          </p:nvPr>
        </p:nvSpPr>
        <p:spPr>
          <a:xfrm>
            <a:off x="4670925" y="3621200"/>
            <a:ext cx="1593000" cy="967800"/>
          </a:xfrm>
          <a:prstGeom prst="rect">
            <a:avLst/>
          </a:prstGeom>
        </p:spPr>
        <p:txBody>
          <a:bodyPr anchorCtr="0" anchor="t" bIns="0" lIns="0" spcFirstLastPara="1" rIns="0" wrap="square" tIns="45700">
            <a:noAutofit/>
          </a:bodyPr>
          <a:lstStyle>
            <a:lvl1pPr lvl="0" rtl="0">
              <a:spcBef>
                <a:spcPts val="280"/>
              </a:spcBef>
              <a:spcAft>
                <a:spcPts val="0"/>
              </a:spcAft>
              <a:buNone/>
              <a:defRPr sz="1200">
                <a:solidFill>
                  <a:schemeClr val="lt2"/>
                </a:solidFill>
              </a:defRPr>
            </a:lvl1pPr>
            <a:lvl2pPr lvl="1" rtl="0">
              <a:spcBef>
                <a:spcPts val="280"/>
              </a:spcBef>
              <a:spcAft>
                <a:spcPts val="0"/>
              </a:spcAft>
              <a:buNone/>
              <a:defRPr sz="1200">
                <a:solidFill>
                  <a:schemeClr val="lt2"/>
                </a:solidFill>
              </a:defRPr>
            </a:lvl2pPr>
            <a:lvl3pPr lvl="2" rtl="0">
              <a:spcBef>
                <a:spcPts val="280"/>
              </a:spcBef>
              <a:spcAft>
                <a:spcPts val="0"/>
              </a:spcAft>
              <a:buNone/>
              <a:defRPr sz="1200">
                <a:solidFill>
                  <a:schemeClr val="lt2"/>
                </a:solidFill>
              </a:defRPr>
            </a:lvl3pPr>
            <a:lvl4pPr lvl="3" rtl="0">
              <a:spcBef>
                <a:spcPts val="280"/>
              </a:spcBef>
              <a:spcAft>
                <a:spcPts val="0"/>
              </a:spcAft>
              <a:buNone/>
              <a:defRPr sz="1200">
                <a:solidFill>
                  <a:schemeClr val="lt2"/>
                </a:solidFill>
              </a:defRPr>
            </a:lvl4pPr>
            <a:lvl5pPr lvl="4" rtl="0">
              <a:spcBef>
                <a:spcPts val="280"/>
              </a:spcBef>
              <a:spcAft>
                <a:spcPts val="0"/>
              </a:spcAft>
              <a:buNone/>
              <a:defRPr sz="1200">
                <a:solidFill>
                  <a:schemeClr val="lt2"/>
                </a:solidFill>
              </a:defRPr>
            </a:lvl5pPr>
            <a:lvl6pPr lvl="5" rtl="0">
              <a:spcBef>
                <a:spcPts val="280"/>
              </a:spcBef>
              <a:spcAft>
                <a:spcPts val="0"/>
              </a:spcAft>
              <a:buNone/>
              <a:defRPr sz="1200">
                <a:solidFill>
                  <a:schemeClr val="lt2"/>
                </a:solidFill>
              </a:defRPr>
            </a:lvl6pPr>
            <a:lvl7pPr lvl="6" rtl="0">
              <a:spcBef>
                <a:spcPts val="280"/>
              </a:spcBef>
              <a:spcAft>
                <a:spcPts val="0"/>
              </a:spcAft>
              <a:buNone/>
              <a:defRPr sz="1200">
                <a:solidFill>
                  <a:schemeClr val="lt2"/>
                </a:solidFill>
              </a:defRPr>
            </a:lvl7pPr>
            <a:lvl8pPr lvl="7" rtl="0">
              <a:spcBef>
                <a:spcPts val="280"/>
              </a:spcBef>
              <a:spcAft>
                <a:spcPts val="0"/>
              </a:spcAft>
              <a:buNone/>
              <a:defRPr sz="1200">
                <a:solidFill>
                  <a:schemeClr val="lt2"/>
                </a:solidFill>
              </a:defRPr>
            </a:lvl8pPr>
            <a:lvl9pPr lvl="8" rtl="0">
              <a:spcBef>
                <a:spcPts val="280"/>
              </a:spcBef>
              <a:spcAft>
                <a:spcPts val="0"/>
              </a:spcAft>
              <a:buNone/>
              <a:defRPr sz="1200">
                <a:solidFill>
                  <a:schemeClr val="lt2"/>
                </a:solidFill>
              </a:defRPr>
            </a:lvl9pPr>
          </a:lstStyle>
          <a:p/>
        </p:txBody>
      </p:sp>
      <p:sp>
        <p:nvSpPr>
          <p:cNvPr id="146" name="Google Shape;146;p19"/>
          <p:cNvSpPr txBox="1"/>
          <p:nvPr>
            <p:ph idx="19" type="subTitle"/>
          </p:nvPr>
        </p:nvSpPr>
        <p:spPr>
          <a:xfrm>
            <a:off x="6795650" y="3621200"/>
            <a:ext cx="1593000" cy="967800"/>
          </a:xfrm>
          <a:prstGeom prst="rect">
            <a:avLst/>
          </a:prstGeom>
        </p:spPr>
        <p:txBody>
          <a:bodyPr anchorCtr="0" anchor="t" bIns="0" lIns="0" spcFirstLastPara="1" rIns="0" wrap="square" tIns="45700">
            <a:noAutofit/>
          </a:bodyPr>
          <a:lstStyle>
            <a:lvl1pPr lvl="0" rtl="0">
              <a:spcBef>
                <a:spcPts val="280"/>
              </a:spcBef>
              <a:spcAft>
                <a:spcPts val="0"/>
              </a:spcAft>
              <a:buNone/>
              <a:defRPr sz="1200">
                <a:solidFill>
                  <a:schemeClr val="lt2"/>
                </a:solidFill>
              </a:defRPr>
            </a:lvl1pPr>
            <a:lvl2pPr lvl="1" rtl="0">
              <a:spcBef>
                <a:spcPts val="280"/>
              </a:spcBef>
              <a:spcAft>
                <a:spcPts val="0"/>
              </a:spcAft>
              <a:buNone/>
              <a:defRPr sz="1200">
                <a:solidFill>
                  <a:schemeClr val="lt2"/>
                </a:solidFill>
              </a:defRPr>
            </a:lvl2pPr>
            <a:lvl3pPr lvl="2" rtl="0">
              <a:spcBef>
                <a:spcPts val="280"/>
              </a:spcBef>
              <a:spcAft>
                <a:spcPts val="0"/>
              </a:spcAft>
              <a:buNone/>
              <a:defRPr sz="1200">
                <a:solidFill>
                  <a:schemeClr val="lt2"/>
                </a:solidFill>
              </a:defRPr>
            </a:lvl3pPr>
            <a:lvl4pPr lvl="3" rtl="0">
              <a:spcBef>
                <a:spcPts val="280"/>
              </a:spcBef>
              <a:spcAft>
                <a:spcPts val="0"/>
              </a:spcAft>
              <a:buNone/>
              <a:defRPr sz="1200">
                <a:solidFill>
                  <a:schemeClr val="lt2"/>
                </a:solidFill>
              </a:defRPr>
            </a:lvl4pPr>
            <a:lvl5pPr lvl="4" rtl="0">
              <a:spcBef>
                <a:spcPts val="280"/>
              </a:spcBef>
              <a:spcAft>
                <a:spcPts val="0"/>
              </a:spcAft>
              <a:buNone/>
              <a:defRPr sz="1200">
                <a:solidFill>
                  <a:schemeClr val="lt2"/>
                </a:solidFill>
              </a:defRPr>
            </a:lvl5pPr>
            <a:lvl6pPr lvl="5" rtl="0">
              <a:spcBef>
                <a:spcPts val="280"/>
              </a:spcBef>
              <a:spcAft>
                <a:spcPts val="0"/>
              </a:spcAft>
              <a:buNone/>
              <a:defRPr sz="1200">
                <a:solidFill>
                  <a:schemeClr val="lt2"/>
                </a:solidFill>
              </a:defRPr>
            </a:lvl6pPr>
            <a:lvl7pPr lvl="6" rtl="0">
              <a:spcBef>
                <a:spcPts val="280"/>
              </a:spcBef>
              <a:spcAft>
                <a:spcPts val="0"/>
              </a:spcAft>
              <a:buNone/>
              <a:defRPr sz="1200">
                <a:solidFill>
                  <a:schemeClr val="lt2"/>
                </a:solidFill>
              </a:defRPr>
            </a:lvl7pPr>
            <a:lvl8pPr lvl="7" rtl="0">
              <a:spcBef>
                <a:spcPts val="280"/>
              </a:spcBef>
              <a:spcAft>
                <a:spcPts val="0"/>
              </a:spcAft>
              <a:buNone/>
              <a:defRPr sz="1200">
                <a:solidFill>
                  <a:schemeClr val="lt2"/>
                </a:solidFill>
              </a:defRPr>
            </a:lvl8pPr>
            <a:lvl9pPr lvl="8" rtl="0">
              <a:spcBef>
                <a:spcPts val="280"/>
              </a:spcBef>
              <a:spcAft>
                <a:spcPts val="0"/>
              </a:spcAft>
              <a:buNone/>
              <a:defRPr sz="1200">
                <a:solidFill>
                  <a:schemeClr val="lt2"/>
                </a:solidFill>
              </a:defRPr>
            </a:lvl9pPr>
          </a:lstStyle>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1 Column" type="titleOnly">
  <p:cSld name="TITLE_ONLY">
    <p:spTree>
      <p:nvGrpSpPr>
        <p:cNvPr id="147" name="Shape 147"/>
        <p:cNvGrpSpPr/>
        <p:nvPr/>
      </p:nvGrpSpPr>
      <p:grpSpPr>
        <a:xfrm>
          <a:off x="0" y="0"/>
          <a:ext cx="0" cy="0"/>
          <a:chOff x="0" y="0"/>
          <a:chExt cx="0" cy="0"/>
        </a:xfrm>
      </p:grpSpPr>
      <p:sp>
        <p:nvSpPr>
          <p:cNvPr id="148" name="Google Shape;148;p20"/>
          <p:cNvSpPr txBox="1"/>
          <p:nvPr>
            <p:ph type="title"/>
          </p:nvPr>
        </p:nvSpPr>
        <p:spPr>
          <a:xfrm>
            <a:off x="457200" y="457200"/>
            <a:ext cx="8229600" cy="857400"/>
          </a:xfrm>
          <a:prstGeom prst="rect">
            <a:avLst/>
          </a:prstGeom>
          <a:noFill/>
          <a:ln>
            <a:noFill/>
          </a:ln>
        </p:spPr>
        <p:txBody>
          <a:bodyPr anchorCtr="0" anchor="t" bIns="0" lIns="0" spcFirstLastPara="1" rIns="0" wrap="square" tIns="45700">
            <a:noAutofit/>
          </a:bodyPr>
          <a:lstStyle>
            <a:lvl1pPr lvl="0" rtl="0" algn="l">
              <a:lnSpc>
                <a:spcPct val="85000"/>
              </a:lnSpc>
              <a:spcBef>
                <a:spcPts val="0"/>
              </a:spcBef>
              <a:spcAft>
                <a:spcPts val="0"/>
              </a:spcAft>
              <a:buSzPts val="1400"/>
              <a:buFont typeface="Hind Siliguri Medium"/>
              <a:buNone/>
              <a:defRPr>
                <a:latin typeface="Hind Siliguri Medium"/>
                <a:ea typeface="Hind Siliguri Medium"/>
                <a:cs typeface="Hind Siliguri Medium"/>
                <a:sym typeface="Hind Siliguri Medium"/>
              </a:defRPr>
            </a:lvl1pPr>
            <a:lvl2pPr lvl="1" rtl="0" algn="l">
              <a:lnSpc>
                <a:spcPct val="85000"/>
              </a:lnSpc>
              <a:spcBef>
                <a:spcPts val="0"/>
              </a:spcBef>
              <a:spcAft>
                <a:spcPts val="0"/>
              </a:spcAft>
              <a:buSzPts val="1400"/>
              <a:buNone/>
              <a:defRPr/>
            </a:lvl2pPr>
            <a:lvl3pPr lvl="2" rtl="0" algn="l">
              <a:lnSpc>
                <a:spcPct val="85000"/>
              </a:lnSpc>
              <a:spcBef>
                <a:spcPts val="0"/>
              </a:spcBef>
              <a:spcAft>
                <a:spcPts val="0"/>
              </a:spcAft>
              <a:buSzPts val="1400"/>
              <a:buNone/>
              <a:defRPr/>
            </a:lvl3pPr>
            <a:lvl4pPr lvl="3" rtl="0" algn="l">
              <a:lnSpc>
                <a:spcPct val="85000"/>
              </a:lnSpc>
              <a:spcBef>
                <a:spcPts val="0"/>
              </a:spcBef>
              <a:spcAft>
                <a:spcPts val="0"/>
              </a:spcAft>
              <a:buSzPts val="1400"/>
              <a:buNone/>
              <a:defRPr/>
            </a:lvl4pPr>
            <a:lvl5pPr lvl="4" rtl="0" algn="l">
              <a:lnSpc>
                <a:spcPct val="85000"/>
              </a:lnSpc>
              <a:spcBef>
                <a:spcPts val="0"/>
              </a:spcBef>
              <a:spcAft>
                <a:spcPts val="0"/>
              </a:spcAft>
              <a:buSzPts val="1400"/>
              <a:buNone/>
              <a:defRPr/>
            </a:lvl5pPr>
            <a:lvl6pPr lvl="5" rtl="0" algn="l">
              <a:lnSpc>
                <a:spcPct val="85000"/>
              </a:lnSpc>
              <a:spcBef>
                <a:spcPts val="0"/>
              </a:spcBef>
              <a:spcAft>
                <a:spcPts val="0"/>
              </a:spcAft>
              <a:buSzPts val="1400"/>
              <a:buNone/>
              <a:defRPr/>
            </a:lvl6pPr>
            <a:lvl7pPr lvl="6" rtl="0" algn="l">
              <a:lnSpc>
                <a:spcPct val="85000"/>
              </a:lnSpc>
              <a:spcBef>
                <a:spcPts val="0"/>
              </a:spcBef>
              <a:spcAft>
                <a:spcPts val="0"/>
              </a:spcAft>
              <a:buSzPts val="1400"/>
              <a:buNone/>
              <a:defRPr/>
            </a:lvl7pPr>
            <a:lvl8pPr lvl="7" rtl="0" algn="l">
              <a:lnSpc>
                <a:spcPct val="85000"/>
              </a:lnSpc>
              <a:spcBef>
                <a:spcPts val="0"/>
              </a:spcBef>
              <a:spcAft>
                <a:spcPts val="0"/>
              </a:spcAft>
              <a:buSzPts val="1400"/>
              <a:buNone/>
              <a:defRPr/>
            </a:lvl8pPr>
            <a:lvl9pPr lvl="8" rtl="0" algn="l">
              <a:lnSpc>
                <a:spcPct val="85000"/>
              </a:lnSpc>
              <a:spcBef>
                <a:spcPts val="0"/>
              </a:spcBef>
              <a:spcAft>
                <a:spcPts val="0"/>
              </a:spcAft>
              <a:buSzPts val="1400"/>
              <a:buNone/>
              <a:defRPr/>
            </a:lvl9pPr>
          </a:lstStyle>
          <a:p/>
        </p:txBody>
      </p:sp>
      <p:sp>
        <p:nvSpPr>
          <p:cNvPr id="149" name="Google Shape;149;p20"/>
          <p:cNvSpPr txBox="1"/>
          <p:nvPr>
            <p:ph idx="12" type="sldNum"/>
          </p:nvPr>
        </p:nvSpPr>
        <p:spPr>
          <a:xfrm>
            <a:off x="8432800" y="4724400"/>
            <a:ext cx="254100" cy="155700"/>
          </a:xfrm>
          <a:prstGeom prst="rect">
            <a:avLst/>
          </a:prstGeom>
          <a:noFill/>
          <a:ln>
            <a:noFill/>
          </a:ln>
        </p:spPr>
        <p:txBody>
          <a:bodyPr anchorCtr="0" anchor="b" bIns="0" lIns="0" spcFirstLastPara="1" rIns="0" wrap="square" tIns="0">
            <a:noAutofit/>
          </a:bodyPr>
          <a:lstStyle>
            <a:lvl1pPr indent="0" lvl="0" marL="0" marR="0" rtl="0" algn="r">
              <a:spcBef>
                <a:spcPts val="0"/>
              </a:spcBef>
              <a:spcAft>
                <a:spcPts val="0"/>
              </a:spcAft>
              <a:buNone/>
              <a:defRPr i="0" u="none" cap="none" strike="noStrike">
                <a:solidFill>
                  <a:srgbClr val="B8C0BF"/>
                </a:solidFill>
              </a:defRPr>
            </a:lvl1pPr>
            <a:lvl2pPr indent="0" lvl="1" marL="0" marR="0" rtl="0" algn="r">
              <a:spcBef>
                <a:spcPts val="0"/>
              </a:spcBef>
              <a:spcAft>
                <a:spcPts val="0"/>
              </a:spcAft>
              <a:buNone/>
              <a:defRPr i="0" u="none" cap="none" strike="noStrike">
                <a:solidFill>
                  <a:srgbClr val="B8C0BF"/>
                </a:solidFill>
              </a:defRPr>
            </a:lvl2pPr>
            <a:lvl3pPr indent="0" lvl="2" marL="0" marR="0" rtl="0" algn="r">
              <a:spcBef>
                <a:spcPts val="0"/>
              </a:spcBef>
              <a:spcAft>
                <a:spcPts val="0"/>
              </a:spcAft>
              <a:buNone/>
              <a:defRPr i="0" u="none" cap="none" strike="noStrike">
                <a:solidFill>
                  <a:srgbClr val="B8C0BF"/>
                </a:solidFill>
              </a:defRPr>
            </a:lvl3pPr>
            <a:lvl4pPr indent="0" lvl="3" marL="0" marR="0" rtl="0" algn="r">
              <a:spcBef>
                <a:spcPts val="0"/>
              </a:spcBef>
              <a:spcAft>
                <a:spcPts val="0"/>
              </a:spcAft>
              <a:buNone/>
              <a:defRPr i="0" u="none" cap="none" strike="noStrike">
                <a:solidFill>
                  <a:srgbClr val="B8C0BF"/>
                </a:solidFill>
              </a:defRPr>
            </a:lvl4pPr>
            <a:lvl5pPr indent="0" lvl="4" marL="0" marR="0" rtl="0" algn="r">
              <a:spcBef>
                <a:spcPts val="0"/>
              </a:spcBef>
              <a:spcAft>
                <a:spcPts val="0"/>
              </a:spcAft>
              <a:buNone/>
              <a:defRPr i="0" u="none" cap="none" strike="noStrike">
                <a:solidFill>
                  <a:srgbClr val="B8C0BF"/>
                </a:solidFill>
              </a:defRPr>
            </a:lvl5pPr>
            <a:lvl6pPr indent="0" lvl="5" marL="0" marR="0" rtl="0" algn="r">
              <a:spcBef>
                <a:spcPts val="0"/>
              </a:spcBef>
              <a:spcAft>
                <a:spcPts val="0"/>
              </a:spcAft>
              <a:buNone/>
              <a:defRPr i="0" u="none" cap="none" strike="noStrike">
                <a:solidFill>
                  <a:srgbClr val="B8C0BF"/>
                </a:solidFill>
              </a:defRPr>
            </a:lvl6pPr>
            <a:lvl7pPr indent="0" lvl="6" marL="0" marR="0" rtl="0" algn="r">
              <a:spcBef>
                <a:spcPts val="0"/>
              </a:spcBef>
              <a:spcAft>
                <a:spcPts val="0"/>
              </a:spcAft>
              <a:buNone/>
              <a:defRPr i="0" u="none" cap="none" strike="noStrike">
                <a:solidFill>
                  <a:srgbClr val="B8C0BF"/>
                </a:solidFill>
              </a:defRPr>
            </a:lvl7pPr>
            <a:lvl8pPr indent="0" lvl="7" marL="0" marR="0" rtl="0" algn="r">
              <a:spcBef>
                <a:spcPts val="0"/>
              </a:spcBef>
              <a:spcAft>
                <a:spcPts val="0"/>
              </a:spcAft>
              <a:buNone/>
              <a:defRPr i="0" u="none" cap="none" strike="noStrike">
                <a:solidFill>
                  <a:srgbClr val="B8C0BF"/>
                </a:solidFill>
              </a:defRPr>
            </a:lvl8pPr>
            <a:lvl9pPr indent="0" lvl="8" marL="0" marR="0" rtl="0" algn="r">
              <a:spcBef>
                <a:spcPts val="0"/>
              </a:spcBef>
              <a:spcAft>
                <a:spcPts val="0"/>
              </a:spcAft>
              <a:buNone/>
              <a:defRPr i="0" u="none" cap="none" strike="noStrike">
                <a:solidFill>
                  <a:srgbClr val="B8C0BF"/>
                </a:solidFill>
              </a:defRPr>
            </a:lvl9pPr>
          </a:lstStyle>
          <a:p>
            <a:pPr indent="0" lvl="0" marL="0" rtl="0" algn="r">
              <a:spcBef>
                <a:spcPts val="0"/>
              </a:spcBef>
              <a:spcAft>
                <a:spcPts val="0"/>
              </a:spcAft>
              <a:buNone/>
            </a:pPr>
            <a:fld id="{00000000-1234-1234-1234-123412341234}" type="slidenum">
              <a:rPr lang="en-US"/>
              <a:t>‹#›</a:t>
            </a:fld>
            <a:endParaRPr/>
          </a:p>
        </p:txBody>
      </p:sp>
      <p:sp>
        <p:nvSpPr>
          <p:cNvPr id="150" name="Google Shape;150;p20"/>
          <p:cNvSpPr txBox="1"/>
          <p:nvPr>
            <p:ph idx="1" type="body"/>
          </p:nvPr>
        </p:nvSpPr>
        <p:spPr>
          <a:xfrm>
            <a:off x="486900" y="1090525"/>
            <a:ext cx="8170200" cy="3586500"/>
          </a:xfrm>
          <a:prstGeom prst="rect">
            <a:avLst/>
          </a:prstGeom>
        </p:spPr>
        <p:txBody>
          <a:bodyPr anchorCtr="0" anchor="t" bIns="0" lIns="0" spcFirstLastPara="1" rIns="0" wrap="square" tIns="45700">
            <a:noAutofit/>
          </a:bodyPr>
          <a:lstStyle>
            <a:lvl1pPr indent="-228600" lvl="0" marL="457200">
              <a:spcBef>
                <a:spcPts val="280"/>
              </a:spcBef>
              <a:spcAft>
                <a:spcPts val="0"/>
              </a:spcAft>
              <a:buSzPts val="1400"/>
              <a:buNone/>
              <a:defRPr sz="1400"/>
            </a:lvl1pPr>
            <a:lvl2pPr indent="-228600" lvl="1" marL="914400">
              <a:spcBef>
                <a:spcPts val="800"/>
              </a:spcBef>
              <a:spcAft>
                <a:spcPts val="0"/>
              </a:spcAft>
              <a:buSzPts val="1400"/>
              <a:buNone/>
              <a:defRPr sz="1400"/>
            </a:lvl2pPr>
            <a:lvl3pPr indent="-228600" lvl="2" marL="1371600">
              <a:spcBef>
                <a:spcPts val="280"/>
              </a:spcBef>
              <a:spcAft>
                <a:spcPts val="0"/>
              </a:spcAft>
              <a:buSzPts val="1400"/>
              <a:buNone/>
              <a:defRPr sz="1400"/>
            </a:lvl3pPr>
            <a:lvl4pPr indent="-228600" lvl="3" marL="1828800">
              <a:spcBef>
                <a:spcPts val="280"/>
              </a:spcBef>
              <a:spcAft>
                <a:spcPts val="0"/>
              </a:spcAft>
              <a:buSzPts val="1400"/>
              <a:buNone/>
              <a:defRPr sz="1400"/>
            </a:lvl4pPr>
            <a:lvl5pPr indent="-228600" lvl="4" marL="2286000">
              <a:spcBef>
                <a:spcPts val="280"/>
              </a:spcBef>
              <a:spcAft>
                <a:spcPts val="0"/>
              </a:spcAft>
              <a:buSzPts val="1400"/>
              <a:buNone/>
              <a:defRPr sz="1400"/>
            </a:lvl5pPr>
            <a:lvl6pPr indent="-317500" lvl="5" marL="2743200">
              <a:spcBef>
                <a:spcPts val="400"/>
              </a:spcBef>
              <a:spcAft>
                <a:spcPts val="0"/>
              </a:spcAft>
              <a:buSzPts val="1400"/>
              <a:buChar char="•"/>
              <a:defRPr sz="1400"/>
            </a:lvl6pPr>
            <a:lvl7pPr indent="-317500" lvl="6" marL="3200400">
              <a:spcBef>
                <a:spcPts val="400"/>
              </a:spcBef>
              <a:spcAft>
                <a:spcPts val="0"/>
              </a:spcAft>
              <a:buSzPts val="1400"/>
              <a:buChar char="•"/>
              <a:defRPr sz="1400"/>
            </a:lvl7pPr>
            <a:lvl8pPr indent="-317500" lvl="7" marL="3657600">
              <a:spcBef>
                <a:spcPts val="400"/>
              </a:spcBef>
              <a:spcAft>
                <a:spcPts val="0"/>
              </a:spcAft>
              <a:buSzPts val="1400"/>
              <a:buChar char="•"/>
              <a:defRPr sz="1400"/>
            </a:lvl8pPr>
            <a:lvl9pPr indent="-317500" lvl="8" marL="4114800">
              <a:spcBef>
                <a:spcPts val="400"/>
              </a:spcBef>
              <a:spcAft>
                <a:spcPts val="0"/>
              </a:spcAft>
              <a:buSzPts val="1400"/>
              <a:buChar char="•"/>
              <a:defRPr sz="1400"/>
            </a:lvl9pPr>
          </a:lstStyle>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 non-photo option" showMasterSp="0">
  <p:cSld name="Walmart Title_1">
    <p:bg>
      <p:bgPr>
        <a:solidFill>
          <a:schemeClr val="dk1"/>
        </a:solidFill>
      </p:bgPr>
    </p:bg>
    <p:spTree>
      <p:nvGrpSpPr>
        <p:cNvPr id="22" name="Shape 22"/>
        <p:cNvGrpSpPr/>
        <p:nvPr/>
      </p:nvGrpSpPr>
      <p:grpSpPr>
        <a:xfrm>
          <a:off x="0" y="0"/>
          <a:ext cx="0" cy="0"/>
          <a:chOff x="0" y="0"/>
          <a:chExt cx="0" cy="0"/>
        </a:xfrm>
      </p:grpSpPr>
      <p:sp>
        <p:nvSpPr>
          <p:cNvPr id="23" name="Google Shape;23;p3"/>
          <p:cNvSpPr txBox="1"/>
          <p:nvPr>
            <p:ph type="title"/>
          </p:nvPr>
        </p:nvSpPr>
        <p:spPr>
          <a:xfrm>
            <a:off x="3323425" y="1410700"/>
            <a:ext cx="5271600" cy="649200"/>
          </a:xfrm>
          <a:prstGeom prst="rect">
            <a:avLst/>
          </a:prstGeom>
        </p:spPr>
        <p:txBody>
          <a:bodyPr anchorCtr="0" anchor="t" bIns="0" lIns="0" spcFirstLastPara="1" rIns="0" wrap="square" tIns="45700">
            <a:noAutofit/>
          </a:bodyPr>
          <a:lstStyle>
            <a:lvl1pPr lvl="0" rtl="0">
              <a:spcBef>
                <a:spcPts val="0"/>
              </a:spcBef>
              <a:spcAft>
                <a:spcPts val="0"/>
              </a:spcAft>
              <a:buNone/>
              <a:defRPr sz="5000">
                <a:solidFill>
                  <a:schemeClr val="lt1"/>
                </a:solidFill>
                <a:latin typeface="Hind Siliguri Medium"/>
                <a:ea typeface="Hind Siliguri Medium"/>
                <a:cs typeface="Hind Siliguri Medium"/>
                <a:sym typeface="Hind Siliguri Medium"/>
              </a:defRPr>
            </a:lvl1pPr>
            <a:lvl2pPr lvl="1" rtl="0">
              <a:spcBef>
                <a:spcPts val="0"/>
              </a:spcBef>
              <a:spcAft>
                <a:spcPts val="0"/>
              </a:spcAft>
              <a:buNone/>
              <a:defRPr sz="5000">
                <a:solidFill>
                  <a:schemeClr val="accent1"/>
                </a:solidFill>
              </a:defRPr>
            </a:lvl2pPr>
            <a:lvl3pPr lvl="2" rtl="0">
              <a:spcBef>
                <a:spcPts val="0"/>
              </a:spcBef>
              <a:spcAft>
                <a:spcPts val="0"/>
              </a:spcAft>
              <a:buNone/>
              <a:defRPr sz="5000">
                <a:solidFill>
                  <a:schemeClr val="accent1"/>
                </a:solidFill>
              </a:defRPr>
            </a:lvl3pPr>
            <a:lvl4pPr lvl="3" rtl="0">
              <a:spcBef>
                <a:spcPts val="0"/>
              </a:spcBef>
              <a:spcAft>
                <a:spcPts val="0"/>
              </a:spcAft>
              <a:buNone/>
              <a:defRPr sz="5000">
                <a:solidFill>
                  <a:schemeClr val="accent1"/>
                </a:solidFill>
              </a:defRPr>
            </a:lvl4pPr>
            <a:lvl5pPr lvl="4" rtl="0">
              <a:spcBef>
                <a:spcPts val="0"/>
              </a:spcBef>
              <a:spcAft>
                <a:spcPts val="0"/>
              </a:spcAft>
              <a:buNone/>
              <a:defRPr sz="5000">
                <a:solidFill>
                  <a:schemeClr val="accent1"/>
                </a:solidFill>
              </a:defRPr>
            </a:lvl5pPr>
            <a:lvl6pPr lvl="5" rtl="0">
              <a:spcBef>
                <a:spcPts val="0"/>
              </a:spcBef>
              <a:spcAft>
                <a:spcPts val="0"/>
              </a:spcAft>
              <a:buNone/>
              <a:defRPr sz="5000">
                <a:solidFill>
                  <a:schemeClr val="accent1"/>
                </a:solidFill>
              </a:defRPr>
            </a:lvl6pPr>
            <a:lvl7pPr lvl="6" rtl="0">
              <a:spcBef>
                <a:spcPts val="0"/>
              </a:spcBef>
              <a:spcAft>
                <a:spcPts val="0"/>
              </a:spcAft>
              <a:buNone/>
              <a:defRPr sz="5000">
                <a:solidFill>
                  <a:schemeClr val="accent1"/>
                </a:solidFill>
              </a:defRPr>
            </a:lvl7pPr>
            <a:lvl8pPr lvl="7" rtl="0">
              <a:spcBef>
                <a:spcPts val="0"/>
              </a:spcBef>
              <a:spcAft>
                <a:spcPts val="0"/>
              </a:spcAft>
              <a:buNone/>
              <a:defRPr sz="5000">
                <a:solidFill>
                  <a:schemeClr val="accent1"/>
                </a:solidFill>
              </a:defRPr>
            </a:lvl8pPr>
            <a:lvl9pPr lvl="8" rtl="0">
              <a:spcBef>
                <a:spcPts val="0"/>
              </a:spcBef>
              <a:spcAft>
                <a:spcPts val="0"/>
              </a:spcAft>
              <a:buNone/>
              <a:defRPr sz="5000">
                <a:solidFill>
                  <a:schemeClr val="accent1"/>
                </a:solidFill>
              </a:defRPr>
            </a:lvl9pPr>
          </a:lstStyle>
          <a:p/>
        </p:txBody>
      </p:sp>
      <p:sp>
        <p:nvSpPr>
          <p:cNvPr id="24" name="Google Shape;24;p3"/>
          <p:cNvSpPr txBox="1"/>
          <p:nvPr>
            <p:ph idx="12" type="sldNum"/>
          </p:nvPr>
        </p:nvSpPr>
        <p:spPr>
          <a:xfrm>
            <a:off x="8143451" y="4594175"/>
            <a:ext cx="514500" cy="288300"/>
          </a:xfrm>
          <a:prstGeom prst="rect">
            <a:avLst/>
          </a:prstGeom>
        </p:spPr>
        <p:txBody>
          <a:bodyPr anchorCtr="0" anchor="b" bIns="0" lIns="0" spcFirstLastPara="1" rIns="0" wrap="square" tIns="0">
            <a:noAutofit/>
          </a:bodyPr>
          <a:lstStyle>
            <a:lvl1pPr lvl="0" rtl="0" algn="r">
              <a:buNone/>
              <a:defRPr/>
            </a:lvl1pPr>
            <a:lvl2pPr lvl="1" rtl="0" algn="r">
              <a:buNone/>
              <a:defRPr/>
            </a:lvl2pPr>
            <a:lvl3pPr lvl="2" rtl="0" algn="r">
              <a:buNone/>
              <a:defRPr/>
            </a:lvl3pPr>
            <a:lvl4pPr lvl="3" rtl="0" algn="r">
              <a:buNone/>
              <a:defRPr/>
            </a:lvl4pPr>
            <a:lvl5pPr lvl="4" rtl="0" algn="r">
              <a:buNone/>
              <a:defRPr/>
            </a:lvl5pPr>
            <a:lvl6pPr lvl="5" rtl="0" algn="r">
              <a:buNone/>
              <a:defRPr/>
            </a:lvl6pPr>
            <a:lvl7pPr lvl="6" rtl="0" algn="r">
              <a:buNone/>
              <a:defRPr/>
            </a:lvl7pPr>
            <a:lvl8pPr lvl="7" rtl="0" algn="r">
              <a:buNone/>
              <a:defRPr/>
            </a:lvl8pPr>
            <a:lvl9pPr lvl="8" rtl="0" algn="r">
              <a:buNone/>
              <a:defRPr/>
            </a:lvl9pPr>
          </a:lstStyle>
          <a:p>
            <a:pPr indent="0" lvl="0" marL="0" rtl="0" algn="r">
              <a:spcBef>
                <a:spcPts val="0"/>
              </a:spcBef>
              <a:spcAft>
                <a:spcPts val="0"/>
              </a:spcAft>
              <a:buNone/>
            </a:pPr>
            <a:fld id="{00000000-1234-1234-1234-123412341234}" type="slidenum">
              <a:rPr lang="en-US"/>
              <a:t>‹#›</a:t>
            </a:fld>
            <a:endParaRPr/>
          </a:p>
        </p:txBody>
      </p:sp>
      <p:sp>
        <p:nvSpPr>
          <p:cNvPr id="25" name="Google Shape;25;p3"/>
          <p:cNvSpPr/>
          <p:nvPr/>
        </p:nvSpPr>
        <p:spPr>
          <a:xfrm>
            <a:off x="508050" y="4721953"/>
            <a:ext cx="3440100" cy="160500"/>
          </a:xfrm>
          <a:prstGeom prst="rect">
            <a:avLst/>
          </a:prstGeom>
          <a:noFill/>
          <a:ln>
            <a:noFill/>
          </a:ln>
        </p:spPr>
        <p:txBody>
          <a:bodyPr anchorCtr="0" anchor="t" bIns="0" lIns="0" spcFirstLastPara="1" rIns="0" wrap="square" tIns="0">
            <a:noAutofit/>
          </a:bodyPr>
          <a:lstStyle/>
          <a:p>
            <a:pPr indent="0" lvl="0" marL="0" rtl="0" algn="l">
              <a:lnSpc>
                <a:spcPct val="80000"/>
              </a:lnSpc>
              <a:spcBef>
                <a:spcPts val="700"/>
              </a:spcBef>
              <a:spcAft>
                <a:spcPts val="0"/>
              </a:spcAft>
              <a:buClr>
                <a:srgbClr val="EFEFEF"/>
              </a:buClr>
              <a:buSzPts val="2300"/>
              <a:buFont typeface="Helvetica Neue"/>
              <a:buNone/>
            </a:pPr>
            <a:r>
              <a:rPr lang="en-US" sz="700">
                <a:solidFill>
                  <a:schemeClr val="lt2"/>
                </a:solidFill>
                <a:latin typeface="Crimson Pro Medium"/>
                <a:ea typeface="Crimson Pro Medium"/>
                <a:cs typeface="Crimson Pro Medium"/>
                <a:sym typeface="Crimson Pro Medium"/>
              </a:rPr>
              <a:t>Proprietary and Confidential — Not for distribution.</a:t>
            </a:r>
            <a:endParaRPr sz="700">
              <a:solidFill>
                <a:schemeClr val="lt2"/>
              </a:solidFill>
              <a:latin typeface="Crimson Pro Medium"/>
              <a:ea typeface="Crimson Pro Medium"/>
              <a:cs typeface="Crimson Pro Medium"/>
              <a:sym typeface="Crimson Pro Medium"/>
            </a:endParaRPr>
          </a:p>
        </p:txBody>
      </p:sp>
      <p:sp>
        <p:nvSpPr>
          <p:cNvPr id="26" name="Google Shape;26;p3"/>
          <p:cNvSpPr txBox="1"/>
          <p:nvPr>
            <p:ph idx="1" type="subTitle"/>
          </p:nvPr>
        </p:nvSpPr>
        <p:spPr>
          <a:xfrm>
            <a:off x="3323425" y="3672850"/>
            <a:ext cx="2661000" cy="187500"/>
          </a:xfrm>
          <a:prstGeom prst="rect">
            <a:avLst/>
          </a:prstGeom>
        </p:spPr>
        <p:txBody>
          <a:bodyPr anchorCtr="0" anchor="t" bIns="0" lIns="0" spcFirstLastPara="1" rIns="0" wrap="square" tIns="45700">
            <a:noAutofit/>
          </a:bodyPr>
          <a:lstStyle>
            <a:lvl1pPr lvl="0" rtl="0">
              <a:spcBef>
                <a:spcPts val="280"/>
              </a:spcBef>
              <a:spcAft>
                <a:spcPts val="0"/>
              </a:spcAft>
              <a:buNone/>
              <a:defRPr sz="1200">
                <a:solidFill>
                  <a:schemeClr val="dk2"/>
                </a:solidFill>
                <a:latin typeface="Crimson Pro Medium"/>
                <a:ea typeface="Crimson Pro Medium"/>
                <a:cs typeface="Crimson Pro Medium"/>
                <a:sym typeface="Crimson Pro Medium"/>
              </a:defRPr>
            </a:lvl1pPr>
            <a:lvl2pPr lvl="1" rtl="0">
              <a:spcBef>
                <a:spcPts val="280"/>
              </a:spcBef>
              <a:spcAft>
                <a:spcPts val="0"/>
              </a:spcAft>
              <a:buNone/>
              <a:defRPr sz="1200">
                <a:solidFill>
                  <a:schemeClr val="accent1"/>
                </a:solidFill>
              </a:defRPr>
            </a:lvl2pPr>
            <a:lvl3pPr lvl="2" rtl="0">
              <a:spcBef>
                <a:spcPts val="280"/>
              </a:spcBef>
              <a:spcAft>
                <a:spcPts val="0"/>
              </a:spcAft>
              <a:buNone/>
              <a:defRPr sz="1200">
                <a:solidFill>
                  <a:schemeClr val="accent1"/>
                </a:solidFill>
              </a:defRPr>
            </a:lvl3pPr>
            <a:lvl4pPr lvl="3" rtl="0">
              <a:spcBef>
                <a:spcPts val="280"/>
              </a:spcBef>
              <a:spcAft>
                <a:spcPts val="0"/>
              </a:spcAft>
              <a:buNone/>
              <a:defRPr sz="1200">
                <a:solidFill>
                  <a:schemeClr val="accent1"/>
                </a:solidFill>
              </a:defRPr>
            </a:lvl4pPr>
            <a:lvl5pPr lvl="4" rtl="0">
              <a:spcBef>
                <a:spcPts val="280"/>
              </a:spcBef>
              <a:spcAft>
                <a:spcPts val="0"/>
              </a:spcAft>
              <a:buNone/>
              <a:defRPr sz="1200">
                <a:solidFill>
                  <a:schemeClr val="accent1"/>
                </a:solidFill>
              </a:defRPr>
            </a:lvl5pPr>
            <a:lvl6pPr lvl="5" rtl="0">
              <a:spcBef>
                <a:spcPts val="280"/>
              </a:spcBef>
              <a:spcAft>
                <a:spcPts val="0"/>
              </a:spcAft>
              <a:buNone/>
              <a:defRPr sz="1200">
                <a:solidFill>
                  <a:schemeClr val="accent1"/>
                </a:solidFill>
              </a:defRPr>
            </a:lvl6pPr>
            <a:lvl7pPr lvl="6" rtl="0">
              <a:spcBef>
                <a:spcPts val="280"/>
              </a:spcBef>
              <a:spcAft>
                <a:spcPts val="0"/>
              </a:spcAft>
              <a:buNone/>
              <a:defRPr sz="1200">
                <a:solidFill>
                  <a:schemeClr val="accent1"/>
                </a:solidFill>
              </a:defRPr>
            </a:lvl7pPr>
            <a:lvl8pPr lvl="7" rtl="0">
              <a:spcBef>
                <a:spcPts val="280"/>
              </a:spcBef>
              <a:spcAft>
                <a:spcPts val="0"/>
              </a:spcAft>
              <a:buNone/>
              <a:defRPr sz="1200">
                <a:solidFill>
                  <a:schemeClr val="accent1"/>
                </a:solidFill>
              </a:defRPr>
            </a:lvl8pPr>
            <a:lvl9pPr lvl="8" rtl="0">
              <a:spcBef>
                <a:spcPts val="280"/>
              </a:spcBef>
              <a:spcAft>
                <a:spcPts val="0"/>
              </a:spcAft>
              <a:buNone/>
              <a:defRPr sz="1200">
                <a:solidFill>
                  <a:schemeClr val="accent1"/>
                </a:solidFill>
              </a:defRPr>
            </a:lvl9pPr>
          </a:lstStyle>
          <a:p/>
        </p:txBody>
      </p:sp>
      <p:sp>
        <p:nvSpPr>
          <p:cNvPr id="27" name="Google Shape;27;p3"/>
          <p:cNvSpPr txBox="1"/>
          <p:nvPr>
            <p:ph idx="2" type="subTitle"/>
          </p:nvPr>
        </p:nvSpPr>
        <p:spPr>
          <a:xfrm>
            <a:off x="7070200" y="3672850"/>
            <a:ext cx="1587600" cy="187500"/>
          </a:xfrm>
          <a:prstGeom prst="rect">
            <a:avLst/>
          </a:prstGeom>
        </p:spPr>
        <p:txBody>
          <a:bodyPr anchorCtr="0" anchor="t" bIns="0" lIns="0" spcFirstLastPara="1" rIns="0" wrap="square" tIns="45700">
            <a:noAutofit/>
          </a:bodyPr>
          <a:lstStyle>
            <a:lvl1pPr lvl="0" rtl="0">
              <a:spcBef>
                <a:spcPts val="280"/>
              </a:spcBef>
              <a:spcAft>
                <a:spcPts val="0"/>
              </a:spcAft>
              <a:buNone/>
              <a:defRPr sz="1200">
                <a:solidFill>
                  <a:schemeClr val="dk2"/>
                </a:solidFill>
                <a:latin typeface="Crimson Pro Medium"/>
                <a:ea typeface="Crimson Pro Medium"/>
                <a:cs typeface="Crimson Pro Medium"/>
                <a:sym typeface="Crimson Pro Medium"/>
              </a:defRPr>
            </a:lvl1pPr>
            <a:lvl2pPr lvl="1" rtl="0">
              <a:spcBef>
                <a:spcPts val="280"/>
              </a:spcBef>
              <a:spcAft>
                <a:spcPts val="0"/>
              </a:spcAft>
              <a:buNone/>
              <a:defRPr sz="1200">
                <a:solidFill>
                  <a:schemeClr val="accent1"/>
                </a:solidFill>
              </a:defRPr>
            </a:lvl2pPr>
            <a:lvl3pPr lvl="2" rtl="0">
              <a:spcBef>
                <a:spcPts val="280"/>
              </a:spcBef>
              <a:spcAft>
                <a:spcPts val="0"/>
              </a:spcAft>
              <a:buNone/>
              <a:defRPr sz="1200">
                <a:solidFill>
                  <a:schemeClr val="accent1"/>
                </a:solidFill>
              </a:defRPr>
            </a:lvl3pPr>
            <a:lvl4pPr lvl="3" rtl="0">
              <a:spcBef>
                <a:spcPts val="280"/>
              </a:spcBef>
              <a:spcAft>
                <a:spcPts val="0"/>
              </a:spcAft>
              <a:buNone/>
              <a:defRPr sz="1200">
                <a:solidFill>
                  <a:schemeClr val="accent1"/>
                </a:solidFill>
              </a:defRPr>
            </a:lvl4pPr>
            <a:lvl5pPr lvl="4" rtl="0">
              <a:spcBef>
                <a:spcPts val="280"/>
              </a:spcBef>
              <a:spcAft>
                <a:spcPts val="0"/>
              </a:spcAft>
              <a:buNone/>
              <a:defRPr sz="1200">
                <a:solidFill>
                  <a:schemeClr val="accent1"/>
                </a:solidFill>
              </a:defRPr>
            </a:lvl5pPr>
            <a:lvl6pPr lvl="5" rtl="0">
              <a:spcBef>
                <a:spcPts val="280"/>
              </a:spcBef>
              <a:spcAft>
                <a:spcPts val="0"/>
              </a:spcAft>
              <a:buNone/>
              <a:defRPr sz="1200">
                <a:solidFill>
                  <a:schemeClr val="accent1"/>
                </a:solidFill>
              </a:defRPr>
            </a:lvl6pPr>
            <a:lvl7pPr lvl="6" rtl="0">
              <a:spcBef>
                <a:spcPts val="280"/>
              </a:spcBef>
              <a:spcAft>
                <a:spcPts val="0"/>
              </a:spcAft>
              <a:buNone/>
              <a:defRPr sz="1200">
                <a:solidFill>
                  <a:schemeClr val="accent1"/>
                </a:solidFill>
              </a:defRPr>
            </a:lvl7pPr>
            <a:lvl8pPr lvl="7" rtl="0">
              <a:spcBef>
                <a:spcPts val="280"/>
              </a:spcBef>
              <a:spcAft>
                <a:spcPts val="0"/>
              </a:spcAft>
              <a:buNone/>
              <a:defRPr sz="1200">
                <a:solidFill>
                  <a:schemeClr val="accent1"/>
                </a:solidFill>
              </a:defRPr>
            </a:lvl8pPr>
            <a:lvl9pPr lvl="8" rtl="0">
              <a:spcBef>
                <a:spcPts val="280"/>
              </a:spcBef>
              <a:spcAft>
                <a:spcPts val="0"/>
              </a:spcAft>
              <a:buNone/>
              <a:defRPr sz="1200">
                <a:solidFill>
                  <a:schemeClr val="accent1"/>
                </a:solidFill>
              </a:defRPr>
            </a:lvl9pPr>
          </a:lstStyle>
          <a:p/>
        </p:txBody>
      </p:sp>
      <p:pic>
        <p:nvPicPr>
          <p:cNvPr id="28" name="Google Shape;28;p3"/>
          <p:cNvPicPr preferRelativeResize="0"/>
          <p:nvPr/>
        </p:nvPicPr>
        <p:blipFill>
          <a:blip r:embed="rId2">
            <a:alphaModFix/>
          </a:blip>
          <a:stretch>
            <a:fillRect/>
          </a:stretch>
        </p:blipFill>
        <p:spPr>
          <a:xfrm>
            <a:off x="508050" y="1642056"/>
            <a:ext cx="1066375" cy="347444"/>
          </a:xfrm>
          <a:prstGeom prst="rect">
            <a:avLst/>
          </a:prstGeom>
          <a:noFill/>
          <a:ln>
            <a:noFill/>
          </a:ln>
        </p:spPr>
      </p:pic>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quote slide">
  <p:cSld name="TITLE_ONLY_1">
    <p:spTree>
      <p:nvGrpSpPr>
        <p:cNvPr id="151" name="Shape 151"/>
        <p:cNvGrpSpPr/>
        <p:nvPr/>
      </p:nvGrpSpPr>
      <p:grpSpPr>
        <a:xfrm>
          <a:off x="0" y="0"/>
          <a:ext cx="0" cy="0"/>
          <a:chOff x="0" y="0"/>
          <a:chExt cx="0" cy="0"/>
        </a:xfrm>
      </p:grpSpPr>
      <p:sp>
        <p:nvSpPr>
          <p:cNvPr id="152" name="Google Shape;152;p21"/>
          <p:cNvSpPr/>
          <p:nvPr/>
        </p:nvSpPr>
        <p:spPr>
          <a:xfrm>
            <a:off x="4572000" y="0"/>
            <a:ext cx="4572000" cy="51435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1"/>
          <p:cNvSpPr txBox="1"/>
          <p:nvPr>
            <p:ph type="title"/>
          </p:nvPr>
        </p:nvSpPr>
        <p:spPr>
          <a:xfrm>
            <a:off x="441175" y="457200"/>
            <a:ext cx="3772200" cy="857400"/>
          </a:xfrm>
          <a:prstGeom prst="rect">
            <a:avLst/>
          </a:prstGeom>
          <a:noFill/>
          <a:ln>
            <a:noFill/>
          </a:ln>
        </p:spPr>
        <p:txBody>
          <a:bodyPr anchorCtr="0" anchor="t" bIns="0" lIns="0" spcFirstLastPara="1" rIns="0" wrap="square" tIns="45700">
            <a:noAutofit/>
          </a:bodyPr>
          <a:lstStyle>
            <a:lvl1pPr lvl="0" rtl="0" algn="l">
              <a:lnSpc>
                <a:spcPct val="85000"/>
              </a:lnSpc>
              <a:spcBef>
                <a:spcPts val="0"/>
              </a:spcBef>
              <a:spcAft>
                <a:spcPts val="0"/>
              </a:spcAft>
              <a:buSzPts val="3600"/>
              <a:buFont typeface="Hind Siliguri Medium"/>
              <a:buNone/>
              <a:defRPr>
                <a:latin typeface="Hind Siliguri Medium"/>
                <a:ea typeface="Hind Siliguri Medium"/>
                <a:cs typeface="Hind Siliguri Medium"/>
                <a:sym typeface="Hind Siliguri Medium"/>
              </a:defRPr>
            </a:lvl1pPr>
            <a:lvl2pPr lvl="1" rtl="0" algn="l">
              <a:lnSpc>
                <a:spcPct val="85000"/>
              </a:lnSpc>
              <a:spcBef>
                <a:spcPts val="0"/>
              </a:spcBef>
              <a:spcAft>
                <a:spcPts val="0"/>
              </a:spcAft>
              <a:buSzPts val="3600"/>
              <a:buNone/>
              <a:defRPr/>
            </a:lvl2pPr>
            <a:lvl3pPr lvl="2" rtl="0" algn="l">
              <a:lnSpc>
                <a:spcPct val="85000"/>
              </a:lnSpc>
              <a:spcBef>
                <a:spcPts val="0"/>
              </a:spcBef>
              <a:spcAft>
                <a:spcPts val="0"/>
              </a:spcAft>
              <a:buSzPts val="3600"/>
              <a:buNone/>
              <a:defRPr/>
            </a:lvl3pPr>
            <a:lvl4pPr lvl="3" rtl="0" algn="l">
              <a:lnSpc>
                <a:spcPct val="85000"/>
              </a:lnSpc>
              <a:spcBef>
                <a:spcPts val="0"/>
              </a:spcBef>
              <a:spcAft>
                <a:spcPts val="0"/>
              </a:spcAft>
              <a:buSzPts val="3600"/>
              <a:buNone/>
              <a:defRPr/>
            </a:lvl4pPr>
            <a:lvl5pPr lvl="4" rtl="0" algn="l">
              <a:lnSpc>
                <a:spcPct val="85000"/>
              </a:lnSpc>
              <a:spcBef>
                <a:spcPts val="0"/>
              </a:spcBef>
              <a:spcAft>
                <a:spcPts val="0"/>
              </a:spcAft>
              <a:buSzPts val="3600"/>
              <a:buNone/>
              <a:defRPr/>
            </a:lvl5pPr>
            <a:lvl6pPr lvl="5" rtl="0" algn="l">
              <a:lnSpc>
                <a:spcPct val="85000"/>
              </a:lnSpc>
              <a:spcBef>
                <a:spcPts val="0"/>
              </a:spcBef>
              <a:spcAft>
                <a:spcPts val="0"/>
              </a:spcAft>
              <a:buSzPts val="3600"/>
              <a:buNone/>
              <a:defRPr/>
            </a:lvl6pPr>
            <a:lvl7pPr lvl="6" rtl="0" algn="l">
              <a:lnSpc>
                <a:spcPct val="85000"/>
              </a:lnSpc>
              <a:spcBef>
                <a:spcPts val="0"/>
              </a:spcBef>
              <a:spcAft>
                <a:spcPts val="0"/>
              </a:spcAft>
              <a:buSzPts val="3600"/>
              <a:buNone/>
              <a:defRPr/>
            </a:lvl7pPr>
            <a:lvl8pPr lvl="7" rtl="0" algn="l">
              <a:lnSpc>
                <a:spcPct val="85000"/>
              </a:lnSpc>
              <a:spcBef>
                <a:spcPts val="0"/>
              </a:spcBef>
              <a:spcAft>
                <a:spcPts val="0"/>
              </a:spcAft>
              <a:buSzPts val="3600"/>
              <a:buNone/>
              <a:defRPr/>
            </a:lvl8pPr>
            <a:lvl9pPr lvl="8" rtl="0" algn="l">
              <a:lnSpc>
                <a:spcPct val="85000"/>
              </a:lnSpc>
              <a:spcBef>
                <a:spcPts val="0"/>
              </a:spcBef>
              <a:spcAft>
                <a:spcPts val="0"/>
              </a:spcAft>
              <a:buSzPts val="3600"/>
              <a:buNone/>
              <a:defRPr/>
            </a:lvl9pPr>
          </a:lstStyle>
          <a:p/>
        </p:txBody>
      </p:sp>
      <p:sp>
        <p:nvSpPr>
          <p:cNvPr id="154" name="Google Shape;154;p21"/>
          <p:cNvSpPr txBox="1"/>
          <p:nvPr>
            <p:ph idx="12" type="sldNum"/>
          </p:nvPr>
        </p:nvSpPr>
        <p:spPr>
          <a:xfrm>
            <a:off x="8432800" y="4724400"/>
            <a:ext cx="254100" cy="155700"/>
          </a:xfrm>
          <a:prstGeom prst="rect">
            <a:avLst/>
          </a:prstGeom>
          <a:noFill/>
          <a:ln>
            <a:noFill/>
          </a:ln>
        </p:spPr>
        <p:txBody>
          <a:bodyPr anchorCtr="0" anchor="b" bIns="0" lIns="0" spcFirstLastPara="1" rIns="0" wrap="square" tIns="0">
            <a:noAutofit/>
          </a:bodyPr>
          <a:lstStyle>
            <a:lvl1pPr indent="0" lvl="0" marL="0" marR="0" rtl="0" algn="r">
              <a:spcBef>
                <a:spcPts val="0"/>
              </a:spcBef>
              <a:spcAft>
                <a:spcPts val="0"/>
              </a:spcAft>
              <a:buNone/>
              <a:defRPr i="0" u="none" cap="none" strike="noStrike">
                <a:solidFill>
                  <a:schemeClr val="lt1"/>
                </a:solidFill>
              </a:defRPr>
            </a:lvl1pPr>
            <a:lvl2pPr indent="0" lvl="1" marL="0" marR="0" rtl="0" algn="r">
              <a:spcBef>
                <a:spcPts val="0"/>
              </a:spcBef>
              <a:spcAft>
                <a:spcPts val="0"/>
              </a:spcAft>
              <a:buNone/>
              <a:defRPr i="0" u="none" cap="none" strike="noStrike">
                <a:solidFill>
                  <a:schemeClr val="lt1"/>
                </a:solidFill>
              </a:defRPr>
            </a:lvl2pPr>
            <a:lvl3pPr indent="0" lvl="2" marL="0" marR="0" rtl="0" algn="r">
              <a:spcBef>
                <a:spcPts val="0"/>
              </a:spcBef>
              <a:spcAft>
                <a:spcPts val="0"/>
              </a:spcAft>
              <a:buNone/>
              <a:defRPr i="0" u="none" cap="none" strike="noStrike">
                <a:solidFill>
                  <a:schemeClr val="lt1"/>
                </a:solidFill>
              </a:defRPr>
            </a:lvl3pPr>
            <a:lvl4pPr indent="0" lvl="3" marL="0" marR="0" rtl="0" algn="r">
              <a:spcBef>
                <a:spcPts val="0"/>
              </a:spcBef>
              <a:spcAft>
                <a:spcPts val="0"/>
              </a:spcAft>
              <a:buNone/>
              <a:defRPr i="0" u="none" cap="none" strike="noStrike">
                <a:solidFill>
                  <a:schemeClr val="lt1"/>
                </a:solidFill>
              </a:defRPr>
            </a:lvl4pPr>
            <a:lvl5pPr indent="0" lvl="4" marL="0" marR="0" rtl="0" algn="r">
              <a:spcBef>
                <a:spcPts val="0"/>
              </a:spcBef>
              <a:spcAft>
                <a:spcPts val="0"/>
              </a:spcAft>
              <a:buNone/>
              <a:defRPr i="0" u="none" cap="none" strike="noStrike">
                <a:solidFill>
                  <a:schemeClr val="lt1"/>
                </a:solidFill>
              </a:defRPr>
            </a:lvl5pPr>
            <a:lvl6pPr indent="0" lvl="5" marL="0" marR="0" rtl="0" algn="r">
              <a:spcBef>
                <a:spcPts val="0"/>
              </a:spcBef>
              <a:spcAft>
                <a:spcPts val="0"/>
              </a:spcAft>
              <a:buNone/>
              <a:defRPr i="0" u="none" cap="none" strike="noStrike">
                <a:solidFill>
                  <a:schemeClr val="lt1"/>
                </a:solidFill>
              </a:defRPr>
            </a:lvl6pPr>
            <a:lvl7pPr indent="0" lvl="6" marL="0" marR="0" rtl="0" algn="r">
              <a:spcBef>
                <a:spcPts val="0"/>
              </a:spcBef>
              <a:spcAft>
                <a:spcPts val="0"/>
              </a:spcAft>
              <a:buNone/>
              <a:defRPr i="0" u="none" cap="none" strike="noStrike">
                <a:solidFill>
                  <a:schemeClr val="lt1"/>
                </a:solidFill>
              </a:defRPr>
            </a:lvl7pPr>
            <a:lvl8pPr indent="0" lvl="7" marL="0" marR="0" rtl="0" algn="r">
              <a:spcBef>
                <a:spcPts val="0"/>
              </a:spcBef>
              <a:spcAft>
                <a:spcPts val="0"/>
              </a:spcAft>
              <a:buNone/>
              <a:defRPr i="0" u="none" cap="none" strike="noStrike">
                <a:solidFill>
                  <a:schemeClr val="lt1"/>
                </a:solidFill>
              </a:defRPr>
            </a:lvl8pPr>
            <a:lvl9pPr indent="0" lvl="8" marL="0" marR="0" rtl="0" algn="r">
              <a:spcBef>
                <a:spcPts val="0"/>
              </a:spcBef>
              <a:spcAft>
                <a:spcPts val="0"/>
              </a:spcAft>
              <a:buNone/>
              <a:defRPr i="0" u="none" cap="none" strike="noStrike">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
        <p:nvSpPr>
          <p:cNvPr id="155" name="Google Shape;155;p21"/>
          <p:cNvSpPr txBox="1"/>
          <p:nvPr>
            <p:ph idx="1" type="body"/>
          </p:nvPr>
        </p:nvSpPr>
        <p:spPr>
          <a:xfrm>
            <a:off x="411480" y="1371600"/>
            <a:ext cx="3597900" cy="2113200"/>
          </a:xfrm>
          <a:prstGeom prst="rect">
            <a:avLst/>
          </a:prstGeom>
        </p:spPr>
        <p:txBody>
          <a:bodyPr anchorCtr="0" anchor="t" bIns="0" lIns="0" spcFirstLastPara="1" rIns="0" wrap="square" tIns="45700">
            <a:noAutofit/>
          </a:bodyPr>
          <a:lstStyle>
            <a:lvl1pPr indent="-228600" lvl="0" marL="457200">
              <a:spcBef>
                <a:spcPts val="280"/>
              </a:spcBef>
              <a:spcAft>
                <a:spcPts val="0"/>
              </a:spcAft>
              <a:buSzPts val="1600"/>
              <a:buNone/>
              <a:defRPr sz="1600"/>
            </a:lvl1pPr>
            <a:lvl2pPr indent="-228600" lvl="1" marL="914400">
              <a:spcBef>
                <a:spcPts val="800"/>
              </a:spcBef>
              <a:spcAft>
                <a:spcPts val="0"/>
              </a:spcAft>
              <a:buSzPts val="1600"/>
              <a:buNone/>
              <a:defRPr sz="1600"/>
            </a:lvl2pPr>
            <a:lvl3pPr indent="-228600" lvl="2" marL="1371600">
              <a:spcBef>
                <a:spcPts val="280"/>
              </a:spcBef>
              <a:spcAft>
                <a:spcPts val="0"/>
              </a:spcAft>
              <a:buSzPts val="1600"/>
              <a:buNone/>
              <a:defRPr sz="1600"/>
            </a:lvl3pPr>
            <a:lvl4pPr indent="-228600" lvl="3" marL="1828800">
              <a:spcBef>
                <a:spcPts val="280"/>
              </a:spcBef>
              <a:spcAft>
                <a:spcPts val="0"/>
              </a:spcAft>
              <a:buSzPts val="1600"/>
              <a:buNone/>
              <a:defRPr sz="1600"/>
            </a:lvl4pPr>
            <a:lvl5pPr indent="-228600" lvl="4" marL="2286000">
              <a:spcBef>
                <a:spcPts val="280"/>
              </a:spcBef>
              <a:spcAft>
                <a:spcPts val="0"/>
              </a:spcAft>
              <a:buSzPts val="1600"/>
              <a:buNone/>
              <a:defRPr sz="1600"/>
            </a:lvl5pPr>
            <a:lvl6pPr indent="-330200" lvl="5" marL="2743200">
              <a:spcBef>
                <a:spcPts val="400"/>
              </a:spcBef>
              <a:spcAft>
                <a:spcPts val="0"/>
              </a:spcAft>
              <a:buSzPts val="1600"/>
              <a:buChar char="•"/>
              <a:defRPr sz="1600"/>
            </a:lvl6pPr>
            <a:lvl7pPr indent="-330200" lvl="6" marL="3200400">
              <a:spcBef>
                <a:spcPts val="400"/>
              </a:spcBef>
              <a:spcAft>
                <a:spcPts val="0"/>
              </a:spcAft>
              <a:buSzPts val="1600"/>
              <a:buChar char="•"/>
              <a:defRPr sz="1600"/>
            </a:lvl7pPr>
            <a:lvl8pPr indent="-330200" lvl="7" marL="3657600">
              <a:spcBef>
                <a:spcPts val="400"/>
              </a:spcBef>
              <a:spcAft>
                <a:spcPts val="0"/>
              </a:spcAft>
              <a:buSzPts val="1600"/>
              <a:buChar char="•"/>
              <a:defRPr sz="1600"/>
            </a:lvl8pPr>
            <a:lvl9pPr indent="-330200" lvl="8" marL="4114800">
              <a:spcBef>
                <a:spcPts val="400"/>
              </a:spcBef>
              <a:spcAft>
                <a:spcPts val="0"/>
              </a:spcAft>
              <a:buSzPts val="1600"/>
              <a:buChar char="•"/>
              <a:defRPr sz="1600"/>
            </a:lvl9pPr>
          </a:lstStyle>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 image - Left">
  <p:cSld name="CUSTOM">
    <p:spTree>
      <p:nvGrpSpPr>
        <p:cNvPr id="156" name="Shape 156"/>
        <p:cNvGrpSpPr/>
        <p:nvPr/>
      </p:nvGrpSpPr>
      <p:grpSpPr>
        <a:xfrm>
          <a:off x="0" y="0"/>
          <a:ext cx="0" cy="0"/>
          <a:chOff x="0" y="0"/>
          <a:chExt cx="0" cy="0"/>
        </a:xfrm>
      </p:grpSpPr>
      <p:pic>
        <p:nvPicPr>
          <p:cNvPr id="157" name="Google Shape;157;p22"/>
          <p:cNvPicPr preferRelativeResize="0"/>
          <p:nvPr/>
        </p:nvPicPr>
        <p:blipFill rotWithShape="1">
          <a:blip r:embed="rId2">
            <a:alphaModFix/>
          </a:blip>
          <a:srcRect b="558" l="24731" r="38514" t="37348"/>
          <a:stretch/>
        </p:blipFill>
        <p:spPr>
          <a:xfrm>
            <a:off x="6" y="-2287"/>
            <a:ext cx="4572001" cy="5148104"/>
          </a:xfrm>
          <a:prstGeom prst="rect">
            <a:avLst/>
          </a:prstGeom>
          <a:noFill/>
          <a:ln>
            <a:noFill/>
          </a:ln>
        </p:spPr>
      </p:pic>
      <p:sp>
        <p:nvSpPr>
          <p:cNvPr id="158" name="Google Shape;158;p22"/>
          <p:cNvSpPr txBox="1"/>
          <p:nvPr>
            <p:ph type="title"/>
          </p:nvPr>
        </p:nvSpPr>
        <p:spPr>
          <a:xfrm>
            <a:off x="5029200" y="457200"/>
            <a:ext cx="3667800" cy="857400"/>
          </a:xfrm>
          <a:prstGeom prst="rect">
            <a:avLst/>
          </a:prstGeom>
        </p:spPr>
        <p:txBody>
          <a:bodyPr anchorCtr="0" anchor="t" bIns="0" lIns="0" spcFirstLastPara="1" rIns="0" wrap="square" tIns="45700">
            <a:noAutofit/>
          </a:bodyPr>
          <a:lstStyle>
            <a:lvl1pPr lvl="0">
              <a:spcBef>
                <a:spcPts val="0"/>
              </a:spcBef>
              <a:spcAft>
                <a:spcPts val="0"/>
              </a:spcAft>
              <a:buNone/>
              <a:defRPr sz="3200">
                <a:latin typeface="Hind Siliguri Medium"/>
                <a:ea typeface="Hind Siliguri Medium"/>
                <a:cs typeface="Hind Siliguri Medium"/>
                <a:sym typeface="Hind Siliguri Medium"/>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159" name="Google Shape;159;p22"/>
          <p:cNvSpPr/>
          <p:nvPr/>
        </p:nvSpPr>
        <p:spPr>
          <a:xfrm>
            <a:off x="1036675" y="4721953"/>
            <a:ext cx="3440100" cy="160500"/>
          </a:xfrm>
          <a:prstGeom prst="rect">
            <a:avLst/>
          </a:prstGeom>
          <a:noFill/>
          <a:ln>
            <a:noFill/>
          </a:ln>
        </p:spPr>
        <p:txBody>
          <a:bodyPr anchorCtr="0" anchor="t" bIns="0" lIns="0" spcFirstLastPara="1" rIns="0" wrap="square" tIns="0">
            <a:noAutofit/>
          </a:bodyPr>
          <a:lstStyle/>
          <a:p>
            <a:pPr indent="0" lvl="0" marL="0" rtl="0" algn="l">
              <a:lnSpc>
                <a:spcPct val="80000"/>
              </a:lnSpc>
              <a:spcBef>
                <a:spcPts val="700"/>
              </a:spcBef>
              <a:spcAft>
                <a:spcPts val="0"/>
              </a:spcAft>
              <a:buClr>
                <a:srgbClr val="EFEFEF"/>
              </a:buClr>
              <a:buSzPts val="2300"/>
              <a:buFont typeface="Helvetica Neue"/>
              <a:buNone/>
            </a:pPr>
            <a:r>
              <a:rPr lang="en-US" sz="700">
                <a:solidFill>
                  <a:srgbClr val="FFFFFF"/>
                </a:solidFill>
                <a:latin typeface="Helvetica Neue"/>
                <a:ea typeface="Helvetica Neue"/>
                <a:cs typeface="Helvetica Neue"/>
                <a:sym typeface="Helvetica Neue"/>
              </a:rPr>
              <a:t>Proprietary and Confidential — Not for distribution.</a:t>
            </a:r>
            <a:endParaRPr sz="700">
              <a:solidFill>
                <a:srgbClr val="FFFFFF"/>
              </a:solidFill>
              <a:latin typeface="Helvetica Neue"/>
              <a:ea typeface="Helvetica Neue"/>
              <a:cs typeface="Helvetica Neue"/>
              <a:sym typeface="Helvetica Neue"/>
            </a:endParaRPr>
          </a:p>
        </p:txBody>
      </p:sp>
      <p:sp>
        <p:nvSpPr>
          <p:cNvPr id="160" name="Google Shape;160;p22"/>
          <p:cNvSpPr txBox="1"/>
          <p:nvPr>
            <p:ph idx="12" type="sldNum"/>
          </p:nvPr>
        </p:nvSpPr>
        <p:spPr>
          <a:xfrm>
            <a:off x="8432800" y="4724400"/>
            <a:ext cx="254100" cy="155700"/>
          </a:xfrm>
          <a:prstGeom prst="rect">
            <a:avLst/>
          </a:prstGeom>
          <a:noFill/>
          <a:ln>
            <a:noFill/>
          </a:ln>
        </p:spPr>
        <p:txBody>
          <a:bodyPr anchorCtr="0" anchor="b" bIns="0" lIns="0" spcFirstLastPara="1" rIns="0" wrap="square" tIns="0">
            <a:noAutofit/>
          </a:bodyPr>
          <a:lstStyle>
            <a:lvl1pPr indent="0" lvl="0" marL="0" marR="0" rtl="0" algn="r">
              <a:spcBef>
                <a:spcPts val="0"/>
              </a:spcBef>
              <a:spcAft>
                <a:spcPts val="0"/>
              </a:spcAft>
              <a:buNone/>
              <a:defRPr i="0" u="none" cap="none" strike="noStrike">
                <a:solidFill>
                  <a:srgbClr val="B8C0BF"/>
                </a:solidFill>
              </a:defRPr>
            </a:lvl1pPr>
            <a:lvl2pPr indent="0" lvl="1" marL="0" marR="0" rtl="0" algn="r">
              <a:spcBef>
                <a:spcPts val="0"/>
              </a:spcBef>
              <a:spcAft>
                <a:spcPts val="0"/>
              </a:spcAft>
              <a:buNone/>
              <a:defRPr i="0" u="none" cap="none" strike="noStrike">
                <a:solidFill>
                  <a:srgbClr val="B8C0BF"/>
                </a:solidFill>
              </a:defRPr>
            </a:lvl2pPr>
            <a:lvl3pPr indent="0" lvl="2" marL="0" marR="0" rtl="0" algn="r">
              <a:spcBef>
                <a:spcPts val="0"/>
              </a:spcBef>
              <a:spcAft>
                <a:spcPts val="0"/>
              </a:spcAft>
              <a:buNone/>
              <a:defRPr i="0" u="none" cap="none" strike="noStrike">
                <a:solidFill>
                  <a:srgbClr val="B8C0BF"/>
                </a:solidFill>
              </a:defRPr>
            </a:lvl3pPr>
            <a:lvl4pPr indent="0" lvl="3" marL="0" marR="0" rtl="0" algn="r">
              <a:spcBef>
                <a:spcPts val="0"/>
              </a:spcBef>
              <a:spcAft>
                <a:spcPts val="0"/>
              </a:spcAft>
              <a:buNone/>
              <a:defRPr i="0" u="none" cap="none" strike="noStrike">
                <a:solidFill>
                  <a:srgbClr val="B8C0BF"/>
                </a:solidFill>
              </a:defRPr>
            </a:lvl4pPr>
            <a:lvl5pPr indent="0" lvl="4" marL="0" marR="0" rtl="0" algn="r">
              <a:spcBef>
                <a:spcPts val="0"/>
              </a:spcBef>
              <a:spcAft>
                <a:spcPts val="0"/>
              </a:spcAft>
              <a:buNone/>
              <a:defRPr i="0" u="none" cap="none" strike="noStrike">
                <a:solidFill>
                  <a:srgbClr val="B8C0BF"/>
                </a:solidFill>
              </a:defRPr>
            </a:lvl5pPr>
            <a:lvl6pPr indent="0" lvl="5" marL="0" marR="0" rtl="0" algn="r">
              <a:spcBef>
                <a:spcPts val="0"/>
              </a:spcBef>
              <a:spcAft>
                <a:spcPts val="0"/>
              </a:spcAft>
              <a:buNone/>
              <a:defRPr i="0" u="none" cap="none" strike="noStrike">
                <a:solidFill>
                  <a:srgbClr val="B8C0BF"/>
                </a:solidFill>
              </a:defRPr>
            </a:lvl6pPr>
            <a:lvl7pPr indent="0" lvl="6" marL="0" marR="0" rtl="0" algn="r">
              <a:spcBef>
                <a:spcPts val="0"/>
              </a:spcBef>
              <a:spcAft>
                <a:spcPts val="0"/>
              </a:spcAft>
              <a:buNone/>
              <a:defRPr i="0" u="none" cap="none" strike="noStrike">
                <a:solidFill>
                  <a:srgbClr val="B8C0BF"/>
                </a:solidFill>
              </a:defRPr>
            </a:lvl7pPr>
            <a:lvl8pPr indent="0" lvl="7" marL="0" marR="0" rtl="0" algn="r">
              <a:spcBef>
                <a:spcPts val="0"/>
              </a:spcBef>
              <a:spcAft>
                <a:spcPts val="0"/>
              </a:spcAft>
              <a:buNone/>
              <a:defRPr i="0" u="none" cap="none" strike="noStrike">
                <a:solidFill>
                  <a:srgbClr val="B8C0BF"/>
                </a:solidFill>
              </a:defRPr>
            </a:lvl8pPr>
            <a:lvl9pPr indent="0" lvl="8" marL="0" marR="0" rtl="0" algn="r">
              <a:spcBef>
                <a:spcPts val="0"/>
              </a:spcBef>
              <a:spcAft>
                <a:spcPts val="0"/>
              </a:spcAft>
              <a:buNone/>
              <a:defRPr i="0" u="none" cap="none" strike="noStrike">
                <a:solidFill>
                  <a:srgbClr val="B8C0BF"/>
                </a:solidFill>
              </a:defRPr>
            </a:lvl9pPr>
          </a:lstStyle>
          <a:p>
            <a:pPr indent="0" lvl="0" marL="0" rtl="0" algn="r">
              <a:spcBef>
                <a:spcPts val="0"/>
              </a:spcBef>
              <a:spcAft>
                <a:spcPts val="0"/>
              </a:spcAft>
              <a:buNone/>
            </a:pPr>
            <a:fld id="{00000000-1234-1234-1234-123412341234}" type="slidenum">
              <a:rPr lang="en-US"/>
              <a:t>‹#›</a:t>
            </a:fld>
            <a:endParaRPr/>
          </a:p>
        </p:txBody>
      </p:sp>
      <p:sp>
        <p:nvSpPr>
          <p:cNvPr id="161" name="Google Shape;161;p22"/>
          <p:cNvSpPr txBox="1"/>
          <p:nvPr>
            <p:ph idx="1" type="body"/>
          </p:nvPr>
        </p:nvSpPr>
        <p:spPr>
          <a:xfrm>
            <a:off x="5029200" y="1828800"/>
            <a:ext cx="3699600" cy="2694300"/>
          </a:xfrm>
          <a:prstGeom prst="rect">
            <a:avLst/>
          </a:prstGeom>
        </p:spPr>
        <p:txBody>
          <a:bodyPr anchorCtr="0" anchor="t" bIns="0" lIns="0" spcFirstLastPara="1" rIns="0" wrap="square" tIns="45700">
            <a:noAutofit/>
          </a:bodyPr>
          <a:lstStyle>
            <a:lvl1pPr indent="-228600" lvl="0" marL="457200" rtl="0">
              <a:spcBef>
                <a:spcPts val="280"/>
              </a:spcBef>
              <a:spcAft>
                <a:spcPts val="0"/>
              </a:spcAft>
              <a:buSzPts val="1400"/>
              <a:buNone/>
              <a:defRPr sz="1400"/>
            </a:lvl1pPr>
            <a:lvl2pPr indent="-228600" lvl="1" marL="914400" rtl="0">
              <a:spcBef>
                <a:spcPts val="800"/>
              </a:spcBef>
              <a:spcAft>
                <a:spcPts val="0"/>
              </a:spcAft>
              <a:buSzPts val="1400"/>
              <a:buNone/>
              <a:defRPr sz="1400"/>
            </a:lvl2pPr>
            <a:lvl3pPr indent="-228600" lvl="2" marL="1371600" rtl="0">
              <a:spcBef>
                <a:spcPts val="280"/>
              </a:spcBef>
              <a:spcAft>
                <a:spcPts val="0"/>
              </a:spcAft>
              <a:buSzPts val="1400"/>
              <a:buNone/>
              <a:defRPr sz="1400"/>
            </a:lvl3pPr>
            <a:lvl4pPr indent="-228600" lvl="3" marL="1828800" rtl="0">
              <a:spcBef>
                <a:spcPts val="280"/>
              </a:spcBef>
              <a:spcAft>
                <a:spcPts val="0"/>
              </a:spcAft>
              <a:buSzPts val="1400"/>
              <a:buNone/>
              <a:defRPr sz="1400"/>
            </a:lvl4pPr>
            <a:lvl5pPr indent="-228600" lvl="4" marL="2286000" rtl="0">
              <a:spcBef>
                <a:spcPts val="280"/>
              </a:spcBef>
              <a:spcAft>
                <a:spcPts val="0"/>
              </a:spcAft>
              <a:buSzPts val="1400"/>
              <a:buNone/>
              <a:defRPr sz="1400"/>
            </a:lvl5pPr>
            <a:lvl6pPr indent="-317500" lvl="5" marL="2743200" rtl="0">
              <a:spcBef>
                <a:spcPts val="400"/>
              </a:spcBef>
              <a:spcAft>
                <a:spcPts val="0"/>
              </a:spcAft>
              <a:buSzPts val="1400"/>
              <a:buChar char="•"/>
              <a:defRPr sz="1400"/>
            </a:lvl6pPr>
            <a:lvl7pPr indent="-317500" lvl="6" marL="3200400" rtl="0">
              <a:spcBef>
                <a:spcPts val="400"/>
              </a:spcBef>
              <a:spcAft>
                <a:spcPts val="0"/>
              </a:spcAft>
              <a:buSzPts val="1400"/>
              <a:buChar char="•"/>
              <a:defRPr sz="1400"/>
            </a:lvl7pPr>
            <a:lvl8pPr indent="-317500" lvl="7" marL="3657600" rtl="0">
              <a:spcBef>
                <a:spcPts val="400"/>
              </a:spcBef>
              <a:spcAft>
                <a:spcPts val="0"/>
              </a:spcAft>
              <a:buSzPts val="1400"/>
              <a:buChar char="•"/>
              <a:defRPr sz="1400"/>
            </a:lvl8pPr>
            <a:lvl9pPr indent="-317500" lvl="8" marL="4114800" rtl="0">
              <a:spcBef>
                <a:spcPts val="400"/>
              </a:spcBef>
              <a:spcAft>
                <a:spcPts val="0"/>
              </a:spcAft>
              <a:buSzPts val="1400"/>
              <a:buChar char="•"/>
              <a:defRPr sz="1400"/>
            </a:lvl9pPr>
          </a:lstStyle>
          <a:p/>
        </p:txBody>
      </p:sp>
      <p:pic>
        <p:nvPicPr>
          <p:cNvPr id="162" name="Google Shape;162;p22"/>
          <p:cNvPicPr preferRelativeResize="0"/>
          <p:nvPr/>
        </p:nvPicPr>
        <p:blipFill>
          <a:blip r:embed="rId3">
            <a:alphaModFix/>
          </a:blip>
          <a:stretch>
            <a:fillRect/>
          </a:stretch>
        </p:blipFill>
        <p:spPr>
          <a:xfrm>
            <a:off x="382232" y="4737040"/>
            <a:ext cx="492641" cy="16050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 image - Left">
  <p:cSld name="CUSTOM_2">
    <p:spTree>
      <p:nvGrpSpPr>
        <p:cNvPr id="163" name="Shape 163"/>
        <p:cNvGrpSpPr/>
        <p:nvPr/>
      </p:nvGrpSpPr>
      <p:grpSpPr>
        <a:xfrm>
          <a:off x="0" y="0"/>
          <a:ext cx="0" cy="0"/>
          <a:chOff x="0" y="0"/>
          <a:chExt cx="0" cy="0"/>
        </a:xfrm>
      </p:grpSpPr>
      <p:pic>
        <p:nvPicPr>
          <p:cNvPr id="164" name="Google Shape;164;p23"/>
          <p:cNvPicPr preferRelativeResize="0"/>
          <p:nvPr/>
        </p:nvPicPr>
        <p:blipFill rotWithShape="1">
          <a:blip r:embed="rId2">
            <a:alphaModFix/>
          </a:blip>
          <a:srcRect b="0" l="31434" r="21210" t="0"/>
          <a:stretch/>
        </p:blipFill>
        <p:spPr>
          <a:xfrm>
            <a:off x="1" y="-2296"/>
            <a:ext cx="3657600" cy="5148101"/>
          </a:xfrm>
          <a:prstGeom prst="rect">
            <a:avLst/>
          </a:prstGeom>
          <a:noFill/>
          <a:ln>
            <a:noFill/>
          </a:ln>
        </p:spPr>
      </p:pic>
      <p:sp>
        <p:nvSpPr>
          <p:cNvPr id="165" name="Google Shape;165;p23"/>
          <p:cNvSpPr txBox="1"/>
          <p:nvPr>
            <p:ph type="title"/>
          </p:nvPr>
        </p:nvSpPr>
        <p:spPr>
          <a:xfrm>
            <a:off x="4114800" y="457200"/>
            <a:ext cx="4317900" cy="857400"/>
          </a:xfrm>
          <a:prstGeom prst="rect">
            <a:avLst/>
          </a:prstGeom>
        </p:spPr>
        <p:txBody>
          <a:bodyPr anchorCtr="0" anchor="t" bIns="0" lIns="0" spcFirstLastPara="1" rIns="0" wrap="square" tIns="45700">
            <a:noAutofit/>
          </a:bodyPr>
          <a:lstStyle>
            <a:lvl1pPr lvl="0" rtl="0">
              <a:spcBef>
                <a:spcPts val="0"/>
              </a:spcBef>
              <a:spcAft>
                <a:spcPts val="0"/>
              </a:spcAft>
              <a:buNone/>
              <a:defRPr sz="2200">
                <a:latin typeface="Hind Siliguri Medium"/>
                <a:ea typeface="Hind Siliguri Medium"/>
                <a:cs typeface="Hind Siliguri Medium"/>
                <a:sym typeface="Hind Siliguri Medium"/>
              </a:defRPr>
            </a:lvl1pPr>
            <a:lvl2pPr lvl="1" rtl="0">
              <a:spcBef>
                <a:spcPts val="0"/>
              </a:spcBef>
              <a:spcAft>
                <a:spcPts val="0"/>
              </a:spcAft>
              <a:buNone/>
              <a:defRPr sz="2200"/>
            </a:lvl2pPr>
            <a:lvl3pPr lvl="2" rtl="0">
              <a:spcBef>
                <a:spcPts val="0"/>
              </a:spcBef>
              <a:spcAft>
                <a:spcPts val="0"/>
              </a:spcAft>
              <a:buNone/>
              <a:defRPr sz="2200"/>
            </a:lvl3pPr>
            <a:lvl4pPr lvl="3" rtl="0">
              <a:spcBef>
                <a:spcPts val="0"/>
              </a:spcBef>
              <a:spcAft>
                <a:spcPts val="0"/>
              </a:spcAft>
              <a:buNone/>
              <a:defRPr sz="2200"/>
            </a:lvl4pPr>
            <a:lvl5pPr lvl="4" rtl="0">
              <a:spcBef>
                <a:spcPts val="0"/>
              </a:spcBef>
              <a:spcAft>
                <a:spcPts val="0"/>
              </a:spcAft>
              <a:buNone/>
              <a:defRPr sz="2200"/>
            </a:lvl5pPr>
            <a:lvl6pPr lvl="5" rtl="0">
              <a:spcBef>
                <a:spcPts val="0"/>
              </a:spcBef>
              <a:spcAft>
                <a:spcPts val="0"/>
              </a:spcAft>
              <a:buNone/>
              <a:defRPr sz="2200"/>
            </a:lvl6pPr>
            <a:lvl7pPr lvl="6" rtl="0">
              <a:spcBef>
                <a:spcPts val="0"/>
              </a:spcBef>
              <a:spcAft>
                <a:spcPts val="0"/>
              </a:spcAft>
              <a:buNone/>
              <a:defRPr sz="2200"/>
            </a:lvl7pPr>
            <a:lvl8pPr lvl="7" rtl="0">
              <a:spcBef>
                <a:spcPts val="0"/>
              </a:spcBef>
              <a:spcAft>
                <a:spcPts val="0"/>
              </a:spcAft>
              <a:buNone/>
              <a:defRPr sz="2200"/>
            </a:lvl8pPr>
            <a:lvl9pPr lvl="8" rtl="0">
              <a:spcBef>
                <a:spcPts val="0"/>
              </a:spcBef>
              <a:spcAft>
                <a:spcPts val="0"/>
              </a:spcAft>
              <a:buNone/>
              <a:defRPr sz="2200"/>
            </a:lvl9pPr>
          </a:lstStyle>
          <a:p/>
        </p:txBody>
      </p:sp>
      <p:sp>
        <p:nvSpPr>
          <p:cNvPr id="166" name="Google Shape;166;p23"/>
          <p:cNvSpPr/>
          <p:nvPr/>
        </p:nvSpPr>
        <p:spPr>
          <a:xfrm>
            <a:off x="1036675" y="4721953"/>
            <a:ext cx="3440100" cy="160500"/>
          </a:xfrm>
          <a:prstGeom prst="rect">
            <a:avLst/>
          </a:prstGeom>
          <a:noFill/>
          <a:ln>
            <a:noFill/>
          </a:ln>
        </p:spPr>
        <p:txBody>
          <a:bodyPr anchorCtr="0" anchor="t" bIns="0" lIns="0" spcFirstLastPara="1" rIns="0" wrap="square" tIns="0">
            <a:noAutofit/>
          </a:bodyPr>
          <a:lstStyle/>
          <a:p>
            <a:pPr indent="0" lvl="0" marL="0" rtl="0" algn="l">
              <a:lnSpc>
                <a:spcPct val="80000"/>
              </a:lnSpc>
              <a:spcBef>
                <a:spcPts val="700"/>
              </a:spcBef>
              <a:spcAft>
                <a:spcPts val="0"/>
              </a:spcAft>
              <a:buClr>
                <a:srgbClr val="EFEFEF"/>
              </a:buClr>
              <a:buSzPts val="2300"/>
              <a:buFont typeface="Helvetica Neue"/>
              <a:buNone/>
            </a:pPr>
            <a:r>
              <a:rPr lang="en-US" sz="700">
                <a:solidFill>
                  <a:srgbClr val="FFFFFF"/>
                </a:solidFill>
                <a:latin typeface="Helvetica Neue"/>
                <a:ea typeface="Helvetica Neue"/>
                <a:cs typeface="Helvetica Neue"/>
                <a:sym typeface="Helvetica Neue"/>
              </a:rPr>
              <a:t>Proprietary and Confidential — Not for distribution.</a:t>
            </a:r>
            <a:endParaRPr sz="700">
              <a:solidFill>
                <a:srgbClr val="FFFFFF"/>
              </a:solidFill>
              <a:latin typeface="Helvetica Neue"/>
              <a:ea typeface="Helvetica Neue"/>
              <a:cs typeface="Helvetica Neue"/>
              <a:sym typeface="Helvetica Neue"/>
            </a:endParaRPr>
          </a:p>
        </p:txBody>
      </p:sp>
      <p:sp>
        <p:nvSpPr>
          <p:cNvPr id="167" name="Google Shape;167;p23"/>
          <p:cNvSpPr txBox="1"/>
          <p:nvPr>
            <p:ph idx="12" type="sldNum"/>
          </p:nvPr>
        </p:nvSpPr>
        <p:spPr>
          <a:xfrm>
            <a:off x="8432800" y="4724400"/>
            <a:ext cx="254100" cy="155700"/>
          </a:xfrm>
          <a:prstGeom prst="rect">
            <a:avLst/>
          </a:prstGeom>
          <a:noFill/>
          <a:ln>
            <a:noFill/>
          </a:ln>
        </p:spPr>
        <p:txBody>
          <a:bodyPr anchorCtr="0" anchor="b" bIns="0" lIns="0" spcFirstLastPara="1" rIns="0" wrap="square" tIns="0">
            <a:noAutofit/>
          </a:bodyPr>
          <a:lstStyle>
            <a:lvl1pPr indent="0" lvl="0" marL="0" marR="0" rtl="0" algn="r">
              <a:spcBef>
                <a:spcPts val="0"/>
              </a:spcBef>
              <a:spcAft>
                <a:spcPts val="0"/>
              </a:spcAft>
              <a:buNone/>
              <a:defRPr i="0" u="none" cap="none" strike="noStrike">
                <a:solidFill>
                  <a:srgbClr val="B8C0BF"/>
                </a:solidFill>
              </a:defRPr>
            </a:lvl1pPr>
            <a:lvl2pPr indent="0" lvl="1" marL="0" marR="0" rtl="0" algn="r">
              <a:spcBef>
                <a:spcPts val="0"/>
              </a:spcBef>
              <a:spcAft>
                <a:spcPts val="0"/>
              </a:spcAft>
              <a:buNone/>
              <a:defRPr i="0" u="none" cap="none" strike="noStrike">
                <a:solidFill>
                  <a:srgbClr val="B8C0BF"/>
                </a:solidFill>
              </a:defRPr>
            </a:lvl2pPr>
            <a:lvl3pPr indent="0" lvl="2" marL="0" marR="0" rtl="0" algn="r">
              <a:spcBef>
                <a:spcPts val="0"/>
              </a:spcBef>
              <a:spcAft>
                <a:spcPts val="0"/>
              </a:spcAft>
              <a:buNone/>
              <a:defRPr i="0" u="none" cap="none" strike="noStrike">
                <a:solidFill>
                  <a:srgbClr val="B8C0BF"/>
                </a:solidFill>
              </a:defRPr>
            </a:lvl3pPr>
            <a:lvl4pPr indent="0" lvl="3" marL="0" marR="0" rtl="0" algn="r">
              <a:spcBef>
                <a:spcPts val="0"/>
              </a:spcBef>
              <a:spcAft>
                <a:spcPts val="0"/>
              </a:spcAft>
              <a:buNone/>
              <a:defRPr i="0" u="none" cap="none" strike="noStrike">
                <a:solidFill>
                  <a:srgbClr val="B8C0BF"/>
                </a:solidFill>
              </a:defRPr>
            </a:lvl4pPr>
            <a:lvl5pPr indent="0" lvl="4" marL="0" marR="0" rtl="0" algn="r">
              <a:spcBef>
                <a:spcPts val="0"/>
              </a:spcBef>
              <a:spcAft>
                <a:spcPts val="0"/>
              </a:spcAft>
              <a:buNone/>
              <a:defRPr i="0" u="none" cap="none" strike="noStrike">
                <a:solidFill>
                  <a:srgbClr val="B8C0BF"/>
                </a:solidFill>
              </a:defRPr>
            </a:lvl5pPr>
            <a:lvl6pPr indent="0" lvl="5" marL="0" marR="0" rtl="0" algn="r">
              <a:spcBef>
                <a:spcPts val="0"/>
              </a:spcBef>
              <a:spcAft>
                <a:spcPts val="0"/>
              </a:spcAft>
              <a:buNone/>
              <a:defRPr i="0" u="none" cap="none" strike="noStrike">
                <a:solidFill>
                  <a:srgbClr val="B8C0BF"/>
                </a:solidFill>
              </a:defRPr>
            </a:lvl6pPr>
            <a:lvl7pPr indent="0" lvl="6" marL="0" marR="0" rtl="0" algn="r">
              <a:spcBef>
                <a:spcPts val="0"/>
              </a:spcBef>
              <a:spcAft>
                <a:spcPts val="0"/>
              </a:spcAft>
              <a:buNone/>
              <a:defRPr i="0" u="none" cap="none" strike="noStrike">
                <a:solidFill>
                  <a:srgbClr val="B8C0BF"/>
                </a:solidFill>
              </a:defRPr>
            </a:lvl7pPr>
            <a:lvl8pPr indent="0" lvl="7" marL="0" marR="0" rtl="0" algn="r">
              <a:spcBef>
                <a:spcPts val="0"/>
              </a:spcBef>
              <a:spcAft>
                <a:spcPts val="0"/>
              </a:spcAft>
              <a:buNone/>
              <a:defRPr i="0" u="none" cap="none" strike="noStrike">
                <a:solidFill>
                  <a:srgbClr val="B8C0BF"/>
                </a:solidFill>
              </a:defRPr>
            </a:lvl8pPr>
            <a:lvl9pPr indent="0" lvl="8" marL="0" marR="0" rtl="0" algn="r">
              <a:spcBef>
                <a:spcPts val="0"/>
              </a:spcBef>
              <a:spcAft>
                <a:spcPts val="0"/>
              </a:spcAft>
              <a:buNone/>
              <a:defRPr i="0" u="none" cap="none" strike="noStrike">
                <a:solidFill>
                  <a:srgbClr val="B8C0BF"/>
                </a:solidFill>
              </a:defRPr>
            </a:lvl9pPr>
          </a:lstStyle>
          <a:p>
            <a:pPr indent="0" lvl="0" marL="0" rtl="0" algn="r">
              <a:spcBef>
                <a:spcPts val="0"/>
              </a:spcBef>
              <a:spcAft>
                <a:spcPts val="0"/>
              </a:spcAft>
              <a:buNone/>
            </a:pPr>
            <a:fld id="{00000000-1234-1234-1234-123412341234}" type="slidenum">
              <a:rPr lang="en-US"/>
              <a:t>‹#›</a:t>
            </a:fld>
            <a:endParaRPr/>
          </a:p>
        </p:txBody>
      </p:sp>
      <p:sp>
        <p:nvSpPr>
          <p:cNvPr id="168" name="Google Shape;168;p23"/>
          <p:cNvSpPr txBox="1"/>
          <p:nvPr>
            <p:ph idx="1" type="body"/>
          </p:nvPr>
        </p:nvSpPr>
        <p:spPr>
          <a:xfrm>
            <a:off x="4114800" y="1224600"/>
            <a:ext cx="4572000" cy="3263700"/>
          </a:xfrm>
          <a:prstGeom prst="rect">
            <a:avLst/>
          </a:prstGeom>
        </p:spPr>
        <p:txBody>
          <a:bodyPr anchorCtr="0" anchor="t" bIns="0" lIns="0" spcFirstLastPara="1" rIns="0" wrap="square" tIns="45700">
            <a:noAutofit/>
          </a:bodyPr>
          <a:lstStyle>
            <a:lvl1pPr indent="-228600" lvl="0" marL="457200" rtl="0">
              <a:spcBef>
                <a:spcPts val="280"/>
              </a:spcBef>
              <a:spcAft>
                <a:spcPts val="0"/>
              </a:spcAft>
              <a:buSzPts val="1400"/>
              <a:buNone/>
              <a:defRPr sz="1400"/>
            </a:lvl1pPr>
            <a:lvl2pPr indent="-228600" lvl="1" marL="914400" rtl="0">
              <a:spcBef>
                <a:spcPts val="800"/>
              </a:spcBef>
              <a:spcAft>
                <a:spcPts val="0"/>
              </a:spcAft>
              <a:buSzPts val="1400"/>
              <a:buNone/>
              <a:defRPr sz="1400"/>
            </a:lvl2pPr>
            <a:lvl3pPr indent="-228600" lvl="2" marL="1371600" rtl="0">
              <a:spcBef>
                <a:spcPts val="280"/>
              </a:spcBef>
              <a:spcAft>
                <a:spcPts val="0"/>
              </a:spcAft>
              <a:buSzPts val="1400"/>
              <a:buNone/>
              <a:defRPr sz="1400"/>
            </a:lvl3pPr>
            <a:lvl4pPr indent="-228600" lvl="3" marL="1828800" rtl="0">
              <a:spcBef>
                <a:spcPts val="280"/>
              </a:spcBef>
              <a:spcAft>
                <a:spcPts val="0"/>
              </a:spcAft>
              <a:buSzPts val="1400"/>
              <a:buNone/>
              <a:defRPr sz="1400"/>
            </a:lvl4pPr>
            <a:lvl5pPr indent="-228600" lvl="4" marL="2286000" rtl="0">
              <a:spcBef>
                <a:spcPts val="280"/>
              </a:spcBef>
              <a:spcAft>
                <a:spcPts val="0"/>
              </a:spcAft>
              <a:buSzPts val="1400"/>
              <a:buNone/>
              <a:defRPr sz="1400"/>
            </a:lvl5pPr>
            <a:lvl6pPr indent="-317500" lvl="5" marL="2743200" rtl="0">
              <a:spcBef>
                <a:spcPts val="400"/>
              </a:spcBef>
              <a:spcAft>
                <a:spcPts val="0"/>
              </a:spcAft>
              <a:buSzPts val="1400"/>
              <a:buChar char="•"/>
              <a:defRPr sz="1400"/>
            </a:lvl6pPr>
            <a:lvl7pPr indent="-317500" lvl="6" marL="3200400" rtl="0">
              <a:spcBef>
                <a:spcPts val="400"/>
              </a:spcBef>
              <a:spcAft>
                <a:spcPts val="0"/>
              </a:spcAft>
              <a:buSzPts val="1400"/>
              <a:buChar char="•"/>
              <a:defRPr sz="1400"/>
            </a:lvl7pPr>
            <a:lvl8pPr indent="-317500" lvl="7" marL="3657600" rtl="0">
              <a:spcBef>
                <a:spcPts val="400"/>
              </a:spcBef>
              <a:spcAft>
                <a:spcPts val="0"/>
              </a:spcAft>
              <a:buSzPts val="1400"/>
              <a:buChar char="•"/>
              <a:defRPr sz="1400"/>
            </a:lvl8pPr>
            <a:lvl9pPr indent="-317500" lvl="8" marL="4114800" rtl="0">
              <a:spcBef>
                <a:spcPts val="400"/>
              </a:spcBef>
              <a:spcAft>
                <a:spcPts val="0"/>
              </a:spcAft>
              <a:buSzPts val="1400"/>
              <a:buChar char="•"/>
              <a:defRPr sz="1400"/>
            </a:lvl9pPr>
          </a:lstStyle>
          <a:p/>
        </p:txBody>
      </p:sp>
      <p:pic>
        <p:nvPicPr>
          <p:cNvPr id="169" name="Google Shape;169;p23"/>
          <p:cNvPicPr preferRelativeResize="0"/>
          <p:nvPr/>
        </p:nvPicPr>
        <p:blipFill>
          <a:blip r:embed="rId3">
            <a:alphaModFix/>
          </a:blip>
          <a:stretch>
            <a:fillRect/>
          </a:stretch>
        </p:blipFill>
        <p:spPr>
          <a:xfrm>
            <a:off x="382232" y="4737040"/>
            <a:ext cx="492641" cy="16050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 image - Left">
  <p:cSld name="CUSTOM_2_2">
    <p:spTree>
      <p:nvGrpSpPr>
        <p:cNvPr id="170" name="Shape 170"/>
        <p:cNvGrpSpPr/>
        <p:nvPr/>
      </p:nvGrpSpPr>
      <p:grpSpPr>
        <a:xfrm>
          <a:off x="0" y="0"/>
          <a:ext cx="0" cy="0"/>
          <a:chOff x="0" y="0"/>
          <a:chExt cx="0" cy="0"/>
        </a:xfrm>
      </p:grpSpPr>
      <p:sp>
        <p:nvSpPr>
          <p:cNvPr id="171" name="Google Shape;171;p24"/>
          <p:cNvSpPr txBox="1"/>
          <p:nvPr>
            <p:ph idx="1" type="body"/>
          </p:nvPr>
        </p:nvSpPr>
        <p:spPr>
          <a:xfrm>
            <a:off x="5941175" y="1224600"/>
            <a:ext cx="2745600" cy="3263700"/>
          </a:xfrm>
          <a:prstGeom prst="rect">
            <a:avLst/>
          </a:prstGeom>
        </p:spPr>
        <p:txBody>
          <a:bodyPr anchorCtr="0" anchor="t" bIns="0" lIns="0" spcFirstLastPara="1" rIns="0" wrap="square" tIns="45700">
            <a:noAutofit/>
          </a:bodyPr>
          <a:lstStyle>
            <a:lvl1pPr indent="-228600" lvl="0" marL="457200" rtl="0">
              <a:spcBef>
                <a:spcPts val="280"/>
              </a:spcBef>
              <a:spcAft>
                <a:spcPts val="0"/>
              </a:spcAft>
              <a:buSzPts val="1400"/>
              <a:buNone/>
              <a:defRPr sz="1400"/>
            </a:lvl1pPr>
            <a:lvl2pPr indent="-228600" lvl="1" marL="914400" rtl="0">
              <a:spcBef>
                <a:spcPts val="800"/>
              </a:spcBef>
              <a:spcAft>
                <a:spcPts val="0"/>
              </a:spcAft>
              <a:buSzPts val="1400"/>
              <a:buNone/>
              <a:defRPr sz="1400"/>
            </a:lvl2pPr>
            <a:lvl3pPr indent="-228600" lvl="2" marL="1371600" rtl="0">
              <a:spcBef>
                <a:spcPts val="280"/>
              </a:spcBef>
              <a:spcAft>
                <a:spcPts val="0"/>
              </a:spcAft>
              <a:buSzPts val="1400"/>
              <a:buNone/>
              <a:defRPr sz="1400"/>
            </a:lvl3pPr>
            <a:lvl4pPr indent="-228600" lvl="3" marL="1828800" rtl="0">
              <a:spcBef>
                <a:spcPts val="280"/>
              </a:spcBef>
              <a:spcAft>
                <a:spcPts val="0"/>
              </a:spcAft>
              <a:buSzPts val="1400"/>
              <a:buNone/>
              <a:defRPr sz="1400"/>
            </a:lvl4pPr>
            <a:lvl5pPr indent="-228600" lvl="4" marL="2286000" rtl="0">
              <a:spcBef>
                <a:spcPts val="280"/>
              </a:spcBef>
              <a:spcAft>
                <a:spcPts val="0"/>
              </a:spcAft>
              <a:buSzPts val="1400"/>
              <a:buNone/>
              <a:defRPr sz="1400"/>
            </a:lvl5pPr>
            <a:lvl6pPr indent="-317500" lvl="5" marL="2743200" rtl="0">
              <a:spcBef>
                <a:spcPts val="400"/>
              </a:spcBef>
              <a:spcAft>
                <a:spcPts val="0"/>
              </a:spcAft>
              <a:buSzPts val="1400"/>
              <a:buChar char="•"/>
              <a:defRPr sz="1400"/>
            </a:lvl6pPr>
            <a:lvl7pPr indent="-317500" lvl="6" marL="3200400" rtl="0">
              <a:spcBef>
                <a:spcPts val="400"/>
              </a:spcBef>
              <a:spcAft>
                <a:spcPts val="0"/>
              </a:spcAft>
              <a:buSzPts val="1400"/>
              <a:buChar char="•"/>
              <a:defRPr sz="1400"/>
            </a:lvl7pPr>
            <a:lvl8pPr indent="-317500" lvl="7" marL="3657600" rtl="0">
              <a:spcBef>
                <a:spcPts val="400"/>
              </a:spcBef>
              <a:spcAft>
                <a:spcPts val="0"/>
              </a:spcAft>
              <a:buSzPts val="1400"/>
              <a:buChar char="•"/>
              <a:defRPr sz="1400"/>
            </a:lvl8pPr>
            <a:lvl9pPr indent="-317500" lvl="8" marL="4114800" rtl="0">
              <a:spcBef>
                <a:spcPts val="400"/>
              </a:spcBef>
              <a:spcAft>
                <a:spcPts val="0"/>
              </a:spcAft>
              <a:buSzPts val="1400"/>
              <a:buChar char="•"/>
              <a:defRPr sz="1400"/>
            </a:lvl9pPr>
          </a:lstStyle>
          <a:p/>
        </p:txBody>
      </p:sp>
      <p:pic>
        <p:nvPicPr>
          <p:cNvPr id="172" name="Google Shape;172;p24"/>
          <p:cNvPicPr preferRelativeResize="0"/>
          <p:nvPr/>
        </p:nvPicPr>
        <p:blipFill rotWithShape="1">
          <a:blip r:embed="rId2">
            <a:alphaModFix/>
          </a:blip>
          <a:srcRect b="0" l="28967" r="0" t="0"/>
          <a:stretch/>
        </p:blipFill>
        <p:spPr>
          <a:xfrm>
            <a:off x="1" y="-2296"/>
            <a:ext cx="5486397" cy="5148101"/>
          </a:xfrm>
          <a:prstGeom prst="rect">
            <a:avLst/>
          </a:prstGeom>
          <a:noFill/>
          <a:ln>
            <a:noFill/>
          </a:ln>
        </p:spPr>
      </p:pic>
      <p:sp>
        <p:nvSpPr>
          <p:cNvPr id="173" name="Google Shape;173;p24"/>
          <p:cNvSpPr txBox="1"/>
          <p:nvPr>
            <p:ph type="title"/>
          </p:nvPr>
        </p:nvSpPr>
        <p:spPr>
          <a:xfrm>
            <a:off x="5941175" y="457200"/>
            <a:ext cx="2491500" cy="857400"/>
          </a:xfrm>
          <a:prstGeom prst="rect">
            <a:avLst/>
          </a:prstGeom>
        </p:spPr>
        <p:txBody>
          <a:bodyPr anchorCtr="0" anchor="t" bIns="0" lIns="0" spcFirstLastPara="1" rIns="0" wrap="square" tIns="45700">
            <a:noAutofit/>
          </a:bodyPr>
          <a:lstStyle>
            <a:lvl1pPr lvl="0" rtl="0">
              <a:spcBef>
                <a:spcPts val="0"/>
              </a:spcBef>
              <a:spcAft>
                <a:spcPts val="0"/>
              </a:spcAft>
              <a:buNone/>
              <a:defRPr sz="2200">
                <a:latin typeface="Hind Siliguri Medium"/>
                <a:ea typeface="Hind Siliguri Medium"/>
                <a:cs typeface="Hind Siliguri Medium"/>
                <a:sym typeface="Hind Siliguri Medium"/>
              </a:defRPr>
            </a:lvl1pPr>
            <a:lvl2pPr lvl="1" rtl="0">
              <a:spcBef>
                <a:spcPts val="0"/>
              </a:spcBef>
              <a:spcAft>
                <a:spcPts val="0"/>
              </a:spcAft>
              <a:buNone/>
              <a:defRPr sz="2200"/>
            </a:lvl2pPr>
            <a:lvl3pPr lvl="2" rtl="0">
              <a:spcBef>
                <a:spcPts val="0"/>
              </a:spcBef>
              <a:spcAft>
                <a:spcPts val="0"/>
              </a:spcAft>
              <a:buNone/>
              <a:defRPr sz="2200"/>
            </a:lvl3pPr>
            <a:lvl4pPr lvl="3" rtl="0">
              <a:spcBef>
                <a:spcPts val="0"/>
              </a:spcBef>
              <a:spcAft>
                <a:spcPts val="0"/>
              </a:spcAft>
              <a:buNone/>
              <a:defRPr sz="2200"/>
            </a:lvl4pPr>
            <a:lvl5pPr lvl="4" rtl="0">
              <a:spcBef>
                <a:spcPts val="0"/>
              </a:spcBef>
              <a:spcAft>
                <a:spcPts val="0"/>
              </a:spcAft>
              <a:buNone/>
              <a:defRPr sz="2200"/>
            </a:lvl5pPr>
            <a:lvl6pPr lvl="5" rtl="0">
              <a:spcBef>
                <a:spcPts val="0"/>
              </a:spcBef>
              <a:spcAft>
                <a:spcPts val="0"/>
              </a:spcAft>
              <a:buNone/>
              <a:defRPr sz="2200"/>
            </a:lvl6pPr>
            <a:lvl7pPr lvl="6" rtl="0">
              <a:spcBef>
                <a:spcPts val="0"/>
              </a:spcBef>
              <a:spcAft>
                <a:spcPts val="0"/>
              </a:spcAft>
              <a:buNone/>
              <a:defRPr sz="2200"/>
            </a:lvl7pPr>
            <a:lvl8pPr lvl="7" rtl="0">
              <a:spcBef>
                <a:spcPts val="0"/>
              </a:spcBef>
              <a:spcAft>
                <a:spcPts val="0"/>
              </a:spcAft>
              <a:buNone/>
              <a:defRPr sz="2200"/>
            </a:lvl8pPr>
            <a:lvl9pPr lvl="8" rtl="0">
              <a:spcBef>
                <a:spcPts val="0"/>
              </a:spcBef>
              <a:spcAft>
                <a:spcPts val="0"/>
              </a:spcAft>
              <a:buNone/>
              <a:defRPr sz="2200"/>
            </a:lvl9pPr>
          </a:lstStyle>
          <a:p/>
        </p:txBody>
      </p:sp>
      <p:sp>
        <p:nvSpPr>
          <p:cNvPr id="174" name="Google Shape;174;p24"/>
          <p:cNvSpPr/>
          <p:nvPr/>
        </p:nvSpPr>
        <p:spPr>
          <a:xfrm>
            <a:off x="1036675" y="4721953"/>
            <a:ext cx="3440100" cy="160500"/>
          </a:xfrm>
          <a:prstGeom prst="rect">
            <a:avLst/>
          </a:prstGeom>
          <a:noFill/>
          <a:ln>
            <a:noFill/>
          </a:ln>
        </p:spPr>
        <p:txBody>
          <a:bodyPr anchorCtr="0" anchor="t" bIns="0" lIns="0" spcFirstLastPara="1" rIns="0" wrap="square" tIns="0">
            <a:noAutofit/>
          </a:bodyPr>
          <a:lstStyle/>
          <a:p>
            <a:pPr indent="0" lvl="0" marL="0" rtl="0" algn="l">
              <a:lnSpc>
                <a:spcPct val="80000"/>
              </a:lnSpc>
              <a:spcBef>
                <a:spcPts val="700"/>
              </a:spcBef>
              <a:spcAft>
                <a:spcPts val="0"/>
              </a:spcAft>
              <a:buClr>
                <a:srgbClr val="EFEFEF"/>
              </a:buClr>
              <a:buSzPts val="2300"/>
              <a:buFont typeface="Helvetica Neue"/>
              <a:buNone/>
            </a:pPr>
            <a:r>
              <a:rPr lang="en-US" sz="700">
                <a:solidFill>
                  <a:srgbClr val="FFFFFF"/>
                </a:solidFill>
                <a:latin typeface="Helvetica Neue"/>
                <a:ea typeface="Helvetica Neue"/>
                <a:cs typeface="Helvetica Neue"/>
                <a:sym typeface="Helvetica Neue"/>
              </a:rPr>
              <a:t>Proprietary and Confidential — Not for distribution.</a:t>
            </a:r>
            <a:endParaRPr sz="700">
              <a:solidFill>
                <a:srgbClr val="FFFFFF"/>
              </a:solidFill>
              <a:latin typeface="Helvetica Neue"/>
              <a:ea typeface="Helvetica Neue"/>
              <a:cs typeface="Helvetica Neue"/>
              <a:sym typeface="Helvetica Neue"/>
            </a:endParaRPr>
          </a:p>
        </p:txBody>
      </p:sp>
      <p:sp>
        <p:nvSpPr>
          <p:cNvPr id="175" name="Google Shape;175;p24"/>
          <p:cNvSpPr txBox="1"/>
          <p:nvPr>
            <p:ph idx="12" type="sldNum"/>
          </p:nvPr>
        </p:nvSpPr>
        <p:spPr>
          <a:xfrm>
            <a:off x="8432800" y="4724400"/>
            <a:ext cx="254100" cy="155700"/>
          </a:xfrm>
          <a:prstGeom prst="rect">
            <a:avLst/>
          </a:prstGeom>
          <a:noFill/>
          <a:ln>
            <a:noFill/>
          </a:ln>
        </p:spPr>
        <p:txBody>
          <a:bodyPr anchorCtr="0" anchor="b" bIns="0" lIns="0" spcFirstLastPara="1" rIns="0" wrap="square" tIns="0">
            <a:noAutofit/>
          </a:bodyPr>
          <a:lstStyle>
            <a:lvl1pPr indent="0" lvl="0" marL="0" marR="0" rtl="0" algn="r">
              <a:spcBef>
                <a:spcPts val="0"/>
              </a:spcBef>
              <a:spcAft>
                <a:spcPts val="0"/>
              </a:spcAft>
              <a:buNone/>
              <a:defRPr i="0" u="none" cap="none" strike="noStrike">
                <a:solidFill>
                  <a:srgbClr val="B8C0BF"/>
                </a:solidFill>
              </a:defRPr>
            </a:lvl1pPr>
            <a:lvl2pPr indent="0" lvl="1" marL="0" marR="0" rtl="0" algn="r">
              <a:spcBef>
                <a:spcPts val="0"/>
              </a:spcBef>
              <a:spcAft>
                <a:spcPts val="0"/>
              </a:spcAft>
              <a:buNone/>
              <a:defRPr i="0" u="none" cap="none" strike="noStrike">
                <a:solidFill>
                  <a:srgbClr val="B8C0BF"/>
                </a:solidFill>
              </a:defRPr>
            </a:lvl2pPr>
            <a:lvl3pPr indent="0" lvl="2" marL="0" marR="0" rtl="0" algn="r">
              <a:spcBef>
                <a:spcPts val="0"/>
              </a:spcBef>
              <a:spcAft>
                <a:spcPts val="0"/>
              </a:spcAft>
              <a:buNone/>
              <a:defRPr i="0" u="none" cap="none" strike="noStrike">
                <a:solidFill>
                  <a:srgbClr val="B8C0BF"/>
                </a:solidFill>
              </a:defRPr>
            </a:lvl3pPr>
            <a:lvl4pPr indent="0" lvl="3" marL="0" marR="0" rtl="0" algn="r">
              <a:spcBef>
                <a:spcPts val="0"/>
              </a:spcBef>
              <a:spcAft>
                <a:spcPts val="0"/>
              </a:spcAft>
              <a:buNone/>
              <a:defRPr i="0" u="none" cap="none" strike="noStrike">
                <a:solidFill>
                  <a:srgbClr val="B8C0BF"/>
                </a:solidFill>
              </a:defRPr>
            </a:lvl4pPr>
            <a:lvl5pPr indent="0" lvl="4" marL="0" marR="0" rtl="0" algn="r">
              <a:spcBef>
                <a:spcPts val="0"/>
              </a:spcBef>
              <a:spcAft>
                <a:spcPts val="0"/>
              </a:spcAft>
              <a:buNone/>
              <a:defRPr i="0" u="none" cap="none" strike="noStrike">
                <a:solidFill>
                  <a:srgbClr val="B8C0BF"/>
                </a:solidFill>
              </a:defRPr>
            </a:lvl5pPr>
            <a:lvl6pPr indent="0" lvl="5" marL="0" marR="0" rtl="0" algn="r">
              <a:spcBef>
                <a:spcPts val="0"/>
              </a:spcBef>
              <a:spcAft>
                <a:spcPts val="0"/>
              </a:spcAft>
              <a:buNone/>
              <a:defRPr i="0" u="none" cap="none" strike="noStrike">
                <a:solidFill>
                  <a:srgbClr val="B8C0BF"/>
                </a:solidFill>
              </a:defRPr>
            </a:lvl6pPr>
            <a:lvl7pPr indent="0" lvl="6" marL="0" marR="0" rtl="0" algn="r">
              <a:spcBef>
                <a:spcPts val="0"/>
              </a:spcBef>
              <a:spcAft>
                <a:spcPts val="0"/>
              </a:spcAft>
              <a:buNone/>
              <a:defRPr i="0" u="none" cap="none" strike="noStrike">
                <a:solidFill>
                  <a:srgbClr val="B8C0BF"/>
                </a:solidFill>
              </a:defRPr>
            </a:lvl7pPr>
            <a:lvl8pPr indent="0" lvl="7" marL="0" marR="0" rtl="0" algn="r">
              <a:spcBef>
                <a:spcPts val="0"/>
              </a:spcBef>
              <a:spcAft>
                <a:spcPts val="0"/>
              </a:spcAft>
              <a:buNone/>
              <a:defRPr i="0" u="none" cap="none" strike="noStrike">
                <a:solidFill>
                  <a:srgbClr val="B8C0BF"/>
                </a:solidFill>
              </a:defRPr>
            </a:lvl8pPr>
            <a:lvl9pPr indent="0" lvl="8" marL="0" marR="0" rtl="0" algn="r">
              <a:spcBef>
                <a:spcPts val="0"/>
              </a:spcBef>
              <a:spcAft>
                <a:spcPts val="0"/>
              </a:spcAft>
              <a:buNone/>
              <a:defRPr i="0" u="none" cap="none" strike="noStrike">
                <a:solidFill>
                  <a:srgbClr val="B8C0BF"/>
                </a:solidFill>
              </a:defRPr>
            </a:lvl9pPr>
          </a:lstStyle>
          <a:p>
            <a:pPr indent="0" lvl="0" marL="0" rtl="0" algn="r">
              <a:spcBef>
                <a:spcPts val="0"/>
              </a:spcBef>
              <a:spcAft>
                <a:spcPts val="0"/>
              </a:spcAft>
              <a:buNone/>
            </a:pPr>
            <a:fld id="{00000000-1234-1234-1234-123412341234}" type="slidenum">
              <a:rPr lang="en-US"/>
              <a:t>‹#›</a:t>
            </a:fld>
            <a:endParaRPr/>
          </a:p>
        </p:txBody>
      </p:sp>
      <p:pic>
        <p:nvPicPr>
          <p:cNvPr id="176" name="Google Shape;176;p24"/>
          <p:cNvPicPr preferRelativeResize="0"/>
          <p:nvPr/>
        </p:nvPicPr>
        <p:blipFill>
          <a:blip r:embed="rId3">
            <a:alphaModFix/>
          </a:blip>
          <a:stretch>
            <a:fillRect/>
          </a:stretch>
        </p:blipFill>
        <p:spPr>
          <a:xfrm>
            <a:off x="382232" y="4737040"/>
            <a:ext cx="492641" cy="16050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 image - Right">
  <p:cSld name="CUSTOM_2_1">
    <p:spTree>
      <p:nvGrpSpPr>
        <p:cNvPr id="177" name="Shape 177"/>
        <p:cNvGrpSpPr/>
        <p:nvPr/>
      </p:nvGrpSpPr>
      <p:grpSpPr>
        <a:xfrm>
          <a:off x="0" y="0"/>
          <a:ext cx="0" cy="0"/>
          <a:chOff x="0" y="0"/>
          <a:chExt cx="0" cy="0"/>
        </a:xfrm>
      </p:grpSpPr>
      <p:pic>
        <p:nvPicPr>
          <p:cNvPr id="178" name="Google Shape;178;p25"/>
          <p:cNvPicPr preferRelativeResize="0"/>
          <p:nvPr/>
        </p:nvPicPr>
        <p:blipFill rotWithShape="1">
          <a:blip r:embed="rId2">
            <a:alphaModFix/>
          </a:blip>
          <a:srcRect b="0" l="31434" r="21210" t="0"/>
          <a:stretch/>
        </p:blipFill>
        <p:spPr>
          <a:xfrm>
            <a:off x="5486401" y="-2296"/>
            <a:ext cx="3657600" cy="5148101"/>
          </a:xfrm>
          <a:prstGeom prst="rect">
            <a:avLst/>
          </a:prstGeom>
          <a:noFill/>
          <a:ln>
            <a:noFill/>
          </a:ln>
        </p:spPr>
      </p:pic>
      <p:sp>
        <p:nvSpPr>
          <p:cNvPr id="179" name="Google Shape;179;p25"/>
          <p:cNvSpPr txBox="1"/>
          <p:nvPr>
            <p:ph type="title"/>
          </p:nvPr>
        </p:nvSpPr>
        <p:spPr>
          <a:xfrm>
            <a:off x="457200" y="457200"/>
            <a:ext cx="4565700" cy="857400"/>
          </a:xfrm>
          <a:prstGeom prst="rect">
            <a:avLst/>
          </a:prstGeom>
        </p:spPr>
        <p:txBody>
          <a:bodyPr anchorCtr="0" anchor="t" bIns="0" lIns="0" spcFirstLastPara="1" rIns="0" wrap="square" tIns="45700">
            <a:noAutofit/>
          </a:bodyPr>
          <a:lstStyle>
            <a:lvl1pPr lvl="0" rtl="0">
              <a:spcBef>
                <a:spcPts val="0"/>
              </a:spcBef>
              <a:spcAft>
                <a:spcPts val="0"/>
              </a:spcAft>
              <a:buNone/>
              <a:defRPr sz="2200">
                <a:latin typeface="Hind Siliguri Medium"/>
                <a:ea typeface="Hind Siliguri Medium"/>
                <a:cs typeface="Hind Siliguri Medium"/>
                <a:sym typeface="Hind Siliguri Medium"/>
              </a:defRPr>
            </a:lvl1pPr>
            <a:lvl2pPr lvl="1" rtl="0">
              <a:spcBef>
                <a:spcPts val="0"/>
              </a:spcBef>
              <a:spcAft>
                <a:spcPts val="0"/>
              </a:spcAft>
              <a:buNone/>
              <a:defRPr sz="2200"/>
            </a:lvl2pPr>
            <a:lvl3pPr lvl="2" rtl="0">
              <a:spcBef>
                <a:spcPts val="0"/>
              </a:spcBef>
              <a:spcAft>
                <a:spcPts val="0"/>
              </a:spcAft>
              <a:buNone/>
              <a:defRPr sz="2200"/>
            </a:lvl3pPr>
            <a:lvl4pPr lvl="3" rtl="0">
              <a:spcBef>
                <a:spcPts val="0"/>
              </a:spcBef>
              <a:spcAft>
                <a:spcPts val="0"/>
              </a:spcAft>
              <a:buNone/>
              <a:defRPr sz="2200"/>
            </a:lvl4pPr>
            <a:lvl5pPr lvl="4" rtl="0">
              <a:spcBef>
                <a:spcPts val="0"/>
              </a:spcBef>
              <a:spcAft>
                <a:spcPts val="0"/>
              </a:spcAft>
              <a:buNone/>
              <a:defRPr sz="2200"/>
            </a:lvl5pPr>
            <a:lvl6pPr lvl="5" rtl="0">
              <a:spcBef>
                <a:spcPts val="0"/>
              </a:spcBef>
              <a:spcAft>
                <a:spcPts val="0"/>
              </a:spcAft>
              <a:buNone/>
              <a:defRPr sz="2200"/>
            </a:lvl6pPr>
            <a:lvl7pPr lvl="6" rtl="0">
              <a:spcBef>
                <a:spcPts val="0"/>
              </a:spcBef>
              <a:spcAft>
                <a:spcPts val="0"/>
              </a:spcAft>
              <a:buNone/>
              <a:defRPr sz="2200"/>
            </a:lvl7pPr>
            <a:lvl8pPr lvl="7" rtl="0">
              <a:spcBef>
                <a:spcPts val="0"/>
              </a:spcBef>
              <a:spcAft>
                <a:spcPts val="0"/>
              </a:spcAft>
              <a:buNone/>
              <a:defRPr sz="2200"/>
            </a:lvl8pPr>
            <a:lvl9pPr lvl="8" rtl="0">
              <a:spcBef>
                <a:spcPts val="0"/>
              </a:spcBef>
              <a:spcAft>
                <a:spcPts val="0"/>
              </a:spcAft>
              <a:buNone/>
              <a:defRPr sz="2200"/>
            </a:lvl9pPr>
          </a:lstStyle>
          <a:p/>
        </p:txBody>
      </p:sp>
      <p:sp>
        <p:nvSpPr>
          <p:cNvPr id="180" name="Google Shape;180;p25"/>
          <p:cNvSpPr txBox="1"/>
          <p:nvPr>
            <p:ph idx="12" type="sldNum"/>
          </p:nvPr>
        </p:nvSpPr>
        <p:spPr>
          <a:xfrm>
            <a:off x="8432800" y="4724400"/>
            <a:ext cx="254100" cy="155700"/>
          </a:xfrm>
          <a:prstGeom prst="rect">
            <a:avLst/>
          </a:prstGeom>
          <a:noFill/>
          <a:ln>
            <a:noFill/>
          </a:ln>
        </p:spPr>
        <p:txBody>
          <a:bodyPr anchorCtr="0" anchor="b" bIns="0" lIns="0" spcFirstLastPara="1" rIns="0" wrap="square" tIns="0">
            <a:noAutofit/>
          </a:bodyPr>
          <a:lstStyle>
            <a:lvl1pPr indent="0" lvl="0" marL="0" marR="0" rtl="0" algn="r">
              <a:spcBef>
                <a:spcPts val="0"/>
              </a:spcBef>
              <a:spcAft>
                <a:spcPts val="0"/>
              </a:spcAft>
              <a:buNone/>
              <a:defRPr i="0" u="none" cap="none" strike="noStrike">
                <a:solidFill>
                  <a:srgbClr val="FFFFFF"/>
                </a:solidFill>
              </a:defRPr>
            </a:lvl1pPr>
            <a:lvl2pPr indent="0" lvl="1" marL="0" marR="0" rtl="0" algn="r">
              <a:spcBef>
                <a:spcPts val="0"/>
              </a:spcBef>
              <a:spcAft>
                <a:spcPts val="0"/>
              </a:spcAft>
              <a:buNone/>
              <a:defRPr i="0" u="none" cap="none" strike="noStrike">
                <a:solidFill>
                  <a:srgbClr val="FFFFFF"/>
                </a:solidFill>
              </a:defRPr>
            </a:lvl2pPr>
            <a:lvl3pPr indent="0" lvl="2" marL="0" marR="0" rtl="0" algn="r">
              <a:spcBef>
                <a:spcPts val="0"/>
              </a:spcBef>
              <a:spcAft>
                <a:spcPts val="0"/>
              </a:spcAft>
              <a:buNone/>
              <a:defRPr i="0" u="none" cap="none" strike="noStrike">
                <a:solidFill>
                  <a:srgbClr val="FFFFFF"/>
                </a:solidFill>
              </a:defRPr>
            </a:lvl3pPr>
            <a:lvl4pPr indent="0" lvl="3" marL="0" marR="0" rtl="0" algn="r">
              <a:spcBef>
                <a:spcPts val="0"/>
              </a:spcBef>
              <a:spcAft>
                <a:spcPts val="0"/>
              </a:spcAft>
              <a:buNone/>
              <a:defRPr i="0" u="none" cap="none" strike="noStrike">
                <a:solidFill>
                  <a:srgbClr val="FFFFFF"/>
                </a:solidFill>
              </a:defRPr>
            </a:lvl4pPr>
            <a:lvl5pPr indent="0" lvl="4" marL="0" marR="0" rtl="0" algn="r">
              <a:spcBef>
                <a:spcPts val="0"/>
              </a:spcBef>
              <a:spcAft>
                <a:spcPts val="0"/>
              </a:spcAft>
              <a:buNone/>
              <a:defRPr i="0" u="none" cap="none" strike="noStrike">
                <a:solidFill>
                  <a:srgbClr val="FFFFFF"/>
                </a:solidFill>
              </a:defRPr>
            </a:lvl5pPr>
            <a:lvl6pPr indent="0" lvl="5" marL="0" marR="0" rtl="0" algn="r">
              <a:spcBef>
                <a:spcPts val="0"/>
              </a:spcBef>
              <a:spcAft>
                <a:spcPts val="0"/>
              </a:spcAft>
              <a:buNone/>
              <a:defRPr i="0" u="none" cap="none" strike="noStrike">
                <a:solidFill>
                  <a:srgbClr val="FFFFFF"/>
                </a:solidFill>
              </a:defRPr>
            </a:lvl6pPr>
            <a:lvl7pPr indent="0" lvl="6" marL="0" marR="0" rtl="0" algn="r">
              <a:spcBef>
                <a:spcPts val="0"/>
              </a:spcBef>
              <a:spcAft>
                <a:spcPts val="0"/>
              </a:spcAft>
              <a:buNone/>
              <a:defRPr i="0" u="none" cap="none" strike="noStrike">
                <a:solidFill>
                  <a:srgbClr val="FFFFFF"/>
                </a:solidFill>
              </a:defRPr>
            </a:lvl7pPr>
            <a:lvl8pPr indent="0" lvl="7" marL="0" marR="0" rtl="0" algn="r">
              <a:spcBef>
                <a:spcPts val="0"/>
              </a:spcBef>
              <a:spcAft>
                <a:spcPts val="0"/>
              </a:spcAft>
              <a:buNone/>
              <a:defRPr i="0" u="none" cap="none" strike="noStrike">
                <a:solidFill>
                  <a:srgbClr val="FFFFFF"/>
                </a:solidFill>
              </a:defRPr>
            </a:lvl8pPr>
            <a:lvl9pPr indent="0" lvl="8" marL="0" marR="0" rtl="0" algn="r">
              <a:spcBef>
                <a:spcPts val="0"/>
              </a:spcBef>
              <a:spcAft>
                <a:spcPts val="0"/>
              </a:spcAft>
              <a:buNone/>
              <a:defRPr i="0" u="none" cap="none" strike="noStrike">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
        <p:nvSpPr>
          <p:cNvPr id="181" name="Google Shape;181;p25"/>
          <p:cNvSpPr txBox="1"/>
          <p:nvPr>
            <p:ph idx="1" type="body"/>
          </p:nvPr>
        </p:nvSpPr>
        <p:spPr>
          <a:xfrm>
            <a:off x="457200" y="1224600"/>
            <a:ext cx="4565700" cy="3263700"/>
          </a:xfrm>
          <a:prstGeom prst="rect">
            <a:avLst/>
          </a:prstGeom>
        </p:spPr>
        <p:txBody>
          <a:bodyPr anchorCtr="0" anchor="t" bIns="0" lIns="0" spcFirstLastPara="1" rIns="0" wrap="square" tIns="45700">
            <a:noAutofit/>
          </a:bodyPr>
          <a:lstStyle>
            <a:lvl1pPr indent="-228600" lvl="0" marL="457200" rtl="0">
              <a:spcBef>
                <a:spcPts val="280"/>
              </a:spcBef>
              <a:spcAft>
                <a:spcPts val="0"/>
              </a:spcAft>
              <a:buSzPts val="1400"/>
              <a:buNone/>
              <a:defRPr sz="1400"/>
            </a:lvl1pPr>
            <a:lvl2pPr indent="-228600" lvl="1" marL="914400" rtl="0">
              <a:spcBef>
                <a:spcPts val="800"/>
              </a:spcBef>
              <a:spcAft>
                <a:spcPts val="0"/>
              </a:spcAft>
              <a:buSzPts val="1400"/>
              <a:buNone/>
              <a:defRPr sz="1400"/>
            </a:lvl2pPr>
            <a:lvl3pPr indent="-228600" lvl="2" marL="1371600" rtl="0">
              <a:spcBef>
                <a:spcPts val="280"/>
              </a:spcBef>
              <a:spcAft>
                <a:spcPts val="0"/>
              </a:spcAft>
              <a:buSzPts val="1400"/>
              <a:buNone/>
              <a:defRPr sz="1400"/>
            </a:lvl3pPr>
            <a:lvl4pPr indent="-228600" lvl="3" marL="1828800" rtl="0">
              <a:spcBef>
                <a:spcPts val="280"/>
              </a:spcBef>
              <a:spcAft>
                <a:spcPts val="0"/>
              </a:spcAft>
              <a:buSzPts val="1400"/>
              <a:buNone/>
              <a:defRPr sz="1400"/>
            </a:lvl4pPr>
            <a:lvl5pPr indent="-228600" lvl="4" marL="2286000" rtl="0">
              <a:spcBef>
                <a:spcPts val="280"/>
              </a:spcBef>
              <a:spcAft>
                <a:spcPts val="0"/>
              </a:spcAft>
              <a:buSzPts val="1400"/>
              <a:buNone/>
              <a:defRPr sz="1400"/>
            </a:lvl5pPr>
            <a:lvl6pPr indent="-317500" lvl="5" marL="2743200" rtl="0">
              <a:spcBef>
                <a:spcPts val="400"/>
              </a:spcBef>
              <a:spcAft>
                <a:spcPts val="0"/>
              </a:spcAft>
              <a:buSzPts val="1400"/>
              <a:buChar char="•"/>
              <a:defRPr sz="1400"/>
            </a:lvl6pPr>
            <a:lvl7pPr indent="-317500" lvl="6" marL="3200400" rtl="0">
              <a:spcBef>
                <a:spcPts val="400"/>
              </a:spcBef>
              <a:spcAft>
                <a:spcPts val="0"/>
              </a:spcAft>
              <a:buSzPts val="1400"/>
              <a:buChar char="•"/>
              <a:defRPr sz="1400"/>
            </a:lvl7pPr>
            <a:lvl8pPr indent="-317500" lvl="7" marL="3657600" rtl="0">
              <a:spcBef>
                <a:spcPts val="400"/>
              </a:spcBef>
              <a:spcAft>
                <a:spcPts val="0"/>
              </a:spcAft>
              <a:buSzPts val="1400"/>
              <a:buChar char="•"/>
              <a:defRPr sz="1400"/>
            </a:lvl8pPr>
            <a:lvl9pPr indent="-317500" lvl="8" marL="4114800" rtl="0">
              <a:spcBef>
                <a:spcPts val="400"/>
              </a:spcBef>
              <a:spcAft>
                <a:spcPts val="0"/>
              </a:spcAft>
              <a:buSzPts val="1400"/>
              <a:buChar char="•"/>
              <a:defRPr sz="1400"/>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 image - Right">
  <p:cSld name="CUSTOM_2_1_1">
    <p:spTree>
      <p:nvGrpSpPr>
        <p:cNvPr id="182" name="Shape 182"/>
        <p:cNvGrpSpPr/>
        <p:nvPr/>
      </p:nvGrpSpPr>
      <p:grpSpPr>
        <a:xfrm>
          <a:off x="0" y="0"/>
          <a:ext cx="0" cy="0"/>
          <a:chOff x="0" y="0"/>
          <a:chExt cx="0" cy="0"/>
        </a:xfrm>
      </p:grpSpPr>
      <p:pic>
        <p:nvPicPr>
          <p:cNvPr id="183" name="Google Shape;183;p26"/>
          <p:cNvPicPr preferRelativeResize="0"/>
          <p:nvPr/>
        </p:nvPicPr>
        <p:blipFill rotWithShape="1">
          <a:blip r:embed="rId2">
            <a:alphaModFix/>
          </a:blip>
          <a:srcRect b="0" l="7814" r="21208" t="0"/>
          <a:stretch/>
        </p:blipFill>
        <p:spPr>
          <a:xfrm>
            <a:off x="3661924" y="-2300"/>
            <a:ext cx="5482076" cy="5148101"/>
          </a:xfrm>
          <a:prstGeom prst="rect">
            <a:avLst/>
          </a:prstGeom>
          <a:noFill/>
          <a:ln>
            <a:noFill/>
          </a:ln>
        </p:spPr>
      </p:pic>
      <p:sp>
        <p:nvSpPr>
          <p:cNvPr id="184" name="Google Shape;184;p26"/>
          <p:cNvSpPr txBox="1"/>
          <p:nvPr>
            <p:ph type="title"/>
          </p:nvPr>
        </p:nvSpPr>
        <p:spPr>
          <a:xfrm>
            <a:off x="457200" y="457200"/>
            <a:ext cx="2745600" cy="857400"/>
          </a:xfrm>
          <a:prstGeom prst="rect">
            <a:avLst/>
          </a:prstGeom>
        </p:spPr>
        <p:txBody>
          <a:bodyPr anchorCtr="0" anchor="t" bIns="0" lIns="0" spcFirstLastPara="1" rIns="0" wrap="square" tIns="45700">
            <a:noAutofit/>
          </a:bodyPr>
          <a:lstStyle>
            <a:lvl1pPr lvl="0" rtl="0">
              <a:spcBef>
                <a:spcPts val="0"/>
              </a:spcBef>
              <a:spcAft>
                <a:spcPts val="0"/>
              </a:spcAft>
              <a:buNone/>
              <a:defRPr sz="2200"/>
            </a:lvl1pPr>
            <a:lvl2pPr lvl="1" rtl="0">
              <a:spcBef>
                <a:spcPts val="0"/>
              </a:spcBef>
              <a:spcAft>
                <a:spcPts val="0"/>
              </a:spcAft>
              <a:buNone/>
              <a:defRPr sz="2200"/>
            </a:lvl2pPr>
            <a:lvl3pPr lvl="2" rtl="0">
              <a:spcBef>
                <a:spcPts val="0"/>
              </a:spcBef>
              <a:spcAft>
                <a:spcPts val="0"/>
              </a:spcAft>
              <a:buNone/>
              <a:defRPr sz="2200"/>
            </a:lvl3pPr>
            <a:lvl4pPr lvl="3" rtl="0">
              <a:spcBef>
                <a:spcPts val="0"/>
              </a:spcBef>
              <a:spcAft>
                <a:spcPts val="0"/>
              </a:spcAft>
              <a:buNone/>
              <a:defRPr sz="2200"/>
            </a:lvl4pPr>
            <a:lvl5pPr lvl="4" rtl="0">
              <a:spcBef>
                <a:spcPts val="0"/>
              </a:spcBef>
              <a:spcAft>
                <a:spcPts val="0"/>
              </a:spcAft>
              <a:buNone/>
              <a:defRPr sz="2200"/>
            </a:lvl5pPr>
            <a:lvl6pPr lvl="5" rtl="0">
              <a:spcBef>
                <a:spcPts val="0"/>
              </a:spcBef>
              <a:spcAft>
                <a:spcPts val="0"/>
              </a:spcAft>
              <a:buNone/>
              <a:defRPr sz="2200"/>
            </a:lvl6pPr>
            <a:lvl7pPr lvl="6" rtl="0">
              <a:spcBef>
                <a:spcPts val="0"/>
              </a:spcBef>
              <a:spcAft>
                <a:spcPts val="0"/>
              </a:spcAft>
              <a:buNone/>
              <a:defRPr sz="2200"/>
            </a:lvl7pPr>
            <a:lvl8pPr lvl="7" rtl="0">
              <a:spcBef>
                <a:spcPts val="0"/>
              </a:spcBef>
              <a:spcAft>
                <a:spcPts val="0"/>
              </a:spcAft>
              <a:buNone/>
              <a:defRPr sz="2200"/>
            </a:lvl8pPr>
            <a:lvl9pPr lvl="8" rtl="0">
              <a:spcBef>
                <a:spcPts val="0"/>
              </a:spcBef>
              <a:spcAft>
                <a:spcPts val="0"/>
              </a:spcAft>
              <a:buNone/>
              <a:defRPr sz="2200"/>
            </a:lvl9pPr>
          </a:lstStyle>
          <a:p/>
        </p:txBody>
      </p:sp>
      <p:sp>
        <p:nvSpPr>
          <p:cNvPr id="185" name="Google Shape;185;p26"/>
          <p:cNvSpPr txBox="1"/>
          <p:nvPr>
            <p:ph idx="12" type="sldNum"/>
          </p:nvPr>
        </p:nvSpPr>
        <p:spPr>
          <a:xfrm>
            <a:off x="8432800" y="4724400"/>
            <a:ext cx="254100" cy="155700"/>
          </a:xfrm>
          <a:prstGeom prst="rect">
            <a:avLst/>
          </a:prstGeom>
          <a:noFill/>
          <a:ln>
            <a:noFill/>
          </a:ln>
        </p:spPr>
        <p:txBody>
          <a:bodyPr anchorCtr="0" anchor="b" bIns="0" lIns="0" spcFirstLastPara="1" rIns="0" wrap="square" tIns="0">
            <a:noAutofit/>
          </a:bodyPr>
          <a:lstStyle>
            <a:lvl1pPr indent="0" lvl="0" marL="0" marR="0" rtl="0" algn="r">
              <a:spcBef>
                <a:spcPts val="0"/>
              </a:spcBef>
              <a:spcAft>
                <a:spcPts val="0"/>
              </a:spcAft>
              <a:buNone/>
              <a:defRPr i="0" u="none" cap="none" strike="noStrike">
                <a:solidFill>
                  <a:srgbClr val="FFFFFF"/>
                </a:solidFill>
              </a:defRPr>
            </a:lvl1pPr>
            <a:lvl2pPr indent="0" lvl="1" marL="0" marR="0" rtl="0" algn="r">
              <a:spcBef>
                <a:spcPts val="0"/>
              </a:spcBef>
              <a:spcAft>
                <a:spcPts val="0"/>
              </a:spcAft>
              <a:buNone/>
              <a:defRPr i="0" u="none" cap="none" strike="noStrike">
                <a:solidFill>
                  <a:srgbClr val="FFFFFF"/>
                </a:solidFill>
              </a:defRPr>
            </a:lvl2pPr>
            <a:lvl3pPr indent="0" lvl="2" marL="0" marR="0" rtl="0" algn="r">
              <a:spcBef>
                <a:spcPts val="0"/>
              </a:spcBef>
              <a:spcAft>
                <a:spcPts val="0"/>
              </a:spcAft>
              <a:buNone/>
              <a:defRPr i="0" u="none" cap="none" strike="noStrike">
                <a:solidFill>
                  <a:srgbClr val="FFFFFF"/>
                </a:solidFill>
              </a:defRPr>
            </a:lvl3pPr>
            <a:lvl4pPr indent="0" lvl="3" marL="0" marR="0" rtl="0" algn="r">
              <a:spcBef>
                <a:spcPts val="0"/>
              </a:spcBef>
              <a:spcAft>
                <a:spcPts val="0"/>
              </a:spcAft>
              <a:buNone/>
              <a:defRPr i="0" u="none" cap="none" strike="noStrike">
                <a:solidFill>
                  <a:srgbClr val="FFFFFF"/>
                </a:solidFill>
              </a:defRPr>
            </a:lvl4pPr>
            <a:lvl5pPr indent="0" lvl="4" marL="0" marR="0" rtl="0" algn="r">
              <a:spcBef>
                <a:spcPts val="0"/>
              </a:spcBef>
              <a:spcAft>
                <a:spcPts val="0"/>
              </a:spcAft>
              <a:buNone/>
              <a:defRPr i="0" u="none" cap="none" strike="noStrike">
                <a:solidFill>
                  <a:srgbClr val="FFFFFF"/>
                </a:solidFill>
              </a:defRPr>
            </a:lvl5pPr>
            <a:lvl6pPr indent="0" lvl="5" marL="0" marR="0" rtl="0" algn="r">
              <a:spcBef>
                <a:spcPts val="0"/>
              </a:spcBef>
              <a:spcAft>
                <a:spcPts val="0"/>
              </a:spcAft>
              <a:buNone/>
              <a:defRPr i="0" u="none" cap="none" strike="noStrike">
                <a:solidFill>
                  <a:srgbClr val="FFFFFF"/>
                </a:solidFill>
              </a:defRPr>
            </a:lvl6pPr>
            <a:lvl7pPr indent="0" lvl="6" marL="0" marR="0" rtl="0" algn="r">
              <a:spcBef>
                <a:spcPts val="0"/>
              </a:spcBef>
              <a:spcAft>
                <a:spcPts val="0"/>
              </a:spcAft>
              <a:buNone/>
              <a:defRPr i="0" u="none" cap="none" strike="noStrike">
                <a:solidFill>
                  <a:srgbClr val="FFFFFF"/>
                </a:solidFill>
              </a:defRPr>
            </a:lvl7pPr>
            <a:lvl8pPr indent="0" lvl="7" marL="0" marR="0" rtl="0" algn="r">
              <a:spcBef>
                <a:spcPts val="0"/>
              </a:spcBef>
              <a:spcAft>
                <a:spcPts val="0"/>
              </a:spcAft>
              <a:buNone/>
              <a:defRPr i="0" u="none" cap="none" strike="noStrike">
                <a:solidFill>
                  <a:srgbClr val="FFFFFF"/>
                </a:solidFill>
              </a:defRPr>
            </a:lvl8pPr>
            <a:lvl9pPr indent="0" lvl="8" marL="0" marR="0" rtl="0" algn="r">
              <a:spcBef>
                <a:spcPts val="0"/>
              </a:spcBef>
              <a:spcAft>
                <a:spcPts val="0"/>
              </a:spcAft>
              <a:buNone/>
              <a:defRPr i="0" u="none" cap="none" strike="noStrike">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
        <p:nvSpPr>
          <p:cNvPr id="186" name="Google Shape;186;p26"/>
          <p:cNvSpPr txBox="1"/>
          <p:nvPr>
            <p:ph idx="1" type="body"/>
          </p:nvPr>
        </p:nvSpPr>
        <p:spPr>
          <a:xfrm>
            <a:off x="457200" y="1224600"/>
            <a:ext cx="2745600" cy="3263700"/>
          </a:xfrm>
          <a:prstGeom prst="rect">
            <a:avLst/>
          </a:prstGeom>
        </p:spPr>
        <p:txBody>
          <a:bodyPr anchorCtr="0" anchor="t" bIns="0" lIns="0" spcFirstLastPara="1" rIns="0" wrap="square" tIns="45700">
            <a:noAutofit/>
          </a:bodyPr>
          <a:lstStyle>
            <a:lvl1pPr indent="-228600" lvl="0" marL="457200" rtl="0">
              <a:spcBef>
                <a:spcPts val="280"/>
              </a:spcBef>
              <a:spcAft>
                <a:spcPts val="0"/>
              </a:spcAft>
              <a:buSzPts val="1400"/>
              <a:buNone/>
              <a:defRPr sz="1400"/>
            </a:lvl1pPr>
            <a:lvl2pPr indent="-228600" lvl="1" marL="914400" rtl="0">
              <a:spcBef>
                <a:spcPts val="800"/>
              </a:spcBef>
              <a:spcAft>
                <a:spcPts val="0"/>
              </a:spcAft>
              <a:buSzPts val="1400"/>
              <a:buNone/>
              <a:defRPr sz="1400"/>
            </a:lvl2pPr>
            <a:lvl3pPr indent="-228600" lvl="2" marL="1371600" rtl="0">
              <a:spcBef>
                <a:spcPts val="280"/>
              </a:spcBef>
              <a:spcAft>
                <a:spcPts val="0"/>
              </a:spcAft>
              <a:buSzPts val="1400"/>
              <a:buNone/>
              <a:defRPr sz="1400"/>
            </a:lvl3pPr>
            <a:lvl4pPr indent="-228600" lvl="3" marL="1828800" rtl="0">
              <a:spcBef>
                <a:spcPts val="280"/>
              </a:spcBef>
              <a:spcAft>
                <a:spcPts val="0"/>
              </a:spcAft>
              <a:buSzPts val="1400"/>
              <a:buNone/>
              <a:defRPr sz="1400"/>
            </a:lvl4pPr>
            <a:lvl5pPr indent="-228600" lvl="4" marL="2286000" rtl="0">
              <a:spcBef>
                <a:spcPts val="280"/>
              </a:spcBef>
              <a:spcAft>
                <a:spcPts val="0"/>
              </a:spcAft>
              <a:buSzPts val="1400"/>
              <a:buNone/>
              <a:defRPr sz="1400"/>
            </a:lvl5pPr>
            <a:lvl6pPr indent="-317500" lvl="5" marL="2743200" rtl="0">
              <a:spcBef>
                <a:spcPts val="400"/>
              </a:spcBef>
              <a:spcAft>
                <a:spcPts val="0"/>
              </a:spcAft>
              <a:buSzPts val="1400"/>
              <a:buChar char="•"/>
              <a:defRPr sz="1400"/>
            </a:lvl6pPr>
            <a:lvl7pPr indent="-317500" lvl="6" marL="3200400" rtl="0">
              <a:spcBef>
                <a:spcPts val="400"/>
              </a:spcBef>
              <a:spcAft>
                <a:spcPts val="0"/>
              </a:spcAft>
              <a:buSzPts val="1400"/>
              <a:buChar char="•"/>
              <a:defRPr sz="1400"/>
            </a:lvl7pPr>
            <a:lvl8pPr indent="-317500" lvl="7" marL="3657600" rtl="0">
              <a:spcBef>
                <a:spcPts val="400"/>
              </a:spcBef>
              <a:spcAft>
                <a:spcPts val="0"/>
              </a:spcAft>
              <a:buSzPts val="1400"/>
              <a:buChar char="•"/>
              <a:defRPr sz="1400"/>
            </a:lvl8pPr>
            <a:lvl9pPr indent="-317500" lvl="8" marL="4114800" rtl="0">
              <a:spcBef>
                <a:spcPts val="400"/>
              </a:spcBef>
              <a:spcAft>
                <a:spcPts val="0"/>
              </a:spcAft>
              <a:buSzPts val="1400"/>
              <a:buChar char="•"/>
              <a:defRPr sz="1400"/>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 Image - Right">
  <p:cSld name="CUSTOM_1">
    <p:spTree>
      <p:nvGrpSpPr>
        <p:cNvPr id="187" name="Shape 187"/>
        <p:cNvGrpSpPr/>
        <p:nvPr/>
      </p:nvGrpSpPr>
      <p:grpSpPr>
        <a:xfrm>
          <a:off x="0" y="0"/>
          <a:ext cx="0" cy="0"/>
          <a:chOff x="0" y="0"/>
          <a:chExt cx="0" cy="0"/>
        </a:xfrm>
      </p:grpSpPr>
      <p:sp>
        <p:nvSpPr>
          <p:cNvPr id="188" name="Google Shape;188;p27"/>
          <p:cNvSpPr txBox="1"/>
          <p:nvPr>
            <p:ph type="title"/>
          </p:nvPr>
        </p:nvSpPr>
        <p:spPr>
          <a:xfrm>
            <a:off x="452100" y="457200"/>
            <a:ext cx="3667800" cy="857400"/>
          </a:xfrm>
          <a:prstGeom prst="rect">
            <a:avLst/>
          </a:prstGeom>
        </p:spPr>
        <p:txBody>
          <a:bodyPr anchorCtr="0" anchor="t" bIns="0" lIns="0" spcFirstLastPara="1" rIns="0" wrap="square" tIns="45700">
            <a:noAutofit/>
          </a:bodyPr>
          <a:lstStyle>
            <a:lvl1pPr lvl="0" rtl="0">
              <a:spcBef>
                <a:spcPts val="0"/>
              </a:spcBef>
              <a:spcAft>
                <a:spcPts val="0"/>
              </a:spcAft>
              <a:buNone/>
              <a:defRPr sz="3200"/>
            </a:lvl1pPr>
            <a:lvl2pPr lvl="1" rtl="0">
              <a:spcBef>
                <a:spcPts val="0"/>
              </a:spcBef>
              <a:spcAft>
                <a:spcPts val="0"/>
              </a:spcAft>
              <a:buNone/>
              <a:defRPr sz="3200"/>
            </a:lvl2pPr>
            <a:lvl3pPr lvl="2" rtl="0">
              <a:spcBef>
                <a:spcPts val="0"/>
              </a:spcBef>
              <a:spcAft>
                <a:spcPts val="0"/>
              </a:spcAft>
              <a:buNone/>
              <a:defRPr sz="3200"/>
            </a:lvl3pPr>
            <a:lvl4pPr lvl="3" rtl="0">
              <a:spcBef>
                <a:spcPts val="0"/>
              </a:spcBef>
              <a:spcAft>
                <a:spcPts val="0"/>
              </a:spcAft>
              <a:buNone/>
              <a:defRPr sz="3200"/>
            </a:lvl4pPr>
            <a:lvl5pPr lvl="4" rtl="0">
              <a:spcBef>
                <a:spcPts val="0"/>
              </a:spcBef>
              <a:spcAft>
                <a:spcPts val="0"/>
              </a:spcAft>
              <a:buNone/>
              <a:defRPr sz="3200"/>
            </a:lvl5pPr>
            <a:lvl6pPr lvl="5" rtl="0">
              <a:spcBef>
                <a:spcPts val="0"/>
              </a:spcBef>
              <a:spcAft>
                <a:spcPts val="0"/>
              </a:spcAft>
              <a:buNone/>
              <a:defRPr sz="3200"/>
            </a:lvl6pPr>
            <a:lvl7pPr lvl="6" rtl="0">
              <a:spcBef>
                <a:spcPts val="0"/>
              </a:spcBef>
              <a:spcAft>
                <a:spcPts val="0"/>
              </a:spcAft>
              <a:buNone/>
              <a:defRPr sz="3200"/>
            </a:lvl7pPr>
            <a:lvl8pPr lvl="7" rtl="0">
              <a:spcBef>
                <a:spcPts val="0"/>
              </a:spcBef>
              <a:spcAft>
                <a:spcPts val="0"/>
              </a:spcAft>
              <a:buNone/>
              <a:defRPr sz="3200"/>
            </a:lvl8pPr>
            <a:lvl9pPr lvl="8" rtl="0">
              <a:spcBef>
                <a:spcPts val="0"/>
              </a:spcBef>
              <a:spcAft>
                <a:spcPts val="0"/>
              </a:spcAft>
              <a:buNone/>
              <a:defRPr sz="3200"/>
            </a:lvl9pPr>
          </a:lstStyle>
          <a:p/>
        </p:txBody>
      </p:sp>
      <p:pic>
        <p:nvPicPr>
          <p:cNvPr id="189" name="Google Shape;189;p27"/>
          <p:cNvPicPr preferRelativeResize="0"/>
          <p:nvPr/>
        </p:nvPicPr>
        <p:blipFill rotWithShape="1">
          <a:blip r:embed="rId2">
            <a:alphaModFix/>
          </a:blip>
          <a:srcRect b="558" l="24731" r="38514" t="37348"/>
          <a:stretch/>
        </p:blipFill>
        <p:spPr>
          <a:xfrm>
            <a:off x="4572006" y="-2287"/>
            <a:ext cx="4572001" cy="5148104"/>
          </a:xfrm>
          <a:prstGeom prst="rect">
            <a:avLst/>
          </a:prstGeom>
          <a:noFill/>
          <a:ln>
            <a:noFill/>
          </a:ln>
        </p:spPr>
      </p:pic>
      <p:sp>
        <p:nvSpPr>
          <p:cNvPr id="190" name="Google Shape;190;p27"/>
          <p:cNvSpPr txBox="1"/>
          <p:nvPr>
            <p:ph idx="12" type="sldNum"/>
          </p:nvPr>
        </p:nvSpPr>
        <p:spPr>
          <a:xfrm>
            <a:off x="8143451" y="4594175"/>
            <a:ext cx="514500" cy="288300"/>
          </a:xfrm>
          <a:prstGeom prst="rect">
            <a:avLst/>
          </a:prstGeom>
        </p:spPr>
        <p:txBody>
          <a:bodyPr anchorCtr="0" anchor="b" bIns="0" lIns="0" spcFirstLastPara="1" rIns="0" wrap="square" tIns="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
        <p:nvSpPr>
          <p:cNvPr id="191" name="Google Shape;191;p27"/>
          <p:cNvSpPr txBox="1"/>
          <p:nvPr>
            <p:ph idx="1" type="body"/>
          </p:nvPr>
        </p:nvSpPr>
        <p:spPr>
          <a:xfrm>
            <a:off x="457200" y="1828800"/>
            <a:ext cx="3699600" cy="2674500"/>
          </a:xfrm>
          <a:prstGeom prst="rect">
            <a:avLst/>
          </a:prstGeom>
        </p:spPr>
        <p:txBody>
          <a:bodyPr anchorCtr="0" anchor="t" bIns="0" lIns="0" spcFirstLastPara="1" rIns="0" wrap="square" tIns="45700">
            <a:noAutofit/>
          </a:bodyPr>
          <a:lstStyle>
            <a:lvl1pPr indent="-228600" lvl="0" marL="457200">
              <a:spcBef>
                <a:spcPts val="280"/>
              </a:spcBef>
              <a:spcAft>
                <a:spcPts val="0"/>
              </a:spcAft>
              <a:buSzPts val="1400"/>
              <a:buNone/>
              <a:defRPr sz="1400"/>
            </a:lvl1pPr>
            <a:lvl2pPr indent="-228600" lvl="1" marL="914400">
              <a:spcBef>
                <a:spcPts val="800"/>
              </a:spcBef>
              <a:spcAft>
                <a:spcPts val="0"/>
              </a:spcAft>
              <a:buSzPts val="1400"/>
              <a:buNone/>
              <a:defRPr sz="1400"/>
            </a:lvl2pPr>
            <a:lvl3pPr indent="-228600" lvl="2" marL="1371600">
              <a:spcBef>
                <a:spcPts val="280"/>
              </a:spcBef>
              <a:spcAft>
                <a:spcPts val="0"/>
              </a:spcAft>
              <a:buSzPts val="1400"/>
              <a:buNone/>
              <a:defRPr sz="1400"/>
            </a:lvl3pPr>
            <a:lvl4pPr indent="-228600" lvl="3" marL="1828800">
              <a:spcBef>
                <a:spcPts val="280"/>
              </a:spcBef>
              <a:spcAft>
                <a:spcPts val="0"/>
              </a:spcAft>
              <a:buSzPts val="1400"/>
              <a:buNone/>
              <a:defRPr sz="1400"/>
            </a:lvl4pPr>
            <a:lvl5pPr indent="-228600" lvl="4" marL="2286000">
              <a:spcBef>
                <a:spcPts val="280"/>
              </a:spcBef>
              <a:spcAft>
                <a:spcPts val="0"/>
              </a:spcAft>
              <a:buSzPts val="1400"/>
              <a:buNone/>
              <a:defRPr sz="1400"/>
            </a:lvl5pPr>
            <a:lvl6pPr indent="-317500" lvl="5" marL="2743200">
              <a:spcBef>
                <a:spcPts val="400"/>
              </a:spcBef>
              <a:spcAft>
                <a:spcPts val="0"/>
              </a:spcAft>
              <a:buSzPts val="1400"/>
              <a:buChar char="•"/>
              <a:defRPr sz="1400"/>
            </a:lvl6pPr>
            <a:lvl7pPr indent="-317500" lvl="6" marL="3200400">
              <a:spcBef>
                <a:spcPts val="400"/>
              </a:spcBef>
              <a:spcAft>
                <a:spcPts val="0"/>
              </a:spcAft>
              <a:buSzPts val="1400"/>
              <a:buChar char="•"/>
              <a:defRPr sz="1400"/>
            </a:lvl7pPr>
            <a:lvl8pPr indent="-317500" lvl="7" marL="3657600">
              <a:spcBef>
                <a:spcPts val="400"/>
              </a:spcBef>
              <a:spcAft>
                <a:spcPts val="0"/>
              </a:spcAft>
              <a:buSzPts val="1400"/>
              <a:buChar char="•"/>
              <a:defRPr sz="1400"/>
            </a:lvl8pPr>
            <a:lvl9pPr indent="-317500" lvl="8" marL="4114800">
              <a:spcBef>
                <a:spcPts val="400"/>
              </a:spcBef>
              <a:spcAft>
                <a:spcPts val="0"/>
              </a:spcAft>
              <a:buSzPts val="1400"/>
              <a:buChar char="•"/>
              <a:defRPr sz="1400"/>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e" showMasterSp="0">
  <p:cSld name="Close">
    <p:bg>
      <p:bgPr>
        <a:solidFill>
          <a:schemeClr val="dk1"/>
        </a:solidFill>
      </p:bgPr>
    </p:bg>
    <p:spTree>
      <p:nvGrpSpPr>
        <p:cNvPr id="192" name="Shape 192"/>
        <p:cNvGrpSpPr/>
        <p:nvPr/>
      </p:nvGrpSpPr>
      <p:grpSpPr>
        <a:xfrm>
          <a:off x="0" y="0"/>
          <a:ext cx="0" cy="0"/>
          <a:chOff x="0" y="0"/>
          <a:chExt cx="0" cy="0"/>
        </a:xfrm>
      </p:grpSpPr>
      <p:sp>
        <p:nvSpPr>
          <p:cNvPr id="193" name="Google Shape;193;p28"/>
          <p:cNvSpPr txBox="1"/>
          <p:nvPr>
            <p:ph idx="12" type="sldNum"/>
          </p:nvPr>
        </p:nvSpPr>
        <p:spPr>
          <a:xfrm>
            <a:off x="8143451" y="4594175"/>
            <a:ext cx="514500" cy="288300"/>
          </a:xfrm>
          <a:prstGeom prst="rect">
            <a:avLst/>
          </a:prstGeom>
        </p:spPr>
        <p:txBody>
          <a:bodyPr anchorCtr="0" anchor="b" bIns="0" lIns="0" spcFirstLastPara="1" rIns="0" wrap="square" tIns="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grpSp>
        <p:nvGrpSpPr>
          <p:cNvPr id="194" name="Google Shape;194;p28"/>
          <p:cNvGrpSpPr/>
          <p:nvPr/>
        </p:nvGrpSpPr>
        <p:grpSpPr>
          <a:xfrm>
            <a:off x="4075194" y="2698775"/>
            <a:ext cx="994093" cy="155599"/>
            <a:chOff x="4075194" y="2978300"/>
            <a:chExt cx="994093" cy="155599"/>
          </a:xfrm>
        </p:grpSpPr>
        <p:sp>
          <p:nvSpPr>
            <p:cNvPr id="195" name="Google Shape;195;p28"/>
            <p:cNvSpPr/>
            <p:nvPr/>
          </p:nvSpPr>
          <p:spPr>
            <a:xfrm>
              <a:off x="4075194" y="3017994"/>
              <a:ext cx="101633" cy="115905"/>
            </a:xfrm>
            <a:custGeom>
              <a:rect b="b" l="l" r="r" t="t"/>
              <a:pathLst>
                <a:path extrusionOk="0" h="2157" w="1899">
                  <a:moveTo>
                    <a:pt x="0" y="1087"/>
                  </a:moveTo>
                  <a:lnTo>
                    <a:pt x="0" y="1087"/>
                  </a:lnTo>
                  <a:cubicBezTo>
                    <a:pt x="0" y="1069"/>
                    <a:pt x="0" y="1069"/>
                    <a:pt x="0" y="1069"/>
                  </a:cubicBezTo>
                  <a:cubicBezTo>
                    <a:pt x="0" y="500"/>
                    <a:pt x="448" y="0"/>
                    <a:pt x="1070" y="0"/>
                  </a:cubicBezTo>
                  <a:cubicBezTo>
                    <a:pt x="1449" y="0"/>
                    <a:pt x="1691" y="138"/>
                    <a:pt x="1881" y="362"/>
                  </a:cubicBezTo>
                  <a:cubicBezTo>
                    <a:pt x="1587" y="673"/>
                    <a:pt x="1587" y="673"/>
                    <a:pt x="1587" y="673"/>
                  </a:cubicBezTo>
                  <a:cubicBezTo>
                    <a:pt x="1449" y="517"/>
                    <a:pt x="1294" y="414"/>
                    <a:pt x="1070" y="414"/>
                  </a:cubicBezTo>
                  <a:cubicBezTo>
                    <a:pt x="724" y="414"/>
                    <a:pt x="466" y="707"/>
                    <a:pt x="466" y="1069"/>
                  </a:cubicBezTo>
                  <a:lnTo>
                    <a:pt x="466" y="1069"/>
                  </a:lnTo>
                  <a:cubicBezTo>
                    <a:pt x="466" y="1449"/>
                    <a:pt x="724" y="1742"/>
                    <a:pt x="1087" y="1742"/>
                  </a:cubicBezTo>
                  <a:cubicBezTo>
                    <a:pt x="1311" y="1742"/>
                    <a:pt x="1467" y="1639"/>
                    <a:pt x="1622" y="1483"/>
                  </a:cubicBezTo>
                  <a:cubicBezTo>
                    <a:pt x="1898" y="1759"/>
                    <a:pt x="1898" y="1759"/>
                    <a:pt x="1898" y="1759"/>
                  </a:cubicBezTo>
                  <a:cubicBezTo>
                    <a:pt x="1691" y="1984"/>
                    <a:pt x="1467" y="2156"/>
                    <a:pt x="1052" y="2156"/>
                  </a:cubicBezTo>
                  <a:cubicBezTo>
                    <a:pt x="448" y="2156"/>
                    <a:pt x="0" y="1673"/>
                    <a:pt x="0" y="1087"/>
                  </a:cubicBezTo>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333333"/>
                </a:solidFill>
                <a:latin typeface="Arial"/>
                <a:ea typeface="Arial"/>
                <a:cs typeface="Arial"/>
                <a:sym typeface="Arial"/>
              </a:endParaRPr>
            </a:p>
          </p:txBody>
        </p:sp>
        <p:sp>
          <p:nvSpPr>
            <p:cNvPr id="196" name="Google Shape;196;p28"/>
            <p:cNvSpPr/>
            <p:nvPr/>
          </p:nvSpPr>
          <p:spPr>
            <a:xfrm>
              <a:off x="4191118" y="3017994"/>
              <a:ext cx="117512" cy="115905"/>
            </a:xfrm>
            <a:custGeom>
              <a:rect b="b" l="l" r="r" t="t"/>
              <a:pathLst>
                <a:path extrusionOk="0" h="2157" w="2192">
                  <a:moveTo>
                    <a:pt x="0" y="1087"/>
                  </a:moveTo>
                  <a:lnTo>
                    <a:pt x="0" y="1087"/>
                  </a:lnTo>
                  <a:cubicBezTo>
                    <a:pt x="0" y="1069"/>
                    <a:pt x="0" y="1069"/>
                    <a:pt x="0" y="1069"/>
                  </a:cubicBezTo>
                  <a:cubicBezTo>
                    <a:pt x="0" y="483"/>
                    <a:pt x="466" y="0"/>
                    <a:pt x="1104" y="0"/>
                  </a:cubicBezTo>
                  <a:cubicBezTo>
                    <a:pt x="1725" y="0"/>
                    <a:pt x="2191" y="483"/>
                    <a:pt x="2191" y="1069"/>
                  </a:cubicBezTo>
                  <a:lnTo>
                    <a:pt x="2191" y="1069"/>
                  </a:lnTo>
                  <a:cubicBezTo>
                    <a:pt x="2191" y="1656"/>
                    <a:pt x="1725" y="2156"/>
                    <a:pt x="1087" y="2156"/>
                  </a:cubicBezTo>
                  <a:cubicBezTo>
                    <a:pt x="466" y="2156"/>
                    <a:pt x="0" y="1673"/>
                    <a:pt x="0" y="1087"/>
                  </a:cubicBezTo>
                  <a:close/>
                  <a:moveTo>
                    <a:pt x="1725" y="1087"/>
                  </a:moveTo>
                  <a:lnTo>
                    <a:pt x="1725" y="1087"/>
                  </a:lnTo>
                  <a:cubicBezTo>
                    <a:pt x="1725" y="1069"/>
                    <a:pt x="1725" y="1069"/>
                    <a:pt x="1725" y="1069"/>
                  </a:cubicBezTo>
                  <a:cubicBezTo>
                    <a:pt x="1725" y="707"/>
                    <a:pt x="1466" y="414"/>
                    <a:pt x="1087" y="414"/>
                  </a:cubicBezTo>
                  <a:cubicBezTo>
                    <a:pt x="707" y="414"/>
                    <a:pt x="466" y="707"/>
                    <a:pt x="466" y="1069"/>
                  </a:cubicBezTo>
                  <a:lnTo>
                    <a:pt x="466" y="1069"/>
                  </a:lnTo>
                  <a:cubicBezTo>
                    <a:pt x="466" y="1432"/>
                    <a:pt x="742" y="1742"/>
                    <a:pt x="1104" y="1742"/>
                  </a:cubicBezTo>
                  <a:cubicBezTo>
                    <a:pt x="1484" y="1742"/>
                    <a:pt x="1725" y="1432"/>
                    <a:pt x="1725" y="108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333333"/>
                </a:solidFill>
                <a:latin typeface="Arial"/>
                <a:ea typeface="Arial"/>
                <a:cs typeface="Arial"/>
                <a:sym typeface="Arial"/>
              </a:endParaRPr>
            </a:p>
          </p:txBody>
        </p:sp>
        <p:sp>
          <p:nvSpPr>
            <p:cNvPr id="197" name="Google Shape;197;p28"/>
            <p:cNvSpPr/>
            <p:nvPr/>
          </p:nvSpPr>
          <p:spPr>
            <a:xfrm>
              <a:off x="4335627" y="2978300"/>
              <a:ext cx="25408" cy="152423"/>
            </a:xfrm>
            <a:custGeom>
              <a:rect b="b" l="l" r="r" t="t"/>
              <a:pathLst>
                <a:path extrusionOk="0" h="2848" w="467">
                  <a:moveTo>
                    <a:pt x="0" y="0"/>
                  </a:moveTo>
                  <a:lnTo>
                    <a:pt x="466" y="0"/>
                  </a:lnTo>
                  <a:lnTo>
                    <a:pt x="466" y="2847"/>
                  </a:lnTo>
                  <a:lnTo>
                    <a:pt x="0" y="2847"/>
                  </a:lnTo>
                  <a:lnTo>
                    <a:pt x="0" y="0"/>
                  </a:lnTo>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333333"/>
                </a:solidFill>
                <a:latin typeface="Arial"/>
                <a:ea typeface="Arial"/>
                <a:cs typeface="Arial"/>
                <a:sym typeface="Arial"/>
              </a:endParaRPr>
            </a:p>
          </p:txBody>
        </p:sp>
        <p:sp>
          <p:nvSpPr>
            <p:cNvPr id="198" name="Google Shape;198;p28"/>
            <p:cNvSpPr/>
            <p:nvPr/>
          </p:nvSpPr>
          <p:spPr>
            <a:xfrm>
              <a:off x="4388031" y="3017994"/>
              <a:ext cx="115925" cy="115905"/>
            </a:xfrm>
            <a:custGeom>
              <a:rect b="b" l="l" r="r" t="t"/>
              <a:pathLst>
                <a:path extrusionOk="0" h="2157" w="2192">
                  <a:moveTo>
                    <a:pt x="0" y="1087"/>
                  </a:moveTo>
                  <a:lnTo>
                    <a:pt x="0" y="1087"/>
                  </a:lnTo>
                  <a:cubicBezTo>
                    <a:pt x="0" y="1069"/>
                    <a:pt x="0" y="1069"/>
                    <a:pt x="0" y="1069"/>
                  </a:cubicBezTo>
                  <a:cubicBezTo>
                    <a:pt x="0" y="483"/>
                    <a:pt x="466" y="0"/>
                    <a:pt x="1104" y="0"/>
                  </a:cubicBezTo>
                  <a:cubicBezTo>
                    <a:pt x="1725" y="0"/>
                    <a:pt x="2191" y="483"/>
                    <a:pt x="2191" y="1069"/>
                  </a:cubicBezTo>
                  <a:lnTo>
                    <a:pt x="2191" y="1069"/>
                  </a:lnTo>
                  <a:cubicBezTo>
                    <a:pt x="2191" y="1656"/>
                    <a:pt x="1725" y="2156"/>
                    <a:pt x="1087" y="2156"/>
                  </a:cubicBezTo>
                  <a:cubicBezTo>
                    <a:pt x="466" y="2156"/>
                    <a:pt x="0" y="1673"/>
                    <a:pt x="0" y="1087"/>
                  </a:cubicBezTo>
                  <a:close/>
                  <a:moveTo>
                    <a:pt x="1725" y="1087"/>
                  </a:moveTo>
                  <a:lnTo>
                    <a:pt x="1725" y="1087"/>
                  </a:lnTo>
                  <a:cubicBezTo>
                    <a:pt x="1725" y="1069"/>
                    <a:pt x="1725" y="1069"/>
                    <a:pt x="1725" y="1069"/>
                  </a:cubicBezTo>
                  <a:cubicBezTo>
                    <a:pt x="1725" y="707"/>
                    <a:pt x="1467" y="414"/>
                    <a:pt x="1087" y="414"/>
                  </a:cubicBezTo>
                  <a:cubicBezTo>
                    <a:pt x="708" y="414"/>
                    <a:pt x="466" y="707"/>
                    <a:pt x="466" y="1069"/>
                  </a:cubicBezTo>
                  <a:lnTo>
                    <a:pt x="466" y="1069"/>
                  </a:lnTo>
                  <a:cubicBezTo>
                    <a:pt x="466" y="1432"/>
                    <a:pt x="725" y="1742"/>
                    <a:pt x="1104" y="1742"/>
                  </a:cubicBezTo>
                  <a:cubicBezTo>
                    <a:pt x="1484" y="1742"/>
                    <a:pt x="1725" y="1432"/>
                    <a:pt x="1725" y="108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333333"/>
                </a:solidFill>
                <a:latin typeface="Arial"/>
                <a:ea typeface="Arial"/>
                <a:cs typeface="Arial"/>
                <a:sym typeface="Arial"/>
              </a:endParaRPr>
            </a:p>
          </p:txBody>
        </p:sp>
        <p:sp>
          <p:nvSpPr>
            <p:cNvPr id="199" name="Google Shape;199;p28"/>
            <p:cNvSpPr/>
            <p:nvPr/>
          </p:nvSpPr>
          <p:spPr>
            <a:xfrm>
              <a:off x="4530952" y="3017994"/>
              <a:ext cx="63520" cy="112730"/>
            </a:xfrm>
            <a:custGeom>
              <a:rect b="b" l="l" r="r" t="t"/>
              <a:pathLst>
                <a:path extrusionOk="0" h="2123" w="1190">
                  <a:moveTo>
                    <a:pt x="0" y="69"/>
                  </a:moveTo>
                  <a:lnTo>
                    <a:pt x="0" y="69"/>
                  </a:lnTo>
                  <a:cubicBezTo>
                    <a:pt x="466" y="69"/>
                    <a:pt x="466" y="69"/>
                    <a:pt x="466" y="69"/>
                  </a:cubicBezTo>
                  <a:cubicBezTo>
                    <a:pt x="466" y="517"/>
                    <a:pt x="466" y="517"/>
                    <a:pt x="466" y="517"/>
                  </a:cubicBezTo>
                  <a:cubicBezTo>
                    <a:pt x="604" y="224"/>
                    <a:pt x="827" y="0"/>
                    <a:pt x="1189" y="17"/>
                  </a:cubicBezTo>
                  <a:cubicBezTo>
                    <a:pt x="1189" y="517"/>
                    <a:pt x="1189" y="517"/>
                    <a:pt x="1189" y="517"/>
                  </a:cubicBezTo>
                  <a:cubicBezTo>
                    <a:pt x="1172" y="517"/>
                    <a:pt x="1172" y="517"/>
                    <a:pt x="1172" y="517"/>
                  </a:cubicBezTo>
                  <a:cubicBezTo>
                    <a:pt x="759" y="517"/>
                    <a:pt x="466" y="793"/>
                    <a:pt x="466" y="1328"/>
                  </a:cubicBezTo>
                  <a:cubicBezTo>
                    <a:pt x="466" y="2122"/>
                    <a:pt x="466" y="2122"/>
                    <a:pt x="466" y="2122"/>
                  </a:cubicBezTo>
                  <a:cubicBezTo>
                    <a:pt x="0" y="2122"/>
                    <a:pt x="0" y="2122"/>
                    <a:pt x="0" y="2122"/>
                  </a:cubicBezTo>
                  <a:lnTo>
                    <a:pt x="0" y="69"/>
                  </a:lnTo>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333333"/>
                </a:solidFill>
                <a:latin typeface="Arial"/>
                <a:ea typeface="Arial"/>
                <a:cs typeface="Arial"/>
                <a:sym typeface="Arial"/>
              </a:endParaRPr>
            </a:p>
          </p:txBody>
        </p:sp>
        <p:sp>
          <p:nvSpPr>
            <p:cNvPr id="200" name="Google Shape;200;p28"/>
            <p:cNvSpPr/>
            <p:nvPr/>
          </p:nvSpPr>
          <p:spPr>
            <a:xfrm>
              <a:off x="4596060" y="3102144"/>
              <a:ext cx="26996" cy="28579"/>
            </a:xfrm>
            <a:custGeom>
              <a:rect b="b" l="l" r="r" t="t"/>
              <a:pathLst>
                <a:path extrusionOk="0" h="536" w="518">
                  <a:moveTo>
                    <a:pt x="0" y="0"/>
                  </a:moveTo>
                  <a:lnTo>
                    <a:pt x="517" y="0"/>
                  </a:lnTo>
                  <a:lnTo>
                    <a:pt x="517" y="535"/>
                  </a:lnTo>
                  <a:lnTo>
                    <a:pt x="0" y="535"/>
                  </a:lnTo>
                  <a:lnTo>
                    <a:pt x="0" y="0"/>
                  </a:lnTo>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333333"/>
                </a:solidFill>
                <a:latin typeface="Arial"/>
                <a:ea typeface="Arial"/>
                <a:cs typeface="Arial"/>
                <a:sym typeface="Arial"/>
              </a:endParaRPr>
            </a:p>
          </p:txBody>
        </p:sp>
        <p:sp>
          <p:nvSpPr>
            <p:cNvPr id="201" name="Google Shape;201;p28"/>
            <p:cNvSpPr/>
            <p:nvPr/>
          </p:nvSpPr>
          <p:spPr>
            <a:xfrm>
              <a:off x="4643701" y="3017994"/>
              <a:ext cx="101633" cy="115905"/>
            </a:xfrm>
            <a:custGeom>
              <a:rect b="b" l="l" r="r" t="t"/>
              <a:pathLst>
                <a:path extrusionOk="0" h="2157" w="1916">
                  <a:moveTo>
                    <a:pt x="0" y="1087"/>
                  </a:moveTo>
                  <a:lnTo>
                    <a:pt x="0" y="1087"/>
                  </a:lnTo>
                  <a:cubicBezTo>
                    <a:pt x="0" y="1069"/>
                    <a:pt x="0" y="1069"/>
                    <a:pt x="0" y="1069"/>
                  </a:cubicBezTo>
                  <a:cubicBezTo>
                    <a:pt x="0" y="500"/>
                    <a:pt x="465" y="0"/>
                    <a:pt x="1069" y="0"/>
                  </a:cubicBezTo>
                  <a:cubicBezTo>
                    <a:pt x="1466" y="0"/>
                    <a:pt x="1708" y="138"/>
                    <a:pt x="1898" y="362"/>
                  </a:cubicBezTo>
                  <a:cubicBezTo>
                    <a:pt x="1605" y="673"/>
                    <a:pt x="1605" y="673"/>
                    <a:pt x="1605" y="673"/>
                  </a:cubicBezTo>
                  <a:cubicBezTo>
                    <a:pt x="1466" y="517"/>
                    <a:pt x="1311" y="414"/>
                    <a:pt x="1069" y="414"/>
                  </a:cubicBezTo>
                  <a:cubicBezTo>
                    <a:pt x="724" y="414"/>
                    <a:pt x="483" y="707"/>
                    <a:pt x="483" y="1069"/>
                  </a:cubicBezTo>
                  <a:lnTo>
                    <a:pt x="483" y="1069"/>
                  </a:lnTo>
                  <a:cubicBezTo>
                    <a:pt x="483" y="1449"/>
                    <a:pt x="724" y="1742"/>
                    <a:pt x="1087" y="1742"/>
                  </a:cubicBezTo>
                  <a:cubicBezTo>
                    <a:pt x="1311" y="1742"/>
                    <a:pt x="1484" y="1639"/>
                    <a:pt x="1622" y="1483"/>
                  </a:cubicBezTo>
                  <a:cubicBezTo>
                    <a:pt x="1915" y="1759"/>
                    <a:pt x="1915" y="1759"/>
                    <a:pt x="1915" y="1759"/>
                  </a:cubicBezTo>
                  <a:cubicBezTo>
                    <a:pt x="1708" y="1984"/>
                    <a:pt x="1466" y="2156"/>
                    <a:pt x="1069" y="2156"/>
                  </a:cubicBezTo>
                  <a:cubicBezTo>
                    <a:pt x="465" y="2156"/>
                    <a:pt x="0" y="1673"/>
                    <a:pt x="0" y="1087"/>
                  </a:cubicBezTo>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333333"/>
                </a:solidFill>
                <a:latin typeface="Arial"/>
                <a:ea typeface="Arial"/>
                <a:cs typeface="Arial"/>
                <a:sym typeface="Arial"/>
              </a:endParaRPr>
            </a:p>
          </p:txBody>
        </p:sp>
        <p:sp>
          <p:nvSpPr>
            <p:cNvPr id="202" name="Google Shape;202;p28"/>
            <p:cNvSpPr/>
            <p:nvPr/>
          </p:nvSpPr>
          <p:spPr>
            <a:xfrm>
              <a:off x="4759625" y="3017994"/>
              <a:ext cx="117512" cy="115905"/>
            </a:xfrm>
            <a:custGeom>
              <a:rect b="b" l="l" r="r" t="t"/>
              <a:pathLst>
                <a:path extrusionOk="0" h="2157" w="2192">
                  <a:moveTo>
                    <a:pt x="0" y="1087"/>
                  </a:moveTo>
                  <a:lnTo>
                    <a:pt x="0" y="1087"/>
                  </a:lnTo>
                  <a:cubicBezTo>
                    <a:pt x="0" y="1069"/>
                    <a:pt x="0" y="1069"/>
                    <a:pt x="0" y="1069"/>
                  </a:cubicBezTo>
                  <a:cubicBezTo>
                    <a:pt x="0" y="483"/>
                    <a:pt x="466" y="0"/>
                    <a:pt x="1104" y="0"/>
                  </a:cubicBezTo>
                  <a:cubicBezTo>
                    <a:pt x="1725" y="0"/>
                    <a:pt x="2191" y="483"/>
                    <a:pt x="2191" y="1069"/>
                  </a:cubicBezTo>
                  <a:lnTo>
                    <a:pt x="2191" y="1069"/>
                  </a:lnTo>
                  <a:cubicBezTo>
                    <a:pt x="2191" y="1656"/>
                    <a:pt x="1725" y="2156"/>
                    <a:pt x="1087" y="2156"/>
                  </a:cubicBezTo>
                  <a:cubicBezTo>
                    <a:pt x="466" y="2156"/>
                    <a:pt x="0" y="1673"/>
                    <a:pt x="0" y="1087"/>
                  </a:cubicBezTo>
                  <a:close/>
                  <a:moveTo>
                    <a:pt x="1725" y="1087"/>
                  </a:moveTo>
                  <a:lnTo>
                    <a:pt x="1725" y="1087"/>
                  </a:lnTo>
                  <a:cubicBezTo>
                    <a:pt x="1725" y="1069"/>
                    <a:pt x="1725" y="1069"/>
                    <a:pt x="1725" y="1069"/>
                  </a:cubicBezTo>
                  <a:cubicBezTo>
                    <a:pt x="1725" y="707"/>
                    <a:pt x="1466" y="414"/>
                    <a:pt x="1087" y="414"/>
                  </a:cubicBezTo>
                  <a:cubicBezTo>
                    <a:pt x="707" y="414"/>
                    <a:pt x="466" y="707"/>
                    <a:pt x="466" y="1069"/>
                  </a:cubicBezTo>
                  <a:lnTo>
                    <a:pt x="466" y="1069"/>
                  </a:lnTo>
                  <a:cubicBezTo>
                    <a:pt x="466" y="1432"/>
                    <a:pt x="725" y="1742"/>
                    <a:pt x="1104" y="1742"/>
                  </a:cubicBezTo>
                  <a:cubicBezTo>
                    <a:pt x="1484" y="1742"/>
                    <a:pt x="1725" y="1432"/>
                    <a:pt x="1725" y="108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333333"/>
                </a:solidFill>
                <a:latin typeface="Arial"/>
                <a:ea typeface="Arial"/>
                <a:cs typeface="Arial"/>
                <a:sym typeface="Arial"/>
              </a:endParaRPr>
            </a:p>
          </p:txBody>
        </p:sp>
        <p:sp>
          <p:nvSpPr>
            <p:cNvPr id="203" name="Google Shape;203;p28"/>
            <p:cNvSpPr/>
            <p:nvPr/>
          </p:nvSpPr>
          <p:spPr>
            <a:xfrm>
              <a:off x="4902546" y="3017994"/>
              <a:ext cx="166741" cy="112730"/>
            </a:xfrm>
            <a:custGeom>
              <a:rect b="b" l="l" r="r" t="t"/>
              <a:pathLst>
                <a:path extrusionOk="0" h="2106" w="3124">
                  <a:moveTo>
                    <a:pt x="0" y="52"/>
                  </a:moveTo>
                  <a:lnTo>
                    <a:pt x="0" y="52"/>
                  </a:lnTo>
                  <a:cubicBezTo>
                    <a:pt x="466" y="52"/>
                    <a:pt x="466" y="52"/>
                    <a:pt x="466" y="52"/>
                  </a:cubicBezTo>
                  <a:cubicBezTo>
                    <a:pt x="466" y="362"/>
                    <a:pt x="466" y="362"/>
                    <a:pt x="466" y="362"/>
                  </a:cubicBezTo>
                  <a:cubicBezTo>
                    <a:pt x="605" y="172"/>
                    <a:pt x="777" y="0"/>
                    <a:pt x="1088" y="0"/>
                  </a:cubicBezTo>
                  <a:cubicBezTo>
                    <a:pt x="1398" y="0"/>
                    <a:pt x="1605" y="138"/>
                    <a:pt x="1709" y="362"/>
                  </a:cubicBezTo>
                  <a:cubicBezTo>
                    <a:pt x="1881" y="138"/>
                    <a:pt x="2088" y="0"/>
                    <a:pt x="2399" y="0"/>
                  </a:cubicBezTo>
                  <a:cubicBezTo>
                    <a:pt x="2847" y="0"/>
                    <a:pt x="3123" y="293"/>
                    <a:pt x="3123" y="793"/>
                  </a:cubicBezTo>
                  <a:cubicBezTo>
                    <a:pt x="3123" y="2105"/>
                    <a:pt x="3123" y="2105"/>
                    <a:pt x="3123" y="2105"/>
                  </a:cubicBezTo>
                  <a:cubicBezTo>
                    <a:pt x="2657" y="2105"/>
                    <a:pt x="2657" y="2105"/>
                    <a:pt x="2657" y="2105"/>
                  </a:cubicBezTo>
                  <a:cubicBezTo>
                    <a:pt x="2657" y="931"/>
                    <a:pt x="2657" y="931"/>
                    <a:pt x="2657" y="931"/>
                  </a:cubicBezTo>
                  <a:cubicBezTo>
                    <a:pt x="2657" y="604"/>
                    <a:pt x="2502" y="431"/>
                    <a:pt x="2243" y="431"/>
                  </a:cubicBezTo>
                  <a:cubicBezTo>
                    <a:pt x="1985" y="431"/>
                    <a:pt x="1795" y="604"/>
                    <a:pt x="1795" y="949"/>
                  </a:cubicBezTo>
                  <a:cubicBezTo>
                    <a:pt x="1795" y="2105"/>
                    <a:pt x="1795" y="2105"/>
                    <a:pt x="1795" y="2105"/>
                  </a:cubicBezTo>
                  <a:cubicBezTo>
                    <a:pt x="1329" y="2105"/>
                    <a:pt x="1329" y="2105"/>
                    <a:pt x="1329" y="2105"/>
                  </a:cubicBezTo>
                  <a:cubicBezTo>
                    <a:pt x="1329" y="931"/>
                    <a:pt x="1329" y="931"/>
                    <a:pt x="1329" y="931"/>
                  </a:cubicBezTo>
                  <a:cubicBezTo>
                    <a:pt x="1329" y="604"/>
                    <a:pt x="1174" y="431"/>
                    <a:pt x="915" y="431"/>
                  </a:cubicBezTo>
                  <a:cubicBezTo>
                    <a:pt x="639" y="431"/>
                    <a:pt x="466" y="621"/>
                    <a:pt x="466" y="949"/>
                  </a:cubicBezTo>
                  <a:cubicBezTo>
                    <a:pt x="466" y="2105"/>
                    <a:pt x="466" y="2105"/>
                    <a:pt x="466" y="2105"/>
                  </a:cubicBezTo>
                  <a:cubicBezTo>
                    <a:pt x="0" y="2105"/>
                    <a:pt x="0" y="2105"/>
                    <a:pt x="0" y="2105"/>
                  </a:cubicBezTo>
                  <a:lnTo>
                    <a:pt x="0" y="52"/>
                  </a:lnTo>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333333"/>
                </a:solidFill>
                <a:latin typeface="Arial"/>
                <a:ea typeface="Arial"/>
                <a:cs typeface="Arial"/>
                <a:sym typeface="Arial"/>
              </a:endParaRPr>
            </a:p>
          </p:txBody>
        </p:sp>
      </p:grpSp>
      <p:sp>
        <p:nvSpPr>
          <p:cNvPr id="204" name="Google Shape;204;p28"/>
          <p:cNvSpPr txBox="1"/>
          <p:nvPr/>
        </p:nvSpPr>
        <p:spPr>
          <a:xfrm>
            <a:off x="2543175" y="3971925"/>
            <a:ext cx="4057800" cy="817500"/>
          </a:xfrm>
          <a:prstGeom prst="rect">
            <a:avLst/>
          </a:prstGeom>
          <a:noFill/>
          <a:ln>
            <a:noFill/>
          </a:ln>
        </p:spPr>
        <p:txBody>
          <a:bodyPr anchorCtr="0" anchor="b" bIns="0" lIns="0" spcFirstLastPara="1" rIns="0" wrap="square" tIns="45700">
            <a:noAutofit/>
          </a:bodyPr>
          <a:lstStyle/>
          <a:p>
            <a:pPr indent="0" lvl="0" marL="0" marR="0" rtl="0" algn="ctr">
              <a:spcBef>
                <a:spcPts val="0"/>
              </a:spcBef>
              <a:spcAft>
                <a:spcPts val="0"/>
              </a:spcAft>
              <a:buNone/>
            </a:pPr>
            <a:r>
              <a:rPr lang="en-US" sz="800">
                <a:solidFill>
                  <a:schemeClr val="lt1"/>
                </a:solidFill>
                <a:latin typeface="Crimson Pro Medium"/>
                <a:ea typeface="Crimson Pro Medium"/>
                <a:cs typeface="Crimson Pro Medium"/>
                <a:sym typeface="Crimson Pro Medium"/>
              </a:rPr>
              <a:t>© 2020 Color Genomics, Inc.</a:t>
            </a:r>
            <a:endParaRPr>
              <a:solidFill>
                <a:schemeClr val="lt1"/>
              </a:solidFill>
              <a:latin typeface="Crimson Pro Medium"/>
              <a:ea typeface="Crimson Pro Medium"/>
              <a:cs typeface="Crimson Pro Medium"/>
              <a:sym typeface="Crimson Pro Medium"/>
            </a:endParaRPr>
          </a:p>
          <a:p>
            <a:pPr indent="0" lvl="0" marL="0" marR="0" rtl="0" algn="ctr">
              <a:spcBef>
                <a:spcPts val="0"/>
              </a:spcBef>
              <a:spcAft>
                <a:spcPts val="0"/>
              </a:spcAft>
              <a:buNone/>
            </a:pPr>
            <a:r>
              <a:rPr lang="en-US" sz="800">
                <a:solidFill>
                  <a:schemeClr val="lt1"/>
                </a:solidFill>
                <a:latin typeface="Crimson Pro Medium"/>
                <a:ea typeface="Crimson Pro Medium"/>
                <a:cs typeface="Crimson Pro Medium"/>
                <a:sym typeface="Crimson Pro Medium"/>
              </a:rPr>
              <a:t> CLIA #05D2081492 - CAP #8975161</a:t>
            </a:r>
            <a:endParaRPr sz="800">
              <a:solidFill>
                <a:schemeClr val="lt1"/>
              </a:solidFill>
              <a:latin typeface="Crimson Pro Medium"/>
              <a:ea typeface="Crimson Pro Medium"/>
              <a:cs typeface="Crimson Pro Medium"/>
              <a:sym typeface="Crimson Pro Medium"/>
            </a:endParaRPr>
          </a:p>
        </p:txBody>
      </p:sp>
      <p:pic>
        <p:nvPicPr>
          <p:cNvPr id="205" name="Google Shape;205;p28"/>
          <p:cNvPicPr preferRelativeResize="0"/>
          <p:nvPr/>
        </p:nvPicPr>
        <p:blipFill>
          <a:blip r:embed="rId2">
            <a:alphaModFix/>
          </a:blip>
          <a:stretch>
            <a:fillRect/>
          </a:stretch>
        </p:blipFill>
        <p:spPr>
          <a:xfrm>
            <a:off x="3948175" y="2071825"/>
            <a:ext cx="1247650" cy="406500"/>
          </a:xfrm>
          <a:prstGeom prst="rect">
            <a:avLst/>
          </a:prstGeom>
          <a:noFill/>
          <a:ln>
            <a:noFill/>
          </a:ln>
        </p:spPr>
      </p:pic>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en" showMasterSp="0">
  <p:cSld name="Open">
    <p:bg>
      <p:bgPr>
        <a:solidFill>
          <a:schemeClr val="accent2"/>
        </a:solidFill>
      </p:bgPr>
    </p:bg>
    <p:spTree>
      <p:nvGrpSpPr>
        <p:cNvPr id="206" name="Shape 206"/>
        <p:cNvGrpSpPr/>
        <p:nvPr/>
      </p:nvGrpSpPr>
      <p:grpSpPr>
        <a:xfrm>
          <a:off x="0" y="0"/>
          <a:ext cx="0" cy="0"/>
          <a:chOff x="0" y="0"/>
          <a:chExt cx="0" cy="0"/>
        </a:xfrm>
      </p:grpSpPr>
      <p:sp>
        <p:nvSpPr>
          <p:cNvPr id="207" name="Google Shape;207;p29"/>
          <p:cNvSpPr txBox="1"/>
          <p:nvPr>
            <p:ph idx="12" type="sldNum"/>
          </p:nvPr>
        </p:nvSpPr>
        <p:spPr>
          <a:xfrm>
            <a:off x="8143451" y="4594175"/>
            <a:ext cx="514500" cy="288300"/>
          </a:xfrm>
          <a:prstGeom prst="rect">
            <a:avLst/>
          </a:prstGeom>
        </p:spPr>
        <p:txBody>
          <a:bodyPr anchorCtr="0" anchor="t"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pic>
        <p:nvPicPr>
          <p:cNvPr id="208" name="Google Shape;208;p29"/>
          <p:cNvPicPr preferRelativeResize="0"/>
          <p:nvPr/>
        </p:nvPicPr>
        <p:blipFill>
          <a:blip r:embed="rId2">
            <a:alphaModFix/>
          </a:blip>
          <a:stretch>
            <a:fillRect/>
          </a:stretch>
        </p:blipFill>
        <p:spPr>
          <a:xfrm>
            <a:off x="3771175" y="2236124"/>
            <a:ext cx="1601650" cy="521850"/>
          </a:xfrm>
          <a:prstGeom prst="rect">
            <a:avLst/>
          </a:prstGeom>
          <a:noFill/>
          <a:ln>
            <a:noFill/>
          </a:ln>
        </p:spPr>
      </p:pic>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 - Mustard" showMasterSp="0">
  <p:cSld name="Transition - Mustard">
    <p:bg>
      <p:bgPr>
        <a:solidFill>
          <a:schemeClr val="accent4"/>
        </a:solidFill>
      </p:bgPr>
    </p:bg>
    <p:spTree>
      <p:nvGrpSpPr>
        <p:cNvPr id="209" name="Shape 209"/>
        <p:cNvGrpSpPr/>
        <p:nvPr/>
      </p:nvGrpSpPr>
      <p:grpSpPr>
        <a:xfrm>
          <a:off x="0" y="0"/>
          <a:ext cx="0" cy="0"/>
          <a:chOff x="0" y="0"/>
          <a:chExt cx="0" cy="0"/>
        </a:xfrm>
      </p:grpSpPr>
      <p:cxnSp>
        <p:nvCxnSpPr>
          <p:cNvPr id="210" name="Google Shape;210;p30"/>
          <p:cNvCxnSpPr/>
          <p:nvPr/>
        </p:nvCxnSpPr>
        <p:spPr>
          <a:xfrm>
            <a:off x="3319463" y="496888"/>
            <a:ext cx="5367300" cy="0"/>
          </a:xfrm>
          <a:prstGeom prst="straightConnector1">
            <a:avLst/>
          </a:prstGeom>
          <a:noFill/>
          <a:ln cap="flat" cmpd="sng" w="19050">
            <a:solidFill>
              <a:schemeClr val="dk1"/>
            </a:solidFill>
            <a:prstDash val="solid"/>
            <a:round/>
            <a:headEnd len="sm" w="sm" type="none"/>
            <a:tailEnd len="sm" w="sm" type="none"/>
          </a:ln>
        </p:spPr>
      </p:cxnSp>
      <p:sp>
        <p:nvSpPr>
          <p:cNvPr id="211" name="Google Shape;211;p30"/>
          <p:cNvSpPr txBox="1"/>
          <p:nvPr>
            <p:ph type="ctrTitle"/>
          </p:nvPr>
        </p:nvSpPr>
        <p:spPr>
          <a:xfrm>
            <a:off x="3319272" y="1457136"/>
            <a:ext cx="5367600" cy="1102500"/>
          </a:xfrm>
          <a:prstGeom prst="rect">
            <a:avLst/>
          </a:prstGeom>
          <a:noFill/>
          <a:ln>
            <a:noFill/>
          </a:ln>
        </p:spPr>
        <p:txBody>
          <a:bodyPr anchorCtr="0" anchor="t" bIns="0" lIns="0" spcFirstLastPara="1" rIns="0" wrap="square" tIns="0">
            <a:noAutofit/>
          </a:bodyPr>
          <a:lstStyle>
            <a:lvl1pPr lvl="0" rtl="0" algn="l">
              <a:lnSpc>
                <a:spcPct val="80000"/>
              </a:lnSpc>
              <a:spcBef>
                <a:spcPts val="0"/>
              </a:spcBef>
              <a:spcAft>
                <a:spcPts val="0"/>
              </a:spcAft>
              <a:buSzPts val="5000"/>
              <a:buFont typeface="Roboto Medium"/>
              <a:buNone/>
              <a:defRPr b="0" sz="5000">
                <a:latin typeface="Roboto Medium"/>
                <a:ea typeface="Roboto Medium"/>
                <a:cs typeface="Roboto Medium"/>
                <a:sym typeface="Roboto Medium"/>
              </a:defRPr>
            </a:lvl1pPr>
            <a:lvl2pPr lvl="1" rtl="0" algn="l">
              <a:lnSpc>
                <a:spcPct val="85000"/>
              </a:lnSpc>
              <a:spcBef>
                <a:spcPts val="0"/>
              </a:spcBef>
              <a:spcAft>
                <a:spcPts val="0"/>
              </a:spcAft>
              <a:buSzPts val="5000"/>
              <a:buNone/>
              <a:defRPr sz="5000"/>
            </a:lvl2pPr>
            <a:lvl3pPr lvl="2" rtl="0" algn="l">
              <a:lnSpc>
                <a:spcPct val="85000"/>
              </a:lnSpc>
              <a:spcBef>
                <a:spcPts val="0"/>
              </a:spcBef>
              <a:spcAft>
                <a:spcPts val="0"/>
              </a:spcAft>
              <a:buSzPts val="5000"/>
              <a:buNone/>
              <a:defRPr sz="5000"/>
            </a:lvl3pPr>
            <a:lvl4pPr lvl="3" rtl="0" algn="l">
              <a:lnSpc>
                <a:spcPct val="85000"/>
              </a:lnSpc>
              <a:spcBef>
                <a:spcPts val="0"/>
              </a:spcBef>
              <a:spcAft>
                <a:spcPts val="0"/>
              </a:spcAft>
              <a:buSzPts val="5000"/>
              <a:buNone/>
              <a:defRPr sz="5000"/>
            </a:lvl4pPr>
            <a:lvl5pPr lvl="4" rtl="0" algn="l">
              <a:lnSpc>
                <a:spcPct val="85000"/>
              </a:lnSpc>
              <a:spcBef>
                <a:spcPts val="0"/>
              </a:spcBef>
              <a:spcAft>
                <a:spcPts val="0"/>
              </a:spcAft>
              <a:buSzPts val="5000"/>
              <a:buNone/>
              <a:defRPr sz="5000"/>
            </a:lvl5pPr>
            <a:lvl6pPr lvl="5" rtl="0" algn="l">
              <a:lnSpc>
                <a:spcPct val="85000"/>
              </a:lnSpc>
              <a:spcBef>
                <a:spcPts val="0"/>
              </a:spcBef>
              <a:spcAft>
                <a:spcPts val="0"/>
              </a:spcAft>
              <a:buSzPts val="5000"/>
              <a:buNone/>
              <a:defRPr sz="5000"/>
            </a:lvl6pPr>
            <a:lvl7pPr lvl="6" rtl="0" algn="l">
              <a:lnSpc>
                <a:spcPct val="85000"/>
              </a:lnSpc>
              <a:spcBef>
                <a:spcPts val="0"/>
              </a:spcBef>
              <a:spcAft>
                <a:spcPts val="0"/>
              </a:spcAft>
              <a:buSzPts val="5000"/>
              <a:buNone/>
              <a:defRPr sz="5000"/>
            </a:lvl7pPr>
            <a:lvl8pPr lvl="7" rtl="0" algn="l">
              <a:lnSpc>
                <a:spcPct val="85000"/>
              </a:lnSpc>
              <a:spcBef>
                <a:spcPts val="0"/>
              </a:spcBef>
              <a:spcAft>
                <a:spcPts val="0"/>
              </a:spcAft>
              <a:buSzPts val="5000"/>
              <a:buNone/>
              <a:defRPr sz="5000"/>
            </a:lvl8pPr>
            <a:lvl9pPr lvl="8" rtl="0" algn="l">
              <a:lnSpc>
                <a:spcPct val="85000"/>
              </a:lnSpc>
              <a:spcBef>
                <a:spcPts val="0"/>
              </a:spcBef>
              <a:spcAft>
                <a:spcPts val="0"/>
              </a:spcAft>
              <a:buSzPts val="5000"/>
              <a:buNone/>
              <a:defRPr sz="5000"/>
            </a:lvl9pPr>
          </a:lstStyle>
          <a:p/>
        </p:txBody>
      </p:sp>
      <p:sp>
        <p:nvSpPr>
          <p:cNvPr id="212" name="Google Shape;212;p30"/>
          <p:cNvSpPr txBox="1"/>
          <p:nvPr>
            <p:ph idx="1" type="body"/>
          </p:nvPr>
        </p:nvSpPr>
        <p:spPr>
          <a:xfrm>
            <a:off x="3319271" y="660300"/>
            <a:ext cx="5367600" cy="463200"/>
          </a:xfrm>
          <a:prstGeom prst="rect">
            <a:avLst/>
          </a:prstGeom>
          <a:noFill/>
          <a:ln>
            <a:noFill/>
          </a:ln>
        </p:spPr>
        <p:txBody>
          <a:bodyPr anchorCtr="0" anchor="t" bIns="0" lIns="0" spcFirstLastPara="1" rIns="0" wrap="square" tIns="45700">
            <a:noAutofit/>
          </a:bodyPr>
          <a:lstStyle>
            <a:lvl1pPr indent="-228600" lvl="0" marL="457200" rtl="0" algn="l">
              <a:lnSpc>
                <a:spcPct val="85000"/>
              </a:lnSpc>
              <a:spcBef>
                <a:spcPts val="280"/>
              </a:spcBef>
              <a:spcAft>
                <a:spcPts val="0"/>
              </a:spcAft>
              <a:buSzPts val="1400"/>
              <a:buNone/>
              <a:defRPr b="1"/>
            </a:lvl1pPr>
            <a:lvl2pPr indent="-228600" lvl="1" marL="914400" rtl="0" algn="l">
              <a:lnSpc>
                <a:spcPct val="85000"/>
              </a:lnSpc>
              <a:spcBef>
                <a:spcPts val="800"/>
              </a:spcBef>
              <a:spcAft>
                <a:spcPts val="0"/>
              </a:spcAft>
              <a:buSzPts val="1400"/>
              <a:buNone/>
              <a:defRPr/>
            </a:lvl2pPr>
            <a:lvl3pPr indent="-228600" lvl="2" marL="1371600" rtl="0" algn="l">
              <a:lnSpc>
                <a:spcPct val="85000"/>
              </a:lnSpc>
              <a:spcBef>
                <a:spcPts val="360"/>
              </a:spcBef>
              <a:spcAft>
                <a:spcPts val="0"/>
              </a:spcAft>
              <a:buSzPts val="1400"/>
              <a:buNone/>
              <a:defRPr/>
            </a:lvl3pPr>
            <a:lvl4pPr indent="-228600" lvl="3" marL="1828800" rtl="0" algn="l">
              <a:lnSpc>
                <a:spcPct val="85000"/>
              </a:lnSpc>
              <a:spcBef>
                <a:spcPts val="360"/>
              </a:spcBef>
              <a:spcAft>
                <a:spcPts val="0"/>
              </a:spcAft>
              <a:buSzPts val="1400"/>
              <a:buNone/>
              <a:defRPr/>
            </a:lvl4pPr>
            <a:lvl5pPr indent="-228600" lvl="4" marL="2286000" rtl="0" algn="l">
              <a:lnSpc>
                <a:spcPct val="85000"/>
              </a:lnSpc>
              <a:spcBef>
                <a:spcPts val="360"/>
              </a:spcBef>
              <a:spcAft>
                <a:spcPts val="0"/>
              </a:spcAft>
              <a:buSzPts val="1400"/>
              <a:buNone/>
              <a:defRPr/>
            </a:lvl5pPr>
            <a:lvl6pPr indent="-342900" lvl="5" marL="2743200" rtl="0" algn="l">
              <a:spcBef>
                <a:spcPts val="360"/>
              </a:spcBef>
              <a:spcAft>
                <a:spcPts val="0"/>
              </a:spcAft>
              <a:buSzPts val="1800"/>
              <a:buChar char="•"/>
              <a:defRPr/>
            </a:lvl6pPr>
            <a:lvl7pPr indent="-342900" lvl="6" marL="3200400" rtl="0" algn="l">
              <a:spcBef>
                <a:spcPts val="360"/>
              </a:spcBef>
              <a:spcAft>
                <a:spcPts val="0"/>
              </a:spcAft>
              <a:buSzPts val="1800"/>
              <a:buChar char="•"/>
              <a:defRPr/>
            </a:lvl7pPr>
            <a:lvl8pPr indent="-342900" lvl="7" marL="3657600" rtl="0" algn="l">
              <a:spcBef>
                <a:spcPts val="360"/>
              </a:spcBef>
              <a:spcAft>
                <a:spcPts val="0"/>
              </a:spcAft>
              <a:buSzPts val="1800"/>
              <a:buChar char="•"/>
              <a:defRPr/>
            </a:lvl8pPr>
            <a:lvl9pPr indent="-342900" lvl="8" marL="4114800" rtl="0" algn="l">
              <a:spcBef>
                <a:spcPts val="360"/>
              </a:spcBef>
              <a:spcAft>
                <a:spcPts val="0"/>
              </a:spcAft>
              <a:buSzPts val="1800"/>
              <a:buChar char="•"/>
              <a:defRPr/>
            </a:lvl9pPr>
          </a:lstStyle>
          <a:p/>
        </p:txBody>
      </p:sp>
      <p:sp>
        <p:nvSpPr>
          <p:cNvPr id="213" name="Google Shape;213;p30"/>
          <p:cNvSpPr txBox="1"/>
          <p:nvPr>
            <p:ph idx="12" type="sldNum"/>
          </p:nvPr>
        </p:nvSpPr>
        <p:spPr>
          <a:xfrm>
            <a:off x="8432800" y="4724400"/>
            <a:ext cx="254100" cy="155700"/>
          </a:xfrm>
          <a:prstGeom prst="rect">
            <a:avLst/>
          </a:prstGeom>
          <a:noFill/>
          <a:ln>
            <a:noFill/>
          </a:ln>
        </p:spPr>
        <p:txBody>
          <a:bodyPr anchorCtr="0" anchor="b" bIns="0" lIns="0" spcFirstLastPara="1" rIns="0" wrap="square" tIns="0">
            <a:noAutofit/>
          </a:bodyPr>
          <a:lstStyle>
            <a:lvl1pPr indent="0" lvl="0" marL="0" marR="0" rtl="0" algn="r">
              <a:spcBef>
                <a:spcPts val="0"/>
              </a:spcBef>
              <a:spcAft>
                <a:spcPts val="0"/>
              </a:spcAft>
              <a:buNone/>
              <a:defRPr sz="700">
                <a:solidFill>
                  <a:schemeClr val="dk1"/>
                </a:solidFill>
              </a:defRPr>
            </a:lvl1pPr>
            <a:lvl2pPr indent="0" lvl="1" marL="0" marR="0" rtl="0" algn="r">
              <a:spcBef>
                <a:spcPts val="0"/>
              </a:spcBef>
              <a:spcAft>
                <a:spcPts val="0"/>
              </a:spcAft>
              <a:buNone/>
              <a:defRPr sz="700">
                <a:solidFill>
                  <a:schemeClr val="dk1"/>
                </a:solidFill>
              </a:defRPr>
            </a:lvl2pPr>
            <a:lvl3pPr indent="0" lvl="2" marL="0" marR="0" rtl="0" algn="r">
              <a:spcBef>
                <a:spcPts val="0"/>
              </a:spcBef>
              <a:spcAft>
                <a:spcPts val="0"/>
              </a:spcAft>
              <a:buNone/>
              <a:defRPr sz="700">
                <a:solidFill>
                  <a:schemeClr val="dk1"/>
                </a:solidFill>
              </a:defRPr>
            </a:lvl3pPr>
            <a:lvl4pPr indent="0" lvl="3" marL="0" marR="0" rtl="0" algn="r">
              <a:spcBef>
                <a:spcPts val="0"/>
              </a:spcBef>
              <a:spcAft>
                <a:spcPts val="0"/>
              </a:spcAft>
              <a:buNone/>
              <a:defRPr sz="700">
                <a:solidFill>
                  <a:schemeClr val="dk1"/>
                </a:solidFill>
              </a:defRPr>
            </a:lvl4pPr>
            <a:lvl5pPr indent="0" lvl="4" marL="0" marR="0" rtl="0" algn="r">
              <a:spcBef>
                <a:spcPts val="0"/>
              </a:spcBef>
              <a:spcAft>
                <a:spcPts val="0"/>
              </a:spcAft>
              <a:buNone/>
              <a:defRPr sz="700">
                <a:solidFill>
                  <a:schemeClr val="dk1"/>
                </a:solidFill>
              </a:defRPr>
            </a:lvl5pPr>
            <a:lvl6pPr indent="0" lvl="5" marL="0" marR="0" rtl="0" algn="r">
              <a:spcBef>
                <a:spcPts val="0"/>
              </a:spcBef>
              <a:spcAft>
                <a:spcPts val="0"/>
              </a:spcAft>
              <a:buNone/>
              <a:defRPr sz="700">
                <a:solidFill>
                  <a:schemeClr val="dk1"/>
                </a:solidFill>
              </a:defRPr>
            </a:lvl6pPr>
            <a:lvl7pPr indent="0" lvl="6" marL="0" marR="0" rtl="0" algn="r">
              <a:spcBef>
                <a:spcPts val="0"/>
              </a:spcBef>
              <a:spcAft>
                <a:spcPts val="0"/>
              </a:spcAft>
              <a:buNone/>
              <a:defRPr sz="700">
                <a:solidFill>
                  <a:schemeClr val="dk1"/>
                </a:solidFill>
              </a:defRPr>
            </a:lvl7pPr>
            <a:lvl8pPr indent="0" lvl="7" marL="0" marR="0" rtl="0" algn="r">
              <a:spcBef>
                <a:spcPts val="0"/>
              </a:spcBef>
              <a:spcAft>
                <a:spcPts val="0"/>
              </a:spcAft>
              <a:buNone/>
              <a:defRPr sz="700">
                <a:solidFill>
                  <a:schemeClr val="dk1"/>
                </a:solidFill>
              </a:defRPr>
            </a:lvl8pPr>
            <a:lvl9pPr indent="0" lvl="8" marL="0" marR="0" rtl="0" algn="r">
              <a:spcBef>
                <a:spcPts val="0"/>
              </a:spcBef>
              <a:spcAft>
                <a:spcPts val="0"/>
              </a:spcAft>
              <a:buNone/>
              <a:defRPr sz="700">
                <a:solidFill>
                  <a:schemeClr val="dk1"/>
                </a:solidFill>
              </a:defRPr>
            </a:lvl9pPr>
          </a:lstStyle>
          <a:p>
            <a:pPr indent="0" lvl="0" marL="0" rtl="0" algn="r">
              <a:spcBef>
                <a:spcPts val="0"/>
              </a:spcBef>
              <a:spcAft>
                <a:spcPts val="0"/>
              </a:spcAft>
              <a:buNone/>
            </a:pPr>
            <a:fld id="{00000000-1234-1234-1234-123412341234}" type="slidenum">
              <a:rPr lang="en-US"/>
              <a:t>‹#›</a:t>
            </a:fld>
            <a:endParaRPr/>
          </a:p>
        </p:txBody>
      </p:sp>
      <p:pic>
        <p:nvPicPr>
          <p:cNvPr id="214" name="Google Shape;214;p30"/>
          <p:cNvPicPr preferRelativeResize="0"/>
          <p:nvPr/>
        </p:nvPicPr>
        <p:blipFill rotWithShape="1">
          <a:blip r:embed="rId2">
            <a:alphaModFix/>
          </a:blip>
          <a:srcRect b="10" l="0" r="0" t="0"/>
          <a:stretch/>
        </p:blipFill>
        <p:spPr>
          <a:xfrm>
            <a:off x="382232" y="4737040"/>
            <a:ext cx="492641" cy="160500"/>
          </a:xfrm>
          <a:prstGeom prst="rect">
            <a:avLst/>
          </a:prstGeom>
          <a:noFill/>
          <a:ln>
            <a:noFill/>
          </a:ln>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Agenda 1" showMasterSp="0">
  <p:cSld name="1_Agenda 1">
    <p:bg>
      <p:bgPr>
        <a:solidFill>
          <a:schemeClr val="dk1"/>
        </a:solidFill>
      </p:bgPr>
    </p:bg>
    <p:spTree>
      <p:nvGrpSpPr>
        <p:cNvPr id="29" name="Shape 29"/>
        <p:cNvGrpSpPr/>
        <p:nvPr/>
      </p:nvGrpSpPr>
      <p:grpSpPr>
        <a:xfrm>
          <a:off x="0" y="0"/>
          <a:ext cx="0" cy="0"/>
          <a:chOff x="0" y="0"/>
          <a:chExt cx="0" cy="0"/>
        </a:xfrm>
      </p:grpSpPr>
      <p:sp>
        <p:nvSpPr>
          <p:cNvPr id="30" name="Google Shape;30;p4"/>
          <p:cNvSpPr txBox="1"/>
          <p:nvPr>
            <p:ph idx="12" type="sldNum"/>
          </p:nvPr>
        </p:nvSpPr>
        <p:spPr>
          <a:xfrm>
            <a:off x="8432800" y="4724400"/>
            <a:ext cx="254100" cy="155700"/>
          </a:xfrm>
          <a:prstGeom prst="rect">
            <a:avLst/>
          </a:prstGeom>
          <a:noFill/>
          <a:ln>
            <a:noFill/>
          </a:ln>
        </p:spPr>
        <p:txBody>
          <a:bodyPr anchorCtr="0" anchor="b" bIns="0" lIns="0" spcFirstLastPara="1" rIns="0" wrap="square" tIns="0">
            <a:noAutofit/>
          </a:bodyPr>
          <a:lstStyle>
            <a:lvl1pPr indent="0" lvl="0" marL="0" marR="0" rtl="0" algn="r">
              <a:spcBef>
                <a:spcPts val="0"/>
              </a:spcBef>
              <a:spcAft>
                <a:spcPts val="0"/>
              </a:spcAft>
              <a:buNone/>
              <a:defRPr i="0" u="none" cap="none" strike="noStrike"/>
            </a:lvl1pPr>
            <a:lvl2pPr indent="0" lvl="1" marL="0" marR="0" rtl="0" algn="r">
              <a:spcBef>
                <a:spcPts val="0"/>
              </a:spcBef>
              <a:spcAft>
                <a:spcPts val="0"/>
              </a:spcAft>
              <a:buNone/>
              <a:defRPr i="0" u="none" cap="none" strike="noStrike"/>
            </a:lvl2pPr>
            <a:lvl3pPr indent="0" lvl="2" marL="0" marR="0" rtl="0" algn="r">
              <a:spcBef>
                <a:spcPts val="0"/>
              </a:spcBef>
              <a:spcAft>
                <a:spcPts val="0"/>
              </a:spcAft>
              <a:buNone/>
              <a:defRPr i="0" u="none" cap="none" strike="noStrike"/>
            </a:lvl3pPr>
            <a:lvl4pPr indent="0" lvl="3" marL="0" marR="0" rtl="0" algn="r">
              <a:spcBef>
                <a:spcPts val="0"/>
              </a:spcBef>
              <a:spcAft>
                <a:spcPts val="0"/>
              </a:spcAft>
              <a:buNone/>
              <a:defRPr i="0" u="none" cap="none" strike="noStrike"/>
            </a:lvl4pPr>
            <a:lvl5pPr indent="0" lvl="4" marL="0" marR="0" rtl="0" algn="r">
              <a:spcBef>
                <a:spcPts val="0"/>
              </a:spcBef>
              <a:spcAft>
                <a:spcPts val="0"/>
              </a:spcAft>
              <a:buNone/>
              <a:defRPr i="0" u="none" cap="none" strike="noStrike"/>
            </a:lvl5pPr>
            <a:lvl6pPr indent="0" lvl="5" marL="0" marR="0" rtl="0" algn="r">
              <a:spcBef>
                <a:spcPts val="0"/>
              </a:spcBef>
              <a:spcAft>
                <a:spcPts val="0"/>
              </a:spcAft>
              <a:buNone/>
              <a:defRPr i="0" u="none" cap="none" strike="noStrike"/>
            </a:lvl6pPr>
            <a:lvl7pPr indent="0" lvl="6" marL="0" marR="0" rtl="0" algn="r">
              <a:spcBef>
                <a:spcPts val="0"/>
              </a:spcBef>
              <a:spcAft>
                <a:spcPts val="0"/>
              </a:spcAft>
              <a:buNone/>
              <a:defRPr i="0" u="none" cap="none" strike="noStrike"/>
            </a:lvl7pPr>
            <a:lvl8pPr indent="0" lvl="7" marL="0" marR="0" rtl="0" algn="r">
              <a:spcBef>
                <a:spcPts val="0"/>
              </a:spcBef>
              <a:spcAft>
                <a:spcPts val="0"/>
              </a:spcAft>
              <a:buNone/>
              <a:defRPr i="0" u="none" cap="none" strike="noStrike"/>
            </a:lvl8pPr>
            <a:lvl9pPr indent="0" lvl="8" marL="0" marR="0" rtl="0" algn="r">
              <a:spcBef>
                <a:spcPts val="0"/>
              </a:spcBef>
              <a:spcAft>
                <a:spcPts val="0"/>
              </a:spcAft>
              <a:buNone/>
              <a:defRPr i="0" u="none" cap="none" strike="noStrike"/>
            </a:lvl9pPr>
          </a:lstStyle>
          <a:p>
            <a:pPr indent="0" lvl="0" marL="0" rtl="0" algn="r">
              <a:spcBef>
                <a:spcPts val="0"/>
              </a:spcBef>
              <a:spcAft>
                <a:spcPts val="0"/>
              </a:spcAft>
              <a:buNone/>
            </a:pPr>
            <a:fld id="{00000000-1234-1234-1234-123412341234}" type="slidenum">
              <a:rPr lang="en-US"/>
              <a:t>‹#›</a:t>
            </a:fld>
            <a:endParaRPr/>
          </a:p>
        </p:txBody>
      </p:sp>
      <p:sp>
        <p:nvSpPr>
          <p:cNvPr id="31" name="Google Shape;31;p4"/>
          <p:cNvSpPr txBox="1"/>
          <p:nvPr>
            <p:ph type="title"/>
          </p:nvPr>
        </p:nvSpPr>
        <p:spPr>
          <a:xfrm>
            <a:off x="3337750" y="625800"/>
            <a:ext cx="5349000" cy="579300"/>
          </a:xfrm>
          <a:prstGeom prst="rect">
            <a:avLst/>
          </a:prstGeom>
        </p:spPr>
        <p:txBody>
          <a:bodyPr anchorCtr="0" anchor="t" bIns="0" lIns="0" spcFirstLastPara="1" rIns="0" wrap="square" tIns="45700">
            <a:noAutofit/>
          </a:bodyPr>
          <a:lstStyle>
            <a:lvl1pPr lvl="0" rtl="0">
              <a:spcBef>
                <a:spcPts val="0"/>
              </a:spcBef>
              <a:spcAft>
                <a:spcPts val="0"/>
              </a:spcAft>
              <a:buNone/>
              <a:defRPr sz="1400">
                <a:solidFill>
                  <a:schemeClr val="lt1"/>
                </a:solidFill>
                <a:latin typeface="Crimson Pro Medium"/>
                <a:ea typeface="Crimson Pro Medium"/>
                <a:cs typeface="Crimson Pro Medium"/>
                <a:sym typeface="Crimson Pro Medium"/>
              </a:defRPr>
            </a:lvl1pPr>
            <a:lvl2pPr lvl="1" rtl="0">
              <a:spcBef>
                <a:spcPts val="0"/>
              </a:spcBef>
              <a:spcAft>
                <a:spcPts val="0"/>
              </a:spcAft>
              <a:buNone/>
              <a:defRPr b="0">
                <a:solidFill>
                  <a:schemeClr val="lt1"/>
                </a:solidFill>
                <a:latin typeface="Roboto Medium"/>
                <a:ea typeface="Roboto Medium"/>
                <a:cs typeface="Roboto Medium"/>
                <a:sym typeface="Roboto Medium"/>
              </a:defRPr>
            </a:lvl2pPr>
            <a:lvl3pPr lvl="2" rtl="0">
              <a:spcBef>
                <a:spcPts val="0"/>
              </a:spcBef>
              <a:spcAft>
                <a:spcPts val="0"/>
              </a:spcAft>
              <a:buNone/>
              <a:defRPr b="0">
                <a:solidFill>
                  <a:schemeClr val="lt1"/>
                </a:solidFill>
                <a:latin typeface="Roboto Medium"/>
                <a:ea typeface="Roboto Medium"/>
                <a:cs typeface="Roboto Medium"/>
                <a:sym typeface="Roboto Medium"/>
              </a:defRPr>
            </a:lvl3pPr>
            <a:lvl4pPr lvl="3" rtl="0">
              <a:spcBef>
                <a:spcPts val="0"/>
              </a:spcBef>
              <a:spcAft>
                <a:spcPts val="0"/>
              </a:spcAft>
              <a:buNone/>
              <a:defRPr b="0">
                <a:solidFill>
                  <a:schemeClr val="lt1"/>
                </a:solidFill>
                <a:latin typeface="Roboto Medium"/>
                <a:ea typeface="Roboto Medium"/>
                <a:cs typeface="Roboto Medium"/>
                <a:sym typeface="Roboto Medium"/>
              </a:defRPr>
            </a:lvl4pPr>
            <a:lvl5pPr lvl="4" rtl="0">
              <a:spcBef>
                <a:spcPts val="0"/>
              </a:spcBef>
              <a:spcAft>
                <a:spcPts val="0"/>
              </a:spcAft>
              <a:buNone/>
              <a:defRPr b="0">
                <a:solidFill>
                  <a:schemeClr val="lt1"/>
                </a:solidFill>
                <a:latin typeface="Roboto Medium"/>
                <a:ea typeface="Roboto Medium"/>
                <a:cs typeface="Roboto Medium"/>
                <a:sym typeface="Roboto Medium"/>
              </a:defRPr>
            </a:lvl5pPr>
            <a:lvl6pPr lvl="5" rtl="0">
              <a:spcBef>
                <a:spcPts val="0"/>
              </a:spcBef>
              <a:spcAft>
                <a:spcPts val="0"/>
              </a:spcAft>
              <a:buNone/>
              <a:defRPr b="0">
                <a:solidFill>
                  <a:schemeClr val="lt1"/>
                </a:solidFill>
                <a:latin typeface="Roboto Medium"/>
                <a:ea typeface="Roboto Medium"/>
                <a:cs typeface="Roboto Medium"/>
                <a:sym typeface="Roboto Medium"/>
              </a:defRPr>
            </a:lvl6pPr>
            <a:lvl7pPr lvl="6" rtl="0">
              <a:spcBef>
                <a:spcPts val="0"/>
              </a:spcBef>
              <a:spcAft>
                <a:spcPts val="0"/>
              </a:spcAft>
              <a:buNone/>
              <a:defRPr b="0">
                <a:solidFill>
                  <a:schemeClr val="lt1"/>
                </a:solidFill>
                <a:latin typeface="Roboto Medium"/>
                <a:ea typeface="Roboto Medium"/>
                <a:cs typeface="Roboto Medium"/>
                <a:sym typeface="Roboto Medium"/>
              </a:defRPr>
            </a:lvl7pPr>
            <a:lvl8pPr lvl="7" rtl="0">
              <a:spcBef>
                <a:spcPts val="0"/>
              </a:spcBef>
              <a:spcAft>
                <a:spcPts val="0"/>
              </a:spcAft>
              <a:buNone/>
              <a:defRPr b="0">
                <a:solidFill>
                  <a:schemeClr val="lt1"/>
                </a:solidFill>
                <a:latin typeface="Roboto Medium"/>
                <a:ea typeface="Roboto Medium"/>
                <a:cs typeface="Roboto Medium"/>
                <a:sym typeface="Roboto Medium"/>
              </a:defRPr>
            </a:lvl8pPr>
            <a:lvl9pPr lvl="8" rtl="0">
              <a:spcBef>
                <a:spcPts val="0"/>
              </a:spcBef>
              <a:spcAft>
                <a:spcPts val="0"/>
              </a:spcAft>
              <a:buNone/>
              <a:defRPr b="0">
                <a:solidFill>
                  <a:schemeClr val="lt1"/>
                </a:solidFill>
                <a:latin typeface="Roboto Medium"/>
                <a:ea typeface="Roboto Medium"/>
                <a:cs typeface="Roboto Medium"/>
                <a:sym typeface="Roboto Medium"/>
              </a:defRPr>
            </a:lvl9pPr>
          </a:lstStyle>
          <a:p/>
        </p:txBody>
      </p:sp>
      <p:cxnSp>
        <p:nvCxnSpPr>
          <p:cNvPr id="32" name="Google Shape;32;p4"/>
          <p:cNvCxnSpPr/>
          <p:nvPr/>
        </p:nvCxnSpPr>
        <p:spPr>
          <a:xfrm>
            <a:off x="3319463" y="496888"/>
            <a:ext cx="5367300" cy="0"/>
          </a:xfrm>
          <a:prstGeom prst="straightConnector1">
            <a:avLst/>
          </a:prstGeom>
          <a:noFill/>
          <a:ln cap="flat" cmpd="sng" w="19050">
            <a:solidFill>
              <a:schemeClr val="dk2"/>
            </a:solidFill>
            <a:prstDash val="solid"/>
            <a:round/>
            <a:headEnd len="sm" w="sm" type="none"/>
            <a:tailEnd len="sm" w="sm" type="none"/>
          </a:ln>
        </p:spPr>
      </p:cxnSp>
      <p:sp>
        <p:nvSpPr>
          <p:cNvPr id="33" name="Google Shape;33;p4"/>
          <p:cNvSpPr/>
          <p:nvPr/>
        </p:nvSpPr>
        <p:spPr>
          <a:xfrm>
            <a:off x="508050" y="4721953"/>
            <a:ext cx="3440100" cy="160500"/>
          </a:xfrm>
          <a:prstGeom prst="rect">
            <a:avLst/>
          </a:prstGeom>
          <a:noFill/>
          <a:ln>
            <a:noFill/>
          </a:ln>
        </p:spPr>
        <p:txBody>
          <a:bodyPr anchorCtr="0" anchor="t" bIns="0" lIns="0" spcFirstLastPara="1" rIns="0" wrap="square" tIns="0">
            <a:noAutofit/>
          </a:bodyPr>
          <a:lstStyle/>
          <a:p>
            <a:pPr indent="0" lvl="0" marL="0" rtl="0" algn="l">
              <a:lnSpc>
                <a:spcPct val="80000"/>
              </a:lnSpc>
              <a:spcBef>
                <a:spcPts val="700"/>
              </a:spcBef>
              <a:spcAft>
                <a:spcPts val="0"/>
              </a:spcAft>
              <a:buClr>
                <a:srgbClr val="EFEFEF"/>
              </a:buClr>
              <a:buSzPts val="2300"/>
              <a:buFont typeface="Helvetica Neue"/>
              <a:buNone/>
            </a:pPr>
            <a:r>
              <a:rPr lang="en-US" sz="700">
                <a:solidFill>
                  <a:schemeClr val="lt2"/>
                </a:solidFill>
                <a:latin typeface="Crimson Pro Medium"/>
                <a:ea typeface="Crimson Pro Medium"/>
                <a:cs typeface="Crimson Pro Medium"/>
                <a:sym typeface="Crimson Pro Medium"/>
              </a:rPr>
              <a:t>Proprietary and Confidential — Not for distribution.</a:t>
            </a:r>
            <a:endParaRPr sz="700">
              <a:solidFill>
                <a:schemeClr val="lt2"/>
              </a:solidFill>
              <a:latin typeface="Crimson Pro Medium"/>
              <a:ea typeface="Crimson Pro Medium"/>
              <a:cs typeface="Crimson Pro Medium"/>
              <a:sym typeface="Crimson Pro Medium"/>
            </a:endParaRPr>
          </a:p>
        </p:txBody>
      </p:sp>
      <p:sp>
        <p:nvSpPr>
          <p:cNvPr id="34" name="Google Shape;34;p4"/>
          <p:cNvSpPr txBox="1"/>
          <p:nvPr>
            <p:ph idx="2" type="title"/>
          </p:nvPr>
        </p:nvSpPr>
        <p:spPr>
          <a:xfrm>
            <a:off x="3328625" y="1613725"/>
            <a:ext cx="5349000" cy="2464200"/>
          </a:xfrm>
          <a:prstGeom prst="rect">
            <a:avLst/>
          </a:prstGeom>
        </p:spPr>
        <p:txBody>
          <a:bodyPr anchorCtr="0" anchor="t" bIns="0" lIns="0" spcFirstLastPara="1" rIns="0" wrap="square" tIns="45700">
            <a:noAutofit/>
          </a:bodyPr>
          <a:lstStyle>
            <a:lvl1pPr lvl="0">
              <a:lnSpc>
                <a:spcPct val="200000"/>
              </a:lnSpc>
              <a:spcBef>
                <a:spcPts val="0"/>
              </a:spcBef>
              <a:spcAft>
                <a:spcPts val="0"/>
              </a:spcAft>
              <a:buNone/>
              <a:defRPr sz="2000">
                <a:solidFill>
                  <a:schemeClr val="dk2"/>
                </a:solidFill>
              </a:defRPr>
            </a:lvl1pPr>
            <a:lvl2pPr lvl="1">
              <a:spcBef>
                <a:spcPts val="0"/>
              </a:spcBef>
              <a:spcAft>
                <a:spcPts val="0"/>
              </a:spcAft>
              <a:buNone/>
              <a:defRPr sz="5000"/>
            </a:lvl2pPr>
            <a:lvl3pPr lvl="2">
              <a:spcBef>
                <a:spcPts val="0"/>
              </a:spcBef>
              <a:spcAft>
                <a:spcPts val="0"/>
              </a:spcAft>
              <a:buNone/>
              <a:defRPr sz="5000"/>
            </a:lvl3pPr>
            <a:lvl4pPr lvl="3">
              <a:spcBef>
                <a:spcPts val="0"/>
              </a:spcBef>
              <a:spcAft>
                <a:spcPts val="0"/>
              </a:spcAft>
              <a:buNone/>
              <a:defRPr sz="5000"/>
            </a:lvl4pPr>
            <a:lvl5pPr lvl="4">
              <a:spcBef>
                <a:spcPts val="0"/>
              </a:spcBef>
              <a:spcAft>
                <a:spcPts val="0"/>
              </a:spcAft>
              <a:buNone/>
              <a:defRPr sz="5000"/>
            </a:lvl5pPr>
            <a:lvl6pPr lvl="5">
              <a:spcBef>
                <a:spcPts val="0"/>
              </a:spcBef>
              <a:spcAft>
                <a:spcPts val="0"/>
              </a:spcAft>
              <a:buNone/>
              <a:defRPr sz="5000"/>
            </a:lvl6pPr>
            <a:lvl7pPr lvl="6">
              <a:spcBef>
                <a:spcPts val="0"/>
              </a:spcBef>
              <a:spcAft>
                <a:spcPts val="0"/>
              </a:spcAft>
              <a:buNone/>
              <a:defRPr sz="5000"/>
            </a:lvl7pPr>
            <a:lvl8pPr lvl="7">
              <a:spcBef>
                <a:spcPts val="0"/>
              </a:spcBef>
              <a:spcAft>
                <a:spcPts val="0"/>
              </a:spcAft>
              <a:buNone/>
              <a:defRPr sz="5000"/>
            </a:lvl8pPr>
            <a:lvl9pPr lvl="8">
              <a:spcBef>
                <a:spcPts val="0"/>
              </a:spcBef>
              <a:spcAft>
                <a:spcPts val="0"/>
              </a:spcAft>
              <a:buNone/>
              <a:defRPr sz="5000"/>
            </a:lvl9pPr>
          </a:lstStyle>
          <a:p/>
        </p:txBody>
      </p:sp>
      <p:pic>
        <p:nvPicPr>
          <p:cNvPr id="35" name="Google Shape;35;p4"/>
          <p:cNvPicPr preferRelativeResize="0"/>
          <p:nvPr/>
        </p:nvPicPr>
        <p:blipFill>
          <a:blip r:embed="rId2">
            <a:alphaModFix/>
          </a:blip>
          <a:stretch>
            <a:fillRect/>
          </a:stretch>
        </p:blipFill>
        <p:spPr>
          <a:xfrm>
            <a:off x="508050" y="1642056"/>
            <a:ext cx="1066375" cy="347444"/>
          </a:xfrm>
          <a:prstGeom prst="rect">
            <a:avLst/>
          </a:prstGeom>
          <a:noFill/>
          <a:ln>
            <a:noFill/>
          </a:ln>
        </p:spPr>
      </p:pic>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ransition - Orange" showMasterSp="0">
  <p:cSld name="1_Transition - Orange">
    <p:bg>
      <p:bgPr>
        <a:solidFill>
          <a:schemeClr val="accent3"/>
        </a:solidFill>
      </p:bgPr>
    </p:bg>
    <p:spTree>
      <p:nvGrpSpPr>
        <p:cNvPr id="215" name="Shape 215"/>
        <p:cNvGrpSpPr/>
        <p:nvPr/>
      </p:nvGrpSpPr>
      <p:grpSpPr>
        <a:xfrm>
          <a:off x="0" y="0"/>
          <a:ext cx="0" cy="0"/>
          <a:chOff x="0" y="0"/>
          <a:chExt cx="0" cy="0"/>
        </a:xfrm>
      </p:grpSpPr>
      <p:cxnSp>
        <p:nvCxnSpPr>
          <p:cNvPr id="216" name="Google Shape;216;p31"/>
          <p:cNvCxnSpPr/>
          <p:nvPr/>
        </p:nvCxnSpPr>
        <p:spPr>
          <a:xfrm>
            <a:off x="3319463" y="496888"/>
            <a:ext cx="5367300" cy="0"/>
          </a:xfrm>
          <a:prstGeom prst="straightConnector1">
            <a:avLst/>
          </a:prstGeom>
          <a:noFill/>
          <a:ln cap="flat" cmpd="sng" w="19050">
            <a:solidFill>
              <a:schemeClr val="dk1"/>
            </a:solidFill>
            <a:prstDash val="solid"/>
            <a:round/>
            <a:headEnd len="sm" w="sm" type="none"/>
            <a:tailEnd len="sm" w="sm" type="none"/>
          </a:ln>
        </p:spPr>
      </p:cxnSp>
      <p:sp>
        <p:nvSpPr>
          <p:cNvPr id="217" name="Google Shape;217;p31"/>
          <p:cNvSpPr txBox="1"/>
          <p:nvPr>
            <p:ph type="ctrTitle"/>
          </p:nvPr>
        </p:nvSpPr>
        <p:spPr>
          <a:xfrm>
            <a:off x="3319272" y="1457136"/>
            <a:ext cx="5367600" cy="1102500"/>
          </a:xfrm>
          <a:prstGeom prst="rect">
            <a:avLst/>
          </a:prstGeom>
          <a:noFill/>
          <a:ln>
            <a:noFill/>
          </a:ln>
        </p:spPr>
        <p:txBody>
          <a:bodyPr anchorCtr="0" anchor="t" bIns="0" lIns="0" spcFirstLastPara="1" rIns="0" wrap="square" tIns="0">
            <a:noAutofit/>
          </a:bodyPr>
          <a:lstStyle>
            <a:lvl1pPr lvl="0" rtl="0" algn="l">
              <a:lnSpc>
                <a:spcPct val="80000"/>
              </a:lnSpc>
              <a:spcBef>
                <a:spcPts val="0"/>
              </a:spcBef>
              <a:spcAft>
                <a:spcPts val="0"/>
              </a:spcAft>
              <a:buSzPts val="5000"/>
              <a:buFont typeface="Roboto Medium"/>
              <a:buNone/>
              <a:defRPr b="0" sz="5000">
                <a:latin typeface="Roboto Medium"/>
                <a:ea typeface="Roboto Medium"/>
                <a:cs typeface="Roboto Medium"/>
                <a:sym typeface="Roboto Medium"/>
              </a:defRPr>
            </a:lvl1pPr>
            <a:lvl2pPr lvl="1" rtl="0" algn="l">
              <a:lnSpc>
                <a:spcPct val="85000"/>
              </a:lnSpc>
              <a:spcBef>
                <a:spcPts val="0"/>
              </a:spcBef>
              <a:spcAft>
                <a:spcPts val="0"/>
              </a:spcAft>
              <a:buSzPts val="5000"/>
              <a:buNone/>
              <a:defRPr sz="5000"/>
            </a:lvl2pPr>
            <a:lvl3pPr lvl="2" rtl="0" algn="l">
              <a:lnSpc>
                <a:spcPct val="85000"/>
              </a:lnSpc>
              <a:spcBef>
                <a:spcPts val="0"/>
              </a:spcBef>
              <a:spcAft>
                <a:spcPts val="0"/>
              </a:spcAft>
              <a:buSzPts val="5000"/>
              <a:buNone/>
              <a:defRPr sz="5000"/>
            </a:lvl3pPr>
            <a:lvl4pPr lvl="3" rtl="0" algn="l">
              <a:lnSpc>
                <a:spcPct val="85000"/>
              </a:lnSpc>
              <a:spcBef>
                <a:spcPts val="0"/>
              </a:spcBef>
              <a:spcAft>
                <a:spcPts val="0"/>
              </a:spcAft>
              <a:buSzPts val="5000"/>
              <a:buNone/>
              <a:defRPr sz="5000"/>
            </a:lvl4pPr>
            <a:lvl5pPr lvl="4" rtl="0" algn="l">
              <a:lnSpc>
                <a:spcPct val="85000"/>
              </a:lnSpc>
              <a:spcBef>
                <a:spcPts val="0"/>
              </a:spcBef>
              <a:spcAft>
                <a:spcPts val="0"/>
              </a:spcAft>
              <a:buSzPts val="5000"/>
              <a:buNone/>
              <a:defRPr sz="5000"/>
            </a:lvl5pPr>
            <a:lvl6pPr lvl="5" rtl="0" algn="l">
              <a:lnSpc>
                <a:spcPct val="85000"/>
              </a:lnSpc>
              <a:spcBef>
                <a:spcPts val="0"/>
              </a:spcBef>
              <a:spcAft>
                <a:spcPts val="0"/>
              </a:spcAft>
              <a:buSzPts val="5000"/>
              <a:buNone/>
              <a:defRPr sz="5000"/>
            </a:lvl6pPr>
            <a:lvl7pPr lvl="6" rtl="0" algn="l">
              <a:lnSpc>
                <a:spcPct val="85000"/>
              </a:lnSpc>
              <a:spcBef>
                <a:spcPts val="0"/>
              </a:spcBef>
              <a:spcAft>
                <a:spcPts val="0"/>
              </a:spcAft>
              <a:buSzPts val="5000"/>
              <a:buNone/>
              <a:defRPr sz="5000"/>
            </a:lvl7pPr>
            <a:lvl8pPr lvl="7" rtl="0" algn="l">
              <a:lnSpc>
                <a:spcPct val="85000"/>
              </a:lnSpc>
              <a:spcBef>
                <a:spcPts val="0"/>
              </a:spcBef>
              <a:spcAft>
                <a:spcPts val="0"/>
              </a:spcAft>
              <a:buSzPts val="5000"/>
              <a:buNone/>
              <a:defRPr sz="5000"/>
            </a:lvl8pPr>
            <a:lvl9pPr lvl="8" rtl="0" algn="l">
              <a:lnSpc>
                <a:spcPct val="85000"/>
              </a:lnSpc>
              <a:spcBef>
                <a:spcPts val="0"/>
              </a:spcBef>
              <a:spcAft>
                <a:spcPts val="0"/>
              </a:spcAft>
              <a:buSzPts val="5000"/>
              <a:buNone/>
              <a:defRPr sz="5000"/>
            </a:lvl9pPr>
          </a:lstStyle>
          <a:p/>
        </p:txBody>
      </p:sp>
      <p:sp>
        <p:nvSpPr>
          <p:cNvPr id="218" name="Google Shape;218;p31"/>
          <p:cNvSpPr txBox="1"/>
          <p:nvPr>
            <p:ph idx="1" type="body"/>
          </p:nvPr>
        </p:nvSpPr>
        <p:spPr>
          <a:xfrm>
            <a:off x="3319271" y="660300"/>
            <a:ext cx="5367600" cy="463200"/>
          </a:xfrm>
          <a:prstGeom prst="rect">
            <a:avLst/>
          </a:prstGeom>
          <a:noFill/>
          <a:ln>
            <a:noFill/>
          </a:ln>
        </p:spPr>
        <p:txBody>
          <a:bodyPr anchorCtr="0" anchor="t" bIns="0" lIns="0" spcFirstLastPara="1" rIns="0" wrap="square" tIns="45700">
            <a:noAutofit/>
          </a:bodyPr>
          <a:lstStyle>
            <a:lvl1pPr indent="-228600" lvl="0" marL="457200" rtl="0" algn="l">
              <a:lnSpc>
                <a:spcPct val="85000"/>
              </a:lnSpc>
              <a:spcBef>
                <a:spcPts val="280"/>
              </a:spcBef>
              <a:spcAft>
                <a:spcPts val="0"/>
              </a:spcAft>
              <a:buSzPts val="1400"/>
              <a:buNone/>
              <a:defRPr b="1"/>
            </a:lvl1pPr>
            <a:lvl2pPr indent="-228600" lvl="1" marL="914400" rtl="0" algn="l">
              <a:lnSpc>
                <a:spcPct val="85000"/>
              </a:lnSpc>
              <a:spcBef>
                <a:spcPts val="800"/>
              </a:spcBef>
              <a:spcAft>
                <a:spcPts val="0"/>
              </a:spcAft>
              <a:buSzPts val="1400"/>
              <a:buNone/>
              <a:defRPr/>
            </a:lvl2pPr>
            <a:lvl3pPr indent="-228600" lvl="2" marL="1371600" rtl="0" algn="l">
              <a:lnSpc>
                <a:spcPct val="85000"/>
              </a:lnSpc>
              <a:spcBef>
                <a:spcPts val="360"/>
              </a:spcBef>
              <a:spcAft>
                <a:spcPts val="0"/>
              </a:spcAft>
              <a:buSzPts val="1400"/>
              <a:buNone/>
              <a:defRPr/>
            </a:lvl3pPr>
            <a:lvl4pPr indent="-228600" lvl="3" marL="1828800" rtl="0" algn="l">
              <a:lnSpc>
                <a:spcPct val="85000"/>
              </a:lnSpc>
              <a:spcBef>
                <a:spcPts val="360"/>
              </a:spcBef>
              <a:spcAft>
                <a:spcPts val="0"/>
              </a:spcAft>
              <a:buSzPts val="1400"/>
              <a:buNone/>
              <a:defRPr/>
            </a:lvl4pPr>
            <a:lvl5pPr indent="-228600" lvl="4" marL="2286000" rtl="0" algn="l">
              <a:lnSpc>
                <a:spcPct val="85000"/>
              </a:lnSpc>
              <a:spcBef>
                <a:spcPts val="360"/>
              </a:spcBef>
              <a:spcAft>
                <a:spcPts val="0"/>
              </a:spcAft>
              <a:buSzPts val="1400"/>
              <a:buNone/>
              <a:defRPr/>
            </a:lvl5pPr>
            <a:lvl6pPr indent="-342900" lvl="5" marL="2743200" rtl="0" algn="l">
              <a:spcBef>
                <a:spcPts val="360"/>
              </a:spcBef>
              <a:spcAft>
                <a:spcPts val="0"/>
              </a:spcAft>
              <a:buSzPts val="1800"/>
              <a:buChar char="•"/>
              <a:defRPr/>
            </a:lvl6pPr>
            <a:lvl7pPr indent="-342900" lvl="6" marL="3200400" rtl="0" algn="l">
              <a:spcBef>
                <a:spcPts val="360"/>
              </a:spcBef>
              <a:spcAft>
                <a:spcPts val="0"/>
              </a:spcAft>
              <a:buSzPts val="1800"/>
              <a:buChar char="•"/>
              <a:defRPr/>
            </a:lvl7pPr>
            <a:lvl8pPr indent="-342900" lvl="7" marL="3657600" rtl="0" algn="l">
              <a:spcBef>
                <a:spcPts val="360"/>
              </a:spcBef>
              <a:spcAft>
                <a:spcPts val="0"/>
              </a:spcAft>
              <a:buSzPts val="1800"/>
              <a:buChar char="•"/>
              <a:defRPr/>
            </a:lvl8pPr>
            <a:lvl9pPr indent="-342900" lvl="8" marL="4114800" rtl="0" algn="l">
              <a:spcBef>
                <a:spcPts val="360"/>
              </a:spcBef>
              <a:spcAft>
                <a:spcPts val="0"/>
              </a:spcAft>
              <a:buSzPts val="1800"/>
              <a:buChar char="•"/>
              <a:defRPr/>
            </a:lvl9pPr>
          </a:lstStyle>
          <a:p/>
        </p:txBody>
      </p:sp>
      <p:sp>
        <p:nvSpPr>
          <p:cNvPr id="219" name="Google Shape;219;p31"/>
          <p:cNvSpPr txBox="1"/>
          <p:nvPr>
            <p:ph idx="12" type="sldNum"/>
          </p:nvPr>
        </p:nvSpPr>
        <p:spPr>
          <a:xfrm>
            <a:off x="8432800" y="4724400"/>
            <a:ext cx="254100" cy="155700"/>
          </a:xfrm>
          <a:prstGeom prst="rect">
            <a:avLst/>
          </a:prstGeom>
          <a:noFill/>
          <a:ln>
            <a:noFill/>
          </a:ln>
        </p:spPr>
        <p:txBody>
          <a:bodyPr anchorCtr="0" anchor="b" bIns="0" lIns="0" spcFirstLastPara="1" rIns="0" wrap="square" tIns="0">
            <a:noAutofit/>
          </a:bodyPr>
          <a:lstStyle>
            <a:lvl1pPr indent="0" lvl="0" marL="0" marR="0" rtl="0" algn="r">
              <a:spcBef>
                <a:spcPts val="0"/>
              </a:spcBef>
              <a:spcAft>
                <a:spcPts val="0"/>
              </a:spcAft>
              <a:buNone/>
              <a:defRPr sz="700">
                <a:solidFill>
                  <a:schemeClr val="dk1"/>
                </a:solidFill>
              </a:defRPr>
            </a:lvl1pPr>
            <a:lvl2pPr indent="0" lvl="1" marL="0" marR="0" rtl="0" algn="r">
              <a:spcBef>
                <a:spcPts val="0"/>
              </a:spcBef>
              <a:spcAft>
                <a:spcPts val="0"/>
              </a:spcAft>
              <a:buNone/>
              <a:defRPr sz="700">
                <a:solidFill>
                  <a:schemeClr val="dk1"/>
                </a:solidFill>
              </a:defRPr>
            </a:lvl2pPr>
            <a:lvl3pPr indent="0" lvl="2" marL="0" marR="0" rtl="0" algn="r">
              <a:spcBef>
                <a:spcPts val="0"/>
              </a:spcBef>
              <a:spcAft>
                <a:spcPts val="0"/>
              </a:spcAft>
              <a:buNone/>
              <a:defRPr sz="700">
                <a:solidFill>
                  <a:schemeClr val="dk1"/>
                </a:solidFill>
              </a:defRPr>
            </a:lvl3pPr>
            <a:lvl4pPr indent="0" lvl="3" marL="0" marR="0" rtl="0" algn="r">
              <a:spcBef>
                <a:spcPts val="0"/>
              </a:spcBef>
              <a:spcAft>
                <a:spcPts val="0"/>
              </a:spcAft>
              <a:buNone/>
              <a:defRPr sz="700">
                <a:solidFill>
                  <a:schemeClr val="dk1"/>
                </a:solidFill>
              </a:defRPr>
            </a:lvl4pPr>
            <a:lvl5pPr indent="0" lvl="4" marL="0" marR="0" rtl="0" algn="r">
              <a:spcBef>
                <a:spcPts val="0"/>
              </a:spcBef>
              <a:spcAft>
                <a:spcPts val="0"/>
              </a:spcAft>
              <a:buNone/>
              <a:defRPr sz="700">
                <a:solidFill>
                  <a:schemeClr val="dk1"/>
                </a:solidFill>
              </a:defRPr>
            </a:lvl5pPr>
            <a:lvl6pPr indent="0" lvl="5" marL="0" marR="0" rtl="0" algn="r">
              <a:spcBef>
                <a:spcPts val="0"/>
              </a:spcBef>
              <a:spcAft>
                <a:spcPts val="0"/>
              </a:spcAft>
              <a:buNone/>
              <a:defRPr sz="700">
                <a:solidFill>
                  <a:schemeClr val="dk1"/>
                </a:solidFill>
              </a:defRPr>
            </a:lvl6pPr>
            <a:lvl7pPr indent="0" lvl="6" marL="0" marR="0" rtl="0" algn="r">
              <a:spcBef>
                <a:spcPts val="0"/>
              </a:spcBef>
              <a:spcAft>
                <a:spcPts val="0"/>
              </a:spcAft>
              <a:buNone/>
              <a:defRPr sz="700">
                <a:solidFill>
                  <a:schemeClr val="dk1"/>
                </a:solidFill>
              </a:defRPr>
            </a:lvl7pPr>
            <a:lvl8pPr indent="0" lvl="7" marL="0" marR="0" rtl="0" algn="r">
              <a:spcBef>
                <a:spcPts val="0"/>
              </a:spcBef>
              <a:spcAft>
                <a:spcPts val="0"/>
              </a:spcAft>
              <a:buNone/>
              <a:defRPr sz="700">
                <a:solidFill>
                  <a:schemeClr val="dk1"/>
                </a:solidFill>
              </a:defRPr>
            </a:lvl8pPr>
            <a:lvl9pPr indent="0" lvl="8" marL="0" marR="0" rtl="0" algn="r">
              <a:spcBef>
                <a:spcPts val="0"/>
              </a:spcBef>
              <a:spcAft>
                <a:spcPts val="0"/>
              </a:spcAft>
              <a:buNone/>
              <a:defRPr sz="700">
                <a:solidFill>
                  <a:schemeClr val="dk1"/>
                </a:solidFill>
              </a:defRPr>
            </a:lvl9pPr>
          </a:lstStyle>
          <a:p>
            <a:pPr indent="0" lvl="0" marL="0" rtl="0" algn="r">
              <a:spcBef>
                <a:spcPts val="0"/>
              </a:spcBef>
              <a:spcAft>
                <a:spcPts val="0"/>
              </a:spcAft>
              <a:buNone/>
            </a:pPr>
            <a:fld id="{00000000-1234-1234-1234-123412341234}" type="slidenum">
              <a:rPr lang="en-US"/>
              <a:t>‹#›</a:t>
            </a:fld>
            <a:endParaRPr/>
          </a:p>
        </p:txBody>
      </p:sp>
      <p:pic>
        <p:nvPicPr>
          <p:cNvPr id="220" name="Google Shape;220;p31"/>
          <p:cNvPicPr preferRelativeResize="0"/>
          <p:nvPr/>
        </p:nvPicPr>
        <p:blipFill rotWithShape="1">
          <a:blip r:embed="rId2">
            <a:alphaModFix/>
          </a:blip>
          <a:srcRect b="10" l="0" r="0" t="0"/>
          <a:stretch/>
        </p:blipFill>
        <p:spPr>
          <a:xfrm>
            <a:off x="382232" y="4737040"/>
            <a:ext cx="492641" cy="160500"/>
          </a:xfrm>
          <a:prstGeom prst="rect">
            <a:avLst/>
          </a:prstGeom>
          <a:noFill/>
          <a:ln>
            <a:noFill/>
          </a:ln>
        </p:spPr>
      </p:pic>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ransition - Teal" showMasterSp="0">
  <p:cSld name="2_Transition - Teal">
    <p:bg>
      <p:bgPr>
        <a:solidFill>
          <a:schemeClr val="accent5"/>
        </a:solidFill>
      </p:bgPr>
    </p:bg>
    <p:spTree>
      <p:nvGrpSpPr>
        <p:cNvPr id="221" name="Shape 221"/>
        <p:cNvGrpSpPr/>
        <p:nvPr/>
      </p:nvGrpSpPr>
      <p:grpSpPr>
        <a:xfrm>
          <a:off x="0" y="0"/>
          <a:ext cx="0" cy="0"/>
          <a:chOff x="0" y="0"/>
          <a:chExt cx="0" cy="0"/>
        </a:xfrm>
      </p:grpSpPr>
      <p:cxnSp>
        <p:nvCxnSpPr>
          <p:cNvPr id="222" name="Google Shape;222;p32"/>
          <p:cNvCxnSpPr/>
          <p:nvPr/>
        </p:nvCxnSpPr>
        <p:spPr>
          <a:xfrm>
            <a:off x="3319463" y="496888"/>
            <a:ext cx="5367300" cy="0"/>
          </a:xfrm>
          <a:prstGeom prst="straightConnector1">
            <a:avLst/>
          </a:prstGeom>
          <a:noFill/>
          <a:ln cap="flat" cmpd="sng" w="19050">
            <a:solidFill>
              <a:srgbClr val="FFFFFF"/>
            </a:solidFill>
            <a:prstDash val="solid"/>
            <a:round/>
            <a:headEnd len="sm" w="sm" type="none"/>
            <a:tailEnd len="sm" w="sm" type="none"/>
          </a:ln>
        </p:spPr>
      </p:cxnSp>
      <p:sp>
        <p:nvSpPr>
          <p:cNvPr id="223" name="Google Shape;223;p32"/>
          <p:cNvSpPr txBox="1"/>
          <p:nvPr>
            <p:ph type="ctrTitle"/>
          </p:nvPr>
        </p:nvSpPr>
        <p:spPr>
          <a:xfrm>
            <a:off x="3319272" y="1457136"/>
            <a:ext cx="5367600" cy="1102500"/>
          </a:xfrm>
          <a:prstGeom prst="rect">
            <a:avLst/>
          </a:prstGeom>
          <a:noFill/>
          <a:ln>
            <a:noFill/>
          </a:ln>
        </p:spPr>
        <p:txBody>
          <a:bodyPr anchorCtr="0" anchor="t" bIns="0" lIns="0" spcFirstLastPara="1" rIns="0" wrap="square" tIns="0">
            <a:noAutofit/>
          </a:bodyPr>
          <a:lstStyle>
            <a:lvl1pPr lvl="0" rtl="0" algn="l">
              <a:lnSpc>
                <a:spcPct val="80000"/>
              </a:lnSpc>
              <a:spcBef>
                <a:spcPts val="0"/>
              </a:spcBef>
              <a:spcAft>
                <a:spcPts val="0"/>
              </a:spcAft>
              <a:buClr>
                <a:srgbClr val="FFFFFF"/>
              </a:buClr>
              <a:buSzPts val="5000"/>
              <a:buFont typeface="Roboto Medium"/>
              <a:buNone/>
              <a:defRPr b="0" sz="5000">
                <a:solidFill>
                  <a:srgbClr val="FFFFFF"/>
                </a:solidFill>
                <a:latin typeface="Roboto Medium"/>
                <a:ea typeface="Roboto Medium"/>
                <a:cs typeface="Roboto Medium"/>
                <a:sym typeface="Roboto Medium"/>
              </a:defRPr>
            </a:lvl1pPr>
            <a:lvl2pPr lvl="1" rtl="0" algn="l">
              <a:lnSpc>
                <a:spcPct val="85000"/>
              </a:lnSpc>
              <a:spcBef>
                <a:spcPts val="0"/>
              </a:spcBef>
              <a:spcAft>
                <a:spcPts val="0"/>
              </a:spcAft>
              <a:buClr>
                <a:srgbClr val="FFFFFF"/>
              </a:buClr>
              <a:buSzPts val="5000"/>
              <a:buFont typeface="Roboto Medium"/>
              <a:buNone/>
              <a:defRPr b="0" sz="5000">
                <a:solidFill>
                  <a:srgbClr val="FFFFFF"/>
                </a:solidFill>
                <a:latin typeface="Roboto Medium"/>
                <a:ea typeface="Roboto Medium"/>
                <a:cs typeface="Roboto Medium"/>
                <a:sym typeface="Roboto Medium"/>
              </a:defRPr>
            </a:lvl2pPr>
            <a:lvl3pPr lvl="2" rtl="0" algn="l">
              <a:lnSpc>
                <a:spcPct val="85000"/>
              </a:lnSpc>
              <a:spcBef>
                <a:spcPts val="0"/>
              </a:spcBef>
              <a:spcAft>
                <a:spcPts val="0"/>
              </a:spcAft>
              <a:buClr>
                <a:srgbClr val="FFFFFF"/>
              </a:buClr>
              <a:buSzPts val="5000"/>
              <a:buFont typeface="Roboto Medium"/>
              <a:buNone/>
              <a:defRPr b="0" sz="5000">
                <a:solidFill>
                  <a:srgbClr val="FFFFFF"/>
                </a:solidFill>
                <a:latin typeface="Roboto Medium"/>
                <a:ea typeface="Roboto Medium"/>
                <a:cs typeface="Roboto Medium"/>
                <a:sym typeface="Roboto Medium"/>
              </a:defRPr>
            </a:lvl3pPr>
            <a:lvl4pPr lvl="3" rtl="0" algn="l">
              <a:lnSpc>
                <a:spcPct val="85000"/>
              </a:lnSpc>
              <a:spcBef>
                <a:spcPts val="0"/>
              </a:spcBef>
              <a:spcAft>
                <a:spcPts val="0"/>
              </a:spcAft>
              <a:buClr>
                <a:srgbClr val="FFFFFF"/>
              </a:buClr>
              <a:buSzPts val="5000"/>
              <a:buFont typeface="Roboto Medium"/>
              <a:buNone/>
              <a:defRPr b="0" sz="5000">
                <a:solidFill>
                  <a:srgbClr val="FFFFFF"/>
                </a:solidFill>
                <a:latin typeface="Roboto Medium"/>
                <a:ea typeface="Roboto Medium"/>
                <a:cs typeface="Roboto Medium"/>
                <a:sym typeface="Roboto Medium"/>
              </a:defRPr>
            </a:lvl4pPr>
            <a:lvl5pPr lvl="4" rtl="0" algn="l">
              <a:lnSpc>
                <a:spcPct val="85000"/>
              </a:lnSpc>
              <a:spcBef>
                <a:spcPts val="0"/>
              </a:spcBef>
              <a:spcAft>
                <a:spcPts val="0"/>
              </a:spcAft>
              <a:buClr>
                <a:srgbClr val="FFFFFF"/>
              </a:buClr>
              <a:buSzPts val="5000"/>
              <a:buFont typeface="Roboto Medium"/>
              <a:buNone/>
              <a:defRPr b="0" sz="5000">
                <a:solidFill>
                  <a:srgbClr val="FFFFFF"/>
                </a:solidFill>
                <a:latin typeface="Roboto Medium"/>
                <a:ea typeface="Roboto Medium"/>
                <a:cs typeface="Roboto Medium"/>
                <a:sym typeface="Roboto Medium"/>
              </a:defRPr>
            </a:lvl5pPr>
            <a:lvl6pPr lvl="5" rtl="0" algn="l">
              <a:lnSpc>
                <a:spcPct val="85000"/>
              </a:lnSpc>
              <a:spcBef>
                <a:spcPts val="0"/>
              </a:spcBef>
              <a:spcAft>
                <a:spcPts val="0"/>
              </a:spcAft>
              <a:buClr>
                <a:srgbClr val="FFFFFF"/>
              </a:buClr>
              <a:buSzPts val="5000"/>
              <a:buFont typeface="Roboto Medium"/>
              <a:buNone/>
              <a:defRPr b="0" sz="5000">
                <a:solidFill>
                  <a:srgbClr val="FFFFFF"/>
                </a:solidFill>
                <a:latin typeface="Roboto Medium"/>
                <a:ea typeface="Roboto Medium"/>
                <a:cs typeface="Roboto Medium"/>
                <a:sym typeface="Roboto Medium"/>
              </a:defRPr>
            </a:lvl6pPr>
            <a:lvl7pPr lvl="6" rtl="0" algn="l">
              <a:lnSpc>
                <a:spcPct val="85000"/>
              </a:lnSpc>
              <a:spcBef>
                <a:spcPts val="0"/>
              </a:spcBef>
              <a:spcAft>
                <a:spcPts val="0"/>
              </a:spcAft>
              <a:buClr>
                <a:srgbClr val="FFFFFF"/>
              </a:buClr>
              <a:buSzPts val="5000"/>
              <a:buFont typeface="Roboto Medium"/>
              <a:buNone/>
              <a:defRPr b="0" sz="5000">
                <a:solidFill>
                  <a:srgbClr val="FFFFFF"/>
                </a:solidFill>
                <a:latin typeface="Roboto Medium"/>
                <a:ea typeface="Roboto Medium"/>
                <a:cs typeface="Roboto Medium"/>
                <a:sym typeface="Roboto Medium"/>
              </a:defRPr>
            </a:lvl7pPr>
            <a:lvl8pPr lvl="7" rtl="0" algn="l">
              <a:lnSpc>
                <a:spcPct val="85000"/>
              </a:lnSpc>
              <a:spcBef>
                <a:spcPts val="0"/>
              </a:spcBef>
              <a:spcAft>
                <a:spcPts val="0"/>
              </a:spcAft>
              <a:buClr>
                <a:srgbClr val="FFFFFF"/>
              </a:buClr>
              <a:buSzPts val="5000"/>
              <a:buFont typeface="Roboto Medium"/>
              <a:buNone/>
              <a:defRPr b="0" sz="5000">
                <a:solidFill>
                  <a:srgbClr val="FFFFFF"/>
                </a:solidFill>
                <a:latin typeface="Roboto Medium"/>
                <a:ea typeface="Roboto Medium"/>
                <a:cs typeface="Roboto Medium"/>
                <a:sym typeface="Roboto Medium"/>
              </a:defRPr>
            </a:lvl8pPr>
            <a:lvl9pPr lvl="8" rtl="0" algn="l">
              <a:lnSpc>
                <a:spcPct val="85000"/>
              </a:lnSpc>
              <a:spcBef>
                <a:spcPts val="0"/>
              </a:spcBef>
              <a:spcAft>
                <a:spcPts val="0"/>
              </a:spcAft>
              <a:buClr>
                <a:srgbClr val="FFFFFF"/>
              </a:buClr>
              <a:buSzPts val="5000"/>
              <a:buFont typeface="Roboto Medium"/>
              <a:buNone/>
              <a:defRPr b="0" sz="5000">
                <a:solidFill>
                  <a:srgbClr val="FFFFFF"/>
                </a:solidFill>
                <a:latin typeface="Roboto Medium"/>
                <a:ea typeface="Roboto Medium"/>
                <a:cs typeface="Roboto Medium"/>
                <a:sym typeface="Roboto Medium"/>
              </a:defRPr>
            </a:lvl9pPr>
          </a:lstStyle>
          <a:p/>
        </p:txBody>
      </p:sp>
      <p:sp>
        <p:nvSpPr>
          <p:cNvPr id="224" name="Google Shape;224;p32"/>
          <p:cNvSpPr txBox="1"/>
          <p:nvPr>
            <p:ph idx="1" type="body"/>
          </p:nvPr>
        </p:nvSpPr>
        <p:spPr>
          <a:xfrm>
            <a:off x="3319271" y="660300"/>
            <a:ext cx="5367600" cy="463200"/>
          </a:xfrm>
          <a:prstGeom prst="rect">
            <a:avLst/>
          </a:prstGeom>
          <a:noFill/>
          <a:ln>
            <a:noFill/>
          </a:ln>
        </p:spPr>
        <p:txBody>
          <a:bodyPr anchorCtr="0" anchor="t" bIns="0" lIns="0" spcFirstLastPara="1" rIns="0" wrap="square" tIns="45700">
            <a:noAutofit/>
          </a:bodyPr>
          <a:lstStyle>
            <a:lvl1pPr indent="-228600" lvl="0" marL="457200" rtl="0" algn="l">
              <a:lnSpc>
                <a:spcPct val="85000"/>
              </a:lnSpc>
              <a:spcBef>
                <a:spcPts val="280"/>
              </a:spcBef>
              <a:spcAft>
                <a:spcPts val="0"/>
              </a:spcAft>
              <a:buClr>
                <a:srgbClr val="FFFFFF"/>
              </a:buClr>
              <a:buSzPts val="1400"/>
              <a:buNone/>
              <a:defRPr b="1">
                <a:solidFill>
                  <a:srgbClr val="FFFFFF"/>
                </a:solidFill>
              </a:defRPr>
            </a:lvl1pPr>
            <a:lvl2pPr indent="-228600" lvl="1" marL="914400" rtl="0" algn="l">
              <a:lnSpc>
                <a:spcPct val="85000"/>
              </a:lnSpc>
              <a:spcBef>
                <a:spcPts val="800"/>
              </a:spcBef>
              <a:spcAft>
                <a:spcPts val="0"/>
              </a:spcAft>
              <a:buClr>
                <a:srgbClr val="FFFFFF"/>
              </a:buClr>
              <a:buSzPts val="1400"/>
              <a:buNone/>
              <a:defRPr>
                <a:solidFill>
                  <a:srgbClr val="FFFFFF"/>
                </a:solidFill>
              </a:defRPr>
            </a:lvl2pPr>
            <a:lvl3pPr indent="-228600" lvl="2" marL="1371600" rtl="0" algn="l">
              <a:lnSpc>
                <a:spcPct val="85000"/>
              </a:lnSpc>
              <a:spcBef>
                <a:spcPts val="360"/>
              </a:spcBef>
              <a:spcAft>
                <a:spcPts val="0"/>
              </a:spcAft>
              <a:buClr>
                <a:srgbClr val="FFFFFF"/>
              </a:buClr>
              <a:buSzPts val="1400"/>
              <a:buNone/>
              <a:defRPr>
                <a:solidFill>
                  <a:srgbClr val="FFFFFF"/>
                </a:solidFill>
              </a:defRPr>
            </a:lvl3pPr>
            <a:lvl4pPr indent="-228600" lvl="3" marL="1828800" rtl="0" algn="l">
              <a:lnSpc>
                <a:spcPct val="85000"/>
              </a:lnSpc>
              <a:spcBef>
                <a:spcPts val="360"/>
              </a:spcBef>
              <a:spcAft>
                <a:spcPts val="0"/>
              </a:spcAft>
              <a:buClr>
                <a:srgbClr val="FFFFFF"/>
              </a:buClr>
              <a:buSzPts val="1400"/>
              <a:buNone/>
              <a:defRPr>
                <a:solidFill>
                  <a:srgbClr val="FFFFFF"/>
                </a:solidFill>
              </a:defRPr>
            </a:lvl4pPr>
            <a:lvl5pPr indent="-228600" lvl="4" marL="2286000" rtl="0" algn="l">
              <a:lnSpc>
                <a:spcPct val="85000"/>
              </a:lnSpc>
              <a:spcBef>
                <a:spcPts val="360"/>
              </a:spcBef>
              <a:spcAft>
                <a:spcPts val="0"/>
              </a:spcAft>
              <a:buClr>
                <a:srgbClr val="FFFFFF"/>
              </a:buClr>
              <a:buSzPts val="1400"/>
              <a:buNone/>
              <a:defRPr>
                <a:solidFill>
                  <a:srgbClr val="FFFFFF"/>
                </a:solidFill>
              </a:defRPr>
            </a:lvl5pPr>
            <a:lvl6pPr indent="-342900" lvl="5" marL="2743200" rtl="0" algn="l">
              <a:spcBef>
                <a:spcPts val="360"/>
              </a:spcBef>
              <a:spcAft>
                <a:spcPts val="0"/>
              </a:spcAft>
              <a:buClr>
                <a:srgbClr val="FFFFFF"/>
              </a:buClr>
              <a:buSzPts val="1800"/>
              <a:buChar char="•"/>
              <a:defRPr>
                <a:solidFill>
                  <a:srgbClr val="FFFFFF"/>
                </a:solidFill>
              </a:defRPr>
            </a:lvl6pPr>
            <a:lvl7pPr indent="-342900" lvl="6" marL="3200400" rtl="0" algn="l">
              <a:spcBef>
                <a:spcPts val="360"/>
              </a:spcBef>
              <a:spcAft>
                <a:spcPts val="0"/>
              </a:spcAft>
              <a:buClr>
                <a:srgbClr val="FFFFFF"/>
              </a:buClr>
              <a:buSzPts val="1800"/>
              <a:buChar char="•"/>
              <a:defRPr>
                <a:solidFill>
                  <a:srgbClr val="FFFFFF"/>
                </a:solidFill>
              </a:defRPr>
            </a:lvl7pPr>
            <a:lvl8pPr indent="-342900" lvl="7" marL="3657600" rtl="0" algn="l">
              <a:spcBef>
                <a:spcPts val="360"/>
              </a:spcBef>
              <a:spcAft>
                <a:spcPts val="0"/>
              </a:spcAft>
              <a:buClr>
                <a:srgbClr val="FFFFFF"/>
              </a:buClr>
              <a:buSzPts val="1800"/>
              <a:buChar char="•"/>
              <a:defRPr>
                <a:solidFill>
                  <a:srgbClr val="FFFFFF"/>
                </a:solidFill>
              </a:defRPr>
            </a:lvl8pPr>
            <a:lvl9pPr indent="-342900" lvl="8" marL="4114800" rtl="0" algn="l">
              <a:spcBef>
                <a:spcPts val="360"/>
              </a:spcBef>
              <a:spcAft>
                <a:spcPts val="0"/>
              </a:spcAft>
              <a:buClr>
                <a:srgbClr val="FFFFFF"/>
              </a:buClr>
              <a:buSzPts val="1800"/>
              <a:buChar char="•"/>
              <a:defRPr>
                <a:solidFill>
                  <a:srgbClr val="FFFFFF"/>
                </a:solidFill>
              </a:defRPr>
            </a:lvl9pPr>
          </a:lstStyle>
          <a:p/>
        </p:txBody>
      </p:sp>
      <p:sp>
        <p:nvSpPr>
          <p:cNvPr id="225" name="Google Shape;225;p32"/>
          <p:cNvSpPr txBox="1"/>
          <p:nvPr>
            <p:ph idx="12" type="sldNum"/>
          </p:nvPr>
        </p:nvSpPr>
        <p:spPr>
          <a:xfrm>
            <a:off x="8432800" y="4724400"/>
            <a:ext cx="254100" cy="155700"/>
          </a:xfrm>
          <a:prstGeom prst="rect">
            <a:avLst/>
          </a:prstGeom>
          <a:noFill/>
          <a:ln>
            <a:noFill/>
          </a:ln>
        </p:spPr>
        <p:txBody>
          <a:bodyPr anchorCtr="0" anchor="b" bIns="0" lIns="0" spcFirstLastPara="1" rIns="0" wrap="square" tIns="0">
            <a:noAutofit/>
          </a:bodyPr>
          <a:lstStyle>
            <a:lvl1pPr indent="0" lvl="0" marL="0" marR="0" rtl="0" algn="r">
              <a:spcBef>
                <a:spcPts val="0"/>
              </a:spcBef>
              <a:spcAft>
                <a:spcPts val="0"/>
              </a:spcAft>
              <a:buNone/>
              <a:defRPr sz="700">
                <a:solidFill>
                  <a:srgbClr val="FFFFFF"/>
                </a:solidFill>
              </a:defRPr>
            </a:lvl1pPr>
            <a:lvl2pPr indent="0" lvl="1" marL="0" marR="0" rtl="0" algn="r">
              <a:spcBef>
                <a:spcPts val="0"/>
              </a:spcBef>
              <a:spcAft>
                <a:spcPts val="0"/>
              </a:spcAft>
              <a:buNone/>
              <a:defRPr sz="700">
                <a:solidFill>
                  <a:srgbClr val="FFFFFF"/>
                </a:solidFill>
              </a:defRPr>
            </a:lvl2pPr>
            <a:lvl3pPr indent="0" lvl="2" marL="0" marR="0" rtl="0" algn="r">
              <a:spcBef>
                <a:spcPts val="0"/>
              </a:spcBef>
              <a:spcAft>
                <a:spcPts val="0"/>
              </a:spcAft>
              <a:buNone/>
              <a:defRPr sz="700">
                <a:solidFill>
                  <a:srgbClr val="FFFFFF"/>
                </a:solidFill>
              </a:defRPr>
            </a:lvl3pPr>
            <a:lvl4pPr indent="0" lvl="3" marL="0" marR="0" rtl="0" algn="r">
              <a:spcBef>
                <a:spcPts val="0"/>
              </a:spcBef>
              <a:spcAft>
                <a:spcPts val="0"/>
              </a:spcAft>
              <a:buNone/>
              <a:defRPr sz="700">
                <a:solidFill>
                  <a:srgbClr val="FFFFFF"/>
                </a:solidFill>
              </a:defRPr>
            </a:lvl4pPr>
            <a:lvl5pPr indent="0" lvl="4" marL="0" marR="0" rtl="0" algn="r">
              <a:spcBef>
                <a:spcPts val="0"/>
              </a:spcBef>
              <a:spcAft>
                <a:spcPts val="0"/>
              </a:spcAft>
              <a:buNone/>
              <a:defRPr sz="700">
                <a:solidFill>
                  <a:srgbClr val="FFFFFF"/>
                </a:solidFill>
              </a:defRPr>
            </a:lvl5pPr>
            <a:lvl6pPr indent="0" lvl="5" marL="0" marR="0" rtl="0" algn="r">
              <a:spcBef>
                <a:spcPts val="0"/>
              </a:spcBef>
              <a:spcAft>
                <a:spcPts val="0"/>
              </a:spcAft>
              <a:buNone/>
              <a:defRPr sz="700">
                <a:solidFill>
                  <a:srgbClr val="FFFFFF"/>
                </a:solidFill>
              </a:defRPr>
            </a:lvl6pPr>
            <a:lvl7pPr indent="0" lvl="6" marL="0" marR="0" rtl="0" algn="r">
              <a:spcBef>
                <a:spcPts val="0"/>
              </a:spcBef>
              <a:spcAft>
                <a:spcPts val="0"/>
              </a:spcAft>
              <a:buNone/>
              <a:defRPr sz="700">
                <a:solidFill>
                  <a:srgbClr val="FFFFFF"/>
                </a:solidFill>
              </a:defRPr>
            </a:lvl7pPr>
            <a:lvl8pPr indent="0" lvl="7" marL="0" marR="0" rtl="0" algn="r">
              <a:spcBef>
                <a:spcPts val="0"/>
              </a:spcBef>
              <a:spcAft>
                <a:spcPts val="0"/>
              </a:spcAft>
              <a:buNone/>
              <a:defRPr sz="700">
                <a:solidFill>
                  <a:srgbClr val="FFFFFF"/>
                </a:solidFill>
              </a:defRPr>
            </a:lvl8pPr>
            <a:lvl9pPr indent="0" lvl="8" marL="0" marR="0" rtl="0" algn="r">
              <a:spcBef>
                <a:spcPts val="0"/>
              </a:spcBef>
              <a:spcAft>
                <a:spcPts val="0"/>
              </a:spcAft>
              <a:buNone/>
              <a:defRPr sz="700">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pic>
        <p:nvPicPr>
          <p:cNvPr id="226" name="Google Shape;226;p32"/>
          <p:cNvPicPr preferRelativeResize="0"/>
          <p:nvPr/>
        </p:nvPicPr>
        <p:blipFill rotWithShape="1">
          <a:blip r:embed="rId2">
            <a:alphaModFix/>
          </a:blip>
          <a:srcRect b="10" l="0" r="0" t="0"/>
          <a:stretch/>
        </p:blipFill>
        <p:spPr>
          <a:xfrm>
            <a:off x="382232" y="4737040"/>
            <a:ext cx="492641" cy="160500"/>
          </a:xfrm>
          <a:prstGeom prst="rect">
            <a:avLst/>
          </a:prstGeom>
          <a:noFill/>
          <a:ln>
            <a:noFill/>
          </a:ln>
        </p:spPr>
      </p:pic>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ll title  - 1-column - Bright Blue">
  <p:cSld name="Small title">
    <p:spTree>
      <p:nvGrpSpPr>
        <p:cNvPr id="227" name="Shape 227"/>
        <p:cNvGrpSpPr/>
        <p:nvPr/>
      </p:nvGrpSpPr>
      <p:grpSpPr>
        <a:xfrm>
          <a:off x="0" y="0"/>
          <a:ext cx="0" cy="0"/>
          <a:chOff x="0" y="0"/>
          <a:chExt cx="0" cy="0"/>
        </a:xfrm>
      </p:grpSpPr>
      <p:cxnSp>
        <p:nvCxnSpPr>
          <p:cNvPr id="228" name="Google Shape;228;p33"/>
          <p:cNvCxnSpPr/>
          <p:nvPr/>
        </p:nvCxnSpPr>
        <p:spPr>
          <a:xfrm>
            <a:off x="463550" y="496888"/>
            <a:ext cx="8223300" cy="0"/>
          </a:xfrm>
          <a:prstGeom prst="straightConnector1">
            <a:avLst/>
          </a:prstGeom>
          <a:noFill/>
          <a:ln cap="flat" cmpd="sng" w="19050">
            <a:solidFill>
              <a:schemeClr val="dk2"/>
            </a:solidFill>
            <a:prstDash val="solid"/>
            <a:round/>
            <a:headEnd len="sm" w="sm" type="none"/>
            <a:tailEnd len="sm" w="sm" type="none"/>
          </a:ln>
        </p:spPr>
      </p:cxnSp>
      <p:sp>
        <p:nvSpPr>
          <p:cNvPr id="229" name="Google Shape;229;p33"/>
          <p:cNvSpPr txBox="1"/>
          <p:nvPr>
            <p:ph type="title"/>
          </p:nvPr>
        </p:nvSpPr>
        <p:spPr>
          <a:xfrm>
            <a:off x="457200" y="643128"/>
            <a:ext cx="8229600" cy="857400"/>
          </a:xfrm>
          <a:prstGeom prst="rect">
            <a:avLst/>
          </a:prstGeom>
          <a:noFill/>
          <a:ln>
            <a:noFill/>
          </a:ln>
        </p:spPr>
        <p:txBody>
          <a:bodyPr anchorCtr="0" anchor="t" bIns="0" lIns="0" spcFirstLastPara="1" rIns="0" wrap="square" tIns="45700">
            <a:noAutofit/>
          </a:bodyPr>
          <a:lstStyle>
            <a:lvl1pPr lvl="0" rtl="0" algn="l">
              <a:lnSpc>
                <a:spcPct val="85000"/>
              </a:lnSpc>
              <a:spcBef>
                <a:spcPts val="0"/>
              </a:spcBef>
              <a:spcAft>
                <a:spcPts val="0"/>
              </a:spcAft>
              <a:buSzPts val="1500"/>
              <a:buFont typeface="Hind Siliguri Medium"/>
              <a:buNone/>
              <a:defRPr sz="1500">
                <a:latin typeface="Hind Siliguri Medium"/>
                <a:ea typeface="Hind Siliguri Medium"/>
                <a:cs typeface="Hind Siliguri Medium"/>
                <a:sym typeface="Hind Siliguri Medium"/>
              </a:defRPr>
            </a:lvl1pPr>
            <a:lvl2pPr lvl="1" rtl="0" algn="l">
              <a:lnSpc>
                <a:spcPct val="85000"/>
              </a:lnSpc>
              <a:spcBef>
                <a:spcPts val="0"/>
              </a:spcBef>
              <a:spcAft>
                <a:spcPts val="0"/>
              </a:spcAft>
              <a:buSzPts val="1500"/>
              <a:buFont typeface="Hind Siliguri Medium"/>
              <a:buNone/>
              <a:defRPr b="0" sz="3700">
                <a:latin typeface="Hind Siliguri Medium"/>
                <a:ea typeface="Hind Siliguri Medium"/>
                <a:cs typeface="Hind Siliguri Medium"/>
                <a:sym typeface="Hind Siliguri Medium"/>
              </a:defRPr>
            </a:lvl2pPr>
            <a:lvl3pPr lvl="2" rtl="0" algn="l">
              <a:lnSpc>
                <a:spcPct val="85000"/>
              </a:lnSpc>
              <a:spcBef>
                <a:spcPts val="0"/>
              </a:spcBef>
              <a:spcAft>
                <a:spcPts val="0"/>
              </a:spcAft>
              <a:buSzPts val="1500"/>
              <a:buFont typeface="Hind Siliguri Medium"/>
              <a:buNone/>
              <a:defRPr b="0" sz="3700">
                <a:latin typeface="Hind Siliguri Medium"/>
                <a:ea typeface="Hind Siliguri Medium"/>
                <a:cs typeface="Hind Siliguri Medium"/>
                <a:sym typeface="Hind Siliguri Medium"/>
              </a:defRPr>
            </a:lvl3pPr>
            <a:lvl4pPr lvl="3" rtl="0" algn="l">
              <a:lnSpc>
                <a:spcPct val="85000"/>
              </a:lnSpc>
              <a:spcBef>
                <a:spcPts val="0"/>
              </a:spcBef>
              <a:spcAft>
                <a:spcPts val="0"/>
              </a:spcAft>
              <a:buSzPts val="1500"/>
              <a:buFont typeface="Hind Siliguri Medium"/>
              <a:buNone/>
              <a:defRPr b="0" sz="3700">
                <a:latin typeface="Hind Siliguri Medium"/>
                <a:ea typeface="Hind Siliguri Medium"/>
                <a:cs typeface="Hind Siliguri Medium"/>
                <a:sym typeface="Hind Siliguri Medium"/>
              </a:defRPr>
            </a:lvl4pPr>
            <a:lvl5pPr lvl="4" rtl="0" algn="l">
              <a:lnSpc>
                <a:spcPct val="85000"/>
              </a:lnSpc>
              <a:spcBef>
                <a:spcPts val="0"/>
              </a:spcBef>
              <a:spcAft>
                <a:spcPts val="0"/>
              </a:spcAft>
              <a:buSzPts val="1500"/>
              <a:buFont typeface="Hind Siliguri Medium"/>
              <a:buNone/>
              <a:defRPr b="0" sz="3700">
                <a:latin typeface="Hind Siliguri Medium"/>
                <a:ea typeface="Hind Siliguri Medium"/>
                <a:cs typeface="Hind Siliguri Medium"/>
                <a:sym typeface="Hind Siliguri Medium"/>
              </a:defRPr>
            </a:lvl5pPr>
            <a:lvl6pPr lvl="5" rtl="0" algn="l">
              <a:lnSpc>
                <a:spcPct val="85000"/>
              </a:lnSpc>
              <a:spcBef>
                <a:spcPts val="0"/>
              </a:spcBef>
              <a:spcAft>
                <a:spcPts val="0"/>
              </a:spcAft>
              <a:buSzPts val="1500"/>
              <a:buFont typeface="Hind Siliguri Medium"/>
              <a:buNone/>
              <a:defRPr b="0" sz="3700">
                <a:latin typeface="Hind Siliguri Medium"/>
                <a:ea typeface="Hind Siliguri Medium"/>
                <a:cs typeface="Hind Siliguri Medium"/>
                <a:sym typeface="Hind Siliguri Medium"/>
              </a:defRPr>
            </a:lvl6pPr>
            <a:lvl7pPr lvl="6" rtl="0" algn="l">
              <a:lnSpc>
                <a:spcPct val="85000"/>
              </a:lnSpc>
              <a:spcBef>
                <a:spcPts val="0"/>
              </a:spcBef>
              <a:spcAft>
                <a:spcPts val="0"/>
              </a:spcAft>
              <a:buSzPts val="1500"/>
              <a:buFont typeface="Hind Siliguri Medium"/>
              <a:buNone/>
              <a:defRPr b="0" sz="3700">
                <a:latin typeface="Hind Siliguri Medium"/>
                <a:ea typeface="Hind Siliguri Medium"/>
                <a:cs typeface="Hind Siliguri Medium"/>
                <a:sym typeface="Hind Siliguri Medium"/>
              </a:defRPr>
            </a:lvl7pPr>
            <a:lvl8pPr lvl="7" rtl="0" algn="l">
              <a:lnSpc>
                <a:spcPct val="85000"/>
              </a:lnSpc>
              <a:spcBef>
                <a:spcPts val="0"/>
              </a:spcBef>
              <a:spcAft>
                <a:spcPts val="0"/>
              </a:spcAft>
              <a:buSzPts val="1500"/>
              <a:buFont typeface="Hind Siliguri Medium"/>
              <a:buNone/>
              <a:defRPr b="0" sz="3700">
                <a:latin typeface="Hind Siliguri Medium"/>
                <a:ea typeface="Hind Siliguri Medium"/>
                <a:cs typeface="Hind Siliguri Medium"/>
                <a:sym typeface="Hind Siliguri Medium"/>
              </a:defRPr>
            </a:lvl8pPr>
            <a:lvl9pPr lvl="8" rtl="0" algn="l">
              <a:lnSpc>
                <a:spcPct val="85000"/>
              </a:lnSpc>
              <a:spcBef>
                <a:spcPts val="0"/>
              </a:spcBef>
              <a:spcAft>
                <a:spcPts val="0"/>
              </a:spcAft>
              <a:buSzPts val="1500"/>
              <a:buFont typeface="Hind Siliguri Medium"/>
              <a:buNone/>
              <a:defRPr b="0" sz="3700">
                <a:latin typeface="Hind Siliguri Medium"/>
                <a:ea typeface="Hind Siliguri Medium"/>
                <a:cs typeface="Hind Siliguri Medium"/>
                <a:sym typeface="Hind Siliguri Medium"/>
              </a:defRPr>
            </a:lvl9pPr>
          </a:lstStyle>
          <a:p/>
        </p:txBody>
      </p:sp>
      <p:sp>
        <p:nvSpPr>
          <p:cNvPr id="230" name="Google Shape;230;p33"/>
          <p:cNvSpPr txBox="1"/>
          <p:nvPr>
            <p:ph idx="12" type="sldNum"/>
          </p:nvPr>
        </p:nvSpPr>
        <p:spPr>
          <a:xfrm>
            <a:off x="8432800" y="4724400"/>
            <a:ext cx="254100" cy="155700"/>
          </a:xfrm>
          <a:prstGeom prst="rect">
            <a:avLst/>
          </a:prstGeom>
          <a:noFill/>
          <a:ln>
            <a:noFill/>
          </a:ln>
        </p:spPr>
        <p:txBody>
          <a:bodyPr anchorCtr="0" anchor="b" bIns="0" lIns="0" spcFirstLastPara="1" rIns="0" wrap="square" tIns="0">
            <a:noAutofit/>
          </a:bodyPr>
          <a:lstStyle>
            <a:lvl1pPr indent="0" lvl="0" marL="0" marR="0" rtl="0" algn="r">
              <a:spcBef>
                <a:spcPts val="0"/>
              </a:spcBef>
              <a:spcAft>
                <a:spcPts val="0"/>
              </a:spcAft>
              <a:buNone/>
              <a:defRPr>
                <a:solidFill>
                  <a:srgbClr val="B8C0BF"/>
                </a:solidFill>
              </a:defRPr>
            </a:lvl1pPr>
            <a:lvl2pPr indent="0" lvl="1" marL="0" marR="0" rtl="0" algn="r">
              <a:spcBef>
                <a:spcPts val="0"/>
              </a:spcBef>
              <a:spcAft>
                <a:spcPts val="0"/>
              </a:spcAft>
              <a:buNone/>
              <a:defRPr>
                <a:solidFill>
                  <a:srgbClr val="B8C0BF"/>
                </a:solidFill>
              </a:defRPr>
            </a:lvl2pPr>
            <a:lvl3pPr indent="0" lvl="2" marL="0" marR="0" rtl="0" algn="r">
              <a:spcBef>
                <a:spcPts val="0"/>
              </a:spcBef>
              <a:spcAft>
                <a:spcPts val="0"/>
              </a:spcAft>
              <a:buNone/>
              <a:defRPr>
                <a:solidFill>
                  <a:srgbClr val="B8C0BF"/>
                </a:solidFill>
              </a:defRPr>
            </a:lvl3pPr>
            <a:lvl4pPr indent="0" lvl="3" marL="0" marR="0" rtl="0" algn="r">
              <a:spcBef>
                <a:spcPts val="0"/>
              </a:spcBef>
              <a:spcAft>
                <a:spcPts val="0"/>
              </a:spcAft>
              <a:buNone/>
              <a:defRPr>
                <a:solidFill>
                  <a:srgbClr val="B8C0BF"/>
                </a:solidFill>
              </a:defRPr>
            </a:lvl4pPr>
            <a:lvl5pPr indent="0" lvl="4" marL="0" marR="0" rtl="0" algn="r">
              <a:spcBef>
                <a:spcPts val="0"/>
              </a:spcBef>
              <a:spcAft>
                <a:spcPts val="0"/>
              </a:spcAft>
              <a:buNone/>
              <a:defRPr>
                <a:solidFill>
                  <a:srgbClr val="B8C0BF"/>
                </a:solidFill>
              </a:defRPr>
            </a:lvl5pPr>
            <a:lvl6pPr indent="0" lvl="5" marL="0" marR="0" rtl="0" algn="r">
              <a:spcBef>
                <a:spcPts val="0"/>
              </a:spcBef>
              <a:spcAft>
                <a:spcPts val="0"/>
              </a:spcAft>
              <a:buNone/>
              <a:defRPr>
                <a:solidFill>
                  <a:srgbClr val="B8C0BF"/>
                </a:solidFill>
              </a:defRPr>
            </a:lvl6pPr>
            <a:lvl7pPr indent="0" lvl="6" marL="0" marR="0" rtl="0" algn="r">
              <a:spcBef>
                <a:spcPts val="0"/>
              </a:spcBef>
              <a:spcAft>
                <a:spcPts val="0"/>
              </a:spcAft>
              <a:buNone/>
              <a:defRPr>
                <a:solidFill>
                  <a:srgbClr val="B8C0BF"/>
                </a:solidFill>
              </a:defRPr>
            </a:lvl7pPr>
            <a:lvl8pPr indent="0" lvl="7" marL="0" marR="0" rtl="0" algn="r">
              <a:spcBef>
                <a:spcPts val="0"/>
              </a:spcBef>
              <a:spcAft>
                <a:spcPts val="0"/>
              </a:spcAft>
              <a:buNone/>
              <a:defRPr>
                <a:solidFill>
                  <a:srgbClr val="B8C0BF"/>
                </a:solidFill>
              </a:defRPr>
            </a:lvl8pPr>
            <a:lvl9pPr indent="0" lvl="8" marL="0" marR="0" rtl="0" algn="r">
              <a:spcBef>
                <a:spcPts val="0"/>
              </a:spcBef>
              <a:spcAft>
                <a:spcPts val="0"/>
              </a:spcAft>
              <a:buNone/>
              <a:defRPr>
                <a:solidFill>
                  <a:srgbClr val="B8C0BF"/>
                </a:solidFill>
              </a:defRPr>
            </a:lvl9pPr>
          </a:lstStyle>
          <a:p>
            <a:pPr indent="0" lvl="0" marL="0" rtl="0" algn="r">
              <a:spcBef>
                <a:spcPts val="0"/>
              </a:spcBef>
              <a:spcAft>
                <a:spcPts val="0"/>
              </a:spcAft>
              <a:buNone/>
            </a:pPr>
            <a:fld id="{00000000-1234-1234-1234-123412341234}" type="slidenum">
              <a:rPr lang="en-US"/>
              <a:t>‹#›</a:t>
            </a:fld>
            <a:endParaRPr/>
          </a:p>
        </p:txBody>
      </p:sp>
      <p:sp>
        <p:nvSpPr>
          <p:cNvPr id="231" name="Google Shape;231;p33"/>
          <p:cNvSpPr txBox="1"/>
          <p:nvPr>
            <p:ph idx="2" type="title"/>
          </p:nvPr>
        </p:nvSpPr>
        <p:spPr>
          <a:xfrm>
            <a:off x="460925" y="1112950"/>
            <a:ext cx="3785400" cy="566100"/>
          </a:xfrm>
          <a:prstGeom prst="rect">
            <a:avLst/>
          </a:prstGeom>
        </p:spPr>
        <p:txBody>
          <a:bodyPr anchorCtr="0" anchor="b" bIns="0" lIns="0" spcFirstLastPara="1" rIns="0" wrap="square" tIns="45700">
            <a:noAutofit/>
          </a:bodyPr>
          <a:lstStyle>
            <a:lvl1pPr lvl="0" rtl="0">
              <a:spcBef>
                <a:spcPts val="0"/>
              </a:spcBef>
              <a:spcAft>
                <a:spcPts val="0"/>
              </a:spcAft>
              <a:buNone/>
              <a:defRPr b="0" sz="1400">
                <a:solidFill>
                  <a:schemeClr val="dk2"/>
                </a:solidFill>
                <a:latin typeface="Crimson Pro Medium"/>
                <a:ea typeface="Crimson Pro Medium"/>
                <a:cs typeface="Crimson Pro Medium"/>
                <a:sym typeface="Crimson Pro Medium"/>
              </a:defRPr>
            </a:lvl1pPr>
            <a:lvl2pPr lvl="1" rtl="0">
              <a:spcBef>
                <a:spcPts val="0"/>
              </a:spcBef>
              <a:spcAft>
                <a:spcPts val="0"/>
              </a:spcAft>
              <a:buNone/>
              <a:defRPr sz="1200"/>
            </a:lvl2pPr>
            <a:lvl3pPr lvl="2" rtl="0">
              <a:spcBef>
                <a:spcPts val="0"/>
              </a:spcBef>
              <a:spcAft>
                <a:spcPts val="0"/>
              </a:spcAft>
              <a:buNone/>
              <a:defRPr sz="1200"/>
            </a:lvl3pPr>
            <a:lvl4pPr lvl="3" rtl="0">
              <a:spcBef>
                <a:spcPts val="0"/>
              </a:spcBef>
              <a:spcAft>
                <a:spcPts val="0"/>
              </a:spcAft>
              <a:buNone/>
              <a:defRPr sz="1200"/>
            </a:lvl4pPr>
            <a:lvl5pPr lvl="4" rtl="0">
              <a:spcBef>
                <a:spcPts val="0"/>
              </a:spcBef>
              <a:spcAft>
                <a:spcPts val="0"/>
              </a:spcAft>
              <a:buNone/>
              <a:defRPr sz="1200"/>
            </a:lvl5pPr>
            <a:lvl6pPr lvl="5" rtl="0">
              <a:spcBef>
                <a:spcPts val="0"/>
              </a:spcBef>
              <a:spcAft>
                <a:spcPts val="0"/>
              </a:spcAft>
              <a:buNone/>
              <a:defRPr sz="1200"/>
            </a:lvl6pPr>
            <a:lvl7pPr lvl="6" rtl="0">
              <a:spcBef>
                <a:spcPts val="0"/>
              </a:spcBef>
              <a:spcAft>
                <a:spcPts val="0"/>
              </a:spcAft>
              <a:buNone/>
              <a:defRPr sz="1200"/>
            </a:lvl7pPr>
            <a:lvl8pPr lvl="7" rtl="0">
              <a:spcBef>
                <a:spcPts val="0"/>
              </a:spcBef>
              <a:spcAft>
                <a:spcPts val="0"/>
              </a:spcAft>
              <a:buNone/>
              <a:defRPr sz="1200"/>
            </a:lvl8pPr>
            <a:lvl9pPr lvl="8" rtl="0">
              <a:spcBef>
                <a:spcPts val="0"/>
              </a:spcBef>
              <a:spcAft>
                <a:spcPts val="0"/>
              </a:spcAft>
              <a:buNone/>
              <a:defRPr sz="1200"/>
            </a:lvl9pPr>
          </a:lstStyle>
          <a:p/>
        </p:txBody>
      </p:sp>
      <p:sp>
        <p:nvSpPr>
          <p:cNvPr id="232" name="Google Shape;232;p33"/>
          <p:cNvSpPr txBox="1"/>
          <p:nvPr>
            <p:ph idx="1" type="body"/>
          </p:nvPr>
        </p:nvSpPr>
        <p:spPr>
          <a:xfrm>
            <a:off x="460925" y="1988500"/>
            <a:ext cx="8229600" cy="2448900"/>
          </a:xfrm>
          <a:prstGeom prst="rect">
            <a:avLst/>
          </a:prstGeom>
        </p:spPr>
        <p:txBody>
          <a:bodyPr anchorCtr="0" anchor="t" bIns="0" lIns="0" spcFirstLastPara="1" rIns="0" wrap="square" tIns="45700">
            <a:noAutofit/>
          </a:bodyPr>
          <a:lstStyle>
            <a:lvl1pPr indent="-228600" lvl="0" marL="457200" rtl="0">
              <a:lnSpc>
                <a:spcPct val="85000"/>
              </a:lnSpc>
              <a:spcBef>
                <a:spcPts val="280"/>
              </a:spcBef>
              <a:spcAft>
                <a:spcPts val="0"/>
              </a:spcAft>
              <a:buSzPts val="1200"/>
              <a:buFont typeface="Hind Siliguri Medium"/>
              <a:buNone/>
              <a:defRPr sz="1200">
                <a:latin typeface="Hind Siliguri Medium"/>
                <a:ea typeface="Hind Siliguri Medium"/>
                <a:cs typeface="Hind Siliguri Medium"/>
                <a:sym typeface="Hind Siliguri Medium"/>
              </a:defRPr>
            </a:lvl1pPr>
            <a:lvl2pPr indent="-228600" lvl="1" marL="914400" rtl="0">
              <a:lnSpc>
                <a:spcPct val="85000"/>
              </a:lnSpc>
              <a:spcBef>
                <a:spcPts val="280"/>
              </a:spcBef>
              <a:spcAft>
                <a:spcPts val="0"/>
              </a:spcAft>
              <a:buSzPts val="1200"/>
              <a:buFont typeface="Hind Siliguri Medium"/>
              <a:buNone/>
              <a:defRPr sz="1200">
                <a:latin typeface="Hind Siliguri Medium"/>
                <a:ea typeface="Hind Siliguri Medium"/>
                <a:cs typeface="Hind Siliguri Medium"/>
                <a:sym typeface="Hind Siliguri Medium"/>
              </a:defRPr>
            </a:lvl2pPr>
            <a:lvl3pPr indent="-228600" lvl="2" marL="1371600" rtl="0">
              <a:lnSpc>
                <a:spcPct val="85000"/>
              </a:lnSpc>
              <a:spcBef>
                <a:spcPts val="280"/>
              </a:spcBef>
              <a:spcAft>
                <a:spcPts val="0"/>
              </a:spcAft>
              <a:buSzPts val="1200"/>
              <a:buFont typeface="Hind Siliguri Medium"/>
              <a:buNone/>
              <a:defRPr sz="1200">
                <a:latin typeface="Hind Siliguri Medium"/>
                <a:ea typeface="Hind Siliguri Medium"/>
                <a:cs typeface="Hind Siliguri Medium"/>
                <a:sym typeface="Hind Siliguri Medium"/>
              </a:defRPr>
            </a:lvl3pPr>
            <a:lvl4pPr indent="-228600" lvl="3" marL="1828800" rtl="0">
              <a:lnSpc>
                <a:spcPct val="85000"/>
              </a:lnSpc>
              <a:spcBef>
                <a:spcPts val="280"/>
              </a:spcBef>
              <a:spcAft>
                <a:spcPts val="0"/>
              </a:spcAft>
              <a:buSzPts val="1200"/>
              <a:buFont typeface="Hind Siliguri Medium"/>
              <a:buNone/>
              <a:defRPr sz="1200">
                <a:latin typeface="Hind Siliguri Medium"/>
                <a:ea typeface="Hind Siliguri Medium"/>
                <a:cs typeface="Hind Siliguri Medium"/>
                <a:sym typeface="Hind Siliguri Medium"/>
              </a:defRPr>
            </a:lvl4pPr>
            <a:lvl5pPr indent="-228600" lvl="4" marL="2286000" rtl="0">
              <a:lnSpc>
                <a:spcPct val="85000"/>
              </a:lnSpc>
              <a:spcBef>
                <a:spcPts val="280"/>
              </a:spcBef>
              <a:spcAft>
                <a:spcPts val="0"/>
              </a:spcAft>
              <a:buSzPts val="1200"/>
              <a:buFont typeface="Hind Siliguri Medium"/>
              <a:buNone/>
              <a:defRPr sz="1200">
                <a:latin typeface="Hind Siliguri Medium"/>
                <a:ea typeface="Hind Siliguri Medium"/>
                <a:cs typeface="Hind Siliguri Medium"/>
                <a:sym typeface="Hind Siliguri Medium"/>
              </a:defRPr>
            </a:lvl5pPr>
            <a:lvl6pPr indent="-304800" lvl="5" marL="2743200" rtl="0">
              <a:lnSpc>
                <a:spcPct val="85000"/>
              </a:lnSpc>
              <a:spcBef>
                <a:spcPts val="280"/>
              </a:spcBef>
              <a:spcAft>
                <a:spcPts val="0"/>
              </a:spcAft>
              <a:buSzPts val="1200"/>
              <a:buFont typeface="Hind Siliguri Medium"/>
              <a:buChar char="•"/>
              <a:defRPr sz="1200">
                <a:latin typeface="Hind Siliguri Medium"/>
                <a:ea typeface="Hind Siliguri Medium"/>
                <a:cs typeface="Hind Siliguri Medium"/>
                <a:sym typeface="Hind Siliguri Medium"/>
              </a:defRPr>
            </a:lvl6pPr>
            <a:lvl7pPr indent="-304800" lvl="6" marL="3200400" rtl="0">
              <a:lnSpc>
                <a:spcPct val="85000"/>
              </a:lnSpc>
              <a:spcBef>
                <a:spcPts val="280"/>
              </a:spcBef>
              <a:spcAft>
                <a:spcPts val="0"/>
              </a:spcAft>
              <a:buSzPts val="1200"/>
              <a:buFont typeface="Hind Siliguri Medium"/>
              <a:buChar char="•"/>
              <a:defRPr sz="1200">
                <a:latin typeface="Hind Siliguri Medium"/>
                <a:ea typeface="Hind Siliguri Medium"/>
                <a:cs typeface="Hind Siliguri Medium"/>
                <a:sym typeface="Hind Siliguri Medium"/>
              </a:defRPr>
            </a:lvl7pPr>
            <a:lvl8pPr indent="-304800" lvl="7" marL="3657600" rtl="0">
              <a:lnSpc>
                <a:spcPct val="85000"/>
              </a:lnSpc>
              <a:spcBef>
                <a:spcPts val="280"/>
              </a:spcBef>
              <a:spcAft>
                <a:spcPts val="0"/>
              </a:spcAft>
              <a:buSzPts val="1200"/>
              <a:buFont typeface="Hind Siliguri Medium"/>
              <a:buChar char="•"/>
              <a:defRPr sz="1200">
                <a:latin typeface="Hind Siliguri Medium"/>
                <a:ea typeface="Hind Siliguri Medium"/>
                <a:cs typeface="Hind Siliguri Medium"/>
                <a:sym typeface="Hind Siliguri Medium"/>
              </a:defRPr>
            </a:lvl8pPr>
            <a:lvl9pPr indent="-304800" lvl="8" marL="4114800" rtl="0">
              <a:lnSpc>
                <a:spcPct val="85000"/>
              </a:lnSpc>
              <a:spcBef>
                <a:spcPts val="280"/>
              </a:spcBef>
              <a:spcAft>
                <a:spcPts val="0"/>
              </a:spcAft>
              <a:buSzPts val="1200"/>
              <a:buFont typeface="Hind Siliguri Medium"/>
              <a:buChar char="•"/>
              <a:defRPr sz="1200">
                <a:latin typeface="Hind Siliguri Medium"/>
                <a:ea typeface="Hind Siliguri Medium"/>
                <a:cs typeface="Hind Siliguri Medium"/>
                <a:sym typeface="Hind Siliguri Medium"/>
              </a:defRPr>
            </a:lvl9pPr>
          </a:lstStyle>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ll title  - 1-column  Navy">
  <p:cSld name="Small title_4">
    <p:spTree>
      <p:nvGrpSpPr>
        <p:cNvPr id="233" name="Shape 233"/>
        <p:cNvGrpSpPr/>
        <p:nvPr/>
      </p:nvGrpSpPr>
      <p:grpSpPr>
        <a:xfrm>
          <a:off x="0" y="0"/>
          <a:ext cx="0" cy="0"/>
          <a:chOff x="0" y="0"/>
          <a:chExt cx="0" cy="0"/>
        </a:xfrm>
      </p:grpSpPr>
      <p:cxnSp>
        <p:nvCxnSpPr>
          <p:cNvPr id="234" name="Google Shape;234;p34"/>
          <p:cNvCxnSpPr/>
          <p:nvPr/>
        </p:nvCxnSpPr>
        <p:spPr>
          <a:xfrm>
            <a:off x="463550" y="496888"/>
            <a:ext cx="8223300" cy="0"/>
          </a:xfrm>
          <a:prstGeom prst="straightConnector1">
            <a:avLst/>
          </a:prstGeom>
          <a:noFill/>
          <a:ln cap="flat" cmpd="sng" w="19050">
            <a:solidFill>
              <a:schemeClr val="dk1"/>
            </a:solidFill>
            <a:prstDash val="solid"/>
            <a:round/>
            <a:headEnd len="sm" w="sm" type="none"/>
            <a:tailEnd len="sm" w="sm" type="none"/>
          </a:ln>
        </p:spPr>
      </p:cxnSp>
      <p:sp>
        <p:nvSpPr>
          <p:cNvPr id="235" name="Google Shape;235;p34"/>
          <p:cNvSpPr txBox="1"/>
          <p:nvPr>
            <p:ph type="title"/>
          </p:nvPr>
        </p:nvSpPr>
        <p:spPr>
          <a:xfrm>
            <a:off x="457200" y="643128"/>
            <a:ext cx="8229600" cy="857400"/>
          </a:xfrm>
          <a:prstGeom prst="rect">
            <a:avLst/>
          </a:prstGeom>
          <a:noFill/>
          <a:ln>
            <a:noFill/>
          </a:ln>
        </p:spPr>
        <p:txBody>
          <a:bodyPr anchorCtr="0" anchor="t" bIns="0" lIns="0" spcFirstLastPara="1" rIns="0" wrap="square" tIns="45700">
            <a:noAutofit/>
          </a:bodyPr>
          <a:lstStyle>
            <a:lvl1pPr lvl="0" rtl="0" algn="l">
              <a:lnSpc>
                <a:spcPct val="85000"/>
              </a:lnSpc>
              <a:spcBef>
                <a:spcPts val="0"/>
              </a:spcBef>
              <a:spcAft>
                <a:spcPts val="0"/>
              </a:spcAft>
              <a:buSzPts val="1500"/>
              <a:buFont typeface="Hind Siliguri Medium"/>
              <a:buNone/>
              <a:defRPr sz="1500">
                <a:latin typeface="Hind Siliguri Medium"/>
                <a:ea typeface="Hind Siliguri Medium"/>
                <a:cs typeface="Hind Siliguri Medium"/>
                <a:sym typeface="Hind Siliguri Medium"/>
              </a:defRPr>
            </a:lvl1pPr>
            <a:lvl2pPr lvl="1" rtl="0" algn="l">
              <a:lnSpc>
                <a:spcPct val="85000"/>
              </a:lnSpc>
              <a:spcBef>
                <a:spcPts val="0"/>
              </a:spcBef>
              <a:spcAft>
                <a:spcPts val="0"/>
              </a:spcAft>
              <a:buSzPts val="1500"/>
              <a:buFont typeface="Hind Siliguri Medium"/>
              <a:buNone/>
              <a:defRPr b="0" sz="3700">
                <a:latin typeface="Hind Siliguri Medium"/>
                <a:ea typeface="Hind Siliguri Medium"/>
                <a:cs typeface="Hind Siliguri Medium"/>
                <a:sym typeface="Hind Siliguri Medium"/>
              </a:defRPr>
            </a:lvl2pPr>
            <a:lvl3pPr lvl="2" rtl="0" algn="l">
              <a:lnSpc>
                <a:spcPct val="85000"/>
              </a:lnSpc>
              <a:spcBef>
                <a:spcPts val="0"/>
              </a:spcBef>
              <a:spcAft>
                <a:spcPts val="0"/>
              </a:spcAft>
              <a:buSzPts val="1500"/>
              <a:buFont typeface="Hind Siliguri Medium"/>
              <a:buNone/>
              <a:defRPr b="0" sz="3700">
                <a:latin typeface="Hind Siliguri Medium"/>
                <a:ea typeface="Hind Siliguri Medium"/>
                <a:cs typeface="Hind Siliguri Medium"/>
                <a:sym typeface="Hind Siliguri Medium"/>
              </a:defRPr>
            </a:lvl3pPr>
            <a:lvl4pPr lvl="3" rtl="0" algn="l">
              <a:lnSpc>
                <a:spcPct val="85000"/>
              </a:lnSpc>
              <a:spcBef>
                <a:spcPts val="0"/>
              </a:spcBef>
              <a:spcAft>
                <a:spcPts val="0"/>
              </a:spcAft>
              <a:buSzPts val="1500"/>
              <a:buFont typeface="Hind Siliguri Medium"/>
              <a:buNone/>
              <a:defRPr b="0" sz="3700">
                <a:latin typeface="Hind Siliguri Medium"/>
                <a:ea typeface="Hind Siliguri Medium"/>
                <a:cs typeface="Hind Siliguri Medium"/>
                <a:sym typeface="Hind Siliguri Medium"/>
              </a:defRPr>
            </a:lvl4pPr>
            <a:lvl5pPr lvl="4" rtl="0" algn="l">
              <a:lnSpc>
                <a:spcPct val="85000"/>
              </a:lnSpc>
              <a:spcBef>
                <a:spcPts val="0"/>
              </a:spcBef>
              <a:spcAft>
                <a:spcPts val="0"/>
              </a:spcAft>
              <a:buSzPts val="1500"/>
              <a:buFont typeface="Hind Siliguri Medium"/>
              <a:buNone/>
              <a:defRPr b="0" sz="3700">
                <a:latin typeface="Hind Siliguri Medium"/>
                <a:ea typeface="Hind Siliguri Medium"/>
                <a:cs typeface="Hind Siliguri Medium"/>
                <a:sym typeface="Hind Siliguri Medium"/>
              </a:defRPr>
            </a:lvl5pPr>
            <a:lvl6pPr lvl="5" rtl="0" algn="l">
              <a:lnSpc>
                <a:spcPct val="85000"/>
              </a:lnSpc>
              <a:spcBef>
                <a:spcPts val="0"/>
              </a:spcBef>
              <a:spcAft>
                <a:spcPts val="0"/>
              </a:spcAft>
              <a:buSzPts val="1500"/>
              <a:buFont typeface="Hind Siliguri Medium"/>
              <a:buNone/>
              <a:defRPr b="0" sz="3700">
                <a:latin typeface="Hind Siliguri Medium"/>
                <a:ea typeface="Hind Siliguri Medium"/>
                <a:cs typeface="Hind Siliguri Medium"/>
                <a:sym typeface="Hind Siliguri Medium"/>
              </a:defRPr>
            </a:lvl6pPr>
            <a:lvl7pPr lvl="6" rtl="0" algn="l">
              <a:lnSpc>
                <a:spcPct val="85000"/>
              </a:lnSpc>
              <a:spcBef>
                <a:spcPts val="0"/>
              </a:spcBef>
              <a:spcAft>
                <a:spcPts val="0"/>
              </a:spcAft>
              <a:buSzPts val="1500"/>
              <a:buFont typeface="Hind Siliguri Medium"/>
              <a:buNone/>
              <a:defRPr b="0" sz="3700">
                <a:latin typeface="Hind Siliguri Medium"/>
                <a:ea typeface="Hind Siliguri Medium"/>
                <a:cs typeface="Hind Siliguri Medium"/>
                <a:sym typeface="Hind Siliguri Medium"/>
              </a:defRPr>
            </a:lvl7pPr>
            <a:lvl8pPr lvl="7" rtl="0" algn="l">
              <a:lnSpc>
                <a:spcPct val="85000"/>
              </a:lnSpc>
              <a:spcBef>
                <a:spcPts val="0"/>
              </a:spcBef>
              <a:spcAft>
                <a:spcPts val="0"/>
              </a:spcAft>
              <a:buSzPts val="1500"/>
              <a:buFont typeface="Hind Siliguri Medium"/>
              <a:buNone/>
              <a:defRPr b="0" sz="3700">
                <a:latin typeface="Hind Siliguri Medium"/>
                <a:ea typeface="Hind Siliguri Medium"/>
                <a:cs typeface="Hind Siliguri Medium"/>
                <a:sym typeface="Hind Siliguri Medium"/>
              </a:defRPr>
            </a:lvl8pPr>
            <a:lvl9pPr lvl="8" rtl="0" algn="l">
              <a:lnSpc>
                <a:spcPct val="85000"/>
              </a:lnSpc>
              <a:spcBef>
                <a:spcPts val="0"/>
              </a:spcBef>
              <a:spcAft>
                <a:spcPts val="0"/>
              </a:spcAft>
              <a:buSzPts val="1500"/>
              <a:buFont typeface="Hind Siliguri Medium"/>
              <a:buNone/>
              <a:defRPr b="0" sz="3700">
                <a:latin typeface="Hind Siliguri Medium"/>
                <a:ea typeface="Hind Siliguri Medium"/>
                <a:cs typeface="Hind Siliguri Medium"/>
                <a:sym typeface="Hind Siliguri Medium"/>
              </a:defRPr>
            </a:lvl9pPr>
          </a:lstStyle>
          <a:p/>
        </p:txBody>
      </p:sp>
      <p:sp>
        <p:nvSpPr>
          <p:cNvPr id="236" name="Google Shape;236;p34"/>
          <p:cNvSpPr txBox="1"/>
          <p:nvPr>
            <p:ph idx="12" type="sldNum"/>
          </p:nvPr>
        </p:nvSpPr>
        <p:spPr>
          <a:xfrm>
            <a:off x="8432800" y="4724400"/>
            <a:ext cx="254100" cy="155700"/>
          </a:xfrm>
          <a:prstGeom prst="rect">
            <a:avLst/>
          </a:prstGeom>
          <a:noFill/>
          <a:ln>
            <a:noFill/>
          </a:ln>
        </p:spPr>
        <p:txBody>
          <a:bodyPr anchorCtr="0" anchor="b" bIns="0" lIns="0" spcFirstLastPara="1" rIns="0" wrap="square" tIns="0">
            <a:noAutofit/>
          </a:bodyPr>
          <a:lstStyle>
            <a:lvl1pPr indent="0" lvl="0" marL="0" marR="0" rtl="0" algn="r">
              <a:spcBef>
                <a:spcPts val="0"/>
              </a:spcBef>
              <a:spcAft>
                <a:spcPts val="0"/>
              </a:spcAft>
              <a:buNone/>
              <a:defRPr>
                <a:solidFill>
                  <a:srgbClr val="B8C0BF"/>
                </a:solidFill>
              </a:defRPr>
            </a:lvl1pPr>
            <a:lvl2pPr indent="0" lvl="1" marL="0" marR="0" rtl="0" algn="r">
              <a:spcBef>
                <a:spcPts val="0"/>
              </a:spcBef>
              <a:spcAft>
                <a:spcPts val="0"/>
              </a:spcAft>
              <a:buNone/>
              <a:defRPr>
                <a:solidFill>
                  <a:srgbClr val="B8C0BF"/>
                </a:solidFill>
              </a:defRPr>
            </a:lvl2pPr>
            <a:lvl3pPr indent="0" lvl="2" marL="0" marR="0" rtl="0" algn="r">
              <a:spcBef>
                <a:spcPts val="0"/>
              </a:spcBef>
              <a:spcAft>
                <a:spcPts val="0"/>
              </a:spcAft>
              <a:buNone/>
              <a:defRPr>
                <a:solidFill>
                  <a:srgbClr val="B8C0BF"/>
                </a:solidFill>
              </a:defRPr>
            </a:lvl3pPr>
            <a:lvl4pPr indent="0" lvl="3" marL="0" marR="0" rtl="0" algn="r">
              <a:spcBef>
                <a:spcPts val="0"/>
              </a:spcBef>
              <a:spcAft>
                <a:spcPts val="0"/>
              </a:spcAft>
              <a:buNone/>
              <a:defRPr>
                <a:solidFill>
                  <a:srgbClr val="B8C0BF"/>
                </a:solidFill>
              </a:defRPr>
            </a:lvl4pPr>
            <a:lvl5pPr indent="0" lvl="4" marL="0" marR="0" rtl="0" algn="r">
              <a:spcBef>
                <a:spcPts val="0"/>
              </a:spcBef>
              <a:spcAft>
                <a:spcPts val="0"/>
              </a:spcAft>
              <a:buNone/>
              <a:defRPr>
                <a:solidFill>
                  <a:srgbClr val="B8C0BF"/>
                </a:solidFill>
              </a:defRPr>
            </a:lvl5pPr>
            <a:lvl6pPr indent="0" lvl="5" marL="0" marR="0" rtl="0" algn="r">
              <a:spcBef>
                <a:spcPts val="0"/>
              </a:spcBef>
              <a:spcAft>
                <a:spcPts val="0"/>
              </a:spcAft>
              <a:buNone/>
              <a:defRPr>
                <a:solidFill>
                  <a:srgbClr val="B8C0BF"/>
                </a:solidFill>
              </a:defRPr>
            </a:lvl6pPr>
            <a:lvl7pPr indent="0" lvl="6" marL="0" marR="0" rtl="0" algn="r">
              <a:spcBef>
                <a:spcPts val="0"/>
              </a:spcBef>
              <a:spcAft>
                <a:spcPts val="0"/>
              </a:spcAft>
              <a:buNone/>
              <a:defRPr>
                <a:solidFill>
                  <a:srgbClr val="B8C0BF"/>
                </a:solidFill>
              </a:defRPr>
            </a:lvl7pPr>
            <a:lvl8pPr indent="0" lvl="7" marL="0" marR="0" rtl="0" algn="r">
              <a:spcBef>
                <a:spcPts val="0"/>
              </a:spcBef>
              <a:spcAft>
                <a:spcPts val="0"/>
              </a:spcAft>
              <a:buNone/>
              <a:defRPr>
                <a:solidFill>
                  <a:srgbClr val="B8C0BF"/>
                </a:solidFill>
              </a:defRPr>
            </a:lvl8pPr>
            <a:lvl9pPr indent="0" lvl="8" marL="0" marR="0" rtl="0" algn="r">
              <a:spcBef>
                <a:spcPts val="0"/>
              </a:spcBef>
              <a:spcAft>
                <a:spcPts val="0"/>
              </a:spcAft>
              <a:buNone/>
              <a:defRPr>
                <a:solidFill>
                  <a:srgbClr val="B8C0BF"/>
                </a:solidFill>
              </a:defRPr>
            </a:lvl9pPr>
          </a:lstStyle>
          <a:p>
            <a:pPr indent="0" lvl="0" marL="0" rtl="0" algn="r">
              <a:spcBef>
                <a:spcPts val="0"/>
              </a:spcBef>
              <a:spcAft>
                <a:spcPts val="0"/>
              </a:spcAft>
              <a:buNone/>
            </a:pPr>
            <a:fld id="{00000000-1234-1234-1234-123412341234}" type="slidenum">
              <a:rPr lang="en-US"/>
              <a:t>‹#›</a:t>
            </a:fld>
            <a:endParaRPr/>
          </a:p>
        </p:txBody>
      </p:sp>
      <p:sp>
        <p:nvSpPr>
          <p:cNvPr id="237" name="Google Shape;237;p34"/>
          <p:cNvSpPr txBox="1"/>
          <p:nvPr>
            <p:ph idx="2" type="title"/>
          </p:nvPr>
        </p:nvSpPr>
        <p:spPr>
          <a:xfrm>
            <a:off x="460925" y="1112950"/>
            <a:ext cx="3785400" cy="566100"/>
          </a:xfrm>
          <a:prstGeom prst="rect">
            <a:avLst/>
          </a:prstGeom>
        </p:spPr>
        <p:txBody>
          <a:bodyPr anchorCtr="0" anchor="b" bIns="0" lIns="0" spcFirstLastPara="1" rIns="0" wrap="square" tIns="45700">
            <a:noAutofit/>
          </a:bodyPr>
          <a:lstStyle>
            <a:lvl1pPr lvl="0" rtl="0">
              <a:spcBef>
                <a:spcPts val="0"/>
              </a:spcBef>
              <a:spcAft>
                <a:spcPts val="0"/>
              </a:spcAft>
              <a:buNone/>
              <a:defRPr b="0" sz="1400">
                <a:solidFill>
                  <a:schemeClr val="dk2"/>
                </a:solidFill>
                <a:latin typeface="Crimson Pro Medium"/>
                <a:ea typeface="Crimson Pro Medium"/>
                <a:cs typeface="Crimson Pro Medium"/>
                <a:sym typeface="Crimson Pro Medium"/>
              </a:defRPr>
            </a:lvl1pPr>
            <a:lvl2pPr lvl="1" rtl="0">
              <a:spcBef>
                <a:spcPts val="0"/>
              </a:spcBef>
              <a:spcAft>
                <a:spcPts val="0"/>
              </a:spcAft>
              <a:buNone/>
              <a:defRPr sz="1200"/>
            </a:lvl2pPr>
            <a:lvl3pPr lvl="2" rtl="0">
              <a:spcBef>
                <a:spcPts val="0"/>
              </a:spcBef>
              <a:spcAft>
                <a:spcPts val="0"/>
              </a:spcAft>
              <a:buNone/>
              <a:defRPr sz="1200"/>
            </a:lvl3pPr>
            <a:lvl4pPr lvl="3" rtl="0">
              <a:spcBef>
                <a:spcPts val="0"/>
              </a:spcBef>
              <a:spcAft>
                <a:spcPts val="0"/>
              </a:spcAft>
              <a:buNone/>
              <a:defRPr sz="1200"/>
            </a:lvl4pPr>
            <a:lvl5pPr lvl="4" rtl="0">
              <a:spcBef>
                <a:spcPts val="0"/>
              </a:spcBef>
              <a:spcAft>
                <a:spcPts val="0"/>
              </a:spcAft>
              <a:buNone/>
              <a:defRPr sz="1200"/>
            </a:lvl5pPr>
            <a:lvl6pPr lvl="5" rtl="0">
              <a:spcBef>
                <a:spcPts val="0"/>
              </a:spcBef>
              <a:spcAft>
                <a:spcPts val="0"/>
              </a:spcAft>
              <a:buNone/>
              <a:defRPr sz="1200"/>
            </a:lvl6pPr>
            <a:lvl7pPr lvl="6" rtl="0">
              <a:spcBef>
                <a:spcPts val="0"/>
              </a:spcBef>
              <a:spcAft>
                <a:spcPts val="0"/>
              </a:spcAft>
              <a:buNone/>
              <a:defRPr sz="1200"/>
            </a:lvl7pPr>
            <a:lvl8pPr lvl="7" rtl="0">
              <a:spcBef>
                <a:spcPts val="0"/>
              </a:spcBef>
              <a:spcAft>
                <a:spcPts val="0"/>
              </a:spcAft>
              <a:buNone/>
              <a:defRPr sz="1200"/>
            </a:lvl8pPr>
            <a:lvl9pPr lvl="8" rtl="0">
              <a:spcBef>
                <a:spcPts val="0"/>
              </a:spcBef>
              <a:spcAft>
                <a:spcPts val="0"/>
              </a:spcAft>
              <a:buNone/>
              <a:defRPr sz="1200"/>
            </a:lvl9pPr>
          </a:lstStyle>
          <a:p/>
        </p:txBody>
      </p:sp>
      <p:sp>
        <p:nvSpPr>
          <p:cNvPr id="238" name="Google Shape;238;p34"/>
          <p:cNvSpPr txBox="1"/>
          <p:nvPr>
            <p:ph idx="1" type="body"/>
          </p:nvPr>
        </p:nvSpPr>
        <p:spPr>
          <a:xfrm>
            <a:off x="460925" y="1988500"/>
            <a:ext cx="8229600" cy="2448900"/>
          </a:xfrm>
          <a:prstGeom prst="rect">
            <a:avLst/>
          </a:prstGeom>
        </p:spPr>
        <p:txBody>
          <a:bodyPr anchorCtr="0" anchor="t" bIns="0" lIns="0" spcFirstLastPara="1" rIns="0" wrap="square" tIns="45700">
            <a:noAutofit/>
          </a:bodyPr>
          <a:lstStyle>
            <a:lvl1pPr indent="-228600" lvl="0" marL="457200" rtl="0">
              <a:lnSpc>
                <a:spcPct val="85000"/>
              </a:lnSpc>
              <a:spcBef>
                <a:spcPts val="280"/>
              </a:spcBef>
              <a:spcAft>
                <a:spcPts val="0"/>
              </a:spcAft>
              <a:buSzPts val="1200"/>
              <a:buFont typeface="Hind Siliguri Medium"/>
              <a:buNone/>
              <a:defRPr sz="1200">
                <a:latin typeface="Hind Siliguri Medium"/>
                <a:ea typeface="Hind Siliguri Medium"/>
                <a:cs typeface="Hind Siliguri Medium"/>
                <a:sym typeface="Hind Siliguri Medium"/>
              </a:defRPr>
            </a:lvl1pPr>
            <a:lvl2pPr indent="-228600" lvl="1" marL="914400" rtl="0">
              <a:lnSpc>
                <a:spcPct val="85000"/>
              </a:lnSpc>
              <a:spcBef>
                <a:spcPts val="280"/>
              </a:spcBef>
              <a:spcAft>
                <a:spcPts val="0"/>
              </a:spcAft>
              <a:buSzPts val="1200"/>
              <a:buFont typeface="Hind Siliguri Medium"/>
              <a:buNone/>
              <a:defRPr sz="1200">
                <a:latin typeface="Hind Siliguri Medium"/>
                <a:ea typeface="Hind Siliguri Medium"/>
                <a:cs typeface="Hind Siliguri Medium"/>
                <a:sym typeface="Hind Siliguri Medium"/>
              </a:defRPr>
            </a:lvl2pPr>
            <a:lvl3pPr indent="-228600" lvl="2" marL="1371600" rtl="0">
              <a:lnSpc>
                <a:spcPct val="85000"/>
              </a:lnSpc>
              <a:spcBef>
                <a:spcPts val="280"/>
              </a:spcBef>
              <a:spcAft>
                <a:spcPts val="0"/>
              </a:spcAft>
              <a:buSzPts val="1200"/>
              <a:buFont typeface="Hind Siliguri Medium"/>
              <a:buNone/>
              <a:defRPr sz="1200">
                <a:latin typeface="Hind Siliguri Medium"/>
                <a:ea typeface="Hind Siliguri Medium"/>
                <a:cs typeface="Hind Siliguri Medium"/>
                <a:sym typeface="Hind Siliguri Medium"/>
              </a:defRPr>
            </a:lvl3pPr>
            <a:lvl4pPr indent="-228600" lvl="3" marL="1828800" rtl="0">
              <a:lnSpc>
                <a:spcPct val="85000"/>
              </a:lnSpc>
              <a:spcBef>
                <a:spcPts val="280"/>
              </a:spcBef>
              <a:spcAft>
                <a:spcPts val="0"/>
              </a:spcAft>
              <a:buSzPts val="1200"/>
              <a:buFont typeface="Hind Siliguri Medium"/>
              <a:buNone/>
              <a:defRPr sz="1200">
                <a:latin typeface="Hind Siliguri Medium"/>
                <a:ea typeface="Hind Siliguri Medium"/>
                <a:cs typeface="Hind Siliguri Medium"/>
                <a:sym typeface="Hind Siliguri Medium"/>
              </a:defRPr>
            </a:lvl4pPr>
            <a:lvl5pPr indent="-228600" lvl="4" marL="2286000" rtl="0">
              <a:lnSpc>
                <a:spcPct val="85000"/>
              </a:lnSpc>
              <a:spcBef>
                <a:spcPts val="280"/>
              </a:spcBef>
              <a:spcAft>
                <a:spcPts val="0"/>
              </a:spcAft>
              <a:buSzPts val="1200"/>
              <a:buFont typeface="Hind Siliguri Medium"/>
              <a:buNone/>
              <a:defRPr sz="1200">
                <a:latin typeface="Hind Siliguri Medium"/>
                <a:ea typeface="Hind Siliguri Medium"/>
                <a:cs typeface="Hind Siliguri Medium"/>
                <a:sym typeface="Hind Siliguri Medium"/>
              </a:defRPr>
            </a:lvl5pPr>
            <a:lvl6pPr indent="-304800" lvl="5" marL="2743200" rtl="0">
              <a:lnSpc>
                <a:spcPct val="85000"/>
              </a:lnSpc>
              <a:spcBef>
                <a:spcPts val="280"/>
              </a:spcBef>
              <a:spcAft>
                <a:spcPts val="0"/>
              </a:spcAft>
              <a:buSzPts val="1200"/>
              <a:buFont typeface="Hind Siliguri Medium"/>
              <a:buChar char="•"/>
              <a:defRPr sz="1200">
                <a:latin typeface="Hind Siliguri Medium"/>
                <a:ea typeface="Hind Siliguri Medium"/>
                <a:cs typeface="Hind Siliguri Medium"/>
                <a:sym typeface="Hind Siliguri Medium"/>
              </a:defRPr>
            </a:lvl6pPr>
            <a:lvl7pPr indent="-304800" lvl="6" marL="3200400" rtl="0">
              <a:lnSpc>
                <a:spcPct val="85000"/>
              </a:lnSpc>
              <a:spcBef>
                <a:spcPts val="280"/>
              </a:spcBef>
              <a:spcAft>
                <a:spcPts val="0"/>
              </a:spcAft>
              <a:buSzPts val="1200"/>
              <a:buFont typeface="Hind Siliguri Medium"/>
              <a:buChar char="•"/>
              <a:defRPr sz="1200">
                <a:latin typeface="Hind Siliguri Medium"/>
                <a:ea typeface="Hind Siliguri Medium"/>
                <a:cs typeface="Hind Siliguri Medium"/>
                <a:sym typeface="Hind Siliguri Medium"/>
              </a:defRPr>
            </a:lvl7pPr>
            <a:lvl8pPr indent="-304800" lvl="7" marL="3657600" rtl="0">
              <a:lnSpc>
                <a:spcPct val="85000"/>
              </a:lnSpc>
              <a:spcBef>
                <a:spcPts val="280"/>
              </a:spcBef>
              <a:spcAft>
                <a:spcPts val="0"/>
              </a:spcAft>
              <a:buSzPts val="1200"/>
              <a:buFont typeface="Hind Siliguri Medium"/>
              <a:buChar char="•"/>
              <a:defRPr sz="1200">
                <a:latin typeface="Hind Siliguri Medium"/>
                <a:ea typeface="Hind Siliguri Medium"/>
                <a:cs typeface="Hind Siliguri Medium"/>
                <a:sym typeface="Hind Siliguri Medium"/>
              </a:defRPr>
            </a:lvl8pPr>
            <a:lvl9pPr indent="-304800" lvl="8" marL="4114800" rtl="0">
              <a:lnSpc>
                <a:spcPct val="85000"/>
              </a:lnSpc>
              <a:spcBef>
                <a:spcPts val="280"/>
              </a:spcBef>
              <a:spcAft>
                <a:spcPts val="0"/>
              </a:spcAft>
              <a:buSzPts val="1200"/>
              <a:buFont typeface="Hind Siliguri Medium"/>
              <a:buChar char="•"/>
              <a:defRPr sz="1200">
                <a:latin typeface="Hind Siliguri Medium"/>
                <a:ea typeface="Hind Siliguri Medium"/>
                <a:cs typeface="Hind Siliguri Medium"/>
                <a:sym typeface="Hind Siliguri Medium"/>
              </a:defRPr>
            </a:lvl9pPr>
          </a:lstStyle>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ll title  - 3-column - Crimson">
  <p:cSld name="Small title_3">
    <p:spTree>
      <p:nvGrpSpPr>
        <p:cNvPr id="239" name="Shape 239"/>
        <p:cNvGrpSpPr/>
        <p:nvPr/>
      </p:nvGrpSpPr>
      <p:grpSpPr>
        <a:xfrm>
          <a:off x="0" y="0"/>
          <a:ext cx="0" cy="0"/>
          <a:chOff x="0" y="0"/>
          <a:chExt cx="0" cy="0"/>
        </a:xfrm>
      </p:grpSpPr>
      <p:sp>
        <p:nvSpPr>
          <p:cNvPr id="240" name="Google Shape;240;p35"/>
          <p:cNvSpPr txBox="1"/>
          <p:nvPr>
            <p:ph idx="1" type="body"/>
          </p:nvPr>
        </p:nvSpPr>
        <p:spPr>
          <a:xfrm>
            <a:off x="6141777" y="1988494"/>
            <a:ext cx="2544900" cy="2448900"/>
          </a:xfrm>
          <a:prstGeom prst="rect">
            <a:avLst/>
          </a:prstGeom>
        </p:spPr>
        <p:txBody>
          <a:bodyPr anchorCtr="0" anchor="t" bIns="0" lIns="0" spcFirstLastPara="1" rIns="0" wrap="square" tIns="45700">
            <a:noAutofit/>
          </a:bodyPr>
          <a:lstStyle>
            <a:lvl1pPr indent="-228600" lvl="0" marL="457200" rtl="0">
              <a:lnSpc>
                <a:spcPct val="100000"/>
              </a:lnSpc>
              <a:spcBef>
                <a:spcPts val="280"/>
              </a:spcBef>
              <a:spcAft>
                <a:spcPts val="0"/>
              </a:spcAft>
              <a:buSzPts val="1200"/>
              <a:buNone/>
              <a:defRPr sz="1200"/>
            </a:lvl1pPr>
            <a:lvl2pPr indent="-228600" lvl="1" marL="914400" rtl="0">
              <a:lnSpc>
                <a:spcPct val="100000"/>
              </a:lnSpc>
              <a:spcBef>
                <a:spcPts val="280"/>
              </a:spcBef>
              <a:spcAft>
                <a:spcPts val="0"/>
              </a:spcAft>
              <a:buSzPts val="1200"/>
              <a:buNone/>
              <a:defRPr sz="1200"/>
            </a:lvl2pPr>
            <a:lvl3pPr indent="-228600" lvl="2" marL="1371600" rtl="0">
              <a:lnSpc>
                <a:spcPct val="100000"/>
              </a:lnSpc>
              <a:spcBef>
                <a:spcPts val="280"/>
              </a:spcBef>
              <a:spcAft>
                <a:spcPts val="0"/>
              </a:spcAft>
              <a:buSzPts val="1200"/>
              <a:buNone/>
              <a:defRPr sz="1200"/>
            </a:lvl3pPr>
            <a:lvl4pPr indent="-228600" lvl="3" marL="1828800" rtl="0">
              <a:lnSpc>
                <a:spcPct val="100000"/>
              </a:lnSpc>
              <a:spcBef>
                <a:spcPts val="280"/>
              </a:spcBef>
              <a:spcAft>
                <a:spcPts val="0"/>
              </a:spcAft>
              <a:buSzPts val="1200"/>
              <a:buNone/>
              <a:defRPr sz="1200"/>
            </a:lvl4pPr>
            <a:lvl5pPr indent="-228600" lvl="4" marL="2286000" rtl="0">
              <a:lnSpc>
                <a:spcPct val="100000"/>
              </a:lnSpc>
              <a:spcBef>
                <a:spcPts val="280"/>
              </a:spcBef>
              <a:spcAft>
                <a:spcPts val="0"/>
              </a:spcAft>
              <a:buSzPts val="1200"/>
              <a:buNone/>
              <a:defRPr sz="1200"/>
            </a:lvl5pPr>
            <a:lvl6pPr indent="-304800" lvl="5" marL="2743200" rtl="0">
              <a:lnSpc>
                <a:spcPct val="100000"/>
              </a:lnSpc>
              <a:spcBef>
                <a:spcPts val="280"/>
              </a:spcBef>
              <a:spcAft>
                <a:spcPts val="0"/>
              </a:spcAft>
              <a:buSzPts val="1200"/>
              <a:buChar char="•"/>
              <a:defRPr sz="1200"/>
            </a:lvl6pPr>
            <a:lvl7pPr indent="-304800" lvl="6" marL="3200400" rtl="0">
              <a:lnSpc>
                <a:spcPct val="100000"/>
              </a:lnSpc>
              <a:spcBef>
                <a:spcPts val="280"/>
              </a:spcBef>
              <a:spcAft>
                <a:spcPts val="0"/>
              </a:spcAft>
              <a:buSzPts val="1200"/>
              <a:buChar char="•"/>
              <a:defRPr sz="1200"/>
            </a:lvl7pPr>
            <a:lvl8pPr indent="-304800" lvl="7" marL="3657600" rtl="0">
              <a:lnSpc>
                <a:spcPct val="100000"/>
              </a:lnSpc>
              <a:spcBef>
                <a:spcPts val="280"/>
              </a:spcBef>
              <a:spcAft>
                <a:spcPts val="0"/>
              </a:spcAft>
              <a:buSzPts val="1200"/>
              <a:buChar char="•"/>
              <a:defRPr sz="1200"/>
            </a:lvl8pPr>
            <a:lvl9pPr indent="-304800" lvl="8" marL="4114800" rtl="0">
              <a:lnSpc>
                <a:spcPct val="100000"/>
              </a:lnSpc>
              <a:spcBef>
                <a:spcPts val="280"/>
              </a:spcBef>
              <a:spcAft>
                <a:spcPts val="0"/>
              </a:spcAft>
              <a:buSzPts val="1200"/>
              <a:buChar char="•"/>
              <a:defRPr sz="1200"/>
            </a:lvl9pPr>
          </a:lstStyle>
          <a:p/>
        </p:txBody>
      </p:sp>
      <p:cxnSp>
        <p:nvCxnSpPr>
          <p:cNvPr id="241" name="Google Shape;241;p35"/>
          <p:cNvCxnSpPr/>
          <p:nvPr/>
        </p:nvCxnSpPr>
        <p:spPr>
          <a:xfrm>
            <a:off x="463550" y="496888"/>
            <a:ext cx="8223300" cy="0"/>
          </a:xfrm>
          <a:prstGeom prst="straightConnector1">
            <a:avLst/>
          </a:prstGeom>
          <a:noFill/>
          <a:ln cap="flat" cmpd="sng" w="19050">
            <a:solidFill>
              <a:schemeClr val="dk2"/>
            </a:solidFill>
            <a:prstDash val="solid"/>
            <a:round/>
            <a:headEnd len="sm" w="sm" type="none"/>
            <a:tailEnd len="sm" w="sm" type="none"/>
          </a:ln>
        </p:spPr>
      </p:cxnSp>
      <p:sp>
        <p:nvSpPr>
          <p:cNvPr id="242" name="Google Shape;242;p35"/>
          <p:cNvSpPr txBox="1"/>
          <p:nvPr>
            <p:ph type="title"/>
          </p:nvPr>
        </p:nvSpPr>
        <p:spPr>
          <a:xfrm>
            <a:off x="457200" y="643126"/>
            <a:ext cx="8229600" cy="566100"/>
          </a:xfrm>
          <a:prstGeom prst="rect">
            <a:avLst/>
          </a:prstGeom>
          <a:noFill/>
          <a:ln>
            <a:noFill/>
          </a:ln>
        </p:spPr>
        <p:txBody>
          <a:bodyPr anchorCtr="0" anchor="t" bIns="0" lIns="0" spcFirstLastPara="1" rIns="0" wrap="square" tIns="45700">
            <a:noAutofit/>
          </a:bodyPr>
          <a:lstStyle>
            <a:lvl1pPr lvl="0" rtl="0" algn="l">
              <a:lnSpc>
                <a:spcPct val="85000"/>
              </a:lnSpc>
              <a:spcBef>
                <a:spcPts val="0"/>
              </a:spcBef>
              <a:spcAft>
                <a:spcPts val="0"/>
              </a:spcAft>
              <a:buSzPts val="1500"/>
              <a:buFont typeface="Hind Siliguri Medium"/>
              <a:buNone/>
              <a:defRPr sz="1500">
                <a:latin typeface="Hind Siliguri Medium"/>
                <a:ea typeface="Hind Siliguri Medium"/>
                <a:cs typeface="Hind Siliguri Medium"/>
                <a:sym typeface="Hind Siliguri Medium"/>
              </a:defRPr>
            </a:lvl1pPr>
            <a:lvl2pPr lvl="1" rtl="0" algn="l">
              <a:lnSpc>
                <a:spcPct val="85000"/>
              </a:lnSpc>
              <a:spcBef>
                <a:spcPts val="0"/>
              </a:spcBef>
              <a:spcAft>
                <a:spcPts val="0"/>
              </a:spcAft>
              <a:buSzPts val="1500"/>
              <a:buNone/>
              <a:defRPr sz="3700"/>
            </a:lvl2pPr>
            <a:lvl3pPr lvl="2" rtl="0" algn="l">
              <a:lnSpc>
                <a:spcPct val="85000"/>
              </a:lnSpc>
              <a:spcBef>
                <a:spcPts val="0"/>
              </a:spcBef>
              <a:spcAft>
                <a:spcPts val="0"/>
              </a:spcAft>
              <a:buSzPts val="1500"/>
              <a:buNone/>
              <a:defRPr sz="3700"/>
            </a:lvl3pPr>
            <a:lvl4pPr lvl="3" rtl="0" algn="l">
              <a:lnSpc>
                <a:spcPct val="85000"/>
              </a:lnSpc>
              <a:spcBef>
                <a:spcPts val="0"/>
              </a:spcBef>
              <a:spcAft>
                <a:spcPts val="0"/>
              </a:spcAft>
              <a:buSzPts val="1500"/>
              <a:buNone/>
              <a:defRPr sz="3700"/>
            </a:lvl4pPr>
            <a:lvl5pPr lvl="4" rtl="0" algn="l">
              <a:lnSpc>
                <a:spcPct val="85000"/>
              </a:lnSpc>
              <a:spcBef>
                <a:spcPts val="0"/>
              </a:spcBef>
              <a:spcAft>
                <a:spcPts val="0"/>
              </a:spcAft>
              <a:buSzPts val="1500"/>
              <a:buNone/>
              <a:defRPr sz="3700"/>
            </a:lvl5pPr>
            <a:lvl6pPr lvl="5" rtl="0" algn="l">
              <a:lnSpc>
                <a:spcPct val="85000"/>
              </a:lnSpc>
              <a:spcBef>
                <a:spcPts val="0"/>
              </a:spcBef>
              <a:spcAft>
                <a:spcPts val="0"/>
              </a:spcAft>
              <a:buSzPts val="1500"/>
              <a:buNone/>
              <a:defRPr sz="3700"/>
            </a:lvl6pPr>
            <a:lvl7pPr lvl="6" rtl="0" algn="l">
              <a:lnSpc>
                <a:spcPct val="85000"/>
              </a:lnSpc>
              <a:spcBef>
                <a:spcPts val="0"/>
              </a:spcBef>
              <a:spcAft>
                <a:spcPts val="0"/>
              </a:spcAft>
              <a:buSzPts val="1500"/>
              <a:buNone/>
              <a:defRPr sz="3700"/>
            </a:lvl7pPr>
            <a:lvl8pPr lvl="7" rtl="0" algn="l">
              <a:lnSpc>
                <a:spcPct val="85000"/>
              </a:lnSpc>
              <a:spcBef>
                <a:spcPts val="0"/>
              </a:spcBef>
              <a:spcAft>
                <a:spcPts val="0"/>
              </a:spcAft>
              <a:buSzPts val="1500"/>
              <a:buNone/>
              <a:defRPr sz="3700"/>
            </a:lvl8pPr>
            <a:lvl9pPr lvl="8" rtl="0" algn="l">
              <a:lnSpc>
                <a:spcPct val="85000"/>
              </a:lnSpc>
              <a:spcBef>
                <a:spcPts val="0"/>
              </a:spcBef>
              <a:spcAft>
                <a:spcPts val="0"/>
              </a:spcAft>
              <a:buSzPts val="1500"/>
              <a:buNone/>
              <a:defRPr sz="3700"/>
            </a:lvl9pPr>
          </a:lstStyle>
          <a:p/>
        </p:txBody>
      </p:sp>
      <p:sp>
        <p:nvSpPr>
          <p:cNvPr id="243" name="Google Shape;243;p35"/>
          <p:cNvSpPr txBox="1"/>
          <p:nvPr>
            <p:ph idx="12" type="sldNum"/>
          </p:nvPr>
        </p:nvSpPr>
        <p:spPr>
          <a:xfrm>
            <a:off x="8432800" y="4724400"/>
            <a:ext cx="254100" cy="155700"/>
          </a:xfrm>
          <a:prstGeom prst="rect">
            <a:avLst/>
          </a:prstGeom>
          <a:noFill/>
          <a:ln>
            <a:noFill/>
          </a:ln>
        </p:spPr>
        <p:txBody>
          <a:bodyPr anchorCtr="0" anchor="b" bIns="0" lIns="0" spcFirstLastPara="1" rIns="0" wrap="square" tIns="0">
            <a:noAutofit/>
          </a:bodyPr>
          <a:lstStyle>
            <a:lvl1pPr indent="0" lvl="0" marL="0" marR="0" rtl="0" algn="r">
              <a:spcBef>
                <a:spcPts val="0"/>
              </a:spcBef>
              <a:spcAft>
                <a:spcPts val="0"/>
              </a:spcAft>
              <a:buNone/>
              <a:defRPr>
                <a:solidFill>
                  <a:srgbClr val="B8C0BF"/>
                </a:solidFill>
              </a:defRPr>
            </a:lvl1pPr>
            <a:lvl2pPr indent="0" lvl="1" marL="0" marR="0" rtl="0" algn="r">
              <a:spcBef>
                <a:spcPts val="0"/>
              </a:spcBef>
              <a:spcAft>
                <a:spcPts val="0"/>
              </a:spcAft>
              <a:buNone/>
              <a:defRPr>
                <a:solidFill>
                  <a:srgbClr val="B8C0BF"/>
                </a:solidFill>
              </a:defRPr>
            </a:lvl2pPr>
            <a:lvl3pPr indent="0" lvl="2" marL="0" marR="0" rtl="0" algn="r">
              <a:spcBef>
                <a:spcPts val="0"/>
              </a:spcBef>
              <a:spcAft>
                <a:spcPts val="0"/>
              </a:spcAft>
              <a:buNone/>
              <a:defRPr>
                <a:solidFill>
                  <a:srgbClr val="B8C0BF"/>
                </a:solidFill>
              </a:defRPr>
            </a:lvl3pPr>
            <a:lvl4pPr indent="0" lvl="3" marL="0" marR="0" rtl="0" algn="r">
              <a:spcBef>
                <a:spcPts val="0"/>
              </a:spcBef>
              <a:spcAft>
                <a:spcPts val="0"/>
              </a:spcAft>
              <a:buNone/>
              <a:defRPr>
                <a:solidFill>
                  <a:srgbClr val="B8C0BF"/>
                </a:solidFill>
              </a:defRPr>
            </a:lvl4pPr>
            <a:lvl5pPr indent="0" lvl="4" marL="0" marR="0" rtl="0" algn="r">
              <a:spcBef>
                <a:spcPts val="0"/>
              </a:spcBef>
              <a:spcAft>
                <a:spcPts val="0"/>
              </a:spcAft>
              <a:buNone/>
              <a:defRPr>
                <a:solidFill>
                  <a:srgbClr val="B8C0BF"/>
                </a:solidFill>
              </a:defRPr>
            </a:lvl5pPr>
            <a:lvl6pPr indent="0" lvl="5" marL="0" marR="0" rtl="0" algn="r">
              <a:spcBef>
                <a:spcPts val="0"/>
              </a:spcBef>
              <a:spcAft>
                <a:spcPts val="0"/>
              </a:spcAft>
              <a:buNone/>
              <a:defRPr>
                <a:solidFill>
                  <a:srgbClr val="B8C0BF"/>
                </a:solidFill>
              </a:defRPr>
            </a:lvl6pPr>
            <a:lvl7pPr indent="0" lvl="6" marL="0" marR="0" rtl="0" algn="r">
              <a:spcBef>
                <a:spcPts val="0"/>
              </a:spcBef>
              <a:spcAft>
                <a:spcPts val="0"/>
              </a:spcAft>
              <a:buNone/>
              <a:defRPr>
                <a:solidFill>
                  <a:srgbClr val="B8C0BF"/>
                </a:solidFill>
              </a:defRPr>
            </a:lvl7pPr>
            <a:lvl8pPr indent="0" lvl="7" marL="0" marR="0" rtl="0" algn="r">
              <a:spcBef>
                <a:spcPts val="0"/>
              </a:spcBef>
              <a:spcAft>
                <a:spcPts val="0"/>
              </a:spcAft>
              <a:buNone/>
              <a:defRPr>
                <a:solidFill>
                  <a:srgbClr val="B8C0BF"/>
                </a:solidFill>
              </a:defRPr>
            </a:lvl8pPr>
            <a:lvl9pPr indent="0" lvl="8" marL="0" marR="0" rtl="0" algn="r">
              <a:spcBef>
                <a:spcPts val="0"/>
              </a:spcBef>
              <a:spcAft>
                <a:spcPts val="0"/>
              </a:spcAft>
              <a:buNone/>
              <a:defRPr>
                <a:solidFill>
                  <a:srgbClr val="B8C0BF"/>
                </a:solidFill>
              </a:defRPr>
            </a:lvl9pPr>
          </a:lstStyle>
          <a:p>
            <a:pPr indent="0" lvl="0" marL="0" rtl="0" algn="r">
              <a:spcBef>
                <a:spcPts val="0"/>
              </a:spcBef>
              <a:spcAft>
                <a:spcPts val="0"/>
              </a:spcAft>
              <a:buNone/>
            </a:pPr>
            <a:fld id="{00000000-1234-1234-1234-123412341234}" type="slidenum">
              <a:rPr lang="en-US"/>
              <a:t>‹#›</a:t>
            </a:fld>
            <a:endParaRPr/>
          </a:p>
        </p:txBody>
      </p:sp>
      <p:sp>
        <p:nvSpPr>
          <p:cNvPr id="244" name="Google Shape;244;p35"/>
          <p:cNvSpPr txBox="1"/>
          <p:nvPr>
            <p:ph idx="2" type="title"/>
          </p:nvPr>
        </p:nvSpPr>
        <p:spPr>
          <a:xfrm>
            <a:off x="462210" y="1112950"/>
            <a:ext cx="2544900" cy="566100"/>
          </a:xfrm>
          <a:prstGeom prst="rect">
            <a:avLst/>
          </a:prstGeom>
        </p:spPr>
        <p:txBody>
          <a:bodyPr anchorCtr="0" anchor="b" bIns="0" lIns="0" spcFirstLastPara="1" rIns="0" wrap="square" tIns="45700">
            <a:noAutofit/>
          </a:bodyPr>
          <a:lstStyle>
            <a:lvl1pPr lvl="0" rtl="0">
              <a:spcBef>
                <a:spcPts val="0"/>
              </a:spcBef>
              <a:spcAft>
                <a:spcPts val="0"/>
              </a:spcAft>
              <a:buNone/>
              <a:defRPr sz="1400">
                <a:solidFill>
                  <a:schemeClr val="dk2"/>
                </a:solidFill>
                <a:latin typeface="Crimson Pro Medium"/>
                <a:ea typeface="Crimson Pro Medium"/>
                <a:cs typeface="Crimson Pro Medium"/>
                <a:sym typeface="Crimson Pro Medium"/>
              </a:defRPr>
            </a:lvl1pPr>
            <a:lvl2pPr lvl="1" rtl="0">
              <a:spcBef>
                <a:spcPts val="0"/>
              </a:spcBef>
              <a:spcAft>
                <a:spcPts val="0"/>
              </a:spcAft>
              <a:buNone/>
              <a:defRPr sz="1400">
                <a:solidFill>
                  <a:schemeClr val="dk2"/>
                </a:solidFill>
                <a:latin typeface="Crimson Pro Medium"/>
                <a:ea typeface="Crimson Pro Medium"/>
                <a:cs typeface="Crimson Pro Medium"/>
                <a:sym typeface="Crimson Pro Medium"/>
              </a:defRPr>
            </a:lvl2pPr>
            <a:lvl3pPr lvl="2" rtl="0">
              <a:spcBef>
                <a:spcPts val="0"/>
              </a:spcBef>
              <a:spcAft>
                <a:spcPts val="0"/>
              </a:spcAft>
              <a:buNone/>
              <a:defRPr sz="1400">
                <a:solidFill>
                  <a:schemeClr val="dk2"/>
                </a:solidFill>
                <a:latin typeface="Crimson Pro Medium"/>
                <a:ea typeface="Crimson Pro Medium"/>
                <a:cs typeface="Crimson Pro Medium"/>
                <a:sym typeface="Crimson Pro Medium"/>
              </a:defRPr>
            </a:lvl3pPr>
            <a:lvl4pPr lvl="3" rtl="0">
              <a:spcBef>
                <a:spcPts val="0"/>
              </a:spcBef>
              <a:spcAft>
                <a:spcPts val="0"/>
              </a:spcAft>
              <a:buNone/>
              <a:defRPr sz="1400">
                <a:solidFill>
                  <a:schemeClr val="dk2"/>
                </a:solidFill>
                <a:latin typeface="Crimson Pro Medium"/>
                <a:ea typeface="Crimson Pro Medium"/>
                <a:cs typeface="Crimson Pro Medium"/>
                <a:sym typeface="Crimson Pro Medium"/>
              </a:defRPr>
            </a:lvl4pPr>
            <a:lvl5pPr lvl="4" rtl="0">
              <a:spcBef>
                <a:spcPts val="0"/>
              </a:spcBef>
              <a:spcAft>
                <a:spcPts val="0"/>
              </a:spcAft>
              <a:buNone/>
              <a:defRPr sz="1400">
                <a:solidFill>
                  <a:schemeClr val="dk2"/>
                </a:solidFill>
                <a:latin typeface="Crimson Pro Medium"/>
                <a:ea typeface="Crimson Pro Medium"/>
                <a:cs typeface="Crimson Pro Medium"/>
                <a:sym typeface="Crimson Pro Medium"/>
              </a:defRPr>
            </a:lvl5pPr>
            <a:lvl6pPr lvl="5" rtl="0">
              <a:spcBef>
                <a:spcPts val="0"/>
              </a:spcBef>
              <a:spcAft>
                <a:spcPts val="0"/>
              </a:spcAft>
              <a:buNone/>
              <a:defRPr sz="1400">
                <a:solidFill>
                  <a:schemeClr val="dk2"/>
                </a:solidFill>
                <a:latin typeface="Crimson Pro Medium"/>
                <a:ea typeface="Crimson Pro Medium"/>
                <a:cs typeface="Crimson Pro Medium"/>
                <a:sym typeface="Crimson Pro Medium"/>
              </a:defRPr>
            </a:lvl6pPr>
            <a:lvl7pPr lvl="6" rtl="0">
              <a:spcBef>
                <a:spcPts val="0"/>
              </a:spcBef>
              <a:spcAft>
                <a:spcPts val="0"/>
              </a:spcAft>
              <a:buNone/>
              <a:defRPr sz="1400">
                <a:solidFill>
                  <a:schemeClr val="dk2"/>
                </a:solidFill>
                <a:latin typeface="Crimson Pro Medium"/>
                <a:ea typeface="Crimson Pro Medium"/>
                <a:cs typeface="Crimson Pro Medium"/>
                <a:sym typeface="Crimson Pro Medium"/>
              </a:defRPr>
            </a:lvl7pPr>
            <a:lvl8pPr lvl="7" rtl="0">
              <a:spcBef>
                <a:spcPts val="0"/>
              </a:spcBef>
              <a:spcAft>
                <a:spcPts val="0"/>
              </a:spcAft>
              <a:buNone/>
              <a:defRPr sz="1400">
                <a:solidFill>
                  <a:schemeClr val="dk2"/>
                </a:solidFill>
                <a:latin typeface="Crimson Pro Medium"/>
                <a:ea typeface="Crimson Pro Medium"/>
                <a:cs typeface="Crimson Pro Medium"/>
                <a:sym typeface="Crimson Pro Medium"/>
              </a:defRPr>
            </a:lvl8pPr>
            <a:lvl9pPr lvl="8" rtl="0">
              <a:spcBef>
                <a:spcPts val="0"/>
              </a:spcBef>
              <a:spcAft>
                <a:spcPts val="0"/>
              </a:spcAft>
              <a:buNone/>
              <a:defRPr sz="1400">
                <a:solidFill>
                  <a:schemeClr val="dk2"/>
                </a:solidFill>
                <a:latin typeface="Crimson Pro Medium"/>
                <a:ea typeface="Crimson Pro Medium"/>
                <a:cs typeface="Crimson Pro Medium"/>
                <a:sym typeface="Crimson Pro Medium"/>
              </a:defRPr>
            </a:lvl9pPr>
          </a:lstStyle>
          <a:p/>
        </p:txBody>
      </p:sp>
      <p:cxnSp>
        <p:nvCxnSpPr>
          <p:cNvPr id="245" name="Google Shape;245;p35"/>
          <p:cNvCxnSpPr/>
          <p:nvPr/>
        </p:nvCxnSpPr>
        <p:spPr>
          <a:xfrm>
            <a:off x="457200" y="1833455"/>
            <a:ext cx="2544900" cy="0"/>
          </a:xfrm>
          <a:prstGeom prst="straightConnector1">
            <a:avLst/>
          </a:prstGeom>
          <a:noFill/>
          <a:ln cap="flat" cmpd="sng" w="9525">
            <a:solidFill>
              <a:schemeClr val="dk2"/>
            </a:solidFill>
            <a:prstDash val="solid"/>
            <a:round/>
            <a:headEnd len="sm" w="sm" type="none"/>
            <a:tailEnd len="sm" w="sm" type="none"/>
          </a:ln>
        </p:spPr>
      </p:cxnSp>
      <p:cxnSp>
        <p:nvCxnSpPr>
          <p:cNvPr id="246" name="Google Shape;246;p35"/>
          <p:cNvCxnSpPr/>
          <p:nvPr/>
        </p:nvCxnSpPr>
        <p:spPr>
          <a:xfrm>
            <a:off x="3300985" y="1833455"/>
            <a:ext cx="2547000" cy="0"/>
          </a:xfrm>
          <a:prstGeom prst="straightConnector1">
            <a:avLst/>
          </a:prstGeom>
          <a:noFill/>
          <a:ln cap="flat" cmpd="sng" w="9525">
            <a:solidFill>
              <a:schemeClr val="dk2"/>
            </a:solidFill>
            <a:prstDash val="solid"/>
            <a:round/>
            <a:headEnd len="sm" w="sm" type="none"/>
            <a:tailEnd len="sm" w="sm" type="none"/>
          </a:ln>
        </p:spPr>
      </p:cxnSp>
      <p:cxnSp>
        <p:nvCxnSpPr>
          <p:cNvPr id="247" name="Google Shape;247;p35"/>
          <p:cNvCxnSpPr/>
          <p:nvPr/>
        </p:nvCxnSpPr>
        <p:spPr>
          <a:xfrm>
            <a:off x="6134094" y="1833455"/>
            <a:ext cx="2547000" cy="0"/>
          </a:xfrm>
          <a:prstGeom prst="straightConnector1">
            <a:avLst/>
          </a:prstGeom>
          <a:noFill/>
          <a:ln cap="flat" cmpd="sng" w="9525">
            <a:solidFill>
              <a:schemeClr val="dk2"/>
            </a:solidFill>
            <a:prstDash val="solid"/>
            <a:round/>
            <a:headEnd len="sm" w="sm" type="none"/>
            <a:tailEnd len="sm" w="sm" type="none"/>
          </a:ln>
        </p:spPr>
      </p:cxnSp>
      <p:sp>
        <p:nvSpPr>
          <p:cNvPr id="248" name="Google Shape;248;p35"/>
          <p:cNvSpPr txBox="1"/>
          <p:nvPr>
            <p:ph idx="3" type="title"/>
          </p:nvPr>
        </p:nvSpPr>
        <p:spPr>
          <a:xfrm>
            <a:off x="3301993" y="1112950"/>
            <a:ext cx="2544900" cy="566100"/>
          </a:xfrm>
          <a:prstGeom prst="rect">
            <a:avLst/>
          </a:prstGeom>
        </p:spPr>
        <p:txBody>
          <a:bodyPr anchorCtr="0" anchor="b" bIns="0" lIns="0" spcFirstLastPara="1" rIns="0" wrap="square" tIns="45700">
            <a:noAutofit/>
          </a:bodyPr>
          <a:lstStyle>
            <a:lvl1pPr lvl="0" rtl="0">
              <a:spcBef>
                <a:spcPts val="0"/>
              </a:spcBef>
              <a:spcAft>
                <a:spcPts val="0"/>
              </a:spcAft>
              <a:buNone/>
              <a:defRPr sz="1400">
                <a:solidFill>
                  <a:schemeClr val="dk2"/>
                </a:solidFill>
                <a:latin typeface="Crimson Pro Medium"/>
                <a:ea typeface="Crimson Pro Medium"/>
                <a:cs typeface="Crimson Pro Medium"/>
                <a:sym typeface="Crimson Pro Medium"/>
              </a:defRPr>
            </a:lvl1pPr>
            <a:lvl2pPr lvl="1" rtl="0">
              <a:spcBef>
                <a:spcPts val="0"/>
              </a:spcBef>
              <a:spcAft>
                <a:spcPts val="0"/>
              </a:spcAft>
              <a:buNone/>
              <a:defRPr sz="1400">
                <a:solidFill>
                  <a:schemeClr val="dk2"/>
                </a:solidFill>
                <a:latin typeface="Crimson Pro Medium"/>
                <a:ea typeface="Crimson Pro Medium"/>
                <a:cs typeface="Crimson Pro Medium"/>
                <a:sym typeface="Crimson Pro Medium"/>
              </a:defRPr>
            </a:lvl2pPr>
            <a:lvl3pPr lvl="2" rtl="0">
              <a:spcBef>
                <a:spcPts val="0"/>
              </a:spcBef>
              <a:spcAft>
                <a:spcPts val="0"/>
              </a:spcAft>
              <a:buNone/>
              <a:defRPr sz="1400">
                <a:solidFill>
                  <a:schemeClr val="dk2"/>
                </a:solidFill>
                <a:latin typeface="Crimson Pro Medium"/>
                <a:ea typeface="Crimson Pro Medium"/>
                <a:cs typeface="Crimson Pro Medium"/>
                <a:sym typeface="Crimson Pro Medium"/>
              </a:defRPr>
            </a:lvl3pPr>
            <a:lvl4pPr lvl="3" rtl="0">
              <a:spcBef>
                <a:spcPts val="0"/>
              </a:spcBef>
              <a:spcAft>
                <a:spcPts val="0"/>
              </a:spcAft>
              <a:buNone/>
              <a:defRPr sz="1400">
                <a:solidFill>
                  <a:schemeClr val="dk2"/>
                </a:solidFill>
                <a:latin typeface="Crimson Pro Medium"/>
                <a:ea typeface="Crimson Pro Medium"/>
                <a:cs typeface="Crimson Pro Medium"/>
                <a:sym typeface="Crimson Pro Medium"/>
              </a:defRPr>
            </a:lvl4pPr>
            <a:lvl5pPr lvl="4" rtl="0">
              <a:spcBef>
                <a:spcPts val="0"/>
              </a:spcBef>
              <a:spcAft>
                <a:spcPts val="0"/>
              </a:spcAft>
              <a:buNone/>
              <a:defRPr sz="1400">
                <a:solidFill>
                  <a:schemeClr val="dk2"/>
                </a:solidFill>
                <a:latin typeface="Crimson Pro Medium"/>
                <a:ea typeface="Crimson Pro Medium"/>
                <a:cs typeface="Crimson Pro Medium"/>
                <a:sym typeface="Crimson Pro Medium"/>
              </a:defRPr>
            </a:lvl5pPr>
            <a:lvl6pPr lvl="5" rtl="0">
              <a:spcBef>
                <a:spcPts val="0"/>
              </a:spcBef>
              <a:spcAft>
                <a:spcPts val="0"/>
              </a:spcAft>
              <a:buNone/>
              <a:defRPr sz="1400">
                <a:solidFill>
                  <a:schemeClr val="dk2"/>
                </a:solidFill>
                <a:latin typeface="Crimson Pro Medium"/>
                <a:ea typeface="Crimson Pro Medium"/>
                <a:cs typeface="Crimson Pro Medium"/>
                <a:sym typeface="Crimson Pro Medium"/>
              </a:defRPr>
            </a:lvl6pPr>
            <a:lvl7pPr lvl="6" rtl="0">
              <a:spcBef>
                <a:spcPts val="0"/>
              </a:spcBef>
              <a:spcAft>
                <a:spcPts val="0"/>
              </a:spcAft>
              <a:buNone/>
              <a:defRPr sz="1400">
                <a:solidFill>
                  <a:schemeClr val="dk2"/>
                </a:solidFill>
                <a:latin typeface="Crimson Pro Medium"/>
                <a:ea typeface="Crimson Pro Medium"/>
                <a:cs typeface="Crimson Pro Medium"/>
                <a:sym typeface="Crimson Pro Medium"/>
              </a:defRPr>
            </a:lvl7pPr>
            <a:lvl8pPr lvl="7" rtl="0">
              <a:spcBef>
                <a:spcPts val="0"/>
              </a:spcBef>
              <a:spcAft>
                <a:spcPts val="0"/>
              </a:spcAft>
              <a:buNone/>
              <a:defRPr sz="1400">
                <a:solidFill>
                  <a:schemeClr val="dk2"/>
                </a:solidFill>
                <a:latin typeface="Crimson Pro Medium"/>
                <a:ea typeface="Crimson Pro Medium"/>
                <a:cs typeface="Crimson Pro Medium"/>
                <a:sym typeface="Crimson Pro Medium"/>
              </a:defRPr>
            </a:lvl8pPr>
            <a:lvl9pPr lvl="8" rtl="0">
              <a:spcBef>
                <a:spcPts val="0"/>
              </a:spcBef>
              <a:spcAft>
                <a:spcPts val="0"/>
              </a:spcAft>
              <a:buNone/>
              <a:defRPr sz="1400">
                <a:solidFill>
                  <a:schemeClr val="dk2"/>
                </a:solidFill>
                <a:latin typeface="Crimson Pro Medium"/>
                <a:ea typeface="Crimson Pro Medium"/>
                <a:cs typeface="Crimson Pro Medium"/>
                <a:sym typeface="Crimson Pro Medium"/>
              </a:defRPr>
            </a:lvl9pPr>
          </a:lstStyle>
          <a:p/>
        </p:txBody>
      </p:sp>
      <p:sp>
        <p:nvSpPr>
          <p:cNvPr id="249" name="Google Shape;249;p35"/>
          <p:cNvSpPr txBox="1"/>
          <p:nvPr>
            <p:ph idx="4" type="title"/>
          </p:nvPr>
        </p:nvSpPr>
        <p:spPr>
          <a:xfrm>
            <a:off x="6141777" y="1112950"/>
            <a:ext cx="2544900" cy="566100"/>
          </a:xfrm>
          <a:prstGeom prst="rect">
            <a:avLst/>
          </a:prstGeom>
        </p:spPr>
        <p:txBody>
          <a:bodyPr anchorCtr="0" anchor="b" bIns="0" lIns="0" spcFirstLastPara="1" rIns="0" wrap="square" tIns="45700">
            <a:noAutofit/>
          </a:bodyPr>
          <a:lstStyle>
            <a:lvl1pPr lvl="0" rtl="0">
              <a:spcBef>
                <a:spcPts val="0"/>
              </a:spcBef>
              <a:spcAft>
                <a:spcPts val="0"/>
              </a:spcAft>
              <a:buNone/>
              <a:defRPr sz="1400">
                <a:solidFill>
                  <a:schemeClr val="dk2"/>
                </a:solidFill>
                <a:latin typeface="Crimson Pro Medium"/>
                <a:ea typeface="Crimson Pro Medium"/>
                <a:cs typeface="Crimson Pro Medium"/>
                <a:sym typeface="Crimson Pro Medium"/>
              </a:defRPr>
            </a:lvl1pPr>
            <a:lvl2pPr lvl="1" rtl="0">
              <a:spcBef>
                <a:spcPts val="0"/>
              </a:spcBef>
              <a:spcAft>
                <a:spcPts val="0"/>
              </a:spcAft>
              <a:buNone/>
              <a:defRPr sz="1400">
                <a:solidFill>
                  <a:schemeClr val="dk2"/>
                </a:solidFill>
                <a:latin typeface="Crimson Pro Medium"/>
                <a:ea typeface="Crimson Pro Medium"/>
                <a:cs typeface="Crimson Pro Medium"/>
                <a:sym typeface="Crimson Pro Medium"/>
              </a:defRPr>
            </a:lvl2pPr>
            <a:lvl3pPr lvl="2" rtl="0">
              <a:spcBef>
                <a:spcPts val="0"/>
              </a:spcBef>
              <a:spcAft>
                <a:spcPts val="0"/>
              </a:spcAft>
              <a:buNone/>
              <a:defRPr sz="1400">
                <a:solidFill>
                  <a:schemeClr val="dk2"/>
                </a:solidFill>
                <a:latin typeface="Crimson Pro Medium"/>
                <a:ea typeface="Crimson Pro Medium"/>
                <a:cs typeface="Crimson Pro Medium"/>
                <a:sym typeface="Crimson Pro Medium"/>
              </a:defRPr>
            </a:lvl3pPr>
            <a:lvl4pPr lvl="3" rtl="0">
              <a:spcBef>
                <a:spcPts val="0"/>
              </a:spcBef>
              <a:spcAft>
                <a:spcPts val="0"/>
              </a:spcAft>
              <a:buNone/>
              <a:defRPr sz="1400">
                <a:solidFill>
                  <a:schemeClr val="dk2"/>
                </a:solidFill>
                <a:latin typeface="Crimson Pro Medium"/>
                <a:ea typeface="Crimson Pro Medium"/>
                <a:cs typeface="Crimson Pro Medium"/>
                <a:sym typeface="Crimson Pro Medium"/>
              </a:defRPr>
            </a:lvl4pPr>
            <a:lvl5pPr lvl="4" rtl="0">
              <a:spcBef>
                <a:spcPts val="0"/>
              </a:spcBef>
              <a:spcAft>
                <a:spcPts val="0"/>
              </a:spcAft>
              <a:buNone/>
              <a:defRPr sz="1400">
                <a:solidFill>
                  <a:schemeClr val="dk2"/>
                </a:solidFill>
                <a:latin typeface="Crimson Pro Medium"/>
                <a:ea typeface="Crimson Pro Medium"/>
                <a:cs typeface="Crimson Pro Medium"/>
                <a:sym typeface="Crimson Pro Medium"/>
              </a:defRPr>
            </a:lvl5pPr>
            <a:lvl6pPr lvl="5" rtl="0">
              <a:spcBef>
                <a:spcPts val="0"/>
              </a:spcBef>
              <a:spcAft>
                <a:spcPts val="0"/>
              </a:spcAft>
              <a:buNone/>
              <a:defRPr sz="1400">
                <a:solidFill>
                  <a:schemeClr val="dk2"/>
                </a:solidFill>
                <a:latin typeface="Crimson Pro Medium"/>
                <a:ea typeface="Crimson Pro Medium"/>
                <a:cs typeface="Crimson Pro Medium"/>
                <a:sym typeface="Crimson Pro Medium"/>
              </a:defRPr>
            </a:lvl6pPr>
            <a:lvl7pPr lvl="6" rtl="0">
              <a:spcBef>
                <a:spcPts val="0"/>
              </a:spcBef>
              <a:spcAft>
                <a:spcPts val="0"/>
              </a:spcAft>
              <a:buNone/>
              <a:defRPr sz="1400">
                <a:solidFill>
                  <a:schemeClr val="dk2"/>
                </a:solidFill>
                <a:latin typeface="Crimson Pro Medium"/>
                <a:ea typeface="Crimson Pro Medium"/>
                <a:cs typeface="Crimson Pro Medium"/>
                <a:sym typeface="Crimson Pro Medium"/>
              </a:defRPr>
            </a:lvl7pPr>
            <a:lvl8pPr lvl="7" rtl="0">
              <a:spcBef>
                <a:spcPts val="0"/>
              </a:spcBef>
              <a:spcAft>
                <a:spcPts val="0"/>
              </a:spcAft>
              <a:buNone/>
              <a:defRPr sz="1400">
                <a:solidFill>
                  <a:schemeClr val="dk2"/>
                </a:solidFill>
                <a:latin typeface="Crimson Pro Medium"/>
                <a:ea typeface="Crimson Pro Medium"/>
                <a:cs typeface="Crimson Pro Medium"/>
                <a:sym typeface="Crimson Pro Medium"/>
              </a:defRPr>
            </a:lvl8pPr>
            <a:lvl9pPr lvl="8" rtl="0">
              <a:spcBef>
                <a:spcPts val="0"/>
              </a:spcBef>
              <a:spcAft>
                <a:spcPts val="0"/>
              </a:spcAft>
              <a:buNone/>
              <a:defRPr sz="1400">
                <a:solidFill>
                  <a:schemeClr val="dk2"/>
                </a:solidFill>
                <a:latin typeface="Crimson Pro Medium"/>
                <a:ea typeface="Crimson Pro Medium"/>
                <a:cs typeface="Crimson Pro Medium"/>
                <a:sym typeface="Crimson Pro Medium"/>
              </a:defRPr>
            </a:lvl9pPr>
          </a:lstStyle>
          <a:p/>
        </p:txBody>
      </p:sp>
      <p:sp>
        <p:nvSpPr>
          <p:cNvPr id="250" name="Google Shape;250;p35"/>
          <p:cNvSpPr txBox="1"/>
          <p:nvPr>
            <p:ph idx="5" type="body"/>
          </p:nvPr>
        </p:nvSpPr>
        <p:spPr>
          <a:xfrm>
            <a:off x="462210" y="1988494"/>
            <a:ext cx="2544900" cy="2448900"/>
          </a:xfrm>
          <a:prstGeom prst="rect">
            <a:avLst/>
          </a:prstGeom>
        </p:spPr>
        <p:txBody>
          <a:bodyPr anchorCtr="0" anchor="t" bIns="0" lIns="0" spcFirstLastPara="1" rIns="0" wrap="square" tIns="45700">
            <a:noAutofit/>
          </a:bodyPr>
          <a:lstStyle>
            <a:lvl1pPr indent="-228600" lvl="0" marL="457200" rtl="0">
              <a:lnSpc>
                <a:spcPct val="100000"/>
              </a:lnSpc>
              <a:spcBef>
                <a:spcPts val="280"/>
              </a:spcBef>
              <a:spcAft>
                <a:spcPts val="0"/>
              </a:spcAft>
              <a:buSzPts val="1200"/>
              <a:buNone/>
              <a:defRPr sz="1200"/>
            </a:lvl1pPr>
            <a:lvl2pPr indent="-228600" lvl="1" marL="914400" rtl="0">
              <a:lnSpc>
                <a:spcPct val="100000"/>
              </a:lnSpc>
              <a:spcBef>
                <a:spcPts val="280"/>
              </a:spcBef>
              <a:spcAft>
                <a:spcPts val="0"/>
              </a:spcAft>
              <a:buSzPts val="1200"/>
              <a:buNone/>
              <a:defRPr sz="1200"/>
            </a:lvl2pPr>
            <a:lvl3pPr indent="-228600" lvl="2" marL="1371600" rtl="0">
              <a:lnSpc>
                <a:spcPct val="100000"/>
              </a:lnSpc>
              <a:spcBef>
                <a:spcPts val="280"/>
              </a:spcBef>
              <a:spcAft>
                <a:spcPts val="0"/>
              </a:spcAft>
              <a:buSzPts val="1200"/>
              <a:buNone/>
              <a:defRPr sz="1200"/>
            </a:lvl3pPr>
            <a:lvl4pPr indent="-228600" lvl="3" marL="1828800" rtl="0">
              <a:lnSpc>
                <a:spcPct val="100000"/>
              </a:lnSpc>
              <a:spcBef>
                <a:spcPts val="280"/>
              </a:spcBef>
              <a:spcAft>
                <a:spcPts val="0"/>
              </a:spcAft>
              <a:buSzPts val="1200"/>
              <a:buNone/>
              <a:defRPr sz="1200"/>
            </a:lvl4pPr>
            <a:lvl5pPr indent="-228600" lvl="4" marL="2286000" rtl="0">
              <a:lnSpc>
                <a:spcPct val="100000"/>
              </a:lnSpc>
              <a:spcBef>
                <a:spcPts val="280"/>
              </a:spcBef>
              <a:spcAft>
                <a:spcPts val="0"/>
              </a:spcAft>
              <a:buSzPts val="1200"/>
              <a:buNone/>
              <a:defRPr sz="1200"/>
            </a:lvl5pPr>
            <a:lvl6pPr indent="-304800" lvl="5" marL="2743200" rtl="0">
              <a:lnSpc>
                <a:spcPct val="100000"/>
              </a:lnSpc>
              <a:spcBef>
                <a:spcPts val="280"/>
              </a:spcBef>
              <a:spcAft>
                <a:spcPts val="0"/>
              </a:spcAft>
              <a:buSzPts val="1200"/>
              <a:buChar char="•"/>
              <a:defRPr sz="1200"/>
            </a:lvl6pPr>
            <a:lvl7pPr indent="-304800" lvl="6" marL="3200400" rtl="0">
              <a:lnSpc>
                <a:spcPct val="100000"/>
              </a:lnSpc>
              <a:spcBef>
                <a:spcPts val="280"/>
              </a:spcBef>
              <a:spcAft>
                <a:spcPts val="0"/>
              </a:spcAft>
              <a:buSzPts val="1200"/>
              <a:buChar char="•"/>
              <a:defRPr sz="1200"/>
            </a:lvl7pPr>
            <a:lvl8pPr indent="-304800" lvl="7" marL="3657600" rtl="0">
              <a:lnSpc>
                <a:spcPct val="100000"/>
              </a:lnSpc>
              <a:spcBef>
                <a:spcPts val="280"/>
              </a:spcBef>
              <a:spcAft>
                <a:spcPts val="0"/>
              </a:spcAft>
              <a:buSzPts val="1200"/>
              <a:buChar char="•"/>
              <a:defRPr sz="1200"/>
            </a:lvl8pPr>
            <a:lvl9pPr indent="-304800" lvl="8" marL="4114800" rtl="0">
              <a:lnSpc>
                <a:spcPct val="100000"/>
              </a:lnSpc>
              <a:spcBef>
                <a:spcPts val="280"/>
              </a:spcBef>
              <a:spcAft>
                <a:spcPts val="0"/>
              </a:spcAft>
              <a:buSzPts val="1200"/>
              <a:buChar char="•"/>
              <a:defRPr sz="1200"/>
            </a:lvl9pPr>
          </a:lstStyle>
          <a:p/>
        </p:txBody>
      </p:sp>
      <p:sp>
        <p:nvSpPr>
          <p:cNvPr id="251" name="Google Shape;251;p35"/>
          <p:cNvSpPr txBox="1"/>
          <p:nvPr>
            <p:ph idx="6" type="body"/>
          </p:nvPr>
        </p:nvSpPr>
        <p:spPr>
          <a:xfrm>
            <a:off x="3301993" y="1988494"/>
            <a:ext cx="2544900" cy="2448900"/>
          </a:xfrm>
          <a:prstGeom prst="rect">
            <a:avLst/>
          </a:prstGeom>
        </p:spPr>
        <p:txBody>
          <a:bodyPr anchorCtr="0" anchor="t" bIns="0" lIns="0" spcFirstLastPara="1" rIns="0" wrap="square" tIns="45700">
            <a:noAutofit/>
          </a:bodyPr>
          <a:lstStyle>
            <a:lvl1pPr indent="-228600" lvl="0" marL="457200" rtl="0">
              <a:lnSpc>
                <a:spcPct val="100000"/>
              </a:lnSpc>
              <a:spcBef>
                <a:spcPts val="280"/>
              </a:spcBef>
              <a:spcAft>
                <a:spcPts val="0"/>
              </a:spcAft>
              <a:buSzPts val="1200"/>
              <a:buNone/>
              <a:defRPr sz="1200"/>
            </a:lvl1pPr>
            <a:lvl2pPr indent="-228600" lvl="1" marL="914400" rtl="0">
              <a:lnSpc>
                <a:spcPct val="100000"/>
              </a:lnSpc>
              <a:spcBef>
                <a:spcPts val="280"/>
              </a:spcBef>
              <a:spcAft>
                <a:spcPts val="0"/>
              </a:spcAft>
              <a:buSzPts val="1200"/>
              <a:buNone/>
              <a:defRPr sz="1200"/>
            </a:lvl2pPr>
            <a:lvl3pPr indent="-228600" lvl="2" marL="1371600" rtl="0">
              <a:lnSpc>
                <a:spcPct val="100000"/>
              </a:lnSpc>
              <a:spcBef>
                <a:spcPts val="280"/>
              </a:spcBef>
              <a:spcAft>
                <a:spcPts val="0"/>
              </a:spcAft>
              <a:buSzPts val="1200"/>
              <a:buNone/>
              <a:defRPr sz="1200"/>
            </a:lvl3pPr>
            <a:lvl4pPr indent="-228600" lvl="3" marL="1828800" rtl="0">
              <a:lnSpc>
                <a:spcPct val="100000"/>
              </a:lnSpc>
              <a:spcBef>
                <a:spcPts val="280"/>
              </a:spcBef>
              <a:spcAft>
                <a:spcPts val="0"/>
              </a:spcAft>
              <a:buSzPts val="1200"/>
              <a:buNone/>
              <a:defRPr sz="1200"/>
            </a:lvl4pPr>
            <a:lvl5pPr indent="-228600" lvl="4" marL="2286000" rtl="0">
              <a:lnSpc>
                <a:spcPct val="100000"/>
              </a:lnSpc>
              <a:spcBef>
                <a:spcPts val="280"/>
              </a:spcBef>
              <a:spcAft>
                <a:spcPts val="0"/>
              </a:spcAft>
              <a:buSzPts val="1200"/>
              <a:buNone/>
              <a:defRPr sz="1200"/>
            </a:lvl5pPr>
            <a:lvl6pPr indent="-304800" lvl="5" marL="2743200" rtl="0">
              <a:lnSpc>
                <a:spcPct val="100000"/>
              </a:lnSpc>
              <a:spcBef>
                <a:spcPts val="280"/>
              </a:spcBef>
              <a:spcAft>
                <a:spcPts val="0"/>
              </a:spcAft>
              <a:buSzPts val="1200"/>
              <a:buChar char="•"/>
              <a:defRPr sz="1200"/>
            </a:lvl6pPr>
            <a:lvl7pPr indent="-304800" lvl="6" marL="3200400" rtl="0">
              <a:lnSpc>
                <a:spcPct val="100000"/>
              </a:lnSpc>
              <a:spcBef>
                <a:spcPts val="280"/>
              </a:spcBef>
              <a:spcAft>
                <a:spcPts val="0"/>
              </a:spcAft>
              <a:buSzPts val="1200"/>
              <a:buChar char="•"/>
              <a:defRPr sz="1200"/>
            </a:lvl7pPr>
            <a:lvl8pPr indent="-304800" lvl="7" marL="3657600" rtl="0">
              <a:lnSpc>
                <a:spcPct val="100000"/>
              </a:lnSpc>
              <a:spcBef>
                <a:spcPts val="280"/>
              </a:spcBef>
              <a:spcAft>
                <a:spcPts val="0"/>
              </a:spcAft>
              <a:buSzPts val="1200"/>
              <a:buChar char="•"/>
              <a:defRPr sz="1200"/>
            </a:lvl8pPr>
            <a:lvl9pPr indent="-304800" lvl="8" marL="4114800" rtl="0">
              <a:lnSpc>
                <a:spcPct val="100000"/>
              </a:lnSpc>
              <a:spcBef>
                <a:spcPts val="280"/>
              </a:spcBef>
              <a:spcAft>
                <a:spcPts val="0"/>
              </a:spcAft>
              <a:buSzPts val="1200"/>
              <a:buChar char="•"/>
              <a:defRPr sz="1200"/>
            </a:lvl9pPr>
          </a:lstStyle>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ll title  - 3-column - Hind">
  <p:cSld name="Small title_3_1">
    <p:spTree>
      <p:nvGrpSpPr>
        <p:cNvPr id="252" name="Shape 252"/>
        <p:cNvGrpSpPr/>
        <p:nvPr/>
      </p:nvGrpSpPr>
      <p:grpSpPr>
        <a:xfrm>
          <a:off x="0" y="0"/>
          <a:ext cx="0" cy="0"/>
          <a:chOff x="0" y="0"/>
          <a:chExt cx="0" cy="0"/>
        </a:xfrm>
      </p:grpSpPr>
      <p:sp>
        <p:nvSpPr>
          <p:cNvPr id="253" name="Google Shape;253;p36"/>
          <p:cNvSpPr txBox="1"/>
          <p:nvPr>
            <p:ph idx="1" type="body"/>
          </p:nvPr>
        </p:nvSpPr>
        <p:spPr>
          <a:xfrm>
            <a:off x="6141777" y="1988494"/>
            <a:ext cx="2544900" cy="2448900"/>
          </a:xfrm>
          <a:prstGeom prst="rect">
            <a:avLst/>
          </a:prstGeom>
        </p:spPr>
        <p:txBody>
          <a:bodyPr anchorCtr="0" anchor="t" bIns="0" lIns="0" spcFirstLastPara="1" rIns="0" wrap="square" tIns="45700">
            <a:noAutofit/>
          </a:bodyPr>
          <a:lstStyle>
            <a:lvl1pPr indent="-228600" lvl="0" marL="457200" rtl="0">
              <a:lnSpc>
                <a:spcPct val="100000"/>
              </a:lnSpc>
              <a:spcBef>
                <a:spcPts val="280"/>
              </a:spcBef>
              <a:spcAft>
                <a:spcPts val="0"/>
              </a:spcAft>
              <a:buSzPts val="1200"/>
              <a:buNone/>
              <a:defRPr sz="1200"/>
            </a:lvl1pPr>
            <a:lvl2pPr indent="-228600" lvl="1" marL="914400" rtl="0">
              <a:lnSpc>
                <a:spcPct val="100000"/>
              </a:lnSpc>
              <a:spcBef>
                <a:spcPts val="280"/>
              </a:spcBef>
              <a:spcAft>
                <a:spcPts val="0"/>
              </a:spcAft>
              <a:buSzPts val="1200"/>
              <a:buNone/>
              <a:defRPr sz="1200"/>
            </a:lvl2pPr>
            <a:lvl3pPr indent="-228600" lvl="2" marL="1371600" rtl="0">
              <a:lnSpc>
                <a:spcPct val="100000"/>
              </a:lnSpc>
              <a:spcBef>
                <a:spcPts val="280"/>
              </a:spcBef>
              <a:spcAft>
                <a:spcPts val="0"/>
              </a:spcAft>
              <a:buSzPts val="1200"/>
              <a:buNone/>
              <a:defRPr sz="1200"/>
            </a:lvl3pPr>
            <a:lvl4pPr indent="-228600" lvl="3" marL="1828800" rtl="0">
              <a:lnSpc>
                <a:spcPct val="100000"/>
              </a:lnSpc>
              <a:spcBef>
                <a:spcPts val="280"/>
              </a:spcBef>
              <a:spcAft>
                <a:spcPts val="0"/>
              </a:spcAft>
              <a:buSzPts val="1200"/>
              <a:buNone/>
              <a:defRPr sz="1200"/>
            </a:lvl4pPr>
            <a:lvl5pPr indent="-228600" lvl="4" marL="2286000" rtl="0">
              <a:lnSpc>
                <a:spcPct val="100000"/>
              </a:lnSpc>
              <a:spcBef>
                <a:spcPts val="280"/>
              </a:spcBef>
              <a:spcAft>
                <a:spcPts val="0"/>
              </a:spcAft>
              <a:buSzPts val="1200"/>
              <a:buNone/>
              <a:defRPr sz="1200"/>
            </a:lvl5pPr>
            <a:lvl6pPr indent="-304800" lvl="5" marL="2743200" rtl="0">
              <a:lnSpc>
                <a:spcPct val="100000"/>
              </a:lnSpc>
              <a:spcBef>
                <a:spcPts val="280"/>
              </a:spcBef>
              <a:spcAft>
                <a:spcPts val="0"/>
              </a:spcAft>
              <a:buSzPts val="1200"/>
              <a:buChar char="•"/>
              <a:defRPr sz="1200"/>
            </a:lvl6pPr>
            <a:lvl7pPr indent="-304800" lvl="6" marL="3200400" rtl="0">
              <a:lnSpc>
                <a:spcPct val="100000"/>
              </a:lnSpc>
              <a:spcBef>
                <a:spcPts val="280"/>
              </a:spcBef>
              <a:spcAft>
                <a:spcPts val="0"/>
              </a:spcAft>
              <a:buSzPts val="1200"/>
              <a:buChar char="•"/>
              <a:defRPr sz="1200"/>
            </a:lvl7pPr>
            <a:lvl8pPr indent="-304800" lvl="7" marL="3657600" rtl="0">
              <a:lnSpc>
                <a:spcPct val="100000"/>
              </a:lnSpc>
              <a:spcBef>
                <a:spcPts val="280"/>
              </a:spcBef>
              <a:spcAft>
                <a:spcPts val="0"/>
              </a:spcAft>
              <a:buSzPts val="1200"/>
              <a:buChar char="•"/>
              <a:defRPr sz="1200"/>
            </a:lvl8pPr>
            <a:lvl9pPr indent="-304800" lvl="8" marL="4114800" rtl="0">
              <a:lnSpc>
                <a:spcPct val="100000"/>
              </a:lnSpc>
              <a:spcBef>
                <a:spcPts val="280"/>
              </a:spcBef>
              <a:spcAft>
                <a:spcPts val="0"/>
              </a:spcAft>
              <a:buSzPts val="1200"/>
              <a:buChar char="•"/>
              <a:defRPr sz="1200"/>
            </a:lvl9pPr>
          </a:lstStyle>
          <a:p/>
        </p:txBody>
      </p:sp>
      <p:cxnSp>
        <p:nvCxnSpPr>
          <p:cNvPr id="254" name="Google Shape;254;p36"/>
          <p:cNvCxnSpPr/>
          <p:nvPr/>
        </p:nvCxnSpPr>
        <p:spPr>
          <a:xfrm>
            <a:off x="463550" y="496888"/>
            <a:ext cx="8223300" cy="0"/>
          </a:xfrm>
          <a:prstGeom prst="straightConnector1">
            <a:avLst/>
          </a:prstGeom>
          <a:noFill/>
          <a:ln cap="flat" cmpd="sng" w="19050">
            <a:solidFill>
              <a:schemeClr val="dk2"/>
            </a:solidFill>
            <a:prstDash val="solid"/>
            <a:round/>
            <a:headEnd len="sm" w="sm" type="none"/>
            <a:tailEnd len="sm" w="sm" type="none"/>
          </a:ln>
        </p:spPr>
      </p:cxnSp>
      <p:sp>
        <p:nvSpPr>
          <p:cNvPr id="255" name="Google Shape;255;p36"/>
          <p:cNvSpPr txBox="1"/>
          <p:nvPr>
            <p:ph type="title"/>
          </p:nvPr>
        </p:nvSpPr>
        <p:spPr>
          <a:xfrm>
            <a:off x="457200" y="643126"/>
            <a:ext cx="8229600" cy="566100"/>
          </a:xfrm>
          <a:prstGeom prst="rect">
            <a:avLst/>
          </a:prstGeom>
          <a:noFill/>
          <a:ln>
            <a:noFill/>
          </a:ln>
        </p:spPr>
        <p:txBody>
          <a:bodyPr anchorCtr="0" anchor="t" bIns="0" lIns="0" spcFirstLastPara="1" rIns="0" wrap="square" tIns="45700">
            <a:noAutofit/>
          </a:bodyPr>
          <a:lstStyle>
            <a:lvl1pPr lvl="0" rtl="0" algn="l">
              <a:lnSpc>
                <a:spcPct val="85000"/>
              </a:lnSpc>
              <a:spcBef>
                <a:spcPts val="0"/>
              </a:spcBef>
              <a:spcAft>
                <a:spcPts val="0"/>
              </a:spcAft>
              <a:buSzPts val="1500"/>
              <a:buFont typeface="Hind Siliguri Medium"/>
              <a:buNone/>
              <a:defRPr sz="1500">
                <a:latin typeface="Hind Siliguri Medium"/>
                <a:ea typeface="Hind Siliguri Medium"/>
                <a:cs typeface="Hind Siliguri Medium"/>
                <a:sym typeface="Hind Siliguri Medium"/>
              </a:defRPr>
            </a:lvl1pPr>
            <a:lvl2pPr lvl="1" rtl="0" algn="l">
              <a:lnSpc>
                <a:spcPct val="85000"/>
              </a:lnSpc>
              <a:spcBef>
                <a:spcPts val="0"/>
              </a:spcBef>
              <a:spcAft>
                <a:spcPts val="0"/>
              </a:spcAft>
              <a:buSzPts val="1500"/>
              <a:buNone/>
              <a:defRPr sz="3700"/>
            </a:lvl2pPr>
            <a:lvl3pPr lvl="2" rtl="0" algn="l">
              <a:lnSpc>
                <a:spcPct val="85000"/>
              </a:lnSpc>
              <a:spcBef>
                <a:spcPts val="0"/>
              </a:spcBef>
              <a:spcAft>
                <a:spcPts val="0"/>
              </a:spcAft>
              <a:buSzPts val="1500"/>
              <a:buNone/>
              <a:defRPr sz="3700"/>
            </a:lvl3pPr>
            <a:lvl4pPr lvl="3" rtl="0" algn="l">
              <a:lnSpc>
                <a:spcPct val="85000"/>
              </a:lnSpc>
              <a:spcBef>
                <a:spcPts val="0"/>
              </a:spcBef>
              <a:spcAft>
                <a:spcPts val="0"/>
              </a:spcAft>
              <a:buSzPts val="1500"/>
              <a:buNone/>
              <a:defRPr sz="3700"/>
            </a:lvl4pPr>
            <a:lvl5pPr lvl="4" rtl="0" algn="l">
              <a:lnSpc>
                <a:spcPct val="85000"/>
              </a:lnSpc>
              <a:spcBef>
                <a:spcPts val="0"/>
              </a:spcBef>
              <a:spcAft>
                <a:spcPts val="0"/>
              </a:spcAft>
              <a:buSzPts val="1500"/>
              <a:buNone/>
              <a:defRPr sz="3700"/>
            </a:lvl5pPr>
            <a:lvl6pPr lvl="5" rtl="0" algn="l">
              <a:lnSpc>
                <a:spcPct val="85000"/>
              </a:lnSpc>
              <a:spcBef>
                <a:spcPts val="0"/>
              </a:spcBef>
              <a:spcAft>
                <a:spcPts val="0"/>
              </a:spcAft>
              <a:buSzPts val="1500"/>
              <a:buNone/>
              <a:defRPr sz="3700"/>
            </a:lvl6pPr>
            <a:lvl7pPr lvl="6" rtl="0" algn="l">
              <a:lnSpc>
                <a:spcPct val="85000"/>
              </a:lnSpc>
              <a:spcBef>
                <a:spcPts val="0"/>
              </a:spcBef>
              <a:spcAft>
                <a:spcPts val="0"/>
              </a:spcAft>
              <a:buSzPts val="1500"/>
              <a:buNone/>
              <a:defRPr sz="3700"/>
            </a:lvl7pPr>
            <a:lvl8pPr lvl="7" rtl="0" algn="l">
              <a:lnSpc>
                <a:spcPct val="85000"/>
              </a:lnSpc>
              <a:spcBef>
                <a:spcPts val="0"/>
              </a:spcBef>
              <a:spcAft>
                <a:spcPts val="0"/>
              </a:spcAft>
              <a:buSzPts val="1500"/>
              <a:buNone/>
              <a:defRPr sz="3700"/>
            </a:lvl8pPr>
            <a:lvl9pPr lvl="8" rtl="0" algn="l">
              <a:lnSpc>
                <a:spcPct val="85000"/>
              </a:lnSpc>
              <a:spcBef>
                <a:spcPts val="0"/>
              </a:spcBef>
              <a:spcAft>
                <a:spcPts val="0"/>
              </a:spcAft>
              <a:buSzPts val="1500"/>
              <a:buNone/>
              <a:defRPr sz="3700"/>
            </a:lvl9pPr>
          </a:lstStyle>
          <a:p/>
        </p:txBody>
      </p:sp>
      <p:sp>
        <p:nvSpPr>
          <p:cNvPr id="256" name="Google Shape;256;p36"/>
          <p:cNvSpPr txBox="1"/>
          <p:nvPr>
            <p:ph idx="12" type="sldNum"/>
          </p:nvPr>
        </p:nvSpPr>
        <p:spPr>
          <a:xfrm>
            <a:off x="8432800" y="4724400"/>
            <a:ext cx="254100" cy="155700"/>
          </a:xfrm>
          <a:prstGeom prst="rect">
            <a:avLst/>
          </a:prstGeom>
          <a:noFill/>
          <a:ln>
            <a:noFill/>
          </a:ln>
        </p:spPr>
        <p:txBody>
          <a:bodyPr anchorCtr="0" anchor="b" bIns="0" lIns="0" spcFirstLastPara="1" rIns="0" wrap="square" tIns="0">
            <a:noAutofit/>
          </a:bodyPr>
          <a:lstStyle>
            <a:lvl1pPr indent="0" lvl="0" marL="0" marR="0" rtl="0" algn="r">
              <a:spcBef>
                <a:spcPts val="0"/>
              </a:spcBef>
              <a:spcAft>
                <a:spcPts val="0"/>
              </a:spcAft>
              <a:buNone/>
              <a:defRPr sz="700">
                <a:solidFill>
                  <a:srgbClr val="B8C0BF"/>
                </a:solidFill>
              </a:defRPr>
            </a:lvl1pPr>
            <a:lvl2pPr indent="0" lvl="1" marL="0" marR="0" rtl="0" algn="r">
              <a:spcBef>
                <a:spcPts val="0"/>
              </a:spcBef>
              <a:spcAft>
                <a:spcPts val="0"/>
              </a:spcAft>
              <a:buNone/>
              <a:defRPr sz="700">
                <a:solidFill>
                  <a:srgbClr val="B8C0BF"/>
                </a:solidFill>
              </a:defRPr>
            </a:lvl2pPr>
            <a:lvl3pPr indent="0" lvl="2" marL="0" marR="0" rtl="0" algn="r">
              <a:spcBef>
                <a:spcPts val="0"/>
              </a:spcBef>
              <a:spcAft>
                <a:spcPts val="0"/>
              </a:spcAft>
              <a:buNone/>
              <a:defRPr sz="700">
                <a:solidFill>
                  <a:srgbClr val="B8C0BF"/>
                </a:solidFill>
              </a:defRPr>
            </a:lvl3pPr>
            <a:lvl4pPr indent="0" lvl="3" marL="0" marR="0" rtl="0" algn="r">
              <a:spcBef>
                <a:spcPts val="0"/>
              </a:spcBef>
              <a:spcAft>
                <a:spcPts val="0"/>
              </a:spcAft>
              <a:buNone/>
              <a:defRPr sz="700">
                <a:solidFill>
                  <a:srgbClr val="B8C0BF"/>
                </a:solidFill>
              </a:defRPr>
            </a:lvl4pPr>
            <a:lvl5pPr indent="0" lvl="4" marL="0" marR="0" rtl="0" algn="r">
              <a:spcBef>
                <a:spcPts val="0"/>
              </a:spcBef>
              <a:spcAft>
                <a:spcPts val="0"/>
              </a:spcAft>
              <a:buNone/>
              <a:defRPr sz="700">
                <a:solidFill>
                  <a:srgbClr val="B8C0BF"/>
                </a:solidFill>
              </a:defRPr>
            </a:lvl5pPr>
            <a:lvl6pPr indent="0" lvl="5" marL="0" marR="0" rtl="0" algn="r">
              <a:spcBef>
                <a:spcPts val="0"/>
              </a:spcBef>
              <a:spcAft>
                <a:spcPts val="0"/>
              </a:spcAft>
              <a:buNone/>
              <a:defRPr sz="700">
                <a:solidFill>
                  <a:srgbClr val="B8C0BF"/>
                </a:solidFill>
              </a:defRPr>
            </a:lvl6pPr>
            <a:lvl7pPr indent="0" lvl="6" marL="0" marR="0" rtl="0" algn="r">
              <a:spcBef>
                <a:spcPts val="0"/>
              </a:spcBef>
              <a:spcAft>
                <a:spcPts val="0"/>
              </a:spcAft>
              <a:buNone/>
              <a:defRPr sz="700">
                <a:solidFill>
                  <a:srgbClr val="B8C0BF"/>
                </a:solidFill>
              </a:defRPr>
            </a:lvl7pPr>
            <a:lvl8pPr indent="0" lvl="7" marL="0" marR="0" rtl="0" algn="r">
              <a:spcBef>
                <a:spcPts val="0"/>
              </a:spcBef>
              <a:spcAft>
                <a:spcPts val="0"/>
              </a:spcAft>
              <a:buNone/>
              <a:defRPr sz="700">
                <a:solidFill>
                  <a:srgbClr val="B8C0BF"/>
                </a:solidFill>
              </a:defRPr>
            </a:lvl8pPr>
            <a:lvl9pPr indent="0" lvl="8" marL="0" marR="0" rtl="0" algn="r">
              <a:spcBef>
                <a:spcPts val="0"/>
              </a:spcBef>
              <a:spcAft>
                <a:spcPts val="0"/>
              </a:spcAft>
              <a:buNone/>
              <a:defRPr sz="700">
                <a:solidFill>
                  <a:srgbClr val="B8C0BF"/>
                </a:solidFill>
              </a:defRPr>
            </a:lvl9pPr>
          </a:lstStyle>
          <a:p>
            <a:pPr indent="0" lvl="0" marL="0" rtl="0" algn="r">
              <a:spcBef>
                <a:spcPts val="0"/>
              </a:spcBef>
              <a:spcAft>
                <a:spcPts val="0"/>
              </a:spcAft>
              <a:buNone/>
            </a:pPr>
            <a:fld id="{00000000-1234-1234-1234-123412341234}" type="slidenum">
              <a:rPr lang="en-US"/>
              <a:t>‹#›</a:t>
            </a:fld>
            <a:endParaRPr/>
          </a:p>
        </p:txBody>
      </p:sp>
      <p:sp>
        <p:nvSpPr>
          <p:cNvPr id="257" name="Google Shape;257;p36"/>
          <p:cNvSpPr txBox="1"/>
          <p:nvPr>
            <p:ph idx="2" type="title"/>
          </p:nvPr>
        </p:nvSpPr>
        <p:spPr>
          <a:xfrm>
            <a:off x="462210" y="1112950"/>
            <a:ext cx="2544900" cy="566100"/>
          </a:xfrm>
          <a:prstGeom prst="rect">
            <a:avLst/>
          </a:prstGeom>
        </p:spPr>
        <p:txBody>
          <a:bodyPr anchorCtr="0" anchor="b" bIns="0" lIns="0" spcFirstLastPara="1" rIns="0" wrap="square" tIns="45700">
            <a:noAutofit/>
          </a:bodyPr>
          <a:lstStyle>
            <a:lvl1pPr lvl="0" rtl="0">
              <a:spcBef>
                <a:spcPts val="0"/>
              </a:spcBef>
              <a:spcAft>
                <a:spcPts val="0"/>
              </a:spcAft>
              <a:buNone/>
              <a:defRPr sz="1300">
                <a:latin typeface="Hind Siliguri Medium"/>
                <a:ea typeface="Hind Siliguri Medium"/>
                <a:cs typeface="Hind Siliguri Medium"/>
                <a:sym typeface="Hind Siliguri Medium"/>
              </a:defRPr>
            </a:lvl1pPr>
            <a:lvl2pPr lvl="1" rtl="0">
              <a:spcBef>
                <a:spcPts val="0"/>
              </a:spcBef>
              <a:spcAft>
                <a:spcPts val="0"/>
              </a:spcAft>
              <a:buNone/>
              <a:defRPr sz="1300">
                <a:latin typeface="Hind Siliguri Medium"/>
                <a:ea typeface="Hind Siliguri Medium"/>
                <a:cs typeface="Hind Siliguri Medium"/>
                <a:sym typeface="Hind Siliguri Medium"/>
              </a:defRPr>
            </a:lvl2pPr>
            <a:lvl3pPr lvl="2" rtl="0">
              <a:spcBef>
                <a:spcPts val="0"/>
              </a:spcBef>
              <a:spcAft>
                <a:spcPts val="0"/>
              </a:spcAft>
              <a:buNone/>
              <a:defRPr sz="1300">
                <a:latin typeface="Hind Siliguri Medium"/>
                <a:ea typeface="Hind Siliguri Medium"/>
                <a:cs typeface="Hind Siliguri Medium"/>
                <a:sym typeface="Hind Siliguri Medium"/>
              </a:defRPr>
            </a:lvl3pPr>
            <a:lvl4pPr lvl="3" rtl="0">
              <a:spcBef>
                <a:spcPts val="0"/>
              </a:spcBef>
              <a:spcAft>
                <a:spcPts val="0"/>
              </a:spcAft>
              <a:buNone/>
              <a:defRPr sz="1300">
                <a:latin typeface="Hind Siliguri Medium"/>
                <a:ea typeface="Hind Siliguri Medium"/>
                <a:cs typeface="Hind Siliguri Medium"/>
                <a:sym typeface="Hind Siliguri Medium"/>
              </a:defRPr>
            </a:lvl4pPr>
            <a:lvl5pPr lvl="4" rtl="0">
              <a:spcBef>
                <a:spcPts val="0"/>
              </a:spcBef>
              <a:spcAft>
                <a:spcPts val="0"/>
              </a:spcAft>
              <a:buNone/>
              <a:defRPr sz="1300">
                <a:latin typeface="Hind Siliguri Medium"/>
                <a:ea typeface="Hind Siliguri Medium"/>
                <a:cs typeface="Hind Siliguri Medium"/>
                <a:sym typeface="Hind Siliguri Medium"/>
              </a:defRPr>
            </a:lvl5pPr>
            <a:lvl6pPr lvl="5" rtl="0">
              <a:spcBef>
                <a:spcPts val="0"/>
              </a:spcBef>
              <a:spcAft>
                <a:spcPts val="0"/>
              </a:spcAft>
              <a:buNone/>
              <a:defRPr sz="1300">
                <a:latin typeface="Hind Siliguri Medium"/>
                <a:ea typeface="Hind Siliguri Medium"/>
                <a:cs typeface="Hind Siliguri Medium"/>
                <a:sym typeface="Hind Siliguri Medium"/>
              </a:defRPr>
            </a:lvl6pPr>
            <a:lvl7pPr lvl="6" rtl="0">
              <a:spcBef>
                <a:spcPts val="0"/>
              </a:spcBef>
              <a:spcAft>
                <a:spcPts val="0"/>
              </a:spcAft>
              <a:buNone/>
              <a:defRPr sz="1300">
                <a:latin typeface="Hind Siliguri Medium"/>
                <a:ea typeface="Hind Siliguri Medium"/>
                <a:cs typeface="Hind Siliguri Medium"/>
                <a:sym typeface="Hind Siliguri Medium"/>
              </a:defRPr>
            </a:lvl7pPr>
            <a:lvl8pPr lvl="7" rtl="0">
              <a:spcBef>
                <a:spcPts val="0"/>
              </a:spcBef>
              <a:spcAft>
                <a:spcPts val="0"/>
              </a:spcAft>
              <a:buNone/>
              <a:defRPr sz="1300">
                <a:latin typeface="Hind Siliguri Medium"/>
                <a:ea typeface="Hind Siliguri Medium"/>
                <a:cs typeface="Hind Siliguri Medium"/>
                <a:sym typeface="Hind Siliguri Medium"/>
              </a:defRPr>
            </a:lvl8pPr>
            <a:lvl9pPr lvl="8" rtl="0">
              <a:spcBef>
                <a:spcPts val="0"/>
              </a:spcBef>
              <a:spcAft>
                <a:spcPts val="0"/>
              </a:spcAft>
              <a:buNone/>
              <a:defRPr sz="1300">
                <a:latin typeface="Hind Siliguri Medium"/>
                <a:ea typeface="Hind Siliguri Medium"/>
                <a:cs typeface="Hind Siliguri Medium"/>
                <a:sym typeface="Hind Siliguri Medium"/>
              </a:defRPr>
            </a:lvl9pPr>
          </a:lstStyle>
          <a:p/>
        </p:txBody>
      </p:sp>
      <p:cxnSp>
        <p:nvCxnSpPr>
          <p:cNvPr id="258" name="Google Shape;258;p36"/>
          <p:cNvCxnSpPr/>
          <p:nvPr/>
        </p:nvCxnSpPr>
        <p:spPr>
          <a:xfrm>
            <a:off x="457200" y="1833455"/>
            <a:ext cx="2544900" cy="0"/>
          </a:xfrm>
          <a:prstGeom prst="straightConnector1">
            <a:avLst/>
          </a:prstGeom>
          <a:noFill/>
          <a:ln cap="flat" cmpd="sng" w="9525">
            <a:solidFill>
              <a:schemeClr val="dk2"/>
            </a:solidFill>
            <a:prstDash val="solid"/>
            <a:round/>
            <a:headEnd len="sm" w="sm" type="none"/>
            <a:tailEnd len="sm" w="sm" type="none"/>
          </a:ln>
        </p:spPr>
      </p:cxnSp>
      <p:cxnSp>
        <p:nvCxnSpPr>
          <p:cNvPr id="259" name="Google Shape;259;p36"/>
          <p:cNvCxnSpPr/>
          <p:nvPr/>
        </p:nvCxnSpPr>
        <p:spPr>
          <a:xfrm>
            <a:off x="3300985" y="1833455"/>
            <a:ext cx="2547000" cy="0"/>
          </a:xfrm>
          <a:prstGeom prst="straightConnector1">
            <a:avLst/>
          </a:prstGeom>
          <a:noFill/>
          <a:ln cap="flat" cmpd="sng" w="9525">
            <a:solidFill>
              <a:schemeClr val="dk2"/>
            </a:solidFill>
            <a:prstDash val="solid"/>
            <a:round/>
            <a:headEnd len="sm" w="sm" type="none"/>
            <a:tailEnd len="sm" w="sm" type="none"/>
          </a:ln>
        </p:spPr>
      </p:cxnSp>
      <p:cxnSp>
        <p:nvCxnSpPr>
          <p:cNvPr id="260" name="Google Shape;260;p36"/>
          <p:cNvCxnSpPr/>
          <p:nvPr/>
        </p:nvCxnSpPr>
        <p:spPr>
          <a:xfrm>
            <a:off x="6134094" y="1833455"/>
            <a:ext cx="2547000" cy="0"/>
          </a:xfrm>
          <a:prstGeom prst="straightConnector1">
            <a:avLst/>
          </a:prstGeom>
          <a:noFill/>
          <a:ln cap="flat" cmpd="sng" w="9525">
            <a:solidFill>
              <a:schemeClr val="dk2"/>
            </a:solidFill>
            <a:prstDash val="solid"/>
            <a:round/>
            <a:headEnd len="sm" w="sm" type="none"/>
            <a:tailEnd len="sm" w="sm" type="none"/>
          </a:ln>
        </p:spPr>
      </p:cxnSp>
      <p:sp>
        <p:nvSpPr>
          <p:cNvPr id="261" name="Google Shape;261;p36"/>
          <p:cNvSpPr txBox="1"/>
          <p:nvPr>
            <p:ph idx="3" type="title"/>
          </p:nvPr>
        </p:nvSpPr>
        <p:spPr>
          <a:xfrm>
            <a:off x="3301993" y="1112950"/>
            <a:ext cx="2544900" cy="566100"/>
          </a:xfrm>
          <a:prstGeom prst="rect">
            <a:avLst/>
          </a:prstGeom>
        </p:spPr>
        <p:txBody>
          <a:bodyPr anchorCtr="0" anchor="b" bIns="0" lIns="0" spcFirstLastPara="1" rIns="0" wrap="square" tIns="45700">
            <a:noAutofit/>
          </a:bodyPr>
          <a:lstStyle>
            <a:lvl1pPr lvl="0" rtl="0">
              <a:spcBef>
                <a:spcPts val="0"/>
              </a:spcBef>
              <a:spcAft>
                <a:spcPts val="0"/>
              </a:spcAft>
              <a:buNone/>
              <a:defRPr sz="1300">
                <a:latin typeface="Hind Siliguri Medium"/>
                <a:ea typeface="Hind Siliguri Medium"/>
                <a:cs typeface="Hind Siliguri Medium"/>
                <a:sym typeface="Hind Siliguri Medium"/>
              </a:defRPr>
            </a:lvl1pPr>
            <a:lvl2pPr lvl="1" rtl="0">
              <a:spcBef>
                <a:spcPts val="0"/>
              </a:spcBef>
              <a:spcAft>
                <a:spcPts val="0"/>
              </a:spcAft>
              <a:buNone/>
              <a:defRPr sz="1300">
                <a:latin typeface="Hind Siliguri Medium"/>
                <a:ea typeface="Hind Siliguri Medium"/>
                <a:cs typeface="Hind Siliguri Medium"/>
                <a:sym typeface="Hind Siliguri Medium"/>
              </a:defRPr>
            </a:lvl2pPr>
            <a:lvl3pPr lvl="2" rtl="0">
              <a:spcBef>
                <a:spcPts val="0"/>
              </a:spcBef>
              <a:spcAft>
                <a:spcPts val="0"/>
              </a:spcAft>
              <a:buNone/>
              <a:defRPr sz="1300">
                <a:latin typeface="Hind Siliguri Medium"/>
                <a:ea typeface="Hind Siliguri Medium"/>
                <a:cs typeface="Hind Siliguri Medium"/>
                <a:sym typeface="Hind Siliguri Medium"/>
              </a:defRPr>
            </a:lvl3pPr>
            <a:lvl4pPr lvl="3" rtl="0">
              <a:spcBef>
                <a:spcPts val="0"/>
              </a:spcBef>
              <a:spcAft>
                <a:spcPts val="0"/>
              </a:spcAft>
              <a:buNone/>
              <a:defRPr sz="1300">
                <a:latin typeface="Hind Siliguri Medium"/>
                <a:ea typeface="Hind Siliguri Medium"/>
                <a:cs typeface="Hind Siliguri Medium"/>
                <a:sym typeface="Hind Siliguri Medium"/>
              </a:defRPr>
            </a:lvl4pPr>
            <a:lvl5pPr lvl="4" rtl="0">
              <a:spcBef>
                <a:spcPts val="0"/>
              </a:spcBef>
              <a:spcAft>
                <a:spcPts val="0"/>
              </a:spcAft>
              <a:buNone/>
              <a:defRPr sz="1300">
                <a:latin typeface="Hind Siliguri Medium"/>
                <a:ea typeface="Hind Siliguri Medium"/>
                <a:cs typeface="Hind Siliguri Medium"/>
                <a:sym typeface="Hind Siliguri Medium"/>
              </a:defRPr>
            </a:lvl5pPr>
            <a:lvl6pPr lvl="5" rtl="0">
              <a:spcBef>
                <a:spcPts val="0"/>
              </a:spcBef>
              <a:spcAft>
                <a:spcPts val="0"/>
              </a:spcAft>
              <a:buNone/>
              <a:defRPr sz="1300">
                <a:latin typeface="Hind Siliguri Medium"/>
                <a:ea typeface="Hind Siliguri Medium"/>
                <a:cs typeface="Hind Siliguri Medium"/>
                <a:sym typeface="Hind Siliguri Medium"/>
              </a:defRPr>
            </a:lvl6pPr>
            <a:lvl7pPr lvl="6" rtl="0">
              <a:spcBef>
                <a:spcPts val="0"/>
              </a:spcBef>
              <a:spcAft>
                <a:spcPts val="0"/>
              </a:spcAft>
              <a:buNone/>
              <a:defRPr sz="1300">
                <a:latin typeface="Hind Siliguri Medium"/>
                <a:ea typeface="Hind Siliguri Medium"/>
                <a:cs typeface="Hind Siliguri Medium"/>
                <a:sym typeface="Hind Siliguri Medium"/>
              </a:defRPr>
            </a:lvl7pPr>
            <a:lvl8pPr lvl="7" rtl="0">
              <a:spcBef>
                <a:spcPts val="0"/>
              </a:spcBef>
              <a:spcAft>
                <a:spcPts val="0"/>
              </a:spcAft>
              <a:buNone/>
              <a:defRPr sz="1300">
                <a:latin typeface="Hind Siliguri Medium"/>
                <a:ea typeface="Hind Siliguri Medium"/>
                <a:cs typeface="Hind Siliguri Medium"/>
                <a:sym typeface="Hind Siliguri Medium"/>
              </a:defRPr>
            </a:lvl8pPr>
            <a:lvl9pPr lvl="8" rtl="0">
              <a:spcBef>
                <a:spcPts val="0"/>
              </a:spcBef>
              <a:spcAft>
                <a:spcPts val="0"/>
              </a:spcAft>
              <a:buNone/>
              <a:defRPr sz="1300">
                <a:latin typeface="Hind Siliguri Medium"/>
                <a:ea typeface="Hind Siliguri Medium"/>
                <a:cs typeface="Hind Siliguri Medium"/>
                <a:sym typeface="Hind Siliguri Medium"/>
              </a:defRPr>
            </a:lvl9pPr>
          </a:lstStyle>
          <a:p/>
        </p:txBody>
      </p:sp>
      <p:sp>
        <p:nvSpPr>
          <p:cNvPr id="262" name="Google Shape;262;p36"/>
          <p:cNvSpPr txBox="1"/>
          <p:nvPr>
            <p:ph idx="4" type="title"/>
          </p:nvPr>
        </p:nvSpPr>
        <p:spPr>
          <a:xfrm>
            <a:off x="6141777" y="1112950"/>
            <a:ext cx="2544900" cy="566100"/>
          </a:xfrm>
          <a:prstGeom prst="rect">
            <a:avLst/>
          </a:prstGeom>
        </p:spPr>
        <p:txBody>
          <a:bodyPr anchorCtr="0" anchor="b" bIns="0" lIns="0" spcFirstLastPara="1" rIns="0" wrap="square" tIns="45700">
            <a:noAutofit/>
          </a:bodyPr>
          <a:lstStyle>
            <a:lvl1pPr lvl="0" rtl="0">
              <a:spcBef>
                <a:spcPts val="0"/>
              </a:spcBef>
              <a:spcAft>
                <a:spcPts val="0"/>
              </a:spcAft>
              <a:buNone/>
              <a:defRPr sz="1300">
                <a:latin typeface="Hind Siliguri Medium"/>
                <a:ea typeface="Hind Siliguri Medium"/>
                <a:cs typeface="Hind Siliguri Medium"/>
                <a:sym typeface="Hind Siliguri Medium"/>
              </a:defRPr>
            </a:lvl1pPr>
            <a:lvl2pPr lvl="1" rtl="0">
              <a:spcBef>
                <a:spcPts val="0"/>
              </a:spcBef>
              <a:spcAft>
                <a:spcPts val="0"/>
              </a:spcAft>
              <a:buNone/>
              <a:defRPr sz="1300">
                <a:latin typeface="Hind Siliguri Medium"/>
                <a:ea typeface="Hind Siliguri Medium"/>
                <a:cs typeface="Hind Siliguri Medium"/>
                <a:sym typeface="Hind Siliguri Medium"/>
              </a:defRPr>
            </a:lvl2pPr>
            <a:lvl3pPr lvl="2" rtl="0">
              <a:spcBef>
                <a:spcPts val="0"/>
              </a:spcBef>
              <a:spcAft>
                <a:spcPts val="0"/>
              </a:spcAft>
              <a:buNone/>
              <a:defRPr sz="1300">
                <a:latin typeface="Hind Siliguri Medium"/>
                <a:ea typeface="Hind Siliguri Medium"/>
                <a:cs typeface="Hind Siliguri Medium"/>
                <a:sym typeface="Hind Siliguri Medium"/>
              </a:defRPr>
            </a:lvl3pPr>
            <a:lvl4pPr lvl="3" rtl="0">
              <a:spcBef>
                <a:spcPts val="0"/>
              </a:spcBef>
              <a:spcAft>
                <a:spcPts val="0"/>
              </a:spcAft>
              <a:buNone/>
              <a:defRPr sz="1300">
                <a:latin typeface="Hind Siliguri Medium"/>
                <a:ea typeface="Hind Siliguri Medium"/>
                <a:cs typeface="Hind Siliguri Medium"/>
                <a:sym typeface="Hind Siliguri Medium"/>
              </a:defRPr>
            </a:lvl4pPr>
            <a:lvl5pPr lvl="4" rtl="0">
              <a:spcBef>
                <a:spcPts val="0"/>
              </a:spcBef>
              <a:spcAft>
                <a:spcPts val="0"/>
              </a:spcAft>
              <a:buNone/>
              <a:defRPr sz="1300">
                <a:latin typeface="Hind Siliguri Medium"/>
                <a:ea typeface="Hind Siliguri Medium"/>
                <a:cs typeface="Hind Siliguri Medium"/>
                <a:sym typeface="Hind Siliguri Medium"/>
              </a:defRPr>
            </a:lvl5pPr>
            <a:lvl6pPr lvl="5" rtl="0">
              <a:spcBef>
                <a:spcPts val="0"/>
              </a:spcBef>
              <a:spcAft>
                <a:spcPts val="0"/>
              </a:spcAft>
              <a:buNone/>
              <a:defRPr sz="1300">
                <a:latin typeface="Hind Siliguri Medium"/>
                <a:ea typeface="Hind Siliguri Medium"/>
                <a:cs typeface="Hind Siliguri Medium"/>
                <a:sym typeface="Hind Siliguri Medium"/>
              </a:defRPr>
            </a:lvl6pPr>
            <a:lvl7pPr lvl="6" rtl="0">
              <a:spcBef>
                <a:spcPts val="0"/>
              </a:spcBef>
              <a:spcAft>
                <a:spcPts val="0"/>
              </a:spcAft>
              <a:buNone/>
              <a:defRPr sz="1300">
                <a:latin typeface="Hind Siliguri Medium"/>
                <a:ea typeface="Hind Siliguri Medium"/>
                <a:cs typeface="Hind Siliguri Medium"/>
                <a:sym typeface="Hind Siliguri Medium"/>
              </a:defRPr>
            </a:lvl7pPr>
            <a:lvl8pPr lvl="7" rtl="0">
              <a:spcBef>
                <a:spcPts val="0"/>
              </a:spcBef>
              <a:spcAft>
                <a:spcPts val="0"/>
              </a:spcAft>
              <a:buNone/>
              <a:defRPr sz="1300">
                <a:latin typeface="Hind Siliguri Medium"/>
                <a:ea typeface="Hind Siliguri Medium"/>
                <a:cs typeface="Hind Siliguri Medium"/>
                <a:sym typeface="Hind Siliguri Medium"/>
              </a:defRPr>
            </a:lvl8pPr>
            <a:lvl9pPr lvl="8" rtl="0">
              <a:spcBef>
                <a:spcPts val="0"/>
              </a:spcBef>
              <a:spcAft>
                <a:spcPts val="0"/>
              </a:spcAft>
              <a:buNone/>
              <a:defRPr sz="1300">
                <a:latin typeface="Hind Siliguri Medium"/>
                <a:ea typeface="Hind Siliguri Medium"/>
                <a:cs typeface="Hind Siliguri Medium"/>
                <a:sym typeface="Hind Siliguri Medium"/>
              </a:defRPr>
            </a:lvl9pPr>
          </a:lstStyle>
          <a:p/>
        </p:txBody>
      </p:sp>
      <p:sp>
        <p:nvSpPr>
          <p:cNvPr id="263" name="Google Shape;263;p36"/>
          <p:cNvSpPr txBox="1"/>
          <p:nvPr>
            <p:ph idx="5" type="body"/>
          </p:nvPr>
        </p:nvSpPr>
        <p:spPr>
          <a:xfrm>
            <a:off x="462210" y="1988494"/>
            <a:ext cx="2544900" cy="2448900"/>
          </a:xfrm>
          <a:prstGeom prst="rect">
            <a:avLst/>
          </a:prstGeom>
        </p:spPr>
        <p:txBody>
          <a:bodyPr anchorCtr="0" anchor="t" bIns="0" lIns="0" spcFirstLastPara="1" rIns="0" wrap="square" tIns="45700">
            <a:noAutofit/>
          </a:bodyPr>
          <a:lstStyle>
            <a:lvl1pPr indent="-228600" lvl="0" marL="457200" rtl="0">
              <a:lnSpc>
                <a:spcPct val="100000"/>
              </a:lnSpc>
              <a:spcBef>
                <a:spcPts val="280"/>
              </a:spcBef>
              <a:spcAft>
                <a:spcPts val="0"/>
              </a:spcAft>
              <a:buSzPts val="1200"/>
              <a:buNone/>
              <a:defRPr sz="1200"/>
            </a:lvl1pPr>
            <a:lvl2pPr indent="-228600" lvl="1" marL="914400" rtl="0">
              <a:lnSpc>
                <a:spcPct val="100000"/>
              </a:lnSpc>
              <a:spcBef>
                <a:spcPts val="280"/>
              </a:spcBef>
              <a:spcAft>
                <a:spcPts val="0"/>
              </a:spcAft>
              <a:buSzPts val="1200"/>
              <a:buNone/>
              <a:defRPr sz="1200"/>
            </a:lvl2pPr>
            <a:lvl3pPr indent="-228600" lvl="2" marL="1371600" rtl="0">
              <a:lnSpc>
                <a:spcPct val="100000"/>
              </a:lnSpc>
              <a:spcBef>
                <a:spcPts val="280"/>
              </a:spcBef>
              <a:spcAft>
                <a:spcPts val="0"/>
              </a:spcAft>
              <a:buSzPts val="1200"/>
              <a:buNone/>
              <a:defRPr sz="1200"/>
            </a:lvl3pPr>
            <a:lvl4pPr indent="-228600" lvl="3" marL="1828800" rtl="0">
              <a:lnSpc>
                <a:spcPct val="100000"/>
              </a:lnSpc>
              <a:spcBef>
                <a:spcPts val="280"/>
              </a:spcBef>
              <a:spcAft>
                <a:spcPts val="0"/>
              </a:spcAft>
              <a:buSzPts val="1200"/>
              <a:buNone/>
              <a:defRPr sz="1200"/>
            </a:lvl4pPr>
            <a:lvl5pPr indent="-228600" lvl="4" marL="2286000" rtl="0">
              <a:lnSpc>
                <a:spcPct val="100000"/>
              </a:lnSpc>
              <a:spcBef>
                <a:spcPts val="280"/>
              </a:spcBef>
              <a:spcAft>
                <a:spcPts val="0"/>
              </a:spcAft>
              <a:buSzPts val="1200"/>
              <a:buNone/>
              <a:defRPr sz="1200"/>
            </a:lvl5pPr>
            <a:lvl6pPr indent="-304800" lvl="5" marL="2743200" rtl="0">
              <a:lnSpc>
                <a:spcPct val="100000"/>
              </a:lnSpc>
              <a:spcBef>
                <a:spcPts val="280"/>
              </a:spcBef>
              <a:spcAft>
                <a:spcPts val="0"/>
              </a:spcAft>
              <a:buSzPts val="1200"/>
              <a:buChar char="•"/>
              <a:defRPr sz="1200"/>
            </a:lvl6pPr>
            <a:lvl7pPr indent="-304800" lvl="6" marL="3200400" rtl="0">
              <a:lnSpc>
                <a:spcPct val="100000"/>
              </a:lnSpc>
              <a:spcBef>
                <a:spcPts val="280"/>
              </a:spcBef>
              <a:spcAft>
                <a:spcPts val="0"/>
              </a:spcAft>
              <a:buSzPts val="1200"/>
              <a:buChar char="•"/>
              <a:defRPr sz="1200"/>
            </a:lvl7pPr>
            <a:lvl8pPr indent="-304800" lvl="7" marL="3657600" rtl="0">
              <a:lnSpc>
                <a:spcPct val="100000"/>
              </a:lnSpc>
              <a:spcBef>
                <a:spcPts val="280"/>
              </a:spcBef>
              <a:spcAft>
                <a:spcPts val="0"/>
              </a:spcAft>
              <a:buSzPts val="1200"/>
              <a:buChar char="•"/>
              <a:defRPr sz="1200"/>
            </a:lvl8pPr>
            <a:lvl9pPr indent="-304800" lvl="8" marL="4114800" rtl="0">
              <a:lnSpc>
                <a:spcPct val="100000"/>
              </a:lnSpc>
              <a:spcBef>
                <a:spcPts val="280"/>
              </a:spcBef>
              <a:spcAft>
                <a:spcPts val="0"/>
              </a:spcAft>
              <a:buSzPts val="1200"/>
              <a:buChar char="•"/>
              <a:defRPr sz="1200"/>
            </a:lvl9pPr>
          </a:lstStyle>
          <a:p/>
        </p:txBody>
      </p:sp>
      <p:sp>
        <p:nvSpPr>
          <p:cNvPr id="264" name="Google Shape;264;p36"/>
          <p:cNvSpPr txBox="1"/>
          <p:nvPr>
            <p:ph idx="6" type="body"/>
          </p:nvPr>
        </p:nvSpPr>
        <p:spPr>
          <a:xfrm>
            <a:off x="3301993" y="1988494"/>
            <a:ext cx="2544900" cy="2448900"/>
          </a:xfrm>
          <a:prstGeom prst="rect">
            <a:avLst/>
          </a:prstGeom>
        </p:spPr>
        <p:txBody>
          <a:bodyPr anchorCtr="0" anchor="t" bIns="0" lIns="0" spcFirstLastPara="1" rIns="0" wrap="square" tIns="45700">
            <a:noAutofit/>
          </a:bodyPr>
          <a:lstStyle>
            <a:lvl1pPr indent="-228600" lvl="0" marL="457200" rtl="0">
              <a:lnSpc>
                <a:spcPct val="100000"/>
              </a:lnSpc>
              <a:spcBef>
                <a:spcPts val="280"/>
              </a:spcBef>
              <a:spcAft>
                <a:spcPts val="0"/>
              </a:spcAft>
              <a:buSzPts val="1200"/>
              <a:buNone/>
              <a:defRPr sz="1200"/>
            </a:lvl1pPr>
            <a:lvl2pPr indent="-228600" lvl="1" marL="914400" rtl="0">
              <a:lnSpc>
                <a:spcPct val="100000"/>
              </a:lnSpc>
              <a:spcBef>
                <a:spcPts val="280"/>
              </a:spcBef>
              <a:spcAft>
                <a:spcPts val="0"/>
              </a:spcAft>
              <a:buSzPts val="1200"/>
              <a:buNone/>
              <a:defRPr sz="1200"/>
            </a:lvl2pPr>
            <a:lvl3pPr indent="-228600" lvl="2" marL="1371600" rtl="0">
              <a:lnSpc>
                <a:spcPct val="100000"/>
              </a:lnSpc>
              <a:spcBef>
                <a:spcPts val="280"/>
              </a:spcBef>
              <a:spcAft>
                <a:spcPts val="0"/>
              </a:spcAft>
              <a:buSzPts val="1200"/>
              <a:buNone/>
              <a:defRPr sz="1200"/>
            </a:lvl3pPr>
            <a:lvl4pPr indent="-228600" lvl="3" marL="1828800" rtl="0">
              <a:lnSpc>
                <a:spcPct val="100000"/>
              </a:lnSpc>
              <a:spcBef>
                <a:spcPts val="280"/>
              </a:spcBef>
              <a:spcAft>
                <a:spcPts val="0"/>
              </a:spcAft>
              <a:buSzPts val="1200"/>
              <a:buNone/>
              <a:defRPr sz="1200"/>
            </a:lvl4pPr>
            <a:lvl5pPr indent="-228600" lvl="4" marL="2286000" rtl="0">
              <a:lnSpc>
                <a:spcPct val="100000"/>
              </a:lnSpc>
              <a:spcBef>
                <a:spcPts val="280"/>
              </a:spcBef>
              <a:spcAft>
                <a:spcPts val="0"/>
              </a:spcAft>
              <a:buSzPts val="1200"/>
              <a:buNone/>
              <a:defRPr sz="1200"/>
            </a:lvl5pPr>
            <a:lvl6pPr indent="-304800" lvl="5" marL="2743200" rtl="0">
              <a:lnSpc>
                <a:spcPct val="100000"/>
              </a:lnSpc>
              <a:spcBef>
                <a:spcPts val="280"/>
              </a:spcBef>
              <a:spcAft>
                <a:spcPts val="0"/>
              </a:spcAft>
              <a:buSzPts val="1200"/>
              <a:buChar char="•"/>
              <a:defRPr sz="1200"/>
            </a:lvl6pPr>
            <a:lvl7pPr indent="-304800" lvl="6" marL="3200400" rtl="0">
              <a:lnSpc>
                <a:spcPct val="100000"/>
              </a:lnSpc>
              <a:spcBef>
                <a:spcPts val="280"/>
              </a:spcBef>
              <a:spcAft>
                <a:spcPts val="0"/>
              </a:spcAft>
              <a:buSzPts val="1200"/>
              <a:buChar char="•"/>
              <a:defRPr sz="1200"/>
            </a:lvl7pPr>
            <a:lvl8pPr indent="-304800" lvl="7" marL="3657600" rtl="0">
              <a:lnSpc>
                <a:spcPct val="100000"/>
              </a:lnSpc>
              <a:spcBef>
                <a:spcPts val="280"/>
              </a:spcBef>
              <a:spcAft>
                <a:spcPts val="0"/>
              </a:spcAft>
              <a:buSzPts val="1200"/>
              <a:buChar char="•"/>
              <a:defRPr sz="1200"/>
            </a:lvl8pPr>
            <a:lvl9pPr indent="-304800" lvl="8" marL="4114800" rtl="0">
              <a:lnSpc>
                <a:spcPct val="100000"/>
              </a:lnSpc>
              <a:spcBef>
                <a:spcPts val="280"/>
              </a:spcBef>
              <a:spcAft>
                <a:spcPts val="0"/>
              </a:spcAft>
              <a:buSzPts val="1200"/>
              <a:buChar char="•"/>
              <a:defRPr sz="1200"/>
            </a:lvl9pPr>
          </a:lstStyle>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ll title  - 2-column">
  <p:cSld name="Small title_2">
    <p:spTree>
      <p:nvGrpSpPr>
        <p:cNvPr id="265" name="Shape 265"/>
        <p:cNvGrpSpPr/>
        <p:nvPr/>
      </p:nvGrpSpPr>
      <p:grpSpPr>
        <a:xfrm>
          <a:off x="0" y="0"/>
          <a:ext cx="0" cy="0"/>
          <a:chOff x="0" y="0"/>
          <a:chExt cx="0" cy="0"/>
        </a:xfrm>
      </p:grpSpPr>
      <p:cxnSp>
        <p:nvCxnSpPr>
          <p:cNvPr id="266" name="Google Shape;266;p37"/>
          <p:cNvCxnSpPr/>
          <p:nvPr/>
        </p:nvCxnSpPr>
        <p:spPr>
          <a:xfrm>
            <a:off x="463550" y="496888"/>
            <a:ext cx="8223300" cy="0"/>
          </a:xfrm>
          <a:prstGeom prst="straightConnector1">
            <a:avLst/>
          </a:prstGeom>
          <a:noFill/>
          <a:ln cap="flat" cmpd="sng" w="19050">
            <a:solidFill>
              <a:schemeClr val="dk2"/>
            </a:solidFill>
            <a:prstDash val="solid"/>
            <a:round/>
            <a:headEnd len="sm" w="sm" type="none"/>
            <a:tailEnd len="sm" w="sm" type="none"/>
          </a:ln>
        </p:spPr>
      </p:cxnSp>
      <p:sp>
        <p:nvSpPr>
          <p:cNvPr id="267" name="Google Shape;267;p37"/>
          <p:cNvSpPr txBox="1"/>
          <p:nvPr>
            <p:ph type="title"/>
          </p:nvPr>
        </p:nvSpPr>
        <p:spPr>
          <a:xfrm>
            <a:off x="457200" y="643128"/>
            <a:ext cx="8229600" cy="857400"/>
          </a:xfrm>
          <a:prstGeom prst="rect">
            <a:avLst/>
          </a:prstGeom>
          <a:noFill/>
          <a:ln>
            <a:noFill/>
          </a:ln>
        </p:spPr>
        <p:txBody>
          <a:bodyPr anchorCtr="0" anchor="t" bIns="0" lIns="0" spcFirstLastPara="1" rIns="0" wrap="square" tIns="45700">
            <a:noAutofit/>
          </a:bodyPr>
          <a:lstStyle>
            <a:lvl1pPr lvl="0" rtl="0" algn="l">
              <a:lnSpc>
                <a:spcPct val="85000"/>
              </a:lnSpc>
              <a:spcBef>
                <a:spcPts val="0"/>
              </a:spcBef>
              <a:spcAft>
                <a:spcPts val="0"/>
              </a:spcAft>
              <a:buSzPts val="1500"/>
              <a:buFont typeface="Hind Siliguri Medium"/>
              <a:buNone/>
              <a:defRPr sz="1500">
                <a:latin typeface="Hind Siliguri Medium"/>
                <a:ea typeface="Hind Siliguri Medium"/>
                <a:cs typeface="Hind Siliguri Medium"/>
                <a:sym typeface="Hind Siliguri Medium"/>
              </a:defRPr>
            </a:lvl1pPr>
            <a:lvl2pPr lvl="1" rtl="0" algn="l">
              <a:lnSpc>
                <a:spcPct val="85000"/>
              </a:lnSpc>
              <a:spcBef>
                <a:spcPts val="0"/>
              </a:spcBef>
              <a:spcAft>
                <a:spcPts val="0"/>
              </a:spcAft>
              <a:buSzPts val="1500"/>
              <a:buFont typeface="Hind Siliguri Medium"/>
              <a:buNone/>
              <a:defRPr b="0" sz="3700">
                <a:latin typeface="Hind Siliguri Medium"/>
                <a:ea typeface="Hind Siliguri Medium"/>
                <a:cs typeface="Hind Siliguri Medium"/>
                <a:sym typeface="Hind Siliguri Medium"/>
              </a:defRPr>
            </a:lvl2pPr>
            <a:lvl3pPr lvl="2" rtl="0" algn="l">
              <a:lnSpc>
                <a:spcPct val="85000"/>
              </a:lnSpc>
              <a:spcBef>
                <a:spcPts val="0"/>
              </a:spcBef>
              <a:spcAft>
                <a:spcPts val="0"/>
              </a:spcAft>
              <a:buSzPts val="1500"/>
              <a:buFont typeface="Hind Siliguri Medium"/>
              <a:buNone/>
              <a:defRPr b="0" sz="3700">
                <a:latin typeface="Hind Siliguri Medium"/>
                <a:ea typeface="Hind Siliguri Medium"/>
                <a:cs typeface="Hind Siliguri Medium"/>
                <a:sym typeface="Hind Siliguri Medium"/>
              </a:defRPr>
            </a:lvl3pPr>
            <a:lvl4pPr lvl="3" rtl="0" algn="l">
              <a:lnSpc>
                <a:spcPct val="85000"/>
              </a:lnSpc>
              <a:spcBef>
                <a:spcPts val="0"/>
              </a:spcBef>
              <a:spcAft>
                <a:spcPts val="0"/>
              </a:spcAft>
              <a:buSzPts val="1500"/>
              <a:buFont typeface="Hind Siliguri Medium"/>
              <a:buNone/>
              <a:defRPr b="0" sz="3700">
                <a:latin typeface="Hind Siliguri Medium"/>
                <a:ea typeface="Hind Siliguri Medium"/>
                <a:cs typeface="Hind Siliguri Medium"/>
                <a:sym typeface="Hind Siliguri Medium"/>
              </a:defRPr>
            </a:lvl4pPr>
            <a:lvl5pPr lvl="4" rtl="0" algn="l">
              <a:lnSpc>
                <a:spcPct val="85000"/>
              </a:lnSpc>
              <a:spcBef>
                <a:spcPts val="0"/>
              </a:spcBef>
              <a:spcAft>
                <a:spcPts val="0"/>
              </a:spcAft>
              <a:buSzPts val="1500"/>
              <a:buFont typeface="Hind Siliguri Medium"/>
              <a:buNone/>
              <a:defRPr b="0" sz="3700">
                <a:latin typeface="Hind Siliguri Medium"/>
                <a:ea typeface="Hind Siliguri Medium"/>
                <a:cs typeface="Hind Siliguri Medium"/>
                <a:sym typeface="Hind Siliguri Medium"/>
              </a:defRPr>
            </a:lvl5pPr>
            <a:lvl6pPr lvl="5" rtl="0" algn="l">
              <a:lnSpc>
                <a:spcPct val="85000"/>
              </a:lnSpc>
              <a:spcBef>
                <a:spcPts val="0"/>
              </a:spcBef>
              <a:spcAft>
                <a:spcPts val="0"/>
              </a:spcAft>
              <a:buSzPts val="1500"/>
              <a:buFont typeface="Hind Siliguri Medium"/>
              <a:buNone/>
              <a:defRPr b="0" sz="3700">
                <a:latin typeface="Hind Siliguri Medium"/>
                <a:ea typeface="Hind Siliguri Medium"/>
                <a:cs typeface="Hind Siliguri Medium"/>
                <a:sym typeface="Hind Siliguri Medium"/>
              </a:defRPr>
            </a:lvl6pPr>
            <a:lvl7pPr lvl="6" rtl="0" algn="l">
              <a:lnSpc>
                <a:spcPct val="85000"/>
              </a:lnSpc>
              <a:spcBef>
                <a:spcPts val="0"/>
              </a:spcBef>
              <a:spcAft>
                <a:spcPts val="0"/>
              </a:spcAft>
              <a:buSzPts val="1500"/>
              <a:buFont typeface="Hind Siliguri Medium"/>
              <a:buNone/>
              <a:defRPr b="0" sz="3700">
                <a:latin typeface="Hind Siliguri Medium"/>
                <a:ea typeface="Hind Siliguri Medium"/>
                <a:cs typeface="Hind Siliguri Medium"/>
                <a:sym typeface="Hind Siliguri Medium"/>
              </a:defRPr>
            </a:lvl7pPr>
            <a:lvl8pPr lvl="7" rtl="0" algn="l">
              <a:lnSpc>
                <a:spcPct val="85000"/>
              </a:lnSpc>
              <a:spcBef>
                <a:spcPts val="0"/>
              </a:spcBef>
              <a:spcAft>
                <a:spcPts val="0"/>
              </a:spcAft>
              <a:buSzPts val="1500"/>
              <a:buFont typeface="Hind Siliguri Medium"/>
              <a:buNone/>
              <a:defRPr b="0" sz="3700">
                <a:latin typeface="Hind Siliguri Medium"/>
                <a:ea typeface="Hind Siliguri Medium"/>
                <a:cs typeface="Hind Siliguri Medium"/>
                <a:sym typeface="Hind Siliguri Medium"/>
              </a:defRPr>
            </a:lvl8pPr>
            <a:lvl9pPr lvl="8" rtl="0" algn="l">
              <a:lnSpc>
                <a:spcPct val="85000"/>
              </a:lnSpc>
              <a:spcBef>
                <a:spcPts val="0"/>
              </a:spcBef>
              <a:spcAft>
                <a:spcPts val="0"/>
              </a:spcAft>
              <a:buSzPts val="1500"/>
              <a:buFont typeface="Hind Siliguri Medium"/>
              <a:buNone/>
              <a:defRPr b="0" sz="3700">
                <a:latin typeface="Hind Siliguri Medium"/>
                <a:ea typeface="Hind Siliguri Medium"/>
                <a:cs typeface="Hind Siliguri Medium"/>
                <a:sym typeface="Hind Siliguri Medium"/>
              </a:defRPr>
            </a:lvl9pPr>
          </a:lstStyle>
          <a:p/>
        </p:txBody>
      </p:sp>
      <p:sp>
        <p:nvSpPr>
          <p:cNvPr id="268" name="Google Shape;268;p37"/>
          <p:cNvSpPr txBox="1"/>
          <p:nvPr>
            <p:ph idx="12" type="sldNum"/>
          </p:nvPr>
        </p:nvSpPr>
        <p:spPr>
          <a:xfrm>
            <a:off x="8432800" y="4724400"/>
            <a:ext cx="254100" cy="155700"/>
          </a:xfrm>
          <a:prstGeom prst="rect">
            <a:avLst/>
          </a:prstGeom>
          <a:noFill/>
          <a:ln>
            <a:noFill/>
          </a:ln>
        </p:spPr>
        <p:txBody>
          <a:bodyPr anchorCtr="0" anchor="b" bIns="0" lIns="0" spcFirstLastPara="1" rIns="0" wrap="square" tIns="0">
            <a:noAutofit/>
          </a:bodyPr>
          <a:lstStyle>
            <a:lvl1pPr indent="0" lvl="0" marL="0" marR="0" rtl="0" algn="r">
              <a:spcBef>
                <a:spcPts val="0"/>
              </a:spcBef>
              <a:spcAft>
                <a:spcPts val="0"/>
              </a:spcAft>
              <a:buNone/>
              <a:defRPr>
                <a:solidFill>
                  <a:srgbClr val="B8C0BF"/>
                </a:solidFill>
              </a:defRPr>
            </a:lvl1pPr>
            <a:lvl2pPr indent="0" lvl="1" marL="0" marR="0" rtl="0" algn="r">
              <a:spcBef>
                <a:spcPts val="0"/>
              </a:spcBef>
              <a:spcAft>
                <a:spcPts val="0"/>
              </a:spcAft>
              <a:buNone/>
              <a:defRPr>
                <a:solidFill>
                  <a:srgbClr val="B8C0BF"/>
                </a:solidFill>
              </a:defRPr>
            </a:lvl2pPr>
            <a:lvl3pPr indent="0" lvl="2" marL="0" marR="0" rtl="0" algn="r">
              <a:spcBef>
                <a:spcPts val="0"/>
              </a:spcBef>
              <a:spcAft>
                <a:spcPts val="0"/>
              </a:spcAft>
              <a:buNone/>
              <a:defRPr>
                <a:solidFill>
                  <a:srgbClr val="B8C0BF"/>
                </a:solidFill>
              </a:defRPr>
            </a:lvl3pPr>
            <a:lvl4pPr indent="0" lvl="3" marL="0" marR="0" rtl="0" algn="r">
              <a:spcBef>
                <a:spcPts val="0"/>
              </a:spcBef>
              <a:spcAft>
                <a:spcPts val="0"/>
              </a:spcAft>
              <a:buNone/>
              <a:defRPr>
                <a:solidFill>
                  <a:srgbClr val="B8C0BF"/>
                </a:solidFill>
              </a:defRPr>
            </a:lvl4pPr>
            <a:lvl5pPr indent="0" lvl="4" marL="0" marR="0" rtl="0" algn="r">
              <a:spcBef>
                <a:spcPts val="0"/>
              </a:spcBef>
              <a:spcAft>
                <a:spcPts val="0"/>
              </a:spcAft>
              <a:buNone/>
              <a:defRPr>
                <a:solidFill>
                  <a:srgbClr val="B8C0BF"/>
                </a:solidFill>
              </a:defRPr>
            </a:lvl5pPr>
            <a:lvl6pPr indent="0" lvl="5" marL="0" marR="0" rtl="0" algn="r">
              <a:spcBef>
                <a:spcPts val="0"/>
              </a:spcBef>
              <a:spcAft>
                <a:spcPts val="0"/>
              </a:spcAft>
              <a:buNone/>
              <a:defRPr>
                <a:solidFill>
                  <a:srgbClr val="B8C0BF"/>
                </a:solidFill>
              </a:defRPr>
            </a:lvl6pPr>
            <a:lvl7pPr indent="0" lvl="6" marL="0" marR="0" rtl="0" algn="r">
              <a:spcBef>
                <a:spcPts val="0"/>
              </a:spcBef>
              <a:spcAft>
                <a:spcPts val="0"/>
              </a:spcAft>
              <a:buNone/>
              <a:defRPr>
                <a:solidFill>
                  <a:srgbClr val="B8C0BF"/>
                </a:solidFill>
              </a:defRPr>
            </a:lvl7pPr>
            <a:lvl8pPr indent="0" lvl="7" marL="0" marR="0" rtl="0" algn="r">
              <a:spcBef>
                <a:spcPts val="0"/>
              </a:spcBef>
              <a:spcAft>
                <a:spcPts val="0"/>
              </a:spcAft>
              <a:buNone/>
              <a:defRPr>
                <a:solidFill>
                  <a:srgbClr val="B8C0BF"/>
                </a:solidFill>
              </a:defRPr>
            </a:lvl8pPr>
            <a:lvl9pPr indent="0" lvl="8" marL="0" marR="0" rtl="0" algn="r">
              <a:spcBef>
                <a:spcPts val="0"/>
              </a:spcBef>
              <a:spcAft>
                <a:spcPts val="0"/>
              </a:spcAft>
              <a:buNone/>
              <a:defRPr>
                <a:solidFill>
                  <a:srgbClr val="B8C0BF"/>
                </a:solidFill>
              </a:defRPr>
            </a:lvl9pPr>
          </a:lstStyle>
          <a:p>
            <a:pPr indent="0" lvl="0" marL="0" rtl="0" algn="r">
              <a:spcBef>
                <a:spcPts val="0"/>
              </a:spcBef>
              <a:spcAft>
                <a:spcPts val="0"/>
              </a:spcAft>
              <a:buNone/>
            </a:pPr>
            <a:fld id="{00000000-1234-1234-1234-123412341234}" type="slidenum">
              <a:rPr lang="en-US"/>
              <a:t>‹#›</a:t>
            </a:fld>
            <a:endParaRPr/>
          </a:p>
        </p:txBody>
      </p:sp>
      <p:sp>
        <p:nvSpPr>
          <p:cNvPr id="269" name="Google Shape;269;p37"/>
          <p:cNvSpPr txBox="1"/>
          <p:nvPr>
            <p:ph idx="1" type="body"/>
          </p:nvPr>
        </p:nvSpPr>
        <p:spPr>
          <a:xfrm>
            <a:off x="460925" y="1500525"/>
            <a:ext cx="3956400" cy="2937000"/>
          </a:xfrm>
          <a:prstGeom prst="rect">
            <a:avLst/>
          </a:prstGeom>
        </p:spPr>
        <p:txBody>
          <a:bodyPr anchorCtr="0" anchor="t" bIns="0" lIns="0" spcFirstLastPara="1" rIns="0" wrap="square" tIns="45700">
            <a:noAutofit/>
          </a:bodyPr>
          <a:lstStyle>
            <a:lvl1pPr indent="-228600" lvl="0" marL="457200" rtl="0">
              <a:lnSpc>
                <a:spcPct val="85000"/>
              </a:lnSpc>
              <a:spcBef>
                <a:spcPts val="280"/>
              </a:spcBef>
              <a:spcAft>
                <a:spcPts val="0"/>
              </a:spcAft>
              <a:buSzPts val="1200"/>
              <a:buNone/>
              <a:defRPr sz="1200"/>
            </a:lvl1pPr>
            <a:lvl2pPr indent="-228600" lvl="1" marL="914400" rtl="0">
              <a:lnSpc>
                <a:spcPct val="85000"/>
              </a:lnSpc>
              <a:spcBef>
                <a:spcPts val="280"/>
              </a:spcBef>
              <a:spcAft>
                <a:spcPts val="0"/>
              </a:spcAft>
              <a:buSzPts val="1200"/>
              <a:buNone/>
              <a:defRPr sz="1200"/>
            </a:lvl2pPr>
            <a:lvl3pPr indent="-228600" lvl="2" marL="1371600" rtl="0">
              <a:lnSpc>
                <a:spcPct val="85000"/>
              </a:lnSpc>
              <a:spcBef>
                <a:spcPts val="280"/>
              </a:spcBef>
              <a:spcAft>
                <a:spcPts val="0"/>
              </a:spcAft>
              <a:buSzPts val="1200"/>
              <a:buNone/>
              <a:defRPr sz="1200"/>
            </a:lvl3pPr>
            <a:lvl4pPr indent="-228600" lvl="3" marL="1828800" rtl="0">
              <a:lnSpc>
                <a:spcPct val="85000"/>
              </a:lnSpc>
              <a:spcBef>
                <a:spcPts val="280"/>
              </a:spcBef>
              <a:spcAft>
                <a:spcPts val="0"/>
              </a:spcAft>
              <a:buSzPts val="1200"/>
              <a:buNone/>
              <a:defRPr sz="1200"/>
            </a:lvl4pPr>
            <a:lvl5pPr indent="-228600" lvl="4" marL="2286000" rtl="0">
              <a:lnSpc>
                <a:spcPct val="85000"/>
              </a:lnSpc>
              <a:spcBef>
                <a:spcPts val="280"/>
              </a:spcBef>
              <a:spcAft>
                <a:spcPts val="0"/>
              </a:spcAft>
              <a:buSzPts val="1200"/>
              <a:buNone/>
              <a:defRPr sz="1200"/>
            </a:lvl5pPr>
            <a:lvl6pPr indent="-304800" lvl="5" marL="2743200" rtl="0">
              <a:lnSpc>
                <a:spcPct val="85000"/>
              </a:lnSpc>
              <a:spcBef>
                <a:spcPts val="280"/>
              </a:spcBef>
              <a:spcAft>
                <a:spcPts val="0"/>
              </a:spcAft>
              <a:buSzPts val="1200"/>
              <a:buChar char="•"/>
              <a:defRPr sz="1200"/>
            </a:lvl6pPr>
            <a:lvl7pPr indent="-304800" lvl="6" marL="3200400" rtl="0">
              <a:lnSpc>
                <a:spcPct val="85000"/>
              </a:lnSpc>
              <a:spcBef>
                <a:spcPts val="280"/>
              </a:spcBef>
              <a:spcAft>
                <a:spcPts val="0"/>
              </a:spcAft>
              <a:buSzPts val="1200"/>
              <a:buChar char="•"/>
              <a:defRPr sz="1200"/>
            </a:lvl7pPr>
            <a:lvl8pPr indent="-304800" lvl="7" marL="3657600" rtl="0">
              <a:lnSpc>
                <a:spcPct val="85000"/>
              </a:lnSpc>
              <a:spcBef>
                <a:spcPts val="280"/>
              </a:spcBef>
              <a:spcAft>
                <a:spcPts val="0"/>
              </a:spcAft>
              <a:buSzPts val="1200"/>
              <a:buChar char="•"/>
              <a:defRPr sz="1200"/>
            </a:lvl8pPr>
            <a:lvl9pPr indent="-304800" lvl="8" marL="4114800" rtl="0">
              <a:lnSpc>
                <a:spcPct val="85000"/>
              </a:lnSpc>
              <a:spcBef>
                <a:spcPts val="280"/>
              </a:spcBef>
              <a:spcAft>
                <a:spcPts val="0"/>
              </a:spcAft>
              <a:buSzPts val="1200"/>
              <a:buChar char="•"/>
              <a:defRPr sz="1200"/>
            </a:lvl9pPr>
          </a:lstStyle>
          <a:p/>
        </p:txBody>
      </p:sp>
      <p:sp>
        <p:nvSpPr>
          <p:cNvPr id="270" name="Google Shape;270;p37"/>
          <p:cNvSpPr txBox="1"/>
          <p:nvPr>
            <p:ph idx="2" type="body"/>
          </p:nvPr>
        </p:nvSpPr>
        <p:spPr>
          <a:xfrm>
            <a:off x="4693800" y="1500525"/>
            <a:ext cx="3956400" cy="2937000"/>
          </a:xfrm>
          <a:prstGeom prst="rect">
            <a:avLst/>
          </a:prstGeom>
        </p:spPr>
        <p:txBody>
          <a:bodyPr anchorCtr="0" anchor="t" bIns="0" lIns="0" spcFirstLastPara="1" rIns="0" wrap="square" tIns="45700">
            <a:noAutofit/>
          </a:bodyPr>
          <a:lstStyle>
            <a:lvl1pPr indent="-228600" lvl="0" marL="457200" rtl="0">
              <a:lnSpc>
                <a:spcPct val="85000"/>
              </a:lnSpc>
              <a:spcBef>
                <a:spcPts val="280"/>
              </a:spcBef>
              <a:spcAft>
                <a:spcPts val="0"/>
              </a:spcAft>
              <a:buSzPts val="1200"/>
              <a:buNone/>
              <a:defRPr sz="1200"/>
            </a:lvl1pPr>
            <a:lvl2pPr indent="-228600" lvl="1" marL="914400" rtl="0">
              <a:lnSpc>
                <a:spcPct val="85000"/>
              </a:lnSpc>
              <a:spcBef>
                <a:spcPts val="280"/>
              </a:spcBef>
              <a:spcAft>
                <a:spcPts val="0"/>
              </a:spcAft>
              <a:buSzPts val="1200"/>
              <a:buNone/>
              <a:defRPr sz="1200"/>
            </a:lvl2pPr>
            <a:lvl3pPr indent="-228600" lvl="2" marL="1371600" rtl="0">
              <a:lnSpc>
                <a:spcPct val="85000"/>
              </a:lnSpc>
              <a:spcBef>
                <a:spcPts val="280"/>
              </a:spcBef>
              <a:spcAft>
                <a:spcPts val="0"/>
              </a:spcAft>
              <a:buSzPts val="1200"/>
              <a:buNone/>
              <a:defRPr sz="1200"/>
            </a:lvl3pPr>
            <a:lvl4pPr indent="-228600" lvl="3" marL="1828800" rtl="0">
              <a:lnSpc>
                <a:spcPct val="85000"/>
              </a:lnSpc>
              <a:spcBef>
                <a:spcPts val="280"/>
              </a:spcBef>
              <a:spcAft>
                <a:spcPts val="0"/>
              </a:spcAft>
              <a:buSzPts val="1200"/>
              <a:buNone/>
              <a:defRPr sz="1200"/>
            </a:lvl4pPr>
            <a:lvl5pPr indent="-228600" lvl="4" marL="2286000" rtl="0">
              <a:lnSpc>
                <a:spcPct val="85000"/>
              </a:lnSpc>
              <a:spcBef>
                <a:spcPts val="280"/>
              </a:spcBef>
              <a:spcAft>
                <a:spcPts val="0"/>
              </a:spcAft>
              <a:buSzPts val="1200"/>
              <a:buNone/>
              <a:defRPr sz="1200"/>
            </a:lvl5pPr>
            <a:lvl6pPr indent="-304800" lvl="5" marL="2743200" rtl="0">
              <a:lnSpc>
                <a:spcPct val="85000"/>
              </a:lnSpc>
              <a:spcBef>
                <a:spcPts val="280"/>
              </a:spcBef>
              <a:spcAft>
                <a:spcPts val="0"/>
              </a:spcAft>
              <a:buSzPts val="1200"/>
              <a:buChar char="•"/>
              <a:defRPr sz="1200"/>
            </a:lvl6pPr>
            <a:lvl7pPr indent="-304800" lvl="6" marL="3200400" rtl="0">
              <a:lnSpc>
                <a:spcPct val="85000"/>
              </a:lnSpc>
              <a:spcBef>
                <a:spcPts val="280"/>
              </a:spcBef>
              <a:spcAft>
                <a:spcPts val="0"/>
              </a:spcAft>
              <a:buSzPts val="1200"/>
              <a:buChar char="•"/>
              <a:defRPr sz="1200"/>
            </a:lvl7pPr>
            <a:lvl8pPr indent="-304800" lvl="7" marL="3657600" rtl="0">
              <a:lnSpc>
                <a:spcPct val="85000"/>
              </a:lnSpc>
              <a:spcBef>
                <a:spcPts val="280"/>
              </a:spcBef>
              <a:spcAft>
                <a:spcPts val="0"/>
              </a:spcAft>
              <a:buSzPts val="1200"/>
              <a:buChar char="•"/>
              <a:defRPr sz="1200"/>
            </a:lvl8pPr>
            <a:lvl9pPr indent="-304800" lvl="8" marL="4114800" rtl="0">
              <a:lnSpc>
                <a:spcPct val="85000"/>
              </a:lnSpc>
              <a:spcBef>
                <a:spcPts val="280"/>
              </a:spcBef>
              <a:spcAft>
                <a:spcPts val="0"/>
              </a:spcAft>
              <a:buSzPts val="1200"/>
              <a:buChar char="•"/>
              <a:defRPr sz="1200"/>
            </a:lvl9pPr>
          </a:lstStyle>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ll title  - 2-column with bars - Crimson">
  <p:cSld name="Small title_2_1">
    <p:spTree>
      <p:nvGrpSpPr>
        <p:cNvPr id="271" name="Shape 271"/>
        <p:cNvGrpSpPr/>
        <p:nvPr/>
      </p:nvGrpSpPr>
      <p:grpSpPr>
        <a:xfrm>
          <a:off x="0" y="0"/>
          <a:ext cx="0" cy="0"/>
          <a:chOff x="0" y="0"/>
          <a:chExt cx="0" cy="0"/>
        </a:xfrm>
      </p:grpSpPr>
      <p:cxnSp>
        <p:nvCxnSpPr>
          <p:cNvPr id="272" name="Google Shape;272;p38"/>
          <p:cNvCxnSpPr/>
          <p:nvPr/>
        </p:nvCxnSpPr>
        <p:spPr>
          <a:xfrm>
            <a:off x="463550" y="496888"/>
            <a:ext cx="8223300" cy="0"/>
          </a:xfrm>
          <a:prstGeom prst="straightConnector1">
            <a:avLst/>
          </a:prstGeom>
          <a:noFill/>
          <a:ln cap="flat" cmpd="sng" w="19050">
            <a:solidFill>
              <a:schemeClr val="dk2"/>
            </a:solidFill>
            <a:prstDash val="solid"/>
            <a:round/>
            <a:headEnd len="sm" w="sm" type="none"/>
            <a:tailEnd len="sm" w="sm" type="none"/>
          </a:ln>
        </p:spPr>
      </p:cxnSp>
      <p:sp>
        <p:nvSpPr>
          <p:cNvPr id="273" name="Google Shape;273;p38"/>
          <p:cNvSpPr txBox="1"/>
          <p:nvPr>
            <p:ph type="title"/>
          </p:nvPr>
        </p:nvSpPr>
        <p:spPr>
          <a:xfrm>
            <a:off x="457200" y="643128"/>
            <a:ext cx="8229600" cy="857400"/>
          </a:xfrm>
          <a:prstGeom prst="rect">
            <a:avLst/>
          </a:prstGeom>
          <a:noFill/>
          <a:ln>
            <a:noFill/>
          </a:ln>
        </p:spPr>
        <p:txBody>
          <a:bodyPr anchorCtr="0" anchor="t" bIns="0" lIns="0" spcFirstLastPara="1" rIns="0" wrap="square" tIns="45700">
            <a:noAutofit/>
          </a:bodyPr>
          <a:lstStyle>
            <a:lvl1pPr lvl="0" rtl="0" algn="l">
              <a:lnSpc>
                <a:spcPct val="85000"/>
              </a:lnSpc>
              <a:spcBef>
                <a:spcPts val="0"/>
              </a:spcBef>
              <a:spcAft>
                <a:spcPts val="0"/>
              </a:spcAft>
              <a:buSzPts val="1500"/>
              <a:buFont typeface="Hind Siliguri Medium"/>
              <a:buNone/>
              <a:defRPr sz="1500">
                <a:latin typeface="Hind Siliguri Medium"/>
                <a:ea typeface="Hind Siliguri Medium"/>
                <a:cs typeface="Hind Siliguri Medium"/>
                <a:sym typeface="Hind Siliguri Medium"/>
              </a:defRPr>
            </a:lvl1pPr>
            <a:lvl2pPr lvl="1" rtl="0" algn="l">
              <a:lnSpc>
                <a:spcPct val="85000"/>
              </a:lnSpc>
              <a:spcBef>
                <a:spcPts val="0"/>
              </a:spcBef>
              <a:spcAft>
                <a:spcPts val="0"/>
              </a:spcAft>
              <a:buSzPts val="1500"/>
              <a:buFont typeface="Hind Siliguri Medium"/>
              <a:buNone/>
              <a:defRPr b="0" sz="3700">
                <a:latin typeface="Hind Siliguri Medium"/>
                <a:ea typeface="Hind Siliguri Medium"/>
                <a:cs typeface="Hind Siliguri Medium"/>
                <a:sym typeface="Hind Siliguri Medium"/>
              </a:defRPr>
            </a:lvl2pPr>
            <a:lvl3pPr lvl="2" rtl="0" algn="l">
              <a:lnSpc>
                <a:spcPct val="85000"/>
              </a:lnSpc>
              <a:spcBef>
                <a:spcPts val="0"/>
              </a:spcBef>
              <a:spcAft>
                <a:spcPts val="0"/>
              </a:spcAft>
              <a:buSzPts val="1500"/>
              <a:buFont typeface="Hind Siliguri Medium"/>
              <a:buNone/>
              <a:defRPr b="0" sz="3700">
                <a:latin typeface="Hind Siliguri Medium"/>
                <a:ea typeface="Hind Siliguri Medium"/>
                <a:cs typeface="Hind Siliguri Medium"/>
                <a:sym typeface="Hind Siliguri Medium"/>
              </a:defRPr>
            </a:lvl3pPr>
            <a:lvl4pPr lvl="3" rtl="0" algn="l">
              <a:lnSpc>
                <a:spcPct val="85000"/>
              </a:lnSpc>
              <a:spcBef>
                <a:spcPts val="0"/>
              </a:spcBef>
              <a:spcAft>
                <a:spcPts val="0"/>
              </a:spcAft>
              <a:buSzPts val="1500"/>
              <a:buFont typeface="Hind Siliguri Medium"/>
              <a:buNone/>
              <a:defRPr b="0" sz="3700">
                <a:latin typeface="Hind Siliguri Medium"/>
                <a:ea typeface="Hind Siliguri Medium"/>
                <a:cs typeface="Hind Siliguri Medium"/>
                <a:sym typeface="Hind Siliguri Medium"/>
              </a:defRPr>
            </a:lvl4pPr>
            <a:lvl5pPr lvl="4" rtl="0" algn="l">
              <a:lnSpc>
                <a:spcPct val="85000"/>
              </a:lnSpc>
              <a:spcBef>
                <a:spcPts val="0"/>
              </a:spcBef>
              <a:spcAft>
                <a:spcPts val="0"/>
              </a:spcAft>
              <a:buSzPts val="1500"/>
              <a:buFont typeface="Hind Siliguri Medium"/>
              <a:buNone/>
              <a:defRPr b="0" sz="3700">
                <a:latin typeface="Hind Siliguri Medium"/>
                <a:ea typeface="Hind Siliguri Medium"/>
                <a:cs typeface="Hind Siliguri Medium"/>
                <a:sym typeface="Hind Siliguri Medium"/>
              </a:defRPr>
            </a:lvl5pPr>
            <a:lvl6pPr lvl="5" rtl="0" algn="l">
              <a:lnSpc>
                <a:spcPct val="85000"/>
              </a:lnSpc>
              <a:spcBef>
                <a:spcPts val="0"/>
              </a:spcBef>
              <a:spcAft>
                <a:spcPts val="0"/>
              </a:spcAft>
              <a:buSzPts val="1500"/>
              <a:buFont typeface="Hind Siliguri Medium"/>
              <a:buNone/>
              <a:defRPr b="0" sz="3700">
                <a:latin typeface="Hind Siliguri Medium"/>
                <a:ea typeface="Hind Siliguri Medium"/>
                <a:cs typeface="Hind Siliguri Medium"/>
                <a:sym typeface="Hind Siliguri Medium"/>
              </a:defRPr>
            </a:lvl6pPr>
            <a:lvl7pPr lvl="6" rtl="0" algn="l">
              <a:lnSpc>
                <a:spcPct val="85000"/>
              </a:lnSpc>
              <a:spcBef>
                <a:spcPts val="0"/>
              </a:spcBef>
              <a:spcAft>
                <a:spcPts val="0"/>
              </a:spcAft>
              <a:buSzPts val="1500"/>
              <a:buFont typeface="Hind Siliguri Medium"/>
              <a:buNone/>
              <a:defRPr b="0" sz="3700">
                <a:latin typeface="Hind Siliguri Medium"/>
                <a:ea typeface="Hind Siliguri Medium"/>
                <a:cs typeface="Hind Siliguri Medium"/>
                <a:sym typeface="Hind Siliguri Medium"/>
              </a:defRPr>
            </a:lvl7pPr>
            <a:lvl8pPr lvl="7" rtl="0" algn="l">
              <a:lnSpc>
                <a:spcPct val="85000"/>
              </a:lnSpc>
              <a:spcBef>
                <a:spcPts val="0"/>
              </a:spcBef>
              <a:spcAft>
                <a:spcPts val="0"/>
              </a:spcAft>
              <a:buSzPts val="1500"/>
              <a:buFont typeface="Hind Siliguri Medium"/>
              <a:buNone/>
              <a:defRPr b="0" sz="3700">
                <a:latin typeface="Hind Siliguri Medium"/>
                <a:ea typeface="Hind Siliguri Medium"/>
                <a:cs typeface="Hind Siliguri Medium"/>
                <a:sym typeface="Hind Siliguri Medium"/>
              </a:defRPr>
            </a:lvl8pPr>
            <a:lvl9pPr lvl="8" rtl="0" algn="l">
              <a:lnSpc>
                <a:spcPct val="85000"/>
              </a:lnSpc>
              <a:spcBef>
                <a:spcPts val="0"/>
              </a:spcBef>
              <a:spcAft>
                <a:spcPts val="0"/>
              </a:spcAft>
              <a:buSzPts val="1500"/>
              <a:buFont typeface="Hind Siliguri Medium"/>
              <a:buNone/>
              <a:defRPr b="0" sz="3700">
                <a:latin typeface="Hind Siliguri Medium"/>
                <a:ea typeface="Hind Siliguri Medium"/>
                <a:cs typeface="Hind Siliguri Medium"/>
                <a:sym typeface="Hind Siliguri Medium"/>
              </a:defRPr>
            </a:lvl9pPr>
          </a:lstStyle>
          <a:p/>
        </p:txBody>
      </p:sp>
      <p:sp>
        <p:nvSpPr>
          <p:cNvPr id="274" name="Google Shape;274;p38"/>
          <p:cNvSpPr txBox="1"/>
          <p:nvPr>
            <p:ph idx="12" type="sldNum"/>
          </p:nvPr>
        </p:nvSpPr>
        <p:spPr>
          <a:xfrm>
            <a:off x="8432800" y="4724400"/>
            <a:ext cx="254100" cy="155700"/>
          </a:xfrm>
          <a:prstGeom prst="rect">
            <a:avLst/>
          </a:prstGeom>
          <a:noFill/>
          <a:ln>
            <a:noFill/>
          </a:ln>
        </p:spPr>
        <p:txBody>
          <a:bodyPr anchorCtr="0" anchor="b" bIns="0" lIns="0" spcFirstLastPara="1" rIns="0" wrap="square" tIns="0">
            <a:noAutofit/>
          </a:bodyPr>
          <a:lstStyle>
            <a:lvl1pPr indent="0" lvl="0" marL="0" marR="0" rtl="0" algn="r">
              <a:spcBef>
                <a:spcPts val="0"/>
              </a:spcBef>
              <a:spcAft>
                <a:spcPts val="0"/>
              </a:spcAft>
              <a:buNone/>
              <a:defRPr>
                <a:solidFill>
                  <a:srgbClr val="B8C0BF"/>
                </a:solidFill>
              </a:defRPr>
            </a:lvl1pPr>
            <a:lvl2pPr indent="0" lvl="1" marL="0" marR="0" rtl="0" algn="r">
              <a:spcBef>
                <a:spcPts val="0"/>
              </a:spcBef>
              <a:spcAft>
                <a:spcPts val="0"/>
              </a:spcAft>
              <a:buNone/>
              <a:defRPr>
                <a:solidFill>
                  <a:srgbClr val="B8C0BF"/>
                </a:solidFill>
              </a:defRPr>
            </a:lvl2pPr>
            <a:lvl3pPr indent="0" lvl="2" marL="0" marR="0" rtl="0" algn="r">
              <a:spcBef>
                <a:spcPts val="0"/>
              </a:spcBef>
              <a:spcAft>
                <a:spcPts val="0"/>
              </a:spcAft>
              <a:buNone/>
              <a:defRPr>
                <a:solidFill>
                  <a:srgbClr val="B8C0BF"/>
                </a:solidFill>
              </a:defRPr>
            </a:lvl3pPr>
            <a:lvl4pPr indent="0" lvl="3" marL="0" marR="0" rtl="0" algn="r">
              <a:spcBef>
                <a:spcPts val="0"/>
              </a:spcBef>
              <a:spcAft>
                <a:spcPts val="0"/>
              </a:spcAft>
              <a:buNone/>
              <a:defRPr>
                <a:solidFill>
                  <a:srgbClr val="B8C0BF"/>
                </a:solidFill>
              </a:defRPr>
            </a:lvl4pPr>
            <a:lvl5pPr indent="0" lvl="4" marL="0" marR="0" rtl="0" algn="r">
              <a:spcBef>
                <a:spcPts val="0"/>
              </a:spcBef>
              <a:spcAft>
                <a:spcPts val="0"/>
              </a:spcAft>
              <a:buNone/>
              <a:defRPr>
                <a:solidFill>
                  <a:srgbClr val="B8C0BF"/>
                </a:solidFill>
              </a:defRPr>
            </a:lvl5pPr>
            <a:lvl6pPr indent="0" lvl="5" marL="0" marR="0" rtl="0" algn="r">
              <a:spcBef>
                <a:spcPts val="0"/>
              </a:spcBef>
              <a:spcAft>
                <a:spcPts val="0"/>
              </a:spcAft>
              <a:buNone/>
              <a:defRPr>
                <a:solidFill>
                  <a:srgbClr val="B8C0BF"/>
                </a:solidFill>
              </a:defRPr>
            </a:lvl6pPr>
            <a:lvl7pPr indent="0" lvl="6" marL="0" marR="0" rtl="0" algn="r">
              <a:spcBef>
                <a:spcPts val="0"/>
              </a:spcBef>
              <a:spcAft>
                <a:spcPts val="0"/>
              </a:spcAft>
              <a:buNone/>
              <a:defRPr>
                <a:solidFill>
                  <a:srgbClr val="B8C0BF"/>
                </a:solidFill>
              </a:defRPr>
            </a:lvl7pPr>
            <a:lvl8pPr indent="0" lvl="7" marL="0" marR="0" rtl="0" algn="r">
              <a:spcBef>
                <a:spcPts val="0"/>
              </a:spcBef>
              <a:spcAft>
                <a:spcPts val="0"/>
              </a:spcAft>
              <a:buNone/>
              <a:defRPr>
                <a:solidFill>
                  <a:srgbClr val="B8C0BF"/>
                </a:solidFill>
              </a:defRPr>
            </a:lvl8pPr>
            <a:lvl9pPr indent="0" lvl="8" marL="0" marR="0" rtl="0" algn="r">
              <a:spcBef>
                <a:spcPts val="0"/>
              </a:spcBef>
              <a:spcAft>
                <a:spcPts val="0"/>
              </a:spcAft>
              <a:buNone/>
              <a:defRPr>
                <a:solidFill>
                  <a:srgbClr val="B8C0BF"/>
                </a:solidFill>
              </a:defRPr>
            </a:lvl9pPr>
          </a:lstStyle>
          <a:p>
            <a:pPr indent="0" lvl="0" marL="0" rtl="0" algn="r">
              <a:spcBef>
                <a:spcPts val="0"/>
              </a:spcBef>
              <a:spcAft>
                <a:spcPts val="0"/>
              </a:spcAft>
              <a:buNone/>
            </a:pPr>
            <a:fld id="{00000000-1234-1234-1234-123412341234}" type="slidenum">
              <a:rPr lang="en-US"/>
              <a:t>‹#›</a:t>
            </a:fld>
            <a:endParaRPr/>
          </a:p>
        </p:txBody>
      </p:sp>
      <p:sp>
        <p:nvSpPr>
          <p:cNvPr id="275" name="Google Shape;275;p38"/>
          <p:cNvSpPr txBox="1"/>
          <p:nvPr>
            <p:ph idx="2" type="title"/>
          </p:nvPr>
        </p:nvSpPr>
        <p:spPr>
          <a:xfrm>
            <a:off x="465079" y="1112950"/>
            <a:ext cx="4002600" cy="566100"/>
          </a:xfrm>
          <a:prstGeom prst="rect">
            <a:avLst/>
          </a:prstGeom>
        </p:spPr>
        <p:txBody>
          <a:bodyPr anchorCtr="0" anchor="b" bIns="0" lIns="0" spcFirstLastPara="1" rIns="0" wrap="square" tIns="45700">
            <a:noAutofit/>
          </a:bodyPr>
          <a:lstStyle>
            <a:lvl1pPr lvl="0" rtl="0">
              <a:spcBef>
                <a:spcPts val="0"/>
              </a:spcBef>
              <a:spcAft>
                <a:spcPts val="0"/>
              </a:spcAft>
              <a:buNone/>
              <a:defRPr sz="1400">
                <a:solidFill>
                  <a:schemeClr val="dk2"/>
                </a:solidFill>
                <a:latin typeface="Crimson Pro Medium"/>
                <a:ea typeface="Crimson Pro Medium"/>
                <a:cs typeface="Crimson Pro Medium"/>
                <a:sym typeface="Crimson Pro Medium"/>
              </a:defRPr>
            </a:lvl1pPr>
            <a:lvl2pPr lvl="1" rtl="0">
              <a:spcBef>
                <a:spcPts val="0"/>
              </a:spcBef>
              <a:spcAft>
                <a:spcPts val="0"/>
              </a:spcAft>
              <a:buNone/>
              <a:defRPr sz="1400">
                <a:solidFill>
                  <a:schemeClr val="dk2"/>
                </a:solidFill>
                <a:latin typeface="Crimson Pro Medium"/>
                <a:ea typeface="Crimson Pro Medium"/>
                <a:cs typeface="Crimson Pro Medium"/>
                <a:sym typeface="Crimson Pro Medium"/>
              </a:defRPr>
            </a:lvl2pPr>
            <a:lvl3pPr lvl="2" rtl="0">
              <a:spcBef>
                <a:spcPts val="0"/>
              </a:spcBef>
              <a:spcAft>
                <a:spcPts val="0"/>
              </a:spcAft>
              <a:buNone/>
              <a:defRPr sz="1400">
                <a:solidFill>
                  <a:schemeClr val="dk2"/>
                </a:solidFill>
                <a:latin typeface="Crimson Pro Medium"/>
                <a:ea typeface="Crimson Pro Medium"/>
                <a:cs typeface="Crimson Pro Medium"/>
                <a:sym typeface="Crimson Pro Medium"/>
              </a:defRPr>
            </a:lvl3pPr>
            <a:lvl4pPr lvl="3" rtl="0">
              <a:spcBef>
                <a:spcPts val="0"/>
              </a:spcBef>
              <a:spcAft>
                <a:spcPts val="0"/>
              </a:spcAft>
              <a:buNone/>
              <a:defRPr sz="1400">
                <a:solidFill>
                  <a:schemeClr val="dk2"/>
                </a:solidFill>
                <a:latin typeface="Crimson Pro Medium"/>
                <a:ea typeface="Crimson Pro Medium"/>
                <a:cs typeface="Crimson Pro Medium"/>
                <a:sym typeface="Crimson Pro Medium"/>
              </a:defRPr>
            </a:lvl4pPr>
            <a:lvl5pPr lvl="4" rtl="0">
              <a:spcBef>
                <a:spcPts val="0"/>
              </a:spcBef>
              <a:spcAft>
                <a:spcPts val="0"/>
              </a:spcAft>
              <a:buNone/>
              <a:defRPr sz="1400">
                <a:solidFill>
                  <a:schemeClr val="dk2"/>
                </a:solidFill>
                <a:latin typeface="Crimson Pro Medium"/>
                <a:ea typeface="Crimson Pro Medium"/>
                <a:cs typeface="Crimson Pro Medium"/>
                <a:sym typeface="Crimson Pro Medium"/>
              </a:defRPr>
            </a:lvl5pPr>
            <a:lvl6pPr lvl="5" rtl="0">
              <a:spcBef>
                <a:spcPts val="0"/>
              </a:spcBef>
              <a:spcAft>
                <a:spcPts val="0"/>
              </a:spcAft>
              <a:buNone/>
              <a:defRPr sz="1400">
                <a:solidFill>
                  <a:schemeClr val="dk2"/>
                </a:solidFill>
                <a:latin typeface="Crimson Pro Medium"/>
                <a:ea typeface="Crimson Pro Medium"/>
                <a:cs typeface="Crimson Pro Medium"/>
                <a:sym typeface="Crimson Pro Medium"/>
              </a:defRPr>
            </a:lvl6pPr>
            <a:lvl7pPr lvl="6" rtl="0">
              <a:spcBef>
                <a:spcPts val="0"/>
              </a:spcBef>
              <a:spcAft>
                <a:spcPts val="0"/>
              </a:spcAft>
              <a:buNone/>
              <a:defRPr sz="1400">
                <a:solidFill>
                  <a:schemeClr val="dk2"/>
                </a:solidFill>
                <a:latin typeface="Crimson Pro Medium"/>
                <a:ea typeface="Crimson Pro Medium"/>
                <a:cs typeface="Crimson Pro Medium"/>
                <a:sym typeface="Crimson Pro Medium"/>
              </a:defRPr>
            </a:lvl7pPr>
            <a:lvl8pPr lvl="7" rtl="0">
              <a:spcBef>
                <a:spcPts val="0"/>
              </a:spcBef>
              <a:spcAft>
                <a:spcPts val="0"/>
              </a:spcAft>
              <a:buNone/>
              <a:defRPr sz="1400">
                <a:solidFill>
                  <a:schemeClr val="dk2"/>
                </a:solidFill>
                <a:latin typeface="Crimson Pro Medium"/>
                <a:ea typeface="Crimson Pro Medium"/>
                <a:cs typeface="Crimson Pro Medium"/>
                <a:sym typeface="Crimson Pro Medium"/>
              </a:defRPr>
            </a:lvl8pPr>
            <a:lvl9pPr lvl="8" rtl="0">
              <a:spcBef>
                <a:spcPts val="0"/>
              </a:spcBef>
              <a:spcAft>
                <a:spcPts val="0"/>
              </a:spcAft>
              <a:buNone/>
              <a:defRPr sz="1400">
                <a:solidFill>
                  <a:schemeClr val="dk2"/>
                </a:solidFill>
                <a:latin typeface="Crimson Pro Medium"/>
                <a:ea typeface="Crimson Pro Medium"/>
                <a:cs typeface="Crimson Pro Medium"/>
                <a:sym typeface="Crimson Pro Medium"/>
              </a:defRPr>
            </a:lvl9pPr>
          </a:lstStyle>
          <a:p/>
        </p:txBody>
      </p:sp>
      <p:cxnSp>
        <p:nvCxnSpPr>
          <p:cNvPr id="276" name="Google Shape;276;p38"/>
          <p:cNvCxnSpPr/>
          <p:nvPr/>
        </p:nvCxnSpPr>
        <p:spPr>
          <a:xfrm>
            <a:off x="457200" y="1833457"/>
            <a:ext cx="4002600" cy="0"/>
          </a:xfrm>
          <a:prstGeom prst="straightConnector1">
            <a:avLst/>
          </a:prstGeom>
          <a:noFill/>
          <a:ln cap="flat" cmpd="sng" w="9525">
            <a:solidFill>
              <a:schemeClr val="dk2"/>
            </a:solidFill>
            <a:prstDash val="solid"/>
            <a:round/>
            <a:headEnd len="sm" w="sm" type="none"/>
            <a:tailEnd len="sm" w="sm" type="none"/>
          </a:ln>
        </p:spPr>
      </p:cxnSp>
      <p:cxnSp>
        <p:nvCxnSpPr>
          <p:cNvPr id="277" name="Google Shape;277;p38"/>
          <p:cNvCxnSpPr/>
          <p:nvPr/>
        </p:nvCxnSpPr>
        <p:spPr>
          <a:xfrm>
            <a:off x="4674527" y="1833457"/>
            <a:ext cx="4005900" cy="0"/>
          </a:xfrm>
          <a:prstGeom prst="straightConnector1">
            <a:avLst/>
          </a:prstGeom>
          <a:noFill/>
          <a:ln cap="flat" cmpd="sng" w="9525">
            <a:solidFill>
              <a:schemeClr val="dk2"/>
            </a:solidFill>
            <a:prstDash val="solid"/>
            <a:round/>
            <a:headEnd len="sm" w="sm" type="none"/>
            <a:tailEnd len="sm" w="sm" type="none"/>
          </a:ln>
        </p:spPr>
      </p:cxnSp>
      <p:sp>
        <p:nvSpPr>
          <p:cNvPr id="278" name="Google Shape;278;p38"/>
          <p:cNvSpPr txBox="1"/>
          <p:nvPr>
            <p:ph idx="3" type="title"/>
          </p:nvPr>
        </p:nvSpPr>
        <p:spPr>
          <a:xfrm>
            <a:off x="4676114" y="1112950"/>
            <a:ext cx="4002600" cy="566100"/>
          </a:xfrm>
          <a:prstGeom prst="rect">
            <a:avLst/>
          </a:prstGeom>
        </p:spPr>
        <p:txBody>
          <a:bodyPr anchorCtr="0" anchor="b" bIns="0" lIns="0" spcFirstLastPara="1" rIns="0" wrap="square" tIns="45700">
            <a:noAutofit/>
          </a:bodyPr>
          <a:lstStyle>
            <a:lvl1pPr lvl="0" rtl="0">
              <a:spcBef>
                <a:spcPts val="0"/>
              </a:spcBef>
              <a:spcAft>
                <a:spcPts val="0"/>
              </a:spcAft>
              <a:buNone/>
              <a:defRPr sz="1400">
                <a:solidFill>
                  <a:schemeClr val="dk2"/>
                </a:solidFill>
                <a:latin typeface="Crimson Pro Medium"/>
                <a:ea typeface="Crimson Pro Medium"/>
                <a:cs typeface="Crimson Pro Medium"/>
                <a:sym typeface="Crimson Pro Medium"/>
              </a:defRPr>
            </a:lvl1pPr>
            <a:lvl2pPr lvl="1" rtl="0">
              <a:spcBef>
                <a:spcPts val="0"/>
              </a:spcBef>
              <a:spcAft>
                <a:spcPts val="0"/>
              </a:spcAft>
              <a:buNone/>
              <a:defRPr sz="1400">
                <a:solidFill>
                  <a:schemeClr val="dk2"/>
                </a:solidFill>
                <a:latin typeface="Crimson Pro Medium"/>
                <a:ea typeface="Crimson Pro Medium"/>
                <a:cs typeface="Crimson Pro Medium"/>
                <a:sym typeface="Crimson Pro Medium"/>
              </a:defRPr>
            </a:lvl2pPr>
            <a:lvl3pPr lvl="2" rtl="0">
              <a:spcBef>
                <a:spcPts val="0"/>
              </a:spcBef>
              <a:spcAft>
                <a:spcPts val="0"/>
              </a:spcAft>
              <a:buNone/>
              <a:defRPr sz="1400">
                <a:solidFill>
                  <a:schemeClr val="dk2"/>
                </a:solidFill>
                <a:latin typeface="Crimson Pro Medium"/>
                <a:ea typeface="Crimson Pro Medium"/>
                <a:cs typeface="Crimson Pro Medium"/>
                <a:sym typeface="Crimson Pro Medium"/>
              </a:defRPr>
            </a:lvl3pPr>
            <a:lvl4pPr lvl="3" rtl="0">
              <a:spcBef>
                <a:spcPts val="0"/>
              </a:spcBef>
              <a:spcAft>
                <a:spcPts val="0"/>
              </a:spcAft>
              <a:buNone/>
              <a:defRPr sz="1400">
                <a:solidFill>
                  <a:schemeClr val="dk2"/>
                </a:solidFill>
                <a:latin typeface="Crimson Pro Medium"/>
                <a:ea typeface="Crimson Pro Medium"/>
                <a:cs typeface="Crimson Pro Medium"/>
                <a:sym typeface="Crimson Pro Medium"/>
              </a:defRPr>
            </a:lvl4pPr>
            <a:lvl5pPr lvl="4" rtl="0">
              <a:spcBef>
                <a:spcPts val="0"/>
              </a:spcBef>
              <a:spcAft>
                <a:spcPts val="0"/>
              </a:spcAft>
              <a:buNone/>
              <a:defRPr sz="1400">
                <a:solidFill>
                  <a:schemeClr val="dk2"/>
                </a:solidFill>
                <a:latin typeface="Crimson Pro Medium"/>
                <a:ea typeface="Crimson Pro Medium"/>
                <a:cs typeface="Crimson Pro Medium"/>
                <a:sym typeface="Crimson Pro Medium"/>
              </a:defRPr>
            </a:lvl5pPr>
            <a:lvl6pPr lvl="5" rtl="0">
              <a:spcBef>
                <a:spcPts val="0"/>
              </a:spcBef>
              <a:spcAft>
                <a:spcPts val="0"/>
              </a:spcAft>
              <a:buNone/>
              <a:defRPr sz="1400">
                <a:solidFill>
                  <a:schemeClr val="dk2"/>
                </a:solidFill>
                <a:latin typeface="Crimson Pro Medium"/>
                <a:ea typeface="Crimson Pro Medium"/>
                <a:cs typeface="Crimson Pro Medium"/>
                <a:sym typeface="Crimson Pro Medium"/>
              </a:defRPr>
            </a:lvl6pPr>
            <a:lvl7pPr lvl="6" rtl="0">
              <a:spcBef>
                <a:spcPts val="0"/>
              </a:spcBef>
              <a:spcAft>
                <a:spcPts val="0"/>
              </a:spcAft>
              <a:buNone/>
              <a:defRPr sz="1400">
                <a:solidFill>
                  <a:schemeClr val="dk2"/>
                </a:solidFill>
                <a:latin typeface="Crimson Pro Medium"/>
                <a:ea typeface="Crimson Pro Medium"/>
                <a:cs typeface="Crimson Pro Medium"/>
                <a:sym typeface="Crimson Pro Medium"/>
              </a:defRPr>
            </a:lvl7pPr>
            <a:lvl8pPr lvl="7" rtl="0">
              <a:spcBef>
                <a:spcPts val="0"/>
              </a:spcBef>
              <a:spcAft>
                <a:spcPts val="0"/>
              </a:spcAft>
              <a:buNone/>
              <a:defRPr sz="1400">
                <a:solidFill>
                  <a:schemeClr val="dk2"/>
                </a:solidFill>
                <a:latin typeface="Crimson Pro Medium"/>
                <a:ea typeface="Crimson Pro Medium"/>
                <a:cs typeface="Crimson Pro Medium"/>
                <a:sym typeface="Crimson Pro Medium"/>
              </a:defRPr>
            </a:lvl8pPr>
            <a:lvl9pPr lvl="8" rtl="0">
              <a:spcBef>
                <a:spcPts val="0"/>
              </a:spcBef>
              <a:spcAft>
                <a:spcPts val="0"/>
              </a:spcAft>
              <a:buNone/>
              <a:defRPr sz="1400">
                <a:solidFill>
                  <a:schemeClr val="dk2"/>
                </a:solidFill>
                <a:latin typeface="Crimson Pro Medium"/>
                <a:ea typeface="Crimson Pro Medium"/>
                <a:cs typeface="Crimson Pro Medium"/>
                <a:sym typeface="Crimson Pro Medium"/>
              </a:defRPr>
            </a:lvl9pPr>
          </a:lstStyle>
          <a:p/>
        </p:txBody>
      </p:sp>
      <p:sp>
        <p:nvSpPr>
          <p:cNvPr id="279" name="Google Shape;279;p38"/>
          <p:cNvSpPr txBox="1"/>
          <p:nvPr>
            <p:ph idx="1" type="body"/>
          </p:nvPr>
        </p:nvSpPr>
        <p:spPr>
          <a:xfrm>
            <a:off x="465079" y="1988497"/>
            <a:ext cx="4002600" cy="2448900"/>
          </a:xfrm>
          <a:prstGeom prst="rect">
            <a:avLst/>
          </a:prstGeom>
        </p:spPr>
        <p:txBody>
          <a:bodyPr anchorCtr="0" anchor="t" bIns="0" lIns="0" spcFirstLastPara="1" rIns="0" wrap="square" tIns="45700">
            <a:noAutofit/>
          </a:bodyPr>
          <a:lstStyle>
            <a:lvl1pPr indent="-228600" lvl="0" marL="457200" rtl="0">
              <a:lnSpc>
                <a:spcPct val="85000"/>
              </a:lnSpc>
              <a:spcBef>
                <a:spcPts val="280"/>
              </a:spcBef>
              <a:spcAft>
                <a:spcPts val="0"/>
              </a:spcAft>
              <a:buSzPts val="1200"/>
              <a:buNone/>
              <a:defRPr sz="1200"/>
            </a:lvl1pPr>
            <a:lvl2pPr indent="-228600" lvl="1" marL="914400" rtl="0">
              <a:lnSpc>
                <a:spcPct val="85000"/>
              </a:lnSpc>
              <a:spcBef>
                <a:spcPts val="280"/>
              </a:spcBef>
              <a:spcAft>
                <a:spcPts val="0"/>
              </a:spcAft>
              <a:buSzPts val="1200"/>
              <a:buNone/>
              <a:defRPr sz="1200"/>
            </a:lvl2pPr>
            <a:lvl3pPr indent="-228600" lvl="2" marL="1371600" rtl="0">
              <a:lnSpc>
                <a:spcPct val="85000"/>
              </a:lnSpc>
              <a:spcBef>
                <a:spcPts val="280"/>
              </a:spcBef>
              <a:spcAft>
                <a:spcPts val="0"/>
              </a:spcAft>
              <a:buSzPts val="1200"/>
              <a:buNone/>
              <a:defRPr sz="1200"/>
            </a:lvl3pPr>
            <a:lvl4pPr indent="-228600" lvl="3" marL="1828800" rtl="0">
              <a:lnSpc>
                <a:spcPct val="85000"/>
              </a:lnSpc>
              <a:spcBef>
                <a:spcPts val="280"/>
              </a:spcBef>
              <a:spcAft>
                <a:spcPts val="0"/>
              </a:spcAft>
              <a:buSzPts val="1200"/>
              <a:buNone/>
              <a:defRPr sz="1200"/>
            </a:lvl4pPr>
            <a:lvl5pPr indent="-228600" lvl="4" marL="2286000" rtl="0">
              <a:lnSpc>
                <a:spcPct val="85000"/>
              </a:lnSpc>
              <a:spcBef>
                <a:spcPts val="280"/>
              </a:spcBef>
              <a:spcAft>
                <a:spcPts val="0"/>
              </a:spcAft>
              <a:buSzPts val="1200"/>
              <a:buNone/>
              <a:defRPr sz="1200"/>
            </a:lvl5pPr>
            <a:lvl6pPr indent="-304800" lvl="5" marL="2743200" rtl="0">
              <a:lnSpc>
                <a:spcPct val="85000"/>
              </a:lnSpc>
              <a:spcBef>
                <a:spcPts val="280"/>
              </a:spcBef>
              <a:spcAft>
                <a:spcPts val="0"/>
              </a:spcAft>
              <a:buSzPts val="1200"/>
              <a:buChar char="•"/>
              <a:defRPr sz="1200"/>
            </a:lvl6pPr>
            <a:lvl7pPr indent="-304800" lvl="6" marL="3200400" rtl="0">
              <a:lnSpc>
                <a:spcPct val="85000"/>
              </a:lnSpc>
              <a:spcBef>
                <a:spcPts val="280"/>
              </a:spcBef>
              <a:spcAft>
                <a:spcPts val="0"/>
              </a:spcAft>
              <a:buSzPts val="1200"/>
              <a:buChar char="•"/>
              <a:defRPr sz="1200"/>
            </a:lvl7pPr>
            <a:lvl8pPr indent="-304800" lvl="7" marL="3657600" rtl="0">
              <a:lnSpc>
                <a:spcPct val="85000"/>
              </a:lnSpc>
              <a:spcBef>
                <a:spcPts val="280"/>
              </a:spcBef>
              <a:spcAft>
                <a:spcPts val="0"/>
              </a:spcAft>
              <a:buSzPts val="1200"/>
              <a:buChar char="•"/>
              <a:defRPr sz="1200"/>
            </a:lvl8pPr>
            <a:lvl9pPr indent="-304800" lvl="8" marL="4114800" rtl="0">
              <a:lnSpc>
                <a:spcPct val="85000"/>
              </a:lnSpc>
              <a:spcBef>
                <a:spcPts val="280"/>
              </a:spcBef>
              <a:spcAft>
                <a:spcPts val="0"/>
              </a:spcAft>
              <a:buSzPts val="1200"/>
              <a:buChar char="•"/>
              <a:defRPr sz="1200"/>
            </a:lvl9pPr>
          </a:lstStyle>
          <a:p/>
        </p:txBody>
      </p:sp>
      <p:sp>
        <p:nvSpPr>
          <p:cNvPr id="280" name="Google Shape;280;p38"/>
          <p:cNvSpPr txBox="1"/>
          <p:nvPr>
            <p:ph idx="4" type="body"/>
          </p:nvPr>
        </p:nvSpPr>
        <p:spPr>
          <a:xfrm>
            <a:off x="4676114" y="1988497"/>
            <a:ext cx="4002600" cy="2448900"/>
          </a:xfrm>
          <a:prstGeom prst="rect">
            <a:avLst/>
          </a:prstGeom>
        </p:spPr>
        <p:txBody>
          <a:bodyPr anchorCtr="0" anchor="t" bIns="0" lIns="0" spcFirstLastPara="1" rIns="0" wrap="square" tIns="45700">
            <a:noAutofit/>
          </a:bodyPr>
          <a:lstStyle>
            <a:lvl1pPr indent="-228600" lvl="0" marL="457200" rtl="0">
              <a:lnSpc>
                <a:spcPct val="85000"/>
              </a:lnSpc>
              <a:spcBef>
                <a:spcPts val="280"/>
              </a:spcBef>
              <a:spcAft>
                <a:spcPts val="0"/>
              </a:spcAft>
              <a:buSzPts val="1200"/>
              <a:buNone/>
              <a:defRPr sz="1200"/>
            </a:lvl1pPr>
            <a:lvl2pPr indent="-228600" lvl="1" marL="914400" rtl="0">
              <a:lnSpc>
                <a:spcPct val="85000"/>
              </a:lnSpc>
              <a:spcBef>
                <a:spcPts val="280"/>
              </a:spcBef>
              <a:spcAft>
                <a:spcPts val="0"/>
              </a:spcAft>
              <a:buSzPts val="1200"/>
              <a:buNone/>
              <a:defRPr sz="1200"/>
            </a:lvl2pPr>
            <a:lvl3pPr indent="-228600" lvl="2" marL="1371600" rtl="0">
              <a:lnSpc>
                <a:spcPct val="85000"/>
              </a:lnSpc>
              <a:spcBef>
                <a:spcPts val="280"/>
              </a:spcBef>
              <a:spcAft>
                <a:spcPts val="0"/>
              </a:spcAft>
              <a:buSzPts val="1200"/>
              <a:buNone/>
              <a:defRPr sz="1200"/>
            </a:lvl3pPr>
            <a:lvl4pPr indent="-228600" lvl="3" marL="1828800" rtl="0">
              <a:lnSpc>
                <a:spcPct val="85000"/>
              </a:lnSpc>
              <a:spcBef>
                <a:spcPts val="280"/>
              </a:spcBef>
              <a:spcAft>
                <a:spcPts val="0"/>
              </a:spcAft>
              <a:buSzPts val="1200"/>
              <a:buNone/>
              <a:defRPr sz="1200"/>
            </a:lvl4pPr>
            <a:lvl5pPr indent="-228600" lvl="4" marL="2286000" rtl="0">
              <a:lnSpc>
                <a:spcPct val="85000"/>
              </a:lnSpc>
              <a:spcBef>
                <a:spcPts val="280"/>
              </a:spcBef>
              <a:spcAft>
                <a:spcPts val="0"/>
              </a:spcAft>
              <a:buSzPts val="1200"/>
              <a:buNone/>
              <a:defRPr sz="1200"/>
            </a:lvl5pPr>
            <a:lvl6pPr indent="-304800" lvl="5" marL="2743200" rtl="0">
              <a:lnSpc>
                <a:spcPct val="85000"/>
              </a:lnSpc>
              <a:spcBef>
                <a:spcPts val="280"/>
              </a:spcBef>
              <a:spcAft>
                <a:spcPts val="0"/>
              </a:spcAft>
              <a:buSzPts val="1200"/>
              <a:buChar char="•"/>
              <a:defRPr sz="1200"/>
            </a:lvl6pPr>
            <a:lvl7pPr indent="-304800" lvl="6" marL="3200400" rtl="0">
              <a:lnSpc>
                <a:spcPct val="85000"/>
              </a:lnSpc>
              <a:spcBef>
                <a:spcPts val="280"/>
              </a:spcBef>
              <a:spcAft>
                <a:spcPts val="0"/>
              </a:spcAft>
              <a:buSzPts val="1200"/>
              <a:buChar char="•"/>
              <a:defRPr sz="1200"/>
            </a:lvl7pPr>
            <a:lvl8pPr indent="-304800" lvl="7" marL="3657600" rtl="0">
              <a:lnSpc>
                <a:spcPct val="85000"/>
              </a:lnSpc>
              <a:spcBef>
                <a:spcPts val="280"/>
              </a:spcBef>
              <a:spcAft>
                <a:spcPts val="0"/>
              </a:spcAft>
              <a:buSzPts val="1200"/>
              <a:buChar char="•"/>
              <a:defRPr sz="1200"/>
            </a:lvl8pPr>
            <a:lvl9pPr indent="-304800" lvl="8" marL="4114800" rtl="0">
              <a:lnSpc>
                <a:spcPct val="85000"/>
              </a:lnSpc>
              <a:spcBef>
                <a:spcPts val="280"/>
              </a:spcBef>
              <a:spcAft>
                <a:spcPts val="0"/>
              </a:spcAft>
              <a:buSzPts val="1200"/>
              <a:buChar char="•"/>
              <a:defRPr sz="1200"/>
            </a:lvl9pPr>
          </a:lstStyle>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ll title  - 2-column with bars - Hind 1">
  <p:cSld name="Small title_2_1_1">
    <p:spTree>
      <p:nvGrpSpPr>
        <p:cNvPr id="281" name="Shape 281"/>
        <p:cNvGrpSpPr/>
        <p:nvPr/>
      </p:nvGrpSpPr>
      <p:grpSpPr>
        <a:xfrm>
          <a:off x="0" y="0"/>
          <a:ext cx="0" cy="0"/>
          <a:chOff x="0" y="0"/>
          <a:chExt cx="0" cy="0"/>
        </a:xfrm>
      </p:grpSpPr>
      <p:cxnSp>
        <p:nvCxnSpPr>
          <p:cNvPr id="282" name="Google Shape;282;p39"/>
          <p:cNvCxnSpPr/>
          <p:nvPr/>
        </p:nvCxnSpPr>
        <p:spPr>
          <a:xfrm>
            <a:off x="463550" y="496888"/>
            <a:ext cx="8223300" cy="0"/>
          </a:xfrm>
          <a:prstGeom prst="straightConnector1">
            <a:avLst/>
          </a:prstGeom>
          <a:noFill/>
          <a:ln cap="flat" cmpd="sng" w="19050">
            <a:solidFill>
              <a:schemeClr val="dk2"/>
            </a:solidFill>
            <a:prstDash val="solid"/>
            <a:round/>
            <a:headEnd len="sm" w="sm" type="none"/>
            <a:tailEnd len="sm" w="sm" type="none"/>
          </a:ln>
        </p:spPr>
      </p:cxnSp>
      <p:sp>
        <p:nvSpPr>
          <p:cNvPr id="283" name="Google Shape;283;p39"/>
          <p:cNvSpPr txBox="1"/>
          <p:nvPr>
            <p:ph type="title"/>
          </p:nvPr>
        </p:nvSpPr>
        <p:spPr>
          <a:xfrm>
            <a:off x="457200" y="643128"/>
            <a:ext cx="8229600" cy="857400"/>
          </a:xfrm>
          <a:prstGeom prst="rect">
            <a:avLst/>
          </a:prstGeom>
          <a:noFill/>
          <a:ln>
            <a:noFill/>
          </a:ln>
        </p:spPr>
        <p:txBody>
          <a:bodyPr anchorCtr="0" anchor="t" bIns="0" lIns="0" spcFirstLastPara="1" rIns="0" wrap="square" tIns="45700">
            <a:noAutofit/>
          </a:bodyPr>
          <a:lstStyle>
            <a:lvl1pPr lvl="0" rtl="0" algn="l">
              <a:lnSpc>
                <a:spcPct val="85000"/>
              </a:lnSpc>
              <a:spcBef>
                <a:spcPts val="0"/>
              </a:spcBef>
              <a:spcAft>
                <a:spcPts val="0"/>
              </a:spcAft>
              <a:buSzPts val="1500"/>
              <a:buFont typeface="Hind Siliguri Medium"/>
              <a:buNone/>
              <a:defRPr sz="1500">
                <a:latin typeface="Hind Siliguri Medium"/>
                <a:ea typeface="Hind Siliguri Medium"/>
                <a:cs typeface="Hind Siliguri Medium"/>
                <a:sym typeface="Hind Siliguri Medium"/>
              </a:defRPr>
            </a:lvl1pPr>
            <a:lvl2pPr lvl="1" rtl="0" algn="l">
              <a:lnSpc>
                <a:spcPct val="85000"/>
              </a:lnSpc>
              <a:spcBef>
                <a:spcPts val="0"/>
              </a:spcBef>
              <a:spcAft>
                <a:spcPts val="0"/>
              </a:spcAft>
              <a:buSzPts val="1500"/>
              <a:buFont typeface="Hind Siliguri Medium"/>
              <a:buNone/>
              <a:defRPr b="0" sz="3700">
                <a:latin typeface="Hind Siliguri Medium"/>
                <a:ea typeface="Hind Siliguri Medium"/>
                <a:cs typeface="Hind Siliguri Medium"/>
                <a:sym typeface="Hind Siliguri Medium"/>
              </a:defRPr>
            </a:lvl2pPr>
            <a:lvl3pPr lvl="2" rtl="0" algn="l">
              <a:lnSpc>
                <a:spcPct val="85000"/>
              </a:lnSpc>
              <a:spcBef>
                <a:spcPts val="0"/>
              </a:spcBef>
              <a:spcAft>
                <a:spcPts val="0"/>
              </a:spcAft>
              <a:buSzPts val="1500"/>
              <a:buFont typeface="Hind Siliguri Medium"/>
              <a:buNone/>
              <a:defRPr b="0" sz="3700">
                <a:latin typeface="Hind Siliguri Medium"/>
                <a:ea typeface="Hind Siliguri Medium"/>
                <a:cs typeface="Hind Siliguri Medium"/>
                <a:sym typeface="Hind Siliguri Medium"/>
              </a:defRPr>
            </a:lvl3pPr>
            <a:lvl4pPr lvl="3" rtl="0" algn="l">
              <a:lnSpc>
                <a:spcPct val="85000"/>
              </a:lnSpc>
              <a:spcBef>
                <a:spcPts val="0"/>
              </a:spcBef>
              <a:spcAft>
                <a:spcPts val="0"/>
              </a:spcAft>
              <a:buSzPts val="1500"/>
              <a:buFont typeface="Hind Siliguri Medium"/>
              <a:buNone/>
              <a:defRPr b="0" sz="3700">
                <a:latin typeface="Hind Siliguri Medium"/>
                <a:ea typeface="Hind Siliguri Medium"/>
                <a:cs typeface="Hind Siliguri Medium"/>
                <a:sym typeface="Hind Siliguri Medium"/>
              </a:defRPr>
            </a:lvl4pPr>
            <a:lvl5pPr lvl="4" rtl="0" algn="l">
              <a:lnSpc>
                <a:spcPct val="85000"/>
              </a:lnSpc>
              <a:spcBef>
                <a:spcPts val="0"/>
              </a:spcBef>
              <a:spcAft>
                <a:spcPts val="0"/>
              </a:spcAft>
              <a:buSzPts val="1500"/>
              <a:buFont typeface="Hind Siliguri Medium"/>
              <a:buNone/>
              <a:defRPr b="0" sz="3700">
                <a:latin typeface="Hind Siliguri Medium"/>
                <a:ea typeface="Hind Siliguri Medium"/>
                <a:cs typeface="Hind Siliguri Medium"/>
                <a:sym typeface="Hind Siliguri Medium"/>
              </a:defRPr>
            </a:lvl5pPr>
            <a:lvl6pPr lvl="5" rtl="0" algn="l">
              <a:lnSpc>
                <a:spcPct val="85000"/>
              </a:lnSpc>
              <a:spcBef>
                <a:spcPts val="0"/>
              </a:spcBef>
              <a:spcAft>
                <a:spcPts val="0"/>
              </a:spcAft>
              <a:buSzPts val="1500"/>
              <a:buFont typeface="Hind Siliguri Medium"/>
              <a:buNone/>
              <a:defRPr b="0" sz="3700">
                <a:latin typeface="Hind Siliguri Medium"/>
                <a:ea typeface="Hind Siliguri Medium"/>
                <a:cs typeface="Hind Siliguri Medium"/>
                <a:sym typeface="Hind Siliguri Medium"/>
              </a:defRPr>
            </a:lvl6pPr>
            <a:lvl7pPr lvl="6" rtl="0" algn="l">
              <a:lnSpc>
                <a:spcPct val="85000"/>
              </a:lnSpc>
              <a:spcBef>
                <a:spcPts val="0"/>
              </a:spcBef>
              <a:spcAft>
                <a:spcPts val="0"/>
              </a:spcAft>
              <a:buSzPts val="1500"/>
              <a:buFont typeface="Hind Siliguri Medium"/>
              <a:buNone/>
              <a:defRPr b="0" sz="3700">
                <a:latin typeface="Hind Siliguri Medium"/>
                <a:ea typeface="Hind Siliguri Medium"/>
                <a:cs typeface="Hind Siliguri Medium"/>
                <a:sym typeface="Hind Siliguri Medium"/>
              </a:defRPr>
            </a:lvl7pPr>
            <a:lvl8pPr lvl="7" rtl="0" algn="l">
              <a:lnSpc>
                <a:spcPct val="85000"/>
              </a:lnSpc>
              <a:spcBef>
                <a:spcPts val="0"/>
              </a:spcBef>
              <a:spcAft>
                <a:spcPts val="0"/>
              </a:spcAft>
              <a:buSzPts val="1500"/>
              <a:buFont typeface="Hind Siliguri Medium"/>
              <a:buNone/>
              <a:defRPr b="0" sz="3700">
                <a:latin typeface="Hind Siliguri Medium"/>
                <a:ea typeface="Hind Siliguri Medium"/>
                <a:cs typeface="Hind Siliguri Medium"/>
                <a:sym typeface="Hind Siliguri Medium"/>
              </a:defRPr>
            </a:lvl8pPr>
            <a:lvl9pPr lvl="8" rtl="0" algn="l">
              <a:lnSpc>
                <a:spcPct val="85000"/>
              </a:lnSpc>
              <a:spcBef>
                <a:spcPts val="0"/>
              </a:spcBef>
              <a:spcAft>
                <a:spcPts val="0"/>
              </a:spcAft>
              <a:buSzPts val="1500"/>
              <a:buFont typeface="Hind Siliguri Medium"/>
              <a:buNone/>
              <a:defRPr b="0" sz="3700">
                <a:latin typeface="Hind Siliguri Medium"/>
                <a:ea typeface="Hind Siliguri Medium"/>
                <a:cs typeface="Hind Siliguri Medium"/>
                <a:sym typeface="Hind Siliguri Medium"/>
              </a:defRPr>
            </a:lvl9pPr>
          </a:lstStyle>
          <a:p/>
        </p:txBody>
      </p:sp>
      <p:sp>
        <p:nvSpPr>
          <p:cNvPr id="284" name="Google Shape;284;p39"/>
          <p:cNvSpPr txBox="1"/>
          <p:nvPr>
            <p:ph idx="12" type="sldNum"/>
          </p:nvPr>
        </p:nvSpPr>
        <p:spPr>
          <a:xfrm>
            <a:off x="8432800" y="4724400"/>
            <a:ext cx="254100" cy="155700"/>
          </a:xfrm>
          <a:prstGeom prst="rect">
            <a:avLst/>
          </a:prstGeom>
          <a:noFill/>
          <a:ln>
            <a:noFill/>
          </a:ln>
        </p:spPr>
        <p:txBody>
          <a:bodyPr anchorCtr="0" anchor="b" bIns="0" lIns="0" spcFirstLastPara="1" rIns="0" wrap="square" tIns="0">
            <a:noAutofit/>
          </a:bodyPr>
          <a:lstStyle>
            <a:lvl1pPr indent="0" lvl="0" marL="0" marR="0" rtl="0" algn="r">
              <a:spcBef>
                <a:spcPts val="0"/>
              </a:spcBef>
              <a:spcAft>
                <a:spcPts val="0"/>
              </a:spcAft>
              <a:buNone/>
              <a:defRPr>
                <a:solidFill>
                  <a:srgbClr val="B8C0BF"/>
                </a:solidFill>
              </a:defRPr>
            </a:lvl1pPr>
            <a:lvl2pPr indent="0" lvl="1" marL="0" marR="0" rtl="0" algn="r">
              <a:spcBef>
                <a:spcPts val="0"/>
              </a:spcBef>
              <a:spcAft>
                <a:spcPts val="0"/>
              </a:spcAft>
              <a:buNone/>
              <a:defRPr>
                <a:solidFill>
                  <a:srgbClr val="B8C0BF"/>
                </a:solidFill>
              </a:defRPr>
            </a:lvl2pPr>
            <a:lvl3pPr indent="0" lvl="2" marL="0" marR="0" rtl="0" algn="r">
              <a:spcBef>
                <a:spcPts val="0"/>
              </a:spcBef>
              <a:spcAft>
                <a:spcPts val="0"/>
              </a:spcAft>
              <a:buNone/>
              <a:defRPr>
                <a:solidFill>
                  <a:srgbClr val="B8C0BF"/>
                </a:solidFill>
              </a:defRPr>
            </a:lvl3pPr>
            <a:lvl4pPr indent="0" lvl="3" marL="0" marR="0" rtl="0" algn="r">
              <a:spcBef>
                <a:spcPts val="0"/>
              </a:spcBef>
              <a:spcAft>
                <a:spcPts val="0"/>
              </a:spcAft>
              <a:buNone/>
              <a:defRPr>
                <a:solidFill>
                  <a:srgbClr val="B8C0BF"/>
                </a:solidFill>
              </a:defRPr>
            </a:lvl4pPr>
            <a:lvl5pPr indent="0" lvl="4" marL="0" marR="0" rtl="0" algn="r">
              <a:spcBef>
                <a:spcPts val="0"/>
              </a:spcBef>
              <a:spcAft>
                <a:spcPts val="0"/>
              </a:spcAft>
              <a:buNone/>
              <a:defRPr>
                <a:solidFill>
                  <a:srgbClr val="B8C0BF"/>
                </a:solidFill>
              </a:defRPr>
            </a:lvl5pPr>
            <a:lvl6pPr indent="0" lvl="5" marL="0" marR="0" rtl="0" algn="r">
              <a:spcBef>
                <a:spcPts val="0"/>
              </a:spcBef>
              <a:spcAft>
                <a:spcPts val="0"/>
              </a:spcAft>
              <a:buNone/>
              <a:defRPr>
                <a:solidFill>
                  <a:srgbClr val="B8C0BF"/>
                </a:solidFill>
              </a:defRPr>
            </a:lvl6pPr>
            <a:lvl7pPr indent="0" lvl="6" marL="0" marR="0" rtl="0" algn="r">
              <a:spcBef>
                <a:spcPts val="0"/>
              </a:spcBef>
              <a:spcAft>
                <a:spcPts val="0"/>
              </a:spcAft>
              <a:buNone/>
              <a:defRPr>
                <a:solidFill>
                  <a:srgbClr val="B8C0BF"/>
                </a:solidFill>
              </a:defRPr>
            </a:lvl7pPr>
            <a:lvl8pPr indent="0" lvl="7" marL="0" marR="0" rtl="0" algn="r">
              <a:spcBef>
                <a:spcPts val="0"/>
              </a:spcBef>
              <a:spcAft>
                <a:spcPts val="0"/>
              </a:spcAft>
              <a:buNone/>
              <a:defRPr>
                <a:solidFill>
                  <a:srgbClr val="B8C0BF"/>
                </a:solidFill>
              </a:defRPr>
            </a:lvl8pPr>
            <a:lvl9pPr indent="0" lvl="8" marL="0" marR="0" rtl="0" algn="r">
              <a:spcBef>
                <a:spcPts val="0"/>
              </a:spcBef>
              <a:spcAft>
                <a:spcPts val="0"/>
              </a:spcAft>
              <a:buNone/>
              <a:defRPr>
                <a:solidFill>
                  <a:srgbClr val="B8C0BF"/>
                </a:solidFill>
              </a:defRPr>
            </a:lvl9pPr>
          </a:lstStyle>
          <a:p>
            <a:pPr indent="0" lvl="0" marL="0" rtl="0" algn="r">
              <a:spcBef>
                <a:spcPts val="0"/>
              </a:spcBef>
              <a:spcAft>
                <a:spcPts val="0"/>
              </a:spcAft>
              <a:buNone/>
            </a:pPr>
            <a:fld id="{00000000-1234-1234-1234-123412341234}" type="slidenum">
              <a:rPr lang="en-US"/>
              <a:t>‹#›</a:t>
            </a:fld>
            <a:endParaRPr/>
          </a:p>
        </p:txBody>
      </p:sp>
      <p:sp>
        <p:nvSpPr>
          <p:cNvPr id="285" name="Google Shape;285;p39"/>
          <p:cNvSpPr txBox="1"/>
          <p:nvPr>
            <p:ph idx="2" type="title"/>
          </p:nvPr>
        </p:nvSpPr>
        <p:spPr>
          <a:xfrm>
            <a:off x="465079" y="1112950"/>
            <a:ext cx="4002600" cy="566100"/>
          </a:xfrm>
          <a:prstGeom prst="rect">
            <a:avLst/>
          </a:prstGeom>
        </p:spPr>
        <p:txBody>
          <a:bodyPr anchorCtr="0" anchor="b" bIns="0" lIns="0" spcFirstLastPara="1" rIns="0" wrap="square" tIns="45700">
            <a:noAutofit/>
          </a:bodyPr>
          <a:lstStyle>
            <a:lvl1pPr lvl="0" rtl="0">
              <a:spcBef>
                <a:spcPts val="0"/>
              </a:spcBef>
              <a:spcAft>
                <a:spcPts val="0"/>
              </a:spcAft>
              <a:buNone/>
              <a:defRPr sz="1300">
                <a:latin typeface="Hind Siliguri Medium"/>
                <a:ea typeface="Hind Siliguri Medium"/>
                <a:cs typeface="Hind Siliguri Medium"/>
                <a:sym typeface="Hind Siliguri Medium"/>
              </a:defRPr>
            </a:lvl1pPr>
            <a:lvl2pPr lvl="1" rtl="0">
              <a:spcBef>
                <a:spcPts val="0"/>
              </a:spcBef>
              <a:spcAft>
                <a:spcPts val="0"/>
              </a:spcAft>
              <a:buNone/>
              <a:defRPr sz="1300">
                <a:latin typeface="Hind Siliguri Medium"/>
                <a:ea typeface="Hind Siliguri Medium"/>
                <a:cs typeface="Hind Siliguri Medium"/>
                <a:sym typeface="Hind Siliguri Medium"/>
              </a:defRPr>
            </a:lvl2pPr>
            <a:lvl3pPr lvl="2" rtl="0">
              <a:spcBef>
                <a:spcPts val="0"/>
              </a:spcBef>
              <a:spcAft>
                <a:spcPts val="0"/>
              </a:spcAft>
              <a:buNone/>
              <a:defRPr sz="1300">
                <a:latin typeface="Hind Siliguri Medium"/>
                <a:ea typeface="Hind Siliguri Medium"/>
                <a:cs typeface="Hind Siliguri Medium"/>
                <a:sym typeface="Hind Siliguri Medium"/>
              </a:defRPr>
            </a:lvl3pPr>
            <a:lvl4pPr lvl="3" rtl="0">
              <a:spcBef>
                <a:spcPts val="0"/>
              </a:spcBef>
              <a:spcAft>
                <a:spcPts val="0"/>
              </a:spcAft>
              <a:buNone/>
              <a:defRPr sz="1300">
                <a:latin typeface="Hind Siliguri Medium"/>
                <a:ea typeface="Hind Siliguri Medium"/>
                <a:cs typeface="Hind Siliguri Medium"/>
                <a:sym typeface="Hind Siliguri Medium"/>
              </a:defRPr>
            </a:lvl4pPr>
            <a:lvl5pPr lvl="4" rtl="0">
              <a:spcBef>
                <a:spcPts val="0"/>
              </a:spcBef>
              <a:spcAft>
                <a:spcPts val="0"/>
              </a:spcAft>
              <a:buNone/>
              <a:defRPr sz="1300">
                <a:latin typeface="Hind Siliguri Medium"/>
                <a:ea typeface="Hind Siliguri Medium"/>
                <a:cs typeface="Hind Siliguri Medium"/>
                <a:sym typeface="Hind Siliguri Medium"/>
              </a:defRPr>
            </a:lvl5pPr>
            <a:lvl6pPr lvl="5" rtl="0">
              <a:spcBef>
                <a:spcPts val="0"/>
              </a:spcBef>
              <a:spcAft>
                <a:spcPts val="0"/>
              </a:spcAft>
              <a:buNone/>
              <a:defRPr sz="1300">
                <a:latin typeface="Hind Siliguri Medium"/>
                <a:ea typeface="Hind Siliguri Medium"/>
                <a:cs typeface="Hind Siliguri Medium"/>
                <a:sym typeface="Hind Siliguri Medium"/>
              </a:defRPr>
            </a:lvl6pPr>
            <a:lvl7pPr lvl="6" rtl="0">
              <a:spcBef>
                <a:spcPts val="0"/>
              </a:spcBef>
              <a:spcAft>
                <a:spcPts val="0"/>
              </a:spcAft>
              <a:buNone/>
              <a:defRPr sz="1300">
                <a:latin typeface="Hind Siliguri Medium"/>
                <a:ea typeface="Hind Siliguri Medium"/>
                <a:cs typeface="Hind Siliguri Medium"/>
                <a:sym typeface="Hind Siliguri Medium"/>
              </a:defRPr>
            </a:lvl7pPr>
            <a:lvl8pPr lvl="7" rtl="0">
              <a:spcBef>
                <a:spcPts val="0"/>
              </a:spcBef>
              <a:spcAft>
                <a:spcPts val="0"/>
              </a:spcAft>
              <a:buNone/>
              <a:defRPr sz="1300">
                <a:latin typeface="Hind Siliguri Medium"/>
                <a:ea typeface="Hind Siliguri Medium"/>
                <a:cs typeface="Hind Siliguri Medium"/>
                <a:sym typeface="Hind Siliguri Medium"/>
              </a:defRPr>
            </a:lvl8pPr>
            <a:lvl9pPr lvl="8" rtl="0">
              <a:spcBef>
                <a:spcPts val="0"/>
              </a:spcBef>
              <a:spcAft>
                <a:spcPts val="0"/>
              </a:spcAft>
              <a:buNone/>
              <a:defRPr sz="1300">
                <a:latin typeface="Hind Siliguri Medium"/>
                <a:ea typeface="Hind Siliguri Medium"/>
                <a:cs typeface="Hind Siliguri Medium"/>
                <a:sym typeface="Hind Siliguri Medium"/>
              </a:defRPr>
            </a:lvl9pPr>
          </a:lstStyle>
          <a:p/>
        </p:txBody>
      </p:sp>
      <p:cxnSp>
        <p:nvCxnSpPr>
          <p:cNvPr id="286" name="Google Shape;286;p39"/>
          <p:cNvCxnSpPr/>
          <p:nvPr/>
        </p:nvCxnSpPr>
        <p:spPr>
          <a:xfrm>
            <a:off x="457200" y="1833457"/>
            <a:ext cx="4002600" cy="0"/>
          </a:xfrm>
          <a:prstGeom prst="straightConnector1">
            <a:avLst/>
          </a:prstGeom>
          <a:noFill/>
          <a:ln cap="flat" cmpd="sng" w="9525">
            <a:solidFill>
              <a:schemeClr val="dk2"/>
            </a:solidFill>
            <a:prstDash val="solid"/>
            <a:round/>
            <a:headEnd len="sm" w="sm" type="none"/>
            <a:tailEnd len="sm" w="sm" type="none"/>
          </a:ln>
        </p:spPr>
      </p:cxnSp>
      <p:cxnSp>
        <p:nvCxnSpPr>
          <p:cNvPr id="287" name="Google Shape;287;p39"/>
          <p:cNvCxnSpPr/>
          <p:nvPr/>
        </p:nvCxnSpPr>
        <p:spPr>
          <a:xfrm>
            <a:off x="4674527" y="1833457"/>
            <a:ext cx="4005900" cy="0"/>
          </a:xfrm>
          <a:prstGeom prst="straightConnector1">
            <a:avLst/>
          </a:prstGeom>
          <a:noFill/>
          <a:ln cap="flat" cmpd="sng" w="9525">
            <a:solidFill>
              <a:schemeClr val="dk2"/>
            </a:solidFill>
            <a:prstDash val="solid"/>
            <a:round/>
            <a:headEnd len="sm" w="sm" type="none"/>
            <a:tailEnd len="sm" w="sm" type="none"/>
          </a:ln>
        </p:spPr>
      </p:cxnSp>
      <p:sp>
        <p:nvSpPr>
          <p:cNvPr id="288" name="Google Shape;288;p39"/>
          <p:cNvSpPr txBox="1"/>
          <p:nvPr>
            <p:ph idx="3" type="title"/>
          </p:nvPr>
        </p:nvSpPr>
        <p:spPr>
          <a:xfrm>
            <a:off x="4676114" y="1112950"/>
            <a:ext cx="4002600" cy="566100"/>
          </a:xfrm>
          <a:prstGeom prst="rect">
            <a:avLst/>
          </a:prstGeom>
        </p:spPr>
        <p:txBody>
          <a:bodyPr anchorCtr="0" anchor="b" bIns="0" lIns="0" spcFirstLastPara="1" rIns="0" wrap="square" tIns="45700">
            <a:noAutofit/>
          </a:bodyPr>
          <a:lstStyle>
            <a:lvl1pPr lvl="0" rtl="0">
              <a:spcBef>
                <a:spcPts val="0"/>
              </a:spcBef>
              <a:spcAft>
                <a:spcPts val="0"/>
              </a:spcAft>
              <a:buNone/>
              <a:defRPr sz="1300">
                <a:latin typeface="Hind Siliguri Medium"/>
                <a:ea typeface="Hind Siliguri Medium"/>
                <a:cs typeface="Hind Siliguri Medium"/>
                <a:sym typeface="Hind Siliguri Medium"/>
              </a:defRPr>
            </a:lvl1pPr>
            <a:lvl2pPr lvl="1" rtl="0">
              <a:spcBef>
                <a:spcPts val="0"/>
              </a:spcBef>
              <a:spcAft>
                <a:spcPts val="0"/>
              </a:spcAft>
              <a:buNone/>
              <a:defRPr sz="1300">
                <a:latin typeface="Hind Siliguri Medium"/>
                <a:ea typeface="Hind Siliguri Medium"/>
                <a:cs typeface="Hind Siliguri Medium"/>
                <a:sym typeface="Hind Siliguri Medium"/>
              </a:defRPr>
            </a:lvl2pPr>
            <a:lvl3pPr lvl="2" rtl="0">
              <a:spcBef>
                <a:spcPts val="0"/>
              </a:spcBef>
              <a:spcAft>
                <a:spcPts val="0"/>
              </a:spcAft>
              <a:buNone/>
              <a:defRPr sz="1300">
                <a:latin typeface="Hind Siliguri Medium"/>
                <a:ea typeface="Hind Siliguri Medium"/>
                <a:cs typeface="Hind Siliguri Medium"/>
                <a:sym typeface="Hind Siliguri Medium"/>
              </a:defRPr>
            </a:lvl3pPr>
            <a:lvl4pPr lvl="3" rtl="0">
              <a:spcBef>
                <a:spcPts val="0"/>
              </a:spcBef>
              <a:spcAft>
                <a:spcPts val="0"/>
              </a:spcAft>
              <a:buNone/>
              <a:defRPr sz="1300">
                <a:latin typeface="Hind Siliguri Medium"/>
                <a:ea typeface="Hind Siliguri Medium"/>
                <a:cs typeface="Hind Siliguri Medium"/>
                <a:sym typeface="Hind Siliguri Medium"/>
              </a:defRPr>
            </a:lvl4pPr>
            <a:lvl5pPr lvl="4" rtl="0">
              <a:spcBef>
                <a:spcPts val="0"/>
              </a:spcBef>
              <a:spcAft>
                <a:spcPts val="0"/>
              </a:spcAft>
              <a:buNone/>
              <a:defRPr sz="1300">
                <a:latin typeface="Hind Siliguri Medium"/>
                <a:ea typeface="Hind Siliguri Medium"/>
                <a:cs typeface="Hind Siliguri Medium"/>
                <a:sym typeface="Hind Siliguri Medium"/>
              </a:defRPr>
            </a:lvl5pPr>
            <a:lvl6pPr lvl="5" rtl="0">
              <a:spcBef>
                <a:spcPts val="0"/>
              </a:spcBef>
              <a:spcAft>
                <a:spcPts val="0"/>
              </a:spcAft>
              <a:buNone/>
              <a:defRPr sz="1300">
                <a:latin typeface="Hind Siliguri Medium"/>
                <a:ea typeface="Hind Siliguri Medium"/>
                <a:cs typeface="Hind Siliguri Medium"/>
                <a:sym typeface="Hind Siliguri Medium"/>
              </a:defRPr>
            </a:lvl6pPr>
            <a:lvl7pPr lvl="6" rtl="0">
              <a:spcBef>
                <a:spcPts val="0"/>
              </a:spcBef>
              <a:spcAft>
                <a:spcPts val="0"/>
              </a:spcAft>
              <a:buNone/>
              <a:defRPr sz="1300">
                <a:latin typeface="Hind Siliguri Medium"/>
                <a:ea typeface="Hind Siliguri Medium"/>
                <a:cs typeface="Hind Siliguri Medium"/>
                <a:sym typeface="Hind Siliguri Medium"/>
              </a:defRPr>
            </a:lvl7pPr>
            <a:lvl8pPr lvl="7" rtl="0">
              <a:spcBef>
                <a:spcPts val="0"/>
              </a:spcBef>
              <a:spcAft>
                <a:spcPts val="0"/>
              </a:spcAft>
              <a:buNone/>
              <a:defRPr sz="1300">
                <a:latin typeface="Hind Siliguri Medium"/>
                <a:ea typeface="Hind Siliguri Medium"/>
                <a:cs typeface="Hind Siliguri Medium"/>
                <a:sym typeface="Hind Siliguri Medium"/>
              </a:defRPr>
            </a:lvl8pPr>
            <a:lvl9pPr lvl="8" rtl="0">
              <a:spcBef>
                <a:spcPts val="0"/>
              </a:spcBef>
              <a:spcAft>
                <a:spcPts val="0"/>
              </a:spcAft>
              <a:buNone/>
              <a:defRPr sz="1300">
                <a:latin typeface="Hind Siliguri Medium"/>
                <a:ea typeface="Hind Siliguri Medium"/>
                <a:cs typeface="Hind Siliguri Medium"/>
                <a:sym typeface="Hind Siliguri Medium"/>
              </a:defRPr>
            </a:lvl9pPr>
          </a:lstStyle>
          <a:p/>
        </p:txBody>
      </p:sp>
      <p:sp>
        <p:nvSpPr>
          <p:cNvPr id="289" name="Google Shape;289;p39"/>
          <p:cNvSpPr txBox="1"/>
          <p:nvPr>
            <p:ph idx="1" type="body"/>
          </p:nvPr>
        </p:nvSpPr>
        <p:spPr>
          <a:xfrm>
            <a:off x="465079" y="1988497"/>
            <a:ext cx="4002600" cy="2448900"/>
          </a:xfrm>
          <a:prstGeom prst="rect">
            <a:avLst/>
          </a:prstGeom>
        </p:spPr>
        <p:txBody>
          <a:bodyPr anchorCtr="0" anchor="t" bIns="0" lIns="0" spcFirstLastPara="1" rIns="0" wrap="square" tIns="45700">
            <a:noAutofit/>
          </a:bodyPr>
          <a:lstStyle>
            <a:lvl1pPr indent="-228600" lvl="0" marL="457200" rtl="0">
              <a:lnSpc>
                <a:spcPct val="85000"/>
              </a:lnSpc>
              <a:spcBef>
                <a:spcPts val="280"/>
              </a:spcBef>
              <a:spcAft>
                <a:spcPts val="0"/>
              </a:spcAft>
              <a:buSzPts val="1200"/>
              <a:buNone/>
              <a:defRPr sz="1200"/>
            </a:lvl1pPr>
            <a:lvl2pPr indent="-228600" lvl="1" marL="914400" rtl="0">
              <a:lnSpc>
                <a:spcPct val="85000"/>
              </a:lnSpc>
              <a:spcBef>
                <a:spcPts val="280"/>
              </a:spcBef>
              <a:spcAft>
                <a:spcPts val="0"/>
              </a:spcAft>
              <a:buSzPts val="1200"/>
              <a:buNone/>
              <a:defRPr sz="1200"/>
            </a:lvl2pPr>
            <a:lvl3pPr indent="-228600" lvl="2" marL="1371600" rtl="0">
              <a:lnSpc>
                <a:spcPct val="85000"/>
              </a:lnSpc>
              <a:spcBef>
                <a:spcPts val="280"/>
              </a:spcBef>
              <a:spcAft>
                <a:spcPts val="0"/>
              </a:spcAft>
              <a:buSzPts val="1200"/>
              <a:buNone/>
              <a:defRPr sz="1200"/>
            </a:lvl3pPr>
            <a:lvl4pPr indent="-228600" lvl="3" marL="1828800" rtl="0">
              <a:lnSpc>
                <a:spcPct val="85000"/>
              </a:lnSpc>
              <a:spcBef>
                <a:spcPts val="280"/>
              </a:spcBef>
              <a:spcAft>
                <a:spcPts val="0"/>
              </a:spcAft>
              <a:buSzPts val="1200"/>
              <a:buNone/>
              <a:defRPr sz="1200"/>
            </a:lvl4pPr>
            <a:lvl5pPr indent="-228600" lvl="4" marL="2286000" rtl="0">
              <a:lnSpc>
                <a:spcPct val="85000"/>
              </a:lnSpc>
              <a:spcBef>
                <a:spcPts val="280"/>
              </a:spcBef>
              <a:spcAft>
                <a:spcPts val="0"/>
              </a:spcAft>
              <a:buSzPts val="1200"/>
              <a:buNone/>
              <a:defRPr sz="1200"/>
            </a:lvl5pPr>
            <a:lvl6pPr indent="-304800" lvl="5" marL="2743200" rtl="0">
              <a:lnSpc>
                <a:spcPct val="85000"/>
              </a:lnSpc>
              <a:spcBef>
                <a:spcPts val="280"/>
              </a:spcBef>
              <a:spcAft>
                <a:spcPts val="0"/>
              </a:spcAft>
              <a:buSzPts val="1200"/>
              <a:buChar char="•"/>
              <a:defRPr sz="1200"/>
            </a:lvl6pPr>
            <a:lvl7pPr indent="-304800" lvl="6" marL="3200400" rtl="0">
              <a:lnSpc>
                <a:spcPct val="85000"/>
              </a:lnSpc>
              <a:spcBef>
                <a:spcPts val="280"/>
              </a:spcBef>
              <a:spcAft>
                <a:spcPts val="0"/>
              </a:spcAft>
              <a:buSzPts val="1200"/>
              <a:buChar char="•"/>
              <a:defRPr sz="1200"/>
            </a:lvl7pPr>
            <a:lvl8pPr indent="-304800" lvl="7" marL="3657600" rtl="0">
              <a:lnSpc>
                <a:spcPct val="85000"/>
              </a:lnSpc>
              <a:spcBef>
                <a:spcPts val="280"/>
              </a:spcBef>
              <a:spcAft>
                <a:spcPts val="0"/>
              </a:spcAft>
              <a:buSzPts val="1200"/>
              <a:buChar char="•"/>
              <a:defRPr sz="1200"/>
            </a:lvl8pPr>
            <a:lvl9pPr indent="-304800" lvl="8" marL="4114800" rtl="0">
              <a:lnSpc>
                <a:spcPct val="85000"/>
              </a:lnSpc>
              <a:spcBef>
                <a:spcPts val="280"/>
              </a:spcBef>
              <a:spcAft>
                <a:spcPts val="0"/>
              </a:spcAft>
              <a:buSzPts val="1200"/>
              <a:buChar char="•"/>
              <a:defRPr sz="1200"/>
            </a:lvl9pPr>
          </a:lstStyle>
          <a:p/>
        </p:txBody>
      </p:sp>
      <p:sp>
        <p:nvSpPr>
          <p:cNvPr id="290" name="Google Shape;290;p39"/>
          <p:cNvSpPr txBox="1"/>
          <p:nvPr>
            <p:ph idx="4" type="body"/>
          </p:nvPr>
        </p:nvSpPr>
        <p:spPr>
          <a:xfrm>
            <a:off x="4676114" y="1988497"/>
            <a:ext cx="4002600" cy="2448900"/>
          </a:xfrm>
          <a:prstGeom prst="rect">
            <a:avLst/>
          </a:prstGeom>
        </p:spPr>
        <p:txBody>
          <a:bodyPr anchorCtr="0" anchor="t" bIns="0" lIns="0" spcFirstLastPara="1" rIns="0" wrap="square" tIns="45700">
            <a:noAutofit/>
          </a:bodyPr>
          <a:lstStyle>
            <a:lvl1pPr indent="-228600" lvl="0" marL="457200" rtl="0">
              <a:lnSpc>
                <a:spcPct val="85000"/>
              </a:lnSpc>
              <a:spcBef>
                <a:spcPts val="280"/>
              </a:spcBef>
              <a:spcAft>
                <a:spcPts val="0"/>
              </a:spcAft>
              <a:buSzPts val="1200"/>
              <a:buNone/>
              <a:defRPr sz="1200"/>
            </a:lvl1pPr>
            <a:lvl2pPr indent="-228600" lvl="1" marL="914400" rtl="0">
              <a:lnSpc>
                <a:spcPct val="85000"/>
              </a:lnSpc>
              <a:spcBef>
                <a:spcPts val="280"/>
              </a:spcBef>
              <a:spcAft>
                <a:spcPts val="0"/>
              </a:spcAft>
              <a:buSzPts val="1200"/>
              <a:buNone/>
              <a:defRPr sz="1200"/>
            </a:lvl2pPr>
            <a:lvl3pPr indent="-228600" lvl="2" marL="1371600" rtl="0">
              <a:lnSpc>
                <a:spcPct val="85000"/>
              </a:lnSpc>
              <a:spcBef>
                <a:spcPts val="280"/>
              </a:spcBef>
              <a:spcAft>
                <a:spcPts val="0"/>
              </a:spcAft>
              <a:buSzPts val="1200"/>
              <a:buNone/>
              <a:defRPr sz="1200"/>
            </a:lvl3pPr>
            <a:lvl4pPr indent="-228600" lvl="3" marL="1828800" rtl="0">
              <a:lnSpc>
                <a:spcPct val="85000"/>
              </a:lnSpc>
              <a:spcBef>
                <a:spcPts val="280"/>
              </a:spcBef>
              <a:spcAft>
                <a:spcPts val="0"/>
              </a:spcAft>
              <a:buSzPts val="1200"/>
              <a:buNone/>
              <a:defRPr sz="1200"/>
            </a:lvl4pPr>
            <a:lvl5pPr indent="-228600" lvl="4" marL="2286000" rtl="0">
              <a:lnSpc>
                <a:spcPct val="85000"/>
              </a:lnSpc>
              <a:spcBef>
                <a:spcPts val="280"/>
              </a:spcBef>
              <a:spcAft>
                <a:spcPts val="0"/>
              </a:spcAft>
              <a:buSzPts val="1200"/>
              <a:buNone/>
              <a:defRPr sz="1200"/>
            </a:lvl5pPr>
            <a:lvl6pPr indent="-304800" lvl="5" marL="2743200" rtl="0">
              <a:lnSpc>
                <a:spcPct val="85000"/>
              </a:lnSpc>
              <a:spcBef>
                <a:spcPts val="280"/>
              </a:spcBef>
              <a:spcAft>
                <a:spcPts val="0"/>
              </a:spcAft>
              <a:buSzPts val="1200"/>
              <a:buChar char="•"/>
              <a:defRPr sz="1200"/>
            </a:lvl6pPr>
            <a:lvl7pPr indent="-304800" lvl="6" marL="3200400" rtl="0">
              <a:lnSpc>
                <a:spcPct val="85000"/>
              </a:lnSpc>
              <a:spcBef>
                <a:spcPts val="280"/>
              </a:spcBef>
              <a:spcAft>
                <a:spcPts val="0"/>
              </a:spcAft>
              <a:buSzPts val="1200"/>
              <a:buChar char="•"/>
              <a:defRPr sz="1200"/>
            </a:lvl7pPr>
            <a:lvl8pPr indent="-304800" lvl="7" marL="3657600" rtl="0">
              <a:lnSpc>
                <a:spcPct val="85000"/>
              </a:lnSpc>
              <a:spcBef>
                <a:spcPts val="280"/>
              </a:spcBef>
              <a:spcAft>
                <a:spcPts val="0"/>
              </a:spcAft>
              <a:buSzPts val="1200"/>
              <a:buChar char="•"/>
              <a:defRPr sz="1200"/>
            </a:lvl8pPr>
            <a:lvl9pPr indent="-304800" lvl="8" marL="4114800" rtl="0">
              <a:lnSpc>
                <a:spcPct val="85000"/>
              </a:lnSpc>
              <a:spcBef>
                <a:spcPts val="280"/>
              </a:spcBef>
              <a:spcAft>
                <a:spcPts val="0"/>
              </a:spcAft>
              <a:buSzPts val="1200"/>
              <a:buChar char="•"/>
              <a:defRPr sz="1200"/>
            </a:lvl9pPr>
          </a:lstStyle>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ll title  - 4-column - Crimson">
  <p:cSld name="Small title_1">
    <p:spTree>
      <p:nvGrpSpPr>
        <p:cNvPr id="291" name="Shape 291"/>
        <p:cNvGrpSpPr/>
        <p:nvPr/>
      </p:nvGrpSpPr>
      <p:grpSpPr>
        <a:xfrm>
          <a:off x="0" y="0"/>
          <a:ext cx="0" cy="0"/>
          <a:chOff x="0" y="0"/>
          <a:chExt cx="0" cy="0"/>
        </a:xfrm>
      </p:grpSpPr>
      <p:sp>
        <p:nvSpPr>
          <p:cNvPr id="292" name="Google Shape;292;p40"/>
          <p:cNvSpPr txBox="1"/>
          <p:nvPr>
            <p:ph idx="1" type="body"/>
          </p:nvPr>
        </p:nvSpPr>
        <p:spPr>
          <a:xfrm>
            <a:off x="6795650" y="1988500"/>
            <a:ext cx="1892400" cy="2448900"/>
          </a:xfrm>
          <a:prstGeom prst="rect">
            <a:avLst/>
          </a:prstGeom>
        </p:spPr>
        <p:txBody>
          <a:bodyPr anchorCtr="0" anchor="t" bIns="0" lIns="0" spcFirstLastPara="1" rIns="0" wrap="square" tIns="45700">
            <a:noAutofit/>
          </a:bodyPr>
          <a:lstStyle>
            <a:lvl1pPr indent="-228600" lvl="0" marL="457200" rtl="0">
              <a:lnSpc>
                <a:spcPct val="85000"/>
              </a:lnSpc>
              <a:spcBef>
                <a:spcPts val="280"/>
              </a:spcBef>
              <a:spcAft>
                <a:spcPts val="0"/>
              </a:spcAft>
              <a:buSzPts val="1200"/>
              <a:buNone/>
              <a:defRPr sz="1200"/>
            </a:lvl1pPr>
            <a:lvl2pPr indent="-228600" lvl="1" marL="914400" rtl="0">
              <a:lnSpc>
                <a:spcPct val="85000"/>
              </a:lnSpc>
              <a:spcBef>
                <a:spcPts val="280"/>
              </a:spcBef>
              <a:spcAft>
                <a:spcPts val="0"/>
              </a:spcAft>
              <a:buSzPts val="1200"/>
              <a:buNone/>
              <a:defRPr sz="1200"/>
            </a:lvl2pPr>
            <a:lvl3pPr indent="-228600" lvl="2" marL="1371600" rtl="0">
              <a:lnSpc>
                <a:spcPct val="85000"/>
              </a:lnSpc>
              <a:spcBef>
                <a:spcPts val="280"/>
              </a:spcBef>
              <a:spcAft>
                <a:spcPts val="0"/>
              </a:spcAft>
              <a:buSzPts val="1200"/>
              <a:buNone/>
              <a:defRPr sz="1200"/>
            </a:lvl3pPr>
            <a:lvl4pPr indent="-228600" lvl="3" marL="1828800" rtl="0">
              <a:lnSpc>
                <a:spcPct val="85000"/>
              </a:lnSpc>
              <a:spcBef>
                <a:spcPts val="280"/>
              </a:spcBef>
              <a:spcAft>
                <a:spcPts val="0"/>
              </a:spcAft>
              <a:buSzPts val="1200"/>
              <a:buNone/>
              <a:defRPr sz="1200"/>
            </a:lvl4pPr>
            <a:lvl5pPr indent="-228600" lvl="4" marL="2286000" rtl="0">
              <a:lnSpc>
                <a:spcPct val="85000"/>
              </a:lnSpc>
              <a:spcBef>
                <a:spcPts val="280"/>
              </a:spcBef>
              <a:spcAft>
                <a:spcPts val="0"/>
              </a:spcAft>
              <a:buSzPts val="1200"/>
              <a:buNone/>
              <a:defRPr sz="1200"/>
            </a:lvl5pPr>
            <a:lvl6pPr indent="-304800" lvl="5" marL="2743200" rtl="0">
              <a:lnSpc>
                <a:spcPct val="85000"/>
              </a:lnSpc>
              <a:spcBef>
                <a:spcPts val="280"/>
              </a:spcBef>
              <a:spcAft>
                <a:spcPts val="0"/>
              </a:spcAft>
              <a:buSzPts val="1200"/>
              <a:buChar char="•"/>
              <a:defRPr sz="1200"/>
            </a:lvl6pPr>
            <a:lvl7pPr indent="-304800" lvl="6" marL="3200400" rtl="0">
              <a:lnSpc>
                <a:spcPct val="85000"/>
              </a:lnSpc>
              <a:spcBef>
                <a:spcPts val="280"/>
              </a:spcBef>
              <a:spcAft>
                <a:spcPts val="0"/>
              </a:spcAft>
              <a:buSzPts val="1200"/>
              <a:buChar char="•"/>
              <a:defRPr sz="1200"/>
            </a:lvl7pPr>
            <a:lvl8pPr indent="-304800" lvl="7" marL="3657600" rtl="0">
              <a:lnSpc>
                <a:spcPct val="85000"/>
              </a:lnSpc>
              <a:spcBef>
                <a:spcPts val="280"/>
              </a:spcBef>
              <a:spcAft>
                <a:spcPts val="0"/>
              </a:spcAft>
              <a:buSzPts val="1200"/>
              <a:buChar char="•"/>
              <a:defRPr sz="1200"/>
            </a:lvl8pPr>
            <a:lvl9pPr indent="-304800" lvl="8" marL="4114800" rtl="0">
              <a:lnSpc>
                <a:spcPct val="85000"/>
              </a:lnSpc>
              <a:spcBef>
                <a:spcPts val="280"/>
              </a:spcBef>
              <a:spcAft>
                <a:spcPts val="0"/>
              </a:spcAft>
              <a:buSzPts val="1200"/>
              <a:buChar char="•"/>
              <a:defRPr sz="1200"/>
            </a:lvl9pPr>
          </a:lstStyle>
          <a:p/>
        </p:txBody>
      </p:sp>
      <p:sp>
        <p:nvSpPr>
          <p:cNvPr id="293" name="Google Shape;293;p40"/>
          <p:cNvSpPr txBox="1"/>
          <p:nvPr>
            <p:ph type="title"/>
          </p:nvPr>
        </p:nvSpPr>
        <p:spPr>
          <a:xfrm>
            <a:off x="460925" y="1112958"/>
            <a:ext cx="1892400" cy="566100"/>
          </a:xfrm>
          <a:prstGeom prst="rect">
            <a:avLst/>
          </a:prstGeom>
        </p:spPr>
        <p:txBody>
          <a:bodyPr anchorCtr="0" anchor="b" bIns="0" lIns="0" spcFirstLastPara="1" rIns="0" wrap="square" tIns="45700">
            <a:noAutofit/>
          </a:bodyPr>
          <a:lstStyle>
            <a:lvl1pPr lvl="0">
              <a:spcBef>
                <a:spcPts val="0"/>
              </a:spcBef>
              <a:spcAft>
                <a:spcPts val="0"/>
              </a:spcAft>
              <a:buNone/>
              <a:defRPr sz="1200">
                <a:solidFill>
                  <a:schemeClr val="dk2"/>
                </a:solidFill>
                <a:latin typeface="Crimson Pro Medium"/>
                <a:ea typeface="Crimson Pro Medium"/>
                <a:cs typeface="Crimson Pro Medium"/>
                <a:sym typeface="Crimson Pro Medium"/>
              </a:defRPr>
            </a:lvl1pPr>
            <a:lvl2pPr lvl="1">
              <a:spcBef>
                <a:spcPts val="0"/>
              </a:spcBef>
              <a:spcAft>
                <a:spcPts val="0"/>
              </a:spcAft>
              <a:buNone/>
              <a:defRPr sz="1200">
                <a:solidFill>
                  <a:schemeClr val="dk2"/>
                </a:solidFill>
                <a:latin typeface="Crimson Pro Medium"/>
                <a:ea typeface="Crimson Pro Medium"/>
                <a:cs typeface="Crimson Pro Medium"/>
                <a:sym typeface="Crimson Pro Medium"/>
              </a:defRPr>
            </a:lvl2pPr>
            <a:lvl3pPr lvl="2">
              <a:spcBef>
                <a:spcPts val="0"/>
              </a:spcBef>
              <a:spcAft>
                <a:spcPts val="0"/>
              </a:spcAft>
              <a:buNone/>
              <a:defRPr sz="1200">
                <a:solidFill>
                  <a:schemeClr val="dk2"/>
                </a:solidFill>
                <a:latin typeface="Crimson Pro Medium"/>
                <a:ea typeface="Crimson Pro Medium"/>
                <a:cs typeface="Crimson Pro Medium"/>
                <a:sym typeface="Crimson Pro Medium"/>
              </a:defRPr>
            </a:lvl3pPr>
            <a:lvl4pPr lvl="3">
              <a:spcBef>
                <a:spcPts val="0"/>
              </a:spcBef>
              <a:spcAft>
                <a:spcPts val="0"/>
              </a:spcAft>
              <a:buNone/>
              <a:defRPr sz="1200">
                <a:solidFill>
                  <a:schemeClr val="dk2"/>
                </a:solidFill>
                <a:latin typeface="Crimson Pro Medium"/>
                <a:ea typeface="Crimson Pro Medium"/>
                <a:cs typeface="Crimson Pro Medium"/>
                <a:sym typeface="Crimson Pro Medium"/>
              </a:defRPr>
            </a:lvl4pPr>
            <a:lvl5pPr lvl="4">
              <a:spcBef>
                <a:spcPts val="0"/>
              </a:spcBef>
              <a:spcAft>
                <a:spcPts val="0"/>
              </a:spcAft>
              <a:buNone/>
              <a:defRPr sz="1200">
                <a:solidFill>
                  <a:schemeClr val="dk2"/>
                </a:solidFill>
                <a:latin typeface="Crimson Pro Medium"/>
                <a:ea typeface="Crimson Pro Medium"/>
                <a:cs typeface="Crimson Pro Medium"/>
                <a:sym typeface="Crimson Pro Medium"/>
              </a:defRPr>
            </a:lvl5pPr>
            <a:lvl6pPr lvl="5">
              <a:spcBef>
                <a:spcPts val="0"/>
              </a:spcBef>
              <a:spcAft>
                <a:spcPts val="0"/>
              </a:spcAft>
              <a:buNone/>
              <a:defRPr sz="1200">
                <a:solidFill>
                  <a:schemeClr val="dk2"/>
                </a:solidFill>
                <a:latin typeface="Crimson Pro Medium"/>
                <a:ea typeface="Crimson Pro Medium"/>
                <a:cs typeface="Crimson Pro Medium"/>
                <a:sym typeface="Crimson Pro Medium"/>
              </a:defRPr>
            </a:lvl6pPr>
            <a:lvl7pPr lvl="6">
              <a:spcBef>
                <a:spcPts val="0"/>
              </a:spcBef>
              <a:spcAft>
                <a:spcPts val="0"/>
              </a:spcAft>
              <a:buNone/>
              <a:defRPr sz="1200">
                <a:solidFill>
                  <a:schemeClr val="dk2"/>
                </a:solidFill>
                <a:latin typeface="Crimson Pro Medium"/>
                <a:ea typeface="Crimson Pro Medium"/>
                <a:cs typeface="Crimson Pro Medium"/>
                <a:sym typeface="Crimson Pro Medium"/>
              </a:defRPr>
            </a:lvl7pPr>
            <a:lvl8pPr lvl="7">
              <a:spcBef>
                <a:spcPts val="0"/>
              </a:spcBef>
              <a:spcAft>
                <a:spcPts val="0"/>
              </a:spcAft>
              <a:buNone/>
              <a:defRPr sz="1200">
                <a:solidFill>
                  <a:schemeClr val="dk2"/>
                </a:solidFill>
                <a:latin typeface="Crimson Pro Medium"/>
                <a:ea typeface="Crimson Pro Medium"/>
                <a:cs typeface="Crimson Pro Medium"/>
                <a:sym typeface="Crimson Pro Medium"/>
              </a:defRPr>
            </a:lvl8pPr>
            <a:lvl9pPr lvl="8">
              <a:spcBef>
                <a:spcPts val="0"/>
              </a:spcBef>
              <a:spcAft>
                <a:spcPts val="0"/>
              </a:spcAft>
              <a:buNone/>
              <a:defRPr sz="1200">
                <a:solidFill>
                  <a:schemeClr val="dk2"/>
                </a:solidFill>
                <a:latin typeface="Crimson Pro Medium"/>
                <a:ea typeface="Crimson Pro Medium"/>
                <a:cs typeface="Crimson Pro Medium"/>
                <a:sym typeface="Crimson Pro Medium"/>
              </a:defRPr>
            </a:lvl9pPr>
          </a:lstStyle>
          <a:p/>
        </p:txBody>
      </p:sp>
      <p:cxnSp>
        <p:nvCxnSpPr>
          <p:cNvPr id="294" name="Google Shape;294;p40"/>
          <p:cNvCxnSpPr/>
          <p:nvPr/>
        </p:nvCxnSpPr>
        <p:spPr>
          <a:xfrm>
            <a:off x="463550" y="496888"/>
            <a:ext cx="8223300" cy="0"/>
          </a:xfrm>
          <a:prstGeom prst="straightConnector1">
            <a:avLst/>
          </a:prstGeom>
          <a:noFill/>
          <a:ln cap="flat" cmpd="sng" w="19050">
            <a:solidFill>
              <a:schemeClr val="dk2"/>
            </a:solidFill>
            <a:prstDash val="solid"/>
            <a:round/>
            <a:headEnd len="sm" w="sm" type="none"/>
            <a:tailEnd len="sm" w="sm" type="none"/>
          </a:ln>
        </p:spPr>
      </p:cxnSp>
      <p:sp>
        <p:nvSpPr>
          <p:cNvPr id="295" name="Google Shape;295;p40"/>
          <p:cNvSpPr txBox="1"/>
          <p:nvPr>
            <p:ph idx="2" type="title"/>
          </p:nvPr>
        </p:nvSpPr>
        <p:spPr>
          <a:xfrm>
            <a:off x="457200" y="643126"/>
            <a:ext cx="8229600" cy="566100"/>
          </a:xfrm>
          <a:prstGeom prst="rect">
            <a:avLst/>
          </a:prstGeom>
          <a:noFill/>
          <a:ln>
            <a:noFill/>
          </a:ln>
        </p:spPr>
        <p:txBody>
          <a:bodyPr anchorCtr="0" anchor="t" bIns="0" lIns="0" spcFirstLastPara="1" rIns="0" wrap="square" tIns="45700">
            <a:noAutofit/>
          </a:bodyPr>
          <a:lstStyle>
            <a:lvl1pPr lvl="0" rtl="0" algn="l">
              <a:lnSpc>
                <a:spcPct val="85000"/>
              </a:lnSpc>
              <a:spcBef>
                <a:spcPts val="0"/>
              </a:spcBef>
              <a:spcAft>
                <a:spcPts val="0"/>
              </a:spcAft>
              <a:buSzPts val="1500"/>
              <a:buFont typeface="Hind Siliguri Medium"/>
              <a:buNone/>
              <a:defRPr sz="1500">
                <a:latin typeface="Hind Siliguri Medium"/>
                <a:ea typeface="Hind Siliguri Medium"/>
                <a:cs typeface="Hind Siliguri Medium"/>
                <a:sym typeface="Hind Siliguri Medium"/>
              </a:defRPr>
            </a:lvl1pPr>
            <a:lvl2pPr lvl="1" rtl="0" algn="l">
              <a:lnSpc>
                <a:spcPct val="85000"/>
              </a:lnSpc>
              <a:spcBef>
                <a:spcPts val="0"/>
              </a:spcBef>
              <a:spcAft>
                <a:spcPts val="0"/>
              </a:spcAft>
              <a:buSzPts val="1500"/>
              <a:buFont typeface="Hind Siliguri Medium"/>
              <a:buNone/>
              <a:defRPr b="0" sz="3700">
                <a:latin typeface="Hind Siliguri Medium"/>
                <a:ea typeface="Hind Siliguri Medium"/>
                <a:cs typeface="Hind Siliguri Medium"/>
                <a:sym typeface="Hind Siliguri Medium"/>
              </a:defRPr>
            </a:lvl2pPr>
            <a:lvl3pPr lvl="2" rtl="0" algn="l">
              <a:lnSpc>
                <a:spcPct val="85000"/>
              </a:lnSpc>
              <a:spcBef>
                <a:spcPts val="0"/>
              </a:spcBef>
              <a:spcAft>
                <a:spcPts val="0"/>
              </a:spcAft>
              <a:buSzPts val="1500"/>
              <a:buFont typeface="Hind Siliguri Medium"/>
              <a:buNone/>
              <a:defRPr b="0" sz="3700">
                <a:latin typeface="Hind Siliguri Medium"/>
                <a:ea typeface="Hind Siliguri Medium"/>
                <a:cs typeface="Hind Siliguri Medium"/>
                <a:sym typeface="Hind Siliguri Medium"/>
              </a:defRPr>
            </a:lvl3pPr>
            <a:lvl4pPr lvl="3" rtl="0" algn="l">
              <a:lnSpc>
                <a:spcPct val="85000"/>
              </a:lnSpc>
              <a:spcBef>
                <a:spcPts val="0"/>
              </a:spcBef>
              <a:spcAft>
                <a:spcPts val="0"/>
              </a:spcAft>
              <a:buSzPts val="1500"/>
              <a:buFont typeface="Hind Siliguri Medium"/>
              <a:buNone/>
              <a:defRPr b="0" sz="3700">
                <a:latin typeface="Hind Siliguri Medium"/>
                <a:ea typeface="Hind Siliguri Medium"/>
                <a:cs typeface="Hind Siliguri Medium"/>
                <a:sym typeface="Hind Siliguri Medium"/>
              </a:defRPr>
            </a:lvl4pPr>
            <a:lvl5pPr lvl="4" rtl="0" algn="l">
              <a:lnSpc>
                <a:spcPct val="85000"/>
              </a:lnSpc>
              <a:spcBef>
                <a:spcPts val="0"/>
              </a:spcBef>
              <a:spcAft>
                <a:spcPts val="0"/>
              </a:spcAft>
              <a:buSzPts val="1500"/>
              <a:buFont typeface="Hind Siliguri Medium"/>
              <a:buNone/>
              <a:defRPr b="0" sz="3700">
                <a:latin typeface="Hind Siliguri Medium"/>
                <a:ea typeface="Hind Siliguri Medium"/>
                <a:cs typeface="Hind Siliguri Medium"/>
                <a:sym typeface="Hind Siliguri Medium"/>
              </a:defRPr>
            </a:lvl5pPr>
            <a:lvl6pPr lvl="5" rtl="0" algn="l">
              <a:lnSpc>
                <a:spcPct val="85000"/>
              </a:lnSpc>
              <a:spcBef>
                <a:spcPts val="0"/>
              </a:spcBef>
              <a:spcAft>
                <a:spcPts val="0"/>
              </a:spcAft>
              <a:buSzPts val="1500"/>
              <a:buFont typeface="Hind Siliguri Medium"/>
              <a:buNone/>
              <a:defRPr b="0" sz="3700">
                <a:latin typeface="Hind Siliguri Medium"/>
                <a:ea typeface="Hind Siliguri Medium"/>
                <a:cs typeface="Hind Siliguri Medium"/>
                <a:sym typeface="Hind Siliguri Medium"/>
              </a:defRPr>
            </a:lvl6pPr>
            <a:lvl7pPr lvl="6" rtl="0" algn="l">
              <a:lnSpc>
                <a:spcPct val="85000"/>
              </a:lnSpc>
              <a:spcBef>
                <a:spcPts val="0"/>
              </a:spcBef>
              <a:spcAft>
                <a:spcPts val="0"/>
              </a:spcAft>
              <a:buSzPts val="1500"/>
              <a:buFont typeface="Hind Siliguri Medium"/>
              <a:buNone/>
              <a:defRPr b="0" sz="3700">
                <a:latin typeface="Hind Siliguri Medium"/>
                <a:ea typeface="Hind Siliguri Medium"/>
                <a:cs typeface="Hind Siliguri Medium"/>
                <a:sym typeface="Hind Siliguri Medium"/>
              </a:defRPr>
            </a:lvl7pPr>
            <a:lvl8pPr lvl="7" rtl="0" algn="l">
              <a:lnSpc>
                <a:spcPct val="85000"/>
              </a:lnSpc>
              <a:spcBef>
                <a:spcPts val="0"/>
              </a:spcBef>
              <a:spcAft>
                <a:spcPts val="0"/>
              </a:spcAft>
              <a:buSzPts val="1500"/>
              <a:buFont typeface="Hind Siliguri Medium"/>
              <a:buNone/>
              <a:defRPr b="0" sz="3700">
                <a:latin typeface="Hind Siliguri Medium"/>
                <a:ea typeface="Hind Siliguri Medium"/>
                <a:cs typeface="Hind Siliguri Medium"/>
                <a:sym typeface="Hind Siliguri Medium"/>
              </a:defRPr>
            </a:lvl8pPr>
            <a:lvl9pPr lvl="8" rtl="0" algn="l">
              <a:lnSpc>
                <a:spcPct val="85000"/>
              </a:lnSpc>
              <a:spcBef>
                <a:spcPts val="0"/>
              </a:spcBef>
              <a:spcAft>
                <a:spcPts val="0"/>
              </a:spcAft>
              <a:buSzPts val="1500"/>
              <a:buFont typeface="Hind Siliguri Medium"/>
              <a:buNone/>
              <a:defRPr b="0" sz="3700">
                <a:latin typeface="Hind Siliguri Medium"/>
                <a:ea typeface="Hind Siliguri Medium"/>
                <a:cs typeface="Hind Siliguri Medium"/>
                <a:sym typeface="Hind Siliguri Medium"/>
              </a:defRPr>
            </a:lvl9pPr>
          </a:lstStyle>
          <a:p/>
        </p:txBody>
      </p:sp>
      <p:sp>
        <p:nvSpPr>
          <p:cNvPr id="296" name="Google Shape;296;p40"/>
          <p:cNvSpPr txBox="1"/>
          <p:nvPr>
            <p:ph idx="12" type="sldNum"/>
          </p:nvPr>
        </p:nvSpPr>
        <p:spPr>
          <a:xfrm>
            <a:off x="8432800" y="4724400"/>
            <a:ext cx="254100" cy="155700"/>
          </a:xfrm>
          <a:prstGeom prst="rect">
            <a:avLst/>
          </a:prstGeom>
          <a:noFill/>
          <a:ln>
            <a:noFill/>
          </a:ln>
        </p:spPr>
        <p:txBody>
          <a:bodyPr anchorCtr="0" anchor="b" bIns="0" lIns="0" spcFirstLastPara="1" rIns="0" wrap="square" tIns="0">
            <a:noAutofit/>
          </a:bodyPr>
          <a:lstStyle>
            <a:lvl1pPr indent="0" lvl="0" marL="0" marR="0" rtl="0" algn="r">
              <a:spcBef>
                <a:spcPts val="0"/>
              </a:spcBef>
              <a:spcAft>
                <a:spcPts val="0"/>
              </a:spcAft>
              <a:buNone/>
              <a:defRPr>
                <a:solidFill>
                  <a:srgbClr val="B8C0BF"/>
                </a:solidFill>
              </a:defRPr>
            </a:lvl1pPr>
            <a:lvl2pPr indent="0" lvl="1" marL="0" marR="0" rtl="0" algn="r">
              <a:spcBef>
                <a:spcPts val="0"/>
              </a:spcBef>
              <a:spcAft>
                <a:spcPts val="0"/>
              </a:spcAft>
              <a:buNone/>
              <a:defRPr>
                <a:solidFill>
                  <a:srgbClr val="B8C0BF"/>
                </a:solidFill>
              </a:defRPr>
            </a:lvl2pPr>
            <a:lvl3pPr indent="0" lvl="2" marL="0" marR="0" rtl="0" algn="r">
              <a:spcBef>
                <a:spcPts val="0"/>
              </a:spcBef>
              <a:spcAft>
                <a:spcPts val="0"/>
              </a:spcAft>
              <a:buNone/>
              <a:defRPr>
                <a:solidFill>
                  <a:srgbClr val="B8C0BF"/>
                </a:solidFill>
              </a:defRPr>
            </a:lvl3pPr>
            <a:lvl4pPr indent="0" lvl="3" marL="0" marR="0" rtl="0" algn="r">
              <a:spcBef>
                <a:spcPts val="0"/>
              </a:spcBef>
              <a:spcAft>
                <a:spcPts val="0"/>
              </a:spcAft>
              <a:buNone/>
              <a:defRPr>
                <a:solidFill>
                  <a:srgbClr val="B8C0BF"/>
                </a:solidFill>
              </a:defRPr>
            </a:lvl4pPr>
            <a:lvl5pPr indent="0" lvl="4" marL="0" marR="0" rtl="0" algn="r">
              <a:spcBef>
                <a:spcPts val="0"/>
              </a:spcBef>
              <a:spcAft>
                <a:spcPts val="0"/>
              </a:spcAft>
              <a:buNone/>
              <a:defRPr>
                <a:solidFill>
                  <a:srgbClr val="B8C0BF"/>
                </a:solidFill>
              </a:defRPr>
            </a:lvl5pPr>
            <a:lvl6pPr indent="0" lvl="5" marL="0" marR="0" rtl="0" algn="r">
              <a:spcBef>
                <a:spcPts val="0"/>
              </a:spcBef>
              <a:spcAft>
                <a:spcPts val="0"/>
              </a:spcAft>
              <a:buNone/>
              <a:defRPr>
                <a:solidFill>
                  <a:srgbClr val="B8C0BF"/>
                </a:solidFill>
              </a:defRPr>
            </a:lvl6pPr>
            <a:lvl7pPr indent="0" lvl="6" marL="0" marR="0" rtl="0" algn="r">
              <a:spcBef>
                <a:spcPts val="0"/>
              </a:spcBef>
              <a:spcAft>
                <a:spcPts val="0"/>
              </a:spcAft>
              <a:buNone/>
              <a:defRPr>
                <a:solidFill>
                  <a:srgbClr val="B8C0BF"/>
                </a:solidFill>
              </a:defRPr>
            </a:lvl7pPr>
            <a:lvl8pPr indent="0" lvl="7" marL="0" marR="0" rtl="0" algn="r">
              <a:spcBef>
                <a:spcPts val="0"/>
              </a:spcBef>
              <a:spcAft>
                <a:spcPts val="0"/>
              </a:spcAft>
              <a:buNone/>
              <a:defRPr>
                <a:solidFill>
                  <a:srgbClr val="B8C0BF"/>
                </a:solidFill>
              </a:defRPr>
            </a:lvl8pPr>
            <a:lvl9pPr indent="0" lvl="8" marL="0" marR="0" rtl="0" algn="r">
              <a:spcBef>
                <a:spcPts val="0"/>
              </a:spcBef>
              <a:spcAft>
                <a:spcPts val="0"/>
              </a:spcAft>
              <a:buNone/>
              <a:defRPr>
                <a:solidFill>
                  <a:srgbClr val="B8C0BF"/>
                </a:solidFill>
              </a:defRPr>
            </a:lvl9pPr>
          </a:lstStyle>
          <a:p>
            <a:pPr indent="0" lvl="0" marL="0" rtl="0" algn="r">
              <a:spcBef>
                <a:spcPts val="0"/>
              </a:spcBef>
              <a:spcAft>
                <a:spcPts val="0"/>
              </a:spcAft>
              <a:buNone/>
            </a:pPr>
            <a:fld id="{00000000-1234-1234-1234-123412341234}" type="slidenum">
              <a:rPr lang="en-US"/>
              <a:t>‹#›</a:t>
            </a:fld>
            <a:endParaRPr/>
          </a:p>
        </p:txBody>
      </p:sp>
      <p:cxnSp>
        <p:nvCxnSpPr>
          <p:cNvPr id="297" name="Google Shape;297;p40"/>
          <p:cNvCxnSpPr/>
          <p:nvPr/>
        </p:nvCxnSpPr>
        <p:spPr>
          <a:xfrm>
            <a:off x="457200" y="1833461"/>
            <a:ext cx="1892400" cy="0"/>
          </a:xfrm>
          <a:prstGeom prst="straightConnector1">
            <a:avLst/>
          </a:prstGeom>
          <a:noFill/>
          <a:ln cap="flat" cmpd="sng" w="9525">
            <a:solidFill>
              <a:schemeClr val="dk2"/>
            </a:solidFill>
            <a:prstDash val="solid"/>
            <a:round/>
            <a:headEnd len="sm" w="sm" type="none"/>
            <a:tailEnd len="sm" w="sm" type="none"/>
          </a:ln>
        </p:spPr>
      </p:cxnSp>
      <p:cxnSp>
        <p:nvCxnSpPr>
          <p:cNvPr id="298" name="Google Shape;298;p40"/>
          <p:cNvCxnSpPr/>
          <p:nvPr/>
        </p:nvCxnSpPr>
        <p:spPr>
          <a:xfrm>
            <a:off x="2571750" y="1833461"/>
            <a:ext cx="1893900" cy="0"/>
          </a:xfrm>
          <a:prstGeom prst="straightConnector1">
            <a:avLst/>
          </a:prstGeom>
          <a:noFill/>
          <a:ln cap="flat" cmpd="sng" w="9525">
            <a:solidFill>
              <a:schemeClr val="dk2"/>
            </a:solidFill>
            <a:prstDash val="solid"/>
            <a:round/>
            <a:headEnd len="sm" w="sm" type="none"/>
            <a:tailEnd len="sm" w="sm" type="none"/>
          </a:ln>
        </p:spPr>
      </p:cxnSp>
      <p:cxnSp>
        <p:nvCxnSpPr>
          <p:cNvPr id="299" name="Google Shape;299;p40"/>
          <p:cNvCxnSpPr/>
          <p:nvPr/>
        </p:nvCxnSpPr>
        <p:spPr>
          <a:xfrm>
            <a:off x="4678362" y="1833461"/>
            <a:ext cx="1893900" cy="0"/>
          </a:xfrm>
          <a:prstGeom prst="straightConnector1">
            <a:avLst/>
          </a:prstGeom>
          <a:noFill/>
          <a:ln cap="flat" cmpd="sng" w="9525">
            <a:solidFill>
              <a:schemeClr val="dk2"/>
            </a:solidFill>
            <a:prstDash val="solid"/>
            <a:round/>
            <a:headEnd len="sm" w="sm" type="none"/>
            <a:tailEnd len="sm" w="sm" type="none"/>
          </a:ln>
        </p:spPr>
      </p:cxnSp>
      <p:cxnSp>
        <p:nvCxnSpPr>
          <p:cNvPr id="300" name="Google Shape;300;p40"/>
          <p:cNvCxnSpPr/>
          <p:nvPr/>
        </p:nvCxnSpPr>
        <p:spPr>
          <a:xfrm>
            <a:off x="6794499" y="1833461"/>
            <a:ext cx="1892400" cy="0"/>
          </a:xfrm>
          <a:prstGeom prst="straightConnector1">
            <a:avLst/>
          </a:prstGeom>
          <a:noFill/>
          <a:ln cap="flat" cmpd="sng" w="9525">
            <a:solidFill>
              <a:schemeClr val="dk2"/>
            </a:solidFill>
            <a:prstDash val="solid"/>
            <a:round/>
            <a:headEnd len="sm" w="sm" type="none"/>
            <a:tailEnd len="sm" w="sm" type="none"/>
          </a:ln>
        </p:spPr>
      </p:cxnSp>
      <p:sp>
        <p:nvSpPr>
          <p:cNvPr id="301" name="Google Shape;301;p40"/>
          <p:cNvSpPr txBox="1"/>
          <p:nvPr>
            <p:ph idx="3" type="title"/>
          </p:nvPr>
        </p:nvSpPr>
        <p:spPr>
          <a:xfrm>
            <a:off x="2572500" y="1112958"/>
            <a:ext cx="1892400" cy="566100"/>
          </a:xfrm>
          <a:prstGeom prst="rect">
            <a:avLst/>
          </a:prstGeom>
        </p:spPr>
        <p:txBody>
          <a:bodyPr anchorCtr="0" anchor="b" bIns="0" lIns="0" spcFirstLastPara="1" rIns="0" wrap="square" tIns="45700">
            <a:noAutofit/>
          </a:bodyPr>
          <a:lstStyle>
            <a:lvl1pPr lvl="0" rtl="0">
              <a:spcBef>
                <a:spcPts val="0"/>
              </a:spcBef>
              <a:spcAft>
                <a:spcPts val="0"/>
              </a:spcAft>
              <a:buNone/>
              <a:defRPr sz="1200">
                <a:solidFill>
                  <a:schemeClr val="dk2"/>
                </a:solidFill>
                <a:latin typeface="Crimson Pro Medium"/>
                <a:ea typeface="Crimson Pro Medium"/>
                <a:cs typeface="Crimson Pro Medium"/>
                <a:sym typeface="Crimson Pro Medium"/>
              </a:defRPr>
            </a:lvl1pPr>
            <a:lvl2pPr lvl="1" rtl="0">
              <a:spcBef>
                <a:spcPts val="0"/>
              </a:spcBef>
              <a:spcAft>
                <a:spcPts val="0"/>
              </a:spcAft>
              <a:buNone/>
              <a:defRPr sz="1200">
                <a:solidFill>
                  <a:schemeClr val="dk2"/>
                </a:solidFill>
                <a:latin typeface="Crimson Pro Medium"/>
                <a:ea typeface="Crimson Pro Medium"/>
                <a:cs typeface="Crimson Pro Medium"/>
                <a:sym typeface="Crimson Pro Medium"/>
              </a:defRPr>
            </a:lvl2pPr>
            <a:lvl3pPr lvl="2" rtl="0">
              <a:spcBef>
                <a:spcPts val="0"/>
              </a:spcBef>
              <a:spcAft>
                <a:spcPts val="0"/>
              </a:spcAft>
              <a:buNone/>
              <a:defRPr sz="1200">
                <a:solidFill>
                  <a:schemeClr val="dk2"/>
                </a:solidFill>
                <a:latin typeface="Crimson Pro Medium"/>
                <a:ea typeface="Crimson Pro Medium"/>
                <a:cs typeface="Crimson Pro Medium"/>
                <a:sym typeface="Crimson Pro Medium"/>
              </a:defRPr>
            </a:lvl3pPr>
            <a:lvl4pPr lvl="3" rtl="0">
              <a:spcBef>
                <a:spcPts val="0"/>
              </a:spcBef>
              <a:spcAft>
                <a:spcPts val="0"/>
              </a:spcAft>
              <a:buNone/>
              <a:defRPr sz="1200">
                <a:solidFill>
                  <a:schemeClr val="dk2"/>
                </a:solidFill>
                <a:latin typeface="Crimson Pro Medium"/>
                <a:ea typeface="Crimson Pro Medium"/>
                <a:cs typeface="Crimson Pro Medium"/>
                <a:sym typeface="Crimson Pro Medium"/>
              </a:defRPr>
            </a:lvl4pPr>
            <a:lvl5pPr lvl="4" rtl="0">
              <a:spcBef>
                <a:spcPts val="0"/>
              </a:spcBef>
              <a:spcAft>
                <a:spcPts val="0"/>
              </a:spcAft>
              <a:buNone/>
              <a:defRPr sz="1200">
                <a:solidFill>
                  <a:schemeClr val="dk2"/>
                </a:solidFill>
                <a:latin typeface="Crimson Pro Medium"/>
                <a:ea typeface="Crimson Pro Medium"/>
                <a:cs typeface="Crimson Pro Medium"/>
                <a:sym typeface="Crimson Pro Medium"/>
              </a:defRPr>
            </a:lvl5pPr>
            <a:lvl6pPr lvl="5" rtl="0">
              <a:spcBef>
                <a:spcPts val="0"/>
              </a:spcBef>
              <a:spcAft>
                <a:spcPts val="0"/>
              </a:spcAft>
              <a:buNone/>
              <a:defRPr sz="1200">
                <a:solidFill>
                  <a:schemeClr val="dk2"/>
                </a:solidFill>
                <a:latin typeface="Crimson Pro Medium"/>
                <a:ea typeface="Crimson Pro Medium"/>
                <a:cs typeface="Crimson Pro Medium"/>
                <a:sym typeface="Crimson Pro Medium"/>
              </a:defRPr>
            </a:lvl6pPr>
            <a:lvl7pPr lvl="6" rtl="0">
              <a:spcBef>
                <a:spcPts val="0"/>
              </a:spcBef>
              <a:spcAft>
                <a:spcPts val="0"/>
              </a:spcAft>
              <a:buNone/>
              <a:defRPr sz="1200">
                <a:solidFill>
                  <a:schemeClr val="dk2"/>
                </a:solidFill>
                <a:latin typeface="Crimson Pro Medium"/>
                <a:ea typeface="Crimson Pro Medium"/>
                <a:cs typeface="Crimson Pro Medium"/>
                <a:sym typeface="Crimson Pro Medium"/>
              </a:defRPr>
            </a:lvl7pPr>
            <a:lvl8pPr lvl="7" rtl="0">
              <a:spcBef>
                <a:spcPts val="0"/>
              </a:spcBef>
              <a:spcAft>
                <a:spcPts val="0"/>
              </a:spcAft>
              <a:buNone/>
              <a:defRPr sz="1200">
                <a:solidFill>
                  <a:schemeClr val="dk2"/>
                </a:solidFill>
                <a:latin typeface="Crimson Pro Medium"/>
                <a:ea typeface="Crimson Pro Medium"/>
                <a:cs typeface="Crimson Pro Medium"/>
                <a:sym typeface="Crimson Pro Medium"/>
              </a:defRPr>
            </a:lvl8pPr>
            <a:lvl9pPr lvl="8" rtl="0">
              <a:spcBef>
                <a:spcPts val="0"/>
              </a:spcBef>
              <a:spcAft>
                <a:spcPts val="0"/>
              </a:spcAft>
              <a:buNone/>
              <a:defRPr sz="1200">
                <a:solidFill>
                  <a:schemeClr val="dk2"/>
                </a:solidFill>
                <a:latin typeface="Crimson Pro Medium"/>
                <a:ea typeface="Crimson Pro Medium"/>
                <a:cs typeface="Crimson Pro Medium"/>
                <a:sym typeface="Crimson Pro Medium"/>
              </a:defRPr>
            </a:lvl9pPr>
          </a:lstStyle>
          <a:p/>
        </p:txBody>
      </p:sp>
      <p:sp>
        <p:nvSpPr>
          <p:cNvPr id="302" name="Google Shape;302;p40"/>
          <p:cNvSpPr txBox="1"/>
          <p:nvPr>
            <p:ph idx="4" type="title"/>
          </p:nvPr>
        </p:nvSpPr>
        <p:spPr>
          <a:xfrm>
            <a:off x="4684075" y="1112958"/>
            <a:ext cx="1892400" cy="566100"/>
          </a:xfrm>
          <a:prstGeom prst="rect">
            <a:avLst/>
          </a:prstGeom>
        </p:spPr>
        <p:txBody>
          <a:bodyPr anchorCtr="0" anchor="b" bIns="0" lIns="0" spcFirstLastPara="1" rIns="0" wrap="square" tIns="45700">
            <a:noAutofit/>
          </a:bodyPr>
          <a:lstStyle>
            <a:lvl1pPr lvl="0" rtl="0">
              <a:spcBef>
                <a:spcPts val="0"/>
              </a:spcBef>
              <a:spcAft>
                <a:spcPts val="0"/>
              </a:spcAft>
              <a:buNone/>
              <a:defRPr sz="1200">
                <a:solidFill>
                  <a:schemeClr val="dk2"/>
                </a:solidFill>
                <a:latin typeface="Crimson Pro Medium"/>
                <a:ea typeface="Crimson Pro Medium"/>
                <a:cs typeface="Crimson Pro Medium"/>
                <a:sym typeface="Crimson Pro Medium"/>
              </a:defRPr>
            </a:lvl1pPr>
            <a:lvl2pPr lvl="1" rtl="0">
              <a:spcBef>
                <a:spcPts val="0"/>
              </a:spcBef>
              <a:spcAft>
                <a:spcPts val="0"/>
              </a:spcAft>
              <a:buNone/>
              <a:defRPr sz="1200">
                <a:solidFill>
                  <a:schemeClr val="dk2"/>
                </a:solidFill>
                <a:latin typeface="Crimson Pro Medium"/>
                <a:ea typeface="Crimson Pro Medium"/>
                <a:cs typeface="Crimson Pro Medium"/>
                <a:sym typeface="Crimson Pro Medium"/>
              </a:defRPr>
            </a:lvl2pPr>
            <a:lvl3pPr lvl="2" rtl="0">
              <a:spcBef>
                <a:spcPts val="0"/>
              </a:spcBef>
              <a:spcAft>
                <a:spcPts val="0"/>
              </a:spcAft>
              <a:buNone/>
              <a:defRPr sz="1200">
                <a:solidFill>
                  <a:schemeClr val="dk2"/>
                </a:solidFill>
                <a:latin typeface="Crimson Pro Medium"/>
                <a:ea typeface="Crimson Pro Medium"/>
                <a:cs typeface="Crimson Pro Medium"/>
                <a:sym typeface="Crimson Pro Medium"/>
              </a:defRPr>
            </a:lvl3pPr>
            <a:lvl4pPr lvl="3" rtl="0">
              <a:spcBef>
                <a:spcPts val="0"/>
              </a:spcBef>
              <a:spcAft>
                <a:spcPts val="0"/>
              </a:spcAft>
              <a:buNone/>
              <a:defRPr sz="1200">
                <a:solidFill>
                  <a:schemeClr val="dk2"/>
                </a:solidFill>
                <a:latin typeface="Crimson Pro Medium"/>
                <a:ea typeface="Crimson Pro Medium"/>
                <a:cs typeface="Crimson Pro Medium"/>
                <a:sym typeface="Crimson Pro Medium"/>
              </a:defRPr>
            </a:lvl4pPr>
            <a:lvl5pPr lvl="4" rtl="0">
              <a:spcBef>
                <a:spcPts val="0"/>
              </a:spcBef>
              <a:spcAft>
                <a:spcPts val="0"/>
              </a:spcAft>
              <a:buNone/>
              <a:defRPr sz="1200">
                <a:solidFill>
                  <a:schemeClr val="dk2"/>
                </a:solidFill>
                <a:latin typeface="Crimson Pro Medium"/>
                <a:ea typeface="Crimson Pro Medium"/>
                <a:cs typeface="Crimson Pro Medium"/>
                <a:sym typeface="Crimson Pro Medium"/>
              </a:defRPr>
            </a:lvl5pPr>
            <a:lvl6pPr lvl="5" rtl="0">
              <a:spcBef>
                <a:spcPts val="0"/>
              </a:spcBef>
              <a:spcAft>
                <a:spcPts val="0"/>
              </a:spcAft>
              <a:buNone/>
              <a:defRPr sz="1200">
                <a:solidFill>
                  <a:schemeClr val="dk2"/>
                </a:solidFill>
                <a:latin typeface="Crimson Pro Medium"/>
                <a:ea typeface="Crimson Pro Medium"/>
                <a:cs typeface="Crimson Pro Medium"/>
                <a:sym typeface="Crimson Pro Medium"/>
              </a:defRPr>
            </a:lvl6pPr>
            <a:lvl7pPr lvl="6" rtl="0">
              <a:spcBef>
                <a:spcPts val="0"/>
              </a:spcBef>
              <a:spcAft>
                <a:spcPts val="0"/>
              </a:spcAft>
              <a:buNone/>
              <a:defRPr sz="1200">
                <a:solidFill>
                  <a:schemeClr val="dk2"/>
                </a:solidFill>
                <a:latin typeface="Crimson Pro Medium"/>
                <a:ea typeface="Crimson Pro Medium"/>
                <a:cs typeface="Crimson Pro Medium"/>
                <a:sym typeface="Crimson Pro Medium"/>
              </a:defRPr>
            </a:lvl7pPr>
            <a:lvl8pPr lvl="7" rtl="0">
              <a:spcBef>
                <a:spcPts val="0"/>
              </a:spcBef>
              <a:spcAft>
                <a:spcPts val="0"/>
              </a:spcAft>
              <a:buNone/>
              <a:defRPr sz="1200">
                <a:solidFill>
                  <a:schemeClr val="dk2"/>
                </a:solidFill>
                <a:latin typeface="Crimson Pro Medium"/>
                <a:ea typeface="Crimson Pro Medium"/>
                <a:cs typeface="Crimson Pro Medium"/>
                <a:sym typeface="Crimson Pro Medium"/>
              </a:defRPr>
            </a:lvl8pPr>
            <a:lvl9pPr lvl="8" rtl="0">
              <a:spcBef>
                <a:spcPts val="0"/>
              </a:spcBef>
              <a:spcAft>
                <a:spcPts val="0"/>
              </a:spcAft>
              <a:buNone/>
              <a:defRPr sz="1200">
                <a:solidFill>
                  <a:schemeClr val="dk2"/>
                </a:solidFill>
                <a:latin typeface="Crimson Pro Medium"/>
                <a:ea typeface="Crimson Pro Medium"/>
                <a:cs typeface="Crimson Pro Medium"/>
                <a:sym typeface="Crimson Pro Medium"/>
              </a:defRPr>
            </a:lvl9pPr>
          </a:lstStyle>
          <a:p/>
        </p:txBody>
      </p:sp>
      <p:sp>
        <p:nvSpPr>
          <p:cNvPr id="303" name="Google Shape;303;p40"/>
          <p:cNvSpPr txBox="1"/>
          <p:nvPr>
            <p:ph idx="5" type="title"/>
          </p:nvPr>
        </p:nvSpPr>
        <p:spPr>
          <a:xfrm>
            <a:off x="6795650" y="1112958"/>
            <a:ext cx="1892400" cy="566100"/>
          </a:xfrm>
          <a:prstGeom prst="rect">
            <a:avLst/>
          </a:prstGeom>
        </p:spPr>
        <p:txBody>
          <a:bodyPr anchorCtr="0" anchor="b" bIns="0" lIns="0" spcFirstLastPara="1" rIns="0" wrap="square" tIns="45700">
            <a:noAutofit/>
          </a:bodyPr>
          <a:lstStyle>
            <a:lvl1pPr lvl="0" rtl="0">
              <a:spcBef>
                <a:spcPts val="0"/>
              </a:spcBef>
              <a:spcAft>
                <a:spcPts val="0"/>
              </a:spcAft>
              <a:buNone/>
              <a:defRPr sz="1200">
                <a:solidFill>
                  <a:schemeClr val="dk2"/>
                </a:solidFill>
                <a:latin typeface="Crimson Pro Medium"/>
                <a:ea typeface="Crimson Pro Medium"/>
                <a:cs typeface="Crimson Pro Medium"/>
                <a:sym typeface="Crimson Pro Medium"/>
              </a:defRPr>
            </a:lvl1pPr>
            <a:lvl2pPr lvl="1" rtl="0">
              <a:spcBef>
                <a:spcPts val="0"/>
              </a:spcBef>
              <a:spcAft>
                <a:spcPts val="0"/>
              </a:spcAft>
              <a:buNone/>
              <a:defRPr sz="1200">
                <a:solidFill>
                  <a:schemeClr val="dk2"/>
                </a:solidFill>
                <a:latin typeface="Crimson Pro Medium"/>
                <a:ea typeface="Crimson Pro Medium"/>
                <a:cs typeface="Crimson Pro Medium"/>
                <a:sym typeface="Crimson Pro Medium"/>
              </a:defRPr>
            </a:lvl2pPr>
            <a:lvl3pPr lvl="2" rtl="0">
              <a:spcBef>
                <a:spcPts val="0"/>
              </a:spcBef>
              <a:spcAft>
                <a:spcPts val="0"/>
              </a:spcAft>
              <a:buNone/>
              <a:defRPr sz="1200">
                <a:solidFill>
                  <a:schemeClr val="dk2"/>
                </a:solidFill>
                <a:latin typeface="Crimson Pro Medium"/>
                <a:ea typeface="Crimson Pro Medium"/>
                <a:cs typeface="Crimson Pro Medium"/>
                <a:sym typeface="Crimson Pro Medium"/>
              </a:defRPr>
            </a:lvl3pPr>
            <a:lvl4pPr lvl="3" rtl="0">
              <a:spcBef>
                <a:spcPts val="0"/>
              </a:spcBef>
              <a:spcAft>
                <a:spcPts val="0"/>
              </a:spcAft>
              <a:buNone/>
              <a:defRPr sz="1200">
                <a:solidFill>
                  <a:schemeClr val="dk2"/>
                </a:solidFill>
                <a:latin typeface="Crimson Pro Medium"/>
                <a:ea typeface="Crimson Pro Medium"/>
                <a:cs typeface="Crimson Pro Medium"/>
                <a:sym typeface="Crimson Pro Medium"/>
              </a:defRPr>
            </a:lvl4pPr>
            <a:lvl5pPr lvl="4" rtl="0">
              <a:spcBef>
                <a:spcPts val="0"/>
              </a:spcBef>
              <a:spcAft>
                <a:spcPts val="0"/>
              </a:spcAft>
              <a:buNone/>
              <a:defRPr sz="1200">
                <a:solidFill>
                  <a:schemeClr val="dk2"/>
                </a:solidFill>
                <a:latin typeface="Crimson Pro Medium"/>
                <a:ea typeface="Crimson Pro Medium"/>
                <a:cs typeface="Crimson Pro Medium"/>
                <a:sym typeface="Crimson Pro Medium"/>
              </a:defRPr>
            </a:lvl5pPr>
            <a:lvl6pPr lvl="5" rtl="0">
              <a:spcBef>
                <a:spcPts val="0"/>
              </a:spcBef>
              <a:spcAft>
                <a:spcPts val="0"/>
              </a:spcAft>
              <a:buNone/>
              <a:defRPr sz="1200">
                <a:solidFill>
                  <a:schemeClr val="dk2"/>
                </a:solidFill>
                <a:latin typeface="Crimson Pro Medium"/>
                <a:ea typeface="Crimson Pro Medium"/>
                <a:cs typeface="Crimson Pro Medium"/>
                <a:sym typeface="Crimson Pro Medium"/>
              </a:defRPr>
            </a:lvl6pPr>
            <a:lvl7pPr lvl="6" rtl="0">
              <a:spcBef>
                <a:spcPts val="0"/>
              </a:spcBef>
              <a:spcAft>
                <a:spcPts val="0"/>
              </a:spcAft>
              <a:buNone/>
              <a:defRPr sz="1200">
                <a:solidFill>
                  <a:schemeClr val="dk2"/>
                </a:solidFill>
                <a:latin typeface="Crimson Pro Medium"/>
                <a:ea typeface="Crimson Pro Medium"/>
                <a:cs typeface="Crimson Pro Medium"/>
                <a:sym typeface="Crimson Pro Medium"/>
              </a:defRPr>
            </a:lvl7pPr>
            <a:lvl8pPr lvl="7" rtl="0">
              <a:spcBef>
                <a:spcPts val="0"/>
              </a:spcBef>
              <a:spcAft>
                <a:spcPts val="0"/>
              </a:spcAft>
              <a:buNone/>
              <a:defRPr sz="1200">
                <a:solidFill>
                  <a:schemeClr val="dk2"/>
                </a:solidFill>
                <a:latin typeface="Crimson Pro Medium"/>
                <a:ea typeface="Crimson Pro Medium"/>
                <a:cs typeface="Crimson Pro Medium"/>
                <a:sym typeface="Crimson Pro Medium"/>
              </a:defRPr>
            </a:lvl8pPr>
            <a:lvl9pPr lvl="8" rtl="0">
              <a:spcBef>
                <a:spcPts val="0"/>
              </a:spcBef>
              <a:spcAft>
                <a:spcPts val="0"/>
              </a:spcAft>
              <a:buNone/>
              <a:defRPr sz="1200">
                <a:solidFill>
                  <a:schemeClr val="dk2"/>
                </a:solidFill>
                <a:latin typeface="Crimson Pro Medium"/>
                <a:ea typeface="Crimson Pro Medium"/>
                <a:cs typeface="Crimson Pro Medium"/>
                <a:sym typeface="Crimson Pro Medium"/>
              </a:defRPr>
            </a:lvl9pPr>
          </a:lstStyle>
          <a:p/>
        </p:txBody>
      </p:sp>
      <p:sp>
        <p:nvSpPr>
          <p:cNvPr id="304" name="Google Shape;304;p40"/>
          <p:cNvSpPr txBox="1"/>
          <p:nvPr>
            <p:ph idx="6" type="body"/>
          </p:nvPr>
        </p:nvSpPr>
        <p:spPr>
          <a:xfrm>
            <a:off x="460925" y="1988500"/>
            <a:ext cx="1892400" cy="2448900"/>
          </a:xfrm>
          <a:prstGeom prst="rect">
            <a:avLst/>
          </a:prstGeom>
        </p:spPr>
        <p:txBody>
          <a:bodyPr anchorCtr="0" anchor="t" bIns="0" lIns="0" spcFirstLastPara="1" rIns="0" wrap="square" tIns="45700">
            <a:noAutofit/>
          </a:bodyPr>
          <a:lstStyle>
            <a:lvl1pPr indent="-228600" lvl="0" marL="457200">
              <a:lnSpc>
                <a:spcPct val="85000"/>
              </a:lnSpc>
              <a:spcBef>
                <a:spcPts val="280"/>
              </a:spcBef>
              <a:spcAft>
                <a:spcPts val="0"/>
              </a:spcAft>
              <a:buSzPts val="1200"/>
              <a:buNone/>
              <a:defRPr sz="1200"/>
            </a:lvl1pPr>
            <a:lvl2pPr indent="-228600" lvl="1" marL="914400">
              <a:lnSpc>
                <a:spcPct val="85000"/>
              </a:lnSpc>
              <a:spcBef>
                <a:spcPts val="280"/>
              </a:spcBef>
              <a:spcAft>
                <a:spcPts val="0"/>
              </a:spcAft>
              <a:buSzPts val="1200"/>
              <a:buNone/>
              <a:defRPr sz="1200"/>
            </a:lvl2pPr>
            <a:lvl3pPr indent="-228600" lvl="2" marL="1371600">
              <a:lnSpc>
                <a:spcPct val="85000"/>
              </a:lnSpc>
              <a:spcBef>
                <a:spcPts val="280"/>
              </a:spcBef>
              <a:spcAft>
                <a:spcPts val="0"/>
              </a:spcAft>
              <a:buSzPts val="1200"/>
              <a:buNone/>
              <a:defRPr sz="1200"/>
            </a:lvl3pPr>
            <a:lvl4pPr indent="-228600" lvl="3" marL="1828800">
              <a:lnSpc>
                <a:spcPct val="85000"/>
              </a:lnSpc>
              <a:spcBef>
                <a:spcPts val="280"/>
              </a:spcBef>
              <a:spcAft>
                <a:spcPts val="0"/>
              </a:spcAft>
              <a:buSzPts val="1200"/>
              <a:buNone/>
              <a:defRPr sz="1200"/>
            </a:lvl4pPr>
            <a:lvl5pPr indent="-228600" lvl="4" marL="2286000">
              <a:lnSpc>
                <a:spcPct val="85000"/>
              </a:lnSpc>
              <a:spcBef>
                <a:spcPts val="280"/>
              </a:spcBef>
              <a:spcAft>
                <a:spcPts val="0"/>
              </a:spcAft>
              <a:buSzPts val="1200"/>
              <a:buNone/>
              <a:defRPr sz="1200"/>
            </a:lvl5pPr>
            <a:lvl6pPr indent="-304800" lvl="5" marL="2743200">
              <a:lnSpc>
                <a:spcPct val="85000"/>
              </a:lnSpc>
              <a:spcBef>
                <a:spcPts val="280"/>
              </a:spcBef>
              <a:spcAft>
                <a:spcPts val="0"/>
              </a:spcAft>
              <a:buSzPts val="1200"/>
              <a:buChar char="•"/>
              <a:defRPr sz="1200"/>
            </a:lvl6pPr>
            <a:lvl7pPr indent="-304800" lvl="6" marL="3200400">
              <a:lnSpc>
                <a:spcPct val="85000"/>
              </a:lnSpc>
              <a:spcBef>
                <a:spcPts val="280"/>
              </a:spcBef>
              <a:spcAft>
                <a:spcPts val="0"/>
              </a:spcAft>
              <a:buSzPts val="1200"/>
              <a:buChar char="•"/>
              <a:defRPr sz="1200"/>
            </a:lvl7pPr>
            <a:lvl8pPr indent="-304800" lvl="7" marL="3657600">
              <a:lnSpc>
                <a:spcPct val="85000"/>
              </a:lnSpc>
              <a:spcBef>
                <a:spcPts val="280"/>
              </a:spcBef>
              <a:spcAft>
                <a:spcPts val="0"/>
              </a:spcAft>
              <a:buSzPts val="1200"/>
              <a:buChar char="•"/>
              <a:defRPr sz="1200"/>
            </a:lvl8pPr>
            <a:lvl9pPr indent="-304800" lvl="8" marL="4114800">
              <a:lnSpc>
                <a:spcPct val="85000"/>
              </a:lnSpc>
              <a:spcBef>
                <a:spcPts val="280"/>
              </a:spcBef>
              <a:spcAft>
                <a:spcPts val="0"/>
              </a:spcAft>
              <a:buSzPts val="1200"/>
              <a:buChar char="•"/>
              <a:defRPr sz="1200"/>
            </a:lvl9pPr>
          </a:lstStyle>
          <a:p/>
        </p:txBody>
      </p:sp>
      <p:sp>
        <p:nvSpPr>
          <p:cNvPr id="305" name="Google Shape;305;p40"/>
          <p:cNvSpPr txBox="1"/>
          <p:nvPr>
            <p:ph idx="7" type="body"/>
          </p:nvPr>
        </p:nvSpPr>
        <p:spPr>
          <a:xfrm>
            <a:off x="2572500" y="1988500"/>
            <a:ext cx="1892400" cy="2448900"/>
          </a:xfrm>
          <a:prstGeom prst="rect">
            <a:avLst/>
          </a:prstGeom>
        </p:spPr>
        <p:txBody>
          <a:bodyPr anchorCtr="0" anchor="t" bIns="0" lIns="0" spcFirstLastPara="1" rIns="0" wrap="square" tIns="45700">
            <a:noAutofit/>
          </a:bodyPr>
          <a:lstStyle>
            <a:lvl1pPr indent="-228600" lvl="0" marL="457200" rtl="0">
              <a:lnSpc>
                <a:spcPct val="85000"/>
              </a:lnSpc>
              <a:spcBef>
                <a:spcPts val="280"/>
              </a:spcBef>
              <a:spcAft>
                <a:spcPts val="0"/>
              </a:spcAft>
              <a:buSzPts val="1200"/>
              <a:buNone/>
              <a:defRPr sz="1200"/>
            </a:lvl1pPr>
            <a:lvl2pPr indent="-228600" lvl="1" marL="914400" rtl="0">
              <a:lnSpc>
                <a:spcPct val="85000"/>
              </a:lnSpc>
              <a:spcBef>
                <a:spcPts val="280"/>
              </a:spcBef>
              <a:spcAft>
                <a:spcPts val="0"/>
              </a:spcAft>
              <a:buSzPts val="1200"/>
              <a:buNone/>
              <a:defRPr sz="1200"/>
            </a:lvl2pPr>
            <a:lvl3pPr indent="-228600" lvl="2" marL="1371600" rtl="0">
              <a:lnSpc>
                <a:spcPct val="85000"/>
              </a:lnSpc>
              <a:spcBef>
                <a:spcPts val="280"/>
              </a:spcBef>
              <a:spcAft>
                <a:spcPts val="0"/>
              </a:spcAft>
              <a:buSzPts val="1200"/>
              <a:buNone/>
              <a:defRPr sz="1200"/>
            </a:lvl3pPr>
            <a:lvl4pPr indent="-228600" lvl="3" marL="1828800" rtl="0">
              <a:lnSpc>
                <a:spcPct val="85000"/>
              </a:lnSpc>
              <a:spcBef>
                <a:spcPts val="280"/>
              </a:spcBef>
              <a:spcAft>
                <a:spcPts val="0"/>
              </a:spcAft>
              <a:buSzPts val="1200"/>
              <a:buNone/>
              <a:defRPr sz="1200"/>
            </a:lvl4pPr>
            <a:lvl5pPr indent="-228600" lvl="4" marL="2286000" rtl="0">
              <a:lnSpc>
                <a:spcPct val="85000"/>
              </a:lnSpc>
              <a:spcBef>
                <a:spcPts val="280"/>
              </a:spcBef>
              <a:spcAft>
                <a:spcPts val="0"/>
              </a:spcAft>
              <a:buSzPts val="1200"/>
              <a:buNone/>
              <a:defRPr sz="1200"/>
            </a:lvl5pPr>
            <a:lvl6pPr indent="-304800" lvl="5" marL="2743200" rtl="0">
              <a:lnSpc>
                <a:spcPct val="85000"/>
              </a:lnSpc>
              <a:spcBef>
                <a:spcPts val="280"/>
              </a:spcBef>
              <a:spcAft>
                <a:spcPts val="0"/>
              </a:spcAft>
              <a:buSzPts val="1200"/>
              <a:buChar char="•"/>
              <a:defRPr sz="1200"/>
            </a:lvl6pPr>
            <a:lvl7pPr indent="-304800" lvl="6" marL="3200400" rtl="0">
              <a:lnSpc>
                <a:spcPct val="85000"/>
              </a:lnSpc>
              <a:spcBef>
                <a:spcPts val="280"/>
              </a:spcBef>
              <a:spcAft>
                <a:spcPts val="0"/>
              </a:spcAft>
              <a:buSzPts val="1200"/>
              <a:buChar char="•"/>
              <a:defRPr sz="1200"/>
            </a:lvl7pPr>
            <a:lvl8pPr indent="-304800" lvl="7" marL="3657600" rtl="0">
              <a:lnSpc>
                <a:spcPct val="85000"/>
              </a:lnSpc>
              <a:spcBef>
                <a:spcPts val="280"/>
              </a:spcBef>
              <a:spcAft>
                <a:spcPts val="0"/>
              </a:spcAft>
              <a:buSzPts val="1200"/>
              <a:buChar char="•"/>
              <a:defRPr sz="1200"/>
            </a:lvl8pPr>
            <a:lvl9pPr indent="-304800" lvl="8" marL="4114800" rtl="0">
              <a:lnSpc>
                <a:spcPct val="85000"/>
              </a:lnSpc>
              <a:spcBef>
                <a:spcPts val="280"/>
              </a:spcBef>
              <a:spcAft>
                <a:spcPts val="0"/>
              </a:spcAft>
              <a:buSzPts val="1200"/>
              <a:buChar char="•"/>
              <a:defRPr sz="1200"/>
            </a:lvl9pPr>
          </a:lstStyle>
          <a:p/>
        </p:txBody>
      </p:sp>
      <p:sp>
        <p:nvSpPr>
          <p:cNvPr id="306" name="Google Shape;306;p40"/>
          <p:cNvSpPr txBox="1"/>
          <p:nvPr>
            <p:ph idx="8" type="body"/>
          </p:nvPr>
        </p:nvSpPr>
        <p:spPr>
          <a:xfrm>
            <a:off x="4684075" y="1988500"/>
            <a:ext cx="1892400" cy="2448900"/>
          </a:xfrm>
          <a:prstGeom prst="rect">
            <a:avLst/>
          </a:prstGeom>
        </p:spPr>
        <p:txBody>
          <a:bodyPr anchorCtr="0" anchor="t" bIns="0" lIns="0" spcFirstLastPara="1" rIns="0" wrap="square" tIns="45700">
            <a:noAutofit/>
          </a:bodyPr>
          <a:lstStyle>
            <a:lvl1pPr indent="-228600" lvl="0" marL="457200" rtl="0">
              <a:lnSpc>
                <a:spcPct val="85000"/>
              </a:lnSpc>
              <a:spcBef>
                <a:spcPts val="280"/>
              </a:spcBef>
              <a:spcAft>
                <a:spcPts val="0"/>
              </a:spcAft>
              <a:buSzPts val="1200"/>
              <a:buNone/>
              <a:defRPr sz="1200"/>
            </a:lvl1pPr>
            <a:lvl2pPr indent="-228600" lvl="1" marL="914400" rtl="0">
              <a:lnSpc>
                <a:spcPct val="85000"/>
              </a:lnSpc>
              <a:spcBef>
                <a:spcPts val="280"/>
              </a:spcBef>
              <a:spcAft>
                <a:spcPts val="0"/>
              </a:spcAft>
              <a:buSzPts val="1200"/>
              <a:buNone/>
              <a:defRPr sz="1200"/>
            </a:lvl2pPr>
            <a:lvl3pPr indent="-228600" lvl="2" marL="1371600" rtl="0">
              <a:lnSpc>
                <a:spcPct val="85000"/>
              </a:lnSpc>
              <a:spcBef>
                <a:spcPts val="280"/>
              </a:spcBef>
              <a:spcAft>
                <a:spcPts val="0"/>
              </a:spcAft>
              <a:buSzPts val="1200"/>
              <a:buNone/>
              <a:defRPr sz="1200"/>
            </a:lvl3pPr>
            <a:lvl4pPr indent="-228600" lvl="3" marL="1828800" rtl="0">
              <a:lnSpc>
                <a:spcPct val="85000"/>
              </a:lnSpc>
              <a:spcBef>
                <a:spcPts val="280"/>
              </a:spcBef>
              <a:spcAft>
                <a:spcPts val="0"/>
              </a:spcAft>
              <a:buSzPts val="1200"/>
              <a:buNone/>
              <a:defRPr sz="1200"/>
            </a:lvl4pPr>
            <a:lvl5pPr indent="-228600" lvl="4" marL="2286000" rtl="0">
              <a:lnSpc>
                <a:spcPct val="85000"/>
              </a:lnSpc>
              <a:spcBef>
                <a:spcPts val="280"/>
              </a:spcBef>
              <a:spcAft>
                <a:spcPts val="0"/>
              </a:spcAft>
              <a:buSzPts val="1200"/>
              <a:buNone/>
              <a:defRPr sz="1200"/>
            </a:lvl5pPr>
            <a:lvl6pPr indent="-304800" lvl="5" marL="2743200" rtl="0">
              <a:lnSpc>
                <a:spcPct val="85000"/>
              </a:lnSpc>
              <a:spcBef>
                <a:spcPts val="280"/>
              </a:spcBef>
              <a:spcAft>
                <a:spcPts val="0"/>
              </a:spcAft>
              <a:buSzPts val="1200"/>
              <a:buChar char="•"/>
              <a:defRPr sz="1200"/>
            </a:lvl6pPr>
            <a:lvl7pPr indent="-304800" lvl="6" marL="3200400" rtl="0">
              <a:lnSpc>
                <a:spcPct val="85000"/>
              </a:lnSpc>
              <a:spcBef>
                <a:spcPts val="280"/>
              </a:spcBef>
              <a:spcAft>
                <a:spcPts val="0"/>
              </a:spcAft>
              <a:buSzPts val="1200"/>
              <a:buChar char="•"/>
              <a:defRPr sz="1200"/>
            </a:lvl7pPr>
            <a:lvl8pPr indent="-304800" lvl="7" marL="3657600" rtl="0">
              <a:lnSpc>
                <a:spcPct val="85000"/>
              </a:lnSpc>
              <a:spcBef>
                <a:spcPts val="280"/>
              </a:spcBef>
              <a:spcAft>
                <a:spcPts val="0"/>
              </a:spcAft>
              <a:buSzPts val="1200"/>
              <a:buChar char="•"/>
              <a:defRPr sz="1200"/>
            </a:lvl8pPr>
            <a:lvl9pPr indent="-304800" lvl="8" marL="4114800" rtl="0">
              <a:lnSpc>
                <a:spcPct val="85000"/>
              </a:lnSpc>
              <a:spcBef>
                <a:spcPts val="280"/>
              </a:spcBef>
              <a:spcAft>
                <a:spcPts val="0"/>
              </a:spcAft>
              <a:buSzPts val="1200"/>
              <a:buChar char="•"/>
              <a:defRPr sz="1200"/>
            </a:lvl9pPr>
          </a:lstStyle>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Agenda 1 1" showMasterSp="0">
  <p:cSld name="1_Agenda 1_1">
    <p:bg>
      <p:bgPr>
        <a:solidFill>
          <a:schemeClr val="dk1"/>
        </a:solidFill>
      </p:bgPr>
    </p:bg>
    <p:spTree>
      <p:nvGrpSpPr>
        <p:cNvPr id="36" name="Shape 36"/>
        <p:cNvGrpSpPr/>
        <p:nvPr/>
      </p:nvGrpSpPr>
      <p:grpSpPr>
        <a:xfrm>
          <a:off x="0" y="0"/>
          <a:ext cx="0" cy="0"/>
          <a:chOff x="0" y="0"/>
          <a:chExt cx="0" cy="0"/>
        </a:xfrm>
      </p:grpSpPr>
      <p:sp>
        <p:nvSpPr>
          <p:cNvPr id="37" name="Google Shape;37;p5"/>
          <p:cNvSpPr txBox="1"/>
          <p:nvPr>
            <p:ph idx="12" type="sldNum"/>
          </p:nvPr>
        </p:nvSpPr>
        <p:spPr>
          <a:xfrm>
            <a:off x="8432800" y="4724400"/>
            <a:ext cx="254100" cy="155700"/>
          </a:xfrm>
          <a:prstGeom prst="rect">
            <a:avLst/>
          </a:prstGeom>
          <a:noFill/>
          <a:ln>
            <a:noFill/>
          </a:ln>
        </p:spPr>
        <p:txBody>
          <a:bodyPr anchorCtr="0" anchor="b" bIns="0" lIns="0" spcFirstLastPara="1" rIns="0" wrap="square" tIns="0">
            <a:noAutofit/>
          </a:bodyPr>
          <a:lstStyle>
            <a:lvl1pPr indent="0" lvl="0" marL="0" marR="0" rtl="0" algn="r">
              <a:spcBef>
                <a:spcPts val="0"/>
              </a:spcBef>
              <a:spcAft>
                <a:spcPts val="0"/>
              </a:spcAft>
              <a:buNone/>
              <a:defRPr i="0" u="none" cap="none" strike="noStrike"/>
            </a:lvl1pPr>
            <a:lvl2pPr indent="0" lvl="1" marL="0" marR="0" rtl="0" algn="r">
              <a:spcBef>
                <a:spcPts val="0"/>
              </a:spcBef>
              <a:spcAft>
                <a:spcPts val="0"/>
              </a:spcAft>
              <a:buNone/>
              <a:defRPr i="0" u="none" cap="none" strike="noStrike"/>
            </a:lvl2pPr>
            <a:lvl3pPr indent="0" lvl="2" marL="0" marR="0" rtl="0" algn="r">
              <a:spcBef>
                <a:spcPts val="0"/>
              </a:spcBef>
              <a:spcAft>
                <a:spcPts val="0"/>
              </a:spcAft>
              <a:buNone/>
              <a:defRPr i="0" u="none" cap="none" strike="noStrike"/>
            </a:lvl3pPr>
            <a:lvl4pPr indent="0" lvl="3" marL="0" marR="0" rtl="0" algn="r">
              <a:spcBef>
                <a:spcPts val="0"/>
              </a:spcBef>
              <a:spcAft>
                <a:spcPts val="0"/>
              </a:spcAft>
              <a:buNone/>
              <a:defRPr i="0" u="none" cap="none" strike="noStrike"/>
            </a:lvl4pPr>
            <a:lvl5pPr indent="0" lvl="4" marL="0" marR="0" rtl="0" algn="r">
              <a:spcBef>
                <a:spcPts val="0"/>
              </a:spcBef>
              <a:spcAft>
                <a:spcPts val="0"/>
              </a:spcAft>
              <a:buNone/>
              <a:defRPr i="0" u="none" cap="none" strike="noStrike"/>
            </a:lvl5pPr>
            <a:lvl6pPr indent="0" lvl="5" marL="0" marR="0" rtl="0" algn="r">
              <a:spcBef>
                <a:spcPts val="0"/>
              </a:spcBef>
              <a:spcAft>
                <a:spcPts val="0"/>
              </a:spcAft>
              <a:buNone/>
              <a:defRPr i="0" u="none" cap="none" strike="noStrike"/>
            </a:lvl6pPr>
            <a:lvl7pPr indent="0" lvl="6" marL="0" marR="0" rtl="0" algn="r">
              <a:spcBef>
                <a:spcPts val="0"/>
              </a:spcBef>
              <a:spcAft>
                <a:spcPts val="0"/>
              </a:spcAft>
              <a:buNone/>
              <a:defRPr i="0" u="none" cap="none" strike="noStrike"/>
            </a:lvl7pPr>
            <a:lvl8pPr indent="0" lvl="7" marL="0" marR="0" rtl="0" algn="r">
              <a:spcBef>
                <a:spcPts val="0"/>
              </a:spcBef>
              <a:spcAft>
                <a:spcPts val="0"/>
              </a:spcAft>
              <a:buNone/>
              <a:defRPr i="0" u="none" cap="none" strike="noStrike"/>
            </a:lvl8pPr>
            <a:lvl9pPr indent="0" lvl="8" marL="0" marR="0" rtl="0" algn="r">
              <a:spcBef>
                <a:spcPts val="0"/>
              </a:spcBef>
              <a:spcAft>
                <a:spcPts val="0"/>
              </a:spcAft>
              <a:buNone/>
              <a:defRPr i="0" u="none" cap="none" strike="noStrike"/>
            </a:lvl9pPr>
          </a:lstStyle>
          <a:p>
            <a:pPr indent="0" lvl="0" marL="0" rtl="0" algn="r">
              <a:spcBef>
                <a:spcPts val="0"/>
              </a:spcBef>
              <a:spcAft>
                <a:spcPts val="0"/>
              </a:spcAft>
              <a:buNone/>
            </a:pPr>
            <a:fld id="{00000000-1234-1234-1234-123412341234}" type="slidenum">
              <a:rPr lang="en-US"/>
              <a:t>‹#›</a:t>
            </a:fld>
            <a:endParaRPr/>
          </a:p>
        </p:txBody>
      </p:sp>
      <p:sp>
        <p:nvSpPr>
          <p:cNvPr id="38" name="Google Shape;38;p5"/>
          <p:cNvSpPr txBox="1"/>
          <p:nvPr>
            <p:ph type="title"/>
          </p:nvPr>
        </p:nvSpPr>
        <p:spPr>
          <a:xfrm>
            <a:off x="3337750" y="625800"/>
            <a:ext cx="5349000" cy="579300"/>
          </a:xfrm>
          <a:prstGeom prst="rect">
            <a:avLst/>
          </a:prstGeom>
        </p:spPr>
        <p:txBody>
          <a:bodyPr anchorCtr="0" anchor="t" bIns="0" lIns="0" spcFirstLastPara="1" rIns="0" wrap="square" tIns="45700">
            <a:noAutofit/>
          </a:bodyPr>
          <a:lstStyle>
            <a:lvl1pPr lvl="0" rtl="0">
              <a:spcBef>
                <a:spcPts val="0"/>
              </a:spcBef>
              <a:spcAft>
                <a:spcPts val="0"/>
              </a:spcAft>
              <a:buNone/>
              <a:defRPr sz="1400">
                <a:solidFill>
                  <a:schemeClr val="lt1"/>
                </a:solidFill>
                <a:latin typeface="Crimson Pro Medium"/>
                <a:ea typeface="Crimson Pro Medium"/>
                <a:cs typeface="Crimson Pro Medium"/>
                <a:sym typeface="Crimson Pro Medium"/>
              </a:defRPr>
            </a:lvl1pPr>
            <a:lvl2pPr lvl="1" rtl="0">
              <a:spcBef>
                <a:spcPts val="0"/>
              </a:spcBef>
              <a:spcAft>
                <a:spcPts val="0"/>
              </a:spcAft>
              <a:buNone/>
              <a:defRPr b="0">
                <a:solidFill>
                  <a:schemeClr val="lt1"/>
                </a:solidFill>
                <a:latin typeface="Roboto Medium"/>
                <a:ea typeface="Roboto Medium"/>
                <a:cs typeface="Roboto Medium"/>
                <a:sym typeface="Roboto Medium"/>
              </a:defRPr>
            </a:lvl2pPr>
            <a:lvl3pPr lvl="2" rtl="0">
              <a:spcBef>
                <a:spcPts val="0"/>
              </a:spcBef>
              <a:spcAft>
                <a:spcPts val="0"/>
              </a:spcAft>
              <a:buNone/>
              <a:defRPr b="0">
                <a:solidFill>
                  <a:schemeClr val="lt1"/>
                </a:solidFill>
                <a:latin typeface="Roboto Medium"/>
                <a:ea typeface="Roboto Medium"/>
                <a:cs typeface="Roboto Medium"/>
                <a:sym typeface="Roboto Medium"/>
              </a:defRPr>
            </a:lvl3pPr>
            <a:lvl4pPr lvl="3" rtl="0">
              <a:spcBef>
                <a:spcPts val="0"/>
              </a:spcBef>
              <a:spcAft>
                <a:spcPts val="0"/>
              </a:spcAft>
              <a:buNone/>
              <a:defRPr b="0">
                <a:solidFill>
                  <a:schemeClr val="lt1"/>
                </a:solidFill>
                <a:latin typeface="Roboto Medium"/>
                <a:ea typeface="Roboto Medium"/>
                <a:cs typeface="Roboto Medium"/>
                <a:sym typeface="Roboto Medium"/>
              </a:defRPr>
            </a:lvl4pPr>
            <a:lvl5pPr lvl="4" rtl="0">
              <a:spcBef>
                <a:spcPts val="0"/>
              </a:spcBef>
              <a:spcAft>
                <a:spcPts val="0"/>
              </a:spcAft>
              <a:buNone/>
              <a:defRPr b="0">
                <a:solidFill>
                  <a:schemeClr val="lt1"/>
                </a:solidFill>
                <a:latin typeface="Roboto Medium"/>
                <a:ea typeface="Roboto Medium"/>
                <a:cs typeface="Roboto Medium"/>
                <a:sym typeface="Roboto Medium"/>
              </a:defRPr>
            </a:lvl5pPr>
            <a:lvl6pPr lvl="5" rtl="0">
              <a:spcBef>
                <a:spcPts val="0"/>
              </a:spcBef>
              <a:spcAft>
                <a:spcPts val="0"/>
              </a:spcAft>
              <a:buNone/>
              <a:defRPr b="0">
                <a:solidFill>
                  <a:schemeClr val="lt1"/>
                </a:solidFill>
                <a:latin typeface="Roboto Medium"/>
                <a:ea typeface="Roboto Medium"/>
                <a:cs typeface="Roboto Medium"/>
                <a:sym typeface="Roboto Medium"/>
              </a:defRPr>
            </a:lvl6pPr>
            <a:lvl7pPr lvl="6" rtl="0">
              <a:spcBef>
                <a:spcPts val="0"/>
              </a:spcBef>
              <a:spcAft>
                <a:spcPts val="0"/>
              </a:spcAft>
              <a:buNone/>
              <a:defRPr b="0">
                <a:solidFill>
                  <a:schemeClr val="lt1"/>
                </a:solidFill>
                <a:latin typeface="Roboto Medium"/>
                <a:ea typeface="Roboto Medium"/>
                <a:cs typeface="Roboto Medium"/>
                <a:sym typeface="Roboto Medium"/>
              </a:defRPr>
            </a:lvl7pPr>
            <a:lvl8pPr lvl="7" rtl="0">
              <a:spcBef>
                <a:spcPts val="0"/>
              </a:spcBef>
              <a:spcAft>
                <a:spcPts val="0"/>
              </a:spcAft>
              <a:buNone/>
              <a:defRPr b="0">
                <a:solidFill>
                  <a:schemeClr val="lt1"/>
                </a:solidFill>
                <a:latin typeface="Roboto Medium"/>
                <a:ea typeface="Roboto Medium"/>
                <a:cs typeface="Roboto Medium"/>
                <a:sym typeface="Roboto Medium"/>
              </a:defRPr>
            </a:lvl8pPr>
            <a:lvl9pPr lvl="8" rtl="0">
              <a:spcBef>
                <a:spcPts val="0"/>
              </a:spcBef>
              <a:spcAft>
                <a:spcPts val="0"/>
              </a:spcAft>
              <a:buNone/>
              <a:defRPr b="0">
                <a:solidFill>
                  <a:schemeClr val="lt1"/>
                </a:solidFill>
                <a:latin typeface="Roboto Medium"/>
                <a:ea typeface="Roboto Medium"/>
                <a:cs typeface="Roboto Medium"/>
                <a:sym typeface="Roboto Medium"/>
              </a:defRPr>
            </a:lvl9pPr>
          </a:lstStyle>
          <a:p/>
        </p:txBody>
      </p:sp>
      <p:cxnSp>
        <p:nvCxnSpPr>
          <p:cNvPr id="39" name="Google Shape;39;p5"/>
          <p:cNvCxnSpPr/>
          <p:nvPr/>
        </p:nvCxnSpPr>
        <p:spPr>
          <a:xfrm>
            <a:off x="3319463" y="496888"/>
            <a:ext cx="5367300" cy="0"/>
          </a:xfrm>
          <a:prstGeom prst="straightConnector1">
            <a:avLst/>
          </a:prstGeom>
          <a:noFill/>
          <a:ln cap="flat" cmpd="sng" w="19050">
            <a:solidFill>
              <a:schemeClr val="accent3"/>
            </a:solidFill>
            <a:prstDash val="solid"/>
            <a:round/>
            <a:headEnd len="sm" w="sm" type="none"/>
            <a:tailEnd len="sm" w="sm" type="none"/>
          </a:ln>
        </p:spPr>
      </p:cxnSp>
      <p:sp>
        <p:nvSpPr>
          <p:cNvPr id="40" name="Google Shape;40;p5"/>
          <p:cNvSpPr/>
          <p:nvPr/>
        </p:nvSpPr>
        <p:spPr>
          <a:xfrm>
            <a:off x="508050" y="4721953"/>
            <a:ext cx="3440100" cy="160500"/>
          </a:xfrm>
          <a:prstGeom prst="rect">
            <a:avLst/>
          </a:prstGeom>
          <a:noFill/>
          <a:ln>
            <a:noFill/>
          </a:ln>
        </p:spPr>
        <p:txBody>
          <a:bodyPr anchorCtr="0" anchor="t" bIns="0" lIns="0" spcFirstLastPara="1" rIns="0" wrap="square" tIns="0">
            <a:noAutofit/>
          </a:bodyPr>
          <a:lstStyle/>
          <a:p>
            <a:pPr indent="0" lvl="0" marL="0" rtl="0" algn="l">
              <a:lnSpc>
                <a:spcPct val="80000"/>
              </a:lnSpc>
              <a:spcBef>
                <a:spcPts val="700"/>
              </a:spcBef>
              <a:spcAft>
                <a:spcPts val="0"/>
              </a:spcAft>
              <a:buClr>
                <a:srgbClr val="EFEFEF"/>
              </a:buClr>
              <a:buSzPts val="2300"/>
              <a:buFont typeface="Helvetica Neue"/>
              <a:buNone/>
            </a:pPr>
            <a:r>
              <a:rPr lang="en-US" sz="700">
                <a:solidFill>
                  <a:schemeClr val="lt2"/>
                </a:solidFill>
                <a:latin typeface="Crimson Pro Medium"/>
                <a:ea typeface="Crimson Pro Medium"/>
                <a:cs typeface="Crimson Pro Medium"/>
                <a:sym typeface="Crimson Pro Medium"/>
              </a:rPr>
              <a:t>Proprietary and Confidential — Not for distribution.</a:t>
            </a:r>
            <a:endParaRPr sz="700">
              <a:solidFill>
                <a:schemeClr val="lt2"/>
              </a:solidFill>
              <a:latin typeface="Crimson Pro Medium"/>
              <a:ea typeface="Crimson Pro Medium"/>
              <a:cs typeface="Crimson Pro Medium"/>
              <a:sym typeface="Crimson Pro Medium"/>
            </a:endParaRPr>
          </a:p>
        </p:txBody>
      </p:sp>
      <p:pic>
        <p:nvPicPr>
          <p:cNvPr id="41" name="Google Shape;41;p5"/>
          <p:cNvPicPr preferRelativeResize="0"/>
          <p:nvPr/>
        </p:nvPicPr>
        <p:blipFill>
          <a:blip r:embed="rId2">
            <a:alphaModFix/>
          </a:blip>
          <a:stretch>
            <a:fillRect/>
          </a:stretch>
        </p:blipFill>
        <p:spPr>
          <a:xfrm>
            <a:off x="508050" y="1642056"/>
            <a:ext cx="1066375" cy="347444"/>
          </a:xfrm>
          <a:prstGeom prst="rect">
            <a:avLst/>
          </a:prstGeom>
          <a:noFill/>
          <a:ln>
            <a:noFill/>
          </a:ln>
        </p:spPr>
      </p:pic>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ll title  - 4-column - Hind">
  <p:cSld name="Small title_1_1">
    <p:spTree>
      <p:nvGrpSpPr>
        <p:cNvPr id="307" name="Shape 307"/>
        <p:cNvGrpSpPr/>
        <p:nvPr/>
      </p:nvGrpSpPr>
      <p:grpSpPr>
        <a:xfrm>
          <a:off x="0" y="0"/>
          <a:ext cx="0" cy="0"/>
          <a:chOff x="0" y="0"/>
          <a:chExt cx="0" cy="0"/>
        </a:xfrm>
      </p:grpSpPr>
      <p:sp>
        <p:nvSpPr>
          <p:cNvPr id="308" name="Google Shape;308;p41"/>
          <p:cNvSpPr txBox="1"/>
          <p:nvPr>
            <p:ph idx="1" type="body"/>
          </p:nvPr>
        </p:nvSpPr>
        <p:spPr>
          <a:xfrm>
            <a:off x="6795650" y="1988500"/>
            <a:ext cx="1892400" cy="2448900"/>
          </a:xfrm>
          <a:prstGeom prst="rect">
            <a:avLst/>
          </a:prstGeom>
        </p:spPr>
        <p:txBody>
          <a:bodyPr anchorCtr="0" anchor="t" bIns="0" lIns="0" spcFirstLastPara="1" rIns="0" wrap="square" tIns="45700">
            <a:noAutofit/>
          </a:bodyPr>
          <a:lstStyle>
            <a:lvl1pPr indent="-228600" lvl="0" marL="457200" rtl="0">
              <a:lnSpc>
                <a:spcPct val="85000"/>
              </a:lnSpc>
              <a:spcBef>
                <a:spcPts val="280"/>
              </a:spcBef>
              <a:spcAft>
                <a:spcPts val="0"/>
              </a:spcAft>
              <a:buSzPts val="1200"/>
              <a:buNone/>
              <a:defRPr sz="1200"/>
            </a:lvl1pPr>
            <a:lvl2pPr indent="-228600" lvl="1" marL="914400" rtl="0">
              <a:lnSpc>
                <a:spcPct val="85000"/>
              </a:lnSpc>
              <a:spcBef>
                <a:spcPts val="280"/>
              </a:spcBef>
              <a:spcAft>
                <a:spcPts val="0"/>
              </a:spcAft>
              <a:buSzPts val="1200"/>
              <a:buNone/>
              <a:defRPr sz="1200"/>
            </a:lvl2pPr>
            <a:lvl3pPr indent="-228600" lvl="2" marL="1371600" rtl="0">
              <a:lnSpc>
                <a:spcPct val="85000"/>
              </a:lnSpc>
              <a:spcBef>
                <a:spcPts val="280"/>
              </a:spcBef>
              <a:spcAft>
                <a:spcPts val="0"/>
              </a:spcAft>
              <a:buSzPts val="1200"/>
              <a:buNone/>
              <a:defRPr sz="1200"/>
            </a:lvl3pPr>
            <a:lvl4pPr indent="-228600" lvl="3" marL="1828800" rtl="0">
              <a:lnSpc>
                <a:spcPct val="85000"/>
              </a:lnSpc>
              <a:spcBef>
                <a:spcPts val="280"/>
              </a:spcBef>
              <a:spcAft>
                <a:spcPts val="0"/>
              </a:spcAft>
              <a:buSzPts val="1200"/>
              <a:buNone/>
              <a:defRPr sz="1200"/>
            </a:lvl4pPr>
            <a:lvl5pPr indent="-228600" lvl="4" marL="2286000" rtl="0">
              <a:lnSpc>
                <a:spcPct val="85000"/>
              </a:lnSpc>
              <a:spcBef>
                <a:spcPts val="280"/>
              </a:spcBef>
              <a:spcAft>
                <a:spcPts val="0"/>
              </a:spcAft>
              <a:buSzPts val="1200"/>
              <a:buNone/>
              <a:defRPr sz="1200"/>
            </a:lvl5pPr>
            <a:lvl6pPr indent="-304800" lvl="5" marL="2743200" rtl="0">
              <a:lnSpc>
                <a:spcPct val="85000"/>
              </a:lnSpc>
              <a:spcBef>
                <a:spcPts val="280"/>
              </a:spcBef>
              <a:spcAft>
                <a:spcPts val="0"/>
              </a:spcAft>
              <a:buSzPts val="1200"/>
              <a:buChar char="•"/>
              <a:defRPr sz="1200"/>
            </a:lvl6pPr>
            <a:lvl7pPr indent="-304800" lvl="6" marL="3200400" rtl="0">
              <a:lnSpc>
                <a:spcPct val="85000"/>
              </a:lnSpc>
              <a:spcBef>
                <a:spcPts val="280"/>
              </a:spcBef>
              <a:spcAft>
                <a:spcPts val="0"/>
              </a:spcAft>
              <a:buSzPts val="1200"/>
              <a:buChar char="•"/>
              <a:defRPr sz="1200"/>
            </a:lvl7pPr>
            <a:lvl8pPr indent="-304800" lvl="7" marL="3657600" rtl="0">
              <a:lnSpc>
                <a:spcPct val="85000"/>
              </a:lnSpc>
              <a:spcBef>
                <a:spcPts val="280"/>
              </a:spcBef>
              <a:spcAft>
                <a:spcPts val="0"/>
              </a:spcAft>
              <a:buSzPts val="1200"/>
              <a:buChar char="•"/>
              <a:defRPr sz="1200"/>
            </a:lvl8pPr>
            <a:lvl9pPr indent="-304800" lvl="8" marL="4114800" rtl="0">
              <a:lnSpc>
                <a:spcPct val="85000"/>
              </a:lnSpc>
              <a:spcBef>
                <a:spcPts val="280"/>
              </a:spcBef>
              <a:spcAft>
                <a:spcPts val="0"/>
              </a:spcAft>
              <a:buSzPts val="1200"/>
              <a:buChar char="•"/>
              <a:defRPr sz="1200"/>
            </a:lvl9pPr>
          </a:lstStyle>
          <a:p/>
        </p:txBody>
      </p:sp>
      <p:sp>
        <p:nvSpPr>
          <p:cNvPr id="309" name="Google Shape;309;p41"/>
          <p:cNvSpPr txBox="1"/>
          <p:nvPr>
            <p:ph type="title"/>
          </p:nvPr>
        </p:nvSpPr>
        <p:spPr>
          <a:xfrm>
            <a:off x="460925" y="1112958"/>
            <a:ext cx="1892400" cy="566100"/>
          </a:xfrm>
          <a:prstGeom prst="rect">
            <a:avLst/>
          </a:prstGeom>
        </p:spPr>
        <p:txBody>
          <a:bodyPr anchorCtr="0" anchor="b" bIns="0" lIns="0" spcFirstLastPara="1" rIns="0" wrap="square" tIns="45700">
            <a:noAutofit/>
          </a:bodyPr>
          <a:lstStyle>
            <a:lvl1pPr lvl="0" rtl="0">
              <a:spcBef>
                <a:spcPts val="0"/>
              </a:spcBef>
              <a:spcAft>
                <a:spcPts val="0"/>
              </a:spcAft>
              <a:buNone/>
              <a:defRPr sz="1200">
                <a:latin typeface="Hind Siliguri Medium"/>
                <a:ea typeface="Hind Siliguri Medium"/>
                <a:cs typeface="Hind Siliguri Medium"/>
                <a:sym typeface="Hind Siliguri Medium"/>
              </a:defRPr>
            </a:lvl1pPr>
            <a:lvl2pPr lvl="1" rtl="0">
              <a:spcBef>
                <a:spcPts val="0"/>
              </a:spcBef>
              <a:spcAft>
                <a:spcPts val="0"/>
              </a:spcAft>
              <a:buNone/>
              <a:defRPr sz="1200">
                <a:latin typeface="Hind Siliguri Medium"/>
                <a:ea typeface="Hind Siliguri Medium"/>
                <a:cs typeface="Hind Siliguri Medium"/>
                <a:sym typeface="Hind Siliguri Medium"/>
              </a:defRPr>
            </a:lvl2pPr>
            <a:lvl3pPr lvl="2" rtl="0">
              <a:spcBef>
                <a:spcPts val="0"/>
              </a:spcBef>
              <a:spcAft>
                <a:spcPts val="0"/>
              </a:spcAft>
              <a:buNone/>
              <a:defRPr sz="1200">
                <a:latin typeface="Hind Siliguri Medium"/>
                <a:ea typeface="Hind Siliguri Medium"/>
                <a:cs typeface="Hind Siliguri Medium"/>
                <a:sym typeface="Hind Siliguri Medium"/>
              </a:defRPr>
            </a:lvl3pPr>
            <a:lvl4pPr lvl="3" rtl="0">
              <a:spcBef>
                <a:spcPts val="0"/>
              </a:spcBef>
              <a:spcAft>
                <a:spcPts val="0"/>
              </a:spcAft>
              <a:buNone/>
              <a:defRPr sz="1200">
                <a:latin typeface="Hind Siliguri Medium"/>
                <a:ea typeface="Hind Siliguri Medium"/>
                <a:cs typeface="Hind Siliguri Medium"/>
                <a:sym typeface="Hind Siliguri Medium"/>
              </a:defRPr>
            </a:lvl4pPr>
            <a:lvl5pPr lvl="4" rtl="0">
              <a:spcBef>
                <a:spcPts val="0"/>
              </a:spcBef>
              <a:spcAft>
                <a:spcPts val="0"/>
              </a:spcAft>
              <a:buNone/>
              <a:defRPr sz="1200">
                <a:latin typeface="Hind Siliguri Medium"/>
                <a:ea typeface="Hind Siliguri Medium"/>
                <a:cs typeface="Hind Siliguri Medium"/>
                <a:sym typeface="Hind Siliguri Medium"/>
              </a:defRPr>
            </a:lvl5pPr>
            <a:lvl6pPr lvl="5" rtl="0">
              <a:spcBef>
                <a:spcPts val="0"/>
              </a:spcBef>
              <a:spcAft>
                <a:spcPts val="0"/>
              </a:spcAft>
              <a:buNone/>
              <a:defRPr sz="1200">
                <a:latin typeface="Hind Siliguri Medium"/>
                <a:ea typeface="Hind Siliguri Medium"/>
                <a:cs typeface="Hind Siliguri Medium"/>
                <a:sym typeface="Hind Siliguri Medium"/>
              </a:defRPr>
            </a:lvl6pPr>
            <a:lvl7pPr lvl="6" rtl="0">
              <a:spcBef>
                <a:spcPts val="0"/>
              </a:spcBef>
              <a:spcAft>
                <a:spcPts val="0"/>
              </a:spcAft>
              <a:buNone/>
              <a:defRPr sz="1200">
                <a:latin typeface="Hind Siliguri Medium"/>
                <a:ea typeface="Hind Siliguri Medium"/>
                <a:cs typeface="Hind Siliguri Medium"/>
                <a:sym typeface="Hind Siliguri Medium"/>
              </a:defRPr>
            </a:lvl7pPr>
            <a:lvl8pPr lvl="7" rtl="0">
              <a:spcBef>
                <a:spcPts val="0"/>
              </a:spcBef>
              <a:spcAft>
                <a:spcPts val="0"/>
              </a:spcAft>
              <a:buNone/>
              <a:defRPr sz="1200">
                <a:latin typeface="Hind Siliguri Medium"/>
                <a:ea typeface="Hind Siliguri Medium"/>
                <a:cs typeface="Hind Siliguri Medium"/>
                <a:sym typeface="Hind Siliguri Medium"/>
              </a:defRPr>
            </a:lvl8pPr>
            <a:lvl9pPr lvl="8" rtl="0">
              <a:spcBef>
                <a:spcPts val="0"/>
              </a:spcBef>
              <a:spcAft>
                <a:spcPts val="0"/>
              </a:spcAft>
              <a:buNone/>
              <a:defRPr sz="1200">
                <a:latin typeface="Hind Siliguri Medium"/>
                <a:ea typeface="Hind Siliguri Medium"/>
                <a:cs typeface="Hind Siliguri Medium"/>
                <a:sym typeface="Hind Siliguri Medium"/>
              </a:defRPr>
            </a:lvl9pPr>
          </a:lstStyle>
          <a:p/>
        </p:txBody>
      </p:sp>
      <p:cxnSp>
        <p:nvCxnSpPr>
          <p:cNvPr id="310" name="Google Shape;310;p41"/>
          <p:cNvCxnSpPr/>
          <p:nvPr/>
        </p:nvCxnSpPr>
        <p:spPr>
          <a:xfrm>
            <a:off x="463550" y="496888"/>
            <a:ext cx="8223300" cy="0"/>
          </a:xfrm>
          <a:prstGeom prst="straightConnector1">
            <a:avLst/>
          </a:prstGeom>
          <a:noFill/>
          <a:ln cap="flat" cmpd="sng" w="19050">
            <a:solidFill>
              <a:schemeClr val="dk2"/>
            </a:solidFill>
            <a:prstDash val="solid"/>
            <a:round/>
            <a:headEnd len="sm" w="sm" type="none"/>
            <a:tailEnd len="sm" w="sm" type="none"/>
          </a:ln>
        </p:spPr>
      </p:cxnSp>
      <p:sp>
        <p:nvSpPr>
          <p:cNvPr id="311" name="Google Shape;311;p41"/>
          <p:cNvSpPr txBox="1"/>
          <p:nvPr>
            <p:ph idx="2" type="title"/>
          </p:nvPr>
        </p:nvSpPr>
        <p:spPr>
          <a:xfrm>
            <a:off x="457200" y="643126"/>
            <a:ext cx="8229600" cy="566100"/>
          </a:xfrm>
          <a:prstGeom prst="rect">
            <a:avLst/>
          </a:prstGeom>
          <a:noFill/>
          <a:ln>
            <a:noFill/>
          </a:ln>
        </p:spPr>
        <p:txBody>
          <a:bodyPr anchorCtr="0" anchor="t" bIns="0" lIns="0" spcFirstLastPara="1" rIns="0" wrap="square" tIns="45700">
            <a:noAutofit/>
          </a:bodyPr>
          <a:lstStyle>
            <a:lvl1pPr lvl="0" rtl="0" algn="l">
              <a:lnSpc>
                <a:spcPct val="85000"/>
              </a:lnSpc>
              <a:spcBef>
                <a:spcPts val="0"/>
              </a:spcBef>
              <a:spcAft>
                <a:spcPts val="0"/>
              </a:spcAft>
              <a:buSzPts val="1500"/>
              <a:buFont typeface="Hind Siliguri Medium"/>
              <a:buNone/>
              <a:defRPr sz="1500">
                <a:latin typeface="Hind Siliguri Medium"/>
                <a:ea typeface="Hind Siliguri Medium"/>
                <a:cs typeface="Hind Siliguri Medium"/>
                <a:sym typeface="Hind Siliguri Medium"/>
              </a:defRPr>
            </a:lvl1pPr>
            <a:lvl2pPr lvl="1" rtl="0" algn="l">
              <a:lnSpc>
                <a:spcPct val="85000"/>
              </a:lnSpc>
              <a:spcBef>
                <a:spcPts val="0"/>
              </a:spcBef>
              <a:spcAft>
                <a:spcPts val="0"/>
              </a:spcAft>
              <a:buSzPts val="1500"/>
              <a:buFont typeface="Hind Siliguri Medium"/>
              <a:buNone/>
              <a:defRPr b="0" sz="3700">
                <a:latin typeface="Hind Siliguri Medium"/>
                <a:ea typeface="Hind Siliguri Medium"/>
                <a:cs typeface="Hind Siliguri Medium"/>
                <a:sym typeface="Hind Siliguri Medium"/>
              </a:defRPr>
            </a:lvl2pPr>
            <a:lvl3pPr lvl="2" rtl="0" algn="l">
              <a:lnSpc>
                <a:spcPct val="85000"/>
              </a:lnSpc>
              <a:spcBef>
                <a:spcPts val="0"/>
              </a:spcBef>
              <a:spcAft>
                <a:spcPts val="0"/>
              </a:spcAft>
              <a:buSzPts val="1500"/>
              <a:buFont typeface="Hind Siliguri Medium"/>
              <a:buNone/>
              <a:defRPr b="0" sz="3700">
                <a:latin typeface="Hind Siliguri Medium"/>
                <a:ea typeface="Hind Siliguri Medium"/>
                <a:cs typeface="Hind Siliguri Medium"/>
                <a:sym typeface="Hind Siliguri Medium"/>
              </a:defRPr>
            </a:lvl3pPr>
            <a:lvl4pPr lvl="3" rtl="0" algn="l">
              <a:lnSpc>
                <a:spcPct val="85000"/>
              </a:lnSpc>
              <a:spcBef>
                <a:spcPts val="0"/>
              </a:spcBef>
              <a:spcAft>
                <a:spcPts val="0"/>
              </a:spcAft>
              <a:buSzPts val="1500"/>
              <a:buFont typeface="Hind Siliguri Medium"/>
              <a:buNone/>
              <a:defRPr b="0" sz="3700">
                <a:latin typeface="Hind Siliguri Medium"/>
                <a:ea typeface="Hind Siliguri Medium"/>
                <a:cs typeface="Hind Siliguri Medium"/>
                <a:sym typeface="Hind Siliguri Medium"/>
              </a:defRPr>
            </a:lvl4pPr>
            <a:lvl5pPr lvl="4" rtl="0" algn="l">
              <a:lnSpc>
                <a:spcPct val="85000"/>
              </a:lnSpc>
              <a:spcBef>
                <a:spcPts val="0"/>
              </a:spcBef>
              <a:spcAft>
                <a:spcPts val="0"/>
              </a:spcAft>
              <a:buSzPts val="1500"/>
              <a:buFont typeface="Hind Siliguri Medium"/>
              <a:buNone/>
              <a:defRPr b="0" sz="3700">
                <a:latin typeface="Hind Siliguri Medium"/>
                <a:ea typeface="Hind Siliguri Medium"/>
                <a:cs typeface="Hind Siliguri Medium"/>
                <a:sym typeface="Hind Siliguri Medium"/>
              </a:defRPr>
            </a:lvl5pPr>
            <a:lvl6pPr lvl="5" rtl="0" algn="l">
              <a:lnSpc>
                <a:spcPct val="85000"/>
              </a:lnSpc>
              <a:spcBef>
                <a:spcPts val="0"/>
              </a:spcBef>
              <a:spcAft>
                <a:spcPts val="0"/>
              </a:spcAft>
              <a:buSzPts val="1500"/>
              <a:buFont typeface="Hind Siliguri Medium"/>
              <a:buNone/>
              <a:defRPr b="0" sz="3700">
                <a:latin typeface="Hind Siliguri Medium"/>
                <a:ea typeface="Hind Siliguri Medium"/>
                <a:cs typeface="Hind Siliguri Medium"/>
                <a:sym typeface="Hind Siliguri Medium"/>
              </a:defRPr>
            </a:lvl6pPr>
            <a:lvl7pPr lvl="6" rtl="0" algn="l">
              <a:lnSpc>
                <a:spcPct val="85000"/>
              </a:lnSpc>
              <a:spcBef>
                <a:spcPts val="0"/>
              </a:spcBef>
              <a:spcAft>
                <a:spcPts val="0"/>
              </a:spcAft>
              <a:buSzPts val="1500"/>
              <a:buFont typeface="Hind Siliguri Medium"/>
              <a:buNone/>
              <a:defRPr b="0" sz="3700">
                <a:latin typeface="Hind Siliguri Medium"/>
                <a:ea typeface="Hind Siliguri Medium"/>
                <a:cs typeface="Hind Siliguri Medium"/>
                <a:sym typeface="Hind Siliguri Medium"/>
              </a:defRPr>
            </a:lvl7pPr>
            <a:lvl8pPr lvl="7" rtl="0" algn="l">
              <a:lnSpc>
                <a:spcPct val="85000"/>
              </a:lnSpc>
              <a:spcBef>
                <a:spcPts val="0"/>
              </a:spcBef>
              <a:spcAft>
                <a:spcPts val="0"/>
              </a:spcAft>
              <a:buSzPts val="1500"/>
              <a:buFont typeface="Hind Siliguri Medium"/>
              <a:buNone/>
              <a:defRPr b="0" sz="3700">
                <a:latin typeface="Hind Siliguri Medium"/>
                <a:ea typeface="Hind Siliguri Medium"/>
                <a:cs typeface="Hind Siliguri Medium"/>
                <a:sym typeface="Hind Siliguri Medium"/>
              </a:defRPr>
            </a:lvl8pPr>
            <a:lvl9pPr lvl="8" rtl="0" algn="l">
              <a:lnSpc>
                <a:spcPct val="85000"/>
              </a:lnSpc>
              <a:spcBef>
                <a:spcPts val="0"/>
              </a:spcBef>
              <a:spcAft>
                <a:spcPts val="0"/>
              </a:spcAft>
              <a:buSzPts val="1500"/>
              <a:buFont typeface="Hind Siliguri Medium"/>
              <a:buNone/>
              <a:defRPr b="0" sz="3700">
                <a:latin typeface="Hind Siliguri Medium"/>
                <a:ea typeface="Hind Siliguri Medium"/>
                <a:cs typeface="Hind Siliguri Medium"/>
                <a:sym typeface="Hind Siliguri Medium"/>
              </a:defRPr>
            </a:lvl9pPr>
          </a:lstStyle>
          <a:p/>
        </p:txBody>
      </p:sp>
      <p:sp>
        <p:nvSpPr>
          <p:cNvPr id="312" name="Google Shape;312;p41"/>
          <p:cNvSpPr txBox="1"/>
          <p:nvPr>
            <p:ph idx="12" type="sldNum"/>
          </p:nvPr>
        </p:nvSpPr>
        <p:spPr>
          <a:xfrm>
            <a:off x="8432800" y="4724400"/>
            <a:ext cx="254100" cy="155700"/>
          </a:xfrm>
          <a:prstGeom prst="rect">
            <a:avLst/>
          </a:prstGeom>
          <a:noFill/>
          <a:ln>
            <a:noFill/>
          </a:ln>
        </p:spPr>
        <p:txBody>
          <a:bodyPr anchorCtr="0" anchor="b" bIns="0" lIns="0" spcFirstLastPara="1" rIns="0" wrap="square" tIns="0">
            <a:noAutofit/>
          </a:bodyPr>
          <a:lstStyle>
            <a:lvl1pPr indent="0" lvl="0" marL="0" marR="0" rtl="0" algn="r">
              <a:spcBef>
                <a:spcPts val="0"/>
              </a:spcBef>
              <a:spcAft>
                <a:spcPts val="0"/>
              </a:spcAft>
              <a:buNone/>
              <a:defRPr>
                <a:solidFill>
                  <a:srgbClr val="B8C0BF"/>
                </a:solidFill>
              </a:defRPr>
            </a:lvl1pPr>
            <a:lvl2pPr indent="0" lvl="1" marL="0" marR="0" rtl="0" algn="r">
              <a:spcBef>
                <a:spcPts val="0"/>
              </a:spcBef>
              <a:spcAft>
                <a:spcPts val="0"/>
              </a:spcAft>
              <a:buNone/>
              <a:defRPr>
                <a:solidFill>
                  <a:srgbClr val="B8C0BF"/>
                </a:solidFill>
              </a:defRPr>
            </a:lvl2pPr>
            <a:lvl3pPr indent="0" lvl="2" marL="0" marR="0" rtl="0" algn="r">
              <a:spcBef>
                <a:spcPts val="0"/>
              </a:spcBef>
              <a:spcAft>
                <a:spcPts val="0"/>
              </a:spcAft>
              <a:buNone/>
              <a:defRPr>
                <a:solidFill>
                  <a:srgbClr val="B8C0BF"/>
                </a:solidFill>
              </a:defRPr>
            </a:lvl3pPr>
            <a:lvl4pPr indent="0" lvl="3" marL="0" marR="0" rtl="0" algn="r">
              <a:spcBef>
                <a:spcPts val="0"/>
              </a:spcBef>
              <a:spcAft>
                <a:spcPts val="0"/>
              </a:spcAft>
              <a:buNone/>
              <a:defRPr>
                <a:solidFill>
                  <a:srgbClr val="B8C0BF"/>
                </a:solidFill>
              </a:defRPr>
            </a:lvl4pPr>
            <a:lvl5pPr indent="0" lvl="4" marL="0" marR="0" rtl="0" algn="r">
              <a:spcBef>
                <a:spcPts val="0"/>
              </a:spcBef>
              <a:spcAft>
                <a:spcPts val="0"/>
              </a:spcAft>
              <a:buNone/>
              <a:defRPr>
                <a:solidFill>
                  <a:srgbClr val="B8C0BF"/>
                </a:solidFill>
              </a:defRPr>
            </a:lvl5pPr>
            <a:lvl6pPr indent="0" lvl="5" marL="0" marR="0" rtl="0" algn="r">
              <a:spcBef>
                <a:spcPts val="0"/>
              </a:spcBef>
              <a:spcAft>
                <a:spcPts val="0"/>
              </a:spcAft>
              <a:buNone/>
              <a:defRPr>
                <a:solidFill>
                  <a:srgbClr val="B8C0BF"/>
                </a:solidFill>
              </a:defRPr>
            </a:lvl6pPr>
            <a:lvl7pPr indent="0" lvl="6" marL="0" marR="0" rtl="0" algn="r">
              <a:spcBef>
                <a:spcPts val="0"/>
              </a:spcBef>
              <a:spcAft>
                <a:spcPts val="0"/>
              </a:spcAft>
              <a:buNone/>
              <a:defRPr>
                <a:solidFill>
                  <a:srgbClr val="B8C0BF"/>
                </a:solidFill>
              </a:defRPr>
            </a:lvl7pPr>
            <a:lvl8pPr indent="0" lvl="7" marL="0" marR="0" rtl="0" algn="r">
              <a:spcBef>
                <a:spcPts val="0"/>
              </a:spcBef>
              <a:spcAft>
                <a:spcPts val="0"/>
              </a:spcAft>
              <a:buNone/>
              <a:defRPr>
                <a:solidFill>
                  <a:srgbClr val="B8C0BF"/>
                </a:solidFill>
              </a:defRPr>
            </a:lvl8pPr>
            <a:lvl9pPr indent="0" lvl="8" marL="0" marR="0" rtl="0" algn="r">
              <a:spcBef>
                <a:spcPts val="0"/>
              </a:spcBef>
              <a:spcAft>
                <a:spcPts val="0"/>
              </a:spcAft>
              <a:buNone/>
              <a:defRPr>
                <a:solidFill>
                  <a:srgbClr val="B8C0BF"/>
                </a:solidFill>
              </a:defRPr>
            </a:lvl9pPr>
          </a:lstStyle>
          <a:p>
            <a:pPr indent="0" lvl="0" marL="0" rtl="0" algn="r">
              <a:spcBef>
                <a:spcPts val="0"/>
              </a:spcBef>
              <a:spcAft>
                <a:spcPts val="0"/>
              </a:spcAft>
              <a:buNone/>
            </a:pPr>
            <a:fld id="{00000000-1234-1234-1234-123412341234}" type="slidenum">
              <a:rPr lang="en-US"/>
              <a:t>‹#›</a:t>
            </a:fld>
            <a:endParaRPr/>
          </a:p>
        </p:txBody>
      </p:sp>
      <p:cxnSp>
        <p:nvCxnSpPr>
          <p:cNvPr id="313" name="Google Shape;313;p41"/>
          <p:cNvCxnSpPr/>
          <p:nvPr/>
        </p:nvCxnSpPr>
        <p:spPr>
          <a:xfrm>
            <a:off x="457200" y="1833461"/>
            <a:ext cx="1892400" cy="0"/>
          </a:xfrm>
          <a:prstGeom prst="straightConnector1">
            <a:avLst/>
          </a:prstGeom>
          <a:noFill/>
          <a:ln cap="flat" cmpd="sng" w="9525">
            <a:solidFill>
              <a:schemeClr val="dk2"/>
            </a:solidFill>
            <a:prstDash val="solid"/>
            <a:round/>
            <a:headEnd len="sm" w="sm" type="none"/>
            <a:tailEnd len="sm" w="sm" type="none"/>
          </a:ln>
        </p:spPr>
      </p:cxnSp>
      <p:cxnSp>
        <p:nvCxnSpPr>
          <p:cNvPr id="314" name="Google Shape;314;p41"/>
          <p:cNvCxnSpPr/>
          <p:nvPr/>
        </p:nvCxnSpPr>
        <p:spPr>
          <a:xfrm>
            <a:off x="2571750" y="1833461"/>
            <a:ext cx="1893900" cy="0"/>
          </a:xfrm>
          <a:prstGeom prst="straightConnector1">
            <a:avLst/>
          </a:prstGeom>
          <a:noFill/>
          <a:ln cap="flat" cmpd="sng" w="9525">
            <a:solidFill>
              <a:schemeClr val="dk2"/>
            </a:solidFill>
            <a:prstDash val="solid"/>
            <a:round/>
            <a:headEnd len="sm" w="sm" type="none"/>
            <a:tailEnd len="sm" w="sm" type="none"/>
          </a:ln>
        </p:spPr>
      </p:cxnSp>
      <p:cxnSp>
        <p:nvCxnSpPr>
          <p:cNvPr id="315" name="Google Shape;315;p41"/>
          <p:cNvCxnSpPr/>
          <p:nvPr/>
        </p:nvCxnSpPr>
        <p:spPr>
          <a:xfrm>
            <a:off x="4678362" y="1833461"/>
            <a:ext cx="1893900" cy="0"/>
          </a:xfrm>
          <a:prstGeom prst="straightConnector1">
            <a:avLst/>
          </a:prstGeom>
          <a:noFill/>
          <a:ln cap="flat" cmpd="sng" w="9525">
            <a:solidFill>
              <a:schemeClr val="dk2"/>
            </a:solidFill>
            <a:prstDash val="solid"/>
            <a:round/>
            <a:headEnd len="sm" w="sm" type="none"/>
            <a:tailEnd len="sm" w="sm" type="none"/>
          </a:ln>
        </p:spPr>
      </p:cxnSp>
      <p:cxnSp>
        <p:nvCxnSpPr>
          <p:cNvPr id="316" name="Google Shape;316;p41"/>
          <p:cNvCxnSpPr/>
          <p:nvPr/>
        </p:nvCxnSpPr>
        <p:spPr>
          <a:xfrm>
            <a:off x="6794499" y="1833461"/>
            <a:ext cx="1892400" cy="0"/>
          </a:xfrm>
          <a:prstGeom prst="straightConnector1">
            <a:avLst/>
          </a:prstGeom>
          <a:noFill/>
          <a:ln cap="flat" cmpd="sng" w="9525">
            <a:solidFill>
              <a:schemeClr val="dk2"/>
            </a:solidFill>
            <a:prstDash val="solid"/>
            <a:round/>
            <a:headEnd len="sm" w="sm" type="none"/>
            <a:tailEnd len="sm" w="sm" type="none"/>
          </a:ln>
        </p:spPr>
      </p:cxnSp>
      <p:sp>
        <p:nvSpPr>
          <p:cNvPr id="317" name="Google Shape;317;p41"/>
          <p:cNvSpPr txBox="1"/>
          <p:nvPr>
            <p:ph idx="3" type="title"/>
          </p:nvPr>
        </p:nvSpPr>
        <p:spPr>
          <a:xfrm>
            <a:off x="2572500" y="1112958"/>
            <a:ext cx="1892400" cy="566100"/>
          </a:xfrm>
          <a:prstGeom prst="rect">
            <a:avLst/>
          </a:prstGeom>
        </p:spPr>
        <p:txBody>
          <a:bodyPr anchorCtr="0" anchor="b" bIns="0" lIns="0" spcFirstLastPara="1" rIns="0" wrap="square" tIns="45700">
            <a:noAutofit/>
          </a:bodyPr>
          <a:lstStyle>
            <a:lvl1pPr lvl="0" rtl="0">
              <a:spcBef>
                <a:spcPts val="0"/>
              </a:spcBef>
              <a:spcAft>
                <a:spcPts val="0"/>
              </a:spcAft>
              <a:buNone/>
              <a:defRPr sz="1200">
                <a:latin typeface="Hind Siliguri Medium"/>
                <a:ea typeface="Hind Siliguri Medium"/>
                <a:cs typeface="Hind Siliguri Medium"/>
                <a:sym typeface="Hind Siliguri Medium"/>
              </a:defRPr>
            </a:lvl1pPr>
            <a:lvl2pPr lvl="1" rtl="0">
              <a:spcBef>
                <a:spcPts val="0"/>
              </a:spcBef>
              <a:spcAft>
                <a:spcPts val="0"/>
              </a:spcAft>
              <a:buNone/>
              <a:defRPr sz="1200">
                <a:latin typeface="Hind Siliguri Medium"/>
                <a:ea typeface="Hind Siliguri Medium"/>
                <a:cs typeface="Hind Siliguri Medium"/>
                <a:sym typeface="Hind Siliguri Medium"/>
              </a:defRPr>
            </a:lvl2pPr>
            <a:lvl3pPr lvl="2" rtl="0">
              <a:spcBef>
                <a:spcPts val="0"/>
              </a:spcBef>
              <a:spcAft>
                <a:spcPts val="0"/>
              </a:spcAft>
              <a:buNone/>
              <a:defRPr sz="1200">
                <a:latin typeface="Hind Siliguri Medium"/>
                <a:ea typeface="Hind Siliguri Medium"/>
                <a:cs typeface="Hind Siliguri Medium"/>
                <a:sym typeface="Hind Siliguri Medium"/>
              </a:defRPr>
            </a:lvl3pPr>
            <a:lvl4pPr lvl="3" rtl="0">
              <a:spcBef>
                <a:spcPts val="0"/>
              </a:spcBef>
              <a:spcAft>
                <a:spcPts val="0"/>
              </a:spcAft>
              <a:buNone/>
              <a:defRPr sz="1200">
                <a:latin typeface="Hind Siliguri Medium"/>
                <a:ea typeface="Hind Siliguri Medium"/>
                <a:cs typeface="Hind Siliguri Medium"/>
                <a:sym typeface="Hind Siliguri Medium"/>
              </a:defRPr>
            </a:lvl4pPr>
            <a:lvl5pPr lvl="4" rtl="0">
              <a:spcBef>
                <a:spcPts val="0"/>
              </a:spcBef>
              <a:spcAft>
                <a:spcPts val="0"/>
              </a:spcAft>
              <a:buNone/>
              <a:defRPr sz="1200">
                <a:latin typeface="Hind Siliguri Medium"/>
                <a:ea typeface="Hind Siliguri Medium"/>
                <a:cs typeface="Hind Siliguri Medium"/>
                <a:sym typeface="Hind Siliguri Medium"/>
              </a:defRPr>
            </a:lvl5pPr>
            <a:lvl6pPr lvl="5" rtl="0">
              <a:spcBef>
                <a:spcPts val="0"/>
              </a:spcBef>
              <a:spcAft>
                <a:spcPts val="0"/>
              </a:spcAft>
              <a:buNone/>
              <a:defRPr sz="1200">
                <a:latin typeface="Hind Siliguri Medium"/>
                <a:ea typeface="Hind Siliguri Medium"/>
                <a:cs typeface="Hind Siliguri Medium"/>
                <a:sym typeface="Hind Siliguri Medium"/>
              </a:defRPr>
            </a:lvl6pPr>
            <a:lvl7pPr lvl="6" rtl="0">
              <a:spcBef>
                <a:spcPts val="0"/>
              </a:spcBef>
              <a:spcAft>
                <a:spcPts val="0"/>
              </a:spcAft>
              <a:buNone/>
              <a:defRPr sz="1200">
                <a:latin typeface="Hind Siliguri Medium"/>
                <a:ea typeface="Hind Siliguri Medium"/>
                <a:cs typeface="Hind Siliguri Medium"/>
                <a:sym typeface="Hind Siliguri Medium"/>
              </a:defRPr>
            </a:lvl7pPr>
            <a:lvl8pPr lvl="7" rtl="0">
              <a:spcBef>
                <a:spcPts val="0"/>
              </a:spcBef>
              <a:spcAft>
                <a:spcPts val="0"/>
              </a:spcAft>
              <a:buNone/>
              <a:defRPr sz="1200">
                <a:latin typeface="Hind Siliguri Medium"/>
                <a:ea typeface="Hind Siliguri Medium"/>
                <a:cs typeface="Hind Siliguri Medium"/>
                <a:sym typeface="Hind Siliguri Medium"/>
              </a:defRPr>
            </a:lvl8pPr>
            <a:lvl9pPr lvl="8" rtl="0">
              <a:spcBef>
                <a:spcPts val="0"/>
              </a:spcBef>
              <a:spcAft>
                <a:spcPts val="0"/>
              </a:spcAft>
              <a:buNone/>
              <a:defRPr sz="1200">
                <a:latin typeface="Hind Siliguri Medium"/>
                <a:ea typeface="Hind Siliguri Medium"/>
                <a:cs typeface="Hind Siliguri Medium"/>
                <a:sym typeface="Hind Siliguri Medium"/>
              </a:defRPr>
            </a:lvl9pPr>
          </a:lstStyle>
          <a:p/>
        </p:txBody>
      </p:sp>
      <p:sp>
        <p:nvSpPr>
          <p:cNvPr id="318" name="Google Shape;318;p41"/>
          <p:cNvSpPr txBox="1"/>
          <p:nvPr>
            <p:ph idx="4" type="title"/>
          </p:nvPr>
        </p:nvSpPr>
        <p:spPr>
          <a:xfrm>
            <a:off x="4684075" y="1112958"/>
            <a:ext cx="1892400" cy="566100"/>
          </a:xfrm>
          <a:prstGeom prst="rect">
            <a:avLst/>
          </a:prstGeom>
        </p:spPr>
        <p:txBody>
          <a:bodyPr anchorCtr="0" anchor="b" bIns="0" lIns="0" spcFirstLastPara="1" rIns="0" wrap="square" tIns="45700">
            <a:noAutofit/>
          </a:bodyPr>
          <a:lstStyle>
            <a:lvl1pPr lvl="0" rtl="0">
              <a:spcBef>
                <a:spcPts val="0"/>
              </a:spcBef>
              <a:spcAft>
                <a:spcPts val="0"/>
              </a:spcAft>
              <a:buNone/>
              <a:defRPr sz="1200">
                <a:latin typeface="Hind Siliguri Medium"/>
                <a:ea typeface="Hind Siliguri Medium"/>
                <a:cs typeface="Hind Siliguri Medium"/>
                <a:sym typeface="Hind Siliguri Medium"/>
              </a:defRPr>
            </a:lvl1pPr>
            <a:lvl2pPr lvl="1" rtl="0">
              <a:spcBef>
                <a:spcPts val="0"/>
              </a:spcBef>
              <a:spcAft>
                <a:spcPts val="0"/>
              </a:spcAft>
              <a:buNone/>
              <a:defRPr sz="1200">
                <a:latin typeface="Hind Siliguri Medium"/>
                <a:ea typeface="Hind Siliguri Medium"/>
                <a:cs typeface="Hind Siliguri Medium"/>
                <a:sym typeface="Hind Siliguri Medium"/>
              </a:defRPr>
            </a:lvl2pPr>
            <a:lvl3pPr lvl="2" rtl="0">
              <a:spcBef>
                <a:spcPts val="0"/>
              </a:spcBef>
              <a:spcAft>
                <a:spcPts val="0"/>
              </a:spcAft>
              <a:buNone/>
              <a:defRPr sz="1200">
                <a:latin typeface="Hind Siliguri Medium"/>
                <a:ea typeface="Hind Siliguri Medium"/>
                <a:cs typeface="Hind Siliguri Medium"/>
                <a:sym typeface="Hind Siliguri Medium"/>
              </a:defRPr>
            </a:lvl3pPr>
            <a:lvl4pPr lvl="3" rtl="0">
              <a:spcBef>
                <a:spcPts val="0"/>
              </a:spcBef>
              <a:spcAft>
                <a:spcPts val="0"/>
              </a:spcAft>
              <a:buNone/>
              <a:defRPr sz="1200">
                <a:latin typeface="Hind Siliguri Medium"/>
                <a:ea typeface="Hind Siliguri Medium"/>
                <a:cs typeface="Hind Siliguri Medium"/>
                <a:sym typeface="Hind Siliguri Medium"/>
              </a:defRPr>
            </a:lvl4pPr>
            <a:lvl5pPr lvl="4" rtl="0">
              <a:spcBef>
                <a:spcPts val="0"/>
              </a:spcBef>
              <a:spcAft>
                <a:spcPts val="0"/>
              </a:spcAft>
              <a:buNone/>
              <a:defRPr sz="1200">
                <a:latin typeface="Hind Siliguri Medium"/>
                <a:ea typeface="Hind Siliguri Medium"/>
                <a:cs typeface="Hind Siliguri Medium"/>
                <a:sym typeface="Hind Siliguri Medium"/>
              </a:defRPr>
            </a:lvl5pPr>
            <a:lvl6pPr lvl="5" rtl="0">
              <a:spcBef>
                <a:spcPts val="0"/>
              </a:spcBef>
              <a:spcAft>
                <a:spcPts val="0"/>
              </a:spcAft>
              <a:buNone/>
              <a:defRPr sz="1200">
                <a:latin typeface="Hind Siliguri Medium"/>
                <a:ea typeface="Hind Siliguri Medium"/>
                <a:cs typeface="Hind Siliguri Medium"/>
                <a:sym typeface="Hind Siliguri Medium"/>
              </a:defRPr>
            </a:lvl6pPr>
            <a:lvl7pPr lvl="6" rtl="0">
              <a:spcBef>
                <a:spcPts val="0"/>
              </a:spcBef>
              <a:spcAft>
                <a:spcPts val="0"/>
              </a:spcAft>
              <a:buNone/>
              <a:defRPr sz="1200">
                <a:latin typeface="Hind Siliguri Medium"/>
                <a:ea typeface="Hind Siliguri Medium"/>
                <a:cs typeface="Hind Siliguri Medium"/>
                <a:sym typeface="Hind Siliguri Medium"/>
              </a:defRPr>
            </a:lvl7pPr>
            <a:lvl8pPr lvl="7" rtl="0">
              <a:spcBef>
                <a:spcPts val="0"/>
              </a:spcBef>
              <a:spcAft>
                <a:spcPts val="0"/>
              </a:spcAft>
              <a:buNone/>
              <a:defRPr sz="1200">
                <a:latin typeface="Hind Siliguri Medium"/>
                <a:ea typeface="Hind Siliguri Medium"/>
                <a:cs typeface="Hind Siliguri Medium"/>
                <a:sym typeface="Hind Siliguri Medium"/>
              </a:defRPr>
            </a:lvl8pPr>
            <a:lvl9pPr lvl="8" rtl="0">
              <a:spcBef>
                <a:spcPts val="0"/>
              </a:spcBef>
              <a:spcAft>
                <a:spcPts val="0"/>
              </a:spcAft>
              <a:buNone/>
              <a:defRPr sz="1200">
                <a:latin typeface="Hind Siliguri Medium"/>
                <a:ea typeface="Hind Siliguri Medium"/>
                <a:cs typeface="Hind Siliguri Medium"/>
                <a:sym typeface="Hind Siliguri Medium"/>
              </a:defRPr>
            </a:lvl9pPr>
          </a:lstStyle>
          <a:p/>
        </p:txBody>
      </p:sp>
      <p:sp>
        <p:nvSpPr>
          <p:cNvPr id="319" name="Google Shape;319;p41"/>
          <p:cNvSpPr txBox="1"/>
          <p:nvPr>
            <p:ph idx="5" type="title"/>
          </p:nvPr>
        </p:nvSpPr>
        <p:spPr>
          <a:xfrm>
            <a:off x="6795650" y="1112958"/>
            <a:ext cx="1892400" cy="566100"/>
          </a:xfrm>
          <a:prstGeom prst="rect">
            <a:avLst/>
          </a:prstGeom>
        </p:spPr>
        <p:txBody>
          <a:bodyPr anchorCtr="0" anchor="b" bIns="0" lIns="0" spcFirstLastPara="1" rIns="0" wrap="square" tIns="45700">
            <a:noAutofit/>
          </a:bodyPr>
          <a:lstStyle>
            <a:lvl1pPr lvl="0" rtl="0">
              <a:spcBef>
                <a:spcPts val="0"/>
              </a:spcBef>
              <a:spcAft>
                <a:spcPts val="0"/>
              </a:spcAft>
              <a:buNone/>
              <a:defRPr sz="1200">
                <a:latin typeface="Hind Siliguri Medium"/>
                <a:ea typeface="Hind Siliguri Medium"/>
                <a:cs typeface="Hind Siliguri Medium"/>
                <a:sym typeface="Hind Siliguri Medium"/>
              </a:defRPr>
            </a:lvl1pPr>
            <a:lvl2pPr lvl="1" rtl="0">
              <a:spcBef>
                <a:spcPts val="0"/>
              </a:spcBef>
              <a:spcAft>
                <a:spcPts val="0"/>
              </a:spcAft>
              <a:buNone/>
              <a:defRPr sz="1200">
                <a:latin typeface="Hind Siliguri Medium"/>
                <a:ea typeface="Hind Siliguri Medium"/>
                <a:cs typeface="Hind Siliguri Medium"/>
                <a:sym typeface="Hind Siliguri Medium"/>
              </a:defRPr>
            </a:lvl2pPr>
            <a:lvl3pPr lvl="2" rtl="0">
              <a:spcBef>
                <a:spcPts val="0"/>
              </a:spcBef>
              <a:spcAft>
                <a:spcPts val="0"/>
              </a:spcAft>
              <a:buNone/>
              <a:defRPr sz="1200">
                <a:latin typeface="Hind Siliguri Medium"/>
                <a:ea typeface="Hind Siliguri Medium"/>
                <a:cs typeface="Hind Siliguri Medium"/>
                <a:sym typeface="Hind Siliguri Medium"/>
              </a:defRPr>
            </a:lvl3pPr>
            <a:lvl4pPr lvl="3" rtl="0">
              <a:spcBef>
                <a:spcPts val="0"/>
              </a:spcBef>
              <a:spcAft>
                <a:spcPts val="0"/>
              </a:spcAft>
              <a:buNone/>
              <a:defRPr sz="1200">
                <a:latin typeface="Hind Siliguri Medium"/>
                <a:ea typeface="Hind Siliguri Medium"/>
                <a:cs typeface="Hind Siliguri Medium"/>
                <a:sym typeface="Hind Siliguri Medium"/>
              </a:defRPr>
            </a:lvl4pPr>
            <a:lvl5pPr lvl="4" rtl="0">
              <a:spcBef>
                <a:spcPts val="0"/>
              </a:spcBef>
              <a:spcAft>
                <a:spcPts val="0"/>
              </a:spcAft>
              <a:buNone/>
              <a:defRPr sz="1200">
                <a:latin typeface="Hind Siliguri Medium"/>
                <a:ea typeface="Hind Siliguri Medium"/>
                <a:cs typeface="Hind Siliguri Medium"/>
                <a:sym typeface="Hind Siliguri Medium"/>
              </a:defRPr>
            </a:lvl5pPr>
            <a:lvl6pPr lvl="5" rtl="0">
              <a:spcBef>
                <a:spcPts val="0"/>
              </a:spcBef>
              <a:spcAft>
                <a:spcPts val="0"/>
              </a:spcAft>
              <a:buNone/>
              <a:defRPr sz="1200">
                <a:latin typeface="Hind Siliguri Medium"/>
                <a:ea typeface="Hind Siliguri Medium"/>
                <a:cs typeface="Hind Siliguri Medium"/>
                <a:sym typeface="Hind Siliguri Medium"/>
              </a:defRPr>
            </a:lvl6pPr>
            <a:lvl7pPr lvl="6" rtl="0">
              <a:spcBef>
                <a:spcPts val="0"/>
              </a:spcBef>
              <a:spcAft>
                <a:spcPts val="0"/>
              </a:spcAft>
              <a:buNone/>
              <a:defRPr sz="1200">
                <a:latin typeface="Hind Siliguri Medium"/>
                <a:ea typeface="Hind Siliguri Medium"/>
                <a:cs typeface="Hind Siliguri Medium"/>
                <a:sym typeface="Hind Siliguri Medium"/>
              </a:defRPr>
            </a:lvl7pPr>
            <a:lvl8pPr lvl="7" rtl="0">
              <a:spcBef>
                <a:spcPts val="0"/>
              </a:spcBef>
              <a:spcAft>
                <a:spcPts val="0"/>
              </a:spcAft>
              <a:buNone/>
              <a:defRPr sz="1200">
                <a:latin typeface="Hind Siliguri Medium"/>
                <a:ea typeface="Hind Siliguri Medium"/>
                <a:cs typeface="Hind Siliguri Medium"/>
                <a:sym typeface="Hind Siliguri Medium"/>
              </a:defRPr>
            </a:lvl8pPr>
            <a:lvl9pPr lvl="8" rtl="0">
              <a:spcBef>
                <a:spcPts val="0"/>
              </a:spcBef>
              <a:spcAft>
                <a:spcPts val="0"/>
              </a:spcAft>
              <a:buNone/>
              <a:defRPr sz="1200">
                <a:latin typeface="Hind Siliguri Medium"/>
                <a:ea typeface="Hind Siliguri Medium"/>
                <a:cs typeface="Hind Siliguri Medium"/>
                <a:sym typeface="Hind Siliguri Medium"/>
              </a:defRPr>
            </a:lvl9pPr>
          </a:lstStyle>
          <a:p/>
        </p:txBody>
      </p:sp>
      <p:sp>
        <p:nvSpPr>
          <p:cNvPr id="320" name="Google Shape;320;p41"/>
          <p:cNvSpPr txBox="1"/>
          <p:nvPr>
            <p:ph idx="6" type="body"/>
          </p:nvPr>
        </p:nvSpPr>
        <p:spPr>
          <a:xfrm>
            <a:off x="460925" y="1988500"/>
            <a:ext cx="1892400" cy="2448900"/>
          </a:xfrm>
          <a:prstGeom prst="rect">
            <a:avLst/>
          </a:prstGeom>
        </p:spPr>
        <p:txBody>
          <a:bodyPr anchorCtr="0" anchor="t" bIns="0" lIns="0" spcFirstLastPara="1" rIns="0" wrap="square" tIns="45700">
            <a:noAutofit/>
          </a:bodyPr>
          <a:lstStyle>
            <a:lvl1pPr indent="-228600" lvl="0" marL="457200" rtl="0">
              <a:lnSpc>
                <a:spcPct val="85000"/>
              </a:lnSpc>
              <a:spcBef>
                <a:spcPts val="280"/>
              </a:spcBef>
              <a:spcAft>
                <a:spcPts val="0"/>
              </a:spcAft>
              <a:buSzPts val="1200"/>
              <a:buNone/>
              <a:defRPr sz="1200"/>
            </a:lvl1pPr>
            <a:lvl2pPr indent="-228600" lvl="1" marL="914400" rtl="0">
              <a:lnSpc>
                <a:spcPct val="85000"/>
              </a:lnSpc>
              <a:spcBef>
                <a:spcPts val="280"/>
              </a:spcBef>
              <a:spcAft>
                <a:spcPts val="0"/>
              </a:spcAft>
              <a:buSzPts val="1200"/>
              <a:buNone/>
              <a:defRPr sz="1200"/>
            </a:lvl2pPr>
            <a:lvl3pPr indent="-228600" lvl="2" marL="1371600" rtl="0">
              <a:lnSpc>
                <a:spcPct val="85000"/>
              </a:lnSpc>
              <a:spcBef>
                <a:spcPts val="280"/>
              </a:spcBef>
              <a:spcAft>
                <a:spcPts val="0"/>
              </a:spcAft>
              <a:buSzPts val="1200"/>
              <a:buNone/>
              <a:defRPr sz="1200"/>
            </a:lvl3pPr>
            <a:lvl4pPr indent="-228600" lvl="3" marL="1828800" rtl="0">
              <a:lnSpc>
                <a:spcPct val="85000"/>
              </a:lnSpc>
              <a:spcBef>
                <a:spcPts val="280"/>
              </a:spcBef>
              <a:spcAft>
                <a:spcPts val="0"/>
              </a:spcAft>
              <a:buSzPts val="1200"/>
              <a:buNone/>
              <a:defRPr sz="1200"/>
            </a:lvl4pPr>
            <a:lvl5pPr indent="-228600" lvl="4" marL="2286000" rtl="0">
              <a:lnSpc>
                <a:spcPct val="85000"/>
              </a:lnSpc>
              <a:spcBef>
                <a:spcPts val="280"/>
              </a:spcBef>
              <a:spcAft>
                <a:spcPts val="0"/>
              </a:spcAft>
              <a:buSzPts val="1200"/>
              <a:buNone/>
              <a:defRPr sz="1200"/>
            </a:lvl5pPr>
            <a:lvl6pPr indent="-304800" lvl="5" marL="2743200" rtl="0">
              <a:lnSpc>
                <a:spcPct val="85000"/>
              </a:lnSpc>
              <a:spcBef>
                <a:spcPts val="280"/>
              </a:spcBef>
              <a:spcAft>
                <a:spcPts val="0"/>
              </a:spcAft>
              <a:buSzPts val="1200"/>
              <a:buChar char="•"/>
              <a:defRPr sz="1200"/>
            </a:lvl6pPr>
            <a:lvl7pPr indent="-304800" lvl="6" marL="3200400" rtl="0">
              <a:lnSpc>
                <a:spcPct val="85000"/>
              </a:lnSpc>
              <a:spcBef>
                <a:spcPts val="280"/>
              </a:spcBef>
              <a:spcAft>
                <a:spcPts val="0"/>
              </a:spcAft>
              <a:buSzPts val="1200"/>
              <a:buChar char="•"/>
              <a:defRPr sz="1200"/>
            </a:lvl7pPr>
            <a:lvl8pPr indent="-304800" lvl="7" marL="3657600" rtl="0">
              <a:lnSpc>
                <a:spcPct val="85000"/>
              </a:lnSpc>
              <a:spcBef>
                <a:spcPts val="280"/>
              </a:spcBef>
              <a:spcAft>
                <a:spcPts val="0"/>
              </a:spcAft>
              <a:buSzPts val="1200"/>
              <a:buChar char="•"/>
              <a:defRPr sz="1200"/>
            </a:lvl8pPr>
            <a:lvl9pPr indent="-304800" lvl="8" marL="4114800" rtl="0">
              <a:lnSpc>
                <a:spcPct val="85000"/>
              </a:lnSpc>
              <a:spcBef>
                <a:spcPts val="280"/>
              </a:spcBef>
              <a:spcAft>
                <a:spcPts val="0"/>
              </a:spcAft>
              <a:buSzPts val="1200"/>
              <a:buChar char="•"/>
              <a:defRPr sz="1200"/>
            </a:lvl9pPr>
          </a:lstStyle>
          <a:p/>
        </p:txBody>
      </p:sp>
      <p:sp>
        <p:nvSpPr>
          <p:cNvPr id="321" name="Google Shape;321;p41"/>
          <p:cNvSpPr txBox="1"/>
          <p:nvPr>
            <p:ph idx="7" type="body"/>
          </p:nvPr>
        </p:nvSpPr>
        <p:spPr>
          <a:xfrm>
            <a:off x="2572500" y="1988500"/>
            <a:ext cx="1892400" cy="2448900"/>
          </a:xfrm>
          <a:prstGeom prst="rect">
            <a:avLst/>
          </a:prstGeom>
        </p:spPr>
        <p:txBody>
          <a:bodyPr anchorCtr="0" anchor="t" bIns="0" lIns="0" spcFirstLastPara="1" rIns="0" wrap="square" tIns="45700">
            <a:noAutofit/>
          </a:bodyPr>
          <a:lstStyle>
            <a:lvl1pPr indent="-228600" lvl="0" marL="457200" rtl="0">
              <a:lnSpc>
                <a:spcPct val="85000"/>
              </a:lnSpc>
              <a:spcBef>
                <a:spcPts val="280"/>
              </a:spcBef>
              <a:spcAft>
                <a:spcPts val="0"/>
              </a:spcAft>
              <a:buSzPts val="1200"/>
              <a:buNone/>
              <a:defRPr sz="1200"/>
            </a:lvl1pPr>
            <a:lvl2pPr indent="-228600" lvl="1" marL="914400" rtl="0">
              <a:lnSpc>
                <a:spcPct val="85000"/>
              </a:lnSpc>
              <a:spcBef>
                <a:spcPts val="280"/>
              </a:spcBef>
              <a:spcAft>
                <a:spcPts val="0"/>
              </a:spcAft>
              <a:buSzPts val="1200"/>
              <a:buNone/>
              <a:defRPr sz="1200"/>
            </a:lvl2pPr>
            <a:lvl3pPr indent="-228600" lvl="2" marL="1371600" rtl="0">
              <a:lnSpc>
                <a:spcPct val="85000"/>
              </a:lnSpc>
              <a:spcBef>
                <a:spcPts val="280"/>
              </a:spcBef>
              <a:spcAft>
                <a:spcPts val="0"/>
              </a:spcAft>
              <a:buSzPts val="1200"/>
              <a:buNone/>
              <a:defRPr sz="1200"/>
            </a:lvl3pPr>
            <a:lvl4pPr indent="-228600" lvl="3" marL="1828800" rtl="0">
              <a:lnSpc>
                <a:spcPct val="85000"/>
              </a:lnSpc>
              <a:spcBef>
                <a:spcPts val="280"/>
              </a:spcBef>
              <a:spcAft>
                <a:spcPts val="0"/>
              </a:spcAft>
              <a:buSzPts val="1200"/>
              <a:buNone/>
              <a:defRPr sz="1200"/>
            </a:lvl4pPr>
            <a:lvl5pPr indent="-228600" lvl="4" marL="2286000" rtl="0">
              <a:lnSpc>
                <a:spcPct val="85000"/>
              </a:lnSpc>
              <a:spcBef>
                <a:spcPts val="280"/>
              </a:spcBef>
              <a:spcAft>
                <a:spcPts val="0"/>
              </a:spcAft>
              <a:buSzPts val="1200"/>
              <a:buNone/>
              <a:defRPr sz="1200"/>
            </a:lvl5pPr>
            <a:lvl6pPr indent="-304800" lvl="5" marL="2743200" rtl="0">
              <a:lnSpc>
                <a:spcPct val="85000"/>
              </a:lnSpc>
              <a:spcBef>
                <a:spcPts val="280"/>
              </a:spcBef>
              <a:spcAft>
                <a:spcPts val="0"/>
              </a:spcAft>
              <a:buSzPts val="1200"/>
              <a:buChar char="•"/>
              <a:defRPr sz="1200"/>
            </a:lvl6pPr>
            <a:lvl7pPr indent="-304800" lvl="6" marL="3200400" rtl="0">
              <a:lnSpc>
                <a:spcPct val="85000"/>
              </a:lnSpc>
              <a:spcBef>
                <a:spcPts val="280"/>
              </a:spcBef>
              <a:spcAft>
                <a:spcPts val="0"/>
              </a:spcAft>
              <a:buSzPts val="1200"/>
              <a:buChar char="•"/>
              <a:defRPr sz="1200"/>
            </a:lvl7pPr>
            <a:lvl8pPr indent="-304800" lvl="7" marL="3657600" rtl="0">
              <a:lnSpc>
                <a:spcPct val="85000"/>
              </a:lnSpc>
              <a:spcBef>
                <a:spcPts val="280"/>
              </a:spcBef>
              <a:spcAft>
                <a:spcPts val="0"/>
              </a:spcAft>
              <a:buSzPts val="1200"/>
              <a:buChar char="•"/>
              <a:defRPr sz="1200"/>
            </a:lvl8pPr>
            <a:lvl9pPr indent="-304800" lvl="8" marL="4114800" rtl="0">
              <a:lnSpc>
                <a:spcPct val="85000"/>
              </a:lnSpc>
              <a:spcBef>
                <a:spcPts val="280"/>
              </a:spcBef>
              <a:spcAft>
                <a:spcPts val="0"/>
              </a:spcAft>
              <a:buSzPts val="1200"/>
              <a:buChar char="•"/>
              <a:defRPr sz="1200"/>
            </a:lvl9pPr>
          </a:lstStyle>
          <a:p/>
        </p:txBody>
      </p:sp>
      <p:sp>
        <p:nvSpPr>
          <p:cNvPr id="322" name="Google Shape;322;p41"/>
          <p:cNvSpPr txBox="1"/>
          <p:nvPr>
            <p:ph idx="8" type="body"/>
          </p:nvPr>
        </p:nvSpPr>
        <p:spPr>
          <a:xfrm>
            <a:off x="4684075" y="1988500"/>
            <a:ext cx="1892400" cy="2448900"/>
          </a:xfrm>
          <a:prstGeom prst="rect">
            <a:avLst/>
          </a:prstGeom>
        </p:spPr>
        <p:txBody>
          <a:bodyPr anchorCtr="0" anchor="t" bIns="0" lIns="0" spcFirstLastPara="1" rIns="0" wrap="square" tIns="45700">
            <a:noAutofit/>
          </a:bodyPr>
          <a:lstStyle>
            <a:lvl1pPr indent="-228600" lvl="0" marL="457200" rtl="0">
              <a:lnSpc>
                <a:spcPct val="85000"/>
              </a:lnSpc>
              <a:spcBef>
                <a:spcPts val="280"/>
              </a:spcBef>
              <a:spcAft>
                <a:spcPts val="0"/>
              </a:spcAft>
              <a:buSzPts val="1200"/>
              <a:buNone/>
              <a:defRPr sz="1200"/>
            </a:lvl1pPr>
            <a:lvl2pPr indent="-228600" lvl="1" marL="914400" rtl="0">
              <a:lnSpc>
                <a:spcPct val="85000"/>
              </a:lnSpc>
              <a:spcBef>
                <a:spcPts val="280"/>
              </a:spcBef>
              <a:spcAft>
                <a:spcPts val="0"/>
              </a:spcAft>
              <a:buSzPts val="1200"/>
              <a:buNone/>
              <a:defRPr sz="1200"/>
            </a:lvl2pPr>
            <a:lvl3pPr indent="-228600" lvl="2" marL="1371600" rtl="0">
              <a:lnSpc>
                <a:spcPct val="85000"/>
              </a:lnSpc>
              <a:spcBef>
                <a:spcPts val="280"/>
              </a:spcBef>
              <a:spcAft>
                <a:spcPts val="0"/>
              </a:spcAft>
              <a:buSzPts val="1200"/>
              <a:buNone/>
              <a:defRPr sz="1200"/>
            </a:lvl3pPr>
            <a:lvl4pPr indent="-228600" lvl="3" marL="1828800" rtl="0">
              <a:lnSpc>
                <a:spcPct val="85000"/>
              </a:lnSpc>
              <a:spcBef>
                <a:spcPts val="280"/>
              </a:spcBef>
              <a:spcAft>
                <a:spcPts val="0"/>
              </a:spcAft>
              <a:buSzPts val="1200"/>
              <a:buNone/>
              <a:defRPr sz="1200"/>
            </a:lvl4pPr>
            <a:lvl5pPr indent="-228600" lvl="4" marL="2286000" rtl="0">
              <a:lnSpc>
                <a:spcPct val="85000"/>
              </a:lnSpc>
              <a:spcBef>
                <a:spcPts val="280"/>
              </a:spcBef>
              <a:spcAft>
                <a:spcPts val="0"/>
              </a:spcAft>
              <a:buSzPts val="1200"/>
              <a:buNone/>
              <a:defRPr sz="1200"/>
            </a:lvl5pPr>
            <a:lvl6pPr indent="-304800" lvl="5" marL="2743200" rtl="0">
              <a:lnSpc>
                <a:spcPct val="85000"/>
              </a:lnSpc>
              <a:spcBef>
                <a:spcPts val="280"/>
              </a:spcBef>
              <a:spcAft>
                <a:spcPts val="0"/>
              </a:spcAft>
              <a:buSzPts val="1200"/>
              <a:buChar char="•"/>
              <a:defRPr sz="1200"/>
            </a:lvl6pPr>
            <a:lvl7pPr indent="-304800" lvl="6" marL="3200400" rtl="0">
              <a:lnSpc>
                <a:spcPct val="85000"/>
              </a:lnSpc>
              <a:spcBef>
                <a:spcPts val="280"/>
              </a:spcBef>
              <a:spcAft>
                <a:spcPts val="0"/>
              </a:spcAft>
              <a:buSzPts val="1200"/>
              <a:buChar char="•"/>
              <a:defRPr sz="1200"/>
            </a:lvl7pPr>
            <a:lvl8pPr indent="-304800" lvl="7" marL="3657600" rtl="0">
              <a:lnSpc>
                <a:spcPct val="85000"/>
              </a:lnSpc>
              <a:spcBef>
                <a:spcPts val="280"/>
              </a:spcBef>
              <a:spcAft>
                <a:spcPts val="0"/>
              </a:spcAft>
              <a:buSzPts val="1200"/>
              <a:buChar char="•"/>
              <a:defRPr sz="1200"/>
            </a:lvl8pPr>
            <a:lvl9pPr indent="-304800" lvl="8" marL="4114800" rtl="0">
              <a:lnSpc>
                <a:spcPct val="85000"/>
              </a:lnSpc>
              <a:spcBef>
                <a:spcPts val="280"/>
              </a:spcBef>
              <a:spcAft>
                <a:spcPts val="0"/>
              </a:spcAft>
              <a:buSzPts val="1200"/>
              <a:buChar char="•"/>
              <a:defRPr sz="1200"/>
            </a:lvl9pPr>
          </a:lstStyle>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ll title  - 4-column - Hind Navy">
  <p:cSld name="Small title_1_1_1">
    <p:spTree>
      <p:nvGrpSpPr>
        <p:cNvPr id="323" name="Shape 323"/>
        <p:cNvGrpSpPr/>
        <p:nvPr/>
      </p:nvGrpSpPr>
      <p:grpSpPr>
        <a:xfrm>
          <a:off x="0" y="0"/>
          <a:ext cx="0" cy="0"/>
          <a:chOff x="0" y="0"/>
          <a:chExt cx="0" cy="0"/>
        </a:xfrm>
      </p:grpSpPr>
      <p:sp>
        <p:nvSpPr>
          <p:cNvPr id="324" name="Google Shape;324;p42"/>
          <p:cNvSpPr txBox="1"/>
          <p:nvPr>
            <p:ph idx="1" type="body"/>
          </p:nvPr>
        </p:nvSpPr>
        <p:spPr>
          <a:xfrm>
            <a:off x="6795650" y="1988500"/>
            <a:ext cx="1892400" cy="2448900"/>
          </a:xfrm>
          <a:prstGeom prst="rect">
            <a:avLst/>
          </a:prstGeom>
        </p:spPr>
        <p:txBody>
          <a:bodyPr anchorCtr="0" anchor="t" bIns="0" lIns="0" spcFirstLastPara="1" rIns="0" wrap="square" tIns="45700">
            <a:noAutofit/>
          </a:bodyPr>
          <a:lstStyle>
            <a:lvl1pPr indent="-228600" lvl="0" marL="457200" rtl="0">
              <a:lnSpc>
                <a:spcPct val="85000"/>
              </a:lnSpc>
              <a:spcBef>
                <a:spcPts val="280"/>
              </a:spcBef>
              <a:spcAft>
                <a:spcPts val="0"/>
              </a:spcAft>
              <a:buSzPts val="1200"/>
              <a:buNone/>
              <a:defRPr sz="1200"/>
            </a:lvl1pPr>
            <a:lvl2pPr indent="-228600" lvl="1" marL="914400" rtl="0">
              <a:lnSpc>
                <a:spcPct val="85000"/>
              </a:lnSpc>
              <a:spcBef>
                <a:spcPts val="280"/>
              </a:spcBef>
              <a:spcAft>
                <a:spcPts val="0"/>
              </a:spcAft>
              <a:buSzPts val="1200"/>
              <a:buNone/>
              <a:defRPr sz="1200"/>
            </a:lvl2pPr>
            <a:lvl3pPr indent="-228600" lvl="2" marL="1371600" rtl="0">
              <a:lnSpc>
                <a:spcPct val="85000"/>
              </a:lnSpc>
              <a:spcBef>
                <a:spcPts val="280"/>
              </a:spcBef>
              <a:spcAft>
                <a:spcPts val="0"/>
              </a:spcAft>
              <a:buSzPts val="1200"/>
              <a:buNone/>
              <a:defRPr sz="1200"/>
            </a:lvl3pPr>
            <a:lvl4pPr indent="-228600" lvl="3" marL="1828800" rtl="0">
              <a:lnSpc>
                <a:spcPct val="85000"/>
              </a:lnSpc>
              <a:spcBef>
                <a:spcPts val="280"/>
              </a:spcBef>
              <a:spcAft>
                <a:spcPts val="0"/>
              </a:spcAft>
              <a:buSzPts val="1200"/>
              <a:buNone/>
              <a:defRPr sz="1200"/>
            </a:lvl4pPr>
            <a:lvl5pPr indent="-228600" lvl="4" marL="2286000" rtl="0">
              <a:lnSpc>
                <a:spcPct val="85000"/>
              </a:lnSpc>
              <a:spcBef>
                <a:spcPts val="280"/>
              </a:spcBef>
              <a:spcAft>
                <a:spcPts val="0"/>
              </a:spcAft>
              <a:buSzPts val="1200"/>
              <a:buNone/>
              <a:defRPr sz="1200"/>
            </a:lvl5pPr>
            <a:lvl6pPr indent="-304800" lvl="5" marL="2743200" rtl="0">
              <a:lnSpc>
                <a:spcPct val="85000"/>
              </a:lnSpc>
              <a:spcBef>
                <a:spcPts val="280"/>
              </a:spcBef>
              <a:spcAft>
                <a:spcPts val="0"/>
              </a:spcAft>
              <a:buSzPts val="1200"/>
              <a:buChar char="•"/>
              <a:defRPr sz="1200"/>
            </a:lvl6pPr>
            <a:lvl7pPr indent="-304800" lvl="6" marL="3200400" rtl="0">
              <a:lnSpc>
                <a:spcPct val="85000"/>
              </a:lnSpc>
              <a:spcBef>
                <a:spcPts val="280"/>
              </a:spcBef>
              <a:spcAft>
                <a:spcPts val="0"/>
              </a:spcAft>
              <a:buSzPts val="1200"/>
              <a:buChar char="•"/>
              <a:defRPr sz="1200"/>
            </a:lvl7pPr>
            <a:lvl8pPr indent="-304800" lvl="7" marL="3657600" rtl="0">
              <a:lnSpc>
                <a:spcPct val="85000"/>
              </a:lnSpc>
              <a:spcBef>
                <a:spcPts val="280"/>
              </a:spcBef>
              <a:spcAft>
                <a:spcPts val="0"/>
              </a:spcAft>
              <a:buSzPts val="1200"/>
              <a:buChar char="•"/>
              <a:defRPr sz="1200"/>
            </a:lvl8pPr>
            <a:lvl9pPr indent="-304800" lvl="8" marL="4114800" rtl="0">
              <a:lnSpc>
                <a:spcPct val="85000"/>
              </a:lnSpc>
              <a:spcBef>
                <a:spcPts val="280"/>
              </a:spcBef>
              <a:spcAft>
                <a:spcPts val="0"/>
              </a:spcAft>
              <a:buSzPts val="1200"/>
              <a:buChar char="•"/>
              <a:defRPr sz="1200"/>
            </a:lvl9pPr>
          </a:lstStyle>
          <a:p/>
        </p:txBody>
      </p:sp>
      <p:sp>
        <p:nvSpPr>
          <p:cNvPr id="325" name="Google Shape;325;p42"/>
          <p:cNvSpPr txBox="1"/>
          <p:nvPr>
            <p:ph type="title"/>
          </p:nvPr>
        </p:nvSpPr>
        <p:spPr>
          <a:xfrm>
            <a:off x="460925" y="1112958"/>
            <a:ext cx="1892400" cy="566100"/>
          </a:xfrm>
          <a:prstGeom prst="rect">
            <a:avLst/>
          </a:prstGeom>
        </p:spPr>
        <p:txBody>
          <a:bodyPr anchorCtr="0" anchor="b" bIns="0" lIns="0" spcFirstLastPara="1" rIns="0" wrap="square" tIns="45700">
            <a:noAutofit/>
          </a:bodyPr>
          <a:lstStyle>
            <a:lvl1pPr lvl="0" rtl="0">
              <a:spcBef>
                <a:spcPts val="0"/>
              </a:spcBef>
              <a:spcAft>
                <a:spcPts val="0"/>
              </a:spcAft>
              <a:buNone/>
              <a:defRPr sz="1200">
                <a:latin typeface="Hind Siliguri Medium"/>
                <a:ea typeface="Hind Siliguri Medium"/>
                <a:cs typeface="Hind Siliguri Medium"/>
                <a:sym typeface="Hind Siliguri Medium"/>
              </a:defRPr>
            </a:lvl1pPr>
            <a:lvl2pPr lvl="1" rtl="0">
              <a:spcBef>
                <a:spcPts val="0"/>
              </a:spcBef>
              <a:spcAft>
                <a:spcPts val="0"/>
              </a:spcAft>
              <a:buNone/>
              <a:defRPr sz="1200">
                <a:latin typeface="Hind Siliguri Medium"/>
                <a:ea typeface="Hind Siliguri Medium"/>
                <a:cs typeface="Hind Siliguri Medium"/>
                <a:sym typeface="Hind Siliguri Medium"/>
              </a:defRPr>
            </a:lvl2pPr>
            <a:lvl3pPr lvl="2" rtl="0">
              <a:spcBef>
                <a:spcPts val="0"/>
              </a:spcBef>
              <a:spcAft>
                <a:spcPts val="0"/>
              </a:spcAft>
              <a:buNone/>
              <a:defRPr sz="1200">
                <a:latin typeface="Hind Siliguri Medium"/>
                <a:ea typeface="Hind Siliguri Medium"/>
                <a:cs typeface="Hind Siliguri Medium"/>
                <a:sym typeface="Hind Siliguri Medium"/>
              </a:defRPr>
            </a:lvl3pPr>
            <a:lvl4pPr lvl="3" rtl="0">
              <a:spcBef>
                <a:spcPts val="0"/>
              </a:spcBef>
              <a:spcAft>
                <a:spcPts val="0"/>
              </a:spcAft>
              <a:buNone/>
              <a:defRPr sz="1200">
                <a:latin typeface="Hind Siliguri Medium"/>
                <a:ea typeface="Hind Siliguri Medium"/>
                <a:cs typeface="Hind Siliguri Medium"/>
                <a:sym typeface="Hind Siliguri Medium"/>
              </a:defRPr>
            </a:lvl4pPr>
            <a:lvl5pPr lvl="4" rtl="0">
              <a:spcBef>
                <a:spcPts val="0"/>
              </a:spcBef>
              <a:spcAft>
                <a:spcPts val="0"/>
              </a:spcAft>
              <a:buNone/>
              <a:defRPr sz="1200">
                <a:latin typeface="Hind Siliguri Medium"/>
                <a:ea typeface="Hind Siliguri Medium"/>
                <a:cs typeface="Hind Siliguri Medium"/>
                <a:sym typeface="Hind Siliguri Medium"/>
              </a:defRPr>
            </a:lvl5pPr>
            <a:lvl6pPr lvl="5" rtl="0">
              <a:spcBef>
                <a:spcPts val="0"/>
              </a:spcBef>
              <a:spcAft>
                <a:spcPts val="0"/>
              </a:spcAft>
              <a:buNone/>
              <a:defRPr sz="1200">
                <a:latin typeface="Hind Siliguri Medium"/>
                <a:ea typeface="Hind Siliguri Medium"/>
                <a:cs typeface="Hind Siliguri Medium"/>
                <a:sym typeface="Hind Siliguri Medium"/>
              </a:defRPr>
            </a:lvl6pPr>
            <a:lvl7pPr lvl="6" rtl="0">
              <a:spcBef>
                <a:spcPts val="0"/>
              </a:spcBef>
              <a:spcAft>
                <a:spcPts val="0"/>
              </a:spcAft>
              <a:buNone/>
              <a:defRPr sz="1200">
                <a:latin typeface="Hind Siliguri Medium"/>
                <a:ea typeface="Hind Siliguri Medium"/>
                <a:cs typeface="Hind Siliguri Medium"/>
                <a:sym typeface="Hind Siliguri Medium"/>
              </a:defRPr>
            </a:lvl7pPr>
            <a:lvl8pPr lvl="7" rtl="0">
              <a:spcBef>
                <a:spcPts val="0"/>
              </a:spcBef>
              <a:spcAft>
                <a:spcPts val="0"/>
              </a:spcAft>
              <a:buNone/>
              <a:defRPr sz="1200">
                <a:latin typeface="Hind Siliguri Medium"/>
                <a:ea typeface="Hind Siliguri Medium"/>
                <a:cs typeface="Hind Siliguri Medium"/>
                <a:sym typeface="Hind Siliguri Medium"/>
              </a:defRPr>
            </a:lvl8pPr>
            <a:lvl9pPr lvl="8" rtl="0">
              <a:spcBef>
                <a:spcPts val="0"/>
              </a:spcBef>
              <a:spcAft>
                <a:spcPts val="0"/>
              </a:spcAft>
              <a:buNone/>
              <a:defRPr sz="1200">
                <a:latin typeface="Hind Siliguri Medium"/>
                <a:ea typeface="Hind Siliguri Medium"/>
                <a:cs typeface="Hind Siliguri Medium"/>
                <a:sym typeface="Hind Siliguri Medium"/>
              </a:defRPr>
            </a:lvl9pPr>
          </a:lstStyle>
          <a:p/>
        </p:txBody>
      </p:sp>
      <p:cxnSp>
        <p:nvCxnSpPr>
          <p:cNvPr id="326" name="Google Shape;326;p42"/>
          <p:cNvCxnSpPr/>
          <p:nvPr/>
        </p:nvCxnSpPr>
        <p:spPr>
          <a:xfrm>
            <a:off x="463550" y="496888"/>
            <a:ext cx="8223300" cy="0"/>
          </a:xfrm>
          <a:prstGeom prst="straightConnector1">
            <a:avLst/>
          </a:prstGeom>
          <a:noFill/>
          <a:ln cap="flat" cmpd="sng" w="19050">
            <a:solidFill>
              <a:schemeClr val="dk1"/>
            </a:solidFill>
            <a:prstDash val="solid"/>
            <a:round/>
            <a:headEnd len="sm" w="sm" type="none"/>
            <a:tailEnd len="sm" w="sm" type="none"/>
          </a:ln>
        </p:spPr>
      </p:cxnSp>
      <p:sp>
        <p:nvSpPr>
          <p:cNvPr id="327" name="Google Shape;327;p42"/>
          <p:cNvSpPr txBox="1"/>
          <p:nvPr>
            <p:ph idx="2" type="title"/>
          </p:nvPr>
        </p:nvSpPr>
        <p:spPr>
          <a:xfrm>
            <a:off x="457200" y="643126"/>
            <a:ext cx="8229600" cy="566100"/>
          </a:xfrm>
          <a:prstGeom prst="rect">
            <a:avLst/>
          </a:prstGeom>
          <a:noFill/>
          <a:ln>
            <a:noFill/>
          </a:ln>
        </p:spPr>
        <p:txBody>
          <a:bodyPr anchorCtr="0" anchor="t" bIns="0" lIns="0" spcFirstLastPara="1" rIns="0" wrap="square" tIns="45700">
            <a:noAutofit/>
          </a:bodyPr>
          <a:lstStyle>
            <a:lvl1pPr lvl="0" rtl="0" algn="l">
              <a:lnSpc>
                <a:spcPct val="85000"/>
              </a:lnSpc>
              <a:spcBef>
                <a:spcPts val="0"/>
              </a:spcBef>
              <a:spcAft>
                <a:spcPts val="0"/>
              </a:spcAft>
              <a:buSzPts val="1500"/>
              <a:buFont typeface="Hind Siliguri Medium"/>
              <a:buNone/>
              <a:defRPr sz="1500">
                <a:latin typeface="Hind Siliguri Medium"/>
                <a:ea typeface="Hind Siliguri Medium"/>
                <a:cs typeface="Hind Siliguri Medium"/>
                <a:sym typeface="Hind Siliguri Medium"/>
              </a:defRPr>
            </a:lvl1pPr>
            <a:lvl2pPr lvl="1" rtl="0" algn="l">
              <a:lnSpc>
                <a:spcPct val="85000"/>
              </a:lnSpc>
              <a:spcBef>
                <a:spcPts val="0"/>
              </a:spcBef>
              <a:spcAft>
                <a:spcPts val="0"/>
              </a:spcAft>
              <a:buSzPts val="1500"/>
              <a:buFont typeface="Hind Siliguri Medium"/>
              <a:buNone/>
              <a:defRPr b="0" sz="3700">
                <a:latin typeface="Hind Siliguri Medium"/>
                <a:ea typeface="Hind Siliguri Medium"/>
                <a:cs typeface="Hind Siliguri Medium"/>
                <a:sym typeface="Hind Siliguri Medium"/>
              </a:defRPr>
            </a:lvl2pPr>
            <a:lvl3pPr lvl="2" rtl="0" algn="l">
              <a:lnSpc>
                <a:spcPct val="85000"/>
              </a:lnSpc>
              <a:spcBef>
                <a:spcPts val="0"/>
              </a:spcBef>
              <a:spcAft>
                <a:spcPts val="0"/>
              </a:spcAft>
              <a:buSzPts val="1500"/>
              <a:buFont typeface="Hind Siliguri Medium"/>
              <a:buNone/>
              <a:defRPr b="0" sz="3700">
                <a:latin typeface="Hind Siliguri Medium"/>
                <a:ea typeface="Hind Siliguri Medium"/>
                <a:cs typeface="Hind Siliguri Medium"/>
                <a:sym typeface="Hind Siliguri Medium"/>
              </a:defRPr>
            </a:lvl3pPr>
            <a:lvl4pPr lvl="3" rtl="0" algn="l">
              <a:lnSpc>
                <a:spcPct val="85000"/>
              </a:lnSpc>
              <a:spcBef>
                <a:spcPts val="0"/>
              </a:spcBef>
              <a:spcAft>
                <a:spcPts val="0"/>
              </a:spcAft>
              <a:buSzPts val="1500"/>
              <a:buFont typeface="Hind Siliguri Medium"/>
              <a:buNone/>
              <a:defRPr b="0" sz="3700">
                <a:latin typeface="Hind Siliguri Medium"/>
                <a:ea typeface="Hind Siliguri Medium"/>
                <a:cs typeface="Hind Siliguri Medium"/>
                <a:sym typeface="Hind Siliguri Medium"/>
              </a:defRPr>
            </a:lvl4pPr>
            <a:lvl5pPr lvl="4" rtl="0" algn="l">
              <a:lnSpc>
                <a:spcPct val="85000"/>
              </a:lnSpc>
              <a:spcBef>
                <a:spcPts val="0"/>
              </a:spcBef>
              <a:spcAft>
                <a:spcPts val="0"/>
              </a:spcAft>
              <a:buSzPts val="1500"/>
              <a:buFont typeface="Hind Siliguri Medium"/>
              <a:buNone/>
              <a:defRPr b="0" sz="3700">
                <a:latin typeface="Hind Siliguri Medium"/>
                <a:ea typeface="Hind Siliguri Medium"/>
                <a:cs typeface="Hind Siliguri Medium"/>
                <a:sym typeface="Hind Siliguri Medium"/>
              </a:defRPr>
            </a:lvl5pPr>
            <a:lvl6pPr lvl="5" rtl="0" algn="l">
              <a:lnSpc>
                <a:spcPct val="85000"/>
              </a:lnSpc>
              <a:spcBef>
                <a:spcPts val="0"/>
              </a:spcBef>
              <a:spcAft>
                <a:spcPts val="0"/>
              </a:spcAft>
              <a:buSzPts val="1500"/>
              <a:buFont typeface="Hind Siliguri Medium"/>
              <a:buNone/>
              <a:defRPr b="0" sz="3700">
                <a:latin typeface="Hind Siliguri Medium"/>
                <a:ea typeface="Hind Siliguri Medium"/>
                <a:cs typeface="Hind Siliguri Medium"/>
                <a:sym typeface="Hind Siliguri Medium"/>
              </a:defRPr>
            </a:lvl6pPr>
            <a:lvl7pPr lvl="6" rtl="0" algn="l">
              <a:lnSpc>
                <a:spcPct val="85000"/>
              </a:lnSpc>
              <a:spcBef>
                <a:spcPts val="0"/>
              </a:spcBef>
              <a:spcAft>
                <a:spcPts val="0"/>
              </a:spcAft>
              <a:buSzPts val="1500"/>
              <a:buFont typeface="Hind Siliguri Medium"/>
              <a:buNone/>
              <a:defRPr b="0" sz="3700">
                <a:latin typeface="Hind Siliguri Medium"/>
                <a:ea typeface="Hind Siliguri Medium"/>
                <a:cs typeface="Hind Siliguri Medium"/>
                <a:sym typeface="Hind Siliguri Medium"/>
              </a:defRPr>
            </a:lvl7pPr>
            <a:lvl8pPr lvl="7" rtl="0" algn="l">
              <a:lnSpc>
                <a:spcPct val="85000"/>
              </a:lnSpc>
              <a:spcBef>
                <a:spcPts val="0"/>
              </a:spcBef>
              <a:spcAft>
                <a:spcPts val="0"/>
              </a:spcAft>
              <a:buSzPts val="1500"/>
              <a:buFont typeface="Hind Siliguri Medium"/>
              <a:buNone/>
              <a:defRPr b="0" sz="3700">
                <a:latin typeface="Hind Siliguri Medium"/>
                <a:ea typeface="Hind Siliguri Medium"/>
                <a:cs typeface="Hind Siliguri Medium"/>
                <a:sym typeface="Hind Siliguri Medium"/>
              </a:defRPr>
            </a:lvl8pPr>
            <a:lvl9pPr lvl="8" rtl="0" algn="l">
              <a:lnSpc>
                <a:spcPct val="85000"/>
              </a:lnSpc>
              <a:spcBef>
                <a:spcPts val="0"/>
              </a:spcBef>
              <a:spcAft>
                <a:spcPts val="0"/>
              </a:spcAft>
              <a:buSzPts val="1500"/>
              <a:buFont typeface="Hind Siliguri Medium"/>
              <a:buNone/>
              <a:defRPr b="0" sz="3700">
                <a:latin typeface="Hind Siliguri Medium"/>
                <a:ea typeface="Hind Siliguri Medium"/>
                <a:cs typeface="Hind Siliguri Medium"/>
                <a:sym typeface="Hind Siliguri Medium"/>
              </a:defRPr>
            </a:lvl9pPr>
          </a:lstStyle>
          <a:p/>
        </p:txBody>
      </p:sp>
      <p:sp>
        <p:nvSpPr>
          <p:cNvPr id="328" name="Google Shape;328;p42"/>
          <p:cNvSpPr txBox="1"/>
          <p:nvPr>
            <p:ph idx="12" type="sldNum"/>
          </p:nvPr>
        </p:nvSpPr>
        <p:spPr>
          <a:xfrm>
            <a:off x="8432800" y="4724400"/>
            <a:ext cx="254100" cy="155700"/>
          </a:xfrm>
          <a:prstGeom prst="rect">
            <a:avLst/>
          </a:prstGeom>
          <a:noFill/>
          <a:ln>
            <a:noFill/>
          </a:ln>
        </p:spPr>
        <p:txBody>
          <a:bodyPr anchorCtr="0" anchor="b" bIns="0" lIns="0" spcFirstLastPara="1" rIns="0" wrap="square" tIns="0">
            <a:noAutofit/>
          </a:bodyPr>
          <a:lstStyle>
            <a:lvl1pPr indent="0" lvl="0" marL="0" marR="0" rtl="0" algn="r">
              <a:spcBef>
                <a:spcPts val="0"/>
              </a:spcBef>
              <a:spcAft>
                <a:spcPts val="0"/>
              </a:spcAft>
              <a:buNone/>
              <a:defRPr>
                <a:solidFill>
                  <a:srgbClr val="B8C0BF"/>
                </a:solidFill>
              </a:defRPr>
            </a:lvl1pPr>
            <a:lvl2pPr indent="0" lvl="1" marL="0" marR="0" rtl="0" algn="r">
              <a:spcBef>
                <a:spcPts val="0"/>
              </a:spcBef>
              <a:spcAft>
                <a:spcPts val="0"/>
              </a:spcAft>
              <a:buNone/>
              <a:defRPr>
                <a:solidFill>
                  <a:srgbClr val="B8C0BF"/>
                </a:solidFill>
              </a:defRPr>
            </a:lvl2pPr>
            <a:lvl3pPr indent="0" lvl="2" marL="0" marR="0" rtl="0" algn="r">
              <a:spcBef>
                <a:spcPts val="0"/>
              </a:spcBef>
              <a:spcAft>
                <a:spcPts val="0"/>
              </a:spcAft>
              <a:buNone/>
              <a:defRPr>
                <a:solidFill>
                  <a:srgbClr val="B8C0BF"/>
                </a:solidFill>
              </a:defRPr>
            </a:lvl3pPr>
            <a:lvl4pPr indent="0" lvl="3" marL="0" marR="0" rtl="0" algn="r">
              <a:spcBef>
                <a:spcPts val="0"/>
              </a:spcBef>
              <a:spcAft>
                <a:spcPts val="0"/>
              </a:spcAft>
              <a:buNone/>
              <a:defRPr>
                <a:solidFill>
                  <a:srgbClr val="B8C0BF"/>
                </a:solidFill>
              </a:defRPr>
            </a:lvl4pPr>
            <a:lvl5pPr indent="0" lvl="4" marL="0" marR="0" rtl="0" algn="r">
              <a:spcBef>
                <a:spcPts val="0"/>
              </a:spcBef>
              <a:spcAft>
                <a:spcPts val="0"/>
              </a:spcAft>
              <a:buNone/>
              <a:defRPr>
                <a:solidFill>
                  <a:srgbClr val="B8C0BF"/>
                </a:solidFill>
              </a:defRPr>
            </a:lvl5pPr>
            <a:lvl6pPr indent="0" lvl="5" marL="0" marR="0" rtl="0" algn="r">
              <a:spcBef>
                <a:spcPts val="0"/>
              </a:spcBef>
              <a:spcAft>
                <a:spcPts val="0"/>
              </a:spcAft>
              <a:buNone/>
              <a:defRPr>
                <a:solidFill>
                  <a:srgbClr val="B8C0BF"/>
                </a:solidFill>
              </a:defRPr>
            </a:lvl6pPr>
            <a:lvl7pPr indent="0" lvl="6" marL="0" marR="0" rtl="0" algn="r">
              <a:spcBef>
                <a:spcPts val="0"/>
              </a:spcBef>
              <a:spcAft>
                <a:spcPts val="0"/>
              </a:spcAft>
              <a:buNone/>
              <a:defRPr>
                <a:solidFill>
                  <a:srgbClr val="B8C0BF"/>
                </a:solidFill>
              </a:defRPr>
            </a:lvl7pPr>
            <a:lvl8pPr indent="0" lvl="7" marL="0" marR="0" rtl="0" algn="r">
              <a:spcBef>
                <a:spcPts val="0"/>
              </a:spcBef>
              <a:spcAft>
                <a:spcPts val="0"/>
              </a:spcAft>
              <a:buNone/>
              <a:defRPr>
                <a:solidFill>
                  <a:srgbClr val="B8C0BF"/>
                </a:solidFill>
              </a:defRPr>
            </a:lvl8pPr>
            <a:lvl9pPr indent="0" lvl="8" marL="0" marR="0" rtl="0" algn="r">
              <a:spcBef>
                <a:spcPts val="0"/>
              </a:spcBef>
              <a:spcAft>
                <a:spcPts val="0"/>
              </a:spcAft>
              <a:buNone/>
              <a:defRPr>
                <a:solidFill>
                  <a:srgbClr val="B8C0BF"/>
                </a:solidFill>
              </a:defRPr>
            </a:lvl9pPr>
          </a:lstStyle>
          <a:p>
            <a:pPr indent="0" lvl="0" marL="0" rtl="0" algn="r">
              <a:spcBef>
                <a:spcPts val="0"/>
              </a:spcBef>
              <a:spcAft>
                <a:spcPts val="0"/>
              </a:spcAft>
              <a:buNone/>
            </a:pPr>
            <a:fld id="{00000000-1234-1234-1234-123412341234}" type="slidenum">
              <a:rPr lang="en-US"/>
              <a:t>‹#›</a:t>
            </a:fld>
            <a:endParaRPr/>
          </a:p>
        </p:txBody>
      </p:sp>
      <p:cxnSp>
        <p:nvCxnSpPr>
          <p:cNvPr id="329" name="Google Shape;329;p42"/>
          <p:cNvCxnSpPr/>
          <p:nvPr/>
        </p:nvCxnSpPr>
        <p:spPr>
          <a:xfrm>
            <a:off x="457200" y="1833461"/>
            <a:ext cx="1892400" cy="0"/>
          </a:xfrm>
          <a:prstGeom prst="straightConnector1">
            <a:avLst/>
          </a:prstGeom>
          <a:noFill/>
          <a:ln cap="flat" cmpd="sng" w="9525">
            <a:solidFill>
              <a:schemeClr val="dk1"/>
            </a:solidFill>
            <a:prstDash val="solid"/>
            <a:round/>
            <a:headEnd len="sm" w="sm" type="none"/>
            <a:tailEnd len="sm" w="sm" type="none"/>
          </a:ln>
        </p:spPr>
      </p:cxnSp>
      <p:cxnSp>
        <p:nvCxnSpPr>
          <p:cNvPr id="330" name="Google Shape;330;p42"/>
          <p:cNvCxnSpPr/>
          <p:nvPr/>
        </p:nvCxnSpPr>
        <p:spPr>
          <a:xfrm>
            <a:off x="2571750" y="1833461"/>
            <a:ext cx="1893900" cy="0"/>
          </a:xfrm>
          <a:prstGeom prst="straightConnector1">
            <a:avLst/>
          </a:prstGeom>
          <a:noFill/>
          <a:ln cap="flat" cmpd="sng" w="9525">
            <a:solidFill>
              <a:schemeClr val="dk1"/>
            </a:solidFill>
            <a:prstDash val="solid"/>
            <a:round/>
            <a:headEnd len="sm" w="sm" type="none"/>
            <a:tailEnd len="sm" w="sm" type="none"/>
          </a:ln>
        </p:spPr>
      </p:cxnSp>
      <p:cxnSp>
        <p:nvCxnSpPr>
          <p:cNvPr id="331" name="Google Shape;331;p42"/>
          <p:cNvCxnSpPr/>
          <p:nvPr/>
        </p:nvCxnSpPr>
        <p:spPr>
          <a:xfrm>
            <a:off x="4678362" y="1833461"/>
            <a:ext cx="1893900" cy="0"/>
          </a:xfrm>
          <a:prstGeom prst="straightConnector1">
            <a:avLst/>
          </a:prstGeom>
          <a:noFill/>
          <a:ln cap="flat" cmpd="sng" w="9525">
            <a:solidFill>
              <a:schemeClr val="dk1"/>
            </a:solidFill>
            <a:prstDash val="solid"/>
            <a:round/>
            <a:headEnd len="sm" w="sm" type="none"/>
            <a:tailEnd len="sm" w="sm" type="none"/>
          </a:ln>
        </p:spPr>
      </p:cxnSp>
      <p:cxnSp>
        <p:nvCxnSpPr>
          <p:cNvPr id="332" name="Google Shape;332;p42"/>
          <p:cNvCxnSpPr/>
          <p:nvPr/>
        </p:nvCxnSpPr>
        <p:spPr>
          <a:xfrm>
            <a:off x="6794499" y="1833461"/>
            <a:ext cx="1892400" cy="0"/>
          </a:xfrm>
          <a:prstGeom prst="straightConnector1">
            <a:avLst/>
          </a:prstGeom>
          <a:noFill/>
          <a:ln cap="flat" cmpd="sng" w="9525">
            <a:solidFill>
              <a:schemeClr val="dk1"/>
            </a:solidFill>
            <a:prstDash val="solid"/>
            <a:round/>
            <a:headEnd len="sm" w="sm" type="none"/>
            <a:tailEnd len="sm" w="sm" type="none"/>
          </a:ln>
        </p:spPr>
      </p:cxnSp>
      <p:sp>
        <p:nvSpPr>
          <p:cNvPr id="333" name="Google Shape;333;p42"/>
          <p:cNvSpPr txBox="1"/>
          <p:nvPr>
            <p:ph idx="3" type="title"/>
          </p:nvPr>
        </p:nvSpPr>
        <p:spPr>
          <a:xfrm>
            <a:off x="2572500" y="1112958"/>
            <a:ext cx="1892400" cy="566100"/>
          </a:xfrm>
          <a:prstGeom prst="rect">
            <a:avLst/>
          </a:prstGeom>
        </p:spPr>
        <p:txBody>
          <a:bodyPr anchorCtr="0" anchor="b" bIns="0" lIns="0" spcFirstLastPara="1" rIns="0" wrap="square" tIns="45700">
            <a:noAutofit/>
          </a:bodyPr>
          <a:lstStyle>
            <a:lvl1pPr lvl="0" rtl="0">
              <a:spcBef>
                <a:spcPts val="0"/>
              </a:spcBef>
              <a:spcAft>
                <a:spcPts val="0"/>
              </a:spcAft>
              <a:buNone/>
              <a:defRPr sz="1200">
                <a:latin typeface="Hind Siliguri Medium"/>
                <a:ea typeface="Hind Siliguri Medium"/>
                <a:cs typeface="Hind Siliguri Medium"/>
                <a:sym typeface="Hind Siliguri Medium"/>
              </a:defRPr>
            </a:lvl1pPr>
            <a:lvl2pPr lvl="1" rtl="0">
              <a:spcBef>
                <a:spcPts val="0"/>
              </a:spcBef>
              <a:spcAft>
                <a:spcPts val="0"/>
              </a:spcAft>
              <a:buNone/>
              <a:defRPr sz="1200">
                <a:latin typeface="Hind Siliguri Medium"/>
                <a:ea typeface="Hind Siliguri Medium"/>
                <a:cs typeface="Hind Siliguri Medium"/>
                <a:sym typeface="Hind Siliguri Medium"/>
              </a:defRPr>
            </a:lvl2pPr>
            <a:lvl3pPr lvl="2" rtl="0">
              <a:spcBef>
                <a:spcPts val="0"/>
              </a:spcBef>
              <a:spcAft>
                <a:spcPts val="0"/>
              </a:spcAft>
              <a:buNone/>
              <a:defRPr sz="1200">
                <a:latin typeface="Hind Siliguri Medium"/>
                <a:ea typeface="Hind Siliguri Medium"/>
                <a:cs typeface="Hind Siliguri Medium"/>
                <a:sym typeface="Hind Siliguri Medium"/>
              </a:defRPr>
            </a:lvl3pPr>
            <a:lvl4pPr lvl="3" rtl="0">
              <a:spcBef>
                <a:spcPts val="0"/>
              </a:spcBef>
              <a:spcAft>
                <a:spcPts val="0"/>
              </a:spcAft>
              <a:buNone/>
              <a:defRPr sz="1200">
                <a:latin typeface="Hind Siliguri Medium"/>
                <a:ea typeface="Hind Siliguri Medium"/>
                <a:cs typeface="Hind Siliguri Medium"/>
                <a:sym typeface="Hind Siliguri Medium"/>
              </a:defRPr>
            </a:lvl4pPr>
            <a:lvl5pPr lvl="4" rtl="0">
              <a:spcBef>
                <a:spcPts val="0"/>
              </a:spcBef>
              <a:spcAft>
                <a:spcPts val="0"/>
              </a:spcAft>
              <a:buNone/>
              <a:defRPr sz="1200">
                <a:latin typeface="Hind Siliguri Medium"/>
                <a:ea typeface="Hind Siliguri Medium"/>
                <a:cs typeface="Hind Siliguri Medium"/>
                <a:sym typeface="Hind Siliguri Medium"/>
              </a:defRPr>
            </a:lvl5pPr>
            <a:lvl6pPr lvl="5" rtl="0">
              <a:spcBef>
                <a:spcPts val="0"/>
              </a:spcBef>
              <a:spcAft>
                <a:spcPts val="0"/>
              </a:spcAft>
              <a:buNone/>
              <a:defRPr sz="1200">
                <a:latin typeface="Hind Siliguri Medium"/>
                <a:ea typeface="Hind Siliguri Medium"/>
                <a:cs typeface="Hind Siliguri Medium"/>
                <a:sym typeface="Hind Siliguri Medium"/>
              </a:defRPr>
            </a:lvl6pPr>
            <a:lvl7pPr lvl="6" rtl="0">
              <a:spcBef>
                <a:spcPts val="0"/>
              </a:spcBef>
              <a:spcAft>
                <a:spcPts val="0"/>
              </a:spcAft>
              <a:buNone/>
              <a:defRPr sz="1200">
                <a:latin typeface="Hind Siliguri Medium"/>
                <a:ea typeface="Hind Siliguri Medium"/>
                <a:cs typeface="Hind Siliguri Medium"/>
                <a:sym typeface="Hind Siliguri Medium"/>
              </a:defRPr>
            </a:lvl7pPr>
            <a:lvl8pPr lvl="7" rtl="0">
              <a:spcBef>
                <a:spcPts val="0"/>
              </a:spcBef>
              <a:spcAft>
                <a:spcPts val="0"/>
              </a:spcAft>
              <a:buNone/>
              <a:defRPr sz="1200">
                <a:latin typeface="Hind Siliguri Medium"/>
                <a:ea typeface="Hind Siliguri Medium"/>
                <a:cs typeface="Hind Siliguri Medium"/>
                <a:sym typeface="Hind Siliguri Medium"/>
              </a:defRPr>
            </a:lvl8pPr>
            <a:lvl9pPr lvl="8" rtl="0">
              <a:spcBef>
                <a:spcPts val="0"/>
              </a:spcBef>
              <a:spcAft>
                <a:spcPts val="0"/>
              </a:spcAft>
              <a:buNone/>
              <a:defRPr sz="1200">
                <a:latin typeface="Hind Siliguri Medium"/>
                <a:ea typeface="Hind Siliguri Medium"/>
                <a:cs typeface="Hind Siliguri Medium"/>
                <a:sym typeface="Hind Siliguri Medium"/>
              </a:defRPr>
            </a:lvl9pPr>
          </a:lstStyle>
          <a:p/>
        </p:txBody>
      </p:sp>
      <p:sp>
        <p:nvSpPr>
          <p:cNvPr id="334" name="Google Shape;334;p42"/>
          <p:cNvSpPr txBox="1"/>
          <p:nvPr>
            <p:ph idx="4" type="title"/>
          </p:nvPr>
        </p:nvSpPr>
        <p:spPr>
          <a:xfrm>
            <a:off x="4684075" y="1112958"/>
            <a:ext cx="1892400" cy="566100"/>
          </a:xfrm>
          <a:prstGeom prst="rect">
            <a:avLst/>
          </a:prstGeom>
        </p:spPr>
        <p:txBody>
          <a:bodyPr anchorCtr="0" anchor="b" bIns="0" lIns="0" spcFirstLastPara="1" rIns="0" wrap="square" tIns="45700">
            <a:noAutofit/>
          </a:bodyPr>
          <a:lstStyle>
            <a:lvl1pPr lvl="0" rtl="0">
              <a:spcBef>
                <a:spcPts val="0"/>
              </a:spcBef>
              <a:spcAft>
                <a:spcPts val="0"/>
              </a:spcAft>
              <a:buNone/>
              <a:defRPr sz="1200">
                <a:latin typeface="Hind Siliguri Medium"/>
                <a:ea typeface="Hind Siliguri Medium"/>
                <a:cs typeface="Hind Siliguri Medium"/>
                <a:sym typeface="Hind Siliguri Medium"/>
              </a:defRPr>
            </a:lvl1pPr>
            <a:lvl2pPr lvl="1" rtl="0">
              <a:spcBef>
                <a:spcPts val="0"/>
              </a:spcBef>
              <a:spcAft>
                <a:spcPts val="0"/>
              </a:spcAft>
              <a:buNone/>
              <a:defRPr sz="1200">
                <a:latin typeface="Hind Siliguri Medium"/>
                <a:ea typeface="Hind Siliguri Medium"/>
                <a:cs typeface="Hind Siliguri Medium"/>
                <a:sym typeface="Hind Siliguri Medium"/>
              </a:defRPr>
            </a:lvl2pPr>
            <a:lvl3pPr lvl="2" rtl="0">
              <a:spcBef>
                <a:spcPts val="0"/>
              </a:spcBef>
              <a:spcAft>
                <a:spcPts val="0"/>
              </a:spcAft>
              <a:buNone/>
              <a:defRPr sz="1200">
                <a:latin typeface="Hind Siliguri Medium"/>
                <a:ea typeface="Hind Siliguri Medium"/>
                <a:cs typeface="Hind Siliguri Medium"/>
                <a:sym typeface="Hind Siliguri Medium"/>
              </a:defRPr>
            </a:lvl3pPr>
            <a:lvl4pPr lvl="3" rtl="0">
              <a:spcBef>
                <a:spcPts val="0"/>
              </a:spcBef>
              <a:spcAft>
                <a:spcPts val="0"/>
              </a:spcAft>
              <a:buNone/>
              <a:defRPr sz="1200">
                <a:latin typeface="Hind Siliguri Medium"/>
                <a:ea typeface="Hind Siliguri Medium"/>
                <a:cs typeface="Hind Siliguri Medium"/>
                <a:sym typeface="Hind Siliguri Medium"/>
              </a:defRPr>
            </a:lvl4pPr>
            <a:lvl5pPr lvl="4" rtl="0">
              <a:spcBef>
                <a:spcPts val="0"/>
              </a:spcBef>
              <a:spcAft>
                <a:spcPts val="0"/>
              </a:spcAft>
              <a:buNone/>
              <a:defRPr sz="1200">
                <a:latin typeface="Hind Siliguri Medium"/>
                <a:ea typeface="Hind Siliguri Medium"/>
                <a:cs typeface="Hind Siliguri Medium"/>
                <a:sym typeface="Hind Siliguri Medium"/>
              </a:defRPr>
            </a:lvl5pPr>
            <a:lvl6pPr lvl="5" rtl="0">
              <a:spcBef>
                <a:spcPts val="0"/>
              </a:spcBef>
              <a:spcAft>
                <a:spcPts val="0"/>
              </a:spcAft>
              <a:buNone/>
              <a:defRPr sz="1200">
                <a:latin typeface="Hind Siliguri Medium"/>
                <a:ea typeface="Hind Siliguri Medium"/>
                <a:cs typeface="Hind Siliguri Medium"/>
                <a:sym typeface="Hind Siliguri Medium"/>
              </a:defRPr>
            </a:lvl6pPr>
            <a:lvl7pPr lvl="6" rtl="0">
              <a:spcBef>
                <a:spcPts val="0"/>
              </a:spcBef>
              <a:spcAft>
                <a:spcPts val="0"/>
              </a:spcAft>
              <a:buNone/>
              <a:defRPr sz="1200">
                <a:latin typeface="Hind Siliguri Medium"/>
                <a:ea typeface="Hind Siliguri Medium"/>
                <a:cs typeface="Hind Siliguri Medium"/>
                <a:sym typeface="Hind Siliguri Medium"/>
              </a:defRPr>
            </a:lvl7pPr>
            <a:lvl8pPr lvl="7" rtl="0">
              <a:spcBef>
                <a:spcPts val="0"/>
              </a:spcBef>
              <a:spcAft>
                <a:spcPts val="0"/>
              </a:spcAft>
              <a:buNone/>
              <a:defRPr sz="1200">
                <a:latin typeface="Hind Siliguri Medium"/>
                <a:ea typeface="Hind Siliguri Medium"/>
                <a:cs typeface="Hind Siliguri Medium"/>
                <a:sym typeface="Hind Siliguri Medium"/>
              </a:defRPr>
            </a:lvl8pPr>
            <a:lvl9pPr lvl="8" rtl="0">
              <a:spcBef>
                <a:spcPts val="0"/>
              </a:spcBef>
              <a:spcAft>
                <a:spcPts val="0"/>
              </a:spcAft>
              <a:buNone/>
              <a:defRPr sz="1200">
                <a:latin typeface="Hind Siliguri Medium"/>
                <a:ea typeface="Hind Siliguri Medium"/>
                <a:cs typeface="Hind Siliguri Medium"/>
                <a:sym typeface="Hind Siliguri Medium"/>
              </a:defRPr>
            </a:lvl9pPr>
          </a:lstStyle>
          <a:p/>
        </p:txBody>
      </p:sp>
      <p:sp>
        <p:nvSpPr>
          <p:cNvPr id="335" name="Google Shape;335;p42"/>
          <p:cNvSpPr txBox="1"/>
          <p:nvPr>
            <p:ph idx="5" type="title"/>
          </p:nvPr>
        </p:nvSpPr>
        <p:spPr>
          <a:xfrm>
            <a:off x="6795650" y="1112958"/>
            <a:ext cx="1892400" cy="566100"/>
          </a:xfrm>
          <a:prstGeom prst="rect">
            <a:avLst/>
          </a:prstGeom>
        </p:spPr>
        <p:txBody>
          <a:bodyPr anchorCtr="0" anchor="b" bIns="0" lIns="0" spcFirstLastPara="1" rIns="0" wrap="square" tIns="45700">
            <a:noAutofit/>
          </a:bodyPr>
          <a:lstStyle>
            <a:lvl1pPr lvl="0" rtl="0">
              <a:spcBef>
                <a:spcPts val="0"/>
              </a:spcBef>
              <a:spcAft>
                <a:spcPts val="0"/>
              </a:spcAft>
              <a:buNone/>
              <a:defRPr sz="1200">
                <a:latin typeface="Hind Siliguri Medium"/>
                <a:ea typeface="Hind Siliguri Medium"/>
                <a:cs typeface="Hind Siliguri Medium"/>
                <a:sym typeface="Hind Siliguri Medium"/>
              </a:defRPr>
            </a:lvl1pPr>
            <a:lvl2pPr lvl="1" rtl="0">
              <a:spcBef>
                <a:spcPts val="0"/>
              </a:spcBef>
              <a:spcAft>
                <a:spcPts val="0"/>
              </a:spcAft>
              <a:buNone/>
              <a:defRPr sz="1200">
                <a:latin typeface="Hind Siliguri Medium"/>
                <a:ea typeface="Hind Siliguri Medium"/>
                <a:cs typeface="Hind Siliguri Medium"/>
                <a:sym typeface="Hind Siliguri Medium"/>
              </a:defRPr>
            </a:lvl2pPr>
            <a:lvl3pPr lvl="2" rtl="0">
              <a:spcBef>
                <a:spcPts val="0"/>
              </a:spcBef>
              <a:spcAft>
                <a:spcPts val="0"/>
              </a:spcAft>
              <a:buNone/>
              <a:defRPr sz="1200">
                <a:latin typeface="Hind Siliguri Medium"/>
                <a:ea typeface="Hind Siliguri Medium"/>
                <a:cs typeface="Hind Siliguri Medium"/>
                <a:sym typeface="Hind Siliguri Medium"/>
              </a:defRPr>
            </a:lvl3pPr>
            <a:lvl4pPr lvl="3" rtl="0">
              <a:spcBef>
                <a:spcPts val="0"/>
              </a:spcBef>
              <a:spcAft>
                <a:spcPts val="0"/>
              </a:spcAft>
              <a:buNone/>
              <a:defRPr sz="1200">
                <a:latin typeface="Hind Siliguri Medium"/>
                <a:ea typeface="Hind Siliguri Medium"/>
                <a:cs typeface="Hind Siliguri Medium"/>
                <a:sym typeface="Hind Siliguri Medium"/>
              </a:defRPr>
            </a:lvl4pPr>
            <a:lvl5pPr lvl="4" rtl="0">
              <a:spcBef>
                <a:spcPts val="0"/>
              </a:spcBef>
              <a:spcAft>
                <a:spcPts val="0"/>
              </a:spcAft>
              <a:buNone/>
              <a:defRPr sz="1200">
                <a:latin typeface="Hind Siliguri Medium"/>
                <a:ea typeface="Hind Siliguri Medium"/>
                <a:cs typeface="Hind Siliguri Medium"/>
                <a:sym typeface="Hind Siliguri Medium"/>
              </a:defRPr>
            </a:lvl5pPr>
            <a:lvl6pPr lvl="5" rtl="0">
              <a:spcBef>
                <a:spcPts val="0"/>
              </a:spcBef>
              <a:spcAft>
                <a:spcPts val="0"/>
              </a:spcAft>
              <a:buNone/>
              <a:defRPr sz="1200">
                <a:latin typeface="Hind Siliguri Medium"/>
                <a:ea typeface="Hind Siliguri Medium"/>
                <a:cs typeface="Hind Siliguri Medium"/>
                <a:sym typeface="Hind Siliguri Medium"/>
              </a:defRPr>
            </a:lvl6pPr>
            <a:lvl7pPr lvl="6" rtl="0">
              <a:spcBef>
                <a:spcPts val="0"/>
              </a:spcBef>
              <a:spcAft>
                <a:spcPts val="0"/>
              </a:spcAft>
              <a:buNone/>
              <a:defRPr sz="1200">
                <a:latin typeface="Hind Siliguri Medium"/>
                <a:ea typeface="Hind Siliguri Medium"/>
                <a:cs typeface="Hind Siliguri Medium"/>
                <a:sym typeface="Hind Siliguri Medium"/>
              </a:defRPr>
            </a:lvl7pPr>
            <a:lvl8pPr lvl="7" rtl="0">
              <a:spcBef>
                <a:spcPts val="0"/>
              </a:spcBef>
              <a:spcAft>
                <a:spcPts val="0"/>
              </a:spcAft>
              <a:buNone/>
              <a:defRPr sz="1200">
                <a:latin typeface="Hind Siliguri Medium"/>
                <a:ea typeface="Hind Siliguri Medium"/>
                <a:cs typeface="Hind Siliguri Medium"/>
                <a:sym typeface="Hind Siliguri Medium"/>
              </a:defRPr>
            </a:lvl8pPr>
            <a:lvl9pPr lvl="8" rtl="0">
              <a:spcBef>
                <a:spcPts val="0"/>
              </a:spcBef>
              <a:spcAft>
                <a:spcPts val="0"/>
              </a:spcAft>
              <a:buNone/>
              <a:defRPr sz="1200">
                <a:latin typeface="Hind Siliguri Medium"/>
                <a:ea typeface="Hind Siliguri Medium"/>
                <a:cs typeface="Hind Siliguri Medium"/>
                <a:sym typeface="Hind Siliguri Medium"/>
              </a:defRPr>
            </a:lvl9pPr>
          </a:lstStyle>
          <a:p/>
        </p:txBody>
      </p:sp>
      <p:sp>
        <p:nvSpPr>
          <p:cNvPr id="336" name="Google Shape;336;p42"/>
          <p:cNvSpPr txBox="1"/>
          <p:nvPr>
            <p:ph idx="6" type="body"/>
          </p:nvPr>
        </p:nvSpPr>
        <p:spPr>
          <a:xfrm>
            <a:off x="460925" y="1988500"/>
            <a:ext cx="1892400" cy="2448900"/>
          </a:xfrm>
          <a:prstGeom prst="rect">
            <a:avLst/>
          </a:prstGeom>
        </p:spPr>
        <p:txBody>
          <a:bodyPr anchorCtr="0" anchor="t" bIns="0" lIns="0" spcFirstLastPara="1" rIns="0" wrap="square" tIns="45700">
            <a:noAutofit/>
          </a:bodyPr>
          <a:lstStyle>
            <a:lvl1pPr indent="-228600" lvl="0" marL="457200" rtl="0">
              <a:lnSpc>
                <a:spcPct val="85000"/>
              </a:lnSpc>
              <a:spcBef>
                <a:spcPts val="280"/>
              </a:spcBef>
              <a:spcAft>
                <a:spcPts val="0"/>
              </a:spcAft>
              <a:buSzPts val="1200"/>
              <a:buNone/>
              <a:defRPr sz="1200"/>
            </a:lvl1pPr>
            <a:lvl2pPr indent="-228600" lvl="1" marL="914400" rtl="0">
              <a:lnSpc>
                <a:spcPct val="85000"/>
              </a:lnSpc>
              <a:spcBef>
                <a:spcPts val="280"/>
              </a:spcBef>
              <a:spcAft>
                <a:spcPts val="0"/>
              </a:spcAft>
              <a:buSzPts val="1200"/>
              <a:buNone/>
              <a:defRPr sz="1200"/>
            </a:lvl2pPr>
            <a:lvl3pPr indent="-228600" lvl="2" marL="1371600" rtl="0">
              <a:lnSpc>
                <a:spcPct val="85000"/>
              </a:lnSpc>
              <a:spcBef>
                <a:spcPts val="280"/>
              </a:spcBef>
              <a:spcAft>
                <a:spcPts val="0"/>
              </a:spcAft>
              <a:buSzPts val="1200"/>
              <a:buNone/>
              <a:defRPr sz="1200"/>
            </a:lvl3pPr>
            <a:lvl4pPr indent="-228600" lvl="3" marL="1828800" rtl="0">
              <a:lnSpc>
                <a:spcPct val="85000"/>
              </a:lnSpc>
              <a:spcBef>
                <a:spcPts val="280"/>
              </a:spcBef>
              <a:spcAft>
                <a:spcPts val="0"/>
              </a:spcAft>
              <a:buSzPts val="1200"/>
              <a:buNone/>
              <a:defRPr sz="1200"/>
            </a:lvl4pPr>
            <a:lvl5pPr indent="-228600" lvl="4" marL="2286000" rtl="0">
              <a:lnSpc>
                <a:spcPct val="85000"/>
              </a:lnSpc>
              <a:spcBef>
                <a:spcPts val="280"/>
              </a:spcBef>
              <a:spcAft>
                <a:spcPts val="0"/>
              </a:spcAft>
              <a:buSzPts val="1200"/>
              <a:buNone/>
              <a:defRPr sz="1200"/>
            </a:lvl5pPr>
            <a:lvl6pPr indent="-304800" lvl="5" marL="2743200" rtl="0">
              <a:lnSpc>
                <a:spcPct val="85000"/>
              </a:lnSpc>
              <a:spcBef>
                <a:spcPts val="280"/>
              </a:spcBef>
              <a:spcAft>
                <a:spcPts val="0"/>
              </a:spcAft>
              <a:buSzPts val="1200"/>
              <a:buChar char="•"/>
              <a:defRPr sz="1200"/>
            </a:lvl6pPr>
            <a:lvl7pPr indent="-304800" lvl="6" marL="3200400" rtl="0">
              <a:lnSpc>
                <a:spcPct val="85000"/>
              </a:lnSpc>
              <a:spcBef>
                <a:spcPts val="280"/>
              </a:spcBef>
              <a:spcAft>
                <a:spcPts val="0"/>
              </a:spcAft>
              <a:buSzPts val="1200"/>
              <a:buChar char="•"/>
              <a:defRPr sz="1200"/>
            </a:lvl7pPr>
            <a:lvl8pPr indent="-304800" lvl="7" marL="3657600" rtl="0">
              <a:lnSpc>
                <a:spcPct val="85000"/>
              </a:lnSpc>
              <a:spcBef>
                <a:spcPts val="280"/>
              </a:spcBef>
              <a:spcAft>
                <a:spcPts val="0"/>
              </a:spcAft>
              <a:buSzPts val="1200"/>
              <a:buChar char="•"/>
              <a:defRPr sz="1200"/>
            </a:lvl8pPr>
            <a:lvl9pPr indent="-304800" lvl="8" marL="4114800" rtl="0">
              <a:lnSpc>
                <a:spcPct val="85000"/>
              </a:lnSpc>
              <a:spcBef>
                <a:spcPts val="280"/>
              </a:spcBef>
              <a:spcAft>
                <a:spcPts val="0"/>
              </a:spcAft>
              <a:buSzPts val="1200"/>
              <a:buChar char="•"/>
              <a:defRPr sz="1200"/>
            </a:lvl9pPr>
          </a:lstStyle>
          <a:p/>
        </p:txBody>
      </p:sp>
      <p:sp>
        <p:nvSpPr>
          <p:cNvPr id="337" name="Google Shape;337;p42"/>
          <p:cNvSpPr txBox="1"/>
          <p:nvPr>
            <p:ph idx="7" type="body"/>
          </p:nvPr>
        </p:nvSpPr>
        <p:spPr>
          <a:xfrm>
            <a:off x="2572500" y="1988500"/>
            <a:ext cx="1892400" cy="2448900"/>
          </a:xfrm>
          <a:prstGeom prst="rect">
            <a:avLst/>
          </a:prstGeom>
        </p:spPr>
        <p:txBody>
          <a:bodyPr anchorCtr="0" anchor="t" bIns="0" lIns="0" spcFirstLastPara="1" rIns="0" wrap="square" tIns="45700">
            <a:noAutofit/>
          </a:bodyPr>
          <a:lstStyle>
            <a:lvl1pPr indent="-228600" lvl="0" marL="457200" rtl="0">
              <a:lnSpc>
                <a:spcPct val="85000"/>
              </a:lnSpc>
              <a:spcBef>
                <a:spcPts val="280"/>
              </a:spcBef>
              <a:spcAft>
                <a:spcPts val="0"/>
              </a:spcAft>
              <a:buSzPts val="1200"/>
              <a:buNone/>
              <a:defRPr sz="1200"/>
            </a:lvl1pPr>
            <a:lvl2pPr indent="-228600" lvl="1" marL="914400" rtl="0">
              <a:lnSpc>
                <a:spcPct val="85000"/>
              </a:lnSpc>
              <a:spcBef>
                <a:spcPts val="280"/>
              </a:spcBef>
              <a:spcAft>
                <a:spcPts val="0"/>
              </a:spcAft>
              <a:buSzPts val="1200"/>
              <a:buNone/>
              <a:defRPr sz="1200"/>
            </a:lvl2pPr>
            <a:lvl3pPr indent="-228600" lvl="2" marL="1371600" rtl="0">
              <a:lnSpc>
                <a:spcPct val="85000"/>
              </a:lnSpc>
              <a:spcBef>
                <a:spcPts val="280"/>
              </a:spcBef>
              <a:spcAft>
                <a:spcPts val="0"/>
              </a:spcAft>
              <a:buSzPts val="1200"/>
              <a:buNone/>
              <a:defRPr sz="1200"/>
            </a:lvl3pPr>
            <a:lvl4pPr indent="-228600" lvl="3" marL="1828800" rtl="0">
              <a:lnSpc>
                <a:spcPct val="85000"/>
              </a:lnSpc>
              <a:spcBef>
                <a:spcPts val="280"/>
              </a:spcBef>
              <a:spcAft>
                <a:spcPts val="0"/>
              </a:spcAft>
              <a:buSzPts val="1200"/>
              <a:buNone/>
              <a:defRPr sz="1200"/>
            </a:lvl4pPr>
            <a:lvl5pPr indent="-228600" lvl="4" marL="2286000" rtl="0">
              <a:lnSpc>
                <a:spcPct val="85000"/>
              </a:lnSpc>
              <a:spcBef>
                <a:spcPts val="280"/>
              </a:spcBef>
              <a:spcAft>
                <a:spcPts val="0"/>
              </a:spcAft>
              <a:buSzPts val="1200"/>
              <a:buNone/>
              <a:defRPr sz="1200"/>
            </a:lvl5pPr>
            <a:lvl6pPr indent="-304800" lvl="5" marL="2743200" rtl="0">
              <a:lnSpc>
                <a:spcPct val="85000"/>
              </a:lnSpc>
              <a:spcBef>
                <a:spcPts val="280"/>
              </a:spcBef>
              <a:spcAft>
                <a:spcPts val="0"/>
              </a:spcAft>
              <a:buSzPts val="1200"/>
              <a:buChar char="•"/>
              <a:defRPr sz="1200"/>
            </a:lvl6pPr>
            <a:lvl7pPr indent="-304800" lvl="6" marL="3200400" rtl="0">
              <a:lnSpc>
                <a:spcPct val="85000"/>
              </a:lnSpc>
              <a:spcBef>
                <a:spcPts val="280"/>
              </a:spcBef>
              <a:spcAft>
                <a:spcPts val="0"/>
              </a:spcAft>
              <a:buSzPts val="1200"/>
              <a:buChar char="•"/>
              <a:defRPr sz="1200"/>
            </a:lvl7pPr>
            <a:lvl8pPr indent="-304800" lvl="7" marL="3657600" rtl="0">
              <a:lnSpc>
                <a:spcPct val="85000"/>
              </a:lnSpc>
              <a:spcBef>
                <a:spcPts val="280"/>
              </a:spcBef>
              <a:spcAft>
                <a:spcPts val="0"/>
              </a:spcAft>
              <a:buSzPts val="1200"/>
              <a:buChar char="•"/>
              <a:defRPr sz="1200"/>
            </a:lvl8pPr>
            <a:lvl9pPr indent="-304800" lvl="8" marL="4114800" rtl="0">
              <a:lnSpc>
                <a:spcPct val="85000"/>
              </a:lnSpc>
              <a:spcBef>
                <a:spcPts val="280"/>
              </a:spcBef>
              <a:spcAft>
                <a:spcPts val="0"/>
              </a:spcAft>
              <a:buSzPts val="1200"/>
              <a:buChar char="•"/>
              <a:defRPr sz="1200"/>
            </a:lvl9pPr>
          </a:lstStyle>
          <a:p/>
        </p:txBody>
      </p:sp>
      <p:sp>
        <p:nvSpPr>
          <p:cNvPr id="338" name="Google Shape;338;p42"/>
          <p:cNvSpPr txBox="1"/>
          <p:nvPr>
            <p:ph idx="8" type="body"/>
          </p:nvPr>
        </p:nvSpPr>
        <p:spPr>
          <a:xfrm>
            <a:off x="4684075" y="1988500"/>
            <a:ext cx="1892400" cy="2448900"/>
          </a:xfrm>
          <a:prstGeom prst="rect">
            <a:avLst/>
          </a:prstGeom>
        </p:spPr>
        <p:txBody>
          <a:bodyPr anchorCtr="0" anchor="t" bIns="0" lIns="0" spcFirstLastPara="1" rIns="0" wrap="square" tIns="45700">
            <a:noAutofit/>
          </a:bodyPr>
          <a:lstStyle>
            <a:lvl1pPr indent="-228600" lvl="0" marL="457200" rtl="0">
              <a:lnSpc>
                <a:spcPct val="85000"/>
              </a:lnSpc>
              <a:spcBef>
                <a:spcPts val="280"/>
              </a:spcBef>
              <a:spcAft>
                <a:spcPts val="0"/>
              </a:spcAft>
              <a:buSzPts val="1200"/>
              <a:buNone/>
              <a:defRPr sz="1200"/>
            </a:lvl1pPr>
            <a:lvl2pPr indent="-228600" lvl="1" marL="914400" rtl="0">
              <a:lnSpc>
                <a:spcPct val="85000"/>
              </a:lnSpc>
              <a:spcBef>
                <a:spcPts val="280"/>
              </a:spcBef>
              <a:spcAft>
                <a:spcPts val="0"/>
              </a:spcAft>
              <a:buSzPts val="1200"/>
              <a:buNone/>
              <a:defRPr sz="1200"/>
            </a:lvl2pPr>
            <a:lvl3pPr indent="-228600" lvl="2" marL="1371600" rtl="0">
              <a:lnSpc>
                <a:spcPct val="85000"/>
              </a:lnSpc>
              <a:spcBef>
                <a:spcPts val="280"/>
              </a:spcBef>
              <a:spcAft>
                <a:spcPts val="0"/>
              </a:spcAft>
              <a:buSzPts val="1200"/>
              <a:buNone/>
              <a:defRPr sz="1200"/>
            </a:lvl3pPr>
            <a:lvl4pPr indent="-228600" lvl="3" marL="1828800" rtl="0">
              <a:lnSpc>
                <a:spcPct val="85000"/>
              </a:lnSpc>
              <a:spcBef>
                <a:spcPts val="280"/>
              </a:spcBef>
              <a:spcAft>
                <a:spcPts val="0"/>
              </a:spcAft>
              <a:buSzPts val="1200"/>
              <a:buNone/>
              <a:defRPr sz="1200"/>
            </a:lvl4pPr>
            <a:lvl5pPr indent="-228600" lvl="4" marL="2286000" rtl="0">
              <a:lnSpc>
                <a:spcPct val="85000"/>
              </a:lnSpc>
              <a:spcBef>
                <a:spcPts val="280"/>
              </a:spcBef>
              <a:spcAft>
                <a:spcPts val="0"/>
              </a:spcAft>
              <a:buSzPts val="1200"/>
              <a:buNone/>
              <a:defRPr sz="1200"/>
            </a:lvl5pPr>
            <a:lvl6pPr indent="-304800" lvl="5" marL="2743200" rtl="0">
              <a:lnSpc>
                <a:spcPct val="85000"/>
              </a:lnSpc>
              <a:spcBef>
                <a:spcPts val="280"/>
              </a:spcBef>
              <a:spcAft>
                <a:spcPts val="0"/>
              </a:spcAft>
              <a:buSzPts val="1200"/>
              <a:buChar char="•"/>
              <a:defRPr sz="1200"/>
            </a:lvl6pPr>
            <a:lvl7pPr indent="-304800" lvl="6" marL="3200400" rtl="0">
              <a:lnSpc>
                <a:spcPct val="85000"/>
              </a:lnSpc>
              <a:spcBef>
                <a:spcPts val="280"/>
              </a:spcBef>
              <a:spcAft>
                <a:spcPts val="0"/>
              </a:spcAft>
              <a:buSzPts val="1200"/>
              <a:buChar char="•"/>
              <a:defRPr sz="1200"/>
            </a:lvl7pPr>
            <a:lvl8pPr indent="-304800" lvl="7" marL="3657600" rtl="0">
              <a:lnSpc>
                <a:spcPct val="85000"/>
              </a:lnSpc>
              <a:spcBef>
                <a:spcPts val="280"/>
              </a:spcBef>
              <a:spcAft>
                <a:spcPts val="0"/>
              </a:spcAft>
              <a:buSzPts val="1200"/>
              <a:buChar char="•"/>
              <a:defRPr sz="1200"/>
            </a:lvl8pPr>
            <a:lvl9pPr indent="-304800" lvl="8" marL="4114800" rtl="0">
              <a:lnSpc>
                <a:spcPct val="85000"/>
              </a:lnSpc>
              <a:spcBef>
                <a:spcPts val="280"/>
              </a:spcBef>
              <a:spcAft>
                <a:spcPts val="0"/>
              </a:spcAft>
              <a:buSzPts val="1200"/>
              <a:buChar char="•"/>
              <a:defRPr sz="1200"/>
            </a:lvl9pPr>
          </a:lstStyle>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ll title  - 4-column - Hind Navy Back">
  <p:cSld name="Small title_1_1_1_1">
    <p:bg>
      <p:bgPr>
        <a:solidFill>
          <a:schemeClr val="dk1"/>
        </a:solidFill>
      </p:bgPr>
    </p:bg>
    <p:spTree>
      <p:nvGrpSpPr>
        <p:cNvPr id="339" name="Shape 339"/>
        <p:cNvGrpSpPr/>
        <p:nvPr/>
      </p:nvGrpSpPr>
      <p:grpSpPr>
        <a:xfrm>
          <a:off x="0" y="0"/>
          <a:ext cx="0" cy="0"/>
          <a:chOff x="0" y="0"/>
          <a:chExt cx="0" cy="0"/>
        </a:xfrm>
      </p:grpSpPr>
      <p:sp>
        <p:nvSpPr>
          <p:cNvPr id="340" name="Google Shape;340;p43"/>
          <p:cNvSpPr txBox="1"/>
          <p:nvPr>
            <p:ph idx="1" type="body"/>
          </p:nvPr>
        </p:nvSpPr>
        <p:spPr>
          <a:xfrm>
            <a:off x="6795650" y="1988500"/>
            <a:ext cx="1892400" cy="2448900"/>
          </a:xfrm>
          <a:prstGeom prst="rect">
            <a:avLst/>
          </a:prstGeom>
        </p:spPr>
        <p:txBody>
          <a:bodyPr anchorCtr="0" anchor="t" bIns="0" lIns="0" spcFirstLastPara="1" rIns="0" wrap="square" tIns="45700">
            <a:noAutofit/>
          </a:bodyPr>
          <a:lstStyle>
            <a:lvl1pPr indent="-228600" lvl="0" marL="457200" rtl="0">
              <a:lnSpc>
                <a:spcPct val="85000"/>
              </a:lnSpc>
              <a:spcBef>
                <a:spcPts val="280"/>
              </a:spcBef>
              <a:spcAft>
                <a:spcPts val="0"/>
              </a:spcAft>
              <a:buClr>
                <a:schemeClr val="lt1"/>
              </a:buClr>
              <a:buSzPts val="1200"/>
              <a:buNone/>
              <a:defRPr sz="1200">
                <a:solidFill>
                  <a:schemeClr val="lt1"/>
                </a:solidFill>
              </a:defRPr>
            </a:lvl1pPr>
            <a:lvl2pPr indent="-228600" lvl="1" marL="914400" rtl="0">
              <a:lnSpc>
                <a:spcPct val="85000"/>
              </a:lnSpc>
              <a:spcBef>
                <a:spcPts val="280"/>
              </a:spcBef>
              <a:spcAft>
                <a:spcPts val="0"/>
              </a:spcAft>
              <a:buClr>
                <a:schemeClr val="lt1"/>
              </a:buClr>
              <a:buSzPts val="1200"/>
              <a:buNone/>
              <a:defRPr sz="1200">
                <a:solidFill>
                  <a:schemeClr val="lt1"/>
                </a:solidFill>
              </a:defRPr>
            </a:lvl2pPr>
            <a:lvl3pPr indent="-228600" lvl="2" marL="1371600" rtl="0">
              <a:lnSpc>
                <a:spcPct val="85000"/>
              </a:lnSpc>
              <a:spcBef>
                <a:spcPts val="280"/>
              </a:spcBef>
              <a:spcAft>
                <a:spcPts val="0"/>
              </a:spcAft>
              <a:buClr>
                <a:schemeClr val="lt1"/>
              </a:buClr>
              <a:buSzPts val="1200"/>
              <a:buNone/>
              <a:defRPr sz="1200">
                <a:solidFill>
                  <a:schemeClr val="lt1"/>
                </a:solidFill>
              </a:defRPr>
            </a:lvl3pPr>
            <a:lvl4pPr indent="-228600" lvl="3" marL="1828800" rtl="0">
              <a:lnSpc>
                <a:spcPct val="85000"/>
              </a:lnSpc>
              <a:spcBef>
                <a:spcPts val="280"/>
              </a:spcBef>
              <a:spcAft>
                <a:spcPts val="0"/>
              </a:spcAft>
              <a:buClr>
                <a:schemeClr val="lt1"/>
              </a:buClr>
              <a:buSzPts val="1200"/>
              <a:buNone/>
              <a:defRPr sz="1200">
                <a:solidFill>
                  <a:schemeClr val="lt1"/>
                </a:solidFill>
              </a:defRPr>
            </a:lvl4pPr>
            <a:lvl5pPr indent="-228600" lvl="4" marL="2286000" rtl="0">
              <a:lnSpc>
                <a:spcPct val="85000"/>
              </a:lnSpc>
              <a:spcBef>
                <a:spcPts val="280"/>
              </a:spcBef>
              <a:spcAft>
                <a:spcPts val="0"/>
              </a:spcAft>
              <a:buClr>
                <a:schemeClr val="lt1"/>
              </a:buClr>
              <a:buSzPts val="1200"/>
              <a:buNone/>
              <a:defRPr sz="1200">
                <a:solidFill>
                  <a:schemeClr val="lt1"/>
                </a:solidFill>
              </a:defRPr>
            </a:lvl5pPr>
            <a:lvl6pPr indent="-304800" lvl="5" marL="2743200" rtl="0">
              <a:lnSpc>
                <a:spcPct val="85000"/>
              </a:lnSpc>
              <a:spcBef>
                <a:spcPts val="280"/>
              </a:spcBef>
              <a:spcAft>
                <a:spcPts val="0"/>
              </a:spcAft>
              <a:buClr>
                <a:schemeClr val="lt1"/>
              </a:buClr>
              <a:buSzPts val="1200"/>
              <a:buChar char="•"/>
              <a:defRPr sz="1200">
                <a:solidFill>
                  <a:schemeClr val="lt1"/>
                </a:solidFill>
              </a:defRPr>
            </a:lvl6pPr>
            <a:lvl7pPr indent="-304800" lvl="6" marL="3200400" rtl="0">
              <a:lnSpc>
                <a:spcPct val="85000"/>
              </a:lnSpc>
              <a:spcBef>
                <a:spcPts val="280"/>
              </a:spcBef>
              <a:spcAft>
                <a:spcPts val="0"/>
              </a:spcAft>
              <a:buClr>
                <a:schemeClr val="lt1"/>
              </a:buClr>
              <a:buSzPts val="1200"/>
              <a:buChar char="•"/>
              <a:defRPr sz="1200">
                <a:solidFill>
                  <a:schemeClr val="lt1"/>
                </a:solidFill>
              </a:defRPr>
            </a:lvl7pPr>
            <a:lvl8pPr indent="-304800" lvl="7" marL="3657600" rtl="0">
              <a:lnSpc>
                <a:spcPct val="85000"/>
              </a:lnSpc>
              <a:spcBef>
                <a:spcPts val="280"/>
              </a:spcBef>
              <a:spcAft>
                <a:spcPts val="0"/>
              </a:spcAft>
              <a:buClr>
                <a:schemeClr val="lt1"/>
              </a:buClr>
              <a:buSzPts val="1200"/>
              <a:buChar char="•"/>
              <a:defRPr sz="1200">
                <a:solidFill>
                  <a:schemeClr val="lt1"/>
                </a:solidFill>
              </a:defRPr>
            </a:lvl8pPr>
            <a:lvl9pPr indent="-304800" lvl="8" marL="4114800" rtl="0">
              <a:lnSpc>
                <a:spcPct val="85000"/>
              </a:lnSpc>
              <a:spcBef>
                <a:spcPts val="280"/>
              </a:spcBef>
              <a:spcAft>
                <a:spcPts val="0"/>
              </a:spcAft>
              <a:buClr>
                <a:schemeClr val="lt1"/>
              </a:buClr>
              <a:buSzPts val="1200"/>
              <a:buChar char="•"/>
              <a:defRPr sz="1200">
                <a:solidFill>
                  <a:schemeClr val="lt1"/>
                </a:solidFill>
              </a:defRPr>
            </a:lvl9pPr>
          </a:lstStyle>
          <a:p/>
        </p:txBody>
      </p:sp>
      <p:sp>
        <p:nvSpPr>
          <p:cNvPr id="341" name="Google Shape;341;p43"/>
          <p:cNvSpPr txBox="1"/>
          <p:nvPr>
            <p:ph type="title"/>
          </p:nvPr>
        </p:nvSpPr>
        <p:spPr>
          <a:xfrm>
            <a:off x="460925" y="1112958"/>
            <a:ext cx="1892400" cy="566100"/>
          </a:xfrm>
          <a:prstGeom prst="rect">
            <a:avLst/>
          </a:prstGeom>
        </p:spPr>
        <p:txBody>
          <a:bodyPr anchorCtr="0" anchor="b" bIns="0" lIns="0" spcFirstLastPara="1" rIns="0" wrap="square" tIns="45700">
            <a:noAutofit/>
          </a:bodyPr>
          <a:lstStyle>
            <a:lvl1pPr lvl="0" rtl="0">
              <a:spcBef>
                <a:spcPts val="0"/>
              </a:spcBef>
              <a:spcAft>
                <a:spcPts val="0"/>
              </a:spcAft>
              <a:buNone/>
              <a:defRPr sz="1200">
                <a:solidFill>
                  <a:schemeClr val="lt1"/>
                </a:solidFill>
                <a:latin typeface="Hind Siliguri Medium"/>
                <a:ea typeface="Hind Siliguri Medium"/>
                <a:cs typeface="Hind Siliguri Medium"/>
                <a:sym typeface="Hind Siliguri Medium"/>
              </a:defRPr>
            </a:lvl1pPr>
            <a:lvl2pPr lvl="1" rtl="0">
              <a:spcBef>
                <a:spcPts val="0"/>
              </a:spcBef>
              <a:spcAft>
                <a:spcPts val="0"/>
              </a:spcAft>
              <a:buNone/>
              <a:defRPr sz="1200">
                <a:solidFill>
                  <a:schemeClr val="lt1"/>
                </a:solidFill>
                <a:latin typeface="Hind Siliguri Medium"/>
                <a:ea typeface="Hind Siliguri Medium"/>
                <a:cs typeface="Hind Siliguri Medium"/>
                <a:sym typeface="Hind Siliguri Medium"/>
              </a:defRPr>
            </a:lvl2pPr>
            <a:lvl3pPr lvl="2" rtl="0">
              <a:spcBef>
                <a:spcPts val="0"/>
              </a:spcBef>
              <a:spcAft>
                <a:spcPts val="0"/>
              </a:spcAft>
              <a:buNone/>
              <a:defRPr sz="1200">
                <a:solidFill>
                  <a:schemeClr val="lt1"/>
                </a:solidFill>
                <a:latin typeface="Hind Siliguri Medium"/>
                <a:ea typeface="Hind Siliguri Medium"/>
                <a:cs typeface="Hind Siliguri Medium"/>
                <a:sym typeface="Hind Siliguri Medium"/>
              </a:defRPr>
            </a:lvl3pPr>
            <a:lvl4pPr lvl="3" rtl="0">
              <a:spcBef>
                <a:spcPts val="0"/>
              </a:spcBef>
              <a:spcAft>
                <a:spcPts val="0"/>
              </a:spcAft>
              <a:buNone/>
              <a:defRPr sz="1200">
                <a:solidFill>
                  <a:schemeClr val="lt1"/>
                </a:solidFill>
                <a:latin typeface="Hind Siliguri Medium"/>
                <a:ea typeface="Hind Siliguri Medium"/>
                <a:cs typeface="Hind Siliguri Medium"/>
                <a:sym typeface="Hind Siliguri Medium"/>
              </a:defRPr>
            </a:lvl4pPr>
            <a:lvl5pPr lvl="4" rtl="0">
              <a:spcBef>
                <a:spcPts val="0"/>
              </a:spcBef>
              <a:spcAft>
                <a:spcPts val="0"/>
              </a:spcAft>
              <a:buNone/>
              <a:defRPr sz="1200">
                <a:solidFill>
                  <a:schemeClr val="lt1"/>
                </a:solidFill>
                <a:latin typeface="Hind Siliguri Medium"/>
                <a:ea typeface="Hind Siliguri Medium"/>
                <a:cs typeface="Hind Siliguri Medium"/>
                <a:sym typeface="Hind Siliguri Medium"/>
              </a:defRPr>
            </a:lvl5pPr>
            <a:lvl6pPr lvl="5" rtl="0">
              <a:spcBef>
                <a:spcPts val="0"/>
              </a:spcBef>
              <a:spcAft>
                <a:spcPts val="0"/>
              </a:spcAft>
              <a:buNone/>
              <a:defRPr sz="1200">
                <a:solidFill>
                  <a:schemeClr val="lt1"/>
                </a:solidFill>
                <a:latin typeface="Hind Siliguri Medium"/>
                <a:ea typeface="Hind Siliguri Medium"/>
                <a:cs typeface="Hind Siliguri Medium"/>
                <a:sym typeface="Hind Siliguri Medium"/>
              </a:defRPr>
            </a:lvl6pPr>
            <a:lvl7pPr lvl="6" rtl="0">
              <a:spcBef>
                <a:spcPts val="0"/>
              </a:spcBef>
              <a:spcAft>
                <a:spcPts val="0"/>
              </a:spcAft>
              <a:buNone/>
              <a:defRPr sz="1200">
                <a:solidFill>
                  <a:schemeClr val="lt1"/>
                </a:solidFill>
                <a:latin typeface="Hind Siliguri Medium"/>
                <a:ea typeface="Hind Siliguri Medium"/>
                <a:cs typeface="Hind Siliguri Medium"/>
                <a:sym typeface="Hind Siliguri Medium"/>
              </a:defRPr>
            </a:lvl7pPr>
            <a:lvl8pPr lvl="7" rtl="0">
              <a:spcBef>
                <a:spcPts val="0"/>
              </a:spcBef>
              <a:spcAft>
                <a:spcPts val="0"/>
              </a:spcAft>
              <a:buNone/>
              <a:defRPr sz="1200">
                <a:solidFill>
                  <a:schemeClr val="lt1"/>
                </a:solidFill>
                <a:latin typeface="Hind Siliguri Medium"/>
                <a:ea typeface="Hind Siliguri Medium"/>
                <a:cs typeface="Hind Siliguri Medium"/>
                <a:sym typeface="Hind Siliguri Medium"/>
              </a:defRPr>
            </a:lvl8pPr>
            <a:lvl9pPr lvl="8" rtl="0">
              <a:spcBef>
                <a:spcPts val="0"/>
              </a:spcBef>
              <a:spcAft>
                <a:spcPts val="0"/>
              </a:spcAft>
              <a:buNone/>
              <a:defRPr sz="1200">
                <a:solidFill>
                  <a:schemeClr val="lt1"/>
                </a:solidFill>
                <a:latin typeface="Hind Siliguri Medium"/>
                <a:ea typeface="Hind Siliguri Medium"/>
                <a:cs typeface="Hind Siliguri Medium"/>
                <a:sym typeface="Hind Siliguri Medium"/>
              </a:defRPr>
            </a:lvl9pPr>
          </a:lstStyle>
          <a:p/>
        </p:txBody>
      </p:sp>
      <p:cxnSp>
        <p:nvCxnSpPr>
          <p:cNvPr id="342" name="Google Shape;342;p43"/>
          <p:cNvCxnSpPr/>
          <p:nvPr/>
        </p:nvCxnSpPr>
        <p:spPr>
          <a:xfrm>
            <a:off x="463550" y="496888"/>
            <a:ext cx="8223300" cy="0"/>
          </a:xfrm>
          <a:prstGeom prst="straightConnector1">
            <a:avLst/>
          </a:prstGeom>
          <a:noFill/>
          <a:ln cap="flat" cmpd="sng" w="19050">
            <a:solidFill>
              <a:schemeClr val="dk2"/>
            </a:solidFill>
            <a:prstDash val="solid"/>
            <a:round/>
            <a:headEnd len="sm" w="sm" type="none"/>
            <a:tailEnd len="sm" w="sm" type="none"/>
          </a:ln>
        </p:spPr>
      </p:cxnSp>
      <p:sp>
        <p:nvSpPr>
          <p:cNvPr id="343" name="Google Shape;343;p43"/>
          <p:cNvSpPr txBox="1"/>
          <p:nvPr>
            <p:ph idx="2" type="title"/>
          </p:nvPr>
        </p:nvSpPr>
        <p:spPr>
          <a:xfrm>
            <a:off x="457200" y="643126"/>
            <a:ext cx="8229600" cy="566100"/>
          </a:xfrm>
          <a:prstGeom prst="rect">
            <a:avLst/>
          </a:prstGeom>
          <a:noFill/>
          <a:ln>
            <a:noFill/>
          </a:ln>
        </p:spPr>
        <p:txBody>
          <a:bodyPr anchorCtr="0" anchor="t" bIns="0" lIns="0" spcFirstLastPara="1" rIns="0" wrap="square" tIns="45700">
            <a:noAutofit/>
          </a:bodyPr>
          <a:lstStyle>
            <a:lvl1pPr lvl="0" rtl="0" algn="l">
              <a:lnSpc>
                <a:spcPct val="85000"/>
              </a:lnSpc>
              <a:spcBef>
                <a:spcPts val="0"/>
              </a:spcBef>
              <a:spcAft>
                <a:spcPts val="0"/>
              </a:spcAft>
              <a:buClr>
                <a:schemeClr val="lt1"/>
              </a:buClr>
              <a:buSzPts val="1500"/>
              <a:buFont typeface="Hind Siliguri Medium"/>
              <a:buNone/>
              <a:defRPr sz="1500">
                <a:solidFill>
                  <a:schemeClr val="lt1"/>
                </a:solidFill>
                <a:latin typeface="Hind Siliguri Medium"/>
                <a:ea typeface="Hind Siliguri Medium"/>
                <a:cs typeface="Hind Siliguri Medium"/>
                <a:sym typeface="Hind Siliguri Medium"/>
              </a:defRPr>
            </a:lvl1pPr>
            <a:lvl2pPr lvl="1" rtl="0" algn="l">
              <a:lnSpc>
                <a:spcPct val="85000"/>
              </a:lnSpc>
              <a:spcBef>
                <a:spcPts val="0"/>
              </a:spcBef>
              <a:spcAft>
                <a:spcPts val="0"/>
              </a:spcAft>
              <a:buSzPts val="1500"/>
              <a:buFont typeface="Hind Siliguri Medium"/>
              <a:buNone/>
              <a:defRPr b="0" sz="3700">
                <a:latin typeface="Hind Siliguri Medium"/>
                <a:ea typeface="Hind Siliguri Medium"/>
                <a:cs typeface="Hind Siliguri Medium"/>
                <a:sym typeface="Hind Siliguri Medium"/>
              </a:defRPr>
            </a:lvl2pPr>
            <a:lvl3pPr lvl="2" rtl="0" algn="l">
              <a:lnSpc>
                <a:spcPct val="85000"/>
              </a:lnSpc>
              <a:spcBef>
                <a:spcPts val="0"/>
              </a:spcBef>
              <a:spcAft>
                <a:spcPts val="0"/>
              </a:spcAft>
              <a:buSzPts val="1500"/>
              <a:buFont typeface="Hind Siliguri Medium"/>
              <a:buNone/>
              <a:defRPr b="0" sz="3700">
                <a:latin typeface="Hind Siliguri Medium"/>
                <a:ea typeface="Hind Siliguri Medium"/>
                <a:cs typeface="Hind Siliguri Medium"/>
                <a:sym typeface="Hind Siliguri Medium"/>
              </a:defRPr>
            </a:lvl3pPr>
            <a:lvl4pPr lvl="3" rtl="0" algn="l">
              <a:lnSpc>
                <a:spcPct val="85000"/>
              </a:lnSpc>
              <a:spcBef>
                <a:spcPts val="0"/>
              </a:spcBef>
              <a:spcAft>
                <a:spcPts val="0"/>
              </a:spcAft>
              <a:buSzPts val="1500"/>
              <a:buFont typeface="Hind Siliguri Medium"/>
              <a:buNone/>
              <a:defRPr b="0" sz="3700">
                <a:latin typeface="Hind Siliguri Medium"/>
                <a:ea typeface="Hind Siliguri Medium"/>
                <a:cs typeface="Hind Siliguri Medium"/>
                <a:sym typeface="Hind Siliguri Medium"/>
              </a:defRPr>
            </a:lvl4pPr>
            <a:lvl5pPr lvl="4" rtl="0" algn="l">
              <a:lnSpc>
                <a:spcPct val="85000"/>
              </a:lnSpc>
              <a:spcBef>
                <a:spcPts val="0"/>
              </a:spcBef>
              <a:spcAft>
                <a:spcPts val="0"/>
              </a:spcAft>
              <a:buSzPts val="1500"/>
              <a:buFont typeface="Hind Siliguri Medium"/>
              <a:buNone/>
              <a:defRPr b="0" sz="3700">
                <a:latin typeface="Hind Siliguri Medium"/>
                <a:ea typeface="Hind Siliguri Medium"/>
                <a:cs typeface="Hind Siliguri Medium"/>
                <a:sym typeface="Hind Siliguri Medium"/>
              </a:defRPr>
            </a:lvl5pPr>
            <a:lvl6pPr lvl="5" rtl="0" algn="l">
              <a:lnSpc>
                <a:spcPct val="85000"/>
              </a:lnSpc>
              <a:spcBef>
                <a:spcPts val="0"/>
              </a:spcBef>
              <a:spcAft>
                <a:spcPts val="0"/>
              </a:spcAft>
              <a:buSzPts val="1500"/>
              <a:buFont typeface="Hind Siliguri Medium"/>
              <a:buNone/>
              <a:defRPr b="0" sz="3700">
                <a:latin typeface="Hind Siliguri Medium"/>
                <a:ea typeface="Hind Siliguri Medium"/>
                <a:cs typeface="Hind Siliguri Medium"/>
                <a:sym typeface="Hind Siliguri Medium"/>
              </a:defRPr>
            </a:lvl6pPr>
            <a:lvl7pPr lvl="6" rtl="0" algn="l">
              <a:lnSpc>
                <a:spcPct val="85000"/>
              </a:lnSpc>
              <a:spcBef>
                <a:spcPts val="0"/>
              </a:spcBef>
              <a:spcAft>
                <a:spcPts val="0"/>
              </a:spcAft>
              <a:buSzPts val="1500"/>
              <a:buFont typeface="Hind Siliguri Medium"/>
              <a:buNone/>
              <a:defRPr b="0" sz="3700">
                <a:latin typeface="Hind Siliguri Medium"/>
                <a:ea typeface="Hind Siliguri Medium"/>
                <a:cs typeface="Hind Siliguri Medium"/>
                <a:sym typeface="Hind Siliguri Medium"/>
              </a:defRPr>
            </a:lvl7pPr>
            <a:lvl8pPr lvl="7" rtl="0" algn="l">
              <a:lnSpc>
                <a:spcPct val="85000"/>
              </a:lnSpc>
              <a:spcBef>
                <a:spcPts val="0"/>
              </a:spcBef>
              <a:spcAft>
                <a:spcPts val="0"/>
              </a:spcAft>
              <a:buSzPts val="1500"/>
              <a:buFont typeface="Hind Siliguri Medium"/>
              <a:buNone/>
              <a:defRPr b="0" sz="3700">
                <a:latin typeface="Hind Siliguri Medium"/>
                <a:ea typeface="Hind Siliguri Medium"/>
                <a:cs typeface="Hind Siliguri Medium"/>
                <a:sym typeface="Hind Siliguri Medium"/>
              </a:defRPr>
            </a:lvl8pPr>
            <a:lvl9pPr lvl="8" rtl="0" algn="l">
              <a:lnSpc>
                <a:spcPct val="85000"/>
              </a:lnSpc>
              <a:spcBef>
                <a:spcPts val="0"/>
              </a:spcBef>
              <a:spcAft>
                <a:spcPts val="0"/>
              </a:spcAft>
              <a:buSzPts val="1500"/>
              <a:buFont typeface="Hind Siliguri Medium"/>
              <a:buNone/>
              <a:defRPr b="0" sz="3700">
                <a:latin typeface="Hind Siliguri Medium"/>
                <a:ea typeface="Hind Siliguri Medium"/>
                <a:cs typeface="Hind Siliguri Medium"/>
                <a:sym typeface="Hind Siliguri Medium"/>
              </a:defRPr>
            </a:lvl9pPr>
          </a:lstStyle>
          <a:p/>
        </p:txBody>
      </p:sp>
      <p:sp>
        <p:nvSpPr>
          <p:cNvPr id="344" name="Google Shape;344;p43"/>
          <p:cNvSpPr txBox="1"/>
          <p:nvPr>
            <p:ph idx="12" type="sldNum"/>
          </p:nvPr>
        </p:nvSpPr>
        <p:spPr>
          <a:xfrm>
            <a:off x="8432800" y="4724400"/>
            <a:ext cx="254100" cy="155700"/>
          </a:xfrm>
          <a:prstGeom prst="rect">
            <a:avLst/>
          </a:prstGeom>
          <a:noFill/>
          <a:ln>
            <a:noFill/>
          </a:ln>
        </p:spPr>
        <p:txBody>
          <a:bodyPr anchorCtr="0" anchor="b" bIns="0" lIns="0" spcFirstLastPara="1" rIns="0" wrap="square" tIns="0">
            <a:noAutofit/>
          </a:bodyPr>
          <a:lstStyle>
            <a:lvl1pPr indent="0" lvl="0" marL="0" marR="0" rtl="0" algn="r">
              <a:spcBef>
                <a:spcPts val="0"/>
              </a:spcBef>
              <a:spcAft>
                <a:spcPts val="0"/>
              </a:spcAft>
              <a:buNone/>
              <a:defRPr>
                <a:solidFill>
                  <a:srgbClr val="B8C0BF"/>
                </a:solidFill>
              </a:defRPr>
            </a:lvl1pPr>
            <a:lvl2pPr indent="0" lvl="1" marL="0" marR="0" rtl="0" algn="r">
              <a:spcBef>
                <a:spcPts val="0"/>
              </a:spcBef>
              <a:spcAft>
                <a:spcPts val="0"/>
              </a:spcAft>
              <a:buNone/>
              <a:defRPr>
                <a:solidFill>
                  <a:srgbClr val="B8C0BF"/>
                </a:solidFill>
              </a:defRPr>
            </a:lvl2pPr>
            <a:lvl3pPr indent="0" lvl="2" marL="0" marR="0" rtl="0" algn="r">
              <a:spcBef>
                <a:spcPts val="0"/>
              </a:spcBef>
              <a:spcAft>
                <a:spcPts val="0"/>
              </a:spcAft>
              <a:buNone/>
              <a:defRPr>
                <a:solidFill>
                  <a:srgbClr val="B8C0BF"/>
                </a:solidFill>
              </a:defRPr>
            </a:lvl3pPr>
            <a:lvl4pPr indent="0" lvl="3" marL="0" marR="0" rtl="0" algn="r">
              <a:spcBef>
                <a:spcPts val="0"/>
              </a:spcBef>
              <a:spcAft>
                <a:spcPts val="0"/>
              </a:spcAft>
              <a:buNone/>
              <a:defRPr>
                <a:solidFill>
                  <a:srgbClr val="B8C0BF"/>
                </a:solidFill>
              </a:defRPr>
            </a:lvl4pPr>
            <a:lvl5pPr indent="0" lvl="4" marL="0" marR="0" rtl="0" algn="r">
              <a:spcBef>
                <a:spcPts val="0"/>
              </a:spcBef>
              <a:spcAft>
                <a:spcPts val="0"/>
              </a:spcAft>
              <a:buNone/>
              <a:defRPr>
                <a:solidFill>
                  <a:srgbClr val="B8C0BF"/>
                </a:solidFill>
              </a:defRPr>
            </a:lvl5pPr>
            <a:lvl6pPr indent="0" lvl="5" marL="0" marR="0" rtl="0" algn="r">
              <a:spcBef>
                <a:spcPts val="0"/>
              </a:spcBef>
              <a:spcAft>
                <a:spcPts val="0"/>
              </a:spcAft>
              <a:buNone/>
              <a:defRPr>
                <a:solidFill>
                  <a:srgbClr val="B8C0BF"/>
                </a:solidFill>
              </a:defRPr>
            </a:lvl6pPr>
            <a:lvl7pPr indent="0" lvl="6" marL="0" marR="0" rtl="0" algn="r">
              <a:spcBef>
                <a:spcPts val="0"/>
              </a:spcBef>
              <a:spcAft>
                <a:spcPts val="0"/>
              </a:spcAft>
              <a:buNone/>
              <a:defRPr>
                <a:solidFill>
                  <a:srgbClr val="B8C0BF"/>
                </a:solidFill>
              </a:defRPr>
            </a:lvl7pPr>
            <a:lvl8pPr indent="0" lvl="7" marL="0" marR="0" rtl="0" algn="r">
              <a:spcBef>
                <a:spcPts val="0"/>
              </a:spcBef>
              <a:spcAft>
                <a:spcPts val="0"/>
              </a:spcAft>
              <a:buNone/>
              <a:defRPr>
                <a:solidFill>
                  <a:srgbClr val="B8C0BF"/>
                </a:solidFill>
              </a:defRPr>
            </a:lvl8pPr>
            <a:lvl9pPr indent="0" lvl="8" marL="0" marR="0" rtl="0" algn="r">
              <a:spcBef>
                <a:spcPts val="0"/>
              </a:spcBef>
              <a:spcAft>
                <a:spcPts val="0"/>
              </a:spcAft>
              <a:buNone/>
              <a:defRPr>
                <a:solidFill>
                  <a:srgbClr val="B8C0BF"/>
                </a:solidFill>
              </a:defRPr>
            </a:lvl9pPr>
          </a:lstStyle>
          <a:p>
            <a:pPr indent="0" lvl="0" marL="0" rtl="0" algn="r">
              <a:spcBef>
                <a:spcPts val="0"/>
              </a:spcBef>
              <a:spcAft>
                <a:spcPts val="0"/>
              </a:spcAft>
              <a:buNone/>
            </a:pPr>
            <a:fld id="{00000000-1234-1234-1234-123412341234}" type="slidenum">
              <a:rPr lang="en-US"/>
              <a:t>‹#›</a:t>
            </a:fld>
            <a:endParaRPr/>
          </a:p>
        </p:txBody>
      </p:sp>
      <p:cxnSp>
        <p:nvCxnSpPr>
          <p:cNvPr id="345" name="Google Shape;345;p43"/>
          <p:cNvCxnSpPr/>
          <p:nvPr/>
        </p:nvCxnSpPr>
        <p:spPr>
          <a:xfrm>
            <a:off x="457200" y="1833461"/>
            <a:ext cx="1892400" cy="0"/>
          </a:xfrm>
          <a:prstGeom prst="straightConnector1">
            <a:avLst/>
          </a:prstGeom>
          <a:noFill/>
          <a:ln cap="flat" cmpd="sng" w="9525">
            <a:solidFill>
              <a:schemeClr val="lt1"/>
            </a:solidFill>
            <a:prstDash val="solid"/>
            <a:round/>
            <a:headEnd len="sm" w="sm" type="none"/>
            <a:tailEnd len="sm" w="sm" type="none"/>
          </a:ln>
        </p:spPr>
      </p:cxnSp>
      <p:cxnSp>
        <p:nvCxnSpPr>
          <p:cNvPr id="346" name="Google Shape;346;p43"/>
          <p:cNvCxnSpPr/>
          <p:nvPr/>
        </p:nvCxnSpPr>
        <p:spPr>
          <a:xfrm>
            <a:off x="2571750" y="1833461"/>
            <a:ext cx="1893900" cy="0"/>
          </a:xfrm>
          <a:prstGeom prst="straightConnector1">
            <a:avLst/>
          </a:prstGeom>
          <a:noFill/>
          <a:ln cap="flat" cmpd="sng" w="9525">
            <a:solidFill>
              <a:schemeClr val="lt1"/>
            </a:solidFill>
            <a:prstDash val="solid"/>
            <a:round/>
            <a:headEnd len="sm" w="sm" type="none"/>
            <a:tailEnd len="sm" w="sm" type="none"/>
          </a:ln>
        </p:spPr>
      </p:cxnSp>
      <p:cxnSp>
        <p:nvCxnSpPr>
          <p:cNvPr id="347" name="Google Shape;347;p43"/>
          <p:cNvCxnSpPr/>
          <p:nvPr/>
        </p:nvCxnSpPr>
        <p:spPr>
          <a:xfrm>
            <a:off x="4678362" y="1833461"/>
            <a:ext cx="1893900" cy="0"/>
          </a:xfrm>
          <a:prstGeom prst="straightConnector1">
            <a:avLst/>
          </a:prstGeom>
          <a:noFill/>
          <a:ln cap="flat" cmpd="sng" w="9525">
            <a:solidFill>
              <a:schemeClr val="lt1"/>
            </a:solidFill>
            <a:prstDash val="solid"/>
            <a:round/>
            <a:headEnd len="sm" w="sm" type="none"/>
            <a:tailEnd len="sm" w="sm" type="none"/>
          </a:ln>
        </p:spPr>
      </p:cxnSp>
      <p:cxnSp>
        <p:nvCxnSpPr>
          <p:cNvPr id="348" name="Google Shape;348;p43"/>
          <p:cNvCxnSpPr/>
          <p:nvPr/>
        </p:nvCxnSpPr>
        <p:spPr>
          <a:xfrm>
            <a:off x="6794499" y="1833461"/>
            <a:ext cx="1892400" cy="0"/>
          </a:xfrm>
          <a:prstGeom prst="straightConnector1">
            <a:avLst/>
          </a:prstGeom>
          <a:noFill/>
          <a:ln cap="flat" cmpd="sng" w="9525">
            <a:solidFill>
              <a:schemeClr val="lt1"/>
            </a:solidFill>
            <a:prstDash val="solid"/>
            <a:round/>
            <a:headEnd len="sm" w="sm" type="none"/>
            <a:tailEnd len="sm" w="sm" type="none"/>
          </a:ln>
        </p:spPr>
      </p:cxnSp>
      <p:sp>
        <p:nvSpPr>
          <p:cNvPr id="349" name="Google Shape;349;p43"/>
          <p:cNvSpPr txBox="1"/>
          <p:nvPr>
            <p:ph idx="3" type="title"/>
          </p:nvPr>
        </p:nvSpPr>
        <p:spPr>
          <a:xfrm>
            <a:off x="2572500" y="1112958"/>
            <a:ext cx="1892400" cy="566100"/>
          </a:xfrm>
          <a:prstGeom prst="rect">
            <a:avLst/>
          </a:prstGeom>
        </p:spPr>
        <p:txBody>
          <a:bodyPr anchorCtr="0" anchor="b" bIns="0" lIns="0" spcFirstLastPara="1" rIns="0" wrap="square" tIns="45700">
            <a:noAutofit/>
          </a:bodyPr>
          <a:lstStyle>
            <a:lvl1pPr lvl="0" rtl="0">
              <a:spcBef>
                <a:spcPts val="0"/>
              </a:spcBef>
              <a:spcAft>
                <a:spcPts val="0"/>
              </a:spcAft>
              <a:buNone/>
              <a:defRPr sz="1200">
                <a:solidFill>
                  <a:schemeClr val="lt1"/>
                </a:solidFill>
                <a:latin typeface="Hind Siliguri Medium"/>
                <a:ea typeface="Hind Siliguri Medium"/>
                <a:cs typeface="Hind Siliguri Medium"/>
                <a:sym typeface="Hind Siliguri Medium"/>
              </a:defRPr>
            </a:lvl1pPr>
            <a:lvl2pPr lvl="1" rtl="0">
              <a:spcBef>
                <a:spcPts val="0"/>
              </a:spcBef>
              <a:spcAft>
                <a:spcPts val="0"/>
              </a:spcAft>
              <a:buNone/>
              <a:defRPr sz="1200">
                <a:solidFill>
                  <a:schemeClr val="lt1"/>
                </a:solidFill>
                <a:latin typeface="Hind Siliguri Medium"/>
                <a:ea typeface="Hind Siliguri Medium"/>
                <a:cs typeface="Hind Siliguri Medium"/>
                <a:sym typeface="Hind Siliguri Medium"/>
              </a:defRPr>
            </a:lvl2pPr>
            <a:lvl3pPr lvl="2" rtl="0">
              <a:spcBef>
                <a:spcPts val="0"/>
              </a:spcBef>
              <a:spcAft>
                <a:spcPts val="0"/>
              </a:spcAft>
              <a:buNone/>
              <a:defRPr sz="1200">
                <a:solidFill>
                  <a:schemeClr val="lt1"/>
                </a:solidFill>
                <a:latin typeface="Hind Siliguri Medium"/>
                <a:ea typeface="Hind Siliguri Medium"/>
                <a:cs typeface="Hind Siliguri Medium"/>
                <a:sym typeface="Hind Siliguri Medium"/>
              </a:defRPr>
            </a:lvl3pPr>
            <a:lvl4pPr lvl="3" rtl="0">
              <a:spcBef>
                <a:spcPts val="0"/>
              </a:spcBef>
              <a:spcAft>
                <a:spcPts val="0"/>
              </a:spcAft>
              <a:buNone/>
              <a:defRPr sz="1200">
                <a:solidFill>
                  <a:schemeClr val="lt1"/>
                </a:solidFill>
                <a:latin typeface="Hind Siliguri Medium"/>
                <a:ea typeface="Hind Siliguri Medium"/>
                <a:cs typeface="Hind Siliguri Medium"/>
                <a:sym typeface="Hind Siliguri Medium"/>
              </a:defRPr>
            </a:lvl4pPr>
            <a:lvl5pPr lvl="4" rtl="0">
              <a:spcBef>
                <a:spcPts val="0"/>
              </a:spcBef>
              <a:spcAft>
                <a:spcPts val="0"/>
              </a:spcAft>
              <a:buNone/>
              <a:defRPr sz="1200">
                <a:solidFill>
                  <a:schemeClr val="lt1"/>
                </a:solidFill>
                <a:latin typeface="Hind Siliguri Medium"/>
                <a:ea typeface="Hind Siliguri Medium"/>
                <a:cs typeface="Hind Siliguri Medium"/>
                <a:sym typeface="Hind Siliguri Medium"/>
              </a:defRPr>
            </a:lvl5pPr>
            <a:lvl6pPr lvl="5" rtl="0">
              <a:spcBef>
                <a:spcPts val="0"/>
              </a:spcBef>
              <a:spcAft>
                <a:spcPts val="0"/>
              </a:spcAft>
              <a:buNone/>
              <a:defRPr sz="1200">
                <a:solidFill>
                  <a:schemeClr val="lt1"/>
                </a:solidFill>
                <a:latin typeface="Hind Siliguri Medium"/>
                <a:ea typeface="Hind Siliguri Medium"/>
                <a:cs typeface="Hind Siliguri Medium"/>
                <a:sym typeface="Hind Siliguri Medium"/>
              </a:defRPr>
            </a:lvl6pPr>
            <a:lvl7pPr lvl="6" rtl="0">
              <a:spcBef>
                <a:spcPts val="0"/>
              </a:spcBef>
              <a:spcAft>
                <a:spcPts val="0"/>
              </a:spcAft>
              <a:buNone/>
              <a:defRPr sz="1200">
                <a:solidFill>
                  <a:schemeClr val="lt1"/>
                </a:solidFill>
                <a:latin typeface="Hind Siliguri Medium"/>
                <a:ea typeface="Hind Siliguri Medium"/>
                <a:cs typeface="Hind Siliguri Medium"/>
                <a:sym typeface="Hind Siliguri Medium"/>
              </a:defRPr>
            </a:lvl7pPr>
            <a:lvl8pPr lvl="7" rtl="0">
              <a:spcBef>
                <a:spcPts val="0"/>
              </a:spcBef>
              <a:spcAft>
                <a:spcPts val="0"/>
              </a:spcAft>
              <a:buNone/>
              <a:defRPr sz="1200">
                <a:solidFill>
                  <a:schemeClr val="lt1"/>
                </a:solidFill>
                <a:latin typeface="Hind Siliguri Medium"/>
                <a:ea typeface="Hind Siliguri Medium"/>
                <a:cs typeface="Hind Siliguri Medium"/>
                <a:sym typeface="Hind Siliguri Medium"/>
              </a:defRPr>
            </a:lvl8pPr>
            <a:lvl9pPr lvl="8" rtl="0">
              <a:spcBef>
                <a:spcPts val="0"/>
              </a:spcBef>
              <a:spcAft>
                <a:spcPts val="0"/>
              </a:spcAft>
              <a:buNone/>
              <a:defRPr sz="1200">
                <a:solidFill>
                  <a:schemeClr val="lt1"/>
                </a:solidFill>
                <a:latin typeface="Hind Siliguri Medium"/>
                <a:ea typeface="Hind Siliguri Medium"/>
                <a:cs typeface="Hind Siliguri Medium"/>
                <a:sym typeface="Hind Siliguri Medium"/>
              </a:defRPr>
            </a:lvl9pPr>
          </a:lstStyle>
          <a:p/>
        </p:txBody>
      </p:sp>
      <p:sp>
        <p:nvSpPr>
          <p:cNvPr id="350" name="Google Shape;350;p43"/>
          <p:cNvSpPr txBox="1"/>
          <p:nvPr>
            <p:ph idx="4" type="title"/>
          </p:nvPr>
        </p:nvSpPr>
        <p:spPr>
          <a:xfrm>
            <a:off x="4684075" y="1112958"/>
            <a:ext cx="1892400" cy="566100"/>
          </a:xfrm>
          <a:prstGeom prst="rect">
            <a:avLst/>
          </a:prstGeom>
        </p:spPr>
        <p:txBody>
          <a:bodyPr anchorCtr="0" anchor="b" bIns="0" lIns="0" spcFirstLastPara="1" rIns="0" wrap="square" tIns="45700">
            <a:noAutofit/>
          </a:bodyPr>
          <a:lstStyle>
            <a:lvl1pPr lvl="0" rtl="0">
              <a:spcBef>
                <a:spcPts val="0"/>
              </a:spcBef>
              <a:spcAft>
                <a:spcPts val="0"/>
              </a:spcAft>
              <a:buNone/>
              <a:defRPr sz="1200">
                <a:solidFill>
                  <a:schemeClr val="lt1"/>
                </a:solidFill>
                <a:latin typeface="Hind Siliguri Medium"/>
                <a:ea typeface="Hind Siliguri Medium"/>
                <a:cs typeface="Hind Siliguri Medium"/>
                <a:sym typeface="Hind Siliguri Medium"/>
              </a:defRPr>
            </a:lvl1pPr>
            <a:lvl2pPr lvl="1" rtl="0">
              <a:spcBef>
                <a:spcPts val="0"/>
              </a:spcBef>
              <a:spcAft>
                <a:spcPts val="0"/>
              </a:spcAft>
              <a:buNone/>
              <a:defRPr sz="1200">
                <a:solidFill>
                  <a:schemeClr val="lt1"/>
                </a:solidFill>
                <a:latin typeface="Hind Siliguri Medium"/>
                <a:ea typeface="Hind Siliguri Medium"/>
                <a:cs typeface="Hind Siliguri Medium"/>
                <a:sym typeface="Hind Siliguri Medium"/>
              </a:defRPr>
            </a:lvl2pPr>
            <a:lvl3pPr lvl="2" rtl="0">
              <a:spcBef>
                <a:spcPts val="0"/>
              </a:spcBef>
              <a:spcAft>
                <a:spcPts val="0"/>
              </a:spcAft>
              <a:buNone/>
              <a:defRPr sz="1200">
                <a:solidFill>
                  <a:schemeClr val="lt1"/>
                </a:solidFill>
                <a:latin typeface="Hind Siliguri Medium"/>
                <a:ea typeface="Hind Siliguri Medium"/>
                <a:cs typeface="Hind Siliguri Medium"/>
                <a:sym typeface="Hind Siliguri Medium"/>
              </a:defRPr>
            </a:lvl3pPr>
            <a:lvl4pPr lvl="3" rtl="0">
              <a:spcBef>
                <a:spcPts val="0"/>
              </a:spcBef>
              <a:spcAft>
                <a:spcPts val="0"/>
              </a:spcAft>
              <a:buNone/>
              <a:defRPr sz="1200">
                <a:solidFill>
                  <a:schemeClr val="lt1"/>
                </a:solidFill>
                <a:latin typeface="Hind Siliguri Medium"/>
                <a:ea typeface="Hind Siliguri Medium"/>
                <a:cs typeface="Hind Siliguri Medium"/>
                <a:sym typeface="Hind Siliguri Medium"/>
              </a:defRPr>
            </a:lvl4pPr>
            <a:lvl5pPr lvl="4" rtl="0">
              <a:spcBef>
                <a:spcPts val="0"/>
              </a:spcBef>
              <a:spcAft>
                <a:spcPts val="0"/>
              </a:spcAft>
              <a:buNone/>
              <a:defRPr sz="1200">
                <a:solidFill>
                  <a:schemeClr val="lt1"/>
                </a:solidFill>
                <a:latin typeface="Hind Siliguri Medium"/>
                <a:ea typeface="Hind Siliguri Medium"/>
                <a:cs typeface="Hind Siliguri Medium"/>
                <a:sym typeface="Hind Siliguri Medium"/>
              </a:defRPr>
            </a:lvl5pPr>
            <a:lvl6pPr lvl="5" rtl="0">
              <a:spcBef>
                <a:spcPts val="0"/>
              </a:spcBef>
              <a:spcAft>
                <a:spcPts val="0"/>
              </a:spcAft>
              <a:buNone/>
              <a:defRPr sz="1200">
                <a:solidFill>
                  <a:schemeClr val="lt1"/>
                </a:solidFill>
                <a:latin typeface="Hind Siliguri Medium"/>
                <a:ea typeface="Hind Siliguri Medium"/>
                <a:cs typeface="Hind Siliguri Medium"/>
                <a:sym typeface="Hind Siliguri Medium"/>
              </a:defRPr>
            </a:lvl6pPr>
            <a:lvl7pPr lvl="6" rtl="0">
              <a:spcBef>
                <a:spcPts val="0"/>
              </a:spcBef>
              <a:spcAft>
                <a:spcPts val="0"/>
              </a:spcAft>
              <a:buNone/>
              <a:defRPr sz="1200">
                <a:solidFill>
                  <a:schemeClr val="lt1"/>
                </a:solidFill>
                <a:latin typeface="Hind Siliguri Medium"/>
                <a:ea typeface="Hind Siliguri Medium"/>
                <a:cs typeface="Hind Siliguri Medium"/>
                <a:sym typeface="Hind Siliguri Medium"/>
              </a:defRPr>
            </a:lvl7pPr>
            <a:lvl8pPr lvl="7" rtl="0">
              <a:spcBef>
                <a:spcPts val="0"/>
              </a:spcBef>
              <a:spcAft>
                <a:spcPts val="0"/>
              </a:spcAft>
              <a:buNone/>
              <a:defRPr sz="1200">
                <a:solidFill>
                  <a:schemeClr val="lt1"/>
                </a:solidFill>
                <a:latin typeface="Hind Siliguri Medium"/>
                <a:ea typeface="Hind Siliguri Medium"/>
                <a:cs typeface="Hind Siliguri Medium"/>
                <a:sym typeface="Hind Siliguri Medium"/>
              </a:defRPr>
            </a:lvl8pPr>
            <a:lvl9pPr lvl="8" rtl="0">
              <a:spcBef>
                <a:spcPts val="0"/>
              </a:spcBef>
              <a:spcAft>
                <a:spcPts val="0"/>
              </a:spcAft>
              <a:buNone/>
              <a:defRPr sz="1200">
                <a:solidFill>
                  <a:schemeClr val="lt1"/>
                </a:solidFill>
                <a:latin typeface="Hind Siliguri Medium"/>
                <a:ea typeface="Hind Siliguri Medium"/>
                <a:cs typeface="Hind Siliguri Medium"/>
                <a:sym typeface="Hind Siliguri Medium"/>
              </a:defRPr>
            </a:lvl9pPr>
          </a:lstStyle>
          <a:p/>
        </p:txBody>
      </p:sp>
      <p:sp>
        <p:nvSpPr>
          <p:cNvPr id="351" name="Google Shape;351;p43"/>
          <p:cNvSpPr txBox="1"/>
          <p:nvPr>
            <p:ph idx="5" type="title"/>
          </p:nvPr>
        </p:nvSpPr>
        <p:spPr>
          <a:xfrm>
            <a:off x="6795650" y="1112958"/>
            <a:ext cx="1892400" cy="566100"/>
          </a:xfrm>
          <a:prstGeom prst="rect">
            <a:avLst/>
          </a:prstGeom>
        </p:spPr>
        <p:txBody>
          <a:bodyPr anchorCtr="0" anchor="b" bIns="0" lIns="0" spcFirstLastPara="1" rIns="0" wrap="square" tIns="45700">
            <a:noAutofit/>
          </a:bodyPr>
          <a:lstStyle>
            <a:lvl1pPr lvl="0" rtl="0">
              <a:spcBef>
                <a:spcPts val="0"/>
              </a:spcBef>
              <a:spcAft>
                <a:spcPts val="0"/>
              </a:spcAft>
              <a:buNone/>
              <a:defRPr sz="1200">
                <a:solidFill>
                  <a:schemeClr val="lt1"/>
                </a:solidFill>
                <a:latin typeface="Hind Siliguri Medium"/>
                <a:ea typeface="Hind Siliguri Medium"/>
                <a:cs typeface="Hind Siliguri Medium"/>
                <a:sym typeface="Hind Siliguri Medium"/>
              </a:defRPr>
            </a:lvl1pPr>
            <a:lvl2pPr lvl="1" rtl="0">
              <a:spcBef>
                <a:spcPts val="0"/>
              </a:spcBef>
              <a:spcAft>
                <a:spcPts val="0"/>
              </a:spcAft>
              <a:buNone/>
              <a:defRPr sz="1200">
                <a:solidFill>
                  <a:schemeClr val="lt1"/>
                </a:solidFill>
                <a:latin typeface="Hind Siliguri Medium"/>
                <a:ea typeface="Hind Siliguri Medium"/>
                <a:cs typeface="Hind Siliguri Medium"/>
                <a:sym typeface="Hind Siliguri Medium"/>
              </a:defRPr>
            </a:lvl2pPr>
            <a:lvl3pPr lvl="2" rtl="0">
              <a:spcBef>
                <a:spcPts val="0"/>
              </a:spcBef>
              <a:spcAft>
                <a:spcPts val="0"/>
              </a:spcAft>
              <a:buNone/>
              <a:defRPr sz="1200">
                <a:solidFill>
                  <a:schemeClr val="lt1"/>
                </a:solidFill>
                <a:latin typeface="Hind Siliguri Medium"/>
                <a:ea typeface="Hind Siliguri Medium"/>
                <a:cs typeface="Hind Siliguri Medium"/>
                <a:sym typeface="Hind Siliguri Medium"/>
              </a:defRPr>
            </a:lvl3pPr>
            <a:lvl4pPr lvl="3" rtl="0">
              <a:spcBef>
                <a:spcPts val="0"/>
              </a:spcBef>
              <a:spcAft>
                <a:spcPts val="0"/>
              </a:spcAft>
              <a:buNone/>
              <a:defRPr sz="1200">
                <a:solidFill>
                  <a:schemeClr val="lt1"/>
                </a:solidFill>
                <a:latin typeface="Hind Siliguri Medium"/>
                <a:ea typeface="Hind Siliguri Medium"/>
                <a:cs typeface="Hind Siliguri Medium"/>
                <a:sym typeface="Hind Siliguri Medium"/>
              </a:defRPr>
            </a:lvl4pPr>
            <a:lvl5pPr lvl="4" rtl="0">
              <a:spcBef>
                <a:spcPts val="0"/>
              </a:spcBef>
              <a:spcAft>
                <a:spcPts val="0"/>
              </a:spcAft>
              <a:buNone/>
              <a:defRPr sz="1200">
                <a:solidFill>
                  <a:schemeClr val="lt1"/>
                </a:solidFill>
                <a:latin typeface="Hind Siliguri Medium"/>
                <a:ea typeface="Hind Siliguri Medium"/>
                <a:cs typeface="Hind Siliguri Medium"/>
                <a:sym typeface="Hind Siliguri Medium"/>
              </a:defRPr>
            </a:lvl5pPr>
            <a:lvl6pPr lvl="5" rtl="0">
              <a:spcBef>
                <a:spcPts val="0"/>
              </a:spcBef>
              <a:spcAft>
                <a:spcPts val="0"/>
              </a:spcAft>
              <a:buNone/>
              <a:defRPr sz="1200">
                <a:solidFill>
                  <a:schemeClr val="lt1"/>
                </a:solidFill>
                <a:latin typeface="Hind Siliguri Medium"/>
                <a:ea typeface="Hind Siliguri Medium"/>
                <a:cs typeface="Hind Siliguri Medium"/>
                <a:sym typeface="Hind Siliguri Medium"/>
              </a:defRPr>
            </a:lvl6pPr>
            <a:lvl7pPr lvl="6" rtl="0">
              <a:spcBef>
                <a:spcPts val="0"/>
              </a:spcBef>
              <a:spcAft>
                <a:spcPts val="0"/>
              </a:spcAft>
              <a:buNone/>
              <a:defRPr sz="1200">
                <a:solidFill>
                  <a:schemeClr val="lt1"/>
                </a:solidFill>
                <a:latin typeface="Hind Siliguri Medium"/>
                <a:ea typeface="Hind Siliguri Medium"/>
                <a:cs typeface="Hind Siliguri Medium"/>
                <a:sym typeface="Hind Siliguri Medium"/>
              </a:defRPr>
            </a:lvl7pPr>
            <a:lvl8pPr lvl="7" rtl="0">
              <a:spcBef>
                <a:spcPts val="0"/>
              </a:spcBef>
              <a:spcAft>
                <a:spcPts val="0"/>
              </a:spcAft>
              <a:buNone/>
              <a:defRPr sz="1200">
                <a:solidFill>
                  <a:schemeClr val="lt1"/>
                </a:solidFill>
                <a:latin typeface="Hind Siliguri Medium"/>
                <a:ea typeface="Hind Siliguri Medium"/>
                <a:cs typeface="Hind Siliguri Medium"/>
                <a:sym typeface="Hind Siliguri Medium"/>
              </a:defRPr>
            </a:lvl8pPr>
            <a:lvl9pPr lvl="8" rtl="0">
              <a:spcBef>
                <a:spcPts val="0"/>
              </a:spcBef>
              <a:spcAft>
                <a:spcPts val="0"/>
              </a:spcAft>
              <a:buNone/>
              <a:defRPr sz="1200">
                <a:solidFill>
                  <a:schemeClr val="lt1"/>
                </a:solidFill>
                <a:latin typeface="Hind Siliguri Medium"/>
                <a:ea typeface="Hind Siliguri Medium"/>
                <a:cs typeface="Hind Siliguri Medium"/>
                <a:sym typeface="Hind Siliguri Medium"/>
              </a:defRPr>
            </a:lvl9pPr>
          </a:lstStyle>
          <a:p/>
        </p:txBody>
      </p:sp>
      <p:sp>
        <p:nvSpPr>
          <p:cNvPr id="352" name="Google Shape;352;p43"/>
          <p:cNvSpPr txBox="1"/>
          <p:nvPr>
            <p:ph idx="6" type="body"/>
          </p:nvPr>
        </p:nvSpPr>
        <p:spPr>
          <a:xfrm>
            <a:off x="460925" y="1988500"/>
            <a:ext cx="1892400" cy="2448900"/>
          </a:xfrm>
          <a:prstGeom prst="rect">
            <a:avLst/>
          </a:prstGeom>
        </p:spPr>
        <p:txBody>
          <a:bodyPr anchorCtr="0" anchor="t" bIns="0" lIns="0" spcFirstLastPara="1" rIns="0" wrap="square" tIns="45700">
            <a:noAutofit/>
          </a:bodyPr>
          <a:lstStyle>
            <a:lvl1pPr indent="-228600" lvl="0" marL="457200" rtl="0">
              <a:lnSpc>
                <a:spcPct val="85000"/>
              </a:lnSpc>
              <a:spcBef>
                <a:spcPts val="280"/>
              </a:spcBef>
              <a:spcAft>
                <a:spcPts val="0"/>
              </a:spcAft>
              <a:buClr>
                <a:schemeClr val="lt1"/>
              </a:buClr>
              <a:buSzPts val="1200"/>
              <a:buNone/>
              <a:defRPr sz="1200">
                <a:solidFill>
                  <a:schemeClr val="lt1"/>
                </a:solidFill>
              </a:defRPr>
            </a:lvl1pPr>
            <a:lvl2pPr indent="-228600" lvl="1" marL="914400" rtl="0">
              <a:lnSpc>
                <a:spcPct val="85000"/>
              </a:lnSpc>
              <a:spcBef>
                <a:spcPts val="280"/>
              </a:spcBef>
              <a:spcAft>
                <a:spcPts val="0"/>
              </a:spcAft>
              <a:buClr>
                <a:schemeClr val="lt1"/>
              </a:buClr>
              <a:buSzPts val="1200"/>
              <a:buNone/>
              <a:defRPr sz="1200">
                <a:solidFill>
                  <a:schemeClr val="lt1"/>
                </a:solidFill>
              </a:defRPr>
            </a:lvl2pPr>
            <a:lvl3pPr indent="-228600" lvl="2" marL="1371600" rtl="0">
              <a:lnSpc>
                <a:spcPct val="85000"/>
              </a:lnSpc>
              <a:spcBef>
                <a:spcPts val="280"/>
              </a:spcBef>
              <a:spcAft>
                <a:spcPts val="0"/>
              </a:spcAft>
              <a:buClr>
                <a:schemeClr val="lt1"/>
              </a:buClr>
              <a:buSzPts val="1200"/>
              <a:buNone/>
              <a:defRPr sz="1200">
                <a:solidFill>
                  <a:schemeClr val="lt1"/>
                </a:solidFill>
              </a:defRPr>
            </a:lvl3pPr>
            <a:lvl4pPr indent="-228600" lvl="3" marL="1828800" rtl="0">
              <a:lnSpc>
                <a:spcPct val="85000"/>
              </a:lnSpc>
              <a:spcBef>
                <a:spcPts val="280"/>
              </a:spcBef>
              <a:spcAft>
                <a:spcPts val="0"/>
              </a:spcAft>
              <a:buClr>
                <a:schemeClr val="lt1"/>
              </a:buClr>
              <a:buSzPts val="1200"/>
              <a:buNone/>
              <a:defRPr sz="1200">
                <a:solidFill>
                  <a:schemeClr val="lt1"/>
                </a:solidFill>
              </a:defRPr>
            </a:lvl4pPr>
            <a:lvl5pPr indent="-228600" lvl="4" marL="2286000" rtl="0">
              <a:lnSpc>
                <a:spcPct val="85000"/>
              </a:lnSpc>
              <a:spcBef>
                <a:spcPts val="280"/>
              </a:spcBef>
              <a:spcAft>
                <a:spcPts val="0"/>
              </a:spcAft>
              <a:buClr>
                <a:schemeClr val="lt1"/>
              </a:buClr>
              <a:buSzPts val="1200"/>
              <a:buNone/>
              <a:defRPr sz="1200">
                <a:solidFill>
                  <a:schemeClr val="lt1"/>
                </a:solidFill>
              </a:defRPr>
            </a:lvl5pPr>
            <a:lvl6pPr indent="-304800" lvl="5" marL="2743200" rtl="0">
              <a:lnSpc>
                <a:spcPct val="85000"/>
              </a:lnSpc>
              <a:spcBef>
                <a:spcPts val="280"/>
              </a:spcBef>
              <a:spcAft>
                <a:spcPts val="0"/>
              </a:spcAft>
              <a:buClr>
                <a:schemeClr val="lt1"/>
              </a:buClr>
              <a:buSzPts val="1200"/>
              <a:buChar char="•"/>
              <a:defRPr sz="1200">
                <a:solidFill>
                  <a:schemeClr val="lt1"/>
                </a:solidFill>
              </a:defRPr>
            </a:lvl6pPr>
            <a:lvl7pPr indent="-304800" lvl="6" marL="3200400" rtl="0">
              <a:lnSpc>
                <a:spcPct val="85000"/>
              </a:lnSpc>
              <a:spcBef>
                <a:spcPts val="280"/>
              </a:spcBef>
              <a:spcAft>
                <a:spcPts val="0"/>
              </a:spcAft>
              <a:buClr>
                <a:schemeClr val="lt1"/>
              </a:buClr>
              <a:buSzPts val="1200"/>
              <a:buChar char="•"/>
              <a:defRPr sz="1200">
                <a:solidFill>
                  <a:schemeClr val="lt1"/>
                </a:solidFill>
              </a:defRPr>
            </a:lvl7pPr>
            <a:lvl8pPr indent="-304800" lvl="7" marL="3657600" rtl="0">
              <a:lnSpc>
                <a:spcPct val="85000"/>
              </a:lnSpc>
              <a:spcBef>
                <a:spcPts val="280"/>
              </a:spcBef>
              <a:spcAft>
                <a:spcPts val="0"/>
              </a:spcAft>
              <a:buClr>
                <a:schemeClr val="lt1"/>
              </a:buClr>
              <a:buSzPts val="1200"/>
              <a:buChar char="•"/>
              <a:defRPr sz="1200">
                <a:solidFill>
                  <a:schemeClr val="lt1"/>
                </a:solidFill>
              </a:defRPr>
            </a:lvl8pPr>
            <a:lvl9pPr indent="-304800" lvl="8" marL="4114800" rtl="0">
              <a:lnSpc>
                <a:spcPct val="85000"/>
              </a:lnSpc>
              <a:spcBef>
                <a:spcPts val="280"/>
              </a:spcBef>
              <a:spcAft>
                <a:spcPts val="0"/>
              </a:spcAft>
              <a:buClr>
                <a:schemeClr val="lt1"/>
              </a:buClr>
              <a:buSzPts val="1200"/>
              <a:buChar char="•"/>
              <a:defRPr sz="1200">
                <a:solidFill>
                  <a:schemeClr val="lt1"/>
                </a:solidFill>
              </a:defRPr>
            </a:lvl9pPr>
          </a:lstStyle>
          <a:p/>
        </p:txBody>
      </p:sp>
      <p:sp>
        <p:nvSpPr>
          <p:cNvPr id="353" name="Google Shape;353;p43"/>
          <p:cNvSpPr txBox="1"/>
          <p:nvPr>
            <p:ph idx="7" type="body"/>
          </p:nvPr>
        </p:nvSpPr>
        <p:spPr>
          <a:xfrm>
            <a:off x="2572500" y="1988500"/>
            <a:ext cx="1892400" cy="2448900"/>
          </a:xfrm>
          <a:prstGeom prst="rect">
            <a:avLst/>
          </a:prstGeom>
        </p:spPr>
        <p:txBody>
          <a:bodyPr anchorCtr="0" anchor="t" bIns="0" lIns="0" spcFirstLastPara="1" rIns="0" wrap="square" tIns="45700">
            <a:noAutofit/>
          </a:bodyPr>
          <a:lstStyle>
            <a:lvl1pPr indent="-228600" lvl="0" marL="457200" rtl="0">
              <a:lnSpc>
                <a:spcPct val="85000"/>
              </a:lnSpc>
              <a:spcBef>
                <a:spcPts val="280"/>
              </a:spcBef>
              <a:spcAft>
                <a:spcPts val="0"/>
              </a:spcAft>
              <a:buClr>
                <a:schemeClr val="lt1"/>
              </a:buClr>
              <a:buSzPts val="1200"/>
              <a:buNone/>
              <a:defRPr sz="1200">
                <a:solidFill>
                  <a:schemeClr val="lt1"/>
                </a:solidFill>
              </a:defRPr>
            </a:lvl1pPr>
            <a:lvl2pPr indent="-228600" lvl="1" marL="914400" rtl="0">
              <a:lnSpc>
                <a:spcPct val="85000"/>
              </a:lnSpc>
              <a:spcBef>
                <a:spcPts val="280"/>
              </a:spcBef>
              <a:spcAft>
                <a:spcPts val="0"/>
              </a:spcAft>
              <a:buClr>
                <a:schemeClr val="lt1"/>
              </a:buClr>
              <a:buSzPts val="1200"/>
              <a:buNone/>
              <a:defRPr sz="1200">
                <a:solidFill>
                  <a:schemeClr val="lt1"/>
                </a:solidFill>
              </a:defRPr>
            </a:lvl2pPr>
            <a:lvl3pPr indent="-228600" lvl="2" marL="1371600" rtl="0">
              <a:lnSpc>
                <a:spcPct val="85000"/>
              </a:lnSpc>
              <a:spcBef>
                <a:spcPts val="280"/>
              </a:spcBef>
              <a:spcAft>
                <a:spcPts val="0"/>
              </a:spcAft>
              <a:buClr>
                <a:schemeClr val="lt1"/>
              </a:buClr>
              <a:buSzPts val="1200"/>
              <a:buNone/>
              <a:defRPr sz="1200">
                <a:solidFill>
                  <a:schemeClr val="lt1"/>
                </a:solidFill>
              </a:defRPr>
            </a:lvl3pPr>
            <a:lvl4pPr indent="-228600" lvl="3" marL="1828800" rtl="0">
              <a:lnSpc>
                <a:spcPct val="85000"/>
              </a:lnSpc>
              <a:spcBef>
                <a:spcPts val="280"/>
              </a:spcBef>
              <a:spcAft>
                <a:spcPts val="0"/>
              </a:spcAft>
              <a:buClr>
                <a:schemeClr val="lt1"/>
              </a:buClr>
              <a:buSzPts val="1200"/>
              <a:buNone/>
              <a:defRPr sz="1200">
                <a:solidFill>
                  <a:schemeClr val="lt1"/>
                </a:solidFill>
              </a:defRPr>
            </a:lvl4pPr>
            <a:lvl5pPr indent="-228600" lvl="4" marL="2286000" rtl="0">
              <a:lnSpc>
                <a:spcPct val="85000"/>
              </a:lnSpc>
              <a:spcBef>
                <a:spcPts val="280"/>
              </a:spcBef>
              <a:spcAft>
                <a:spcPts val="0"/>
              </a:spcAft>
              <a:buClr>
                <a:schemeClr val="lt1"/>
              </a:buClr>
              <a:buSzPts val="1200"/>
              <a:buNone/>
              <a:defRPr sz="1200">
                <a:solidFill>
                  <a:schemeClr val="lt1"/>
                </a:solidFill>
              </a:defRPr>
            </a:lvl5pPr>
            <a:lvl6pPr indent="-304800" lvl="5" marL="2743200" rtl="0">
              <a:lnSpc>
                <a:spcPct val="85000"/>
              </a:lnSpc>
              <a:spcBef>
                <a:spcPts val="280"/>
              </a:spcBef>
              <a:spcAft>
                <a:spcPts val="0"/>
              </a:spcAft>
              <a:buClr>
                <a:schemeClr val="lt1"/>
              </a:buClr>
              <a:buSzPts val="1200"/>
              <a:buChar char="•"/>
              <a:defRPr sz="1200">
                <a:solidFill>
                  <a:schemeClr val="lt1"/>
                </a:solidFill>
              </a:defRPr>
            </a:lvl6pPr>
            <a:lvl7pPr indent="-304800" lvl="6" marL="3200400" rtl="0">
              <a:lnSpc>
                <a:spcPct val="85000"/>
              </a:lnSpc>
              <a:spcBef>
                <a:spcPts val="280"/>
              </a:spcBef>
              <a:spcAft>
                <a:spcPts val="0"/>
              </a:spcAft>
              <a:buClr>
                <a:schemeClr val="lt1"/>
              </a:buClr>
              <a:buSzPts val="1200"/>
              <a:buChar char="•"/>
              <a:defRPr sz="1200">
                <a:solidFill>
                  <a:schemeClr val="lt1"/>
                </a:solidFill>
              </a:defRPr>
            </a:lvl7pPr>
            <a:lvl8pPr indent="-304800" lvl="7" marL="3657600" rtl="0">
              <a:lnSpc>
                <a:spcPct val="85000"/>
              </a:lnSpc>
              <a:spcBef>
                <a:spcPts val="280"/>
              </a:spcBef>
              <a:spcAft>
                <a:spcPts val="0"/>
              </a:spcAft>
              <a:buClr>
                <a:schemeClr val="lt1"/>
              </a:buClr>
              <a:buSzPts val="1200"/>
              <a:buChar char="•"/>
              <a:defRPr sz="1200">
                <a:solidFill>
                  <a:schemeClr val="lt1"/>
                </a:solidFill>
              </a:defRPr>
            </a:lvl8pPr>
            <a:lvl9pPr indent="-304800" lvl="8" marL="4114800" rtl="0">
              <a:lnSpc>
                <a:spcPct val="85000"/>
              </a:lnSpc>
              <a:spcBef>
                <a:spcPts val="280"/>
              </a:spcBef>
              <a:spcAft>
                <a:spcPts val="0"/>
              </a:spcAft>
              <a:buClr>
                <a:schemeClr val="lt1"/>
              </a:buClr>
              <a:buSzPts val="1200"/>
              <a:buChar char="•"/>
              <a:defRPr sz="1200">
                <a:solidFill>
                  <a:schemeClr val="lt1"/>
                </a:solidFill>
              </a:defRPr>
            </a:lvl9pPr>
          </a:lstStyle>
          <a:p/>
        </p:txBody>
      </p:sp>
      <p:sp>
        <p:nvSpPr>
          <p:cNvPr id="354" name="Google Shape;354;p43"/>
          <p:cNvSpPr txBox="1"/>
          <p:nvPr>
            <p:ph idx="8" type="body"/>
          </p:nvPr>
        </p:nvSpPr>
        <p:spPr>
          <a:xfrm>
            <a:off x="4684075" y="1988500"/>
            <a:ext cx="1892400" cy="2448900"/>
          </a:xfrm>
          <a:prstGeom prst="rect">
            <a:avLst/>
          </a:prstGeom>
        </p:spPr>
        <p:txBody>
          <a:bodyPr anchorCtr="0" anchor="t" bIns="0" lIns="0" spcFirstLastPara="1" rIns="0" wrap="square" tIns="45700">
            <a:noAutofit/>
          </a:bodyPr>
          <a:lstStyle>
            <a:lvl1pPr indent="-228600" lvl="0" marL="457200" rtl="0">
              <a:lnSpc>
                <a:spcPct val="85000"/>
              </a:lnSpc>
              <a:spcBef>
                <a:spcPts val="280"/>
              </a:spcBef>
              <a:spcAft>
                <a:spcPts val="0"/>
              </a:spcAft>
              <a:buClr>
                <a:schemeClr val="lt1"/>
              </a:buClr>
              <a:buSzPts val="1200"/>
              <a:buNone/>
              <a:defRPr sz="1200">
                <a:solidFill>
                  <a:schemeClr val="lt1"/>
                </a:solidFill>
              </a:defRPr>
            </a:lvl1pPr>
            <a:lvl2pPr indent="-228600" lvl="1" marL="914400" rtl="0">
              <a:lnSpc>
                <a:spcPct val="85000"/>
              </a:lnSpc>
              <a:spcBef>
                <a:spcPts val="280"/>
              </a:spcBef>
              <a:spcAft>
                <a:spcPts val="0"/>
              </a:spcAft>
              <a:buClr>
                <a:schemeClr val="lt1"/>
              </a:buClr>
              <a:buSzPts val="1200"/>
              <a:buNone/>
              <a:defRPr sz="1200">
                <a:solidFill>
                  <a:schemeClr val="lt1"/>
                </a:solidFill>
              </a:defRPr>
            </a:lvl2pPr>
            <a:lvl3pPr indent="-228600" lvl="2" marL="1371600" rtl="0">
              <a:lnSpc>
                <a:spcPct val="85000"/>
              </a:lnSpc>
              <a:spcBef>
                <a:spcPts val="280"/>
              </a:spcBef>
              <a:spcAft>
                <a:spcPts val="0"/>
              </a:spcAft>
              <a:buClr>
                <a:schemeClr val="lt1"/>
              </a:buClr>
              <a:buSzPts val="1200"/>
              <a:buNone/>
              <a:defRPr sz="1200">
                <a:solidFill>
                  <a:schemeClr val="lt1"/>
                </a:solidFill>
              </a:defRPr>
            </a:lvl3pPr>
            <a:lvl4pPr indent="-228600" lvl="3" marL="1828800" rtl="0">
              <a:lnSpc>
                <a:spcPct val="85000"/>
              </a:lnSpc>
              <a:spcBef>
                <a:spcPts val="280"/>
              </a:spcBef>
              <a:spcAft>
                <a:spcPts val="0"/>
              </a:spcAft>
              <a:buClr>
                <a:schemeClr val="lt1"/>
              </a:buClr>
              <a:buSzPts val="1200"/>
              <a:buNone/>
              <a:defRPr sz="1200">
                <a:solidFill>
                  <a:schemeClr val="lt1"/>
                </a:solidFill>
              </a:defRPr>
            </a:lvl4pPr>
            <a:lvl5pPr indent="-228600" lvl="4" marL="2286000" rtl="0">
              <a:lnSpc>
                <a:spcPct val="85000"/>
              </a:lnSpc>
              <a:spcBef>
                <a:spcPts val="280"/>
              </a:spcBef>
              <a:spcAft>
                <a:spcPts val="0"/>
              </a:spcAft>
              <a:buClr>
                <a:schemeClr val="lt1"/>
              </a:buClr>
              <a:buSzPts val="1200"/>
              <a:buNone/>
              <a:defRPr sz="1200">
                <a:solidFill>
                  <a:schemeClr val="lt1"/>
                </a:solidFill>
              </a:defRPr>
            </a:lvl5pPr>
            <a:lvl6pPr indent="-304800" lvl="5" marL="2743200" rtl="0">
              <a:lnSpc>
                <a:spcPct val="85000"/>
              </a:lnSpc>
              <a:spcBef>
                <a:spcPts val="280"/>
              </a:spcBef>
              <a:spcAft>
                <a:spcPts val="0"/>
              </a:spcAft>
              <a:buClr>
                <a:schemeClr val="lt1"/>
              </a:buClr>
              <a:buSzPts val="1200"/>
              <a:buChar char="•"/>
              <a:defRPr sz="1200">
                <a:solidFill>
                  <a:schemeClr val="lt1"/>
                </a:solidFill>
              </a:defRPr>
            </a:lvl6pPr>
            <a:lvl7pPr indent="-304800" lvl="6" marL="3200400" rtl="0">
              <a:lnSpc>
                <a:spcPct val="85000"/>
              </a:lnSpc>
              <a:spcBef>
                <a:spcPts val="280"/>
              </a:spcBef>
              <a:spcAft>
                <a:spcPts val="0"/>
              </a:spcAft>
              <a:buClr>
                <a:schemeClr val="lt1"/>
              </a:buClr>
              <a:buSzPts val="1200"/>
              <a:buChar char="•"/>
              <a:defRPr sz="1200">
                <a:solidFill>
                  <a:schemeClr val="lt1"/>
                </a:solidFill>
              </a:defRPr>
            </a:lvl7pPr>
            <a:lvl8pPr indent="-304800" lvl="7" marL="3657600" rtl="0">
              <a:lnSpc>
                <a:spcPct val="85000"/>
              </a:lnSpc>
              <a:spcBef>
                <a:spcPts val="280"/>
              </a:spcBef>
              <a:spcAft>
                <a:spcPts val="0"/>
              </a:spcAft>
              <a:buClr>
                <a:schemeClr val="lt1"/>
              </a:buClr>
              <a:buSzPts val="1200"/>
              <a:buChar char="•"/>
              <a:defRPr sz="1200">
                <a:solidFill>
                  <a:schemeClr val="lt1"/>
                </a:solidFill>
              </a:defRPr>
            </a:lvl8pPr>
            <a:lvl9pPr indent="-304800" lvl="8" marL="4114800" rtl="0">
              <a:lnSpc>
                <a:spcPct val="85000"/>
              </a:lnSpc>
              <a:spcBef>
                <a:spcPts val="280"/>
              </a:spcBef>
              <a:spcAft>
                <a:spcPts val="0"/>
              </a:spcAft>
              <a:buClr>
                <a:schemeClr val="lt1"/>
              </a:buClr>
              <a:buSzPts val="1200"/>
              <a:buChar char="•"/>
              <a:defRPr sz="1200">
                <a:solidFill>
                  <a:schemeClr val="lt1"/>
                </a:solidFill>
              </a:defRPr>
            </a:lvl9pPr>
          </a:lstStyle>
          <a:p/>
        </p:txBody>
      </p:sp>
      <p:sp>
        <p:nvSpPr>
          <p:cNvPr id="355" name="Google Shape;355;p43"/>
          <p:cNvSpPr/>
          <p:nvPr/>
        </p:nvSpPr>
        <p:spPr>
          <a:xfrm>
            <a:off x="361175" y="4695125"/>
            <a:ext cx="599100" cy="254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56" name="Google Shape;356;p43"/>
          <p:cNvPicPr preferRelativeResize="0"/>
          <p:nvPr/>
        </p:nvPicPr>
        <p:blipFill rotWithShape="1">
          <a:blip r:embed="rId2">
            <a:alphaModFix/>
          </a:blip>
          <a:srcRect b="10" l="0" r="0" t="0"/>
          <a:stretch/>
        </p:blipFill>
        <p:spPr>
          <a:xfrm>
            <a:off x="382232" y="4737040"/>
            <a:ext cx="492641" cy="160500"/>
          </a:xfrm>
          <a:prstGeom prst="rect">
            <a:avLst/>
          </a:prstGeom>
          <a:noFill/>
          <a:ln>
            <a:noFill/>
          </a:ln>
        </p:spPr>
      </p:pic>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57" name="Shape 357"/>
        <p:cNvGrpSpPr/>
        <p:nvPr/>
      </p:nvGrpSpPr>
      <p:grpSpPr>
        <a:xfrm>
          <a:off x="0" y="0"/>
          <a:ext cx="0" cy="0"/>
          <a:chOff x="0" y="0"/>
          <a:chExt cx="0" cy="0"/>
        </a:xfrm>
      </p:grpSpPr>
      <p:sp>
        <p:nvSpPr>
          <p:cNvPr id="358" name="Google Shape;358;p44"/>
          <p:cNvSpPr txBox="1"/>
          <p:nvPr>
            <p:ph type="title"/>
          </p:nvPr>
        </p:nvSpPr>
        <p:spPr>
          <a:xfrm>
            <a:off x="457200" y="457200"/>
            <a:ext cx="8229600" cy="857400"/>
          </a:xfrm>
          <a:prstGeom prst="rect">
            <a:avLst/>
          </a:prstGeom>
          <a:noFill/>
          <a:ln>
            <a:noFill/>
          </a:ln>
        </p:spPr>
        <p:txBody>
          <a:bodyPr anchorCtr="0" anchor="t" bIns="0" lIns="0" spcFirstLastPara="1" rIns="0" wrap="square" tIns="45700">
            <a:noAutofit/>
          </a:bodyPr>
          <a:lstStyle>
            <a:lvl1pPr lvl="0" rtl="0" algn="l">
              <a:lnSpc>
                <a:spcPct val="85000"/>
              </a:lnSpc>
              <a:spcBef>
                <a:spcPts val="0"/>
              </a:spcBef>
              <a:spcAft>
                <a:spcPts val="0"/>
              </a:spcAft>
              <a:buSzPts val="1400"/>
              <a:buNone/>
              <a:defRPr/>
            </a:lvl1pPr>
            <a:lvl2pPr lvl="1" rtl="0" algn="l">
              <a:lnSpc>
                <a:spcPct val="85000"/>
              </a:lnSpc>
              <a:spcBef>
                <a:spcPts val="0"/>
              </a:spcBef>
              <a:spcAft>
                <a:spcPts val="0"/>
              </a:spcAft>
              <a:buSzPts val="1400"/>
              <a:buNone/>
              <a:defRPr/>
            </a:lvl2pPr>
            <a:lvl3pPr lvl="2" rtl="0" algn="l">
              <a:lnSpc>
                <a:spcPct val="85000"/>
              </a:lnSpc>
              <a:spcBef>
                <a:spcPts val="0"/>
              </a:spcBef>
              <a:spcAft>
                <a:spcPts val="0"/>
              </a:spcAft>
              <a:buSzPts val="1400"/>
              <a:buNone/>
              <a:defRPr/>
            </a:lvl3pPr>
            <a:lvl4pPr lvl="3" rtl="0" algn="l">
              <a:lnSpc>
                <a:spcPct val="85000"/>
              </a:lnSpc>
              <a:spcBef>
                <a:spcPts val="0"/>
              </a:spcBef>
              <a:spcAft>
                <a:spcPts val="0"/>
              </a:spcAft>
              <a:buSzPts val="1400"/>
              <a:buNone/>
              <a:defRPr/>
            </a:lvl4pPr>
            <a:lvl5pPr lvl="4" rtl="0" algn="l">
              <a:lnSpc>
                <a:spcPct val="85000"/>
              </a:lnSpc>
              <a:spcBef>
                <a:spcPts val="0"/>
              </a:spcBef>
              <a:spcAft>
                <a:spcPts val="0"/>
              </a:spcAft>
              <a:buSzPts val="1400"/>
              <a:buNone/>
              <a:defRPr/>
            </a:lvl5pPr>
            <a:lvl6pPr lvl="5" rtl="0" algn="l">
              <a:lnSpc>
                <a:spcPct val="85000"/>
              </a:lnSpc>
              <a:spcBef>
                <a:spcPts val="0"/>
              </a:spcBef>
              <a:spcAft>
                <a:spcPts val="0"/>
              </a:spcAft>
              <a:buSzPts val="1400"/>
              <a:buNone/>
              <a:defRPr/>
            </a:lvl6pPr>
            <a:lvl7pPr lvl="6" rtl="0" algn="l">
              <a:lnSpc>
                <a:spcPct val="85000"/>
              </a:lnSpc>
              <a:spcBef>
                <a:spcPts val="0"/>
              </a:spcBef>
              <a:spcAft>
                <a:spcPts val="0"/>
              </a:spcAft>
              <a:buSzPts val="1400"/>
              <a:buNone/>
              <a:defRPr/>
            </a:lvl7pPr>
            <a:lvl8pPr lvl="7" rtl="0" algn="l">
              <a:lnSpc>
                <a:spcPct val="85000"/>
              </a:lnSpc>
              <a:spcBef>
                <a:spcPts val="0"/>
              </a:spcBef>
              <a:spcAft>
                <a:spcPts val="0"/>
              </a:spcAft>
              <a:buSzPts val="1400"/>
              <a:buNone/>
              <a:defRPr/>
            </a:lvl8pPr>
            <a:lvl9pPr lvl="8" rtl="0" algn="l">
              <a:lnSpc>
                <a:spcPct val="85000"/>
              </a:lnSpc>
              <a:spcBef>
                <a:spcPts val="0"/>
              </a:spcBef>
              <a:spcAft>
                <a:spcPts val="0"/>
              </a:spcAft>
              <a:buSzPts val="1400"/>
              <a:buNone/>
              <a:defRPr/>
            </a:lvl9pPr>
          </a:lstStyle>
          <a:p/>
        </p:txBody>
      </p:sp>
      <p:sp>
        <p:nvSpPr>
          <p:cNvPr id="359" name="Google Shape;359;p44"/>
          <p:cNvSpPr txBox="1"/>
          <p:nvPr>
            <p:ph idx="1" type="body"/>
          </p:nvPr>
        </p:nvSpPr>
        <p:spPr>
          <a:xfrm>
            <a:off x="457200" y="1566863"/>
            <a:ext cx="8229600" cy="3027300"/>
          </a:xfrm>
          <a:prstGeom prst="rect">
            <a:avLst/>
          </a:prstGeom>
          <a:noFill/>
          <a:ln>
            <a:noFill/>
          </a:ln>
        </p:spPr>
        <p:txBody>
          <a:bodyPr anchorCtr="0" anchor="t" bIns="0" lIns="0" spcFirstLastPara="1" rIns="0" wrap="square" tIns="45700">
            <a:noAutofit/>
          </a:bodyPr>
          <a:lstStyle>
            <a:lvl1pPr indent="-228600" lvl="0" marL="457200" rtl="0" algn="l">
              <a:lnSpc>
                <a:spcPct val="85000"/>
              </a:lnSpc>
              <a:spcBef>
                <a:spcPts val="280"/>
              </a:spcBef>
              <a:spcAft>
                <a:spcPts val="0"/>
              </a:spcAft>
              <a:buClr>
                <a:schemeClr val="dk2"/>
              </a:buClr>
              <a:buSzPts val="1400"/>
              <a:buNone/>
              <a:defRPr/>
            </a:lvl1pPr>
            <a:lvl2pPr indent="-228600" lvl="1" marL="914400" rtl="0" algn="l">
              <a:lnSpc>
                <a:spcPct val="85000"/>
              </a:lnSpc>
              <a:spcBef>
                <a:spcPts val="800"/>
              </a:spcBef>
              <a:spcAft>
                <a:spcPts val="0"/>
              </a:spcAft>
              <a:buClr>
                <a:schemeClr val="dk2"/>
              </a:buClr>
              <a:buSzPts val="1400"/>
              <a:buNone/>
              <a:defRPr/>
            </a:lvl2pPr>
            <a:lvl3pPr indent="-228600" lvl="2" marL="1371600" rtl="0" algn="l">
              <a:lnSpc>
                <a:spcPct val="85000"/>
              </a:lnSpc>
              <a:spcBef>
                <a:spcPts val="280"/>
              </a:spcBef>
              <a:spcAft>
                <a:spcPts val="0"/>
              </a:spcAft>
              <a:buClr>
                <a:schemeClr val="dk2"/>
              </a:buClr>
              <a:buSzPts val="1400"/>
              <a:buNone/>
              <a:defRPr/>
            </a:lvl3pPr>
            <a:lvl4pPr indent="-228600" lvl="3" marL="1828800" rtl="0" algn="l">
              <a:lnSpc>
                <a:spcPct val="85000"/>
              </a:lnSpc>
              <a:spcBef>
                <a:spcPts val="280"/>
              </a:spcBef>
              <a:spcAft>
                <a:spcPts val="0"/>
              </a:spcAft>
              <a:buClr>
                <a:schemeClr val="dk2"/>
              </a:buClr>
              <a:buSzPts val="1400"/>
              <a:buNone/>
              <a:defRPr/>
            </a:lvl4pPr>
            <a:lvl5pPr indent="-228600" lvl="4" marL="2286000" rtl="0" algn="l">
              <a:lnSpc>
                <a:spcPct val="85000"/>
              </a:lnSpc>
              <a:spcBef>
                <a:spcPts val="280"/>
              </a:spcBef>
              <a:spcAft>
                <a:spcPts val="0"/>
              </a:spcAft>
              <a:buClr>
                <a:schemeClr val="dk2"/>
              </a:buClr>
              <a:buSzPts val="1400"/>
              <a:buNone/>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360" name="Google Shape;360;p44"/>
          <p:cNvSpPr txBox="1"/>
          <p:nvPr>
            <p:ph idx="12" type="sldNum"/>
          </p:nvPr>
        </p:nvSpPr>
        <p:spPr>
          <a:xfrm>
            <a:off x="8432800" y="4724400"/>
            <a:ext cx="254100" cy="155700"/>
          </a:xfrm>
          <a:prstGeom prst="rect">
            <a:avLst/>
          </a:prstGeom>
          <a:noFill/>
          <a:ln>
            <a:noFill/>
          </a:ln>
        </p:spPr>
        <p:txBody>
          <a:bodyPr anchorCtr="0" anchor="b" bIns="0" lIns="0" spcFirstLastPara="1" rIns="0" wrap="square" tIns="0">
            <a:noAutofit/>
          </a:bodyPr>
          <a:lstStyle>
            <a:lvl1pPr indent="0" lvl="0" marL="0" marR="0" rtl="0" algn="r">
              <a:spcBef>
                <a:spcPts val="0"/>
              </a:spcBef>
              <a:spcAft>
                <a:spcPts val="0"/>
              </a:spcAft>
              <a:buNone/>
              <a:defRPr sz="700">
                <a:solidFill>
                  <a:srgbClr val="B8C0BF"/>
                </a:solidFill>
                <a:latin typeface="Arial"/>
                <a:ea typeface="Arial"/>
                <a:cs typeface="Arial"/>
                <a:sym typeface="Arial"/>
              </a:defRPr>
            </a:lvl1pPr>
            <a:lvl2pPr indent="0" lvl="1" marL="0" marR="0" rtl="0" algn="r">
              <a:spcBef>
                <a:spcPts val="0"/>
              </a:spcBef>
              <a:spcAft>
                <a:spcPts val="0"/>
              </a:spcAft>
              <a:buNone/>
              <a:defRPr sz="700">
                <a:solidFill>
                  <a:srgbClr val="B8C0BF"/>
                </a:solidFill>
                <a:latin typeface="Arial"/>
                <a:ea typeface="Arial"/>
                <a:cs typeface="Arial"/>
                <a:sym typeface="Arial"/>
              </a:defRPr>
            </a:lvl2pPr>
            <a:lvl3pPr indent="0" lvl="2" marL="0" marR="0" rtl="0" algn="r">
              <a:spcBef>
                <a:spcPts val="0"/>
              </a:spcBef>
              <a:spcAft>
                <a:spcPts val="0"/>
              </a:spcAft>
              <a:buNone/>
              <a:defRPr sz="700">
                <a:solidFill>
                  <a:srgbClr val="B8C0BF"/>
                </a:solidFill>
                <a:latin typeface="Arial"/>
                <a:ea typeface="Arial"/>
                <a:cs typeface="Arial"/>
                <a:sym typeface="Arial"/>
              </a:defRPr>
            </a:lvl3pPr>
            <a:lvl4pPr indent="0" lvl="3" marL="0" marR="0" rtl="0" algn="r">
              <a:spcBef>
                <a:spcPts val="0"/>
              </a:spcBef>
              <a:spcAft>
                <a:spcPts val="0"/>
              </a:spcAft>
              <a:buNone/>
              <a:defRPr sz="700">
                <a:solidFill>
                  <a:srgbClr val="B8C0BF"/>
                </a:solidFill>
                <a:latin typeface="Arial"/>
                <a:ea typeface="Arial"/>
                <a:cs typeface="Arial"/>
                <a:sym typeface="Arial"/>
              </a:defRPr>
            </a:lvl4pPr>
            <a:lvl5pPr indent="0" lvl="4" marL="0" marR="0" rtl="0" algn="r">
              <a:spcBef>
                <a:spcPts val="0"/>
              </a:spcBef>
              <a:spcAft>
                <a:spcPts val="0"/>
              </a:spcAft>
              <a:buNone/>
              <a:defRPr sz="700">
                <a:solidFill>
                  <a:srgbClr val="B8C0BF"/>
                </a:solidFill>
                <a:latin typeface="Arial"/>
                <a:ea typeface="Arial"/>
                <a:cs typeface="Arial"/>
                <a:sym typeface="Arial"/>
              </a:defRPr>
            </a:lvl5pPr>
            <a:lvl6pPr indent="0" lvl="5" marL="0" marR="0" rtl="0" algn="r">
              <a:spcBef>
                <a:spcPts val="0"/>
              </a:spcBef>
              <a:spcAft>
                <a:spcPts val="0"/>
              </a:spcAft>
              <a:buNone/>
              <a:defRPr sz="700">
                <a:solidFill>
                  <a:srgbClr val="B8C0BF"/>
                </a:solidFill>
                <a:latin typeface="Arial"/>
                <a:ea typeface="Arial"/>
                <a:cs typeface="Arial"/>
                <a:sym typeface="Arial"/>
              </a:defRPr>
            </a:lvl6pPr>
            <a:lvl7pPr indent="0" lvl="6" marL="0" marR="0" rtl="0" algn="r">
              <a:spcBef>
                <a:spcPts val="0"/>
              </a:spcBef>
              <a:spcAft>
                <a:spcPts val="0"/>
              </a:spcAft>
              <a:buNone/>
              <a:defRPr sz="700">
                <a:solidFill>
                  <a:srgbClr val="B8C0BF"/>
                </a:solidFill>
                <a:latin typeface="Arial"/>
                <a:ea typeface="Arial"/>
                <a:cs typeface="Arial"/>
                <a:sym typeface="Arial"/>
              </a:defRPr>
            </a:lvl7pPr>
            <a:lvl8pPr indent="0" lvl="7" marL="0" marR="0" rtl="0" algn="r">
              <a:spcBef>
                <a:spcPts val="0"/>
              </a:spcBef>
              <a:spcAft>
                <a:spcPts val="0"/>
              </a:spcAft>
              <a:buNone/>
              <a:defRPr sz="700">
                <a:solidFill>
                  <a:srgbClr val="B8C0BF"/>
                </a:solidFill>
                <a:latin typeface="Arial"/>
                <a:ea typeface="Arial"/>
                <a:cs typeface="Arial"/>
                <a:sym typeface="Arial"/>
              </a:defRPr>
            </a:lvl8pPr>
            <a:lvl9pPr indent="0" lvl="8" marL="0" marR="0" rtl="0" algn="r">
              <a:spcBef>
                <a:spcPts val="0"/>
              </a:spcBef>
              <a:spcAft>
                <a:spcPts val="0"/>
              </a:spcAft>
              <a:buNone/>
              <a:defRPr sz="700">
                <a:solidFill>
                  <a:srgbClr val="B8C0B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Section Divider - Navy" showMasterSp="0">
  <p:cSld name="3_Transition - Navy">
    <p:bg>
      <p:bgPr>
        <a:solidFill>
          <a:schemeClr val="dk1"/>
        </a:solidFill>
      </p:bgPr>
    </p:bg>
    <p:spTree>
      <p:nvGrpSpPr>
        <p:cNvPr id="42" name="Shape 42"/>
        <p:cNvGrpSpPr/>
        <p:nvPr/>
      </p:nvGrpSpPr>
      <p:grpSpPr>
        <a:xfrm>
          <a:off x="0" y="0"/>
          <a:ext cx="0" cy="0"/>
          <a:chOff x="0" y="0"/>
          <a:chExt cx="0" cy="0"/>
        </a:xfrm>
      </p:grpSpPr>
      <p:sp>
        <p:nvSpPr>
          <p:cNvPr id="43" name="Google Shape;43;p6"/>
          <p:cNvSpPr txBox="1"/>
          <p:nvPr>
            <p:ph type="ctrTitle"/>
          </p:nvPr>
        </p:nvSpPr>
        <p:spPr>
          <a:xfrm>
            <a:off x="3319272" y="1457136"/>
            <a:ext cx="5367600" cy="1102500"/>
          </a:xfrm>
          <a:prstGeom prst="rect">
            <a:avLst/>
          </a:prstGeom>
          <a:noFill/>
          <a:ln>
            <a:noFill/>
          </a:ln>
        </p:spPr>
        <p:txBody>
          <a:bodyPr anchorCtr="0" anchor="t" bIns="0" lIns="0" spcFirstLastPara="1" rIns="0" wrap="square" tIns="0">
            <a:noAutofit/>
          </a:bodyPr>
          <a:lstStyle>
            <a:lvl1pPr lvl="0" rtl="0" algn="l">
              <a:lnSpc>
                <a:spcPct val="80000"/>
              </a:lnSpc>
              <a:spcBef>
                <a:spcPts val="0"/>
              </a:spcBef>
              <a:spcAft>
                <a:spcPts val="0"/>
              </a:spcAft>
              <a:buClr>
                <a:schemeClr val="dk2"/>
              </a:buClr>
              <a:buSzPts val="5000"/>
              <a:buFont typeface="Hind Siliguri Medium"/>
              <a:buNone/>
              <a:defRPr sz="5000">
                <a:solidFill>
                  <a:schemeClr val="dk2"/>
                </a:solidFill>
                <a:latin typeface="Hind Siliguri Medium"/>
                <a:ea typeface="Hind Siliguri Medium"/>
                <a:cs typeface="Hind Siliguri Medium"/>
                <a:sym typeface="Hind Siliguri Medium"/>
              </a:defRPr>
            </a:lvl1pPr>
            <a:lvl2pPr lvl="1" rtl="0" algn="l">
              <a:lnSpc>
                <a:spcPct val="85000"/>
              </a:lnSpc>
              <a:spcBef>
                <a:spcPts val="0"/>
              </a:spcBef>
              <a:spcAft>
                <a:spcPts val="0"/>
              </a:spcAft>
              <a:buSzPts val="5000"/>
              <a:buNone/>
              <a:defRPr sz="5000"/>
            </a:lvl2pPr>
            <a:lvl3pPr lvl="2" rtl="0" algn="l">
              <a:lnSpc>
                <a:spcPct val="85000"/>
              </a:lnSpc>
              <a:spcBef>
                <a:spcPts val="0"/>
              </a:spcBef>
              <a:spcAft>
                <a:spcPts val="0"/>
              </a:spcAft>
              <a:buSzPts val="5000"/>
              <a:buNone/>
              <a:defRPr sz="5000"/>
            </a:lvl3pPr>
            <a:lvl4pPr lvl="3" rtl="0" algn="l">
              <a:lnSpc>
                <a:spcPct val="85000"/>
              </a:lnSpc>
              <a:spcBef>
                <a:spcPts val="0"/>
              </a:spcBef>
              <a:spcAft>
                <a:spcPts val="0"/>
              </a:spcAft>
              <a:buSzPts val="5000"/>
              <a:buNone/>
              <a:defRPr sz="5000"/>
            </a:lvl4pPr>
            <a:lvl5pPr lvl="4" rtl="0" algn="l">
              <a:lnSpc>
                <a:spcPct val="85000"/>
              </a:lnSpc>
              <a:spcBef>
                <a:spcPts val="0"/>
              </a:spcBef>
              <a:spcAft>
                <a:spcPts val="0"/>
              </a:spcAft>
              <a:buSzPts val="5000"/>
              <a:buNone/>
              <a:defRPr sz="5000"/>
            </a:lvl5pPr>
            <a:lvl6pPr lvl="5" rtl="0" algn="l">
              <a:lnSpc>
                <a:spcPct val="85000"/>
              </a:lnSpc>
              <a:spcBef>
                <a:spcPts val="0"/>
              </a:spcBef>
              <a:spcAft>
                <a:spcPts val="0"/>
              </a:spcAft>
              <a:buSzPts val="5000"/>
              <a:buNone/>
              <a:defRPr sz="5000"/>
            </a:lvl6pPr>
            <a:lvl7pPr lvl="6" rtl="0" algn="l">
              <a:lnSpc>
                <a:spcPct val="85000"/>
              </a:lnSpc>
              <a:spcBef>
                <a:spcPts val="0"/>
              </a:spcBef>
              <a:spcAft>
                <a:spcPts val="0"/>
              </a:spcAft>
              <a:buSzPts val="5000"/>
              <a:buNone/>
              <a:defRPr sz="5000"/>
            </a:lvl7pPr>
            <a:lvl8pPr lvl="7" rtl="0" algn="l">
              <a:lnSpc>
                <a:spcPct val="85000"/>
              </a:lnSpc>
              <a:spcBef>
                <a:spcPts val="0"/>
              </a:spcBef>
              <a:spcAft>
                <a:spcPts val="0"/>
              </a:spcAft>
              <a:buSzPts val="5000"/>
              <a:buNone/>
              <a:defRPr sz="5000"/>
            </a:lvl8pPr>
            <a:lvl9pPr lvl="8" rtl="0" algn="l">
              <a:lnSpc>
                <a:spcPct val="85000"/>
              </a:lnSpc>
              <a:spcBef>
                <a:spcPts val="0"/>
              </a:spcBef>
              <a:spcAft>
                <a:spcPts val="0"/>
              </a:spcAft>
              <a:buSzPts val="5000"/>
              <a:buNone/>
              <a:defRPr sz="5000"/>
            </a:lvl9pPr>
          </a:lstStyle>
          <a:p/>
        </p:txBody>
      </p:sp>
      <p:sp>
        <p:nvSpPr>
          <p:cNvPr id="44" name="Google Shape;44;p6"/>
          <p:cNvSpPr txBox="1"/>
          <p:nvPr>
            <p:ph idx="12" type="sldNum"/>
          </p:nvPr>
        </p:nvSpPr>
        <p:spPr>
          <a:xfrm>
            <a:off x="8432800" y="4724400"/>
            <a:ext cx="254100" cy="155700"/>
          </a:xfrm>
          <a:prstGeom prst="rect">
            <a:avLst/>
          </a:prstGeom>
          <a:noFill/>
          <a:ln>
            <a:noFill/>
          </a:ln>
        </p:spPr>
        <p:txBody>
          <a:bodyPr anchorCtr="0" anchor="b" bIns="0" lIns="0" spcFirstLastPara="1" rIns="0" wrap="square" tIns="0">
            <a:noAutofit/>
          </a:bodyPr>
          <a:lstStyle>
            <a:lvl1pPr indent="0" lvl="0" marL="0" marR="0" rtl="0" algn="r">
              <a:spcBef>
                <a:spcPts val="0"/>
              </a:spcBef>
              <a:spcAft>
                <a:spcPts val="0"/>
              </a:spcAft>
              <a:buNone/>
              <a:defRPr i="0" u="none" cap="none" strike="noStrike"/>
            </a:lvl1pPr>
            <a:lvl2pPr indent="0" lvl="1" marL="0" marR="0" rtl="0" algn="r">
              <a:spcBef>
                <a:spcPts val="0"/>
              </a:spcBef>
              <a:spcAft>
                <a:spcPts val="0"/>
              </a:spcAft>
              <a:buNone/>
              <a:defRPr i="0" u="none" cap="none" strike="noStrike"/>
            </a:lvl2pPr>
            <a:lvl3pPr indent="0" lvl="2" marL="0" marR="0" rtl="0" algn="r">
              <a:spcBef>
                <a:spcPts val="0"/>
              </a:spcBef>
              <a:spcAft>
                <a:spcPts val="0"/>
              </a:spcAft>
              <a:buNone/>
              <a:defRPr i="0" u="none" cap="none" strike="noStrike"/>
            </a:lvl3pPr>
            <a:lvl4pPr indent="0" lvl="3" marL="0" marR="0" rtl="0" algn="r">
              <a:spcBef>
                <a:spcPts val="0"/>
              </a:spcBef>
              <a:spcAft>
                <a:spcPts val="0"/>
              </a:spcAft>
              <a:buNone/>
              <a:defRPr i="0" u="none" cap="none" strike="noStrike"/>
            </a:lvl4pPr>
            <a:lvl5pPr indent="0" lvl="4" marL="0" marR="0" rtl="0" algn="r">
              <a:spcBef>
                <a:spcPts val="0"/>
              </a:spcBef>
              <a:spcAft>
                <a:spcPts val="0"/>
              </a:spcAft>
              <a:buNone/>
              <a:defRPr i="0" u="none" cap="none" strike="noStrike"/>
            </a:lvl5pPr>
            <a:lvl6pPr indent="0" lvl="5" marL="0" marR="0" rtl="0" algn="r">
              <a:spcBef>
                <a:spcPts val="0"/>
              </a:spcBef>
              <a:spcAft>
                <a:spcPts val="0"/>
              </a:spcAft>
              <a:buNone/>
              <a:defRPr i="0" u="none" cap="none" strike="noStrike"/>
            </a:lvl6pPr>
            <a:lvl7pPr indent="0" lvl="6" marL="0" marR="0" rtl="0" algn="r">
              <a:spcBef>
                <a:spcPts val="0"/>
              </a:spcBef>
              <a:spcAft>
                <a:spcPts val="0"/>
              </a:spcAft>
              <a:buNone/>
              <a:defRPr i="0" u="none" cap="none" strike="noStrike"/>
            </a:lvl7pPr>
            <a:lvl8pPr indent="0" lvl="7" marL="0" marR="0" rtl="0" algn="r">
              <a:spcBef>
                <a:spcPts val="0"/>
              </a:spcBef>
              <a:spcAft>
                <a:spcPts val="0"/>
              </a:spcAft>
              <a:buNone/>
              <a:defRPr i="0" u="none" cap="none" strike="noStrike"/>
            </a:lvl8pPr>
            <a:lvl9pPr indent="0" lvl="8" marL="0" marR="0" rtl="0" algn="r">
              <a:spcBef>
                <a:spcPts val="0"/>
              </a:spcBef>
              <a:spcAft>
                <a:spcPts val="0"/>
              </a:spcAft>
              <a:buNone/>
              <a:defRPr i="0" u="none" cap="none" strike="noStrike"/>
            </a:lvl9pPr>
          </a:lstStyle>
          <a:p>
            <a:pPr indent="0" lvl="0" marL="0" rtl="0" algn="r">
              <a:spcBef>
                <a:spcPts val="0"/>
              </a:spcBef>
              <a:spcAft>
                <a:spcPts val="0"/>
              </a:spcAft>
              <a:buNone/>
            </a:pPr>
            <a:fld id="{00000000-1234-1234-1234-123412341234}" type="slidenum">
              <a:rPr lang="en-US"/>
              <a:t>‹#›</a:t>
            </a:fld>
            <a:endParaRPr/>
          </a:p>
        </p:txBody>
      </p:sp>
      <p:sp>
        <p:nvSpPr>
          <p:cNvPr id="45" name="Google Shape;45;p6"/>
          <p:cNvSpPr txBox="1"/>
          <p:nvPr>
            <p:ph idx="2" type="title"/>
          </p:nvPr>
        </p:nvSpPr>
        <p:spPr>
          <a:xfrm>
            <a:off x="3337750" y="625800"/>
            <a:ext cx="5349000" cy="579300"/>
          </a:xfrm>
          <a:prstGeom prst="rect">
            <a:avLst/>
          </a:prstGeom>
        </p:spPr>
        <p:txBody>
          <a:bodyPr anchorCtr="0" anchor="t" bIns="0" lIns="0" spcFirstLastPara="1" rIns="0" wrap="square" tIns="45700">
            <a:noAutofit/>
          </a:bodyPr>
          <a:lstStyle>
            <a:lvl1pPr lvl="0" rtl="0">
              <a:spcBef>
                <a:spcPts val="0"/>
              </a:spcBef>
              <a:spcAft>
                <a:spcPts val="0"/>
              </a:spcAft>
              <a:buNone/>
              <a:defRPr sz="1400">
                <a:solidFill>
                  <a:schemeClr val="lt1"/>
                </a:solidFill>
                <a:latin typeface="Crimson Pro Medium"/>
                <a:ea typeface="Crimson Pro Medium"/>
                <a:cs typeface="Crimson Pro Medium"/>
                <a:sym typeface="Crimson Pro Medium"/>
              </a:defRPr>
            </a:lvl1pPr>
            <a:lvl2pPr lvl="1" rtl="0">
              <a:spcBef>
                <a:spcPts val="0"/>
              </a:spcBef>
              <a:spcAft>
                <a:spcPts val="0"/>
              </a:spcAft>
              <a:buNone/>
              <a:defRPr>
                <a:solidFill>
                  <a:schemeClr val="lt1"/>
                </a:solidFill>
                <a:latin typeface="Crimson Pro Medium"/>
                <a:ea typeface="Crimson Pro Medium"/>
                <a:cs typeface="Crimson Pro Medium"/>
                <a:sym typeface="Crimson Pro Medium"/>
              </a:defRPr>
            </a:lvl2pPr>
            <a:lvl3pPr lvl="2" rtl="0">
              <a:spcBef>
                <a:spcPts val="0"/>
              </a:spcBef>
              <a:spcAft>
                <a:spcPts val="0"/>
              </a:spcAft>
              <a:buNone/>
              <a:defRPr>
                <a:solidFill>
                  <a:schemeClr val="lt1"/>
                </a:solidFill>
                <a:latin typeface="Crimson Pro Medium"/>
                <a:ea typeface="Crimson Pro Medium"/>
                <a:cs typeface="Crimson Pro Medium"/>
                <a:sym typeface="Crimson Pro Medium"/>
              </a:defRPr>
            </a:lvl3pPr>
            <a:lvl4pPr lvl="3" rtl="0">
              <a:spcBef>
                <a:spcPts val="0"/>
              </a:spcBef>
              <a:spcAft>
                <a:spcPts val="0"/>
              </a:spcAft>
              <a:buNone/>
              <a:defRPr>
                <a:solidFill>
                  <a:schemeClr val="lt1"/>
                </a:solidFill>
                <a:latin typeface="Crimson Pro Medium"/>
                <a:ea typeface="Crimson Pro Medium"/>
                <a:cs typeface="Crimson Pro Medium"/>
                <a:sym typeface="Crimson Pro Medium"/>
              </a:defRPr>
            </a:lvl4pPr>
            <a:lvl5pPr lvl="4" rtl="0">
              <a:spcBef>
                <a:spcPts val="0"/>
              </a:spcBef>
              <a:spcAft>
                <a:spcPts val="0"/>
              </a:spcAft>
              <a:buNone/>
              <a:defRPr>
                <a:solidFill>
                  <a:schemeClr val="lt1"/>
                </a:solidFill>
                <a:latin typeface="Crimson Pro Medium"/>
                <a:ea typeface="Crimson Pro Medium"/>
                <a:cs typeface="Crimson Pro Medium"/>
                <a:sym typeface="Crimson Pro Medium"/>
              </a:defRPr>
            </a:lvl5pPr>
            <a:lvl6pPr lvl="5" rtl="0">
              <a:spcBef>
                <a:spcPts val="0"/>
              </a:spcBef>
              <a:spcAft>
                <a:spcPts val="0"/>
              </a:spcAft>
              <a:buNone/>
              <a:defRPr>
                <a:solidFill>
                  <a:schemeClr val="lt1"/>
                </a:solidFill>
                <a:latin typeface="Crimson Pro Medium"/>
                <a:ea typeface="Crimson Pro Medium"/>
                <a:cs typeface="Crimson Pro Medium"/>
                <a:sym typeface="Crimson Pro Medium"/>
              </a:defRPr>
            </a:lvl6pPr>
            <a:lvl7pPr lvl="6" rtl="0">
              <a:spcBef>
                <a:spcPts val="0"/>
              </a:spcBef>
              <a:spcAft>
                <a:spcPts val="0"/>
              </a:spcAft>
              <a:buNone/>
              <a:defRPr>
                <a:solidFill>
                  <a:schemeClr val="lt1"/>
                </a:solidFill>
                <a:latin typeface="Crimson Pro Medium"/>
                <a:ea typeface="Crimson Pro Medium"/>
                <a:cs typeface="Crimson Pro Medium"/>
                <a:sym typeface="Crimson Pro Medium"/>
              </a:defRPr>
            </a:lvl7pPr>
            <a:lvl8pPr lvl="7" rtl="0">
              <a:spcBef>
                <a:spcPts val="0"/>
              </a:spcBef>
              <a:spcAft>
                <a:spcPts val="0"/>
              </a:spcAft>
              <a:buNone/>
              <a:defRPr>
                <a:solidFill>
                  <a:schemeClr val="lt1"/>
                </a:solidFill>
                <a:latin typeface="Crimson Pro Medium"/>
                <a:ea typeface="Crimson Pro Medium"/>
                <a:cs typeface="Crimson Pro Medium"/>
                <a:sym typeface="Crimson Pro Medium"/>
              </a:defRPr>
            </a:lvl8pPr>
            <a:lvl9pPr lvl="8" rtl="0">
              <a:spcBef>
                <a:spcPts val="0"/>
              </a:spcBef>
              <a:spcAft>
                <a:spcPts val="0"/>
              </a:spcAft>
              <a:buNone/>
              <a:defRPr>
                <a:solidFill>
                  <a:schemeClr val="lt1"/>
                </a:solidFill>
                <a:latin typeface="Crimson Pro Medium"/>
                <a:ea typeface="Crimson Pro Medium"/>
                <a:cs typeface="Crimson Pro Medium"/>
                <a:sym typeface="Crimson Pro Medium"/>
              </a:defRPr>
            </a:lvl9pPr>
          </a:lstStyle>
          <a:p/>
        </p:txBody>
      </p:sp>
      <p:cxnSp>
        <p:nvCxnSpPr>
          <p:cNvPr id="46" name="Google Shape;46;p6"/>
          <p:cNvCxnSpPr/>
          <p:nvPr/>
        </p:nvCxnSpPr>
        <p:spPr>
          <a:xfrm>
            <a:off x="3319463" y="496888"/>
            <a:ext cx="5367300" cy="0"/>
          </a:xfrm>
          <a:prstGeom prst="straightConnector1">
            <a:avLst/>
          </a:prstGeom>
          <a:noFill/>
          <a:ln cap="flat" cmpd="sng" w="19050">
            <a:solidFill>
              <a:schemeClr val="dk2"/>
            </a:solidFill>
            <a:prstDash val="solid"/>
            <a:round/>
            <a:headEnd len="sm" w="sm" type="none"/>
            <a:tailEnd len="sm" w="sm" type="none"/>
          </a:ln>
        </p:spPr>
      </p:cxnSp>
      <p:sp>
        <p:nvSpPr>
          <p:cNvPr id="47" name="Google Shape;47;p6"/>
          <p:cNvSpPr/>
          <p:nvPr/>
        </p:nvSpPr>
        <p:spPr>
          <a:xfrm>
            <a:off x="1036675" y="4721953"/>
            <a:ext cx="3440100" cy="160500"/>
          </a:xfrm>
          <a:prstGeom prst="rect">
            <a:avLst/>
          </a:prstGeom>
          <a:noFill/>
          <a:ln>
            <a:noFill/>
          </a:ln>
        </p:spPr>
        <p:txBody>
          <a:bodyPr anchorCtr="0" anchor="t" bIns="0" lIns="0" spcFirstLastPara="1" rIns="0" wrap="square" tIns="0">
            <a:noAutofit/>
          </a:bodyPr>
          <a:lstStyle/>
          <a:p>
            <a:pPr indent="0" lvl="0" marL="0" rtl="0" algn="l">
              <a:lnSpc>
                <a:spcPct val="80000"/>
              </a:lnSpc>
              <a:spcBef>
                <a:spcPts val="700"/>
              </a:spcBef>
              <a:spcAft>
                <a:spcPts val="0"/>
              </a:spcAft>
              <a:buClr>
                <a:srgbClr val="EFEFEF"/>
              </a:buClr>
              <a:buSzPts val="2300"/>
              <a:buFont typeface="Helvetica Neue"/>
              <a:buNone/>
            </a:pPr>
            <a:r>
              <a:rPr lang="en-US" sz="700">
                <a:solidFill>
                  <a:schemeClr val="lt2"/>
                </a:solidFill>
                <a:latin typeface="Crimson Pro"/>
                <a:ea typeface="Crimson Pro"/>
                <a:cs typeface="Crimson Pro"/>
                <a:sym typeface="Crimson Pro"/>
              </a:rPr>
              <a:t>Proprietary and Confidential — Not for distribution.</a:t>
            </a:r>
            <a:endParaRPr sz="700">
              <a:solidFill>
                <a:schemeClr val="lt2"/>
              </a:solidFill>
              <a:latin typeface="Crimson Pro"/>
              <a:ea typeface="Crimson Pro"/>
              <a:cs typeface="Crimson Pro"/>
              <a:sym typeface="Crimson Pro"/>
            </a:endParaRPr>
          </a:p>
        </p:txBody>
      </p:sp>
      <p:sp>
        <p:nvSpPr>
          <p:cNvPr id="48" name="Google Shape;48;p6"/>
          <p:cNvSpPr txBox="1"/>
          <p:nvPr>
            <p:ph idx="1" type="body"/>
          </p:nvPr>
        </p:nvSpPr>
        <p:spPr>
          <a:xfrm>
            <a:off x="3394350" y="2217425"/>
            <a:ext cx="5282700" cy="1102500"/>
          </a:xfrm>
          <a:prstGeom prst="rect">
            <a:avLst/>
          </a:prstGeom>
        </p:spPr>
        <p:txBody>
          <a:bodyPr anchorCtr="0" anchor="t" bIns="0" lIns="0" spcFirstLastPara="1" rIns="0" wrap="square" tIns="45700">
            <a:noAutofit/>
          </a:bodyPr>
          <a:lstStyle>
            <a:lvl1pPr indent="-228600" lvl="0" marL="457200">
              <a:lnSpc>
                <a:spcPct val="100000"/>
              </a:lnSpc>
              <a:spcBef>
                <a:spcPts val="280"/>
              </a:spcBef>
              <a:spcAft>
                <a:spcPts val="0"/>
              </a:spcAft>
              <a:buClr>
                <a:schemeClr val="lt1"/>
              </a:buClr>
              <a:buSzPts val="1200"/>
              <a:buNone/>
              <a:defRPr sz="1200">
                <a:solidFill>
                  <a:schemeClr val="lt1"/>
                </a:solidFill>
              </a:defRPr>
            </a:lvl1pPr>
            <a:lvl2pPr indent="-228600" lvl="1" marL="914400">
              <a:lnSpc>
                <a:spcPct val="100000"/>
              </a:lnSpc>
              <a:spcBef>
                <a:spcPts val="800"/>
              </a:spcBef>
              <a:spcAft>
                <a:spcPts val="0"/>
              </a:spcAft>
              <a:buClr>
                <a:schemeClr val="lt1"/>
              </a:buClr>
              <a:buSzPts val="1200"/>
              <a:buNone/>
              <a:defRPr sz="1200">
                <a:solidFill>
                  <a:schemeClr val="lt1"/>
                </a:solidFill>
              </a:defRPr>
            </a:lvl2pPr>
            <a:lvl3pPr indent="-228600" lvl="2" marL="1371600">
              <a:lnSpc>
                <a:spcPct val="100000"/>
              </a:lnSpc>
              <a:spcBef>
                <a:spcPts val="280"/>
              </a:spcBef>
              <a:spcAft>
                <a:spcPts val="0"/>
              </a:spcAft>
              <a:buClr>
                <a:schemeClr val="lt1"/>
              </a:buClr>
              <a:buSzPts val="1200"/>
              <a:buNone/>
              <a:defRPr sz="1200">
                <a:solidFill>
                  <a:schemeClr val="lt1"/>
                </a:solidFill>
              </a:defRPr>
            </a:lvl3pPr>
            <a:lvl4pPr indent="-228600" lvl="3" marL="1828800">
              <a:lnSpc>
                <a:spcPct val="100000"/>
              </a:lnSpc>
              <a:spcBef>
                <a:spcPts val="280"/>
              </a:spcBef>
              <a:spcAft>
                <a:spcPts val="0"/>
              </a:spcAft>
              <a:buClr>
                <a:schemeClr val="lt1"/>
              </a:buClr>
              <a:buSzPts val="1200"/>
              <a:buNone/>
              <a:defRPr sz="1200">
                <a:solidFill>
                  <a:schemeClr val="lt1"/>
                </a:solidFill>
              </a:defRPr>
            </a:lvl4pPr>
            <a:lvl5pPr indent="-228600" lvl="4" marL="2286000">
              <a:lnSpc>
                <a:spcPct val="100000"/>
              </a:lnSpc>
              <a:spcBef>
                <a:spcPts val="280"/>
              </a:spcBef>
              <a:spcAft>
                <a:spcPts val="0"/>
              </a:spcAft>
              <a:buClr>
                <a:schemeClr val="lt1"/>
              </a:buClr>
              <a:buSzPts val="1200"/>
              <a:buNone/>
              <a:defRPr sz="1200">
                <a:solidFill>
                  <a:schemeClr val="lt1"/>
                </a:solidFill>
              </a:defRPr>
            </a:lvl5pPr>
            <a:lvl6pPr indent="-304800" lvl="5" marL="2743200">
              <a:lnSpc>
                <a:spcPct val="100000"/>
              </a:lnSpc>
              <a:spcBef>
                <a:spcPts val="400"/>
              </a:spcBef>
              <a:spcAft>
                <a:spcPts val="0"/>
              </a:spcAft>
              <a:buClr>
                <a:schemeClr val="lt1"/>
              </a:buClr>
              <a:buSzPts val="1200"/>
              <a:buChar char="•"/>
              <a:defRPr sz="1200">
                <a:solidFill>
                  <a:schemeClr val="lt1"/>
                </a:solidFill>
              </a:defRPr>
            </a:lvl6pPr>
            <a:lvl7pPr indent="-304800" lvl="6" marL="3200400">
              <a:lnSpc>
                <a:spcPct val="100000"/>
              </a:lnSpc>
              <a:spcBef>
                <a:spcPts val="400"/>
              </a:spcBef>
              <a:spcAft>
                <a:spcPts val="0"/>
              </a:spcAft>
              <a:buClr>
                <a:schemeClr val="lt1"/>
              </a:buClr>
              <a:buSzPts val="1200"/>
              <a:buChar char="•"/>
              <a:defRPr sz="1200">
                <a:solidFill>
                  <a:schemeClr val="lt1"/>
                </a:solidFill>
              </a:defRPr>
            </a:lvl7pPr>
            <a:lvl8pPr indent="-304800" lvl="7" marL="3657600">
              <a:lnSpc>
                <a:spcPct val="100000"/>
              </a:lnSpc>
              <a:spcBef>
                <a:spcPts val="400"/>
              </a:spcBef>
              <a:spcAft>
                <a:spcPts val="0"/>
              </a:spcAft>
              <a:buClr>
                <a:schemeClr val="lt1"/>
              </a:buClr>
              <a:buSzPts val="1200"/>
              <a:buChar char="•"/>
              <a:defRPr sz="1200">
                <a:solidFill>
                  <a:schemeClr val="lt1"/>
                </a:solidFill>
              </a:defRPr>
            </a:lvl8pPr>
            <a:lvl9pPr indent="-304800" lvl="8" marL="4114800">
              <a:lnSpc>
                <a:spcPct val="100000"/>
              </a:lnSpc>
              <a:spcBef>
                <a:spcPts val="400"/>
              </a:spcBef>
              <a:spcAft>
                <a:spcPts val="0"/>
              </a:spcAft>
              <a:buClr>
                <a:schemeClr val="lt1"/>
              </a:buClr>
              <a:buSzPts val="1200"/>
              <a:buChar char="•"/>
              <a:defRPr sz="1200">
                <a:solidFill>
                  <a:schemeClr val="lt1"/>
                </a:solidFill>
              </a:defRPr>
            </a:lvl9pPr>
          </a:lstStyle>
          <a:p/>
        </p:txBody>
      </p:sp>
      <p:pic>
        <p:nvPicPr>
          <p:cNvPr id="49" name="Google Shape;49;p6"/>
          <p:cNvPicPr preferRelativeResize="0"/>
          <p:nvPr/>
        </p:nvPicPr>
        <p:blipFill>
          <a:blip r:embed="rId2">
            <a:alphaModFix/>
          </a:blip>
          <a:stretch>
            <a:fillRect/>
          </a:stretch>
        </p:blipFill>
        <p:spPr>
          <a:xfrm>
            <a:off x="382232" y="4737040"/>
            <a:ext cx="492641" cy="160500"/>
          </a:xfrm>
          <a:prstGeom prst="rect">
            <a:avLst/>
          </a:prstGeom>
          <a:noFill/>
          <a:ln>
            <a:noFill/>
          </a:ln>
        </p:spPr>
      </p:pic>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Sub Divider - Navy" showMasterSp="0">
  <p:cSld name="3_Transition - Navy_2">
    <p:bg>
      <p:bgPr>
        <a:solidFill>
          <a:schemeClr val="dk1"/>
        </a:solidFill>
      </p:bgPr>
    </p:bg>
    <p:spTree>
      <p:nvGrpSpPr>
        <p:cNvPr id="50" name="Shape 50"/>
        <p:cNvGrpSpPr/>
        <p:nvPr/>
      </p:nvGrpSpPr>
      <p:grpSpPr>
        <a:xfrm>
          <a:off x="0" y="0"/>
          <a:ext cx="0" cy="0"/>
          <a:chOff x="0" y="0"/>
          <a:chExt cx="0" cy="0"/>
        </a:xfrm>
      </p:grpSpPr>
      <p:sp>
        <p:nvSpPr>
          <p:cNvPr id="51" name="Google Shape;51;p7"/>
          <p:cNvSpPr txBox="1"/>
          <p:nvPr>
            <p:ph type="ctrTitle"/>
          </p:nvPr>
        </p:nvSpPr>
        <p:spPr>
          <a:xfrm>
            <a:off x="3319272" y="1457136"/>
            <a:ext cx="5367600" cy="1102500"/>
          </a:xfrm>
          <a:prstGeom prst="rect">
            <a:avLst/>
          </a:prstGeom>
          <a:noFill/>
          <a:ln>
            <a:noFill/>
          </a:ln>
        </p:spPr>
        <p:txBody>
          <a:bodyPr anchorCtr="0" anchor="t" bIns="0" lIns="0" spcFirstLastPara="1" rIns="0" wrap="square" tIns="0">
            <a:noAutofit/>
          </a:bodyPr>
          <a:lstStyle>
            <a:lvl1pPr lvl="0" rtl="0" algn="l">
              <a:lnSpc>
                <a:spcPct val="80000"/>
              </a:lnSpc>
              <a:spcBef>
                <a:spcPts val="0"/>
              </a:spcBef>
              <a:spcAft>
                <a:spcPts val="0"/>
              </a:spcAft>
              <a:buClr>
                <a:schemeClr val="dk2"/>
              </a:buClr>
              <a:buSzPts val="5000"/>
              <a:buFont typeface="Hind Siliguri Medium"/>
              <a:buNone/>
              <a:defRPr sz="5000">
                <a:solidFill>
                  <a:schemeClr val="dk2"/>
                </a:solidFill>
                <a:latin typeface="Hind Siliguri Medium"/>
                <a:ea typeface="Hind Siliguri Medium"/>
                <a:cs typeface="Hind Siliguri Medium"/>
                <a:sym typeface="Hind Siliguri Medium"/>
              </a:defRPr>
            </a:lvl1pPr>
            <a:lvl2pPr lvl="1" rtl="0" algn="l">
              <a:lnSpc>
                <a:spcPct val="85000"/>
              </a:lnSpc>
              <a:spcBef>
                <a:spcPts val="0"/>
              </a:spcBef>
              <a:spcAft>
                <a:spcPts val="0"/>
              </a:spcAft>
              <a:buSzPts val="5000"/>
              <a:buNone/>
              <a:defRPr sz="5000"/>
            </a:lvl2pPr>
            <a:lvl3pPr lvl="2" rtl="0" algn="l">
              <a:lnSpc>
                <a:spcPct val="85000"/>
              </a:lnSpc>
              <a:spcBef>
                <a:spcPts val="0"/>
              </a:spcBef>
              <a:spcAft>
                <a:spcPts val="0"/>
              </a:spcAft>
              <a:buSzPts val="5000"/>
              <a:buNone/>
              <a:defRPr sz="5000"/>
            </a:lvl3pPr>
            <a:lvl4pPr lvl="3" rtl="0" algn="l">
              <a:lnSpc>
                <a:spcPct val="85000"/>
              </a:lnSpc>
              <a:spcBef>
                <a:spcPts val="0"/>
              </a:spcBef>
              <a:spcAft>
                <a:spcPts val="0"/>
              </a:spcAft>
              <a:buSzPts val="5000"/>
              <a:buNone/>
              <a:defRPr sz="5000"/>
            </a:lvl4pPr>
            <a:lvl5pPr lvl="4" rtl="0" algn="l">
              <a:lnSpc>
                <a:spcPct val="85000"/>
              </a:lnSpc>
              <a:spcBef>
                <a:spcPts val="0"/>
              </a:spcBef>
              <a:spcAft>
                <a:spcPts val="0"/>
              </a:spcAft>
              <a:buSzPts val="5000"/>
              <a:buNone/>
              <a:defRPr sz="5000"/>
            </a:lvl5pPr>
            <a:lvl6pPr lvl="5" rtl="0" algn="l">
              <a:lnSpc>
                <a:spcPct val="85000"/>
              </a:lnSpc>
              <a:spcBef>
                <a:spcPts val="0"/>
              </a:spcBef>
              <a:spcAft>
                <a:spcPts val="0"/>
              </a:spcAft>
              <a:buSzPts val="5000"/>
              <a:buNone/>
              <a:defRPr sz="5000"/>
            </a:lvl6pPr>
            <a:lvl7pPr lvl="6" rtl="0" algn="l">
              <a:lnSpc>
                <a:spcPct val="85000"/>
              </a:lnSpc>
              <a:spcBef>
                <a:spcPts val="0"/>
              </a:spcBef>
              <a:spcAft>
                <a:spcPts val="0"/>
              </a:spcAft>
              <a:buSzPts val="5000"/>
              <a:buNone/>
              <a:defRPr sz="5000"/>
            </a:lvl7pPr>
            <a:lvl8pPr lvl="7" rtl="0" algn="l">
              <a:lnSpc>
                <a:spcPct val="85000"/>
              </a:lnSpc>
              <a:spcBef>
                <a:spcPts val="0"/>
              </a:spcBef>
              <a:spcAft>
                <a:spcPts val="0"/>
              </a:spcAft>
              <a:buSzPts val="5000"/>
              <a:buNone/>
              <a:defRPr sz="5000"/>
            </a:lvl8pPr>
            <a:lvl9pPr lvl="8" rtl="0" algn="l">
              <a:lnSpc>
                <a:spcPct val="85000"/>
              </a:lnSpc>
              <a:spcBef>
                <a:spcPts val="0"/>
              </a:spcBef>
              <a:spcAft>
                <a:spcPts val="0"/>
              </a:spcAft>
              <a:buSzPts val="5000"/>
              <a:buNone/>
              <a:defRPr sz="5000"/>
            </a:lvl9pPr>
          </a:lstStyle>
          <a:p/>
        </p:txBody>
      </p:sp>
      <p:sp>
        <p:nvSpPr>
          <p:cNvPr id="52" name="Google Shape;52;p7"/>
          <p:cNvSpPr txBox="1"/>
          <p:nvPr>
            <p:ph idx="12" type="sldNum"/>
          </p:nvPr>
        </p:nvSpPr>
        <p:spPr>
          <a:xfrm>
            <a:off x="8432800" y="4724400"/>
            <a:ext cx="254100" cy="155700"/>
          </a:xfrm>
          <a:prstGeom prst="rect">
            <a:avLst/>
          </a:prstGeom>
          <a:noFill/>
          <a:ln>
            <a:noFill/>
          </a:ln>
        </p:spPr>
        <p:txBody>
          <a:bodyPr anchorCtr="0" anchor="b" bIns="0" lIns="0" spcFirstLastPara="1" rIns="0" wrap="square" tIns="0">
            <a:noAutofit/>
          </a:bodyPr>
          <a:lstStyle>
            <a:lvl1pPr indent="0" lvl="0" marL="0" marR="0" rtl="0" algn="r">
              <a:spcBef>
                <a:spcPts val="0"/>
              </a:spcBef>
              <a:spcAft>
                <a:spcPts val="0"/>
              </a:spcAft>
              <a:buNone/>
              <a:defRPr i="0" u="none" cap="none" strike="noStrike"/>
            </a:lvl1pPr>
            <a:lvl2pPr indent="0" lvl="1" marL="0" marR="0" rtl="0" algn="r">
              <a:spcBef>
                <a:spcPts val="0"/>
              </a:spcBef>
              <a:spcAft>
                <a:spcPts val="0"/>
              </a:spcAft>
              <a:buNone/>
              <a:defRPr i="0" u="none" cap="none" strike="noStrike"/>
            </a:lvl2pPr>
            <a:lvl3pPr indent="0" lvl="2" marL="0" marR="0" rtl="0" algn="r">
              <a:spcBef>
                <a:spcPts val="0"/>
              </a:spcBef>
              <a:spcAft>
                <a:spcPts val="0"/>
              </a:spcAft>
              <a:buNone/>
              <a:defRPr i="0" u="none" cap="none" strike="noStrike"/>
            </a:lvl3pPr>
            <a:lvl4pPr indent="0" lvl="3" marL="0" marR="0" rtl="0" algn="r">
              <a:spcBef>
                <a:spcPts val="0"/>
              </a:spcBef>
              <a:spcAft>
                <a:spcPts val="0"/>
              </a:spcAft>
              <a:buNone/>
              <a:defRPr i="0" u="none" cap="none" strike="noStrike"/>
            </a:lvl4pPr>
            <a:lvl5pPr indent="0" lvl="4" marL="0" marR="0" rtl="0" algn="r">
              <a:spcBef>
                <a:spcPts val="0"/>
              </a:spcBef>
              <a:spcAft>
                <a:spcPts val="0"/>
              </a:spcAft>
              <a:buNone/>
              <a:defRPr i="0" u="none" cap="none" strike="noStrike"/>
            </a:lvl5pPr>
            <a:lvl6pPr indent="0" lvl="5" marL="0" marR="0" rtl="0" algn="r">
              <a:spcBef>
                <a:spcPts val="0"/>
              </a:spcBef>
              <a:spcAft>
                <a:spcPts val="0"/>
              </a:spcAft>
              <a:buNone/>
              <a:defRPr i="0" u="none" cap="none" strike="noStrike"/>
            </a:lvl6pPr>
            <a:lvl7pPr indent="0" lvl="6" marL="0" marR="0" rtl="0" algn="r">
              <a:spcBef>
                <a:spcPts val="0"/>
              </a:spcBef>
              <a:spcAft>
                <a:spcPts val="0"/>
              </a:spcAft>
              <a:buNone/>
              <a:defRPr i="0" u="none" cap="none" strike="noStrike"/>
            </a:lvl7pPr>
            <a:lvl8pPr indent="0" lvl="7" marL="0" marR="0" rtl="0" algn="r">
              <a:spcBef>
                <a:spcPts val="0"/>
              </a:spcBef>
              <a:spcAft>
                <a:spcPts val="0"/>
              </a:spcAft>
              <a:buNone/>
              <a:defRPr i="0" u="none" cap="none" strike="noStrike"/>
            </a:lvl8pPr>
            <a:lvl9pPr indent="0" lvl="8" marL="0" marR="0" rtl="0" algn="r">
              <a:spcBef>
                <a:spcPts val="0"/>
              </a:spcBef>
              <a:spcAft>
                <a:spcPts val="0"/>
              </a:spcAft>
              <a:buNone/>
              <a:defRPr i="0" u="none" cap="none" strike="noStrike"/>
            </a:lvl9pPr>
          </a:lstStyle>
          <a:p>
            <a:pPr indent="0" lvl="0" marL="0" rtl="0" algn="r">
              <a:spcBef>
                <a:spcPts val="0"/>
              </a:spcBef>
              <a:spcAft>
                <a:spcPts val="0"/>
              </a:spcAft>
              <a:buNone/>
            </a:pPr>
            <a:fld id="{00000000-1234-1234-1234-123412341234}" type="slidenum">
              <a:rPr lang="en-US"/>
              <a:t>‹#›</a:t>
            </a:fld>
            <a:endParaRPr/>
          </a:p>
        </p:txBody>
      </p:sp>
      <p:sp>
        <p:nvSpPr>
          <p:cNvPr id="53" name="Google Shape;53;p7"/>
          <p:cNvSpPr txBox="1"/>
          <p:nvPr>
            <p:ph idx="2" type="title"/>
          </p:nvPr>
        </p:nvSpPr>
        <p:spPr>
          <a:xfrm>
            <a:off x="3337750" y="625800"/>
            <a:ext cx="5349000" cy="579300"/>
          </a:xfrm>
          <a:prstGeom prst="rect">
            <a:avLst/>
          </a:prstGeom>
        </p:spPr>
        <p:txBody>
          <a:bodyPr anchorCtr="0" anchor="t" bIns="0" lIns="0" spcFirstLastPara="1" rIns="0" wrap="square" tIns="45700">
            <a:noAutofit/>
          </a:bodyPr>
          <a:lstStyle>
            <a:lvl1pPr lvl="0" rtl="0">
              <a:spcBef>
                <a:spcPts val="0"/>
              </a:spcBef>
              <a:spcAft>
                <a:spcPts val="0"/>
              </a:spcAft>
              <a:buNone/>
              <a:defRPr sz="1400">
                <a:solidFill>
                  <a:schemeClr val="lt1"/>
                </a:solidFill>
                <a:latin typeface="Crimson Pro Medium"/>
                <a:ea typeface="Crimson Pro Medium"/>
                <a:cs typeface="Crimson Pro Medium"/>
                <a:sym typeface="Crimson Pro Medium"/>
              </a:defRPr>
            </a:lvl1pPr>
            <a:lvl2pPr lvl="1" rtl="0">
              <a:spcBef>
                <a:spcPts val="0"/>
              </a:spcBef>
              <a:spcAft>
                <a:spcPts val="0"/>
              </a:spcAft>
              <a:buNone/>
              <a:defRPr>
                <a:solidFill>
                  <a:schemeClr val="lt1"/>
                </a:solidFill>
                <a:latin typeface="Crimson Pro Medium"/>
                <a:ea typeface="Crimson Pro Medium"/>
                <a:cs typeface="Crimson Pro Medium"/>
                <a:sym typeface="Crimson Pro Medium"/>
              </a:defRPr>
            </a:lvl2pPr>
            <a:lvl3pPr lvl="2" rtl="0">
              <a:spcBef>
                <a:spcPts val="0"/>
              </a:spcBef>
              <a:spcAft>
                <a:spcPts val="0"/>
              </a:spcAft>
              <a:buNone/>
              <a:defRPr>
                <a:solidFill>
                  <a:schemeClr val="lt1"/>
                </a:solidFill>
                <a:latin typeface="Crimson Pro Medium"/>
                <a:ea typeface="Crimson Pro Medium"/>
                <a:cs typeface="Crimson Pro Medium"/>
                <a:sym typeface="Crimson Pro Medium"/>
              </a:defRPr>
            </a:lvl3pPr>
            <a:lvl4pPr lvl="3" rtl="0">
              <a:spcBef>
                <a:spcPts val="0"/>
              </a:spcBef>
              <a:spcAft>
                <a:spcPts val="0"/>
              </a:spcAft>
              <a:buNone/>
              <a:defRPr>
                <a:solidFill>
                  <a:schemeClr val="lt1"/>
                </a:solidFill>
                <a:latin typeface="Crimson Pro Medium"/>
                <a:ea typeface="Crimson Pro Medium"/>
                <a:cs typeface="Crimson Pro Medium"/>
                <a:sym typeface="Crimson Pro Medium"/>
              </a:defRPr>
            </a:lvl4pPr>
            <a:lvl5pPr lvl="4" rtl="0">
              <a:spcBef>
                <a:spcPts val="0"/>
              </a:spcBef>
              <a:spcAft>
                <a:spcPts val="0"/>
              </a:spcAft>
              <a:buNone/>
              <a:defRPr>
                <a:solidFill>
                  <a:schemeClr val="lt1"/>
                </a:solidFill>
                <a:latin typeface="Crimson Pro Medium"/>
                <a:ea typeface="Crimson Pro Medium"/>
                <a:cs typeface="Crimson Pro Medium"/>
                <a:sym typeface="Crimson Pro Medium"/>
              </a:defRPr>
            </a:lvl5pPr>
            <a:lvl6pPr lvl="5" rtl="0">
              <a:spcBef>
                <a:spcPts val="0"/>
              </a:spcBef>
              <a:spcAft>
                <a:spcPts val="0"/>
              </a:spcAft>
              <a:buNone/>
              <a:defRPr>
                <a:solidFill>
                  <a:schemeClr val="lt1"/>
                </a:solidFill>
                <a:latin typeface="Crimson Pro Medium"/>
                <a:ea typeface="Crimson Pro Medium"/>
                <a:cs typeface="Crimson Pro Medium"/>
                <a:sym typeface="Crimson Pro Medium"/>
              </a:defRPr>
            </a:lvl6pPr>
            <a:lvl7pPr lvl="6" rtl="0">
              <a:spcBef>
                <a:spcPts val="0"/>
              </a:spcBef>
              <a:spcAft>
                <a:spcPts val="0"/>
              </a:spcAft>
              <a:buNone/>
              <a:defRPr>
                <a:solidFill>
                  <a:schemeClr val="lt1"/>
                </a:solidFill>
                <a:latin typeface="Crimson Pro Medium"/>
                <a:ea typeface="Crimson Pro Medium"/>
                <a:cs typeface="Crimson Pro Medium"/>
                <a:sym typeface="Crimson Pro Medium"/>
              </a:defRPr>
            </a:lvl7pPr>
            <a:lvl8pPr lvl="7" rtl="0">
              <a:spcBef>
                <a:spcPts val="0"/>
              </a:spcBef>
              <a:spcAft>
                <a:spcPts val="0"/>
              </a:spcAft>
              <a:buNone/>
              <a:defRPr>
                <a:solidFill>
                  <a:schemeClr val="lt1"/>
                </a:solidFill>
                <a:latin typeface="Crimson Pro Medium"/>
                <a:ea typeface="Crimson Pro Medium"/>
                <a:cs typeface="Crimson Pro Medium"/>
                <a:sym typeface="Crimson Pro Medium"/>
              </a:defRPr>
            </a:lvl8pPr>
            <a:lvl9pPr lvl="8" rtl="0">
              <a:spcBef>
                <a:spcPts val="0"/>
              </a:spcBef>
              <a:spcAft>
                <a:spcPts val="0"/>
              </a:spcAft>
              <a:buNone/>
              <a:defRPr>
                <a:solidFill>
                  <a:schemeClr val="lt1"/>
                </a:solidFill>
                <a:latin typeface="Crimson Pro Medium"/>
                <a:ea typeface="Crimson Pro Medium"/>
                <a:cs typeface="Crimson Pro Medium"/>
                <a:sym typeface="Crimson Pro Medium"/>
              </a:defRPr>
            </a:lvl9pPr>
          </a:lstStyle>
          <a:p/>
        </p:txBody>
      </p:sp>
      <p:cxnSp>
        <p:nvCxnSpPr>
          <p:cNvPr id="54" name="Google Shape;54;p7"/>
          <p:cNvCxnSpPr/>
          <p:nvPr/>
        </p:nvCxnSpPr>
        <p:spPr>
          <a:xfrm>
            <a:off x="3319463" y="496888"/>
            <a:ext cx="5367300" cy="0"/>
          </a:xfrm>
          <a:prstGeom prst="straightConnector1">
            <a:avLst/>
          </a:prstGeom>
          <a:noFill/>
          <a:ln cap="flat" cmpd="sng" w="19050">
            <a:solidFill>
              <a:schemeClr val="dk2"/>
            </a:solidFill>
            <a:prstDash val="solid"/>
            <a:round/>
            <a:headEnd len="sm" w="sm" type="none"/>
            <a:tailEnd len="sm" w="sm" type="none"/>
          </a:ln>
        </p:spPr>
      </p:cxnSp>
      <p:sp>
        <p:nvSpPr>
          <p:cNvPr id="55" name="Google Shape;55;p7"/>
          <p:cNvSpPr/>
          <p:nvPr/>
        </p:nvSpPr>
        <p:spPr>
          <a:xfrm>
            <a:off x="1036675" y="4721953"/>
            <a:ext cx="3440100" cy="160500"/>
          </a:xfrm>
          <a:prstGeom prst="rect">
            <a:avLst/>
          </a:prstGeom>
          <a:noFill/>
          <a:ln>
            <a:noFill/>
          </a:ln>
        </p:spPr>
        <p:txBody>
          <a:bodyPr anchorCtr="0" anchor="t" bIns="0" lIns="0" spcFirstLastPara="1" rIns="0" wrap="square" tIns="0">
            <a:noAutofit/>
          </a:bodyPr>
          <a:lstStyle/>
          <a:p>
            <a:pPr indent="0" lvl="0" marL="0" rtl="0" algn="l">
              <a:lnSpc>
                <a:spcPct val="80000"/>
              </a:lnSpc>
              <a:spcBef>
                <a:spcPts val="700"/>
              </a:spcBef>
              <a:spcAft>
                <a:spcPts val="0"/>
              </a:spcAft>
              <a:buClr>
                <a:srgbClr val="EFEFEF"/>
              </a:buClr>
              <a:buSzPts val="2300"/>
              <a:buFont typeface="Helvetica Neue"/>
              <a:buNone/>
            </a:pPr>
            <a:r>
              <a:rPr lang="en-US" sz="700">
                <a:solidFill>
                  <a:schemeClr val="lt2"/>
                </a:solidFill>
                <a:latin typeface="Crimson Pro"/>
                <a:ea typeface="Crimson Pro"/>
                <a:cs typeface="Crimson Pro"/>
                <a:sym typeface="Crimson Pro"/>
              </a:rPr>
              <a:t>Proprietary and Confidential — Not for distribution.</a:t>
            </a:r>
            <a:endParaRPr sz="700">
              <a:solidFill>
                <a:schemeClr val="lt2"/>
              </a:solidFill>
              <a:latin typeface="Crimson Pro"/>
              <a:ea typeface="Crimson Pro"/>
              <a:cs typeface="Crimson Pro"/>
              <a:sym typeface="Crimson Pro"/>
            </a:endParaRPr>
          </a:p>
        </p:txBody>
      </p:sp>
      <p:pic>
        <p:nvPicPr>
          <p:cNvPr id="56" name="Google Shape;56;p7"/>
          <p:cNvPicPr preferRelativeResize="0"/>
          <p:nvPr/>
        </p:nvPicPr>
        <p:blipFill>
          <a:blip r:embed="rId2">
            <a:alphaModFix/>
          </a:blip>
          <a:stretch>
            <a:fillRect/>
          </a:stretch>
        </p:blipFill>
        <p:spPr>
          <a:xfrm>
            <a:off x="382232" y="4737040"/>
            <a:ext cx="492641" cy="160500"/>
          </a:xfrm>
          <a:prstGeom prst="rect">
            <a:avLst/>
          </a:prstGeom>
          <a:noFill/>
          <a:ln>
            <a:noFill/>
          </a:ln>
        </p:spPr>
      </p:pic>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Section Divider - Bright Green" showMasterSp="0">
  <p:cSld name="3_Transition - Navy_1">
    <p:bg>
      <p:bgPr>
        <a:solidFill>
          <a:schemeClr val="dk1"/>
        </a:solidFill>
      </p:bgPr>
    </p:bg>
    <p:spTree>
      <p:nvGrpSpPr>
        <p:cNvPr id="57" name="Shape 57"/>
        <p:cNvGrpSpPr/>
        <p:nvPr/>
      </p:nvGrpSpPr>
      <p:grpSpPr>
        <a:xfrm>
          <a:off x="0" y="0"/>
          <a:ext cx="0" cy="0"/>
          <a:chOff x="0" y="0"/>
          <a:chExt cx="0" cy="0"/>
        </a:xfrm>
      </p:grpSpPr>
      <p:sp>
        <p:nvSpPr>
          <p:cNvPr id="58" name="Google Shape;58;p8"/>
          <p:cNvSpPr txBox="1"/>
          <p:nvPr>
            <p:ph type="ctrTitle"/>
          </p:nvPr>
        </p:nvSpPr>
        <p:spPr>
          <a:xfrm>
            <a:off x="3319272" y="1457136"/>
            <a:ext cx="5367600" cy="1102500"/>
          </a:xfrm>
          <a:prstGeom prst="rect">
            <a:avLst/>
          </a:prstGeom>
          <a:noFill/>
          <a:ln>
            <a:noFill/>
          </a:ln>
        </p:spPr>
        <p:txBody>
          <a:bodyPr anchorCtr="0" anchor="t" bIns="0" lIns="0" spcFirstLastPara="1" rIns="0" wrap="square" tIns="0">
            <a:noAutofit/>
          </a:bodyPr>
          <a:lstStyle>
            <a:lvl1pPr lvl="0" rtl="0" algn="l">
              <a:lnSpc>
                <a:spcPct val="80000"/>
              </a:lnSpc>
              <a:spcBef>
                <a:spcPts val="0"/>
              </a:spcBef>
              <a:spcAft>
                <a:spcPts val="0"/>
              </a:spcAft>
              <a:buClr>
                <a:schemeClr val="accent3"/>
              </a:buClr>
              <a:buSzPts val="5000"/>
              <a:buFont typeface="Hind Siliguri Medium"/>
              <a:buNone/>
              <a:defRPr sz="5000">
                <a:solidFill>
                  <a:schemeClr val="accent3"/>
                </a:solidFill>
                <a:latin typeface="Hind Siliguri Medium"/>
                <a:ea typeface="Hind Siliguri Medium"/>
                <a:cs typeface="Hind Siliguri Medium"/>
                <a:sym typeface="Hind Siliguri Medium"/>
              </a:defRPr>
            </a:lvl1pPr>
            <a:lvl2pPr lvl="1" rtl="0" algn="l">
              <a:lnSpc>
                <a:spcPct val="85000"/>
              </a:lnSpc>
              <a:spcBef>
                <a:spcPts val="0"/>
              </a:spcBef>
              <a:spcAft>
                <a:spcPts val="0"/>
              </a:spcAft>
              <a:buSzPts val="5000"/>
              <a:buNone/>
              <a:defRPr sz="5000"/>
            </a:lvl2pPr>
            <a:lvl3pPr lvl="2" rtl="0" algn="l">
              <a:lnSpc>
                <a:spcPct val="85000"/>
              </a:lnSpc>
              <a:spcBef>
                <a:spcPts val="0"/>
              </a:spcBef>
              <a:spcAft>
                <a:spcPts val="0"/>
              </a:spcAft>
              <a:buSzPts val="5000"/>
              <a:buNone/>
              <a:defRPr sz="5000"/>
            </a:lvl3pPr>
            <a:lvl4pPr lvl="3" rtl="0" algn="l">
              <a:lnSpc>
                <a:spcPct val="85000"/>
              </a:lnSpc>
              <a:spcBef>
                <a:spcPts val="0"/>
              </a:spcBef>
              <a:spcAft>
                <a:spcPts val="0"/>
              </a:spcAft>
              <a:buSzPts val="5000"/>
              <a:buNone/>
              <a:defRPr sz="5000"/>
            </a:lvl4pPr>
            <a:lvl5pPr lvl="4" rtl="0" algn="l">
              <a:lnSpc>
                <a:spcPct val="85000"/>
              </a:lnSpc>
              <a:spcBef>
                <a:spcPts val="0"/>
              </a:spcBef>
              <a:spcAft>
                <a:spcPts val="0"/>
              </a:spcAft>
              <a:buSzPts val="5000"/>
              <a:buNone/>
              <a:defRPr sz="5000"/>
            </a:lvl5pPr>
            <a:lvl6pPr lvl="5" rtl="0" algn="l">
              <a:lnSpc>
                <a:spcPct val="85000"/>
              </a:lnSpc>
              <a:spcBef>
                <a:spcPts val="0"/>
              </a:spcBef>
              <a:spcAft>
                <a:spcPts val="0"/>
              </a:spcAft>
              <a:buSzPts val="5000"/>
              <a:buNone/>
              <a:defRPr sz="5000"/>
            </a:lvl6pPr>
            <a:lvl7pPr lvl="6" rtl="0" algn="l">
              <a:lnSpc>
                <a:spcPct val="85000"/>
              </a:lnSpc>
              <a:spcBef>
                <a:spcPts val="0"/>
              </a:spcBef>
              <a:spcAft>
                <a:spcPts val="0"/>
              </a:spcAft>
              <a:buSzPts val="5000"/>
              <a:buNone/>
              <a:defRPr sz="5000"/>
            </a:lvl7pPr>
            <a:lvl8pPr lvl="7" rtl="0" algn="l">
              <a:lnSpc>
                <a:spcPct val="85000"/>
              </a:lnSpc>
              <a:spcBef>
                <a:spcPts val="0"/>
              </a:spcBef>
              <a:spcAft>
                <a:spcPts val="0"/>
              </a:spcAft>
              <a:buSzPts val="5000"/>
              <a:buNone/>
              <a:defRPr sz="5000"/>
            </a:lvl8pPr>
            <a:lvl9pPr lvl="8" rtl="0" algn="l">
              <a:lnSpc>
                <a:spcPct val="85000"/>
              </a:lnSpc>
              <a:spcBef>
                <a:spcPts val="0"/>
              </a:spcBef>
              <a:spcAft>
                <a:spcPts val="0"/>
              </a:spcAft>
              <a:buSzPts val="5000"/>
              <a:buNone/>
              <a:defRPr sz="5000"/>
            </a:lvl9pPr>
          </a:lstStyle>
          <a:p/>
        </p:txBody>
      </p:sp>
      <p:sp>
        <p:nvSpPr>
          <p:cNvPr id="59" name="Google Shape;59;p8"/>
          <p:cNvSpPr txBox="1"/>
          <p:nvPr>
            <p:ph idx="12" type="sldNum"/>
          </p:nvPr>
        </p:nvSpPr>
        <p:spPr>
          <a:xfrm>
            <a:off x="8432800" y="4724400"/>
            <a:ext cx="254100" cy="155700"/>
          </a:xfrm>
          <a:prstGeom prst="rect">
            <a:avLst/>
          </a:prstGeom>
          <a:noFill/>
          <a:ln>
            <a:noFill/>
          </a:ln>
        </p:spPr>
        <p:txBody>
          <a:bodyPr anchorCtr="0" anchor="b" bIns="0" lIns="0" spcFirstLastPara="1" rIns="0" wrap="square" tIns="0">
            <a:noAutofit/>
          </a:bodyPr>
          <a:lstStyle>
            <a:lvl1pPr indent="0" lvl="0" marL="0" marR="0" rtl="0" algn="r">
              <a:spcBef>
                <a:spcPts val="0"/>
              </a:spcBef>
              <a:spcAft>
                <a:spcPts val="0"/>
              </a:spcAft>
              <a:buNone/>
              <a:defRPr i="0" u="none" cap="none" strike="noStrike"/>
            </a:lvl1pPr>
            <a:lvl2pPr indent="0" lvl="1" marL="0" marR="0" rtl="0" algn="r">
              <a:spcBef>
                <a:spcPts val="0"/>
              </a:spcBef>
              <a:spcAft>
                <a:spcPts val="0"/>
              </a:spcAft>
              <a:buNone/>
              <a:defRPr i="0" u="none" cap="none" strike="noStrike"/>
            </a:lvl2pPr>
            <a:lvl3pPr indent="0" lvl="2" marL="0" marR="0" rtl="0" algn="r">
              <a:spcBef>
                <a:spcPts val="0"/>
              </a:spcBef>
              <a:spcAft>
                <a:spcPts val="0"/>
              </a:spcAft>
              <a:buNone/>
              <a:defRPr i="0" u="none" cap="none" strike="noStrike"/>
            </a:lvl3pPr>
            <a:lvl4pPr indent="0" lvl="3" marL="0" marR="0" rtl="0" algn="r">
              <a:spcBef>
                <a:spcPts val="0"/>
              </a:spcBef>
              <a:spcAft>
                <a:spcPts val="0"/>
              </a:spcAft>
              <a:buNone/>
              <a:defRPr i="0" u="none" cap="none" strike="noStrike"/>
            </a:lvl4pPr>
            <a:lvl5pPr indent="0" lvl="4" marL="0" marR="0" rtl="0" algn="r">
              <a:spcBef>
                <a:spcPts val="0"/>
              </a:spcBef>
              <a:spcAft>
                <a:spcPts val="0"/>
              </a:spcAft>
              <a:buNone/>
              <a:defRPr i="0" u="none" cap="none" strike="noStrike"/>
            </a:lvl5pPr>
            <a:lvl6pPr indent="0" lvl="5" marL="0" marR="0" rtl="0" algn="r">
              <a:spcBef>
                <a:spcPts val="0"/>
              </a:spcBef>
              <a:spcAft>
                <a:spcPts val="0"/>
              </a:spcAft>
              <a:buNone/>
              <a:defRPr i="0" u="none" cap="none" strike="noStrike"/>
            </a:lvl6pPr>
            <a:lvl7pPr indent="0" lvl="6" marL="0" marR="0" rtl="0" algn="r">
              <a:spcBef>
                <a:spcPts val="0"/>
              </a:spcBef>
              <a:spcAft>
                <a:spcPts val="0"/>
              </a:spcAft>
              <a:buNone/>
              <a:defRPr i="0" u="none" cap="none" strike="noStrike"/>
            </a:lvl7pPr>
            <a:lvl8pPr indent="0" lvl="7" marL="0" marR="0" rtl="0" algn="r">
              <a:spcBef>
                <a:spcPts val="0"/>
              </a:spcBef>
              <a:spcAft>
                <a:spcPts val="0"/>
              </a:spcAft>
              <a:buNone/>
              <a:defRPr i="0" u="none" cap="none" strike="noStrike"/>
            </a:lvl8pPr>
            <a:lvl9pPr indent="0" lvl="8" marL="0" marR="0" rtl="0" algn="r">
              <a:spcBef>
                <a:spcPts val="0"/>
              </a:spcBef>
              <a:spcAft>
                <a:spcPts val="0"/>
              </a:spcAft>
              <a:buNone/>
              <a:defRPr i="0" u="none" cap="none" strike="noStrike"/>
            </a:lvl9pPr>
          </a:lstStyle>
          <a:p>
            <a:pPr indent="0" lvl="0" marL="0" rtl="0" algn="r">
              <a:spcBef>
                <a:spcPts val="0"/>
              </a:spcBef>
              <a:spcAft>
                <a:spcPts val="0"/>
              </a:spcAft>
              <a:buNone/>
            </a:pPr>
            <a:fld id="{00000000-1234-1234-1234-123412341234}" type="slidenum">
              <a:rPr lang="en-US"/>
              <a:t>‹#›</a:t>
            </a:fld>
            <a:endParaRPr/>
          </a:p>
        </p:txBody>
      </p:sp>
      <p:sp>
        <p:nvSpPr>
          <p:cNvPr id="60" name="Google Shape;60;p8"/>
          <p:cNvSpPr txBox="1"/>
          <p:nvPr>
            <p:ph idx="2" type="title"/>
          </p:nvPr>
        </p:nvSpPr>
        <p:spPr>
          <a:xfrm>
            <a:off x="3337750" y="625800"/>
            <a:ext cx="5349000" cy="579300"/>
          </a:xfrm>
          <a:prstGeom prst="rect">
            <a:avLst/>
          </a:prstGeom>
        </p:spPr>
        <p:txBody>
          <a:bodyPr anchorCtr="0" anchor="t" bIns="0" lIns="0" spcFirstLastPara="1" rIns="0" wrap="square" tIns="45700">
            <a:noAutofit/>
          </a:bodyPr>
          <a:lstStyle>
            <a:lvl1pPr lvl="0" rtl="0">
              <a:spcBef>
                <a:spcPts val="0"/>
              </a:spcBef>
              <a:spcAft>
                <a:spcPts val="0"/>
              </a:spcAft>
              <a:buNone/>
              <a:defRPr sz="1400">
                <a:solidFill>
                  <a:schemeClr val="lt1"/>
                </a:solidFill>
                <a:latin typeface="Crimson Pro Medium"/>
                <a:ea typeface="Crimson Pro Medium"/>
                <a:cs typeface="Crimson Pro Medium"/>
                <a:sym typeface="Crimson Pro Medium"/>
              </a:defRPr>
            </a:lvl1pPr>
            <a:lvl2pPr lvl="1" rtl="0">
              <a:spcBef>
                <a:spcPts val="0"/>
              </a:spcBef>
              <a:spcAft>
                <a:spcPts val="0"/>
              </a:spcAft>
              <a:buNone/>
              <a:defRPr>
                <a:solidFill>
                  <a:schemeClr val="lt1"/>
                </a:solidFill>
                <a:latin typeface="Crimson Pro Medium"/>
                <a:ea typeface="Crimson Pro Medium"/>
                <a:cs typeface="Crimson Pro Medium"/>
                <a:sym typeface="Crimson Pro Medium"/>
              </a:defRPr>
            </a:lvl2pPr>
            <a:lvl3pPr lvl="2" rtl="0">
              <a:spcBef>
                <a:spcPts val="0"/>
              </a:spcBef>
              <a:spcAft>
                <a:spcPts val="0"/>
              </a:spcAft>
              <a:buNone/>
              <a:defRPr>
                <a:solidFill>
                  <a:schemeClr val="lt1"/>
                </a:solidFill>
                <a:latin typeface="Crimson Pro Medium"/>
                <a:ea typeface="Crimson Pro Medium"/>
                <a:cs typeface="Crimson Pro Medium"/>
                <a:sym typeface="Crimson Pro Medium"/>
              </a:defRPr>
            </a:lvl3pPr>
            <a:lvl4pPr lvl="3" rtl="0">
              <a:spcBef>
                <a:spcPts val="0"/>
              </a:spcBef>
              <a:spcAft>
                <a:spcPts val="0"/>
              </a:spcAft>
              <a:buNone/>
              <a:defRPr>
                <a:solidFill>
                  <a:schemeClr val="lt1"/>
                </a:solidFill>
                <a:latin typeface="Crimson Pro Medium"/>
                <a:ea typeface="Crimson Pro Medium"/>
                <a:cs typeface="Crimson Pro Medium"/>
                <a:sym typeface="Crimson Pro Medium"/>
              </a:defRPr>
            </a:lvl4pPr>
            <a:lvl5pPr lvl="4" rtl="0">
              <a:spcBef>
                <a:spcPts val="0"/>
              </a:spcBef>
              <a:spcAft>
                <a:spcPts val="0"/>
              </a:spcAft>
              <a:buNone/>
              <a:defRPr>
                <a:solidFill>
                  <a:schemeClr val="lt1"/>
                </a:solidFill>
                <a:latin typeface="Crimson Pro Medium"/>
                <a:ea typeface="Crimson Pro Medium"/>
                <a:cs typeface="Crimson Pro Medium"/>
                <a:sym typeface="Crimson Pro Medium"/>
              </a:defRPr>
            </a:lvl5pPr>
            <a:lvl6pPr lvl="5" rtl="0">
              <a:spcBef>
                <a:spcPts val="0"/>
              </a:spcBef>
              <a:spcAft>
                <a:spcPts val="0"/>
              </a:spcAft>
              <a:buNone/>
              <a:defRPr>
                <a:solidFill>
                  <a:schemeClr val="lt1"/>
                </a:solidFill>
                <a:latin typeface="Crimson Pro Medium"/>
                <a:ea typeface="Crimson Pro Medium"/>
                <a:cs typeface="Crimson Pro Medium"/>
                <a:sym typeface="Crimson Pro Medium"/>
              </a:defRPr>
            </a:lvl6pPr>
            <a:lvl7pPr lvl="6" rtl="0">
              <a:spcBef>
                <a:spcPts val="0"/>
              </a:spcBef>
              <a:spcAft>
                <a:spcPts val="0"/>
              </a:spcAft>
              <a:buNone/>
              <a:defRPr>
                <a:solidFill>
                  <a:schemeClr val="lt1"/>
                </a:solidFill>
                <a:latin typeface="Crimson Pro Medium"/>
                <a:ea typeface="Crimson Pro Medium"/>
                <a:cs typeface="Crimson Pro Medium"/>
                <a:sym typeface="Crimson Pro Medium"/>
              </a:defRPr>
            </a:lvl7pPr>
            <a:lvl8pPr lvl="7" rtl="0">
              <a:spcBef>
                <a:spcPts val="0"/>
              </a:spcBef>
              <a:spcAft>
                <a:spcPts val="0"/>
              </a:spcAft>
              <a:buNone/>
              <a:defRPr>
                <a:solidFill>
                  <a:schemeClr val="lt1"/>
                </a:solidFill>
                <a:latin typeface="Crimson Pro Medium"/>
                <a:ea typeface="Crimson Pro Medium"/>
                <a:cs typeface="Crimson Pro Medium"/>
                <a:sym typeface="Crimson Pro Medium"/>
              </a:defRPr>
            </a:lvl8pPr>
            <a:lvl9pPr lvl="8" rtl="0">
              <a:spcBef>
                <a:spcPts val="0"/>
              </a:spcBef>
              <a:spcAft>
                <a:spcPts val="0"/>
              </a:spcAft>
              <a:buNone/>
              <a:defRPr>
                <a:solidFill>
                  <a:schemeClr val="lt1"/>
                </a:solidFill>
                <a:latin typeface="Crimson Pro Medium"/>
                <a:ea typeface="Crimson Pro Medium"/>
                <a:cs typeface="Crimson Pro Medium"/>
                <a:sym typeface="Crimson Pro Medium"/>
              </a:defRPr>
            </a:lvl9pPr>
          </a:lstStyle>
          <a:p/>
        </p:txBody>
      </p:sp>
      <p:cxnSp>
        <p:nvCxnSpPr>
          <p:cNvPr id="61" name="Google Shape;61;p8"/>
          <p:cNvCxnSpPr/>
          <p:nvPr/>
        </p:nvCxnSpPr>
        <p:spPr>
          <a:xfrm>
            <a:off x="3319463" y="496888"/>
            <a:ext cx="5367300" cy="0"/>
          </a:xfrm>
          <a:prstGeom prst="straightConnector1">
            <a:avLst/>
          </a:prstGeom>
          <a:noFill/>
          <a:ln cap="flat" cmpd="sng" w="19050">
            <a:solidFill>
              <a:schemeClr val="accent3"/>
            </a:solidFill>
            <a:prstDash val="solid"/>
            <a:round/>
            <a:headEnd len="sm" w="sm" type="none"/>
            <a:tailEnd len="sm" w="sm" type="none"/>
          </a:ln>
        </p:spPr>
      </p:cxnSp>
      <p:sp>
        <p:nvSpPr>
          <p:cNvPr id="62" name="Google Shape;62;p8"/>
          <p:cNvSpPr txBox="1"/>
          <p:nvPr>
            <p:ph idx="1" type="body"/>
          </p:nvPr>
        </p:nvSpPr>
        <p:spPr>
          <a:xfrm>
            <a:off x="3394350" y="2217425"/>
            <a:ext cx="5282700" cy="1102500"/>
          </a:xfrm>
          <a:prstGeom prst="rect">
            <a:avLst/>
          </a:prstGeom>
        </p:spPr>
        <p:txBody>
          <a:bodyPr anchorCtr="0" anchor="t" bIns="0" lIns="0" spcFirstLastPara="1" rIns="0" wrap="square" tIns="45700">
            <a:noAutofit/>
          </a:bodyPr>
          <a:lstStyle>
            <a:lvl1pPr indent="-228600" lvl="0" marL="457200" rtl="0">
              <a:lnSpc>
                <a:spcPct val="100000"/>
              </a:lnSpc>
              <a:spcBef>
                <a:spcPts val="280"/>
              </a:spcBef>
              <a:spcAft>
                <a:spcPts val="0"/>
              </a:spcAft>
              <a:buClr>
                <a:schemeClr val="lt1"/>
              </a:buClr>
              <a:buSzPts val="1200"/>
              <a:buNone/>
              <a:defRPr sz="1200">
                <a:solidFill>
                  <a:schemeClr val="lt1"/>
                </a:solidFill>
              </a:defRPr>
            </a:lvl1pPr>
            <a:lvl2pPr indent="-228600" lvl="1" marL="914400" rtl="0">
              <a:lnSpc>
                <a:spcPct val="100000"/>
              </a:lnSpc>
              <a:spcBef>
                <a:spcPts val="800"/>
              </a:spcBef>
              <a:spcAft>
                <a:spcPts val="0"/>
              </a:spcAft>
              <a:buClr>
                <a:schemeClr val="lt1"/>
              </a:buClr>
              <a:buSzPts val="1200"/>
              <a:buNone/>
              <a:defRPr sz="1200">
                <a:solidFill>
                  <a:schemeClr val="lt1"/>
                </a:solidFill>
              </a:defRPr>
            </a:lvl2pPr>
            <a:lvl3pPr indent="-228600" lvl="2" marL="1371600" rtl="0">
              <a:lnSpc>
                <a:spcPct val="100000"/>
              </a:lnSpc>
              <a:spcBef>
                <a:spcPts val="280"/>
              </a:spcBef>
              <a:spcAft>
                <a:spcPts val="0"/>
              </a:spcAft>
              <a:buClr>
                <a:schemeClr val="lt1"/>
              </a:buClr>
              <a:buSzPts val="1200"/>
              <a:buNone/>
              <a:defRPr sz="1200">
                <a:solidFill>
                  <a:schemeClr val="lt1"/>
                </a:solidFill>
              </a:defRPr>
            </a:lvl3pPr>
            <a:lvl4pPr indent="-228600" lvl="3" marL="1828800" rtl="0">
              <a:lnSpc>
                <a:spcPct val="100000"/>
              </a:lnSpc>
              <a:spcBef>
                <a:spcPts val="280"/>
              </a:spcBef>
              <a:spcAft>
                <a:spcPts val="0"/>
              </a:spcAft>
              <a:buClr>
                <a:schemeClr val="lt1"/>
              </a:buClr>
              <a:buSzPts val="1200"/>
              <a:buNone/>
              <a:defRPr sz="1200">
                <a:solidFill>
                  <a:schemeClr val="lt1"/>
                </a:solidFill>
              </a:defRPr>
            </a:lvl4pPr>
            <a:lvl5pPr indent="-228600" lvl="4" marL="2286000" rtl="0">
              <a:lnSpc>
                <a:spcPct val="100000"/>
              </a:lnSpc>
              <a:spcBef>
                <a:spcPts val="280"/>
              </a:spcBef>
              <a:spcAft>
                <a:spcPts val="0"/>
              </a:spcAft>
              <a:buClr>
                <a:schemeClr val="lt1"/>
              </a:buClr>
              <a:buSzPts val="1200"/>
              <a:buNone/>
              <a:defRPr sz="1200">
                <a:solidFill>
                  <a:schemeClr val="lt1"/>
                </a:solidFill>
              </a:defRPr>
            </a:lvl5pPr>
            <a:lvl6pPr indent="-304800" lvl="5" marL="2743200" rtl="0">
              <a:lnSpc>
                <a:spcPct val="100000"/>
              </a:lnSpc>
              <a:spcBef>
                <a:spcPts val="400"/>
              </a:spcBef>
              <a:spcAft>
                <a:spcPts val="0"/>
              </a:spcAft>
              <a:buClr>
                <a:schemeClr val="lt1"/>
              </a:buClr>
              <a:buSzPts val="1200"/>
              <a:buChar char="•"/>
              <a:defRPr sz="1200">
                <a:solidFill>
                  <a:schemeClr val="lt1"/>
                </a:solidFill>
              </a:defRPr>
            </a:lvl6pPr>
            <a:lvl7pPr indent="-304800" lvl="6" marL="3200400" rtl="0">
              <a:lnSpc>
                <a:spcPct val="100000"/>
              </a:lnSpc>
              <a:spcBef>
                <a:spcPts val="400"/>
              </a:spcBef>
              <a:spcAft>
                <a:spcPts val="0"/>
              </a:spcAft>
              <a:buClr>
                <a:schemeClr val="lt1"/>
              </a:buClr>
              <a:buSzPts val="1200"/>
              <a:buChar char="•"/>
              <a:defRPr sz="1200">
                <a:solidFill>
                  <a:schemeClr val="lt1"/>
                </a:solidFill>
              </a:defRPr>
            </a:lvl7pPr>
            <a:lvl8pPr indent="-304800" lvl="7" marL="3657600" rtl="0">
              <a:lnSpc>
                <a:spcPct val="100000"/>
              </a:lnSpc>
              <a:spcBef>
                <a:spcPts val="400"/>
              </a:spcBef>
              <a:spcAft>
                <a:spcPts val="0"/>
              </a:spcAft>
              <a:buClr>
                <a:schemeClr val="lt1"/>
              </a:buClr>
              <a:buSzPts val="1200"/>
              <a:buChar char="•"/>
              <a:defRPr sz="1200">
                <a:solidFill>
                  <a:schemeClr val="lt1"/>
                </a:solidFill>
              </a:defRPr>
            </a:lvl8pPr>
            <a:lvl9pPr indent="-304800" lvl="8" marL="4114800" rtl="0">
              <a:lnSpc>
                <a:spcPct val="100000"/>
              </a:lnSpc>
              <a:spcBef>
                <a:spcPts val="400"/>
              </a:spcBef>
              <a:spcAft>
                <a:spcPts val="0"/>
              </a:spcAft>
              <a:buClr>
                <a:schemeClr val="lt1"/>
              </a:buClr>
              <a:buSzPts val="1200"/>
              <a:buChar char="•"/>
              <a:defRPr sz="1200">
                <a:solidFill>
                  <a:schemeClr val="lt1"/>
                </a:solidFill>
              </a:defRPr>
            </a:lvl9pPr>
          </a:lstStyle>
          <a:p/>
        </p:txBody>
      </p:sp>
      <p:sp>
        <p:nvSpPr>
          <p:cNvPr id="63" name="Google Shape;63;p8"/>
          <p:cNvSpPr/>
          <p:nvPr/>
        </p:nvSpPr>
        <p:spPr>
          <a:xfrm>
            <a:off x="1036675" y="4721953"/>
            <a:ext cx="3440100" cy="160500"/>
          </a:xfrm>
          <a:prstGeom prst="rect">
            <a:avLst/>
          </a:prstGeom>
          <a:noFill/>
          <a:ln>
            <a:noFill/>
          </a:ln>
        </p:spPr>
        <p:txBody>
          <a:bodyPr anchorCtr="0" anchor="t" bIns="0" lIns="0" spcFirstLastPara="1" rIns="0" wrap="square" tIns="0">
            <a:noAutofit/>
          </a:bodyPr>
          <a:lstStyle/>
          <a:p>
            <a:pPr indent="0" lvl="0" marL="0" rtl="0" algn="l">
              <a:lnSpc>
                <a:spcPct val="80000"/>
              </a:lnSpc>
              <a:spcBef>
                <a:spcPts val="700"/>
              </a:spcBef>
              <a:spcAft>
                <a:spcPts val="0"/>
              </a:spcAft>
              <a:buClr>
                <a:srgbClr val="EFEFEF"/>
              </a:buClr>
              <a:buSzPts val="2300"/>
              <a:buFont typeface="Helvetica Neue"/>
              <a:buNone/>
            </a:pPr>
            <a:r>
              <a:rPr lang="en-US" sz="700">
                <a:solidFill>
                  <a:schemeClr val="lt2"/>
                </a:solidFill>
                <a:latin typeface="Crimson Pro"/>
                <a:ea typeface="Crimson Pro"/>
                <a:cs typeface="Crimson Pro"/>
                <a:sym typeface="Crimson Pro"/>
              </a:rPr>
              <a:t>Proprietary and Confidential — Not for distribution.</a:t>
            </a:r>
            <a:endParaRPr sz="700">
              <a:solidFill>
                <a:schemeClr val="lt2"/>
              </a:solidFill>
              <a:latin typeface="Crimson Pro"/>
              <a:ea typeface="Crimson Pro"/>
              <a:cs typeface="Crimson Pro"/>
              <a:sym typeface="Crimson Pro"/>
            </a:endParaRPr>
          </a:p>
        </p:txBody>
      </p:sp>
      <p:pic>
        <p:nvPicPr>
          <p:cNvPr id="64" name="Google Shape;64;p8"/>
          <p:cNvPicPr preferRelativeResize="0"/>
          <p:nvPr/>
        </p:nvPicPr>
        <p:blipFill>
          <a:blip r:embed="rId2">
            <a:alphaModFix/>
          </a:blip>
          <a:stretch>
            <a:fillRect/>
          </a:stretch>
        </p:blipFill>
        <p:spPr>
          <a:xfrm>
            <a:off x="382232" y="4737040"/>
            <a:ext cx="492641" cy="160500"/>
          </a:xfrm>
          <a:prstGeom prst="rect">
            <a:avLst/>
          </a:prstGeom>
          <a:noFill/>
          <a:ln>
            <a:noFill/>
          </a:ln>
        </p:spPr>
      </p:pic>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Sub Divider - Bright Green" showMasterSp="0">
  <p:cSld name="3_Transition - Navy_1_2">
    <p:bg>
      <p:bgPr>
        <a:solidFill>
          <a:schemeClr val="dk1"/>
        </a:solidFill>
      </p:bgPr>
    </p:bg>
    <p:spTree>
      <p:nvGrpSpPr>
        <p:cNvPr id="65" name="Shape 65"/>
        <p:cNvGrpSpPr/>
        <p:nvPr/>
      </p:nvGrpSpPr>
      <p:grpSpPr>
        <a:xfrm>
          <a:off x="0" y="0"/>
          <a:ext cx="0" cy="0"/>
          <a:chOff x="0" y="0"/>
          <a:chExt cx="0" cy="0"/>
        </a:xfrm>
      </p:grpSpPr>
      <p:sp>
        <p:nvSpPr>
          <p:cNvPr id="66" name="Google Shape;66;p9"/>
          <p:cNvSpPr txBox="1"/>
          <p:nvPr>
            <p:ph type="ctrTitle"/>
          </p:nvPr>
        </p:nvSpPr>
        <p:spPr>
          <a:xfrm>
            <a:off x="3319272" y="1457136"/>
            <a:ext cx="5367600" cy="1102500"/>
          </a:xfrm>
          <a:prstGeom prst="rect">
            <a:avLst/>
          </a:prstGeom>
          <a:noFill/>
          <a:ln>
            <a:noFill/>
          </a:ln>
        </p:spPr>
        <p:txBody>
          <a:bodyPr anchorCtr="0" anchor="t" bIns="0" lIns="0" spcFirstLastPara="1" rIns="0" wrap="square" tIns="0">
            <a:noAutofit/>
          </a:bodyPr>
          <a:lstStyle>
            <a:lvl1pPr lvl="0" rtl="0" algn="l">
              <a:lnSpc>
                <a:spcPct val="80000"/>
              </a:lnSpc>
              <a:spcBef>
                <a:spcPts val="0"/>
              </a:spcBef>
              <a:spcAft>
                <a:spcPts val="0"/>
              </a:spcAft>
              <a:buClr>
                <a:schemeClr val="accent3"/>
              </a:buClr>
              <a:buSzPts val="5000"/>
              <a:buFont typeface="Hind Siliguri Medium"/>
              <a:buNone/>
              <a:defRPr sz="5000">
                <a:solidFill>
                  <a:schemeClr val="accent3"/>
                </a:solidFill>
                <a:latin typeface="Hind Siliguri Medium"/>
                <a:ea typeface="Hind Siliguri Medium"/>
                <a:cs typeface="Hind Siliguri Medium"/>
                <a:sym typeface="Hind Siliguri Medium"/>
              </a:defRPr>
            </a:lvl1pPr>
            <a:lvl2pPr lvl="1" rtl="0" algn="l">
              <a:lnSpc>
                <a:spcPct val="85000"/>
              </a:lnSpc>
              <a:spcBef>
                <a:spcPts val="0"/>
              </a:spcBef>
              <a:spcAft>
                <a:spcPts val="0"/>
              </a:spcAft>
              <a:buSzPts val="5000"/>
              <a:buNone/>
              <a:defRPr sz="5000"/>
            </a:lvl2pPr>
            <a:lvl3pPr lvl="2" rtl="0" algn="l">
              <a:lnSpc>
                <a:spcPct val="85000"/>
              </a:lnSpc>
              <a:spcBef>
                <a:spcPts val="0"/>
              </a:spcBef>
              <a:spcAft>
                <a:spcPts val="0"/>
              </a:spcAft>
              <a:buSzPts val="5000"/>
              <a:buNone/>
              <a:defRPr sz="5000"/>
            </a:lvl3pPr>
            <a:lvl4pPr lvl="3" rtl="0" algn="l">
              <a:lnSpc>
                <a:spcPct val="85000"/>
              </a:lnSpc>
              <a:spcBef>
                <a:spcPts val="0"/>
              </a:spcBef>
              <a:spcAft>
                <a:spcPts val="0"/>
              </a:spcAft>
              <a:buSzPts val="5000"/>
              <a:buNone/>
              <a:defRPr sz="5000"/>
            </a:lvl4pPr>
            <a:lvl5pPr lvl="4" rtl="0" algn="l">
              <a:lnSpc>
                <a:spcPct val="85000"/>
              </a:lnSpc>
              <a:spcBef>
                <a:spcPts val="0"/>
              </a:spcBef>
              <a:spcAft>
                <a:spcPts val="0"/>
              </a:spcAft>
              <a:buSzPts val="5000"/>
              <a:buNone/>
              <a:defRPr sz="5000"/>
            </a:lvl5pPr>
            <a:lvl6pPr lvl="5" rtl="0" algn="l">
              <a:lnSpc>
                <a:spcPct val="85000"/>
              </a:lnSpc>
              <a:spcBef>
                <a:spcPts val="0"/>
              </a:spcBef>
              <a:spcAft>
                <a:spcPts val="0"/>
              </a:spcAft>
              <a:buSzPts val="5000"/>
              <a:buNone/>
              <a:defRPr sz="5000"/>
            </a:lvl6pPr>
            <a:lvl7pPr lvl="6" rtl="0" algn="l">
              <a:lnSpc>
                <a:spcPct val="85000"/>
              </a:lnSpc>
              <a:spcBef>
                <a:spcPts val="0"/>
              </a:spcBef>
              <a:spcAft>
                <a:spcPts val="0"/>
              </a:spcAft>
              <a:buSzPts val="5000"/>
              <a:buNone/>
              <a:defRPr sz="5000"/>
            </a:lvl7pPr>
            <a:lvl8pPr lvl="7" rtl="0" algn="l">
              <a:lnSpc>
                <a:spcPct val="85000"/>
              </a:lnSpc>
              <a:spcBef>
                <a:spcPts val="0"/>
              </a:spcBef>
              <a:spcAft>
                <a:spcPts val="0"/>
              </a:spcAft>
              <a:buSzPts val="5000"/>
              <a:buNone/>
              <a:defRPr sz="5000"/>
            </a:lvl8pPr>
            <a:lvl9pPr lvl="8" rtl="0" algn="l">
              <a:lnSpc>
                <a:spcPct val="85000"/>
              </a:lnSpc>
              <a:spcBef>
                <a:spcPts val="0"/>
              </a:spcBef>
              <a:spcAft>
                <a:spcPts val="0"/>
              </a:spcAft>
              <a:buSzPts val="5000"/>
              <a:buNone/>
              <a:defRPr sz="5000"/>
            </a:lvl9pPr>
          </a:lstStyle>
          <a:p/>
        </p:txBody>
      </p:sp>
      <p:sp>
        <p:nvSpPr>
          <p:cNvPr id="67" name="Google Shape;67;p9"/>
          <p:cNvSpPr txBox="1"/>
          <p:nvPr>
            <p:ph idx="12" type="sldNum"/>
          </p:nvPr>
        </p:nvSpPr>
        <p:spPr>
          <a:xfrm>
            <a:off x="8432800" y="4724400"/>
            <a:ext cx="254100" cy="155700"/>
          </a:xfrm>
          <a:prstGeom prst="rect">
            <a:avLst/>
          </a:prstGeom>
          <a:noFill/>
          <a:ln>
            <a:noFill/>
          </a:ln>
        </p:spPr>
        <p:txBody>
          <a:bodyPr anchorCtr="0" anchor="b" bIns="0" lIns="0" spcFirstLastPara="1" rIns="0" wrap="square" tIns="0">
            <a:noAutofit/>
          </a:bodyPr>
          <a:lstStyle>
            <a:lvl1pPr indent="0" lvl="0" marL="0" marR="0" rtl="0" algn="r">
              <a:spcBef>
                <a:spcPts val="0"/>
              </a:spcBef>
              <a:spcAft>
                <a:spcPts val="0"/>
              </a:spcAft>
              <a:buNone/>
              <a:defRPr i="0" u="none" cap="none" strike="noStrike"/>
            </a:lvl1pPr>
            <a:lvl2pPr indent="0" lvl="1" marL="0" marR="0" rtl="0" algn="r">
              <a:spcBef>
                <a:spcPts val="0"/>
              </a:spcBef>
              <a:spcAft>
                <a:spcPts val="0"/>
              </a:spcAft>
              <a:buNone/>
              <a:defRPr i="0" u="none" cap="none" strike="noStrike"/>
            </a:lvl2pPr>
            <a:lvl3pPr indent="0" lvl="2" marL="0" marR="0" rtl="0" algn="r">
              <a:spcBef>
                <a:spcPts val="0"/>
              </a:spcBef>
              <a:spcAft>
                <a:spcPts val="0"/>
              </a:spcAft>
              <a:buNone/>
              <a:defRPr i="0" u="none" cap="none" strike="noStrike"/>
            </a:lvl3pPr>
            <a:lvl4pPr indent="0" lvl="3" marL="0" marR="0" rtl="0" algn="r">
              <a:spcBef>
                <a:spcPts val="0"/>
              </a:spcBef>
              <a:spcAft>
                <a:spcPts val="0"/>
              </a:spcAft>
              <a:buNone/>
              <a:defRPr i="0" u="none" cap="none" strike="noStrike"/>
            </a:lvl4pPr>
            <a:lvl5pPr indent="0" lvl="4" marL="0" marR="0" rtl="0" algn="r">
              <a:spcBef>
                <a:spcPts val="0"/>
              </a:spcBef>
              <a:spcAft>
                <a:spcPts val="0"/>
              </a:spcAft>
              <a:buNone/>
              <a:defRPr i="0" u="none" cap="none" strike="noStrike"/>
            </a:lvl5pPr>
            <a:lvl6pPr indent="0" lvl="5" marL="0" marR="0" rtl="0" algn="r">
              <a:spcBef>
                <a:spcPts val="0"/>
              </a:spcBef>
              <a:spcAft>
                <a:spcPts val="0"/>
              </a:spcAft>
              <a:buNone/>
              <a:defRPr i="0" u="none" cap="none" strike="noStrike"/>
            </a:lvl6pPr>
            <a:lvl7pPr indent="0" lvl="6" marL="0" marR="0" rtl="0" algn="r">
              <a:spcBef>
                <a:spcPts val="0"/>
              </a:spcBef>
              <a:spcAft>
                <a:spcPts val="0"/>
              </a:spcAft>
              <a:buNone/>
              <a:defRPr i="0" u="none" cap="none" strike="noStrike"/>
            </a:lvl7pPr>
            <a:lvl8pPr indent="0" lvl="7" marL="0" marR="0" rtl="0" algn="r">
              <a:spcBef>
                <a:spcPts val="0"/>
              </a:spcBef>
              <a:spcAft>
                <a:spcPts val="0"/>
              </a:spcAft>
              <a:buNone/>
              <a:defRPr i="0" u="none" cap="none" strike="noStrike"/>
            </a:lvl8pPr>
            <a:lvl9pPr indent="0" lvl="8" marL="0" marR="0" rtl="0" algn="r">
              <a:spcBef>
                <a:spcPts val="0"/>
              </a:spcBef>
              <a:spcAft>
                <a:spcPts val="0"/>
              </a:spcAft>
              <a:buNone/>
              <a:defRPr i="0" u="none" cap="none" strike="noStrike"/>
            </a:lvl9pPr>
          </a:lstStyle>
          <a:p>
            <a:pPr indent="0" lvl="0" marL="0" rtl="0" algn="r">
              <a:spcBef>
                <a:spcPts val="0"/>
              </a:spcBef>
              <a:spcAft>
                <a:spcPts val="0"/>
              </a:spcAft>
              <a:buNone/>
            </a:pPr>
            <a:fld id="{00000000-1234-1234-1234-123412341234}" type="slidenum">
              <a:rPr lang="en-US"/>
              <a:t>‹#›</a:t>
            </a:fld>
            <a:endParaRPr/>
          </a:p>
        </p:txBody>
      </p:sp>
      <p:sp>
        <p:nvSpPr>
          <p:cNvPr id="68" name="Google Shape;68;p9"/>
          <p:cNvSpPr txBox="1"/>
          <p:nvPr>
            <p:ph idx="2" type="title"/>
          </p:nvPr>
        </p:nvSpPr>
        <p:spPr>
          <a:xfrm>
            <a:off x="3337750" y="625800"/>
            <a:ext cx="5349000" cy="579300"/>
          </a:xfrm>
          <a:prstGeom prst="rect">
            <a:avLst/>
          </a:prstGeom>
        </p:spPr>
        <p:txBody>
          <a:bodyPr anchorCtr="0" anchor="t" bIns="0" lIns="0" spcFirstLastPara="1" rIns="0" wrap="square" tIns="45700">
            <a:noAutofit/>
          </a:bodyPr>
          <a:lstStyle>
            <a:lvl1pPr lvl="0" rtl="0">
              <a:spcBef>
                <a:spcPts val="0"/>
              </a:spcBef>
              <a:spcAft>
                <a:spcPts val="0"/>
              </a:spcAft>
              <a:buNone/>
              <a:defRPr sz="1400">
                <a:solidFill>
                  <a:schemeClr val="lt1"/>
                </a:solidFill>
                <a:latin typeface="Crimson Pro Medium"/>
                <a:ea typeface="Crimson Pro Medium"/>
                <a:cs typeface="Crimson Pro Medium"/>
                <a:sym typeface="Crimson Pro Medium"/>
              </a:defRPr>
            </a:lvl1pPr>
            <a:lvl2pPr lvl="1" rtl="0">
              <a:spcBef>
                <a:spcPts val="0"/>
              </a:spcBef>
              <a:spcAft>
                <a:spcPts val="0"/>
              </a:spcAft>
              <a:buNone/>
              <a:defRPr>
                <a:solidFill>
                  <a:schemeClr val="lt1"/>
                </a:solidFill>
                <a:latin typeface="Crimson Pro Medium"/>
                <a:ea typeface="Crimson Pro Medium"/>
                <a:cs typeface="Crimson Pro Medium"/>
                <a:sym typeface="Crimson Pro Medium"/>
              </a:defRPr>
            </a:lvl2pPr>
            <a:lvl3pPr lvl="2" rtl="0">
              <a:spcBef>
                <a:spcPts val="0"/>
              </a:spcBef>
              <a:spcAft>
                <a:spcPts val="0"/>
              </a:spcAft>
              <a:buNone/>
              <a:defRPr>
                <a:solidFill>
                  <a:schemeClr val="lt1"/>
                </a:solidFill>
                <a:latin typeface="Crimson Pro Medium"/>
                <a:ea typeface="Crimson Pro Medium"/>
                <a:cs typeface="Crimson Pro Medium"/>
                <a:sym typeface="Crimson Pro Medium"/>
              </a:defRPr>
            </a:lvl3pPr>
            <a:lvl4pPr lvl="3" rtl="0">
              <a:spcBef>
                <a:spcPts val="0"/>
              </a:spcBef>
              <a:spcAft>
                <a:spcPts val="0"/>
              </a:spcAft>
              <a:buNone/>
              <a:defRPr>
                <a:solidFill>
                  <a:schemeClr val="lt1"/>
                </a:solidFill>
                <a:latin typeface="Crimson Pro Medium"/>
                <a:ea typeface="Crimson Pro Medium"/>
                <a:cs typeface="Crimson Pro Medium"/>
                <a:sym typeface="Crimson Pro Medium"/>
              </a:defRPr>
            </a:lvl4pPr>
            <a:lvl5pPr lvl="4" rtl="0">
              <a:spcBef>
                <a:spcPts val="0"/>
              </a:spcBef>
              <a:spcAft>
                <a:spcPts val="0"/>
              </a:spcAft>
              <a:buNone/>
              <a:defRPr>
                <a:solidFill>
                  <a:schemeClr val="lt1"/>
                </a:solidFill>
                <a:latin typeface="Crimson Pro Medium"/>
                <a:ea typeface="Crimson Pro Medium"/>
                <a:cs typeface="Crimson Pro Medium"/>
                <a:sym typeface="Crimson Pro Medium"/>
              </a:defRPr>
            </a:lvl5pPr>
            <a:lvl6pPr lvl="5" rtl="0">
              <a:spcBef>
                <a:spcPts val="0"/>
              </a:spcBef>
              <a:spcAft>
                <a:spcPts val="0"/>
              </a:spcAft>
              <a:buNone/>
              <a:defRPr>
                <a:solidFill>
                  <a:schemeClr val="lt1"/>
                </a:solidFill>
                <a:latin typeface="Crimson Pro Medium"/>
                <a:ea typeface="Crimson Pro Medium"/>
                <a:cs typeface="Crimson Pro Medium"/>
                <a:sym typeface="Crimson Pro Medium"/>
              </a:defRPr>
            </a:lvl6pPr>
            <a:lvl7pPr lvl="6" rtl="0">
              <a:spcBef>
                <a:spcPts val="0"/>
              </a:spcBef>
              <a:spcAft>
                <a:spcPts val="0"/>
              </a:spcAft>
              <a:buNone/>
              <a:defRPr>
                <a:solidFill>
                  <a:schemeClr val="lt1"/>
                </a:solidFill>
                <a:latin typeface="Crimson Pro Medium"/>
                <a:ea typeface="Crimson Pro Medium"/>
                <a:cs typeface="Crimson Pro Medium"/>
                <a:sym typeface="Crimson Pro Medium"/>
              </a:defRPr>
            </a:lvl7pPr>
            <a:lvl8pPr lvl="7" rtl="0">
              <a:spcBef>
                <a:spcPts val="0"/>
              </a:spcBef>
              <a:spcAft>
                <a:spcPts val="0"/>
              </a:spcAft>
              <a:buNone/>
              <a:defRPr>
                <a:solidFill>
                  <a:schemeClr val="lt1"/>
                </a:solidFill>
                <a:latin typeface="Crimson Pro Medium"/>
                <a:ea typeface="Crimson Pro Medium"/>
                <a:cs typeface="Crimson Pro Medium"/>
                <a:sym typeface="Crimson Pro Medium"/>
              </a:defRPr>
            </a:lvl8pPr>
            <a:lvl9pPr lvl="8" rtl="0">
              <a:spcBef>
                <a:spcPts val="0"/>
              </a:spcBef>
              <a:spcAft>
                <a:spcPts val="0"/>
              </a:spcAft>
              <a:buNone/>
              <a:defRPr>
                <a:solidFill>
                  <a:schemeClr val="lt1"/>
                </a:solidFill>
                <a:latin typeface="Crimson Pro Medium"/>
                <a:ea typeface="Crimson Pro Medium"/>
                <a:cs typeface="Crimson Pro Medium"/>
                <a:sym typeface="Crimson Pro Medium"/>
              </a:defRPr>
            </a:lvl9pPr>
          </a:lstStyle>
          <a:p/>
        </p:txBody>
      </p:sp>
      <p:cxnSp>
        <p:nvCxnSpPr>
          <p:cNvPr id="69" name="Google Shape;69;p9"/>
          <p:cNvCxnSpPr/>
          <p:nvPr/>
        </p:nvCxnSpPr>
        <p:spPr>
          <a:xfrm>
            <a:off x="3319463" y="496888"/>
            <a:ext cx="5367300" cy="0"/>
          </a:xfrm>
          <a:prstGeom prst="straightConnector1">
            <a:avLst/>
          </a:prstGeom>
          <a:noFill/>
          <a:ln cap="flat" cmpd="sng" w="19050">
            <a:solidFill>
              <a:schemeClr val="accent3"/>
            </a:solidFill>
            <a:prstDash val="solid"/>
            <a:round/>
            <a:headEnd len="sm" w="sm" type="none"/>
            <a:tailEnd len="sm" w="sm" type="none"/>
          </a:ln>
        </p:spPr>
      </p:cxnSp>
      <p:sp>
        <p:nvSpPr>
          <p:cNvPr id="70" name="Google Shape;70;p9"/>
          <p:cNvSpPr/>
          <p:nvPr/>
        </p:nvSpPr>
        <p:spPr>
          <a:xfrm>
            <a:off x="1036675" y="4721953"/>
            <a:ext cx="3440100" cy="160500"/>
          </a:xfrm>
          <a:prstGeom prst="rect">
            <a:avLst/>
          </a:prstGeom>
          <a:noFill/>
          <a:ln>
            <a:noFill/>
          </a:ln>
        </p:spPr>
        <p:txBody>
          <a:bodyPr anchorCtr="0" anchor="t" bIns="0" lIns="0" spcFirstLastPara="1" rIns="0" wrap="square" tIns="0">
            <a:noAutofit/>
          </a:bodyPr>
          <a:lstStyle/>
          <a:p>
            <a:pPr indent="0" lvl="0" marL="0" rtl="0" algn="l">
              <a:lnSpc>
                <a:spcPct val="80000"/>
              </a:lnSpc>
              <a:spcBef>
                <a:spcPts val="700"/>
              </a:spcBef>
              <a:spcAft>
                <a:spcPts val="0"/>
              </a:spcAft>
              <a:buClr>
                <a:srgbClr val="EFEFEF"/>
              </a:buClr>
              <a:buSzPts val="2300"/>
              <a:buFont typeface="Helvetica Neue"/>
              <a:buNone/>
            </a:pPr>
            <a:r>
              <a:rPr lang="en-US" sz="700">
                <a:solidFill>
                  <a:schemeClr val="lt2"/>
                </a:solidFill>
                <a:latin typeface="Crimson Pro"/>
                <a:ea typeface="Crimson Pro"/>
                <a:cs typeface="Crimson Pro"/>
                <a:sym typeface="Crimson Pro"/>
              </a:rPr>
              <a:t>Proprietary and Confidential — Not for distribution.</a:t>
            </a:r>
            <a:endParaRPr sz="700">
              <a:solidFill>
                <a:schemeClr val="lt2"/>
              </a:solidFill>
              <a:latin typeface="Crimson Pro"/>
              <a:ea typeface="Crimson Pro"/>
              <a:cs typeface="Crimson Pro"/>
              <a:sym typeface="Crimson Pro"/>
            </a:endParaRPr>
          </a:p>
        </p:txBody>
      </p:sp>
      <p:pic>
        <p:nvPicPr>
          <p:cNvPr id="71" name="Google Shape;71;p9"/>
          <p:cNvPicPr preferRelativeResize="0"/>
          <p:nvPr/>
        </p:nvPicPr>
        <p:blipFill>
          <a:blip r:embed="rId2">
            <a:alphaModFix/>
          </a:blip>
          <a:stretch>
            <a:fillRect/>
          </a:stretch>
        </p:blipFill>
        <p:spPr>
          <a:xfrm>
            <a:off x="382232" y="4737040"/>
            <a:ext cx="492641" cy="160500"/>
          </a:xfrm>
          <a:prstGeom prst="rect">
            <a:avLst/>
          </a:prstGeom>
          <a:noFill/>
          <a:ln>
            <a:noFill/>
          </a:ln>
        </p:spPr>
      </p:pic>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Section Divider - Peach" showMasterSp="0">
  <p:cSld name="3_Transition - Navy_1_1">
    <p:bg>
      <p:bgPr>
        <a:solidFill>
          <a:schemeClr val="dk1"/>
        </a:solidFill>
      </p:bgPr>
    </p:bg>
    <p:spTree>
      <p:nvGrpSpPr>
        <p:cNvPr id="72" name="Shape 72"/>
        <p:cNvGrpSpPr/>
        <p:nvPr/>
      </p:nvGrpSpPr>
      <p:grpSpPr>
        <a:xfrm>
          <a:off x="0" y="0"/>
          <a:ext cx="0" cy="0"/>
          <a:chOff x="0" y="0"/>
          <a:chExt cx="0" cy="0"/>
        </a:xfrm>
      </p:grpSpPr>
      <p:sp>
        <p:nvSpPr>
          <p:cNvPr id="73" name="Google Shape;73;p10"/>
          <p:cNvSpPr txBox="1"/>
          <p:nvPr>
            <p:ph type="ctrTitle"/>
          </p:nvPr>
        </p:nvSpPr>
        <p:spPr>
          <a:xfrm>
            <a:off x="3319272" y="1457136"/>
            <a:ext cx="5367600" cy="1102500"/>
          </a:xfrm>
          <a:prstGeom prst="rect">
            <a:avLst/>
          </a:prstGeom>
          <a:noFill/>
          <a:ln>
            <a:noFill/>
          </a:ln>
        </p:spPr>
        <p:txBody>
          <a:bodyPr anchorCtr="0" anchor="t" bIns="0" lIns="0" spcFirstLastPara="1" rIns="0" wrap="square" tIns="0">
            <a:noAutofit/>
          </a:bodyPr>
          <a:lstStyle>
            <a:lvl1pPr lvl="0" rtl="0" algn="l">
              <a:lnSpc>
                <a:spcPct val="80000"/>
              </a:lnSpc>
              <a:spcBef>
                <a:spcPts val="0"/>
              </a:spcBef>
              <a:spcAft>
                <a:spcPts val="0"/>
              </a:spcAft>
              <a:buClr>
                <a:schemeClr val="accent5"/>
              </a:buClr>
              <a:buSzPts val="5000"/>
              <a:buFont typeface="Hind Siliguri Medium"/>
              <a:buNone/>
              <a:defRPr sz="5000">
                <a:solidFill>
                  <a:schemeClr val="accent5"/>
                </a:solidFill>
                <a:latin typeface="Hind Siliguri Medium"/>
                <a:ea typeface="Hind Siliguri Medium"/>
                <a:cs typeface="Hind Siliguri Medium"/>
                <a:sym typeface="Hind Siliguri Medium"/>
              </a:defRPr>
            </a:lvl1pPr>
            <a:lvl2pPr lvl="1" rtl="0" algn="l">
              <a:lnSpc>
                <a:spcPct val="85000"/>
              </a:lnSpc>
              <a:spcBef>
                <a:spcPts val="0"/>
              </a:spcBef>
              <a:spcAft>
                <a:spcPts val="0"/>
              </a:spcAft>
              <a:buSzPts val="5000"/>
              <a:buNone/>
              <a:defRPr sz="5000"/>
            </a:lvl2pPr>
            <a:lvl3pPr lvl="2" rtl="0" algn="l">
              <a:lnSpc>
                <a:spcPct val="85000"/>
              </a:lnSpc>
              <a:spcBef>
                <a:spcPts val="0"/>
              </a:spcBef>
              <a:spcAft>
                <a:spcPts val="0"/>
              </a:spcAft>
              <a:buSzPts val="5000"/>
              <a:buNone/>
              <a:defRPr sz="5000"/>
            </a:lvl3pPr>
            <a:lvl4pPr lvl="3" rtl="0" algn="l">
              <a:lnSpc>
                <a:spcPct val="85000"/>
              </a:lnSpc>
              <a:spcBef>
                <a:spcPts val="0"/>
              </a:spcBef>
              <a:spcAft>
                <a:spcPts val="0"/>
              </a:spcAft>
              <a:buSzPts val="5000"/>
              <a:buNone/>
              <a:defRPr sz="5000"/>
            </a:lvl4pPr>
            <a:lvl5pPr lvl="4" rtl="0" algn="l">
              <a:lnSpc>
                <a:spcPct val="85000"/>
              </a:lnSpc>
              <a:spcBef>
                <a:spcPts val="0"/>
              </a:spcBef>
              <a:spcAft>
                <a:spcPts val="0"/>
              </a:spcAft>
              <a:buSzPts val="5000"/>
              <a:buNone/>
              <a:defRPr sz="5000"/>
            </a:lvl5pPr>
            <a:lvl6pPr lvl="5" rtl="0" algn="l">
              <a:lnSpc>
                <a:spcPct val="85000"/>
              </a:lnSpc>
              <a:spcBef>
                <a:spcPts val="0"/>
              </a:spcBef>
              <a:spcAft>
                <a:spcPts val="0"/>
              </a:spcAft>
              <a:buSzPts val="5000"/>
              <a:buNone/>
              <a:defRPr sz="5000"/>
            </a:lvl6pPr>
            <a:lvl7pPr lvl="6" rtl="0" algn="l">
              <a:lnSpc>
                <a:spcPct val="85000"/>
              </a:lnSpc>
              <a:spcBef>
                <a:spcPts val="0"/>
              </a:spcBef>
              <a:spcAft>
                <a:spcPts val="0"/>
              </a:spcAft>
              <a:buSzPts val="5000"/>
              <a:buNone/>
              <a:defRPr sz="5000"/>
            </a:lvl7pPr>
            <a:lvl8pPr lvl="7" rtl="0" algn="l">
              <a:lnSpc>
                <a:spcPct val="85000"/>
              </a:lnSpc>
              <a:spcBef>
                <a:spcPts val="0"/>
              </a:spcBef>
              <a:spcAft>
                <a:spcPts val="0"/>
              </a:spcAft>
              <a:buSzPts val="5000"/>
              <a:buNone/>
              <a:defRPr sz="5000"/>
            </a:lvl8pPr>
            <a:lvl9pPr lvl="8" rtl="0" algn="l">
              <a:lnSpc>
                <a:spcPct val="85000"/>
              </a:lnSpc>
              <a:spcBef>
                <a:spcPts val="0"/>
              </a:spcBef>
              <a:spcAft>
                <a:spcPts val="0"/>
              </a:spcAft>
              <a:buSzPts val="5000"/>
              <a:buNone/>
              <a:defRPr sz="5000"/>
            </a:lvl9pPr>
          </a:lstStyle>
          <a:p/>
        </p:txBody>
      </p:sp>
      <p:sp>
        <p:nvSpPr>
          <p:cNvPr id="74" name="Google Shape;74;p10"/>
          <p:cNvSpPr txBox="1"/>
          <p:nvPr>
            <p:ph idx="12" type="sldNum"/>
          </p:nvPr>
        </p:nvSpPr>
        <p:spPr>
          <a:xfrm>
            <a:off x="8432800" y="4724400"/>
            <a:ext cx="254100" cy="155700"/>
          </a:xfrm>
          <a:prstGeom prst="rect">
            <a:avLst/>
          </a:prstGeom>
          <a:noFill/>
          <a:ln>
            <a:noFill/>
          </a:ln>
        </p:spPr>
        <p:txBody>
          <a:bodyPr anchorCtr="0" anchor="b" bIns="0" lIns="0" spcFirstLastPara="1" rIns="0" wrap="square" tIns="0">
            <a:noAutofit/>
          </a:bodyPr>
          <a:lstStyle>
            <a:lvl1pPr indent="0" lvl="0" marL="0" marR="0" rtl="0" algn="r">
              <a:spcBef>
                <a:spcPts val="0"/>
              </a:spcBef>
              <a:spcAft>
                <a:spcPts val="0"/>
              </a:spcAft>
              <a:buNone/>
              <a:defRPr i="0" u="none" cap="none" strike="noStrike"/>
            </a:lvl1pPr>
            <a:lvl2pPr indent="0" lvl="1" marL="0" marR="0" rtl="0" algn="r">
              <a:spcBef>
                <a:spcPts val="0"/>
              </a:spcBef>
              <a:spcAft>
                <a:spcPts val="0"/>
              </a:spcAft>
              <a:buNone/>
              <a:defRPr i="0" u="none" cap="none" strike="noStrike"/>
            </a:lvl2pPr>
            <a:lvl3pPr indent="0" lvl="2" marL="0" marR="0" rtl="0" algn="r">
              <a:spcBef>
                <a:spcPts val="0"/>
              </a:spcBef>
              <a:spcAft>
                <a:spcPts val="0"/>
              </a:spcAft>
              <a:buNone/>
              <a:defRPr i="0" u="none" cap="none" strike="noStrike"/>
            </a:lvl3pPr>
            <a:lvl4pPr indent="0" lvl="3" marL="0" marR="0" rtl="0" algn="r">
              <a:spcBef>
                <a:spcPts val="0"/>
              </a:spcBef>
              <a:spcAft>
                <a:spcPts val="0"/>
              </a:spcAft>
              <a:buNone/>
              <a:defRPr i="0" u="none" cap="none" strike="noStrike"/>
            </a:lvl4pPr>
            <a:lvl5pPr indent="0" lvl="4" marL="0" marR="0" rtl="0" algn="r">
              <a:spcBef>
                <a:spcPts val="0"/>
              </a:spcBef>
              <a:spcAft>
                <a:spcPts val="0"/>
              </a:spcAft>
              <a:buNone/>
              <a:defRPr i="0" u="none" cap="none" strike="noStrike"/>
            </a:lvl5pPr>
            <a:lvl6pPr indent="0" lvl="5" marL="0" marR="0" rtl="0" algn="r">
              <a:spcBef>
                <a:spcPts val="0"/>
              </a:spcBef>
              <a:spcAft>
                <a:spcPts val="0"/>
              </a:spcAft>
              <a:buNone/>
              <a:defRPr i="0" u="none" cap="none" strike="noStrike"/>
            </a:lvl6pPr>
            <a:lvl7pPr indent="0" lvl="6" marL="0" marR="0" rtl="0" algn="r">
              <a:spcBef>
                <a:spcPts val="0"/>
              </a:spcBef>
              <a:spcAft>
                <a:spcPts val="0"/>
              </a:spcAft>
              <a:buNone/>
              <a:defRPr i="0" u="none" cap="none" strike="noStrike"/>
            </a:lvl7pPr>
            <a:lvl8pPr indent="0" lvl="7" marL="0" marR="0" rtl="0" algn="r">
              <a:spcBef>
                <a:spcPts val="0"/>
              </a:spcBef>
              <a:spcAft>
                <a:spcPts val="0"/>
              </a:spcAft>
              <a:buNone/>
              <a:defRPr i="0" u="none" cap="none" strike="noStrike"/>
            </a:lvl8pPr>
            <a:lvl9pPr indent="0" lvl="8" marL="0" marR="0" rtl="0" algn="r">
              <a:spcBef>
                <a:spcPts val="0"/>
              </a:spcBef>
              <a:spcAft>
                <a:spcPts val="0"/>
              </a:spcAft>
              <a:buNone/>
              <a:defRPr i="0" u="none" cap="none" strike="noStrike"/>
            </a:lvl9pPr>
          </a:lstStyle>
          <a:p>
            <a:pPr indent="0" lvl="0" marL="0" rtl="0" algn="r">
              <a:spcBef>
                <a:spcPts val="0"/>
              </a:spcBef>
              <a:spcAft>
                <a:spcPts val="0"/>
              </a:spcAft>
              <a:buNone/>
            </a:pPr>
            <a:fld id="{00000000-1234-1234-1234-123412341234}" type="slidenum">
              <a:rPr lang="en-US"/>
              <a:t>‹#›</a:t>
            </a:fld>
            <a:endParaRPr/>
          </a:p>
        </p:txBody>
      </p:sp>
      <p:sp>
        <p:nvSpPr>
          <p:cNvPr id="75" name="Google Shape;75;p10"/>
          <p:cNvSpPr txBox="1"/>
          <p:nvPr>
            <p:ph idx="2" type="title"/>
          </p:nvPr>
        </p:nvSpPr>
        <p:spPr>
          <a:xfrm>
            <a:off x="3337750" y="625800"/>
            <a:ext cx="5349000" cy="579300"/>
          </a:xfrm>
          <a:prstGeom prst="rect">
            <a:avLst/>
          </a:prstGeom>
        </p:spPr>
        <p:txBody>
          <a:bodyPr anchorCtr="0" anchor="t" bIns="0" lIns="0" spcFirstLastPara="1" rIns="0" wrap="square" tIns="45700">
            <a:noAutofit/>
          </a:bodyPr>
          <a:lstStyle>
            <a:lvl1pPr lvl="0" rtl="0">
              <a:spcBef>
                <a:spcPts val="0"/>
              </a:spcBef>
              <a:spcAft>
                <a:spcPts val="0"/>
              </a:spcAft>
              <a:buNone/>
              <a:defRPr sz="1400">
                <a:solidFill>
                  <a:schemeClr val="lt1"/>
                </a:solidFill>
                <a:latin typeface="Crimson Pro Medium"/>
                <a:ea typeface="Crimson Pro Medium"/>
                <a:cs typeface="Crimson Pro Medium"/>
                <a:sym typeface="Crimson Pro Medium"/>
              </a:defRPr>
            </a:lvl1pPr>
            <a:lvl2pPr lvl="1" rtl="0">
              <a:spcBef>
                <a:spcPts val="0"/>
              </a:spcBef>
              <a:spcAft>
                <a:spcPts val="0"/>
              </a:spcAft>
              <a:buNone/>
              <a:defRPr>
                <a:solidFill>
                  <a:schemeClr val="lt1"/>
                </a:solidFill>
                <a:latin typeface="Crimson Pro Medium"/>
                <a:ea typeface="Crimson Pro Medium"/>
                <a:cs typeface="Crimson Pro Medium"/>
                <a:sym typeface="Crimson Pro Medium"/>
              </a:defRPr>
            </a:lvl2pPr>
            <a:lvl3pPr lvl="2" rtl="0">
              <a:spcBef>
                <a:spcPts val="0"/>
              </a:spcBef>
              <a:spcAft>
                <a:spcPts val="0"/>
              </a:spcAft>
              <a:buNone/>
              <a:defRPr>
                <a:solidFill>
                  <a:schemeClr val="lt1"/>
                </a:solidFill>
                <a:latin typeface="Crimson Pro Medium"/>
                <a:ea typeface="Crimson Pro Medium"/>
                <a:cs typeface="Crimson Pro Medium"/>
                <a:sym typeface="Crimson Pro Medium"/>
              </a:defRPr>
            </a:lvl3pPr>
            <a:lvl4pPr lvl="3" rtl="0">
              <a:spcBef>
                <a:spcPts val="0"/>
              </a:spcBef>
              <a:spcAft>
                <a:spcPts val="0"/>
              </a:spcAft>
              <a:buNone/>
              <a:defRPr>
                <a:solidFill>
                  <a:schemeClr val="lt1"/>
                </a:solidFill>
                <a:latin typeface="Crimson Pro Medium"/>
                <a:ea typeface="Crimson Pro Medium"/>
                <a:cs typeface="Crimson Pro Medium"/>
                <a:sym typeface="Crimson Pro Medium"/>
              </a:defRPr>
            </a:lvl4pPr>
            <a:lvl5pPr lvl="4" rtl="0">
              <a:spcBef>
                <a:spcPts val="0"/>
              </a:spcBef>
              <a:spcAft>
                <a:spcPts val="0"/>
              </a:spcAft>
              <a:buNone/>
              <a:defRPr>
                <a:solidFill>
                  <a:schemeClr val="lt1"/>
                </a:solidFill>
                <a:latin typeface="Crimson Pro Medium"/>
                <a:ea typeface="Crimson Pro Medium"/>
                <a:cs typeface="Crimson Pro Medium"/>
                <a:sym typeface="Crimson Pro Medium"/>
              </a:defRPr>
            </a:lvl5pPr>
            <a:lvl6pPr lvl="5" rtl="0">
              <a:spcBef>
                <a:spcPts val="0"/>
              </a:spcBef>
              <a:spcAft>
                <a:spcPts val="0"/>
              </a:spcAft>
              <a:buNone/>
              <a:defRPr>
                <a:solidFill>
                  <a:schemeClr val="lt1"/>
                </a:solidFill>
                <a:latin typeface="Crimson Pro Medium"/>
                <a:ea typeface="Crimson Pro Medium"/>
                <a:cs typeface="Crimson Pro Medium"/>
                <a:sym typeface="Crimson Pro Medium"/>
              </a:defRPr>
            </a:lvl6pPr>
            <a:lvl7pPr lvl="6" rtl="0">
              <a:spcBef>
                <a:spcPts val="0"/>
              </a:spcBef>
              <a:spcAft>
                <a:spcPts val="0"/>
              </a:spcAft>
              <a:buNone/>
              <a:defRPr>
                <a:solidFill>
                  <a:schemeClr val="lt1"/>
                </a:solidFill>
                <a:latin typeface="Crimson Pro Medium"/>
                <a:ea typeface="Crimson Pro Medium"/>
                <a:cs typeface="Crimson Pro Medium"/>
                <a:sym typeface="Crimson Pro Medium"/>
              </a:defRPr>
            </a:lvl7pPr>
            <a:lvl8pPr lvl="7" rtl="0">
              <a:spcBef>
                <a:spcPts val="0"/>
              </a:spcBef>
              <a:spcAft>
                <a:spcPts val="0"/>
              </a:spcAft>
              <a:buNone/>
              <a:defRPr>
                <a:solidFill>
                  <a:schemeClr val="lt1"/>
                </a:solidFill>
                <a:latin typeface="Crimson Pro Medium"/>
                <a:ea typeface="Crimson Pro Medium"/>
                <a:cs typeface="Crimson Pro Medium"/>
                <a:sym typeface="Crimson Pro Medium"/>
              </a:defRPr>
            </a:lvl8pPr>
            <a:lvl9pPr lvl="8" rtl="0">
              <a:spcBef>
                <a:spcPts val="0"/>
              </a:spcBef>
              <a:spcAft>
                <a:spcPts val="0"/>
              </a:spcAft>
              <a:buNone/>
              <a:defRPr>
                <a:solidFill>
                  <a:schemeClr val="lt1"/>
                </a:solidFill>
                <a:latin typeface="Crimson Pro Medium"/>
                <a:ea typeface="Crimson Pro Medium"/>
                <a:cs typeface="Crimson Pro Medium"/>
                <a:sym typeface="Crimson Pro Medium"/>
              </a:defRPr>
            </a:lvl9pPr>
          </a:lstStyle>
          <a:p/>
        </p:txBody>
      </p:sp>
      <p:cxnSp>
        <p:nvCxnSpPr>
          <p:cNvPr id="76" name="Google Shape;76;p10"/>
          <p:cNvCxnSpPr/>
          <p:nvPr/>
        </p:nvCxnSpPr>
        <p:spPr>
          <a:xfrm>
            <a:off x="3319463" y="496888"/>
            <a:ext cx="5367300" cy="0"/>
          </a:xfrm>
          <a:prstGeom prst="straightConnector1">
            <a:avLst/>
          </a:prstGeom>
          <a:noFill/>
          <a:ln cap="flat" cmpd="sng" w="19050">
            <a:solidFill>
              <a:schemeClr val="accent5"/>
            </a:solidFill>
            <a:prstDash val="solid"/>
            <a:round/>
            <a:headEnd len="sm" w="sm" type="none"/>
            <a:tailEnd len="sm" w="sm" type="none"/>
          </a:ln>
        </p:spPr>
      </p:cxnSp>
      <p:sp>
        <p:nvSpPr>
          <p:cNvPr id="77" name="Google Shape;77;p10"/>
          <p:cNvSpPr txBox="1"/>
          <p:nvPr>
            <p:ph idx="1" type="body"/>
          </p:nvPr>
        </p:nvSpPr>
        <p:spPr>
          <a:xfrm>
            <a:off x="3394350" y="2217425"/>
            <a:ext cx="5282700" cy="1102500"/>
          </a:xfrm>
          <a:prstGeom prst="rect">
            <a:avLst/>
          </a:prstGeom>
        </p:spPr>
        <p:txBody>
          <a:bodyPr anchorCtr="0" anchor="t" bIns="0" lIns="0" spcFirstLastPara="1" rIns="0" wrap="square" tIns="45700">
            <a:noAutofit/>
          </a:bodyPr>
          <a:lstStyle>
            <a:lvl1pPr indent="-228600" lvl="0" marL="457200" rtl="0">
              <a:lnSpc>
                <a:spcPct val="100000"/>
              </a:lnSpc>
              <a:spcBef>
                <a:spcPts val="280"/>
              </a:spcBef>
              <a:spcAft>
                <a:spcPts val="0"/>
              </a:spcAft>
              <a:buClr>
                <a:schemeClr val="lt1"/>
              </a:buClr>
              <a:buSzPts val="1200"/>
              <a:buNone/>
              <a:defRPr sz="1200">
                <a:solidFill>
                  <a:schemeClr val="lt1"/>
                </a:solidFill>
              </a:defRPr>
            </a:lvl1pPr>
            <a:lvl2pPr indent="-228600" lvl="1" marL="914400" rtl="0">
              <a:lnSpc>
                <a:spcPct val="100000"/>
              </a:lnSpc>
              <a:spcBef>
                <a:spcPts val="800"/>
              </a:spcBef>
              <a:spcAft>
                <a:spcPts val="0"/>
              </a:spcAft>
              <a:buClr>
                <a:schemeClr val="lt1"/>
              </a:buClr>
              <a:buSzPts val="1200"/>
              <a:buNone/>
              <a:defRPr sz="1200">
                <a:solidFill>
                  <a:schemeClr val="lt1"/>
                </a:solidFill>
              </a:defRPr>
            </a:lvl2pPr>
            <a:lvl3pPr indent="-228600" lvl="2" marL="1371600" rtl="0">
              <a:lnSpc>
                <a:spcPct val="100000"/>
              </a:lnSpc>
              <a:spcBef>
                <a:spcPts val="280"/>
              </a:spcBef>
              <a:spcAft>
                <a:spcPts val="0"/>
              </a:spcAft>
              <a:buClr>
                <a:schemeClr val="lt1"/>
              </a:buClr>
              <a:buSzPts val="1200"/>
              <a:buNone/>
              <a:defRPr sz="1200">
                <a:solidFill>
                  <a:schemeClr val="lt1"/>
                </a:solidFill>
              </a:defRPr>
            </a:lvl3pPr>
            <a:lvl4pPr indent="-228600" lvl="3" marL="1828800" rtl="0">
              <a:lnSpc>
                <a:spcPct val="100000"/>
              </a:lnSpc>
              <a:spcBef>
                <a:spcPts val="280"/>
              </a:spcBef>
              <a:spcAft>
                <a:spcPts val="0"/>
              </a:spcAft>
              <a:buClr>
                <a:schemeClr val="lt1"/>
              </a:buClr>
              <a:buSzPts val="1200"/>
              <a:buNone/>
              <a:defRPr sz="1200">
                <a:solidFill>
                  <a:schemeClr val="lt1"/>
                </a:solidFill>
              </a:defRPr>
            </a:lvl4pPr>
            <a:lvl5pPr indent="-228600" lvl="4" marL="2286000" rtl="0">
              <a:lnSpc>
                <a:spcPct val="100000"/>
              </a:lnSpc>
              <a:spcBef>
                <a:spcPts val="280"/>
              </a:spcBef>
              <a:spcAft>
                <a:spcPts val="0"/>
              </a:spcAft>
              <a:buClr>
                <a:schemeClr val="lt1"/>
              </a:buClr>
              <a:buSzPts val="1200"/>
              <a:buNone/>
              <a:defRPr sz="1200">
                <a:solidFill>
                  <a:schemeClr val="lt1"/>
                </a:solidFill>
              </a:defRPr>
            </a:lvl5pPr>
            <a:lvl6pPr indent="-304800" lvl="5" marL="2743200" rtl="0">
              <a:lnSpc>
                <a:spcPct val="100000"/>
              </a:lnSpc>
              <a:spcBef>
                <a:spcPts val="400"/>
              </a:spcBef>
              <a:spcAft>
                <a:spcPts val="0"/>
              </a:spcAft>
              <a:buClr>
                <a:schemeClr val="lt1"/>
              </a:buClr>
              <a:buSzPts val="1200"/>
              <a:buChar char="•"/>
              <a:defRPr sz="1200">
                <a:solidFill>
                  <a:schemeClr val="lt1"/>
                </a:solidFill>
              </a:defRPr>
            </a:lvl6pPr>
            <a:lvl7pPr indent="-304800" lvl="6" marL="3200400" rtl="0">
              <a:lnSpc>
                <a:spcPct val="100000"/>
              </a:lnSpc>
              <a:spcBef>
                <a:spcPts val="400"/>
              </a:spcBef>
              <a:spcAft>
                <a:spcPts val="0"/>
              </a:spcAft>
              <a:buClr>
                <a:schemeClr val="lt1"/>
              </a:buClr>
              <a:buSzPts val="1200"/>
              <a:buChar char="•"/>
              <a:defRPr sz="1200">
                <a:solidFill>
                  <a:schemeClr val="lt1"/>
                </a:solidFill>
              </a:defRPr>
            </a:lvl7pPr>
            <a:lvl8pPr indent="-304800" lvl="7" marL="3657600" rtl="0">
              <a:lnSpc>
                <a:spcPct val="100000"/>
              </a:lnSpc>
              <a:spcBef>
                <a:spcPts val="400"/>
              </a:spcBef>
              <a:spcAft>
                <a:spcPts val="0"/>
              </a:spcAft>
              <a:buClr>
                <a:schemeClr val="lt1"/>
              </a:buClr>
              <a:buSzPts val="1200"/>
              <a:buChar char="•"/>
              <a:defRPr sz="1200">
                <a:solidFill>
                  <a:schemeClr val="lt1"/>
                </a:solidFill>
              </a:defRPr>
            </a:lvl8pPr>
            <a:lvl9pPr indent="-304800" lvl="8" marL="4114800" rtl="0">
              <a:lnSpc>
                <a:spcPct val="100000"/>
              </a:lnSpc>
              <a:spcBef>
                <a:spcPts val="400"/>
              </a:spcBef>
              <a:spcAft>
                <a:spcPts val="0"/>
              </a:spcAft>
              <a:buClr>
                <a:schemeClr val="lt1"/>
              </a:buClr>
              <a:buSzPts val="1200"/>
              <a:buChar char="•"/>
              <a:defRPr sz="1200">
                <a:solidFill>
                  <a:schemeClr val="lt1"/>
                </a:solidFill>
              </a:defRPr>
            </a:lvl9pPr>
          </a:lstStyle>
          <a:p/>
        </p:txBody>
      </p:sp>
      <p:sp>
        <p:nvSpPr>
          <p:cNvPr id="78" name="Google Shape;78;p10"/>
          <p:cNvSpPr/>
          <p:nvPr/>
        </p:nvSpPr>
        <p:spPr>
          <a:xfrm>
            <a:off x="1036675" y="4721953"/>
            <a:ext cx="3440100" cy="160500"/>
          </a:xfrm>
          <a:prstGeom prst="rect">
            <a:avLst/>
          </a:prstGeom>
          <a:noFill/>
          <a:ln>
            <a:noFill/>
          </a:ln>
        </p:spPr>
        <p:txBody>
          <a:bodyPr anchorCtr="0" anchor="t" bIns="0" lIns="0" spcFirstLastPara="1" rIns="0" wrap="square" tIns="0">
            <a:noAutofit/>
          </a:bodyPr>
          <a:lstStyle/>
          <a:p>
            <a:pPr indent="0" lvl="0" marL="0" rtl="0" algn="l">
              <a:lnSpc>
                <a:spcPct val="80000"/>
              </a:lnSpc>
              <a:spcBef>
                <a:spcPts val="700"/>
              </a:spcBef>
              <a:spcAft>
                <a:spcPts val="0"/>
              </a:spcAft>
              <a:buClr>
                <a:srgbClr val="EFEFEF"/>
              </a:buClr>
              <a:buSzPts val="2300"/>
              <a:buFont typeface="Helvetica Neue"/>
              <a:buNone/>
            </a:pPr>
            <a:r>
              <a:rPr lang="en-US" sz="700">
                <a:solidFill>
                  <a:schemeClr val="lt2"/>
                </a:solidFill>
                <a:latin typeface="Crimson Pro"/>
                <a:ea typeface="Crimson Pro"/>
                <a:cs typeface="Crimson Pro"/>
                <a:sym typeface="Crimson Pro"/>
              </a:rPr>
              <a:t>Proprietary and Confidential — Not for distribution.</a:t>
            </a:r>
            <a:endParaRPr sz="700">
              <a:solidFill>
                <a:schemeClr val="lt2"/>
              </a:solidFill>
              <a:latin typeface="Crimson Pro"/>
              <a:ea typeface="Crimson Pro"/>
              <a:cs typeface="Crimson Pro"/>
              <a:sym typeface="Crimson Pro"/>
            </a:endParaRPr>
          </a:p>
        </p:txBody>
      </p:sp>
      <p:pic>
        <p:nvPicPr>
          <p:cNvPr id="79" name="Google Shape;79;p10"/>
          <p:cNvPicPr preferRelativeResize="0"/>
          <p:nvPr/>
        </p:nvPicPr>
        <p:blipFill>
          <a:blip r:embed="rId2">
            <a:alphaModFix/>
          </a:blip>
          <a:stretch>
            <a:fillRect/>
          </a:stretch>
        </p:blipFill>
        <p:spPr>
          <a:xfrm>
            <a:off x="382232" y="4737040"/>
            <a:ext cx="492641" cy="160500"/>
          </a:xfrm>
          <a:prstGeom prst="rect">
            <a:avLst/>
          </a:prstGeom>
          <a:noFill/>
          <a:ln>
            <a:noFill/>
          </a:ln>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39.xml"/><Relationship Id="rId20" Type="http://schemas.openxmlformats.org/officeDocument/2006/relationships/slideLayout" Target="../slideLayouts/slideLayout19.xml"/><Relationship Id="rId42" Type="http://schemas.openxmlformats.org/officeDocument/2006/relationships/slideLayout" Target="../slideLayouts/slideLayout41.xml"/><Relationship Id="rId41" Type="http://schemas.openxmlformats.org/officeDocument/2006/relationships/slideLayout" Target="../slideLayouts/slideLayout40.xml"/><Relationship Id="rId22" Type="http://schemas.openxmlformats.org/officeDocument/2006/relationships/slideLayout" Target="../slideLayouts/slideLayout21.xml"/><Relationship Id="rId44" Type="http://schemas.openxmlformats.org/officeDocument/2006/relationships/slideLayout" Target="../slideLayouts/slideLayout43.xml"/><Relationship Id="rId21" Type="http://schemas.openxmlformats.org/officeDocument/2006/relationships/slideLayout" Target="../slideLayouts/slideLayout20.xml"/><Relationship Id="rId43" Type="http://schemas.openxmlformats.org/officeDocument/2006/relationships/slideLayout" Target="../slideLayouts/slideLayout42.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45" Type="http://schemas.openxmlformats.org/officeDocument/2006/relationships/theme" Target="../theme/theme2.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8" Type="http://schemas.openxmlformats.org/officeDocument/2006/relationships/slideLayout" Target="../slideLayouts/slideLayout27.xml"/><Relationship Id="rId27" Type="http://schemas.openxmlformats.org/officeDocument/2006/relationships/slideLayout" Target="../slideLayouts/slideLayout26.xml"/><Relationship Id="rId5" Type="http://schemas.openxmlformats.org/officeDocument/2006/relationships/slideLayout" Target="../slideLayouts/slideLayout4.xml"/><Relationship Id="rId6" Type="http://schemas.openxmlformats.org/officeDocument/2006/relationships/slideLayout" Target="../slideLayouts/slideLayout5.xml"/><Relationship Id="rId29" Type="http://schemas.openxmlformats.org/officeDocument/2006/relationships/slideLayout" Target="../slideLayouts/slideLayout28.xml"/><Relationship Id="rId7" Type="http://schemas.openxmlformats.org/officeDocument/2006/relationships/slideLayout" Target="../slideLayouts/slideLayout6.xml"/><Relationship Id="rId8" Type="http://schemas.openxmlformats.org/officeDocument/2006/relationships/slideLayout" Target="../slideLayouts/slideLayout7.xml"/><Relationship Id="rId31" Type="http://schemas.openxmlformats.org/officeDocument/2006/relationships/slideLayout" Target="../slideLayouts/slideLayout30.xml"/><Relationship Id="rId30" Type="http://schemas.openxmlformats.org/officeDocument/2006/relationships/slideLayout" Target="../slideLayouts/slideLayout29.xml"/><Relationship Id="rId11" Type="http://schemas.openxmlformats.org/officeDocument/2006/relationships/slideLayout" Target="../slideLayouts/slideLayout10.xml"/><Relationship Id="rId33" Type="http://schemas.openxmlformats.org/officeDocument/2006/relationships/slideLayout" Target="../slideLayouts/slideLayout32.xml"/><Relationship Id="rId10" Type="http://schemas.openxmlformats.org/officeDocument/2006/relationships/slideLayout" Target="../slideLayouts/slideLayout9.xml"/><Relationship Id="rId32" Type="http://schemas.openxmlformats.org/officeDocument/2006/relationships/slideLayout" Target="../slideLayouts/slideLayout31.xml"/><Relationship Id="rId13" Type="http://schemas.openxmlformats.org/officeDocument/2006/relationships/slideLayout" Target="../slideLayouts/slideLayout12.xml"/><Relationship Id="rId35" Type="http://schemas.openxmlformats.org/officeDocument/2006/relationships/slideLayout" Target="../slideLayouts/slideLayout34.xml"/><Relationship Id="rId12" Type="http://schemas.openxmlformats.org/officeDocument/2006/relationships/slideLayout" Target="../slideLayouts/slideLayout11.xml"/><Relationship Id="rId34" Type="http://schemas.openxmlformats.org/officeDocument/2006/relationships/slideLayout" Target="../slideLayouts/slideLayout33.xml"/><Relationship Id="rId15" Type="http://schemas.openxmlformats.org/officeDocument/2006/relationships/slideLayout" Target="../slideLayouts/slideLayout14.xml"/><Relationship Id="rId37" Type="http://schemas.openxmlformats.org/officeDocument/2006/relationships/slideLayout" Target="../slideLayouts/slideLayout36.xml"/><Relationship Id="rId14" Type="http://schemas.openxmlformats.org/officeDocument/2006/relationships/slideLayout" Target="../slideLayouts/slideLayout13.xml"/><Relationship Id="rId36" Type="http://schemas.openxmlformats.org/officeDocument/2006/relationships/slideLayout" Target="../slideLayouts/slideLayout35.xml"/><Relationship Id="rId17" Type="http://schemas.openxmlformats.org/officeDocument/2006/relationships/slideLayout" Target="../slideLayouts/slideLayout16.xml"/><Relationship Id="rId39" Type="http://schemas.openxmlformats.org/officeDocument/2006/relationships/slideLayout" Target="../slideLayouts/slideLayout38.xml"/><Relationship Id="rId16" Type="http://schemas.openxmlformats.org/officeDocument/2006/relationships/slideLayout" Target="../slideLayouts/slideLayout15.xml"/><Relationship Id="rId38" Type="http://schemas.openxmlformats.org/officeDocument/2006/relationships/slideLayout" Target="../slideLayouts/slideLayout37.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457200"/>
            <a:ext cx="8229600" cy="857400"/>
          </a:xfrm>
          <a:prstGeom prst="rect">
            <a:avLst/>
          </a:prstGeom>
          <a:noFill/>
          <a:ln>
            <a:noFill/>
          </a:ln>
        </p:spPr>
        <p:txBody>
          <a:bodyPr anchorCtr="0" anchor="t" bIns="0" lIns="0" spcFirstLastPara="1" rIns="0" wrap="square" tIns="45700">
            <a:noAutofit/>
          </a:bodyPr>
          <a:lstStyle>
            <a:lvl1pPr lvl="0" marR="0" rtl="0" algn="l">
              <a:lnSpc>
                <a:spcPct val="85000"/>
              </a:lnSpc>
              <a:spcBef>
                <a:spcPts val="0"/>
              </a:spcBef>
              <a:spcAft>
                <a:spcPts val="0"/>
              </a:spcAft>
              <a:buClr>
                <a:schemeClr val="dk1"/>
              </a:buClr>
              <a:buSzPts val="1400"/>
              <a:buFont typeface="Hind Siliguri SemiBold"/>
              <a:buNone/>
              <a:defRPr i="0" sz="3600" u="none" cap="none" strike="noStrike">
                <a:solidFill>
                  <a:schemeClr val="dk1"/>
                </a:solidFill>
                <a:latin typeface="Hind Siliguri SemiBold"/>
                <a:ea typeface="Hind Siliguri SemiBold"/>
                <a:cs typeface="Hind Siliguri SemiBold"/>
                <a:sym typeface="Hind Siliguri SemiBold"/>
              </a:defRPr>
            </a:lvl1pPr>
            <a:lvl2pPr lvl="1" marR="0" rtl="0" algn="l">
              <a:lnSpc>
                <a:spcPct val="85000"/>
              </a:lnSpc>
              <a:spcBef>
                <a:spcPts val="0"/>
              </a:spcBef>
              <a:spcAft>
                <a:spcPts val="0"/>
              </a:spcAft>
              <a:buSzPts val="1400"/>
              <a:buFont typeface="Helvetica Neue"/>
              <a:buNone/>
              <a:defRPr b="1" i="0" sz="3600" u="none" cap="none" strike="noStrike">
                <a:solidFill>
                  <a:schemeClr val="dk2"/>
                </a:solidFill>
                <a:latin typeface="Helvetica Neue"/>
                <a:ea typeface="Helvetica Neue"/>
                <a:cs typeface="Helvetica Neue"/>
                <a:sym typeface="Helvetica Neue"/>
              </a:defRPr>
            </a:lvl2pPr>
            <a:lvl3pPr lvl="2" marR="0" rtl="0" algn="l">
              <a:lnSpc>
                <a:spcPct val="85000"/>
              </a:lnSpc>
              <a:spcBef>
                <a:spcPts val="0"/>
              </a:spcBef>
              <a:spcAft>
                <a:spcPts val="0"/>
              </a:spcAft>
              <a:buSzPts val="1400"/>
              <a:buFont typeface="Helvetica Neue"/>
              <a:buNone/>
              <a:defRPr b="1" i="0" sz="3600" u="none" cap="none" strike="noStrike">
                <a:solidFill>
                  <a:schemeClr val="dk2"/>
                </a:solidFill>
                <a:latin typeface="Helvetica Neue"/>
                <a:ea typeface="Helvetica Neue"/>
                <a:cs typeface="Helvetica Neue"/>
                <a:sym typeface="Helvetica Neue"/>
              </a:defRPr>
            </a:lvl3pPr>
            <a:lvl4pPr lvl="3" marR="0" rtl="0" algn="l">
              <a:lnSpc>
                <a:spcPct val="85000"/>
              </a:lnSpc>
              <a:spcBef>
                <a:spcPts val="0"/>
              </a:spcBef>
              <a:spcAft>
                <a:spcPts val="0"/>
              </a:spcAft>
              <a:buSzPts val="1400"/>
              <a:buFont typeface="Helvetica Neue"/>
              <a:buNone/>
              <a:defRPr b="1" i="0" sz="3600" u="none" cap="none" strike="noStrike">
                <a:solidFill>
                  <a:schemeClr val="dk2"/>
                </a:solidFill>
                <a:latin typeface="Helvetica Neue"/>
                <a:ea typeface="Helvetica Neue"/>
                <a:cs typeface="Helvetica Neue"/>
                <a:sym typeface="Helvetica Neue"/>
              </a:defRPr>
            </a:lvl4pPr>
            <a:lvl5pPr lvl="4" marR="0" rtl="0" algn="l">
              <a:lnSpc>
                <a:spcPct val="85000"/>
              </a:lnSpc>
              <a:spcBef>
                <a:spcPts val="0"/>
              </a:spcBef>
              <a:spcAft>
                <a:spcPts val="0"/>
              </a:spcAft>
              <a:buSzPts val="1400"/>
              <a:buFont typeface="Helvetica Neue"/>
              <a:buNone/>
              <a:defRPr b="1" i="0" sz="3600" u="none" cap="none" strike="noStrike">
                <a:solidFill>
                  <a:schemeClr val="dk2"/>
                </a:solidFill>
                <a:latin typeface="Helvetica Neue"/>
                <a:ea typeface="Helvetica Neue"/>
                <a:cs typeface="Helvetica Neue"/>
                <a:sym typeface="Helvetica Neue"/>
              </a:defRPr>
            </a:lvl5pPr>
            <a:lvl6pPr lvl="5" marR="0" rtl="0" algn="l">
              <a:lnSpc>
                <a:spcPct val="85000"/>
              </a:lnSpc>
              <a:spcBef>
                <a:spcPts val="0"/>
              </a:spcBef>
              <a:spcAft>
                <a:spcPts val="0"/>
              </a:spcAft>
              <a:buSzPts val="1400"/>
              <a:buFont typeface="Helvetica Neue"/>
              <a:buNone/>
              <a:defRPr b="1" i="0" sz="3600" u="none" cap="none" strike="noStrike">
                <a:solidFill>
                  <a:schemeClr val="dk2"/>
                </a:solidFill>
                <a:latin typeface="Helvetica Neue"/>
                <a:ea typeface="Helvetica Neue"/>
                <a:cs typeface="Helvetica Neue"/>
                <a:sym typeface="Helvetica Neue"/>
              </a:defRPr>
            </a:lvl6pPr>
            <a:lvl7pPr lvl="6" marR="0" rtl="0" algn="l">
              <a:lnSpc>
                <a:spcPct val="85000"/>
              </a:lnSpc>
              <a:spcBef>
                <a:spcPts val="0"/>
              </a:spcBef>
              <a:spcAft>
                <a:spcPts val="0"/>
              </a:spcAft>
              <a:buSzPts val="1400"/>
              <a:buFont typeface="Helvetica Neue"/>
              <a:buNone/>
              <a:defRPr b="1" i="0" sz="3600" u="none" cap="none" strike="noStrike">
                <a:solidFill>
                  <a:schemeClr val="dk2"/>
                </a:solidFill>
                <a:latin typeface="Helvetica Neue"/>
                <a:ea typeface="Helvetica Neue"/>
                <a:cs typeface="Helvetica Neue"/>
                <a:sym typeface="Helvetica Neue"/>
              </a:defRPr>
            </a:lvl7pPr>
            <a:lvl8pPr lvl="7" marR="0" rtl="0" algn="l">
              <a:lnSpc>
                <a:spcPct val="85000"/>
              </a:lnSpc>
              <a:spcBef>
                <a:spcPts val="0"/>
              </a:spcBef>
              <a:spcAft>
                <a:spcPts val="0"/>
              </a:spcAft>
              <a:buSzPts val="1400"/>
              <a:buFont typeface="Helvetica Neue"/>
              <a:buNone/>
              <a:defRPr b="1" i="0" sz="3600" u="none" cap="none" strike="noStrike">
                <a:solidFill>
                  <a:schemeClr val="dk2"/>
                </a:solidFill>
                <a:latin typeface="Helvetica Neue"/>
                <a:ea typeface="Helvetica Neue"/>
                <a:cs typeface="Helvetica Neue"/>
                <a:sym typeface="Helvetica Neue"/>
              </a:defRPr>
            </a:lvl8pPr>
            <a:lvl9pPr lvl="8" marR="0" rtl="0" algn="l">
              <a:lnSpc>
                <a:spcPct val="85000"/>
              </a:lnSpc>
              <a:spcBef>
                <a:spcPts val="0"/>
              </a:spcBef>
              <a:spcAft>
                <a:spcPts val="0"/>
              </a:spcAft>
              <a:buSzPts val="1400"/>
              <a:buFont typeface="Helvetica Neue"/>
              <a:buNone/>
              <a:defRPr b="1" i="0" sz="3600" u="none" cap="none" strike="noStrike">
                <a:solidFill>
                  <a:schemeClr val="dk2"/>
                </a:solidFill>
                <a:latin typeface="Helvetica Neue"/>
                <a:ea typeface="Helvetica Neue"/>
                <a:cs typeface="Helvetica Neue"/>
                <a:sym typeface="Helvetica Neue"/>
              </a:defRPr>
            </a:lvl9pPr>
          </a:lstStyle>
          <a:p/>
        </p:txBody>
      </p:sp>
      <p:sp>
        <p:nvSpPr>
          <p:cNvPr id="11" name="Google Shape;11;p1"/>
          <p:cNvSpPr txBox="1"/>
          <p:nvPr>
            <p:ph idx="1" type="body"/>
          </p:nvPr>
        </p:nvSpPr>
        <p:spPr>
          <a:xfrm>
            <a:off x="457200" y="1566863"/>
            <a:ext cx="8229600" cy="3027300"/>
          </a:xfrm>
          <a:prstGeom prst="rect">
            <a:avLst/>
          </a:prstGeom>
          <a:noFill/>
          <a:ln>
            <a:noFill/>
          </a:ln>
        </p:spPr>
        <p:txBody>
          <a:bodyPr anchorCtr="0" anchor="t" bIns="0" lIns="0" spcFirstLastPara="1" rIns="0" wrap="square" tIns="45700">
            <a:noAutofit/>
          </a:bodyPr>
          <a:lstStyle>
            <a:lvl1pPr indent="-228600" lvl="0" marL="457200" marR="0" rtl="0" algn="l">
              <a:lnSpc>
                <a:spcPct val="85000"/>
              </a:lnSpc>
              <a:spcBef>
                <a:spcPts val="280"/>
              </a:spcBef>
              <a:spcAft>
                <a:spcPts val="0"/>
              </a:spcAft>
              <a:buClr>
                <a:schemeClr val="dk1"/>
              </a:buClr>
              <a:buSzPts val="1400"/>
              <a:buFont typeface="Hind Siliguri"/>
              <a:buNone/>
              <a:defRPr i="0" u="none" cap="none" strike="noStrike">
                <a:solidFill>
                  <a:schemeClr val="dk1"/>
                </a:solidFill>
                <a:latin typeface="Hind Siliguri"/>
                <a:ea typeface="Hind Siliguri"/>
                <a:cs typeface="Hind Siliguri"/>
                <a:sym typeface="Hind Siliguri"/>
              </a:defRPr>
            </a:lvl1pPr>
            <a:lvl2pPr indent="-228600" lvl="1" marL="914400" marR="0" rtl="0" algn="l">
              <a:lnSpc>
                <a:spcPct val="85000"/>
              </a:lnSpc>
              <a:spcBef>
                <a:spcPts val="800"/>
              </a:spcBef>
              <a:spcAft>
                <a:spcPts val="0"/>
              </a:spcAft>
              <a:buClr>
                <a:schemeClr val="dk1"/>
              </a:buClr>
              <a:buSzPts val="1400"/>
              <a:buFont typeface="Hind Siliguri"/>
              <a:buNone/>
              <a:defRPr i="0" u="none" cap="none" strike="noStrike">
                <a:solidFill>
                  <a:schemeClr val="dk1"/>
                </a:solidFill>
                <a:latin typeface="Hind Siliguri"/>
                <a:ea typeface="Hind Siliguri"/>
                <a:cs typeface="Hind Siliguri"/>
                <a:sym typeface="Hind Siliguri"/>
              </a:defRPr>
            </a:lvl2pPr>
            <a:lvl3pPr indent="-228600" lvl="2" marL="1371600" marR="0" rtl="0" algn="l">
              <a:lnSpc>
                <a:spcPct val="85000"/>
              </a:lnSpc>
              <a:spcBef>
                <a:spcPts val="280"/>
              </a:spcBef>
              <a:spcAft>
                <a:spcPts val="0"/>
              </a:spcAft>
              <a:buClr>
                <a:schemeClr val="dk1"/>
              </a:buClr>
              <a:buSzPts val="1400"/>
              <a:buFont typeface="Hind Siliguri"/>
              <a:buNone/>
              <a:defRPr i="0" u="none" cap="none" strike="noStrike">
                <a:solidFill>
                  <a:schemeClr val="dk1"/>
                </a:solidFill>
                <a:latin typeface="Hind Siliguri"/>
                <a:ea typeface="Hind Siliguri"/>
                <a:cs typeface="Hind Siliguri"/>
                <a:sym typeface="Hind Siliguri"/>
              </a:defRPr>
            </a:lvl3pPr>
            <a:lvl4pPr indent="-228600" lvl="3" marL="1828800" marR="0" rtl="0" algn="l">
              <a:lnSpc>
                <a:spcPct val="85000"/>
              </a:lnSpc>
              <a:spcBef>
                <a:spcPts val="280"/>
              </a:spcBef>
              <a:spcAft>
                <a:spcPts val="0"/>
              </a:spcAft>
              <a:buClr>
                <a:schemeClr val="dk1"/>
              </a:buClr>
              <a:buSzPts val="1400"/>
              <a:buFont typeface="Hind Siliguri"/>
              <a:buNone/>
              <a:defRPr i="0" u="none" cap="none" strike="noStrike">
                <a:solidFill>
                  <a:schemeClr val="dk1"/>
                </a:solidFill>
                <a:latin typeface="Hind Siliguri"/>
                <a:ea typeface="Hind Siliguri"/>
                <a:cs typeface="Hind Siliguri"/>
                <a:sym typeface="Hind Siliguri"/>
              </a:defRPr>
            </a:lvl4pPr>
            <a:lvl5pPr indent="-228600" lvl="4" marL="2286000" marR="0" rtl="0" algn="l">
              <a:lnSpc>
                <a:spcPct val="85000"/>
              </a:lnSpc>
              <a:spcBef>
                <a:spcPts val="280"/>
              </a:spcBef>
              <a:spcAft>
                <a:spcPts val="0"/>
              </a:spcAft>
              <a:buClr>
                <a:schemeClr val="dk1"/>
              </a:buClr>
              <a:buSzPts val="1400"/>
              <a:buFont typeface="Hind Siliguri"/>
              <a:buNone/>
              <a:defRPr i="0" u="none" cap="none" strike="noStrike">
                <a:solidFill>
                  <a:schemeClr val="dk1"/>
                </a:solidFill>
                <a:latin typeface="Hind Siliguri"/>
                <a:ea typeface="Hind Siliguri"/>
                <a:cs typeface="Hind Siliguri"/>
                <a:sym typeface="Hind Siliguri"/>
              </a:defRPr>
            </a:lvl5pPr>
            <a:lvl6pPr indent="-317500" lvl="5" marL="2743200" marR="0" rtl="0" algn="l">
              <a:spcBef>
                <a:spcPts val="400"/>
              </a:spcBef>
              <a:spcAft>
                <a:spcPts val="0"/>
              </a:spcAft>
              <a:buClr>
                <a:schemeClr val="dk1"/>
              </a:buClr>
              <a:buSzPts val="1400"/>
              <a:buFont typeface="Hind Siliguri"/>
              <a:buChar char="•"/>
              <a:defRPr i="0" u="none" cap="none" strike="noStrike">
                <a:solidFill>
                  <a:schemeClr val="dk1"/>
                </a:solidFill>
                <a:latin typeface="Hind Siliguri"/>
                <a:ea typeface="Hind Siliguri"/>
                <a:cs typeface="Hind Siliguri"/>
                <a:sym typeface="Hind Siliguri"/>
              </a:defRPr>
            </a:lvl6pPr>
            <a:lvl7pPr indent="-317500" lvl="6" marL="3200400" marR="0" rtl="0" algn="l">
              <a:spcBef>
                <a:spcPts val="400"/>
              </a:spcBef>
              <a:spcAft>
                <a:spcPts val="0"/>
              </a:spcAft>
              <a:buClr>
                <a:schemeClr val="dk1"/>
              </a:buClr>
              <a:buSzPts val="1400"/>
              <a:buFont typeface="Hind Siliguri"/>
              <a:buChar char="•"/>
              <a:defRPr i="0" u="none" cap="none" strike="noStrike">
                <a:solidFill>
                  <a:schemeClr val="dk1"/>
                </a:solidFill>
                <a:latin typeface="Hind Siliguri"/>
                <a:ea typeface="Hind Siliguri"/>
                <a:cs typeface="Hind Siliguri"/>
                <a:sym typeface="Hind Siliguri"/>
              </a:defRPr>
            </a:lvl7pPr>
            <a:lvl8pPr indent="-317500" lvl="7" marL="3657600" marR="0" rtl="0" algn="l">
              <a:spcBef>
                <a:spcPts val="400"/>
              </a:spcBef>
              <a:spcAft>
                <a:spcPts val="0"/>
              </a:spcAft>
              <a:buClr>
                <a:schemeClr val="dk1"/>
              </a:buClr>
              <a:buSzPts val="1400"/>
              <a:buFont typeface="Hind Siliguri"/>
              <a:buChar char="•"/>
              <a:defRPr i="0" u="none" cap="none" strike="noStrike">
                <a:solidFill>
                  <a:schemeClr val="dk1"/>
                </a:solidFill>
                <a:latin typeface="Hind Siliguri"/>
                <a:ea typeface="Hind Siliguri"/>
                <a:cs typeface="Hind Siliguri"/>
                <a:sym typeface="Hind Siliguri"/>
              </a:defRPr>
            </a:lvl8pPr>
            <a:lvl9pPr indent="-317500" lvl="8" marL="4114800" marR="0" rtl="0" algn="l">
              <a:spcBef>
                <a:spcPts val="400"/>
              </a:spcBef>
              <a:spcAft>
                <a:spcPts val="0"/>
              </a:spcAft>
              <a:buClr>
                <a:schemeClr val="dk1"/>
              </a:buClr>
              <a:buSzPts val="1400"/>
              <a:buFont typeface="Hind Siliguri"/>
              <a:buChar char="•"/>
              <a:defRPr i="0" u="none" cap="none" strike="noStrike">
                <a:solidFill>
                  <a:schemeClr val="dk1"/>
                </a:solidFill>
                <a:latin typeface="Hind Siliguri"/>
                <a:ea typeface="Hind Siliguri"/>
                <a:cs typeface="Hind Siliguri"/>
                <a:sym typeface="Hind Siliguri"/>
              </a:defRPr>
            </a:lvl9pPr>
          </a:lstStyle>
          <a:p/>
        </p:txBody>
      </p:sp>
      <p:sp>
        <p:nvSpPr>
          <p:cNvPr id="12" name="Google Shape;12;p1"/>
          <p:cNvSpPr/>
          <p:nvPr/>
        </p:nvSpPr>
        <p:spPr>
          <a:xfrm>
            <a:off x="1036675" y="4721953"/>
            <a:ext cx="3440100" cy="160500"/>
          </a:xfrm>
          <a:prstGeom prst="rect">
            <a:avLst/>
          </a:prstGeom>
          <a:noFill/>
          <a:ln>
            <a:noFill/>
          </a:ln>
        </p:spPr>
        <p:txBody>
          <a:bodyPr anchorCtr="0" anchor="t" bIns="0" lIns="0" spcFirstLastPara="1" rIns="0" wrap="square" tIns="0">
            <a:noAutofit/>
          </a:bodyPr>
          <a:lstStyle/>
          <a:p>
            <a:pPr indent="0" lvl="0" marL="0" rtl="0" algn="l">
              <a:lnSpc>
                <a:spcPct val="80000"/>
              </a:lnSpc>
              <a:spcBef>
                <a:spcPts val="700"/>
              </a:spcBef>
              <a:spcAft>
                <a:spcPts val="0"/>
              </a:spcAft>
              <a:buClr>
                <a:srgbClr val="EFEFEF"/>
              </a:buClr>
              <a:buSzPts val="2300"/>
              <a:buFont typeface="Helvetica Neue"/>
              <a:buNone/>
            </a:pPr>
            <a:r>
              <a:rPr lang="en-US" sz="700">
                <a:solidFill>
                  <a:schemeClr val="lt2"/>
                </a:solidFill>
                <a:latin typeface="Crimson Pro"/>
                <a:ea typeface="Crimson Pro"/>
                <a:cs typeface="Crimson Pro"/>
                <a:sym typeface="Crimson Pro"/>
              </a:rPr>
              <a:t>Proprietary and Confidential — Not for distribution.</a:t>
            </a:r>
            <a:endParaRPr sz="700">
              <a:solidFill>
                <a:schemeClr val="lt2"/>
              </a:solidFill>
              <a:latin typeface="Crimson Pro"/>
              <a:ea typeface="Crimson Pro"/>
              <a:cs typeface="Crimson Pro"/>
              <a:sym typeface="Crimson Pro"/>
            </a:endParaRPr>
          </a:p>
        </p:txBody>
      </p:sp>
      <p:sp>
        <p:nvSpPr>
          <p:cNvPr id="13" name="Google Shape;13;p1"/>
          <p:cNvSpPr txBox="1"/>
          <p:nvPr>
            <p:ph idx="12" type="sldNum"/>
          </p:nvPr>
        </p:nvSpPr>
        <p:spPr>
          <a:xfrm>
            <a:off x="8143451" y="4594175"/>
            <a:ext cx="514500" cy="288300"/>
          </a:xfrm>
          <a:prstGeom prst="rect">
            <a:avLst/>
          </a:prstGeom>
          <a:noFill/>
          <a:ln>
            <a:noFill/>
          </a:ln>
        </p:spPr>
        <p:txBody>
          <a:bodyPr anchorCtr="0" anchor="b" bIns="0" lIns="0" spcFirstLastPara="1" rIns="0" wrap="square" tIns="0">
            <a:noAutofit/>
          </a:bodyPr>
          <a:lstStyle>
            <a:lvl1pPr lvl="0" rtl="0" algn="r">
              <a:buNone/>
              <a:defRPr sz="800">
                <a:solidFill>
                  <a:schemeClr val="lt2"/>
                </a:solidFill>
                <a:latin typeface="Crimson Pro Medium"/>
                <a:ea typeface="Crimson Pro Medium"/>
                <a:cs typeface="Crimson Pro Medium"/>
                <a:sym typeface="Crimson Pro Medium"/>
              </a:defRPr>
            </a:lvl1pPr>
            <a:lvl2pPr lvl="1" rtl="0" algn="r">
              <a:buNone/>
              <a:defRPr sz="800">
                <a:solidFill>
                  <a:schemeClr val="lt2"/>
                </a:solidFill>
                <a:latin typeface="Crimson Pro Medium"/>
                <a:ea typeface="Crimson Pro Medium"/>
                <a:cs typeface="Crimson Pro Medium"/>
                <a:sym typeface="Crimson Pro Medium"/>
              </a:defRPr>
            </a:lvl2pPr>
            <a:lvl3pPr lvl="2" rtl="0" algn="r">
              <a:buNone/>
              <a:defRPr sz="800">
                <a:solidFill>
                  <a:schemeClr val="lt2"/>
                </a:solidFill>
                <a:latin typeface="Crimson Pro Medium"/>
                <a:ea typeface="Crimson Pro Medium"/>
                <a:cs typeface="Crimson Pro Medium"/>
                <a:sym typeface="Crimson Pro Medium"/>
              </a:defRPr>
            </a:lvl3pPr>
            <a:lvl4pPr lvl="3" rtl="0" algn="r">
              <a:buNone/>
              <a:defRPr sz="800">
                <a:solidFill>
                  <a:schemeClr val="lt2"/>
                </a:solidFill>
                <a:latin typeface="Crimson Pro Medium"/>
                <a:ea typeface="Crimson Pro Medium"/>
                <a:cs typeface="Crimson Pro Medium"/>
                <a:sym typeface="Crimson Pro Medium"/>
              </a:defRPr>
            </a:lvl4pPr>
            <a:lvl5pPr lvl="4" rtl="0" algn="r">
              <a:buNone/>
              <a:defRPr sz="800">
                <a:solidFill>
                  <a:schemeClr val="lt2"/>
                </a:solidFill>
                <a:latin typeface="Crimson Pro Medium"/>
                <a:ea typeface="Crimson Pro Medium"/>
                <a:cs typeface="Crimson Pro Medium"/>
                <a:sym typeface="Crimson Pro Medium"/>
              </a:defRPr>
            </a:lvl5pPr>
            <a:lvl6pPr lvl="5" rtl="0" algn="r">
              <a:buNone/>
              <a:defRPr sz="800">
                <a:solidFill>
                  <a:schemeClr val="lt2"/>
                </a:solidFill>
                <a:latin typeface="Crimson Pro Medium"/>
                <a:ea typeface="Crimson Pro Medium"/>
                <a:cs typeface="Crimson Pro Medium"/>
                <a:sym typeface="Crimson Pro Medium"/>
              </a:defRPr>
            </a:lvl6pPr>
            <a:lvl7pPr lvl="6" rtl="0" algn="r">
              <a:buNone/>
              <a:defRPr sz="800">
                <a:solidFill>
                  <a:schemeClr val="lt2"/>
                </a:solidFill>
                <a:latin typeface="Crimson Pro Medium"/>
                <a:ea typeface="Crimson Pro Medium"/>
                <a:cs typeface="Crimson Pro Medium"/>
                <a:sym typeface="Crimson Pro Medium"/>
              </a:defRPr>
            </a:lvl7pPr>
            <a:lvl8pPr lvl="7" rtl="0" algn="r">
              <a:buNone/>
              <a:defRPr sz="800">
                <a:solidFill>
                  <a:schemeClr val="lt2"/>
                </a:solidFill>
                <a:latin typeface="Crimson Pro Medium"/>
                <a:ea typeface="Crimson Pro Medium"/>
                <a:cs typeface="Crimson Pro Medium"/>
                <a:sym typeface="Crimson Pro Medium"/>
              </a:defRPr>
            </a:lvl8pPr>
            <a:lvl9pPr lvl="8" rtl="0" algn="r">
              <a:buNone/>
              <a:defRPr sz="800">
                <a:solidFill>
                  <a:schemeClr val="lt2"/>
                </a:solidFill>
                <a:latin typeface="Crimson Pro Medium"/>
                <a:ea typeface="Crimson Pro Medium"/>
                <a:cs typeface="Crimson Pro Medium"/>
                <a:sym typeface="Crimson Pro Medium"/>
              </a:defRPr>
            </a:lvl9pPr>
          </a:lstStyle>
          <a:p>
            <a:pPr indent="0" lvl="0" marL="0" rtl="0" algn="r">
              <a:spcBef>
                <a:spcPts val="0"/>
              </a:spcBef>
              <a:spcAft>
                <a:spcPts val="0"/>
              </a:spcAft>
              <a:buNone/>
            </a:pPr>
            <a:fld id="{00000000-1234-1234-1234-123412341234}" type="slidenum">
              <a:rPr lang="en-US"/>
              <a:t>‹#›</a:t>
            </a:fld>
            <a:endParaRPr/>
          </a:p>
        </p:txBody>
      </p:sp>
      <p:pic>
        <p:nvPicPr>
          <p:cNvPr id="14" name="Google Shape;14;p1"/>
          <p:cNvPicPr preferRelativeResize="0"/>
          <p:nvPr/>
        </p:nvPicPr>
        <p:blipFill>
          <a:blip r:embed="rId1">
            <a:alphaModFix/>
          </a:blip>
          <a:stretch>
            <a:fillRect/>
          </a:stretch>
        </p:blipFill>
        <p:spPr>
          <a:xfrm>
            <a:off x="371967" y="4721949"/>
            <a:ext cx="539134" cy="188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 id="2147483674" r:id="rId28"/>
    <p:sldLayoutId id="2147483675" r:id="rId29"/>
    <p:sldLayoutId id="2147483676" r:id="rId30"/>
    <p:sldLayoutId id="2147483677" r:id="rId31"/>
    <p:sldLayoutId id="2147483678" r:id="rId32"/>
    <p:sldLayoutId id="2147483679" r:id="rId33"/>
    <p:sldLayoutId id="2147483680" r:id="rId34"/>
    <p:sldLayoutId id="2147483681" r:id="rId35"/>
    <p:sldLayoutId id="2147483682" r:id="rId36"/>
    <p:sldLayoutId id="2147483683" r:id="rId37"/>
    <p:sldLayoutId id="2147483684" r:id="rId38"/>
    <p:sldLayoutId id="2147483685" r:id="rId39"/>
    <p:sldLayoutId id="2147483686" r:id="rId40"/>
    <p:sldLayoutId id="2147483687" r:id="rId41"/>
    <p:sldLayoutId id="2147483688" r:id="rId42"/>
    <p:sldLayoutId id="2147483689" r:id="rId43"/>
    <p:sldLayoutId id="2147483690" r:id="rId44"/>
  </p:sldLayoutIdLst>
  <p:transition>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0.xml"/><Relationship Id="rId3"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1.xml"/><Relationship Id="rId3"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6.xml"/><Relationship Id="rId3"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7.xml"/><Relationship Id="rId3" Type="http://schemas.openxmlformats.org/officeDocument/2006/relationships/hyperlink" Target="https://www.loom.com/share/84c3073338f644a391f5a88e27512f1b" TargetMode="External"/><Relationship Id="rId4" Type="http://schemas.openxmlformats.org/officeDocument/2006/relationships/hyperlink" Target="https://docs.color.com/docs/editing-vaccination-record" TargetMode="External"/><Relationship Id="rId5"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8.xml"/><Relationship Id="rId3" Type="http://schemas.openxmlformats.org/officeDocument/2006/relationships/image" Target="../media/image23.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9.xml"/><Relationship Id="rId3" Type="http://schemas.openxmlformats.org/officeDocument/2006/relationships/image" Target="../media/image24.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1.xml"/><Relationship Id="rId3" Type="http://schemas.openxmlformats.org/officeDocument/2006/relationships/image" Target="../media/image25.jpg"/><Relationship Id="rId4" Type="http://schemas.openxmlformats.org/officeDocument/2006/relationships/hyperlink" Target="https://www.loom.com/share/331d2f56d299449c99eb2b0a9c22a017"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22.xml"/><Relationship Id="rId3" Type="http://schemas.openxmlformats.org/officeDocument/2006/relationships/image" Target="../media/image30.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23.xml"/><Relationship Id="rId3" Type="http://schemas.openxmlformats.org/officeDocument/2006/relationships/image" Target="../media/image28.pn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5.xml"/><Relationship Id="rId3" Type="http://schemas.openxmlformats.org/officeDocument/2006/relationships/image" Target="../media/image2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6.xml"/><Relationship Id="rId3" Type="http://schemas.openxmlformats.org/officeDocument/2006/relationships/image" Target="../media/image1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27.xml"/><Relationship Id="rId3"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28.xml"/><Relationship Id="rId3"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29.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30.xml"/><Relationship Id="rId3"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31.xml"/><Relationship Id="rId3" Type="http://schemas.openxmlformats.org/officeDocument/2006/relationships/image" Target="../media/image2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32.xml"/><Relationship Id="rId3" Type="http://schemas.openxmlformats.org/officeDocument/2006/relationships/image" Target="../media/image1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33.xml"/><Relationship Id="rId3" Type="http://schemas.openxmlformats.org/officeDocument/2006/relationships/image" Target="../media/image1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34.xml"/><Relationship Id="rId3" Type="http://schemas.openxmlformats.org/officeDocument/2006/relationships/image" Target="../media/image1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35.xml"/><Relationship Id="rId3" Type="http://schemas.openxmlformats.org/officeDocument/2006/relationships/image" Target="../media/image1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7.xml"/><Relationship Id="rId3" Type="http://schemas.openxmlformats.org/officeDocument/2006/relationships/image" Target="../media/image25.jpg"/><Relationship Id="rId4" Type="http://schemas.openxmlformats.org/officeDocument/2006/relationships/hyperlink" Target="https://www.loom.com/share/76304a4260c04d708619e64373d554da"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9.xml"/><Relationship Id="rId3" Type="http://schemas.openxmlformats.org/officeDocument/2006/relationships/image" Target="../media/image3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xml"/><Relationship Id="rId3" Type="http://schemas.openxmlformats.org/officeDocument/2006/relationships/image" Target="../media/image25.jpg"/><Relationship Id="rId4" Type="http://schemas.openxmlformats.org/officeDocument/2006/relationships/hyperlink" Target="https://www.loom.com/share/6475cff365f4476cb1322b0c3d11c2af"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0.xml"/><Relationship Id="rId3" Type="http://schemas.openxmlformats.org/officeDocument/2006/relationships/image" Target="../media/image3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1.xml"/><Relationship Id="rId3" Type="http://schemas.openxmlformats.org/officeDocument/2006/relationships/image" Target="../media/image2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2.xml"/><Relationship Id="rId3" Type="http://schemas.openxmlformats.org/officeDocument/2006/relationships/image" Target="../media/image39.png"/><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3.xml"/><Relationship Id="rId3" Type="http://schemas.openxmlformats.org/officeDocument/2006/relationships/image" Target="../media/image4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4.xml"/><Relationship Id="rId3" Type="http://schemas.openxmlformats.org/officeDocument/2006/relationships/image" Target="../media/image3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6.xml"/><Relationship Id="rId3" Type="http://schemas.openxmlformats.org/officeDocument/2006/relationships/image" Target="../media/image25.jpg"/><Relationship Id="rId4" Type="http://schemas.openxmlformats.org/officeDocument/2006/relationships/hyperlink" Target="https://www.loom.com/share/049140f134b2465ca4da892567e3f5ca"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7.xml"/><Relationship Id="rId3" Type="http://schemas.openxmlformats.org/officeDocument/2006/relationships/image" Target="../media/image25.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48.xml"/><Relationship Id="rId3" Type="http://schemas.openxmlformats.org/officeDocument/2006/relationships/image" Target="../media/image35.png"/><Relationship Id="rId4" Type="http://schemas.openxmlformats.org/officeDocument/2006/relationships/image" Target="../media/image4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49.xml"/><Relationship Id="rId3" Type="http://schemas.openxmlformats.org/officeDocument/2006/relationships/comments" Target="../comments/comment1.xml"/><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5.xml"/><Relationship Id="rId3" Type="http://schemas.openxmlformats.org/officeDocument/2006/relationships/image" Target="../media/image15.jpg"/><Relationship Id="rId4" Type="http://schemas.openxmlformats.org/officeDocument/2006/relationships/image" Target="../media/image10.png"/><Relationship Id="rId5" Type="http://schemas.openxmlformats.org/officeDocument/2006/relationships/image" Target="../media/image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0.xml"/><Relationship Id="rId3" Type="http://schemas.openxmlformats.org/officeDocument/2006/relationships/image" Target="../media/image25.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51.xml"/><Relationship Id="rId3" Type="http://schemas.openxmlformats.org/officeDocument/2006/relationships/image" Target="../media/image40.png"/><Relationship Id="rId4" Type="http://schemas.openxmlformats.org/officeDocument/2006/relationships/hyperlink" Target="https://www.loom.com/share/535776696c534f12b6a4541aea6ff829"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2.xml"/><Relationship Id="rId3" Type="http://schemas.openxmlformats.org/officeDocument/2006/relationships/image" Target="../media/image25.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53.xml"/><Relationship Id="rId3" Type="http://schemas.openxmlformats.org/officeDocument/2006/relationships/image" Target="../media/image1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54.xml"/><Relationship Id="rId3" Type="http://schemas.openxmlformats.org/officeDocument/2006/relationships/image" Target="../media/image1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55.xml"/><Relationship Id="rId3" Type="http://schemas.openxmlformats.org/officeDocument/2006/relationships/image" Target="../media/image2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56.xml"/><Relationship Id="rId3" Type="http://schemas.openxmlformats.org/officeDocument/2006/relationships/image" Target="../media/image27.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57.xml"/><Relationship Id="rId3" Type="http://schemas.openxmlformats.org/officeDocument/2006/relationships/image" Target="../media/image1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58.xml"/><Relationship Id="rId3" Type="http://schemas.openxmlformats.org/officeDocument/2006/relationships/image" Target="../media/image17.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59.xml"/><Relationship Id="rId3"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6.xml"/><Relationship Id="rId3" Type="http://schemas.openxmlformats.org/officeDocument/2006/relationships/image" Target="../media/image15.jpg"/><Relationship Id="rId4" Type="http://schemas.openxmlformats.org/officeDocument/2006/relationships/image" Target="../media/image10.png"/><Relationship Id="rId5" Type="http://schemas.openxmlformats.org/officeDocument/2006/relationships/image" Target="../media/image8.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60.xml"/><Relationship Id="rId3" Type="http://schemas.openxmlformats.org/officeDocument/2006/relationships/image" Target="../media/image18.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65" name="Shape 365"/>
        <p:cNvGrpSpPr/>
        <p:nvPr/>
      </p:nvGrpSpPr>
      <p:grpSpPr>
        <a:xfrm>
          <a:off x="0" y="0"/>
          <a:ext cx="0" cy="0"/>
          <a:chOff x="0" y="0"/>
          <a:chExt cx="0" cy="0"/>
        </a:xfrm>
      </p:grpSpPr>
      <p:sp>
        <p:nvSpPr>
          <p:cNvPr id="366" name="Google Shape;366;p45"/>
          <p:cNvSpPr txBox="1"/>
          <p:nvPr>
            <p:ph idx="2" type="subTitle"/>
          </p:nvPr>
        </p:nvSpPr>
        <p:spPr>
          <a:xfrm>
            <a:off x="7070200" y="3672850"/>
            <a:ext cx="1587600" cy="187500"/>
          </a:xfrm>
          <a:prstGeom prst="rect">
            <a:avLst/>
          </a:prstGeom>
        </p:spPr>
        <p:txBody>
          <a:bodyPr anchorCtr="0" anchor="t" bIns="0" lIns="0" spcFirstLastPara="1" rIns="0" wrap="square" tIns="45700">
            <a:noAutofit/>
          </a:bodyPr>
          <a:lstStyle/>
          <a:p>
            <a:pPr indent="0" lvl="0" marL="0" rtl="0" algn="l">
              <a:spcBef>
                <a:spcPts val="280"/>
              </a:spcBef>
              <a:spcAft>
                <a:spcPts val="0"/>
              </a:spcAft>
              <a:buNone/>
            </a:pPr>
            <a:r>
              <a:rPr lang="en-US">
                <a:solidFill>
                  <a:schemeClr val="accent3"/>
                </a:solidFill>
              </a:rPr>
              <a:t>October 2021</a:t>
            </a:r>
            <a:endParaRPr sz="1200">
              <a:solidFill>
                <a:schemeClr val="accent3"/>
              </a:solidFill>
              <a:latin typeface="Crimson Pro Medium"/>
              <a:ea typeface="Crimson Pro Medium"/>
              <a:cs typeface="Crimson Pro Medium"/>
              <a:sym typeface="Crimson Pro Medium"/>
            </a:endParaRPr>
          </a:p>
        </p:txBody>
      </p:sp>
      <p:sp>
        <p:nvSpPr>
          <p:cNvPr id="367" name="Google Shape;367;p45"/>
          <p:cNvSpPr txBox="1"/>
          <p:nvPr>
            <p:ph idx="12" type="sldNum"/>
          </p:nvPr>
        </p:nvSpPr>
        <p:spPr>
          <a:xfrm>
            <a:off x="8143451" y="4594175"/>
            <a:ext cx="514500" cy="288300"/>
          </a:xfrm>
          <a:prstGeom prst="rect">
            <a:avLst/>
          </a:prstGeom>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368" name="Google Shape;368;p45"/>
          <p:cNvSpPr txBox="1"/>
          <p:nvPr>
            <p:ph type="title"/>
          </p:nvPr>
        </p:nvSpPr>
        <p:spPr>
          <a:xfrm>
            <a:off x="3323425" y="1410700"/>
            <a:ext cx="5271600" cy="649200"/>
          </a:xfrm>
          <a:prstGeom prst="rect">
            <a:avLst/>
          </a:prstGeom>
        </p:spPr>
        <p:txBody>
          <a:bodyPr anchorCtr="0" anchor="t" bIns="0" lIns="0" spcFirstLastPara="1" rIns="0" wrap="square" tIns="45700">
            <a:noAutofit/>
          </a:bodyPr>
          <a:lstStyle/>
          <a:p>
            <a:pPr indent="0" lvl="0" marL="0" rtl="0" algn="l">
              <a:spcBef>
                <a:spcPts val="0"/>
              </a:spcBef>
              <a:spcAft>
                <a:spcPts val="0"/>
              </a:spcAft>
              <a:buNone/>
            </a:pPr>
            <a:r>
              <a:rPr lang="en-US"/>
              <a:t>Color VDT</a:t>
            </a:r>
            <a:endParaRPr/>
          </a:p>
          <a:p>
            <a:pPr indent="0" lvl="0" marL="0" rtl="0" algn="l">
              <a:spcBef>
                <a:spcPts val="0"/>
              </a:spcBef>
              <a:spcAft>
                <a:spcPts val="0"/>
              </a:spcAft>
              <a:buNone/>
            </a:pPr>
            <a:r>
              <a:rPr lang="en-US"/>
              <a:t>advanced training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54"/>
          <p:cNvSpPr txBox="1"/>
          <p:nvPr>
            <p:ph idx="12" type="sldNum"/>
          </p:nvPr>
        </p:nvSpPr>
        <p:spPr>
          <a:xfrm>
            <a:off x="8432800" y="4724400"/>
            <a:ext cx="254100" cy="1557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468" name="Google Shape;468;p54"/>
          <p:cNvSpPr txBox="1"/>
          <p:nvPr/>
        </p:nvSpPr>
        <p:spPr>
          <a:xfrm>
            <a:off x="337800" y="411425"/>
            <a:ext cx="8349000" cy="4290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None/>
            </a:pPr>
            <a:r>
              <a:rPr b="1" lang="en-US" sz="2400">
                <a:solidFill>
                  <a:srgbClr val="19143E"/>
                </a:solidFill>
                <a:latin typeface="Hind Siliguri"/>
                <a:ea typeface="Hind Siliguri"/>
                <a:cs typeface="Hind Siliguri"/>
                <a:sym typeface="Hind Siliguri"/>
              </a:rPr>
              <a:t>Adding a patient: </a:t>
            </a:r>
            <a:r>
              <a:rPr lang="en-US" sz="2400">
                <a:solidFill>
                  <a:srgbClr val="19143E"/>
                </a:solidFill>
                <a:latin typeface="Hind Siliguri"/>
                <a:ea typeface="Hind Siliguri"/>
                <a:cs typeface="Hind Siliguri"/>
                <a:sym typeface="Hind Siliguri"/>
              </a:rPr>
              <a:t>collect patient information</a:t>
            </a:r>
            <a:endParaRPr sz="2400">
              <a:solidFill>
                <a:srgbClr val="19143E"/>
              </a:solidFill>
              <a:latin typeface="Hind Siliguri"/>
              <a:ea typeface="Hind Siliguri"/>
              <a:cs typeface="Hind Siliguri"/>
              <a:sym typeface="Hind Siliguri"/>
            </a:endParaRPr>
          </a:p>
        </p:txBody>
      </p:sp>
      <p:sp>
        <p:nvSpPr>
          <p:cNvPr id="469" name="Google Shape;469;p54"/>
          <p:cNvSpPr txBox="1"/>
          <p:nvPr/>
        </p:nvSpPr>
        <p:spPr>
          <a:xfrm>
            <a:off x="337800" y="76200"/>
            <a:ext cx="3000000" cy="354000"/>
          </a:xfrm>
          <a:prstGeom prst="rect">
            <a:avLst/>
          </a:prstGeom>
          <a:noFill/>
          <a:ln>
            <a:noFill/>
          </a:ln>
        </p:spPr>
        <p:txBody>
          <a:bodyPr anchorCtr="0" anchor="t" bIns="91425" lIns="0" spcFirstLastPara="1" rIns="91425" wrap="square" tIns="91425">
            <a:spAutoFit/>
          </a:bodyPr>
          <a:lstStyle/>
          <a:p>
            <a:pPr indent="0" lvl="0" marL="0" rtl="0" algn="l">
              <a:lnSpc>
                <a:spcPct val="200000"/>
              </a:lnSpc>
              <a:spcBef>
                <a:spcPts val="0"/>
              </a:spcBef>
              <a:spcAft>
                <a:spcPts val="0"/>
              </a:spcAft>
              <a:buNone/>
            </a:pPr>
            <a:r>
              <a:rPr lang="en-US" sz="1100">
                <a:solidFill>
                  <a:schemeClr val="dk2"/>
                </a:solidFill>
                <a:latin typeface="Crimson Pro Medium"/>
                <a:ea typeface="Crimson Pro Medium"/>
                <a:cs typeface="Crimson Pro Medium"/>
                <a:sym typeface="Crimson Pro Medium"/>
              </a:rPr>
              <a:t>Adding a patient </a:t>
            </a:r>
            <a:endParaRPr sz="1100">
              <a:solidFill>
                <a:schemeClr val="dk2"/>
              </a:solidFill>
              <a:latin typeface="Crimson Pro Medium"/>
              <a:ea typeface="Crimson Pro Medium"/>
              <a:cs typeface="Crimson Pro Medium"/>
              <a:sym typeface="Crimson Pro Medium"/>
            </a:endParaRPr>
          </a:p>
        </p:txBody>
      </p:sp>
      <p:cxnSp>
        <p:nvCxnSpPr>
          <p:cNvPr id="470" name="Google Shape;470;p54"/>
          <p:cNvCxnSpPr/>
          <p:nvPr/>
        </p:nvCxnSpPr>
        <p:spPr>
          <a:xfrm>
            <a:off x="337800" y="812975"/>
            <a:ext cx="569700" cy="0"/>
          </a:xfrm>
          <a:prstGeom prst="straightConnector1">
            <a:avLst/>
          </a:prstGeom>
          <a:noFill/>
          <a:ln cap="flat" cmpd="sng" w="38100">
            <a:solidFill>
              <a:schemeClr val="dk2"/>
            </a:solidFill>
            <a:prstDash val="solid"/>
            <a:round/>
            <a:headEnd len="med" w="med" type="none"/>
            <a:tailEnd len="med" w="med" type="none"/>
          </a:ln>
        </p:spPr>
      </p:cxnSp>
      <p:pic>
        <p:nvPicPr>
          <p:cNvPr id="471" name="Google Shape;471;p54"/>
          <p:cNvPicPr preferRelativeResize="0"/>
          <p:nvPr/>
        </p:nvPicPr>
        <p:blipFill>
          <a:blip r:embed="rId3">
            <a:alphaModFix/>
          </a:blip>
          <a:stretch>
            <a:fillRect/>
          </a:stretch>
        </p:blipFill>
        <p:spPr>
          <a:xfrm>
            <a:off x="3815777" y="1090530"/>
            <a:ext cx="4878951" cy="12938167"/>
          </a:xfrm>
          <a:prstGeom prst="rect">
            <a:avLst/>
          </a:prstGeom>
          <a:noFill/>
          <a:ln>
            <a:noFill/>
          </a:ln>
          <a:effectLst>
            <a:outerShdw blurRad="57150" rotWithShape="0" algn="bl" dir="5400000" dist="19050">
              <a:srgbClr val="000000">
                <a:alpha val="50000"/>
              </a:srgbClr>
            </a:outerShdw>
          </a:effectLst>
        </p:spPr>
      </p:pic>
      <p:sp>
        <p:nvSpPr>
          <p:cNvPr id="472" name="Google Shape;472;p54"/>
          <p:cNvSpPr txBox="1"/>
          <p:nvPr/>
        </p:nvSpPr>
        <p:spPr>
          <a:xfrm>
            <a:off x="486900" y="1395325"/>
            <a:ext cx="2446500" cy="3236100"/>
          </a:xfrm>
          <a:prstGeom prst="rect">
            <a:avLst/>
          </a:prstGeom>
          <a:noFill/>
          <a:ln>
            <a:noFill/>
          </a:ln>
        </p:spPr>
        <p:txBody>
          <a:bodyPr anchorCtr="0" anchor="t" bIns="0" lIns="0" spcFirstLastPara="1" rIns="0" wrap="square" tIns="45700">
            <a:noAutofit/>
          </a:bodyPr>
          <a:lstStyle/>
          <a:p>
            <a:pPr indent="0" lvl="0" marL="0" rtl="0" algn="l">
              <a:lnSpc>
                <a:spcPct val="115000"/>
              </a:lnSpc>
              <a:spcBef>
                <a:spcPts val="280"/>
              </a:spcBef>
              <a:spcAft>
                <a:spcPts val="0"/>
              </a:spcAft>
              <a:buNone/>
            </a:pPr>
            <a:r>
              <a:rPr lang="en-US">
                <a:solidFill>
                  <a:srgbClr val="19143E"/>
                </a:solidFill>
                <a:latin typeface="Hind Siliguri"/>
                <a:ea typeface="Hind Siliguri"/>
                <a:cs typeface="Hind Siliguri"/>
                <a:sym typeface="Hind Siliguri"/>
              </a:rPr>
              <a:t>Collect </a:t>
            </a:r>
            <a:r>
              <a:rPr b="1" lang="en-US">
                <a:solidFill>
                  <a:srgbClr val="19143E"/>
                </a:solidFill>
                <a:latin typeface="Hind Siliguri"/>
                <a:ea typeface="Hind Siliguri"/>
                <a:cs typeface="Hind Siliguri"/>
                <a:sym typeface="Hind Siliguri"/>
              </a:rPr>
              <a:t>required patient information</a:t>
            </a:r>
            <a:r>
              <a:rPr lang="en-US">
                <a:solidFill>
                  <a:srgbClr val="19143E"/>
                </a:solidFill>
                <a:latin typeface="Hind Siliguri"/>
                <a:ea typeface="Hind Siliguri"/>
                <a:cs typeface="Hind Siliguri"/>
                <a:sym typeface="Hind Siliguri"/>
              </a:rPr>
              <a:t>.</a:t>
            </a:r>
            <a:endParaRPr>
              <a:solidFill>
                <a:srgbClr val="19143E"/>
              </a:solidFill>
              <a:latin typeface="Hind Siliguri"/>
              <a:ea typeface="Hind Siliguri"/>
              <a:cs typeface="Hind Siliguri"/>
              <a:sym typeface="Hind Siligu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55"/>
          <p:cNvSpPr txBox="1"/>
          <p:nvPr>
            <p:ph idx="12" type="sldNum"/>
          </p:nvPr>
        </p:nvSpPr>
        <p:spPr>
          <a:xfrm>
            <a:off x="8432800" y="4724400"/>
            <a:ext cx="254100" cy="1557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479" name="Google Shape;479;p55"/>
          <p:cNvSpPr txBox="1"/>
          <p:nvPr/>
        </p:nvSpPr>
        <p:spPr>
          <a:xfrm>
            <a:off x="337800" y="411425"/>
            <a:ext cx="8349000" cy="4290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None/>
            </a:pPr>
            <a:r>
              <a:rPr b="1" lang="en-US" sz="2400">
                <a:solidFill>
                  <a:srgbClr val="19143E"/>
                </a:solidFill>
                <a:latin typeface="Hind Siliguri"/>
                <a:ea typeface="Hind Siliguri"/>
                <a:cs typeface="Hind Siliguri"/>
                <a:sym typeface="Hind Siliguri"/>
              </a:rPr>
              <a:t>Adding a patient: </a:t>
            </a:r>
            <a:r>
              <a:rPr lang="en-US" sz="2400">
                <a:solidFill>
                  <a:srgbClr val="19143E"/>
                </a:solidFill>
                <a:latin typeface="Hind Siliguri"/>
                <a:ea typeface="Hind Siliguri"/>
                <a:cs typeface="Hind Siliguri"/>
                <a:sym typeface="Hind Siliguri"/>
              </a:rPr>
              <a:t>confirm patient contact information</a:t>
            </a:r>
            <a:endParaRPr sz="2400">
              <a:solidFill>
                <a:srgbClr val="19143E"/>
              </a:solidFill>
              <a:latin typeface="Hind Siliguri"/>
              <a:ea typeface="Hind Siliguri"/>
              <a:cs typeface="Hind Siliguri"/>
              <a:sym typeface="Hind Siliguri"/>
            </a:endParaRPr>
          </a:p>
        </p:txBody>
      </p:sp>
      <p:sp>
        <p:nvSpPr>
          <p:cNvPr id="480" name="Google Shape;480;p55"/>
          <p:cNvSpPr txBox="1"/>
          <p:nvPr/>
        </p:nvSpPr>
        <p:spPr>
          <a:xfrm>
            <a:off x="337800" y="76200"/>
            <a:ext cx="3000000" cy="354000"/>
          </a:xfrm>
          <a:prstGeom prst="rect">
            <a:avLst/>
          </a:prstGeom>
          <a:noFill/>
          <a:ln>
            <a:noFill/>
          </a:ln>
        </p:spPr>
        <p:txBody>
          <a:bodyPr anchorCtr="0" anchor="t" bIns="91425" lIns="0" spcFirstLastPara="1" rIns="91425" wrap="square" tIns="91425">
            <a:spAutoFit/>
          </a:bodyPr>
          <a:lstStyle/>
          <a:p>
            <a:pPr indent="0" lvl="0" marL="0" rtl="0" algn="l">
              <a:lnSpc>
                <a:spcPct val="200000"/>
              </a:lnSpc>
              <a:spcBef>
                <a:spcPts val="0"/>
              </a:spcBef>
              <a:spcAft>
                <a:spcPts val="0"/>
              </a:spcAft>
              <a:buNone/>
            </a:pPr>
            <a:r>
              <a:rPr lang="en-US" sz="1100">
                <a:solidFill>
                  <a:schemeClr val="dk2"/>
                </a:solidFill>
                <a:latin typeface="Crimson Pro Medium"/>
                <a:ea typeface="Crimson Pro Medium"/>
                <a:cs typeface="Crimson Pro Medium"/>
                <a:sym typeface="Crimson Pro Medium"/>
              </a:rPr>
              <a:t>Adding a patient </a:t>
            </a:r>
            <a:endParaRPr sz="1100">
              <a:solidFill>
                <a:schemeClr val="dk2"/>
              </a:solidFill>
              <a:latin typeface="Crimson Pro Medium"/>
              <a:ea typeface="Crimson Pro Medium"/>
              <a:cs typeface="Crimson Pro Medium"/>
              <a:sym typeface="Crimson Pro Medium"/>
            </a:endParaRPr>
          </a:p>
        </p:txBody>
      </p:sp>
      <p:cxnSp>
        <p:nvCxnSpPr>
          <p:cNvPr id="481" name="Google Shape;481;p55"/>
          <p:cNvCxnSpPr/>
          <p:nvPr/>
        </p:nvCxnSpPr>
        <p:spPr>
          <a:xfrm>
            <a:off x="337800" y="812975"/>
            <a:ext cx="569700" cy="0"/>
          </a:xfrm>
          <a:prstGeom prst="straightConnector1">
            <a:avLst/>
          </a:prstGeom>
          <a:noFill/>
          <a:ln cap="flat" cmpd="sng" w="38100">
            <a:solidFill>
              <a:schemeClr val="dk2"/>
            </a:solidFill>
            <a:prstDash val="solid"/>
            <a:round/>
            <a:headEnd len="med" w="med" type="none"/>
            <a:tailEnd len="med" w="med" type="none"/>
          </a:ln>
        </p:spPr>
      </p:cxnSp>
      <p:pic>
        <p:nvPicPr>
          <p:cNvPr id="482" name="Google Shape;482;p55"/>
          <p:cNvPicPr preferRelativeResize="0"/>
          <p:nvPr/>
        </p:nvPicPr>
        <p:blipFill rotWithShape="1">
          <a:blip r:embed="rId3">
            <a:alphaModFix/>
          </a:blip>
          <a:srcRect b="0" l="0" r="0" t="35136"/>
          <a:stretch/>
        </p:blipFill>
        <p:spPr>
          <a:xfrm>
            <a:off x="3815775" y="1090525"/>
            <a:ext cx="4878951" cy="8391973"/>
          </a:xfrm>
          <a:prstGeom prst="rect">
            <a:avLst/>
          </a:prstGeom>
          <a:noFill/>
          <a:ln>
            <a:noFill/>
          </a:ln>
          <a:effectLst>
            <a:outerShdw blurRad="57150" rotWithShape="0" algn="bl" dir="5400000" dist="19050">
              <a:srgbClr val="000000">
                <a:alpha val="50000"/>
              </a:srgbClr>
            </a:outerShdw>
          </a:effectLst>
        </p:spPr>
      </p:pic>
      <p:sp>
        <p:nvSpPr>
          <p:cNvPr id="483" name="Google Shape;483;p55"/>
          <p:cNvSpPr txBox="1"/>
          <p:nvPr/>
        </p:nvSpPr>
        <p:spPr>
          <a:xfrm>
            <a:off x="486900" y="1395325"/>
            <a:ext cx="2446500" cy="3236100"/>
          </a:xfrm>
          <a:prstGeom prst="rect">
            <a:avLst/>
          </a:prstGeom>
          <a:noFill/>
          <a:ln>
            <a:noFill/>
          </a:ln>
        </p:spPr>
        <p:txBody>
          <a:bodyPr anchorCtr="0" anchor="t" bIns="0" lIns="0" spcFirstLastPara="1" rIns="0" wrap="square" tIns="45700">
            <a:noAutofit/>
          </a:bodyPr>
          <a:lstStyle/>
          <a:p>
            <a:pPr indent="0" lvl="0" marL="0" rtl="0" algn="l">
              <a:lnSpc>
                <a:spcPct val="115000"/>
              </a:lnSpc>
              <a:spcBef>
                <a:spcPts val="280"/>
              </a:spcBef>
              <a:spcAft>
                <a:spcPts val="0"/>
              </a:spcAft>
              <a:buNone/>
            </a:pPr>
            <a:r>
              <a:rPr lang="en-US">
                <a:solidFill>
                  <a:srgbClr val="19143E"/>
                </a:solidFill>
                <a:latin typeface="Hind Siliguri"/>
                <a:ea typeface="Hind Siliguri"/>
                <a:cs typeface="Hind Siliguri"/>
                <a:sym typeface="Hind Siliguri"/>
              </a:rPr>
              <a:t>Make sure the information entered is correct, as </a:t>
            </a:r>
            <a:r>
              <a:rPr b="1" lang="en-US">
                <a:solidFill>
                  <a:srgbClr val="19143E"/>
                </a:solidFill>
                <a:latin typeface="Hind Siliguri"/>
                <a:ea typeface="Hind Siliguri"/>
                <a:cs typeface="Hind Siliguri"/>
                <a:sym typeface="Hind Siliguri"/>
              </a:rPr>
              <a:t>contact info and DOB will be used for scheduling reminders and access to booking their second dose appointment</a:t>
            </a:r>
            <a:r>
              <a:rPr lang="en-US">
                <a:solidFill>
                  <a:srgbClr val="19143E"/>
                </a:solidFill>
                <a:latin typeface="Hind Siliguri"/>
                <a:ea typeface="Hind Siliguri"/>
                <a:cs typeface="Hind Siliguri"/>
                <a:sym typeface="Hind Siliguri"/>
              </a:rPr>
              <a:t>.</a:t>
            </a:r>
            <a:endParaRPr>
              <a:solidFill>
                <a:srgbClr val="19143E"/>
              </a:solidFill>
              <a:latin typeface="Hind Siliguri"/>
              <a:ea typeface="Hind Siliguri"/>
              <a:cs typeface="Hind Siliguri"/>
              <a:sym typeface="Hind Siligu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56"/>
          <p:cNvSpPr txBox="1"/>
          <p:nvPr>
            <p:ph idx="12" type="sldNum"/>
          </p:nvPr>
        </p:nvSpPr>
        <p:spPr>
          <a:xfrm>
            <a:off x="8432800" y="4724400"/>
            <a:ext cx="254100" cy="1557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490" name="Google Shape;490;p56"/>
          <p:cNvSpPr txBox="1"/>
          <p:nvPr/>
        </p:nvSpPr>
        <p:spPr>
          <a:xfrm>
            <a:off x="337800" y="411425"/>
            <a:ext cx="8465700" cy="4290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None/>
            </a:pPr>
            <a:r>
              <a:rPr b="1" lang="en-US" sz="2400">
                <a:solidFill>
                  <a:srgbClr val="19143E"/>
                </a:solidFill>
                <a:latin typeface="Hind Siliguri"/>
                <a:ea typeface="Hind Siliguri"/>
                <a:cs typeface="Hind Siliguri"/>
                <a:sym typeface="Hind Siliguri"/>
              </a:rPr>
              <a:t>Adding a patient:</a:t>
            </a:r>
            <a:r>
              <a:rPr b="1" lang="en-US" sz="2000">
                <a:solidFill>
                  <a:srgbClr val="19143E"/>
                </a:solidFill>
                <a:latin typeface="Hind Siliguri"/>
                <a:ea typeface="Hind Siliguri"/>
                <a:cs typeface="Hind Siliguri"/>
                <a:sym typeface="Hind Siliguri"/>
              </a:rPr>
              <a:t> </a:t>
            </a:r>
            <a:r>
              <a:rPr lang="en-US" sz="2000">
                <a:solidFill>
                  <a:srgbClr val="19143E"/>
                </a:solidFill>
                <a:latin typeface="Hind Siliguri"/>
                <a:ea typeface="Hind Siliguri"/>
                <a:cs typeface="Hind Siliguri"/>
                <a:sym typeface="Hind Siliguri"/>
              </a:rPr>
              <a:t>complete the prevaccination checklist with the patient</a:t>
            </a:r>
            <a:endParaRPr sz="2000">
              <a:solidFill>
                <a:srgbClr val="19143E"/>
              </a:solidFill>
              <a:latin typeface="Hind Siliguri"/>
              <a:ea typeface="Hind Siliguri"/>
              <a:cs typeface="Hind Siliguri"/>
              <a:sym typeface="Hind Siliguri"/>
            </a:endParaRPr>
          </a:p>
        </p:txBody>
      </p:sp>
      <p:sp>
        <p:nvSpPr>
          <p:cNvPr id="491" name="Google Shape;491;p56"/>
          <p:cNvSpPr txBox="1"/>
          <p:nvPr/>
        </p:nvSpPr>
        <p:spPr>
          <a:xfrm>
            <a:off x="337800" y="76200"/>
            <a:ext cx="3000000" cy="354000"/>
          </a:xfrm>
          <a:prstGeom prst="rect">
            <a:avLst/>
          </a:prstGeom>
          <a:noFill/>
          <a:ln>
            <a:noFill/>
          </a:ln>
        </p:spPr>
        <p:txBody>
          <a:bodyPr anchorCtr="0" anchor="t" bIns="91425" lIns="0" spcFirstLastPara="1" rIns="91425" wrap="square" tIns="91425">
            <a:spAutoFit/>
          </a:bodyPr>
          <a:lstStyle/>
          <a:p>
            <a:pPr indent="0" lvl="0" marL="0" rtl="0" algn="l">
              <a:lnSpc>
                <a:spcPct val="200000"/>
              </a:lnSpc>
              <a:spcBef>
                <a:spcPts val="0"/>
              </a:spcBef>
              <a:spcAft>
                <a:spcPts val="0"/>
              </a:spcAft>
              <a:buNone/>
            </a:pPr>
            <a:r>
              <a:rPr lang="en-US" sz="1100">
                <a:solidFill>
                  <a:schemeClr val="dk2"/>
                </a:solidFill>
                <a:latin typeface="Crimson Pro Medium"/>
                <a:ea typeface="Crimson Pro Medium"/>
                <a:cs typeface="Crimson Pro Medium"/>
                <a:sym typeface="Crimson Pro Medium"/>
              </a:rPr>
              <a:t>Adding a patient </a:t>
            </a:r>
            <a:endParaRPr sz="1100">
              <a:solidFill>
                <a:schemeClr val="dk2"/>
              </a:solidFill>
              <a:latin typeface="Crimson Pro Medium"/>
              <a:ea typeface="Crimson Pro Medium"/>
              <a:cs typeface="Crimson Pro Medium"/>
              <a:sym typeface="Crimson Pro Medium"/>
            </a:endParaRPr>
          </a:p>
        </p:txBody>
      </p:sp>
      <p:cxnSp>
        <p:nvCxnSpPr>
          <p:cNvPr id="492" name="Google Shape;492;p56"/>
          <p:cNvCxnSpPr/>
          <p:nvPr/>
        </p:nvCxnSpPr>
        <p:spPr>
          <a:xfrm>
            <a:off x="337800" y="812975"/>
            <a:ext cx="569700" cy="0"/>
          </a:xfrm>
          <a:prstGeom prst="straightConnector1">
            <a:avLst/>
          </a:prstGeom>
          <a:noFill/>
          <a:ln cap="flat" cmpd="sng" w="38100">
            <a:solidFill>
              <a:schemeClr val="dk2"/>
            </a:solidFill>
            <a:prstDash val="solid"/>
            <a:round/>
            <a:headEnd len="med" w="med" type="none"/>
            <a:tailEnd len="med" w="med" type="none"/>
          </a:ln>
        </p:spPr>
      </p:cxnSp>
      <p:pic>
        <p:nvPicPr>
          <p:cNvPr id="493" name="Google Shape;493;p56"/>
          <p:cNvPicPr preferRelativeResize="0"/>
          <p:nvPr/>
        </p:nvPicPr>
        <p:blipFill>
          <a:blip r:embed="rId3">
            <a:alphaModFix/>
          </a:blip>
          <a:stretch>
            <a:fillRect/>
          </a:stretch>
        </p:blipFill>
        <p:spPr>
          <a:xfrm>
            <a:off x="3940938" y="881825"/>
            <a:ext cx="3887580" cy="3998274"/>
          </a:xfrm>
          <a:prstGeom prst="rect">
            <a:avLst/>
          </a:prstGeom>
          <a:noFill/>
          <a:ln>
            <a:noFill/>
          </a:ln>
        </p:spPr>
      </p:pic>
      <p:sp>
        <p:nvSpPr>
          <p:cNvPr id="494" name="Google Shape;494;p56"/>
          <p:cNvSpPr txBox="1"/>
          <p:nvPr/>
        </p:nvSpPr>
        <p:spPr>
          <a:xfrm>
            <a:off x="614550" y="1262913"/>
            <a:ext cx="2446500" cy="3236100"/>
          </a:xfrm>
          <a:prstGeom prst="rect">
            <a:avLst/>
          </a:prstGeom>
          <a:noFill/>
          <a:ln>
            <a:noFill/>
          </a:ln>
        </p:spPr>
        <p:txBody>
          <a:bodyPr anchorCtr="0" anchor="t" bIns="0" lIns="0" spcFirstLastPara="1" rIns="0" wrap="square" tIns="45700">
            <a:noAutofit/>
          </a:bodyPr>
          <a:lstStyle/>
          <a:p>
            <a:pPr indent="0" lvl="0" marL="0" rtl="0" algn="l">
              <a:lnSpc>
                <a:spcPct val="115000"/>
              </a:lnSpc>
              <a:spcBef>
                <a:spcPts val="280"/>
              </a:spcBef>
              <a:spcAft>
                <a:spcPts val="0"/>
              </a:spcAft>
              <a:buNone/>
            </a:pPr>
            <a:r>
              <a:rPr lang="en-US">
                <a:solidFill>
                  <a:srgbClr val="19143E"/>
                </a:solidFill>
                <a:latin typeface="Hind Siliguri"/>
                <a:ea typeface="Hind Siliguri"/>
                <a:cs typeface="Hind Siliguri"/>
                <a:sym typeface="Hind Siliguri"/>
              </a:rPr>
              <a:t>This will make the vaccination step with the clinician more efficient.</a:t>
            </a:r>
            <a:endParaRPr>
              <a:solidFill>
                <a:srgbClr val="19143E"/>
              </a:solidFill>
              <a:latin typeface="Hind Siliguri"/>
              <a:ea typeface="Hind Siliguri"/>
              <a:cs typeface="Hind Siliguri"/>
              <a:sym typeface="Hind Siligu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57"/>
          <p:cNvSpPr txBox="1"/>
          <p:nvPr>
            <p:ph idx="12" type="sldNum"/>
          </p:nvPr>
        </p:nvSpPr>
        <p:spPr>
          <a:xfrm>
            <a:off x="8432800" y="4724400"/>
            <a:ext cx="254100" cy="1557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501" name="Google Shape;501;p57"/>
          <p:cNvSpPr txBox="1"/>
          <p:nvPr/>
        </p:nvSpPr>
        <p:spPr>
          <a:xfrm>
            <a:off x="337800" y="411425"/>
            <a:ext cx="8349000" cy="4290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None/>
            </a:pPr>
            <a:r>
              <a:rPr b="1" lang="en-US" sz="2400">
                <a:solidFill>
                  <a:srgbClr val="19143E"/>
                </a:solidFill>
                <a:latin typeface="Hind Siliguri"/>
                <a:ea typeface="Hind Siliguri"/>
                <a:cs typeface="Hind Siliguri"/>
                <a:sym typeface="Hind Siliguri"/>
              </a:rPr>
              <a:t>Adding a patient: </a:t>
            </a:r>
            <a:r>
              <a:rPr lang="en-US" sz="2400">
                <a:solidFill>
                  <a:srgbClr val="19143E"/>
                </a:solidFill>
                <a:latin typeface="Hind Siliguri"/>
                <a:ea typeface="Hind Siliguri"/>
                <a:cs typeface="Hind Siliguri"/>
                <a:sym typeface="Hind Siliguri"/>
              </a:rPr>
              <a:t>Collect their health insurance</a:t>
            </a:r>
            <a:endParaRPr sz="2400">
              <a:solidFill>
                <a:srgbClr val="19143E"/>
              </a:solidFill>
              <a:latin typeface="Hind Siliguri"/>
              <a:ea typeface="Hind Siliguri"/>
              <a:cs typeface="Hind Siliguri"/>
              <a:sym typeface="Hind Siliguri"/>
            </a:endParaRPr>
          </a:p>
        </p:txBody>
      </p:sp>
      <p:sp>
        <p:nvSpPr>
          <p:cNvPr id="502" name="Google Shape;502;p57"/>
          <p:cNvSpPr txBox="1"/>
          <p:nvPr/>
        </p:nvSpPr>
        <p:spPr>
          <a:xfrm>
            <a:off x="337800" y="76200"/>
            <a:ext cx="3000000" cy="354000"/>
          </a:xfrm>
          <a:prstGeom prst="rect">
            <a:avLst/>
          </a:prstGeom>
          <a:noFill/>
          <a:ln>
            <a:noFill/>
          </a:ln>
        </p:spPr>
        <p:txBody>
          <a:bodyPr anchorCtr="0" anchor="t" bIns="91425" lIns="0" spcFirstLastPara="1" rIns="91425" wrap="square" tIns="91425">
            <a:spAutoFit/>
          </a:bodyPr>
          <a:lstStyle/>
          <a:p>
            <a:pPr indent="0" lvl="0" marL="0" rtl="0" algn="l">
              <a:lnSpc>
                <a:spcPct val="200000"/>
              </a:lnSpc>
              <a:spcBef>
                <a:spcPts val="0"/>
              </a:spcBef>
              <a:spcAft>
                <a:spcPts val="0"/>
              </a:spcAft>
              <a:buNone/>
            </a:pPr>
            <a:r>
              <a:rPr lang="en-US" sz="1100">
                <a:solidFill>
                  <a:schemeClr val="dk2"/>
                </a:solidFill>
                <a:latin typeface="Crimson Pro Medium"/>
                <a:ea typeface="Crimson Pro Medium"/>
                <a:cs typeface="Crimson Pro Medium"/>
                <a:sym typeface="Crimson Pro Medium"/>
              </a:rPr>
              <a:t>Adding a patient </a:t>
            </a:r>
            <a:endParaRPr sz="1100">
              <a:solidFill>
                <a:schemeClr val="dk2"/>
              </a:solidFill>
              <a:latin typeface="Crimson Pro Medium"/>
              <a:ea typeface="Crimson Pro Medium"/>
              <a:cs typeface="Crimson Pro Medium"/>
              <a:sym typeface="Crimson Pro Medium"/>
            </a:endParaRPr>
          </a:p>
        </p:txBody>
      </p:sp>
      <p:cxnSp>
        <p:nvCxnSpPr>
          <p:cNvPr id="503" name="Google Shape;503;p57"/>
          <p:cNvCxnSpPr/>
          <p:nvPr/>
        </p:nvCxnSpPr>
        <p:spPr>
          <a:xfrm>
            <a:off x="337800" y="812975"/>
            <a:ext cx="569700" cy="0"/>
          </a:xfrm>
          <a:prstGeom prst="straightConnector1">
            <a:avLst/>
          </a:prstGeom>
          <a:noFill/>
          <a:ln cap="flat" cmpd="sng" w="38100">
            <a:solidFill>
              <a:schemeClr val="dk2"/>
            </a:solidFill>
            <a:prstDash val="solid"/>
            <a:round/>
            <a:headEnd len="med" w="med" type="none"/>
            <a:tailEnd len="med" w="med" type="none"/>
          </a:ln>
        </p:spPr>
      </p:cxnSp>
      <p:sp>
        <p:nvSpPr>
          <p:cNvPr id="504" name="Google Shape;504;p57"/>
          <p:cNvSpPr txBox="1"/>
          <p:nvPr/>
        </p:nvSpPr>
        <p:spPr>
          <a:xfrm>
            <a:off x="454725" y="1241700"/>
            <a:ext cx="1830000" cy="298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Hind Siliguri"/>
                <a:ea typeface="Hind Siliguri"/>
                <a:cs typeface="Hind Siliguri"/>
                <a:sym typeface="Hind Siliguri"/>
              </a:rPr>
              <a:t>Depending on the vaccination type, the patient may </a:t>
            </a:r>
            <a:r>
              <a:rPr b="1" lang="en-US">
                <a:latin typeface="Hind Siliguri"/>
                <a:ea typeface="Hind Siliguri"/>
                <a:cs typeface="Hind Siliguri"/>
                <a:sym typeface="Hind Siliguri"/>
              </a:rPr>
              <a:t>not</a:t>
            </a:r>
            <a:r>
              <a:rPr lang="en-US">
                <a:latin typeface="Hind Siliguri"/>
                <a:ea typeface="Hind Siliguri"/>
                <a:cs typeface="Hind Siliguri"/>
                <a:sym typeface="Hind Siliguri"/>
              </a:rPr>
              <a:t> be charged for the vaccination. This will be listed at the top.</a:t>
            </a:r>
            <a:endParaRPr>
              <a:latin typeface="Hind Siliguri"/>
              <a:ea typeface="Hind Siliguri"/>
              <a:cs typeface="Hind Siliguri"/>
              <a:sym typeface="Hind Siliguri"/>
            </a:endParaRPr>
          </a:p>
          <a:p>
            <a:pPr indent="0" lvl="0" marL="0" rtl="0" algn="l">
              <a:spcBef>
                <a:spcPts val="0"/>
              </a:spcBef>
              <a:spcAft>
                <a:spcPts val="0"/>
              </a:spcAft>
              <a:buNone/>
            </a:pPr>
            <a:r>
              <a:t/>
            </a:r>
            <a:endParaRPr>
              <a:latin typeface="Hind Siliguri"/>
              <a:ea typeface="Hind Siliguri"/>
              <a:cs typeface="Hind Siliguri"/>
              <a:sym typeface="Hind Siliguri"/>
            </a:endParaRPr>
          </a:p>
          <a:p>
            <a:pPr indent="0" lvl="0" marL="0" rtl="0" algn="l">
              <a:spcBef>
                <a:spcPts val="0"/>
              </a:spcBef>
              <a:spcAft>
                <a:spcPts val="0"/>
              </a:spcAft>
              <a:buNone/>
            </a:pPr>
            <a:r>
              <a:rPr lang="en-US">
                <a:latin typeface="Hind Siliguri"/>
                <a:ea typeface="Hind Siliguri"/>
                <a:cs typeface="Hind Siliguri"/>
                <a:sym typeface="Hind Siliguri"/>
              </a:rPr>
              <a:t>Now have the ability to add a primary and secondary insurance with “Yes, I have multiple insurance plans”</a:t>
            </a:r>
            <a:endParaRPr>
              <a:latin typeface="Hind Siliguri"/>
              <a:ea typeface="Hind Siliguri"/>
              <a:cs typeface="Hind Siliguri"/>
              <a:sym typeface="Hind Siliguri"/>
            </a:endParaRPr>
          </a:p>
        </p:txBody>
      </p:sp>
      <p:pic>
        <p:nvPicPr>
          <p:cNvPr id="505" name="Google Shape;505;p57"/>
          <p:cNvPicPr preferRelativeResize="0"/>
          <p:nvPr/>
        </p:nvPicPr>
        <p:blipFill>
          <a:blip r:embed="rId3">
            <a:alphaModFix/>
          </a:blip>
          <a:stretch>
            <a:fillRect/>
          </a:stretch>
        </p:blipFill>
        <p:spPr>
          <a:xfrm>
            <a:off x="2997647" y="1004800"/>
            <a:ext cx="3029303" cy="3579177"/>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58"/>
          <p:cNvSpPr txBox="1"/>
          <p:nvPr>
            <p:ph idx="12" type="sldNum"/>
          </p:nvPr>
        </p:nvSpPr>
        <p:spPr>
          <a:xfrm>
            <a:off x="8432800" y="4724400"/>
            <a:ext cx="254100" cy="1557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512" name="Google Shape;512;p58"/>
          <p:cNvSpPr txBox="1"/>
          <p:nvPr/>
        </p:nvSpPr>
        <p:spPr>
          <a:xfrm>
            <a:off x="337800" y="411425"/>
            <a:ext cx="8349000" cy="4290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None/>
            </a:pPr>
            <a:r>
              <a:rPr b="1" lang="en-US" sz="2400">
                <a:solidFill>
                  <a:srgbClr val="19143E"/>
                </a:solidFill>
                <a:latin typeface="Hind Siliguri"/>
                <a:ea typeface="Hind Siliguri"/>
                <a:cs typeface="Hind Siliguri"/>
                <a:sym typeface="Hind Siliguri"/>
              </a:rPr>
              <a:t>Adding a patient: </a:t>
            </a:r>
            <a:r>
              <a:rPr lang="en-US" sz="2400">
                <a:solidFill>
                  <a:srgbClr val="19143E"/>
                </a:solidFill>
                <a:latin typeface="Hind Siliguri"/>
                <a:ea typeface="Hind Siliguri"/>
                <a:cs typeface="Hind Siliguri"/>
                <a:sym typeface="Hind Siliguri"/>
              </a:rPr>
              <a:t>Obtain consent from the patient</a:t>
            </a:r>
            <a:endParaRPr sz="2400">
              <a:solidFill>
                <a:srgbClr val="19143E"/>
              </a:solidFill>
              <a:latin typeface="Hind Siliguri"/>
              <a:ea typeface="Hind Siliguri"/>
              <a:cs typeface="Hind Siliguri"/>
              <a:sym typeface="Hind Siliguri"/>
            </a:endParaRPr>
          </a:p>
        </p:txBody>
      </p:sp>
      <p:sp>
        <p:nvSpPr>
          <p:cNvPr id="513" name="Google Shape;513;p58"/>
          <p:cNvSpPr txBox="1"/>
          <p:nvPr/>
        </p:nvSpPr>
        <p:spPr>
          <a:xfrm>
            <a:off x="337800" y="76200"/>
            <a:ext cx="3000000" cy="354000"/>
          </a:xfrm>
          <a:prstGeom prst="rect">
            <a:avLst/>
          </a:prstGeom>
          <a:noFill/>
          <a:ln>
            <a:noFill/>
          </a:ln>
        </p:spPr>
        <p:txBody>
          <a:bodyPr anchorCtr="0" anchor="t" bIns="91425" lIns="0" spcFirstLastPara="1" rIns="91425" wrap="square" tIns="91425">
            <a:spAutoFit/>
          </a:bodyPr>
          <a:lstStyle/>
          <a:p>
            <a:pPr indent="0" lvl="0" marL="0" rtl="0" algn="l">
              <a:lnSpc>
                <a:spcPct val="200000"/>
              </a:lnSpc>
              <a:spcBef>
                <a:spcPts val="0"/>
              </a:spcBef>
              <a:spcAft>
                <a:spcPts val="0"/>
              </a:spcAft>
              <a:buNone/>
            </a:pPr>
            <a:r>
              <a:rPr lang="en-US" sz="1100">
                <a:solidFill>
                  <a:schemeClr val="dk2"/>
                </a:solidFill>
                <a:latin typeface="Crimson Pro Medium"/>
                <a:ea typeface="Crimson Pro Medium"/>
                <a:cs typeface="Crimson Pro Medium"/>
                <a:sym typeface="Crimson Pro Medium"/>
              </a:rPr>
              <a:t>Adding a patient </a:t>
            </a:r>
            <a:endParaRPr sz="1100">
              <a:solidFill>
                <a:schemeClr val="dk2"/>
              </a:solidFill>
              <a:latin typeface="Crimson Pro Medium"/>
              <a:ea typeface="Crimson Pro Medium"/>
              <a:cs typeface="Crimson Pro Medium"/>
              <a:sym typeface="Crimson Pro Medium"/>
            </a:endParaRPr>
          </a:p>
        </p:txBody>
      </p:sp>
      <p:cxnSp>
        <p:nvCxnSpPr>
          <p:cNvPr id="514" name="Google Shape;514;p58"/>
          <p:cNvCxnSpPr/>
          <p:nvPr/>
        </p:nvCxnSpPr>
        <p:spPr>
          <a:xfrm>
            <a:off x="337800" y="812975"/>
            <a:ext cx="569700" cy="0"/>
          </a:xfrm>
          <a:prstGeom prst="straightConnector1">
            <a:avLst/>
          </a:prstGeom>
          <a:noFill/>
          <a:ln cap="flat" cmpd="sng" w="38100">
            <a:solidFill>
              <a:schemeClr val="dk2"/>
            </a:solidFill>
            <a:prstDash val="solid"/>
            <a:round/>
            <a:headEnd len="med" w="med" type="none"/>
            <a:tailEnd len="med" w="med" type="none"/>
          </a:ln>
        </p:spPr>
      </p:cxnSp>
      <p:pic>
        <p:nvPicPr>
          <p:cNvPr id="515" name="Google Shape;515;p58"/>
          <p:cNvPicPr preferRelativeResize="0"/>
          <p:nvPr/>
        </p:nvPicPr>
        <p:blipFill>
          <a:blip r:embed="rId3">
            <a:alphaModFix/>
          </a:blip>
          <a:stretch>
            <a:fillRect/>
          </a:stretch>
        </p:blipFill>
        <p:spPr>
          <a:xfrm>
            <a:off x="4933450" y="840425"/>
            <a:ext cx="3020312" cy="3998274"/>
          </a:xfrm>
          <a:prstGeom prst="rect">
            <a:avLst/>
          </a:prstGeom>
          <a:noFill/>
          <a:ln>
            <a:noFill/>
          </a:ln>
        </p:spPr>
      </p:pic>
      <p:sp>
        <p:nvSpPr>
          <p:cNvPr id="516" name="Google Shape;516;p58"/>
          <p:cNvSpPr/>
          <p:nvPr/>
        </p:nvSpPr>
        <p:spPr>
          <a:xfrm rot="10800000">
            <a:off x="4482375" y="1635475"/>
            <a:ext cx="791100" cy="354000"/>
          </a:xfrm>
          <a:prstGeom prst="leftArrow">
            <a:avLst>
              <a:gd fmla="val 50000" name="adj1"/>
              <a:gd fmla="val 75600" name="adj2"/>
            </a:avLst>
          </a:prstGeom>
          <a:solidFill>
            <a:schemeClr val="dk2"/>
          </a:solidFill>
          <a:ln>
            <a:noFill/>
          </a:ln>
          <a:effectLst>
            <a:outerShdw blurRad="57150" rotWithShape="0" algn="bl" dir="5400000" dist="28575">
              <a:srgbClr val="19143E">
                <a:alpha val="16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58"/>
          <p:cNvSpPr/>
          <p:nvPr/>
        </p:nvSpPr>
        <p:spPr>
          <a:xfrm rot="10800000">
            <a:off x="4365825" y="4370400"/>
            <a:ext cx="791100" cy="354000"/>
          </a:xfrm>
          <a:prstGeom prst="leftArrow">
            <a:avLst>
              <a:gd fmla="val 50000" name="adj1"/>
              <a:gd fmla="val 75600" name="adj2"/>
            </a:avLst>
          </a:prstGeom>
          <a:solidFill>
            <a:schemeClr val="dk2"/>
          </a:solidFill>
          <a:ln>
            <a:noFill/>
          </a:ln>
          <a:effectLst>
            <a:outerShdw blurRad="57150" rotWithShape="0" algn="bl" dir="5400000" dist="28575">
              <a:srgbClr val="19143E">
                <a:alpha val="16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58"/>
          <p:cNvSpPr txBox="1"/>
          <p:nvPr/>
        </p:nvSpPr>
        <p:spPr>
          <a:xfrm>
            <a:off x="553275" y="1195750"/>
            <a:ext cx="2446500" cy="3236100"/>
          </a:xfrm>
          <a:prstGeom prst="rect">
            <a:avLst/>
          </a:prstGeom>
          <a:noFill/>
          <a:ln>
            <a:noFill/>
          </a:ln>
        </p:spPr>
        <p:txBody>
          <a:bodyPr anchorCtr="0" anchor="t" bIns="0" lIns="0" spcFirstLastPara="1" rIns="0" wrap="square" tIns="45700">
            <a:noAutofit/>
          </a:bodyPr>
          <a:lstStyle/>
          <a:p>
            <a:pPr indent="0" lvl="0" marL="0" rtl="0" algn="l">
              <a:lnSpc>
                <a:spcPct val="115000"/>
              </a:lnSpc>
              <a:spcBef>
                <a:spcPts val="280"/>
              </a:spcBef>
              <a:spcAft>
                <a:spcPts val="0"/>
              </a:spcAft>
              <a:buNone/>
            </a:pPr>
            <a:r>
              <a:rPr lang="en-US">
                <a:solidFill>
                  <a:srgbClr val="19143E"/>
                </a:solidFill>
                <a:latin typeface="Hind Siliguri"/>
                <a:ea typeface="Hind Siliguri"/>
                <a:cs typeface="Hind Siliguri"/>
                <a:sym typeface="Hind Siliguri"/>
              </a:rPr>
              <a:t>Hand the device to the patient for them to sign. They should hand it back to you </a:t>
            </a:r>
            <a:r>
              <a:rPr b="1" lang="en-US">
                <a:solidFill>
                  <a:srgbClr val="19143E"/>
                </a:solidFill>
                <a:latin typeface="Hind Siliguri"/>
                <a:ea typeface="Hind Siliguri"/>
                <a:cs typeface="Hind Siliguri"/>
                <a:sym typeface="Hind Siliguri"/>
              </a:rPr>
              <a:t>without</a:t>
            </a:r>
            <a:r>
              <a:rPr lang="en-US">
                <a:solidFill>
                  <a:srgbClr val="19143E"/>
                </a:solidFill>
                <a:latin typeface="Hind Siliguri"/>
                <a:ea typeface="Hind Siliguri"/>
                <a:cs typeface="Hind Siliguri"/>
                <a:sym typeface="Hind Siliguri"/>
              </a:rPr>
              <a:t> submitting the screen.</a:t>
            </a:r>
            <a:endParaRPr>
              <a:solidFill>
                <a:srgbClr val="19143E"/>
              </a:solidFill>
              <a:latin typeface="Hind Siliguri"/>
              <a:ea typeface="Hind Siliguri"/>
              <a:cs typeface="Hind Siliguri"/>
              <a:sym typeface="Hind Siliguri"/>
            </a:endParaRPr>
          </a:p>
          <a:p>
            <a:pPr indent="0" lvl="0" marL="0" rtl="0" algn="l">
              <a:lnSpc>
                <a:spcPct val="115000"/>
              </a:lnSpc>
              <a:spcBef>
                <a:spcPts val="280"/>
              </a:spcBef>
              <a:spcAft>
                <a:spcPts val="0"/>
              </a:spcAft>
              <a:buNone/>
            </a:pPr>
            <a:r>
              <a:t/>
            </a:r>
            <a:endParaRPr>
              <a:solidFill>
                <a:srgbClr val="19143E"/>
              </a:solidFill>
              <a:latin typeface="Hind Siliguri"/>
              <a:ea typeface="Hind Siliguri"/>
              <a:cs typeface="Hind Siliguri"/>
              <a:sym typeface="Hind Siliguri"/>
            </a:endParaRPr>
          </a:p>
          <a:p>
            <a:pPr indent="0" lvl="0" marL="0" rtl="0" algn="l">
              <a:lnSpc>
                <a:spcPct val="115000"/>
              </a:lnSpc>
              <a:spcBef>
                <a:spcPts val="280"/>
              </a:spcBef>
              <a:spcAft>
                <a:spcPts val="0"/>
              </a:spcAft>
              <a:buNone/>
            </a:pPr>
            <a:r>
              <a:rPr lang="en-US">
                <a:solidFill>
                  <a:srgbClr val="19143E"/>
                </a:solidFill>
                <a:latin typeface="Hind Siliguri"/>
                <a:ea typeface="Hind Siliguri"/>
                <a:cs typeface="Hind Siliguri"/>
                <a:sym typeface="Hind Siliguri"/>
              </a:rPr>
              <a:t>Currently, we only show the consent in the following languages: English, Spanish, Haitian Creole, Khmer, Portuguese, </a:t>
            </a:r>
            <a:r>
              <a:rPr lang="en-US">
                <a:solidFill>
                  <a:srgbClr val="19143E"/>
                </a:solidFill>
                <a:latin typeface="Hind Siliguri"/>
                <a:ea typeface="Hind Siliguri"/>
                <a:cs typeface="Hind Siliguri"/>
                <a:sym typeface="Hind Siliguri"/>
              </a:rPr>
              <a:t>Simplified</a:t>
            </a:r>
            <a:r>
              <a:rPr lang="en-US">
                <a:solidFill>
                  <a:srgbClr val="19143E"/>
                </a:solidFill>
                <a:latin typeface="Hind Siliguri"/>
                <a:ea typeface="Hind Siliguri"/>
                <a:cs typeface="Hind Siliguri"/>
                <a:sym typeface="Hind Siliguri"/>
              </a:rPr>
              <a:t> Chinese, </a:t>
            </a:r>
            <a:r>
              <a:rPr lang="en-US">
                <a:solidFill>
                  <a:schemeClr val="dk1"/>
                </a:solidFill>
                <a:latin typeface="Hind Siliguri"/>
                <a:ea typeface="Hind Siliguri"/>
                <a:cs typeface="Hind Siliguri"/>
                <a:sym typeface="Hind Siliguri"/>
              </a:rPr>
              <a:t>Vietnamese</a:t>
            </a:r>
            <a:endParaRPr>
              <a:solidFill>
                <a:srgbClr val="19143E"/>
              </a:solidFill>
              <a:latin typeface="Hind Siliguri"/>
              <a:ea typeface="Hind Siliguri"/>
              <a:cs typeface="Hind Siliguri"/>
              <a:sym typeface="Hind Siliguri"/>
            </a:endParaRPr>
          </a:p>
          <a:p>
            <a:pPr indent="0" lvl="0" marL="0" rtl="0" algn="l">
              <a:lnSpc>
                <a:spcPct val="115000"/>
              </a:lnSpc>
              <a:spcBef>
                <a:spcPts val="280"/>
              </a:spcBef>
              <a:spcAft>
                <a:spcPts val="0"/>
              </a:spcAft>
              <a:buNone/>
            </a:pPr>
            <a:r>
              <a:t/>
            </a:r>
            <a:endParaRPr>
              <a:solidFill>
                <a:srgbClr val="19143E"/>
              </a:solidFill>
              <a:latin typeface="Hind Siliguri"/>
              <a:ea typeface="Hind Siliguri"/>
              <a:cs typeface="Hind Siliguri"/>
              <a:sym typeface="Hind Siliguri"/>
            </a:endParaRPr>
          </a:p>
          <a:p>
            <a:pPr indent="0" lvl="0" marL="0" rtl="0" algn="l">
              <a:lnSpc>
                <a:spcPct val="115000"/>
              </a:lnSpc>
              <a:spcBef>
                <a:spcPts val="280"/>
              </a:spcBef>
              <a:spcAft>
                <a:spcPts val="0"/>
              </a:spcAft>
              <a:buNone/>
            </a:pPr>
            <a:r>
              <a:t/>
            </a:r>
            <a:endParaRPr>
              <a:solidFill>
                <a:srgbClr val="19143E"/>
              </a:solidFill>
              <a:latin typeface="Hind Siliguri"/>
              <a:ea typeface="Hind Siliguri"/>
              <a:cs typeface="Hind Siliguri"/>
              <a:sym typeface="Hind Siligu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59"/>
          <p:cNvSpPr txBox="1"/>
          <p:nvPr>
            <p:ph idx="12" type="sldNum"/>
          </p:nvPr>
        </p:nvSpPr>
        <p:spPr>
          <a:xfrm>
            <a:off x="8432800" y="4724400"/>
            <a:ext cx="254100" cy="1557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525" name="Google Shape;525;p59"/>
          <p:cNvSpPr txBox="1"/>
          <p:nvPr/>
        </p:nvSpPr>
        <p:spPr>
          <a:xfrm>
            <a:off x="337800" y="411425"/>
            <a:ext cx="8349000" cy="4290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None/>
            </a:pPr>
            <a:r>
              <a:rPr b="1" lang="en-US" sz="2400">
                <a:solidFill>
                  <a:srgbClr val="19143E"/>
                </a:solidFill>
                <a:latin typeface="Hind Siliguri"/>
                <a:ea typeface="Hind Siliguri"/>
                <a:cs typeface="Hind Siliguri"/>
                <a:sym typeface="Hind Siliguri"/>
              </a:rPr>
              <a:t>Adding a patient: </a:t>
            </a:r>
            <a:r>
              <a:rPr lang="en-US" sz="2400">
                <a:solidFill>
                  <a:srgbClr val="19143E"/>
                </a:solidFill>
                <a:latin typeface="Hind Siliguri"/>
                <a:ea typeface="Hind Siliguri"/>
                <a:cs typeface="Hind Siliguri"/>
                <a:sym typeface="Hind Siliguri"/>
              </a:rPr>
              <a:t>patient is now added and checked in</a:t>
            </a:r>
            <a:endParaRPr sz="2400">
              <a:solidFill>
                <a:srgbClr val="19143E"/>
              </a:solidFill>
              <a:latin typeface="Hind Siliguri"/>
              <a:ea typeface="Hind Siliguri"/>
              <a:cs typeface="Hind Siliguri"/>
              <a:sym typeface="Hind Siliguri"/>
            </a:endParaRPr>
          </a:p>
        </p:txBody>
      </p:sp>
      <p:sp>
        <p:nvSpPr>
          <p:cNvPr id="526" name="Google Shape;526;p59"/>
          <p:cNvSpPr txBox="1"/>
          <p:nvPr/>
        </p:nvSpPr>
        <p:spPr>
          <a:xfrm>
            <a:off x="337800" y="76200"/>
            <a:ext cx="3000000" cy="354000"/>
          </a:xfrm>
          <a:prstGeom prst="rect">
            <a:avLst/>
          </a:prstGeom>
          <a:noFill/>
          <a:ln>
            <a:noFill/>
          </a:ln>
        </p:spPr>
        <p:txBody>
          <a:bodyPr anchorCtr="0" anchor="t" bIns="91425" lIns="0" spcFirstLastPara="1" rIns="91425" wrap="square" tIns="91425">
            <a:spAutoFit/>
          </a:bodyPr>
          <a:lstStyle/>
          <a:p>
            <a:pPr indent="0" lvl="0" marL="0" rtl="0" algn="l">
              <a:lnSpc>
                <a:spcPct val="200000"/>
              </a:lnSpc>
              <a:spcBef>
                <a:spcPts val="0"/>
              </a:spcBef>
              <a:spcAft>
                <a:spcPts val="0"/>
              </a:spcAft>
              <a:buNone/>
            </a:pPr>
            <a:r>
              <a:rPr lang="en-US" sz="1100">
                <a:solidFill>
                  <a:schemeClr val="dk2"/>
                </a:solidFill>
                <a:latin typeface="Crimson Pro Medium"/>
                <a:ea typeface="Crimson Pro Medium"/>
                <a:cs typeface="Crimson Pro Medium"/>
                <a:sym typeface="Crimson Pro Medium"/>
              </a:rPr>
              <a:t>Adding a patient </a:t>
            </a:r>
            <a:endParaRPr sz="1100">
              <a:solidFill>
                <a:schemeClr val="dk2"/>
              </a:solidFill>
              <a:latin typeface="Crimson Pro Medium"/>
              <a:ea typeface="Crimson Pro Medium"/>
              <a:cs typeface="Crimson Pro Medium"/>
              <a:sym typeface="Crimson Pro Medium"/>
            </a:endParaRPr>
          </a:p>
        </p:txBody>
      </p:sp>
      <p:cxnSp>
        <p:nvCxnSpPr>
          <p:cNvPr id="527" name="Google Shape;527;p59"/>
          <p:cNvCxnSpPr/>
          <p:nvPr/>
        </p:nvCxnSpPr>
        <p:spPr>
          <a:xfrm>
            <a:off x="337800" y="812975"/>
            <a:ext cx="569700" cy="0"/>
          </a:xfrm>
          <a:prstGeom prst="straightConnector1">
            <a:avLst/>
          </a:prstGeom>
          <a:noFill/>
          <a:ln cap="flat" cmpd="sng" w="38100">
            <a:solidFill>
              <a:schemeClr val="dk2"/>
            </a:solidFill>
            <a:prstDash val="solid"/>
            <a:round/>
            <a:headEnd len="med" w="med" type="none"/>
            <a:tailEnd len="med" w="med" type="none"/>
          </a:ln>
        </p:spPr>
      </p:cxnSp>
      <p:pic>
        <p:nvPicPr>
          <p:cNvPr id="528" name="Google Shape;528;p59"/>
          <p:cNvPicPr preferRelativeResize="0"/>
          <p:nvPr/>
        </p:nvPicPr>
        <p:blipFill>
          <a:blip r:embed="rId3">
            <a:alphaModFix/>
          </a:blip>
          <a:stretch>
            <a:fillRect/>
          </a:stretch>
        </p:blipFill>
        <p:spPr>
          <a:xfrm>
            <a:off x="152400" y="1254900"/>
            <a:ext cx="8839202" cy="3055024"/>
          </a:xfrm>
          <a:prstGeom prst="rect">
            <a:avLst/>
          </a:prstGeom>
          <a:noFill/>
          <a:ln>
            <a:noFill/>
          </a:ln>
        </p:spPr>
      </p:pic>
      <p:sp>
        <p:nvSpPr>
          <p:cNvPr id="529" name="Google Shape;529;p59"/>
          <p:cNvSpPr txBox="1"/>
          <p:nvPr>
            <p:ph idx="1" type="body"/>
          </p:nvPr>
        </p:nvSpPr>
        <p:spPr>
          <a:xfrm>
            <a:off x="457200" y="4147691"/>
            <a:ext cx="8229600" cy="827400"/>
          </a:xfrm>
          <a:prstGeom prst="rect">
            <a:avLst/>
          </a:prstGeom>
        </p:spPr>
        <p:txBody>
          <a:bodyPr anchorCtr="0" anchor="t" bIns="0" lIns="0" spcFirstLastPara="1" rIns="0" wrap="square" tIns="45700">
            <a:noAutofit/>
          </a:bodyPr>
          <a:lstStyle/>
          <a:p>
            <a:pPr indent="0" lvl="0" marL="0" rtl="0" algn="ctr">
              <a:spcBef>
                <a:spcPts val="280"/>
              </a:spcBef>
              <a:spcAft>
                <a:spcPts val="0"/>
              </a:spcAft>
              <a:buNone/>
            </a:pPr>
            <a:r>
              <a:rPr lang="en-US" sz="2000">
                <a:latin typeface="Hind Siliguri SemiBold"/>
                <a:ea typeface="Hind Siliguri SemiBold"/>
                <a:cs typeface="Hind Siliguri SemiBold"/>
                <a:sym typeface="Hind Siliguri SemiBold"/>
              </a:rPr>
              <a:t>After you’ve added the patient, you will need to go through and vaccinate them as you would during a live clinic</a:t>
            </a:r>
            <a:endParaRPr sz="20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33" name="Shape 533"/>
        <p:cNvGrpSpPr/>
        <p:nvPr/>
      </p:nvGrpSpPr>
      <p:grpSpPr>
        <a:xfrm>
          <a:off x="0" y="0"/>
          <a:ext cx="0" cy="0"/>
          <a:chOff x="0" y="0"/>
          <a:chExt cx="0" cy="0"/>
        </a:xfrm>
      </p:grpSpPr>
      <p:pic>
        <p:nvPicPr>
          <p:cNvPr id="534" name="Google Shape;534;p60"/>
          <p:cNvPicPr preferRelativeResize="0"/>
          <p:nvPr/>
        </p:nvPicPr>
        <p:blipFill rotWithShape="1">
          <a:blip r:embed="rId3">
            <a:alphaModFix/>
          </a:blip>
          <a:srcRect b="17033" l="1748" r="0" t="0"/>
          <a:stretch/>
        </p:blipFill>
        <p:spPr>
          <a:xfrm>
            <a:off x="4572006" y="-2312"/>
            <a:ext cx="4572004" cy="5148108"/>
          </a:xfrm>
          <a:prstGeom prst="rect">
            <a:avLst/>
          </a:prstGeom>
          <a:noFill/>
          <a:ln>
            <a:noFill/>
          </a:ln>
        </p:spPr>
      </p:pic>
      <p:sp>
        <p:nvSpPr>
          <p:cNvPr id="535" name="Google Shape;535;p60"/>
          <p:cNvSpPr txBox="1"/>
          <p:nvPr>
            <p:ph type="title"/>
          </p:nvPr>
        </p:nvSpPr>
        <p:spPr>
          <a:xfrm>
            <a:off x="452100" y="457200"/>
            <a:ext cx="3795000" cy="2138100"/>
          </a:xfrm>
          <a:prstGeom prst="rect">
            <a:avLst/>
          </a:prstGeom>
        </p:spPr>
        <p:txBody>
          <a:bodyPr anchorCtr="0" anchor="t" bIns="0" lIns="0" spcFirstLastPara="1" rIns="0" wrap="square" tIns="45700">
            <a:noAutofit/>
          </a:bodyPr>
          <a:lstStyle/>
          <a:p>
            <a:pPr indent="0" lvl="0" marL="0" rtl="0" algn="l">
              <a:lnSpc>
                <a:spcPct val="100000"/>
              </a:lnSpc>
              <a:spcBef>
                <a:spcPts val="0"/>
              </a:spcBef>
              <a:spcAft>
                <a:spcPts val="0"/>
              </a:spcAft>
              <a:buNone/>
            </a:pPr>
            <a:r>
              <a:rPr lang="en-US" sz="2600">
                <a:latin typeface="Hind Siliguri Medium"/>
                <a:ea typeface="Hind Siliguri Medium"/>
                <a:cs typeface="Hind Siliguri Medium"/>
                <a:sym typeface="Hind Siliguri Medium"/>
              </a:rPr>
              <a:t>Steps for retroactively adding data</a:t>
            </a:r>
            <a:endParaRPr sz="2600">
              <a:latin typeface="Hind Siliguri Medium"/>
              <a:ea typeface="Hind Siliguri Medium"/>
              <a:cs typeface="Hind Siliguri Medium"/>
              <a:sym typeface="Hind Siliguri Medium"/>
            </a:endParaRPr>
          </a:p>
        </p:txBody>
      </p:sp>
      <p:sp>
        <p:nvSpPr>
          <p:cNvPr id="536" name="Google Shape;536;p60"/>
          <p:cNvSpPr txBox="1"/>
          <p:nvPr>
            <p:ph idx="12" type="sldNum"/>
          </p:nvPr>
        </p:nvSpPr>
        <p:spPr>
          <a:xfrm>
            <a:off x="8143451" y="4594175"/>
            <a:ext cx="514500" cy="288300"/>
          </a:xfrm>
          <a:prstGeom prst="rect">
            <a:avLst/>
          </a:prstGeom>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US">
                <a:solidFill>
                  <a:schemeClr val="lt2"/>
                </a:solidFill>
              </a:rPr>
              <a:t>‹#›</a:t>
            </a:fld>
            <a:endParaRPr>
              <a:solidFill>
                <a:schemeClr val="lt2"/>
              </a:solidFill>
            </a:endParaRPr>
          </a:p>
        </p:txBody>
      </p:sp>
      <p:sp>
        <p:nvSpPr>
          <p:cNvPr id="537" name="Google Shape;537;p60"/>
          <p:cNvSpPr txBox="1"/>
          <p:nvPr>
            <p:ph idx="1" type="body"/>
          </p:nvPr>
        </p:nvSpPr>
        <p:spPr>
          <a:xfrm>
            <a:off x="486900" y="1468525"/>
            <a:ext cx="3795000" cy="3208500"/>
          </a:xfrm>
          <a:prstGeom prst="rect">
            <a:avLst/>
          </a:prstGeom>
        </p:spPr>
        <p:txBody>
          <a:bodyPr anchorCtr="0" anchor="t" bIns="0" lIns="0" spcFirstLastPara="1" rIns="0" wrap="square" tIns="45700">
            <a:noAutofit/>
          </a:bodyPr>
          <a:lstStyle/>
          <a:p>
            <a:pPr indent="-355600" lvl="0" marL="457200" rtl="0" algn="l">
              <a:spcBef>
                <a:spcPts val="280"/>
              </a:spcBef>
              <a:spcAft>
                <a:spcPts val="0"/>
              </a:spcAft>
              <a:buSzPts val="2000"/>
              <a:buAutoNum type="arabicPeriod" startAt="2"/>
            </a:pPr>
            <a:r>
              <a:rPr b="1" lang="en-US" sz="2000"/>
              <a:t>Edit patient details </a:t>
            </a:r>
            <a:r>
              <a:rPr lang="en-US" sz="2000"/>
              <a:t>to correspond to actual date of vaccination </a:t>
            </a:r>
            <a:endParaRPr sz="2000"/>
          </a:p>
          <a:p>
            <a:pPr indent="0" lvl="0" marL="0" rtl="0" algn="l">
              <a:spcBef>
                <a:spcPts val="280"/>
              </a:spcBef>
              <a:spcAft>
                <a:spcPts val="0"/>
              </a:spcAft>
              <a:buNone/>
            </a:pPr>
            <a:r>
              <a:t/>
            </a:r>
            <a:endParaRPr sz="2000"/>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61"/>
          <p:cNvSpPr txBox="1"/>
          <p:nvPr>
            <p:ph idx="12" type="sldNum"/>
          </p:nvPr>
        </p:nvSpPr>
        <p:spPr>
          <a:xfrm>
            <a:off x="8432800" y="4724400"/>
            <a:ext cx="254100" cy="1557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544" name="Google Shape;544;p61"/>
          <p:cNvSpPr txBox="1"/>
          <p:nvPr/>
        </p:nvSpPr>
        <p:spPr>
          <a:xfrm>
            <a:off x="337800" y="76200"/>
            <a:ext cx="8229600" cy="8892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None/>
            </a:pPr>
            <a:r>
              <a:t/>
            </a:r>
            <a:endParaRPr sz="2400">
              <a:solidFill>
                <a:srgbClr val="19143E"/>
              </a:solidFill>
              <a:latin typeface="Hind Siliguri SemiBold"/>
              <a:ea typeface="Hind Siliguri SemiBold"/>
              <a:cs typeface="Hind Siliguri SemiBold"/>
              <a:sym typeface="Hind Siliguri SemiBold"/>
            </a:endParaRPr>
          </a:p>
          <a:p>
            <a:pPr indent="0" lvl="0" marL="0" rtl="0" algn="l">
              <a:lnSpc>
                <a:spcPct val="85000"/>
              </a:lnSpc>
              <a:spcBef>
                <a:spcPts val="0"/>
              </a:spcBef>
              <a:spcAft>
                <a:spcPts val="0"/>
              </a:spcAft>
              <a:buNone/>
            </a:pPr>
            <a:r>
              <a:rPr b="1" lang="en-US" sz="2400">
                <a:solidFill>
                  <a:srgbClr val="19143E"/>
                </a:solidFill>
                <a:latin typeface="Hind Siliguri"/>
                <a:ea typeface="Hind Siliguri"/>
                <a:cs typeface="Hind Siliguri"/>
                <a:sym typeface="Hind Siliguri"/>
              </a:rPr>
              <a:t>Overview</a:t>
            </a:r>
            <a:endParaRPr b="1" sz="2400">
              <a:solidFill>
                <a:srgbClr val="19143E"/>
              </a:solidFill>
              <a:latin typeface="Hind Siliguri"/>
              <a:ea typeface="Hind Siliguri"/>
              <a:cs typeface="Hind Siliguri"/>
              <a:sym typeface="Hind Siliguri"/>
            </a:endParaRPr>
          </a:p>
          <a:p>
            <a:pPr indent="0" lvl="0" marL="0" rtl="0" algn="l">
              <a:lnSpc>
                <a:spcPct val="85000"/>
              </a:lnSpc>
              <a:spcBef>
                <a:spcPts val="0"/>
              </a:spcBef>
              <a:spcAft>
                <a:spcPts val="0"/>
              </a:spcAft>
              <a:buNone/>
            </a:pPr>
            <a:r>
              <a:t/>
            </a:r>
            <a:endParaRPr sz="2400">
              <a:solidFill>
                <a:srgbClr val="19143E"/>
              </a:solidFill>
              <a:latin typeface="Hind Siliguri SemiBold"/>
              <a:ea typeface="Hind Siliguri SemiBold"/>
              <a:cs typeface="Hind Siliguri SemiBold"/>
              <a:sym typeface="Hind Siliguri SemiBold"/>
            </a:endParaRPr>
          </a:p>
          <a:p>
            <a:pPr indent="0" lvl="0" marL="0" rtl="0" algn="l">
              <a:lnSpc>
                <a:spcPct val="85000"/>
              </a:lnSpc>
              <a:spcBef>
                <a:spcPts val="0"/>
              </a:spcBef>
              <a:spcAft>
                <a:spcPts val="0"/>
              </a:spcAft>
              <a:buNone/>
            </a:pPr>
            <a:r>
              <a:t/>
            </a:r>
            <a:endParaRPr sz="2400">
              <a:solidFill>
                <a:srgbClr val="19143E"/>
              </a:solidFill>
              <a:latin typeface="Hind Siliguri SemiBold"/>
              <a:ea typeface="Hind Siliguri SemiBold"/>
              <a:cs typeface="Hind Siliguri SemiBold"/>
              <a:sym typeface="Hind Siliguri SemiBold"/>
            </a:endParaRPr>
          </a:p>
        </p:txBody>
      </p:sp>
      <p:sp>
        <p:nvSpPr>
          <p:cNvPr id="545" name="Google Shape;545;p61"/>
          <p:cNvSpPr txBox="1"/>
          <p:nvPr/>
        </p:nvSpPr>
        <p:spPr>
          <a:xfrm>
            <a:off x="337800" y="76200"/>
            <a:ext cx="3000000" cy="354000"/>
          </a:xfrm>
          <a:prstGeom prst="rect">
            <a:avLst/>
          </a:prstGeom>
          <a:noFill/>
          <a:ln>
            <a:noFill/>
          </a:ln>
        </p:spPr>
        <p:txBody>
          <a:bodyPr anchorCtr="0" anchor="t" bIns="91425" lIns="0" spcFirstLastPara="1" rIns="91425" wrap="square" tIns="91425">
            <a:spAutoFit/>
          </a:bodyPr>
          <a:lstStyle/>
          <a:p>
            <a:pPr indent="0" lvl="0" marL="0" rtl="0" algn="l">
              <a:lnSpc>
                <a:spcPct val="200000"/>
              </a:lnSpc>
              <a:spcBef>
                <a:spcPts val="0"/>
              </a:spcBef>
              <a:spcAft>
                <a:spcPts val="0"/>
              </a:spcAft>
              <a:buNone/>
            </a:pPr>
            <a:r>
              <a:rPr lang="en-US" sz="1100">
                <a:solidFill>
                  <a:schemeClr val="dk2"/>
                </a:solidFill>
                <a:latin typeface="Crimson Pro Medium"/>
                <a:ea typeface="Crimson Pro Medium"/>
                <a:cs typeface="Crimson Pro Medium"/>
                <a:sym typeface="Crimson Pro Medium"/>
              </a:rPr>
              <a:t>Editing a record</a:t>
            </a:r>
            <a:endParaRPr sz="1100">
              <a:solidFill>
                <a:schemeClr val="dk2"/>
              </a:solidFill>
              <a:latin typeface="Crimson Pro Medium"/>
              <a:ea typeface="Crimson Pro Medium"/>
              <a:cs typeface="Crimson Pro Medium"/>
              <a:sym typeface="Crimson Pro Medium"/>
            </a:endParaRPr>
          </a:p>
        </p:txBody>
      </p:sp>
      <p:cxnSp>
        <p:nvCxnSpPr>
          <p:cNvPr id="546" name="Google Shape;546;p61"/>
          <p:cNvCxnSpPr/>
          <p:nvPr/>
        </p:nvCxnSpPr>
        <p:spPr>
          <a:xfrm>
            <a:off x="337800" y="766350"/>
            <a:ext cx="569700" cy="0"/>
          </a:xfrm>
          <a:prstGeom prst="straightConnector1">
            <a:avLst/>
          </a:prstGeom>
          <a:noFill/>
          <a:ln cap="flat" cmpd="sng" w="38100">
            <a:solidFill>
              <a:schemeClr val="dk2"/>
            </a:solidFill>
            <a:prstDash val="solid"/>
            <a:round/>
            <a:headEnd len="med" w="med" type="none"/>
            <a:tailEnd len="med" w="med" type="none"/>
          </a:ln>
        </p:spPr>
      </p:cxnSp>
      <p:sp>
        <p:nvSpPr>
          <p:cNvPr id="547" name="Google Shape;547;p61"/>
          <p:cNvSpPr txBox="1"/>
          <p:nvPr/>
        </p:nvSpPr>
        <p:spPr>
          <a:xfrm>
            <a:off x="337800" y="965400"/>
            <a:ext cx="4379100" cy="3554400"/>
          </a:xfrm>
          <a:prstGeom prst="rect">
            <a:avLst/>
          </a:prstGeom>
          <a:noFill/>
          <a:ln>
            <a:noFill/>
          </a:ln>
        </p:spPr>
        <p:txBody>
          <a:bodyPr anchorCtr="0" anchor="t" bIns="91425" lIns="0" spcFirstLastPara="1" rIns="91425" wrap="square" tIns="91425">
            <a:noAutofit/>
          </a:bodyPr>
          <a:lstStyle/>
          <a:p>
            <a:pPr indent="-336550" lvl="0" marL="457200" rtl="0" algn="l">
              <a:lnSpc>
                <a:spcPct val="115000"/>
              </a:lnSpc>
              <a:spcBef>
                <a:spcPts val="0"/>
              </a:spcBef>
              <a:spcAft>
                <a:spcPts val="0"/>
              </a:spcAft>
              <a:buClr>
                <a:schemeClr val="dk1"/>
              </a:buClr>
              <a:buSzPts val="1700"/>
              <a:buFont typeface="Hind Siliguri"/>
              <a:buChar char="●"/>
            </a:pPr>
            <a:r>
              <a:rPr lang="en-US" sz="1700">
                <a:solidFill>
                  <a:schemeClr val="dk1"/>
                </a:solidFill>
                <a:latin typeface="Hind Siliguri"/>
                <a:ea typeface="Hind Siliguri"/>
                <a:cs typeface="Hind Siliguri"/>
                <a:sym typeface="Hind Siliguri"/>
              </a:rPr>
              <a:t>Site Staff or Vaccine Clinicians will be able to edit a patient's vaccination record after a vaccine has occurred</a:t>
            </a:r>
            <a:endParaRPr sz="1700">
              <a:solidFill>
                <a:schemeClr val="dk1"/>
              </a:solidFill>
              <a:latin typeface="Hind Siliguri"/>
              <a:ea typeface="Hind Siliguri"/>
              <a:cs typeface="Hind Siliguri"/>
              <a:sym typeface="Hind Siliguri"/>
            </a:endParaRPr>
          </a:p>
          <a:p>
            <a:pPr indent="0" lvl="0" marL="457200" rtl="0" algn="l">
              <a:lnSpc>
                <a:spcPct val="115000"/>
              </a:lnSpc>
              <a:spcBef>
                <a:spcPts val="0"/>
              </a:spcBef>
              <a:spcAft>
                <a:spcPts val="0"/>
              </a:spcAft>
              <a:buNone/>
            </a:pPr>
            <a:r>
              <a:t/>
            </a:r>
            <a:endParaRPr sz="1700">
              <a:solidFill>
                <a:schemeClr val="dk1"/>
              </a:solidFill>
              <a:latin typeface="Hind Siliguri"/>
              <a:ea typeface="Hind Siliguri"/>
              <a:cs typeface="Hind Siliguri"/>
              <a:sym typeface="Hind Siliguri"/>
            </a:endParaRPr>
          </a:p>
          <a:p>
            <a:pPr indent="-336550" lvl="0" marL="457200" rtl="0" algn="l">
              <a:lnSpc>
                <a:spcPct val="115000"/>
              </a:lnSpc>
              <a:spcBef>
                <a:spcPts val="0"/>
              </a:spcBef>
              <a:spcAft>
                <a:spcPts val="0"/>
              </a:spcAft>
              <a:buClr>
                <a:schemeClr val="dk1"/>
              </a:buClr>
              <a:buSzPts val="1700"/>
              <a:buFont typeface="Hind Siliguri"/>
              <a:buChar char="●"/>
            </a:pPr>
            <a:r>
              <a:rPr lang="en-US" sz="1700">
                <a:solidFill>
                  <a:schemeClr val="dk1"/>
                </a:solidFill>
                <a:latin typeface="Hind Siliguri"/>
                <a:ea typeface="Hind Siliguri"/>
                <a:cs typeface="Hind Siliguri"/>
                <a:sym typeface="Hind Siliguri"/>
              </a:rPr>
              <a:t>Because this will trigger an update to immunization records, it is important site staff are well informed of this feature. </a:t>
            </a:r>
            <a:endParaRPr sz="1700">
              <a:solidFill>
                <a:schemeClr val="dk1"/>
              </a:solidFill>
              <a:latin typeface="Hind Siliguri"/>
              <a:ea typeface="Hind Siliguri"/>
              <a:cs typeface="Hind Siliguri"/>
              <a:sym typeface="Hind Siliguri"/>
            </a:endParaRPr>
          </a:p>
          <a:p>
            <a:pPr indent="0" lvl="0" marL="457200" rtl="0" algn="l">
              <a:lnSpc>
                <a:spcPct val="115000"/>
              </a:lnSpc>
              <a:spcBef>
                <a:spcPts val="0"/>
              </a:spcBef>
              <a:spcAft>
                <a:spcPts val="0"/>
              </a:spcAft>
              <a:buNone/>
            </a:pPr>
            <a:r>
              <a:t/>
            </a:r>
            <a:endParaRPr sz="1700">
              <a:solidFill>
                <a:schemeClr val="dk1"/>
              </a:solidFill>
              <a:latin typeface="Hind Siliguri"/>
              <a:ea typeface="Hind Siliguri"/>
              <a:cs typeface="Hind Siliguri"/>
              <a:sym typeface="Hind Siliguri"/>
            </a:endParaRPr>
          </a:p>
          <a:p>
            <a:pPr indent="-336550" lvl="0" marL="457200" rtl="0" algn="l">
              <a:lnSpc>
                <a:spcPct val="115000"/>
              </a:lnSpc>
              <a:spcBef>
                <a:spcPts val="0"/>
              </a:spcBef>
              <a:spcAft>
                <a:spcPts val="0"/>
              </a:spcAft>
              <a:buClr>
                <a:schemeClr val="dk1"/>
              </a:buClr>
              <a:buSzPts val="1700"/>
              <a:buFont typeface="Hind Siliguri"/>
              <a:buChar char="●"/>
            </a:pPr>
            <a:r>
              <a:rPr lang="en-US" sz="1700">
                <a:solidFill>
                  <a:schemeClr val="dk1"/>
                </a:solidFill>
                <a:latin typeface="Hind Siliguri"/>
                <a:ea typeface="Hind Siliguri"/>
                <a:cs typeface="Hind Siliguri"/>
                <a:sym typeface="Hind Siliguri"/>
              </a:rPr>
              <a:t>The software also reinforces this. </a:t>
            </a:r>
            <a:endParaRPr sz="1700">
              <a:solidFill>
                <a:schemeClr val="dk1"/>
              </a:solidFill>
              <a:latin typeface="Hind Siliguri"/>
              <a:ea typeface="Hind Siliguri"/>
              <a:cs typeface="Hind Siliguri"/>
              <a:sym typeface="Hind Siliguri"/>
            </a:endParaRPr>
          </a:p>
          <a:p>
            <a:pPr indent="0" lvl="0" marL="457200" rtl="0" algn="l">
              <a:lnSpc>
                <a:spcPct val="115000"/>
              </a:lnSpc>
              <a:spcBef>
                <a:spcPts val="0"/>
              </a:spcBef>
              <a:spcAft>
                <a:spcPts val="0"/>
              </a:spcAft>
              <a:buNone/>
            </a:pPr>
            <a:r>
              <a:t/>
            </a:r>
            <a:endParaRPr sz="1700">
              <a:solidFill>
                <a:schemeClr val="dk1"/>
              </a:solidFill>
              <a:latin typeface="Hind Siliguri"/>
              <a:ea typeface="Hind Siliguri"/>
              <a:cs typeface="Hind Siliguri"/>
              <a:sym typeface="Hind Siliguri"/>
            </a:endParaRPr>
          </a:p>
          <a:p>
            <a:pPr indent="0" lvl="0" marL="0" rtl="0" algn="l">
              <a:lnSpc>
                <a:spcPct val="115000"/>
              </a:lnSpc>
              <a:spcBef>
                <a:spcPts val="0"/>
              </a:spcBef>
              <a:spcAft>
                <a:spcPts val="0"/>
              </a:spcAft>
              <a:buNone/>
            </a:pPr>
            <a:r>
              <a:rPr lang="en-US" sz="1700">
                <a:solidFill>
                  <a:schemeClr val="dk1"/>
                </a:solidFill>
                <a:latin typeface="Hind Siliguri"/>
                <a:ea typeface="Hind Siliguri"/>
                <a:cs typeface="Hind Siliguri"/>
                <a:sym typeface="Hind Siliguri"/>
              </a:rPr>
              <a:t>Brief </a:t>
            </a:r>
            <a:r>
              <a:rPr lang="en-US" sz="1700" u="sng">
                <a:solidFill>
                  <a:schemeClr val="hlink"/>
                </a:solidFill>
                <a:latin typeface="Hind Siliguri"/>
                <a:ea typeface="Hind Siliguri"/>
                <a:cs typeface="Hind Siliguri"/>
                <a:sym typeface="Hind Siliguri"/>
                <a:hlinkClick r:id="rId3"/>
              </a:rPr>
              <a:t>Overview video</a:t>
            </a:r>
            <a:endParaRPr sz="1700">
              <a:solidFill>
                <a:schemeClr val="dk1"/>
              </a:solidFill>
              <a:latin typeface="Hind Siliguri"/>
              <a:ea typeface="Hind Siliguri"/>
              <a:cs typeface="Hind Siliguri"/>
              <a:sym typeface="Hind Siliguri"/>
            </a:endParaRPr>
          </a:p>
          <a:p>
            <a:pPr indent="0" lvl="0" marL="0" rtl="0" algn="l">
              <a:lnSpc>
                <a:spcPct val="115000"/>
              </a:lnSpc>
              <a:spcBef>
                <a:spcPts val="0"/>
              </a:spcBef>
              <a:spcAft>
                <a:spcPts val="0"/>
              </a:spcAft>
              <a:buNone/>
            </a:pPr>
            <a:r>
              <a:rPr lang="en-US" sz="1700" u="sng">
                <a:solidFill>
                  <a:schemeClr val="hlink"/>
                </a:solidFill>
                <a:latin typeface="Hind Siliguri"/>
                <a:ea typeface="Hind Siliguri"/>
                <a:cs typeface="Hind Siliguri"/>
                <a:sym typeface="Hind Siliguri"/>
                <a:hlinkClick r:id="rId4"/>
              </a:rPr>
              <a:t>Detailed overview/documentation</a:t>
            </a:r>
            <a:endParaRPr sz="1700">
              <a:solidFill>
                <a:schemeClr val="dk1"/>
              </a:solidFill>
              <a:latin typeface="Hind Siliguri"/>
              <a:ea typeface="Hind Siliguri"/>
              <a:cs typeface="Hind Siliguri"/>
              <a:sym typeface="Hind Siliguri"/>
            </a:endParaRPr>
          </a:p>
        </p:txBody>
      </p:sp>
      <p:pic>
        <p:nvPicPr>
          <p:cNvPr id="548" name="Google Shape;548;p61"/>
          <p:cNvPicPr preferRelativeResize="0"/>
          <p:nvPr/>
        </p:nvPicPr>
        <p:blipFill>
          <a:blip r:embed="rId5">
            <a:alphaModFix/>
          </a:blip>
          <a:stretch>
            <a:fillRect/>
          </a:stretch>
        </p:blipFill>
        <p:spPr>
          <a:xfrm>
            <a:off x="4716900" y="266500"/>
            <a:ext cx="4427101" cy="478315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p62"/>
          <p:cNvSpPr txBox="1"/>
          <p:nvPr>
            <p:ph idx="12" type="sldNum"/>
          </p:nvPr>
        </p:nvSpPr>
        <p:spPr>
          <a:xfrm>
            <a:off x="8432800" y="4724400"/>
            <a:ext cx="254100" cy="1557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555" name="Google Shape;555;p62"/>
          <p:cNvSpPr txBox="1"/>
          <p:nvPr/>
        </p:nvSpPr>
        <p:spPr>
          <a:xfrm>
            <a:off x="337800" y="76200"/>
            <a:ext cx="8229600" cy="8892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None/>
            </a:pPr>
            <a:r>
              <a:t/>
            </a:r>
            <a:endParaRPr sz="2400">
              <a:solidFill>
                <a:srgbClr val="19143E"/>
              </a:solidFill>
              <a:latin typeface="Hind Siliguri SemiBold"/>
              <a:ea typeface="Hind Siliguri SemiBold"/>
              <a:cs typeface="Hind Siliguri SemiBold"/>
              <a:sym typeface="Hind Siliguri SemiBold"/>
            </a:endParaRPr>
          </a:p>
          <a:p>
            <a:pPr indent="0" lvl="0" marL="0" rtl="0" algn="l">
              <a:lnSpc>
                <a:spcPct val="85000"/>
              </a:lnSpc>
              <a:spcBef>
                <a:spcPts val="0"/>
              </a:spcBef>
              <a:spcAft>
                <a:spcPts val="0"/>
              </a:spcAft>
              <a:buNone/>
            </a:pPr>
            <a:r>
              <a:rPr b="1" lang="en-US" sz="2400">
                <a:solidFill>
                  <a:srgbClr val="19143E"/>
                </a:solidFill>
                <a:latin typeface="Hind Siliguri"/>
                <a:ea typeface="Hind Siliguri"/>
                <a:cs typeface="Hind Siliguri"/>
                <a:sym typeface="Hind Siliguri"/>
              </a:rPr>
              <a:t>Making an Edit</a:t>
            </a:r>
            <a:endParaRPr b="1" sz="2400">
              <a:solidFill>
                <a:srgbClr val="19143E"/>
              </a:solidFill>
              <a:latin typeface="Hind Siliguri"/>
              <a:ea typeface="Hind Siliguri"/>
              <a:cs typeface="Hind Siliguri"/>
              <a:sym typeface="Hind Siliguri"/>
            </a:endParaRPr>
          </a:p>
          <a:p>
            <a:pPr indent="0" lvl="0" marL="0" rtl="0" algn="l">
              <a:lnSpc>
                <a:spcPct val="85000"/>
              </a:lnSpc>
              <a:spcBef>
                <a:spcPts val="0"/>
              </a:spcBef>
              <a:spcAft>
                <a:spcPts val="0"/>
              </a:spcAft>
              <a:buNone/>
            </a:pPr>
            <a:r>
              <a:t/>
            </a:r>
            <a:endParaRPr sz="2400">
              <a:solidFill>
                <a:srgbClr val="19143E"/>
              </a:solidFill>
              <a:latin typeface="Hind Siliguri SemiBold"/>
              <a:ea typeface="Hind Siliguri SemiBold"/>
              <a:cs typeface="Hind Siliguri SemiBold"/>
              <a:sym typeface="Hind Siliguri SemiBold"/>
            </a:endParaRPr>
          </a:p>
          <a:p>
            <a:pPr indent="0" lvl="0" marL="0" rtl="0" algn="l">
              <a:lnSpc>
                <a:spcPct val="85000"/>
              </a:lnSpc>
              <a:spcBef>
                <a:spcPts val="0"/>
              </a:spcBef>
              <a:spcAft>
                <a:spcPts val="0"/>
              </a:spcAft>
              <a:buNone/>
            </a:pPr>
            <a:r>
              <a:t/>
            </a:r>
            <a:endParaRPr sz="2400">
              <a:solidFill>
                <a:srgbClr val="19143E"/>
              </a:solidFill>
              <a:latin typeface="Hind Siliguri SemiBold"/>
              <a:ea typeface="Hind Siliguri SemiBold"/>
              <a:cs typeface="Hind Siliguri SemiBold"/>
              <a:sym typeface="Hind Siliguri SemiBold"/>
            </a:endParaRPr>
          </a:p>
        </p:txBody>
      </p:sp>
      <p:sp>
        <p:nvSpPr>
          <p:cNvPr id="556" name="Google Shape;556;p62"/>
          <p:cNvSpPr txBox="1"/>
          <p:nvPr/>
        </p:nvSpPr>
        <p:spPr>
          <a:xfrm>
            <a:off x="337800" y="76200"/>
            <a:ext cx="3000000" cy="354000"/>
          </a:xfrm>
          <a:prstGeom prst="rect">
            <a:avLst/>
          </a:prstGeom>
          <a:noFill/>
          <a:ln>
            <a:noFill/>
          </a:ln>
        </p:spPr>
        <p:txBody>
          <a:bodyPr anchorCtr="0" anchor="t" bIns="91425" lIns="0" spcFirstLastPara="1" rIns="91425" wrap="square" tIns="91425">
            <a:spAutoFit/>
          </a:bodyPr>
          <a:lstStyle/>
          <a:p>
            <a:pPr indent="0" lvl="0" marL="0" rtl="0" algn="l">
              <a:lnSpc>
                <a:spcPct val="200000"/>
              </a:lnSpc>
              <a:spcBef>
                <a:spcPts val="0"/>
              </a:spcBef>
              <a:spcAft>
                <a:spcPts val="0"/>
              </a:spcAft>
              <a:buNone/>
            </a:pPr>
            <a:r>
              <a:rPr lang="en-US" sz="1100">
                <a:solidFill>
                  <a:schemeClr val="dk2"/>
                </a:solidFill>
                <a:latin typeface="Crimson Pro Medium"/>
                <a:ea typeface="Crimson Pro Medium"/>
                <a:cs typeface="Crimson Pro Medium"/>
                <a:sym typeface="Crimson Pro Medium"/>
              </a:rPr>
              <a:t>Editing a record</a:t>
            </a:r>
            <a:endParaRPr sz="1100">
              <a:solidFill>
                <a:schemeClr val="dk2"/>
              </a:solidFill>
              <a:latin typeface="Crimson Pro Medium"/>
              <a:ea typeface="Crimson Pro Medium"/>
              <a:cs typeface="Crimson Pro Medium"/>
              <a:sym typeface="Crimson Pro Medium"/>
            </a:endParaRPr>
          </a:p>
        </p:txBody>
      </p:sp>
      <p:cxnSp>
        <p:nvCxnSpPr>
          <p:cNvPr id="557" name="Google Shape;557;p62"/>
          <p:cNvCxnSpPr/>
          <p:nvPr/>
        </p:nvCxnSpPr>
        <p:spPr>
          <a:xfrm>
            <a:off x="337800" y="766350"/>
            <a:ext cx="569700" cy="0"/>
          </a:xfrm>
          <a:prstGeom prst="straightConnector1">
            <a:avLst/>
          </a:prstGeom>
          <a:noFill/>
          <a:ln cap="flat" cmpd="sng" w="38100">
            <a:solidFill>
              <a:schemeClr val="dk2"/>
            </a:solidFill>
            <a:prstDash val="solid"/>
            <a:round/>
            <a:headEnd len="med" w="med" type="none"/>
            <a:tailEnd len="med" w="med" type="none"/>
          </a:ln>
        </p:spPr>
      </p:cxnSp>
      <p:sp>
        <p:nvSpPr>
          <p:cNvPr id="558" name="Google Shape;558;p62"/>
          <p:cNvSpPr txBox="1"/>
          <p:nvPr/>
        </p:nvSpPr>
        <p:spPr>
          <a:xfrm>
            <a:off x="62650" y="965400"/>
            <a:ext cx="4365300" cy="3554400"/>
          </a:xfrm>
          <a:prstGeom prst="rect">
            <a:avLst/>
          </a:prstGeom>
          <a:noFill/>
          <a:ln>
            <a:noFill/>
          </a:ln>
        </p:spPr>
        <p:txBody>
          <a:bodyPr anchorCtr="0" anchor="t" bIns="91425" lIns="0" spcFirstLastPara="1" rIns="91425" wrap="square" tIns="91425">
            <a:noAutofit/>
          </a:bodyPr>
          <a:lstStyle/>
          <a:p>
            <a:pPr indent="-336550" lvl="0" marL="457200" rtl="0" algn="l">
              <a:lnSpc>
                <a:spcPct val="115000"/>
              </a:lnSpc>
              <a:spcBef>
                <a:spcPts val="0"/>
              </a:spcBef>
              <a:spcAft>
                <a:spcPts val="0"/>
              </a:spcAft>
              <a:buClr>
                <a:schemeClr val="dk1"/>
              </a:buClr>
              <a:buSzPts val="1700"/>
              <a:buFont typeface="Hind Siliguri"/>
              <a:buChar char="●"/>
            </a:pPr>
            <a:r>
              <a:rPr lang="en-US" sz="1700">
                <a:solidFill>
                  <a:schemeClr val="dk1"/>
                </a:solidFill>
                <a:latin typeface="Hind Siliguri"/>
                <a:ea typeface="Hind Siliguri"/>
                <a:cs typeface="Hind Siliguri"/>
                <a:sym typeface="Hind Siliguri"/>
              </a:rPr>
              <a:t>First and Second Dose Record</a:t>
            </a:r>
            <a:endParaRPr sz="1700">
              <a:solidFill>
                <a:schemeClr val="dk1"/>
              </a:solidFill>
              <a:latin typeface="Hind Siliguri"/>
              <a:ea typeface="Hind Siliguri"/>
              <a:cs typeface="Hind Siliguri"/>
              <a:sym typeface="Hind Siliguri"/>
            </a:endParaRPr>
          </a:p>
          <a:p>
            <a:pPr indent="-336550" lvl="1" marL="914400" rtl="0" algn="l">
              <a:lnSpc>
                <a:spcPct val="115000"/>
              </a:lnSpc>
              <a:spcBef>
                <a:spcPts val="0"/>
              </a:spcBef>
              <a:spcAft>
                <a:spcPts val="0"/>
              </a:spcAft>
              <a:buClr>
                <a:schemeClr val="dk1"/>
              </a:buClr>
              <a:buSzPts val="1700"/>
              <a:buFont typeface="Hind Siliguri"/>
              <a:buChar char="○"/>
            </a:pPr>
            <a:r>
              <a:rPr lang="en-US" sz="1700">
                <a:solidFill>
                  <a:schemeClr val="dk1"/>
                </a:solidFill>
                <a:latin typeface="Hind Siliguri"/>
                <a:ea typeface="Hind Siliguri"/>
                <a:cs typeface="Hind Siliguri"/>
                <a:sym typeface="Hind Siliguri"/>
              </a:rPr>
              <a:t>This tool allows staff members to edit either first and second dose vaccination records</a:t>
            </a:r>
            <a:endParaRPr sz="1700">
              <a:solidFill>
                <a:schemeClr val="dk1"/>
              </a:solidFill>
              <a:latin typeface="Hind Siliguri"/>
              <a:ea typeface="Hind Siliguri"/>
              <a:cs typeface="Hind Siliguri"/>
              <a:sym typeface="Hind Siliguri"/>
            </a:endParaRPr>
          </a:p>
          <a:p>
            <a:pPr indent="-336550" lvl="0" marL="457200" rtl="0" algn="l">
              <a:lnSpc>
                <a:spcPct val="115000"/>
              </a:lnSpc>
              <a:spcBef>
                <a:spcPts val="0"/>
              </a:spcBef>
              <a:spcAft>
                <a:spcPts val="0"/>
              </a:spcAft>
              <a:buClr>
                <a:schemeClr val="dk1"/>
              </a:buClr>
              <a:buSzPts val="1700"/>
              <a:buFont typeface="Hind Siliguri"/>
              <a:buChar char="●"/>
            </a:pPr>
            <a:r>
              <a:rPr lang="en-US" sz="1700">
                <a:solidFill>
                  <a:schemeClr val="dk1"/>
                </a:solidFill>
                <a:latin typeface="Hind Siliguri"/>
                <a:ea typeface="Hind Siliguri"/>
                <a:cs typeface="Hind Siliguri"/>
                <a:sym typeface="Hind Siliguri"/>
              </a:rPr>
              <a:t>Modifiable Fields</a:t>
            </a:r>
            <a:endParaRPr sz="1700">
              <a:solidFill>
                <a:schemeClr val="dk1"/>
              </a:solidFill>
              <a:latin typeface="Hind Siliguri"/>
              <a:ea typeface="Hind Siliguri"/>
              <a:cs typeface="Hind Siliguri"/>
              <a:sym typeface="Hind Siliguri"/>
            </a:endParaRPr>
          </a:p>
          <a:p>
            <a:pPr indent="-336550" lvl="1" marL="914400" rtl="0" algn="l">
              <a:lnSpc>
                <a:spcPct val="115000"/>
              </a:lnSpc>
              <a:spcBef>
                <a:spcPts val="0"/>
              </a:spcBef>
              <a:spcAft>
                <a:spcPts val="0"/>
              </a:spcAft>
              <a:buClr>
                <a:schemeClr val="dk1"/>
              </a:buClr>
              <a:buSzPts val="1700"/>
              <a:buFont typeface="Hind Siliguri"/>
              <a:buChar char="○"/>
            </a:pPr>
            <a:r>
              <a:rPr lang="en-US" sz="1700">
                <a:solidFill>
                  <a:schemeClr val="dk1"/>
                </a:solidFill>
                <a:latin typeface="Hind Siliguri"/>
                <a:ea typeface="Hind Siliguri"/>
                <a:cs typeface="Hind Siliguri"/>
                <a:sym typeface="Hind Siliguri"/>
              </a:rPr>
              <a:t>Date of Vaccination	</a:t>
            </a:r>
            <a:endParaRPr sz="1700">
              <a:solidFill>
                <a:schemeClr val="dk1"/>
              </a:solidFill>
              <a:latin typeface="Hind Siliguri"/>
              <a:ea typeface="Hind Siliguri"/>
              <a:cs typeface="Hind Siliguri"/>
              <a:sym typeface="Hind Siliguri"/>
            </a:endParaRPr>
          </a:p>
          <a:p>
            <a:pPr indent="-336550" lvl="1" marL="914400" rtl="0" algn="l">
              <a:lnSpc>
                <a:spcPct val="115000"/>
              </a:lnSpc>
              <a:spcBef>
                <a:spcPts val="0"/>
              </a:spcBef>
              <a:spcAft>
                <a:spcPts val="0"/>
              </a:spcAft>
              <a:buClr>
                <a:schemeClr val="dk1"/>
              </a:buClr>
              <a:buSzPts val="1700"/>
              <a:buFont typeface="Hind Siliguri"/>
              <a:buChar char="○"/>
            </a:pPr>
            <a:r>
              <a:rPr lang="en-US" sz="1700">
                <a:solidFill>
                  <a:schemeClr val="dk1"/>
                </a:solidFill>
                <a:latin typeface="Hind Siliguri"/>
                <a:ea typeface="Hind Siliguri"/>
                <a:cs typeface="Hind Siliguri"/>
                <a:sym typeface="Hind Siliguri"/>
              </a:rPr>
              <a:t>Time of Vaccination</a:t>
            </a:r>
            <a:endParaRPr sz="1700">
              <a:solidFill>
                <a:schemeClr val="dk1"/>
              </a:solidFill>
              <a:latin typeface="Hind Siliguri"/>
              <a:ea typeface="Hind Siliguri"/>
              <a:cs typeface="Hind Siliguri"/>
              <a:sym typeface="Hind Siliguri"/>
            </a:endParaRPr>
          </a:p>
          <a:p>
            <a:pPr indent="-336550" lvl="1" marL="914400" rtl="0" algn="l">
              <a:lnSpc>
                <a:spcPct val="115000"/>
              </a:lnSpc>
              <a:spcBef>
                <a:spcPts val="0"/>
              </a:spcBef>
              <a:spcAft>
                <a:spcPts val="0"/>
              </a:spcAft>
              <a:buClr>
                <a:schemeClr val="dk1"/>
              </a:buClr>
              <a:buSzPts val="1700"/>
              <a:buFont typeface="Hind Siliguri"/>
              <a:buChar char="○"/>
            </a:pPr>
            <a:r>
              <a:rPr lang="en-US" sz="1700">
                <a:solidFill>
                  <a:schemeClr val="dk1"/>
                </a:solidFill>
                <a:latin typeface="Hind Siliguri"/>
                <a:ea typeface="Hind Siliguri"/>
                <a:cs typeface="Hind Siliguri"/>
                <a:sym typeface="Hind Siliguri"/>
              </a:rPr>
              <a:t>Lot/Expiration Date</a:t>
            </a:r>
            <a:endParaRPr sz="1700">
              <a:solidFill>
                <a:schemeClr val="dk1"/>
              </a:solidFill>
              <a:latin typeface="Hind Siliguri"/>
              <a:ea typeface="Hind Siliguri"/>
              <a:cs typeface="Hind Siliguri"/>
              <a:sym typeface="Hind Siliguri"/>
            </a:endParaRPr>
          </a:p>
          <a:p>
            <a:pPr indent="-336550" lvl="1" marL="914400" rtl="0" algn="l">
              <a:lnSpc>
                <a:spcPct val="115000"/>
              </a:lnSpc>
              <a:spcBef>
                <a:spcPts val="0"/>
              </a:spcBef>
              <a:spcAft>
                <a:spcPts val="0"/>
              </a:spcAft>
              <a:buClr>
                <a:schemeClr val="dk1"/>
              </a:buClr>
              <a:buSzPts val="1700"/>
              <a:buFont typeface="Hind Siliguri"/>
              <a:buChar char="○"/>
            </a:pPr>
            <a:r>
              <a:rPr lang="en-US" sz="1700">
                <a:solidFill>
                  <a:schemeClr val="dk1"/>
                </a:solidFill>
                <a:latin typeface="Hind Siliguri"/>
                <a:ea typeface="Hind Siliguri"/>
                <a:cs typeface="Hind Siliguri"/>
                <a:sym typeface="Hind Siliguri"/>
              </a:rPr>
              <a:t>Administration Site</a:t>
            </a:r>
            <a:endParaRPr sz="1700">
              <a:solidFill>
                <a:schemeClr val="dk1"/>
              </a:solidFill>
              <a:latin typeface="Hind Siliguri"/>
              <a:ea typeface="Hind Siliguri"/>
              <a:cs typeface="Hind Siliguri"/>
              <a:sym typeface="Hind Siliguri"/>
            </a:endParaRPr>
          </a:p>
          <a:p>
            <a:pPr indent="-336550" lvl="1" marL="914400" rtl="0" algn="l">
              <a:lnSpc>
                <a:spcPct val="115000"/>
              </a:lnSpc>
              <a:spcBef>
                <a:spcPts val="0"/>
              </a:spcBef>
              <a:spcAft>
                <a:spcPts val="0"/>
              </a:spcAft>
              <a:buClr>
                <a:schemeClr val="dk1"/>
              </a:buClr>
              <a:buSzPts val="1700"/>
              <a:buFont typeface="Hind Siliguri"/>
              <a:buChar char="○"/>
            </a:pPr>
            <a:r>
              <a:rPr lang="en-US" sz="1700">
                <a:solidFill>
                  <a:schemeClr val="dk1"/>
                </a:solidFill>
                <a:latin typeface="Hind Siliguri"/>
                <a:ea typeface="Hind Siliguri"/>
                <a:cs typeface="Hind Siliguri"/>
                <a:sym typeface="Hind Siliguri"/>
              </a:rPr>
              <a:t>Vaccinating Clinician</a:t>
            </a:r>
            <a:endParaRPr sz="1700">
              <a:solidFill>
                <a:schemeClr val="dk1"/>
              </a:solidFill>
              <a:latin typeface="Hind Siliguri"/>
              <a:ea typeface="Hind Siliguri"/>
              <a:cs typeface="Hind Siliguri"/>
              <a:sym typeface="Hind Siliguri"/>
            </a:endParaRPr>
          </a:p>
          <a:p>
            <a:pPr indent="-336550" lvl="0" marL="457200" rtl="0" algn="l">
              <a:lnSpc>
                <a:spcPct val="115000"/>
              </a:lnSpc>
              <a:spcBef>
                <a:spcPts val="0"/>
              </a:spcBef>
              <a:spcAft>
                <a:spcPts val="0"/>
              </a:spcAft>
              <a:buClr>
                <a:schemeClr val="dk1"/>
              </a:buClr>
              <a:buSzPts val="1700"/>
              <a:buFont typeface="Hind Siliguri"/>
              <a:buChar char="●"/>
            </a:pPr>
            <a:r>
              <a:rPr b="1" lang="en-US" sz="1700">
                <a:solidFill>
                  <a:schemeClr val="dk1"/>
                </a:solidFill>
                <a:latin typeface="Hind Siliguri"/>
                <a:ea typeface="Hind Siliguri"/>
                <a:cs typeface="Hind Siliguri"/>
                <a:sym typeface="Hind Siliguri"/>
              </a:rPr>
              <a:t>Vaccine Manufacturer cannot be changed</a:t>
            </a:r>
            <a:endParaRPr b="1" sz="1700">
              <a:solidFill>
                <a:schemeClr val="dk1"/>
              </a:solidFill>
              <a:latin typeface="Hind Siliguri"/>
              <a:ea typeface="Hind Siliguri"/>
              <a:cs typeface="Hind Siliguri"/>
              <a:sym typeface="Hind Siliguri"/>
            </a:endParaRPr>
          </a:p>
          <a:p>
            <a:pPr indent="0" lvl="0" marL="0" rtl="0" algn="l">
              <a:lnSpc>
                <a:spcPct val="115000"/>
              </a:lnSpc>
              <a:spcBef>
                <a:spcPts val="0"/>
              </a:spcBef>
              <a:spcAft>
                <a:spcPts val="0"/>
              </a:spcAft>
              <a:buNone/>
            </a:pPr>
            <a:r>
              <a:t/>
            </a:r>
            <a:endParaRPr sz="1700">
              <a:solidFill>
                <a:schemeClr val="dk1"/>
              </a:solidFill>
              <a:latin typeface="Hind Siliguri"/>
              <a:ea typeface="Hind Siliguri"/>
              <a:cs typeface="Hind Siliguri"/>
              <a:sym typeface="Hind Siliguri"/>
            </a:endParaRPr>
          </a:p>
        </p:txBody>
      </p:sp>
      <p:pic>
        <p:nvPicPr>
          <p:cNvPr id="559" name="Google Shape;559;p62"/>
          <p:cNvPicPr preferRelativeResize="0"/>
          <p:nvPr/>
        </p:nvPicPr>
        <p:blipFill>
          <a:blip r:embed="rId3">
            <a:alphaModFix/>
          </a:blip>
          <a:stretch>
            <a:fillRect/>
          </a:stretch>
        </p:blipFill>
        <p:spPr>
          <a:xfrm>
            <a:off x="4759875" y="896376"/>
            <a:ext cx="4037950" cy="677900"/>
          </a:xfrm>
          <a:prstGeom prst="rect">
            <a:avLst/>
          </a:prstGeom>
          <a:noFill/>
          <a:ln>
            <a:noFill/>
          </a:ln>
        </p:spPr>
      </p:pic>
      <p:sp>
        <p:nvSpPr>
          <p:cNvPr id="560" name="Google Shape;560;p62"/>
          <p:cNvSpPr txBox="1"/>
          <p:nvPr/>
        </p:nvSpPr>
        <p:spPr>
          <a:xfrm>
            <a:off x="4745150" y="496175"/>
            <a:ext cx="4067400" cy="400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Hind Siliguri"/>
              <a:buAutoNum type="arabicPeriod"/>
            </a:pPr>
            <a:r>
              <a:rPr lang="en-US">
                <a:latin typeface="Hind Siliguri"/>
                <a:ea typeface="Hind Siliguri"/>
                <a:cs typeface="Hind Siliguri"/>
                <a:sym typeface="Hind Siliguri"/>
              </a:rPr>
              <a:t>Select participant under vaccinated tab</a:t>
            </a:r>
            <a:endParaRPr>
              <a:latin typeface="Hind Siliguri"/>
              <a:ea typeface="Hind Siliguri"/>
              <a:cs typeface="Hind Siliguri"/>
              <a:sym typeface="Hind Siliguri"/>
            </a:endParaRPr>
          </a:p>
        </p:txBody>
      </p:sp>
      <p:pic>
        <p:nvPicPr>
          <p:cNvPr id="561" name="Google Shape;561;p62"/>
          <p:cNvPicPr preferRelativeResize="0"/>
          <p:nvPr/>
        </p:nvPicPr>
        <p:blipFill>
          <a:blip r:embed="rId4">
            <a:alphaModFix/>
          </a:blip>
          <a:stretch>
            <a:fillRect/>
          </a:stretch>
        </p:blipFill>
        <p:spPr>
          <a:xfrm>
            <a:off x="4964725" y="2963101"/>
            <a:ext cx="3571875" cy="2114550"/>
          </a:xfrm>
          <a:prstGeom prst="rect">
            <a:avLst/>
          </a:prstGeom>
          <a:noFill/>
          <a:ln>
            <a:noFill/>
          </a:ln>
        </p:spPr>
      </p:pic>
      <p:sp>
        <p:nvSpPr>
          <p:cNvPr id="562" name="Google Shape;562;p62"/>
          <p:cNvSpPr txBox="1"/>
          <p:nvPr/>
        </p:nvSpPr>
        <p:spPr>
          <a:xfrm>
            <a:off x="4822400" y="1803025"/>
            <a:ext cx="39129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Hind Siliguri"/>
                <a:ea typeface="Hind Siliguri"/>
                <a:cs typeface="Hind Siliguri"/>
                <a:sym typeface="Hind Siliguri"/>
              </a:rPr>
              <a:t>2.  Click the three dots and select from the menu. Note: the ‘send vaccination history’ will only appear if someone has completed the second dose. </a:t>
            </a:r>
            <a:endParaRPr>
              <a:latin typeface="Hind Siliguri"/>
              <a:ea typeface="Hind Siliguri"/>
              <a:cs typeface="Hind Siliguri"/>
              <a:sym typeface="Hind Siliguri"/>
            </a:endParaRPr>
          </a:p>
        </p:txBody>
      </p:sp>
      <p:sp>
        <p:nvSpPr>
          <p:cNvPr id="563" name="Google Shape;563;p62"/>
          <p:cNvSpPr/>
          <p:nvPr/>
        </p:nvSpPr>
        <p:spPr>
          <a:xfrm>
            <a:off x="7316925" y="4228000"/>
            <a:ext cx="1048200" cy="146700"/>
          </a:xfrm>
          <a:prstGeom prst="leftArrow">
            <a:avLst>
              <a:gd fmla="val 50000" name="adj1"/>
              <a:gd fmla="val 50000" name="adj2"/>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p63"/>
          <p:cNvSpPr txBox="1"/>
          <p:nvPr>
            <p:ph idx="12" type="sldNum"/>
          </p:nvPr>
        </p:nvSpPr>
        <p:spPr>
          <a:xfrm>
            <a:off x="8432800" y="4724400"/>
            <a:ext cx="254100" cy="1557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570" name="Google Shape;570;p63"/>
          <p:cNvSpPr txBox="1"/>
          <p:nvPr/>
        </p:nvSpPr>
        <p:spPr>
          <a:xfrm>
            <a:off x="337800" y="76200"/>
            <a:ext cx="8229600" cy="8892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None/>
            </a:pPr>
            <a:r>
              <a:t/>
            </a:r>
            <a:endParaRPr sz="2400">
              <a:solidFill>
                <a:srgbClr val="19143E"/>
              </a:solidFill>
              <a:latin typeface="Hind Siliguri SemiBold"/>
              <a:ea typeface="Hind Siliguri SemiBold"/>
              <a:cs typeface="Hind Siliguri SemiBold"/>
              <a:sym typeface="Hind Siliguri SemiBold"/>
            </a:endParaRPr>
          </a:p>
          <a:p>
            <a:pPr indent="0" lvl="0" marL="0" rtl="0" algn="l">
              <a:lnSpc>
                <a:spcPct val="85000"/>
              </a:lnSpc>
              <a:spcBef>
                <a:spcPts val="0"/>
              </a:spcBef>
              <a:spcAft>
                <a:spcPts val="0"/>
              </a:spcAft>
              <a:buNone/>
            </a:pPr>
            <a:r>
              <a:rPr b="1" lang="en-US" sz="2400">
                <a:solidFill>
                  <a:srgbClr val="19143E"/>
                </a:solidFill>
                <a:latin typeface="Hind Siliguri"/>
                <a:ea typeface="Hind Siliguri"/>
                <a:cs typeface="Hind Siliguri"/>
                <a:sym typeface="Hind Siliguri"/>
              </a:rPr>
              <a:t>Making an Edit</a:t>
            </a:r>
            <a:endParaRPr b="1" sz="2400">
              <a:solidFill>
                <a:srgbClr val="19143E"/>
              </a:solidFill>
              <a:latin typeface="Hind Siliguri"/>
              <a:ea typeface="Hind Siliguri"/>
              <a:cs typeface="Hind Siliguri"/>
              <a:sym typeface="Hind Siliguri"/>
            </a:endParaRPr>
          </a:p>
          <a:p>
            <a:pPr indent="0" lvl="0" marL="0" rtl="0" algn="l">
              <a:lnSpc>
                <a:spcPct val="85000"/>
              </a:lnSpc>
              <a:spcBef>
                <a:spcPts val="0"/>
              </a:spcBef>
              <a:spcAft>
                <a:spcPts val="0"/>
              </a:spcAft>
              <a:buNone/>
            </a:pPr>
            <a:r>
              <a:t/>
            </a:r>
            <a:endParaRPr sz="2400">
              <a:solidFill>
                <a:srgbClr val="19143E"/>
              </a:solidFill>
              <a:latin typeface="Hind Siliguri SemiBold"/>
              <a:ea typeface="Hind Siliguri SemiBold"/>
              <a:cs typeface="Hind Siliguri SemiBold"/>
              <a:sym typeface="Hind Siliguri SemiBold"/>
            </a:endParaRPr>
          </a:p>
          <a:p>
            <a:pPr indent="0" lvl="0" marL="0" rtl="0" algn="l">
              <a:lnSpc>
                <a:spcPct val="85000"/>
              </a:lnSpc>
              <a:spcBef>
                <a:spcPts val="0"/>
              </a:spcBef>
              <a:spcAft>
                <a:spcPts val="0"/>
              </a:spcAft>
              <a:buNone/>
            </a:pPr>
            <a:r>
              <a:t/>
            </a:r>
            <a:endParaRPr sz="2400">
              <a:solidFill>
                <a:srgbClr val="19143E"/>
              </a:solidFill>
              <a:latin typeface="Hind Siliguri SemiBold"/>
              <a:ea typeface="Hind Siliguri SemiBold"/>
              <a:cs typeface="Hind Siliguri SemiBold"/>
              <a:sym typeface="Hind Siliguri SemiBold"/>
            </a:endParaRPr>
          </a:p>
        </p:txBody>
      </p:sp>
      <p:sp>
        <p:nvSpPr>
          <p:cNvPr id="571" name="Google Shape;571;p63"/>
          <p:cNvSpPr txBox="1"/>
          <p:nvPr/>
        </p:nvSpPr>
        <p:spPr>
          <a:xfrm>
            <a:off x="337800" y="76200"/>
            <a:ext cx="3000000" cy="354000"/>
          </a:xfrm>
          <a:prstGeom prst="rect">
            <a:avLst/>
          </a:prstGeom>
          <a:noFill/>
          <a:ln>
            <a:noFill/>
          </a:ln>
        </p:spPr>
        <p:txBody>
          <a:bodyPr anchorCtr="0" anchor="t" bIns="91425" lIns="0" spcFirstLastPara="1" rIns="91425" wrap="square" tIns="91425">
            <a:spAutoFit/>
          </a:bodyPr>
          <a:lstStyle/>
          <a:p>
            <a:pPr indent="0" lvl="0" marL="0" rtl="0" algn="l">
              <a:lnSpc>
                <a:spcPct val="200000"/>
              </a:lnSpc>
              <a:spcBef>
                <a:spcPts val="0"/>
              </a:spcBef>
              <a:spcAft>
                <a:spcPts val="0"/>
              </a:spcAft>
              <a:buNone/>
            </a:pPr>
            <a:r>
              <a:rPr lang="en-US" sz="1100">
                <a:solidFill>
                  <a:schemeClr val="dk2"/>
                </a:solidFill>
                <a:latin typeface="Crimson Pro Medium"/>
                <a:ea typeface="Crimson Pro Medium"/>
                <a:cs typeface="Crimson Pro Medium"/>
                <a:sym typeface="Crimson Pro Medium"/>
              </a:rPr>
              <a:t>Editing a record</a:t>
            </a:r>
            <a:endParaRPr sz="1100">
              <a:solidFill>
                <a:schemeClr val="dk2"/>
              </a:solidFill>
              <a:latin typeface="Crimson Pro Medium"/>
              <a:ea typeface="Crimson Pro Medium"/>
              <a:cs typeface="Crimson Pro Medium"/>
              <a:sym typeface="Crimson Pro Medium"/>
            </a:endParaRPr>
          </a:p>
        </p:txBody>
      </p:sp>
      <p:cxnSp>
        <p:nvCxnSpPr>
          <p:cNvPr id="572" name="Google Shape;572;p63"/>
          <p:cNvCxnSpPr/>
          <p:nvPr/>
        </p:nvCxnSpPr>
        <p:spPr>
          <a:xfrm>
            <a:off x="337800" y="766350"/>
            <a:ext cx="569700" cy="0"/>
          </a:xfrm>
          <a:prstGeom prst="straightConnector1">
            <a:avLst/>
          </a:prstGeom>
          <a:noFill/>
          <a:ln cap="flat" cmpd="sng" w="38100">
            <a:solidFill>
              <a:schemeClr val="dk2"/>
            </a:solidFill>
            <a:prstDash val="solid"/>
            <a:round/>
            <a:headEnd len="med" w="med" type="none"/>
            <a:tailEnd len="med" w="med" type="none"/>
          </a:ln>
        </p:spPr>
      </p:cxnSp>
      <p:sp>
        <p:nvSpPr>
          <p:cNvPr id="573" name="Google Shape;573;p63"/>
          <p:cNvSpPr txBox="1"/>
          <p:nvPr/>
        </p:nvSpPr>
        <p:spPr>
          <a:xfrm>
            <a:off x="337800" y="96540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Hind Siliguri"/>
                <a:ea typeface="Hind Siliguri"/>
                <a:cs typeface="Hind Siliguri"/>
                <a:sym typeface="Hind Siliguri"/>
              </a:rPr>
              <a:t>3. Edit the vaccination record</a:t>
            </a:r>
            <a:endParaRPr>
              <a:latin typeface="Hind Siliguri"/>
              <a:ea typeface="Hind Siliguri"/>
              <a:cs typeface="Hind Siliguri"/>
              <a:sym typeface="Hind Siliguri"/>
            </a:endParaRPr>
          </a:p>
        </p:txBody>
      </p:sp>
      <p:pic>
        <p:nvPicPr>
          <p:cNvPr id="574" name="Google Shape;574;p63"/>
          <p:cNvPicPr preferRelativeResize="0"/>
          <p:nvPr/>
        </p:nvPicPr>
        <p:blipFill>
          <a:blip r:embed="rId3">
            <a:alphaModFix/>
          </a:blip>
          <a:stretch>
            <a:fillRect/>
          </a:stretch>
        </p:blipFill>
        <p:spPr>
          <a:xfrm>
            <a:off x="415275" y="1365600"/>
            <a:ext cx="1884724" cy="3320699"/>
          </a:xfrm>
          <a:prstGeom prst="rect">
            <a:avLst/>
          </a:prstGeom>
          <a:noFill/>
          <a:ln>
            <a:noFill/>
          </a:ln>
        </p:spPr>
      </p:pic>
      <p:sp>
        <p:nvSpPr>
          <p:cNvPr id="575" name="Google Shape;575;p63"/>
          <p:cNvSpPr txBox="1"/>
          <p:nvPr/>
        </p:nvSpPr>
        <p:spPr>
          <a:xfrm>
            <a:off x="3717875" y="965400"/>
            <a:ext cx="2907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Hind Siliguri"/>
                <a:ea typeface="Hind Siliguri"/>
                <a:cs typeface="Hind Siliguri"/>
                <a:sym typeface="Hind Siliguri"/>
              </a:rPr>
              <a:t>4. Review and confirm changes</a:t>
            </a:r>
            <a:endParaRPr>
              <a:latin typeface="Hind Siliguri"/>
              <a:ea typeface="Hind Siliguri"/>
              <a:cs typeface="Hind Siliguri"/>
              <a:sym typeface="Hind Siliguri"/>
            </a:endParaRPr>
          </a:p>
        </p:txBody>
      </p:sp>
      <p:pic>
        <p:nvPicPr>
          <p:cNvPr id="576" name="Google Shape;576;p63"/>
          <p:cNvPicPr preferRelativeResize="0"/>
          <p:nvPr/>
        </p:nvPicPr>
        <p:blipFill>
          <a:blip r:embed="rId4">
            <a:alphaModFix/>
          </a:blip>
          <a:stretch>
            <a:fillRect/>
          </a:stretch>
        </p:blipFill>
        <p:spPr>
          <a:xfrm>
            <a:off x="3717874" y="1365600"/>
            <a:ext cx="4069926" cy="3473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46"/>
          <p:cNvSpPr txBox="1"/>
          <p:nvPr>
            <p:ph type="title"/>
          </p:nvPr>
        </p:nvSpPr>
        <p:spPr>
          <a:xfrm>
            <a:off x="3337750" y="625800"/>
            <a:ext cx="5349000" cy="579300"/>
          </a:xfrm>
          <a:prstGeom prst="rect">
            <a:avLst/>
          </a:prstGeom>
        </p:spPr>
        <p:txBody>
          <a:bodyPr anchorCtr="0" anchor="t" bIns="0" lIns="0" spcFirstLastPara="1" rIns="0" wrap="square" tIns="45700">
            <a:noAutofit/>
          </a:bodyPr>
          <a:lstStyle/>
          <a:p>
            <a:pPr indent="0" lvl="0" marL="0" rtl="0" algn="l">
              <a:spcBef>
                <a:spcPts val="0"/>
              </a:spcBef>
              <a:spcAft>
                <a:spcPts val="0"/>
              </a:spcAft>
              <a:buNone/>
            </a:pPr>
            <a:r>
              <a:rPr lang="en-US"/>
              <a:t>Agenda slide</a:t>
            </a:r>
            <a:endParaRPr/>
          </a:p>
        </p:txBody>
      </p:sp>
      <p:sp>
        <p:nvSpPr>
          <p:cNvPr id="375" name="Google Shape;375;p46"/>
          <p:cNvSpPr txBox="1"/>
          <p:nvPr>
            <p:ph idx="12" type="sldNum"/>
          </p:nvPr>
        </p:nvSpPr>
        <p:spPr>
          <a:xfrm>
            <a:off x="8432800" y="4724400"/>
            <a:ext cx="254100" cy="1557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376" name="Google Shape;376;p46"/>
          <p:cNvSpPr txBox="1"/>
          <p:nvPr>
            <p:ph idx="2" type="title"/>
          </p:nvPr>
        </p:nvSpPr>
        <p:spPr>
          <a:xfrm>
            <a:off x="3288675" y="1232725"/>
            <a:ext cx="5349000" cy="2964600"/>
          </a:xfrm>
          <a:prstGeom prst="rect">
            <a:avLst/>
          </a:prstGeom>
        </p:spPr>
        <p:txBody>
          <a:bodyPr anchorCtr="0" anchor="t" bIns="0" lIns="0" spcFirstLastPara="1" rIns="0" wrap="square" tIns="0">
            <a:noAutofit/>
          </a:bodyPr>
          <a:lstStyle/>
          <a:p>
            <a:pPr indent="-304800" lvl="0" marL="457200" rtl="0" algn="l">
              <a:lnSpc>
                <a:spcPct val="100000"/>
              </a:lnSpc>
              <a:spcBef>
                <a:spcPts val="2000"/>
              </a:spcBef>
              <a:spcAft>
                <a:spcPts val="0"/>
              </a:spcAft>
              <a:buClr>
                <a:schemeClr val="lt1"/>
              </a:buClr>
              <a:buSzPts val="1200"/>
              <a:buFont typeface="Hind Siliguri Medium"/>
              <a:buAutoNum type="arabicPeriod"/>
            </a:pPr>
            <a:r>
              <a:rPr lang="en-US">
                <a:latin typeface="Hind Siliguri Medium"/>
                <a:ea typeface="Hind Siliguri Medium"/>
                <a:cs typeface="Hind Siliguri Medium"/>
                <a:sym typeface="Hind Siliguri Medium"/>
              </a:rPr>
              <a:t>Retroactively entering registration and vaccination data </a:t>
            </a:r>
            <a:endParaRPr>
              <a:latin typeface="Hind Siliguri Medium"/>
              <a:ea typeface="Hind Siliguri Medium"/>
              <a:cs typeface="Hind Siliguri Medium"/>
              <a:sym typeface="Hind Siliguri Medium"/>
            </a:endParaRPr>
          </a:p>
          <a:p>
            <a:pPr indent="-259080" lvl="0" marL="411480" rtl="0" algn="l">
              <a:lnSpc>
                <a:spcPct val="100000"/>
              </a:lnSpc>
              <a:spcBef>
                <a:spcPts val="2000"/>
              </a:spcBef>
              <a:spcAft>
                <a:spcPts val="0"/>
              </a:spcAft>
              <a:buClr>
                <a:schemeClr val="lt1"/>
              </a:buClr>
              <a:buSzPts val="1200"/>
              <a:buFont typeface="Hind Siliguri Medium"/>
              <a:buAutoNum type="arabicPeriod"/>
            </a:pPr>
            <a:r>
              <a:rPr lang="en-US">
                <a:latin typeface="Hind Siliguri Medium"/>
                <a:ea typeface="Hind Siliguri Medium"/>
                <a:cs typeface="Hind Siliguri Medium"/>
                <a:sym typeface="Hind Siliguri Medium"/>
              </a:rPr>
              <a:t>Scribe workaround </a:t>
            </a:r>
            <a:endParaRPr>
              <a:latin typeface="Hind Siliguri Medium"/>
              <a:ea typeface="Hind Siliguri Medium"/>
              <a:cs typeface="Hind Siliguri Medium"/>
              <a:sym typeface="Hind Siliguri Medium"/>
            </a:endParaRPr>
          </a:p>
          <a:p>
            <a:pPr indent="-259080" lvl="0" marL="411480" rtl="0" algn="l">
              <a:lnSpc>
                <a:spcPct val="100000"/>
              </a:lnSpc>
              <a:spcBef>
                <a:spcPts val="2000"/>
              </a:spcBef>
              <a:spcAft>
                <a:spcPts val="0"/>
              </a:spcAft>
              <a:buClr>
                <a:schemeClr val="lt1"/>
              </a:buClr>
              <a:buSzPts val="1200"/>
              <a:buFont typeface="Hind Siliguri Medium"/>
              <a:buAutoNum type="arabicPeriod"/>
            </a:pPr>
            <a:r>
              <a:rPr lang="en-US">
                <a:latin typeface="Hind Siliguri Medium"/>
                <a:ea typeface="Hind Siliguri Medium"/>
                <a:cs typeface="Hind Siliguri Medium"/>
                <a:sym typeface="Hind Siliguri Medium"/>
              </a:rPr>
              <a:t>Mobile registration/vaccination </a:t>
            </a:r>
            <a:endParaRPr>
              <a:latin typeface="Hind Siliguri Medium"/>
              <a:ea typeface="Hind Siliguri Medium"/>
              <a:cs typeface="Hind Siliguri Medium"/>
              <a:sym typeface="Hind Siliguri Medium"/>
            </a:endParaRPr>
          </a:p>
          <a:p>
            <a:pPr indent="-259080" lvl="0" marL="411480" rtl="0" algn="l">
              <a:lnSpc>
                <a:spcPct val="100000"/>
              </a:lnSpc>
              <a:spcBef>
                <a:spcPts val="2000"/>
              </a:spcBef>
              <a:spcAft>
                <a:spcPts val="0"/>
              </a:spcAft>
              <a:buClr>
                <a:schemeClr val="lt1"/>
              </a:buClr>
              <a:buSzPts val="1200"/>
              <a:buFont typeface="Hind Siliguri Medium"/>
              <a:buAutoNum type="arabicPeriod"/>
            </a:pPr>
            <a:r>
              <a:rPr lang="en-US">
                <a:latin typeface="Hind Siliguri Medium"/>
                <a:ea typeface="Hind Siliguri Medium"/>
                <a:cs typeface="Hind Siliguri Medium"/>
                <a:sym typeface="Hind Siliguri Medium"/>
              </a:rPr>
              <a:t>Applications of secondary calendars</a:t>
            </a:r>
            <a:endParaRPr>
              <a:latin typeface="Hind Siliguri Medium"/>
              <a:ea typeface="Hind Siliguri Medium"/>
              <a:cs typeface="Hind Siliguri Medium"/>
              <a:sym typeface="Hind Siliguri Medium"/>
            </a:endParaRPr>
          </a:p>
          <a:p>
            <a:pPr indent="-259080" lvl="0" marL="411480" rtl="0" algn="l">
              <a:lnSpc>
                <a:spcPct val="100000"/>
              </a:lnSpc>
              <a:spcBef>
                <a:spcPts val="2000"/>
              </a:spcBef>
              <a:spcAft>
                <a:spcPts val="0"/>
              </a:spcAft>
              <a:buClr>
                <a:schemeClr val="lt1"/>
              </a:buClr>
              <a:buSzPts val="1200"/>
              <a:buFont typeface="Hind Siliguri Medium"/>
              <a:buAutoNum type="arabicPeriod"/>
            </a:pPr>
            <a:r>
              <a:rPr lang="en-US">
                <a:latin typeface="Hind Siliguri Medium"/>
                <a:ea typeface="Hind Siliguri Medium"/>
                <a:cs typeface="Hind Siliguri Medium"/>
                <a:sym typeface="Hind Siliguri Medium"/>
              </a:rPr>
              <a:t>Registration deep dive</a:t>
            </a:r>
            <a:endParaRPr>
              <a:latin typeface="Hind Siliguri Medium"/>
              <a:ea typeface="Hind Siliguri Medium"/>
              <a:cs typeface="Hind Siliguri Medium"/>
              <a:sym typeface="Hind Siliguri Medium"/>
            </a:endParaRPr>
          </a:p>
          <a:p>
            <a:pPr indent="-259080" lvl="0" marL="411480" rtl="0" algn="l">
              <a:lnSpc>
                <a:spcPct val="100000"/>
              </a:lnSpc>
              <a:spcBef>
                <a:spcPts val="2000"/>
              </a:spcBef>
              <a:spcAft>
                <a:spcPts val="0"/>
              </a:spcAft>
              <a:buClr>
                <a:schemeClr val="lt1"/>
              </a:buClr>
              <a:buSzPts val="1200"/>
              <a:buFont typeface="Hind Siliguri Medium"/>
              <a:buAutoNum type="arabicPeriod"/>
            </a:pPr>
            <a:r>
              <a:rPr lang="en-US">
                <a:latin typeface="Hind Siliguri Medium"/>
                <a:ea typeface="Hind Siliguri Medium"/>
                <a:cs typeface="Hind Siliguri Medium"/>
                <a:sym typeface="Hind Siliguri Medium"/>
              </a:rPr>
              <a:t>Q &amp; A</a:t>
            </a:r>
            <a:endParaRPr>
              <a:latin typeface="Hind Siliguri Medium"/>
              <a:ea typeface="Hind Siliguri Medium"/>
              <a:cs typeface="Hind Siliguri Medium"/>
              <a:sym typeface="Hind Siliguri Medium"/>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64"/>
          <p:cNvSpPr txBox="1"/>
          <p:nvPr>
            <p:ph type="ctrTitle"/>
          </p:nvPr>
        </p:nvSpPr>
        <p:spPr>
          <a:xfrm>
            <a:off x="3319272" y="1457136"/>
            <a:ext cx="5367600" cy="1102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Scribe workaround </a:t>
            </a:r>
            <a:endParaRPr/>
          </a:p>
        </p:txBody>
      </p:sp>
      <p:sp>
        <p:nvSpPr>
          <p:cNvPr id="583" name="Google Shape;583;p64"/>
          <p:cNvSpPr txBox="1"/>
          <p:nvPr>
            <p:ph idx="12" type="sldNum"/>
          </p:nvPr>
        </p:nvSpPr>
        <p:spPr>
          <a:xfrm>
            <a:off x="8432800" y="4724400"/>
            <a:ext cx="254100" cy="1557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584" name="Google Shape;584;p64"/>
          <p:cNvSpPr txBox="1"/>
          <p:nvPr>
            <p:ph idx="2" type="title"/>
          </p:nvPr>
        </p:nvSpPr>
        <p:spPr>
          <a:xfrm>
            <a:off x="3337750" y="625800"/>
            <a:ext cx="5349000" cy="579300"/>
          </a:xfrm>
          <a:prstGeom prst="rect">
            <a:avLst/>
          </a:prstGeom>
        </p:spPr>
        <p:txBody>
          <a:bodyPr anchorCtr="0" anchor="t" bIns="0" lIns="0" spcFirstLastPara="1" rIns="0" wrap="square" tIns="45700">
            <a:noAutofit/>
          </a:bodyPr>
          <a:lstStyle/>
          <a:p>
            <a:pPr indent="0" lvl="0" marL="0" rtl="0" algn="l">
              <a:spcBef>
                <a:spcPts val="0"/>
              </a:spcBef>
              <a:spcAft>
                <a:spcPts val="0"/>
              </a:spcAft>
              <a:buNone/>
            </a:pPr>
            <a:r>
              <a:rPr lang="en-US"/>
              <a:t>02</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pic>
        <p:nvPicPr>
          <p:cNvPr id="590" name="Google Shape;590;p65"/>
          <p:cNvPicPr preferRelativeResize="0"/>
          <p:nvPr/>
        </p:nvPicPr>
        <p:blipFill rotWithShape="1">
          <a:blip r:embed="rId3">
            <a:alphaModFix/>
          </a:blip>
          <a:srcRect b="0" l="18394" r="22346" t="0"/>
          <a:stretch/>
        </p:blipFill>
        <p:spPr>
          <a:xfrm>
            <a:off x="4" y="0"/>
            <a:ext cx="4571996" cy="5142245"/>
          </a:xfrm>
          <a:prstGeom prst="rect">
            <a:avLst/>
          </a:prstGeom>
          <a:noFill/>
          <a:ln>
            <a:noFill/>
          </a:ln>
        </p:spPr>
      </p:pic>
      <p:sp>
        <p:nvSpPr>
          <p:cNvPr id="591" name="Google Shape;591;p65"/>
          <p:cNvSpPr/>
          <p:nvPr/>
        </p:nvSpPr>
        <p:spPr>
          <a:xfrm>
            <a:off x="6000" y="350"/>
            <a:ext cx="4560000" cy="5142300"/>
          </a:xfrm>
          <a:prstGeom prst="rect">
            <a:avLst/>
          </a:prstGeom>
          <a:solidFill>
            <a:srgbClr val="93A5BF">
              <a:alpha val="474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65"/>
          <p:cNvSpPr txBox="1"/>
          <p:nvPr>
            <p:ph type="title"/>
          </p:nvPr>
        </p:nvSpPr>
        <p:spPr>
          <a:xfrm>
            <a:off x="457200" y="457200"/>
            <a:ext cx="3718800" cy="3786900"/>
          </a:xfrm>
          <a:prstGeom prst="rect">
            <a:avLst/>
          </a:prstGeom>
        </p:spPr>
        <p:txBody>
          <a:bodyPr anchorCtr="0" anchor="t" bIns="0" lIns="0" spcFirstLastPara="1" rIns="0" wrap="square" tIns="45700">
            <a:noAutofit/>
          </a:bodyPr>
          <a:lstStyle/>
          <a:p>
            <a:pPr indent="0" lvl="0" marL="0" rtl="0" algn="l">
              <a:spcBef>
                <a:spcPts val="0"/>
              </a:spcBef>
              <a:spcAft>
                <a:spcPts val="0"/>
              </a:spcAft>
              <a:buNone/>
            </a:pPr>
            <a:r>
              <a:rPr lang="en-US" sz="3400">
                <a:solidFill>
                  <a:srgbClr val="FFFFFF"/>
                </a:solidFill>
                <a:latin typeface="Hind Siliguri SemiBold"/>
                <a:ea typeface="Hind Siliguri SemiBold"/>
                <a:cs typeface="Hind Siliguri SemiBold"/>
                <a:sym typeface="Hind Siliguri SemiBold"/>
              </a:rPr>
              <a:t>Reasons for scribe workaround</a:t>
            </a:r>
            <a:endParaRPr sz="3400">
              <a:solidFill>
                <a:srgbClr val="FFFFFF"/>
              </a:solidFill>
              <a:latin typeface="Hind Siliguri SemiBold"/>
              <a:ea typeface="Hind Siliguri SemiBold"/>
              <a:cs typeface="Hind Siliguri SemiBold"/>
              <a:sym typeface="Hind Siliguri SemiBold"/>
            </a:endParaRPr>
          </a:p>
          <a:p>
            <a:pPr indent="0" lvl="0" marL="0" rtl="0" algn="l">
              <a:spcBef>
                <a:spcPts val="0"/>
              </a:spcBef>
              <a:spcAft>
                <a:spcPts val="0"/>
              </a:spcAft>
              <a:buNone/>
            </a:pPr>
            <a:r>
              <a:t/>
            </a:r>
            <a:endParaRPr sz="3400">
              <a:solidFill>
                <a:srgbClr val="FFFFFF"/>
              </a:solidFill>
              <a:latin typeface="Hind Siliguri SemiBold"/>
              <a:ea typeface="Hind Siliguri SemiBold"/>
              <a:cs typeface="Hind Siliguri SemiBold"/>
              <a:sym typeface="Hind Siliguri SemiBold"/>
            </a:endParaRPr>
          </a:p>
          <a:p>
            <a:pPr indent="0" lvl="0" marL="0" rtl="0" algn="l">
              <a:spcBef>
                <a:spcPts val="0"/>
              </a:spcBef>
              <a:spcAft>
                <a:spcPts val="0"/>
              </a:spcAft>
              <a:buNone/>
            </a:pPr>
            <a:r>
              <a:t/>
            </a:r>
            <a:endParaRPr sz="3400">
              <a:solidFill>
                <a:srgbClr val="FFFFFF"/>
              </a:solidFill>
              <a:latin typeface="Hind Siliguri SemiBold"/>
              <a:ea typeface="Hind Siliguri SemiBold"/>
              <a:cs typeface="Hind Siliguri SemiBold"/>
              <a:sym typeface="Hind Siliguri SemiBold"/>
            </a:endParaRPr>
          </a:p>
          <a:p>
            <a:pPr indent="0" lvl="0" marL="0" rtl="0" algn="l">
              <a:spcBef>
                <a:spcPts val="0"/>
              </a:spcBef>
              <a:spcAft>
                <a:spcPts val="0"/>
              </a:spcAft>
              <a:buNone/>
            </a:pPr>
            <a:r>
              <a:t/>
            </a:r>
            <a:endParaRPr sz="3400">
              <a:solidFill>
                <a:srgbClr val="FFFFFF"/>
              </a:solidFill>
              <a:latin typeface="Hind Siliguri SemiBold"/>
              <a:ea typeface="Hind Siliguri SemiBold"/>
              <a:cs typeface="Hind Siliguri SemiBold"/>
              <a:sym typeface="Hind Siliguri SemiBold"/>
            </a:endParaRPr>
          </a:p>
          <a:p>
            <a:pPr indent="0" lvl="0" marL="0" rtl="0" algn="l">
              <a:spcBef>
                <a:spcPts val="0"/>
              </a:spcBef>
              <a:spcAft>
                <a:spcPts val="0"/>
              </a:spcAft>
              <a:buNone/>
            </a:pPr>
            <a:r>
              <a:t/>
            </a:r>
            <a:endParaRPr sz="3400">
              <a:solidFill>
                <a:srgbClr val="FFFFFF"/>
              </a:solidFill>
              <a:latin typeface="Hind Siliguri SemiBold"/>
              <a:ea typeface="Hind Siliguri SemiBold"/>
              <a:cs typeface="Hind Siliguri SemiBold"/>
              <a:sym typeface="Hind Siliguri SemiBold"/>
            </a:endParaRPr>
          </a:p>
          <a:p>
            <a:pPr indent="0" lvl="0" marL="0" rtl="0" algn="l">
              <a:spcBef>
                <a:spcPts val="0"/>
              </a:spcBef>
              <a:spcAft>
                <a:spcPts val="0"/>
              </a:spcAft>
              <a:buNone/>
            </a:pPr>
            <a:r>
              <a:t/>
            </a:r>
            <a:endParaRPr sz="3400">
              <a:solidFill>
                <a:srgbClr val="FFFFFF"/>
              </a:solidFill>
              <a:latin typeface="Hind Siliguri SemiBold"/>
              <a:ea typeface="Hind Siliguri SemiBold"/>
              <a:cs typeface="Hind Siliguri SemiBold"/>
              <a:sym typeface="Hind Siliguri SemiBold"/>
            </a:endParaRPr>
          </a:p>
          <a:p>
            <a:pPr indent="0" lvl="0" marL="0" rtl="0" algn="l">
              <a:spcBef>
                <a:spcPts val="0"/>
              </a:spcBef>
              <a:spcAft>
                <a:spcPts val="0"/>
              </a:spcAft>
              <a:buNone/>
            </a:pPr>
            <a:r>
              <a:rPr lang="en-US" sz="2000" u="sng">
                <a:solidFill>
                  <a:schemeClr val="hlink"/>
                </a:solidFill>
                <a:latin typeface="Hind Siliguri SemiBold"/>
                <a:ea typeface="Hind Siliguri SemiBold"/>
                <a:cs typeface="Hind Siliguri SemiBold"/>
                <a:sym typeface="Hind Siliguri SemiBold"/>
                <a:hlinkClick r:id="rId4"/>
              </a:rPr>
              <a:t>Loom video</a:t>
            </a:r>
            <a:r>
              <a:rPr lang="en-US" sz="3400">
                <a:solidFill>
                  <a:schemeClr val="lt1"/>
                </a:solidFill>
                <a:latin typeface="Hind Siliguri SemiBold"/>
                <a:ea typeface="Hind Siliguri SemiBold"/>
                <a:cs typeface="Hind Siliguri SemiBold"/>
                <a:sym typeface="Hind Siliguri SemiBold"/>
              </a:rPr>
              <a:t> </a:t>
            </a:r>
            <a:r>
              <a:rPr lang="en-US" sz="3400">
                <a:solidFill>
                  <a:srgbClr val="FFFFFF"/>
                </a:solidFill>
                <a:latin typeface="Hind Siliguri SemiBold"/>
                <a:ea typeface="Hind Siliguri SemiBold"/>
                <a:cs typeface="Hind Siliguri SemiBold"/>
                <a:sym typeface="Hind Siliguri SemiBold"/>
              </a:rPr>
              <a:t> </a:t>
            </a:r>
            <a:endParaRPr sz="3400">
              <a:solidFill>
                <a:srgbClr val="FFFFFF"/>
              </a:solidFill>
              <a:latin typeface="Hind Siliguri SemiBold"/>
              <a:ea typeface="Hind Siliguri SemiBold"/>
              <a:cs typeface="Hind Siliguri SemiBold"/>
              <a:sym typeface="Hind Siliguri SemiBold"/>
            </a:endParaRPr>
          </a:p>
        </p:txBody>
      </p:sp>
      <p:sp>
        <p:nvSpPr>
          <p:cNvPr id="593" name="Google Shape;593;p65"/>
          <p:cNvSpPr txBox="1"/>
          <p:nvPr>
            <p:ph idx="12" type="sldNum"/>
          </p:nvPr>
        </p:nvSpPr>
        <p:spPr>
          <a:xfrm>
            <a:off x="8432800" y="4724400"/>
            <a:ext cx="254100" cy="1557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grpSp>
        <p:nvGrpSpPr>
          <p:cNvPr id="594" name="Google Shape;594;p65"/>
          <p:cNvGrpSpPr/>
          <p:nvPr/>
        </p:nvGrpSpPr>
        <p:grpSpPr>
          <a:xfrm>
            <a:off x="457200" y="4722901"/>
            <a:ext cx="447509" cy="163669"/>
            <a:chOff x="6350" y="2025650"/>
            <a:chExt cx="10079035" cy="3629025"/>
          </a:xfrm>
        </p:grpSpPr>
        <p:sp>
          <p:nvSpPr>
            <p:cNvPr id="595" name="Google Shape;595;p65"/>
            <p:cNvSpPr/>
            <p:nvPr/>
          </p:nvSpPr>
          <p:spPr>
            <a:xfrm>
              <a:off x="7654982" y="4456741"/>
              <a:ext cx="571862" cy="775135"/>
            </a:xfrm>
            <a:custGeom>
              <a:rect b="b" l="l" r="r" t="t"/>
              <a:pathLst>
                <a:path extrusionOk="0" h="2176" w="1602">
                  <a:moveTo>
                    <a:pt x="0" y="1476"/>
                  </a:moveTo>
                  <a:lnTo>
                    <a:pt x="0" y="1476"/>
                  </a:lnTo>
                  <a:cubicBezTo>
                    <a:pt x="699" y="2175"/>
                    <a:pt x="699" y="2175"/>
                    <a:pt x="699" y="2175"/>
                  </a:cubicBezTo>
                  <a:cubicBezTo>
                    <a:pt x="1296" y="1567"/>
                    <a:pt x="1601" y="789"/>
                    <a:pt x="1601" y="0"/>
                  </a:cubicBezTo>
                  <a:cubicBezTo>
                    <a:pt x="620" y="0"/>
                    <a:pt x="620" y="0"/>
                    <a:pt x="620" y="0"/>
                  </a:cubicBezTo>
                  <a:cubicBezTo>
                    <a:pt x="620" y="530"/>
                    <a:pt x="417" y="1071"/>
                    <a:pt x="0" y="1476"/>
                  </a:cubicBezTo>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596" name="Google Shape;596;p65"/>
            <p:cNvSpPr/>
            <p:nvPr/>
          </p:nvSpPr>
          <p:spPr>
            <a:xfrm>
              <a:off x="7118874" y="3329273"/>
              <a:ext cx="786311" cy="563736"/>
            </a:xfrm>
            <a:custGeom>
              <a:rect b="b" l="l" r="r" t="t"/>
              <a:pathLst>
                <a:path extrusionOk="0" h="1600" w="2177">
                  <a:moveTo>
                    <a:pt x="1477" y="1599"/>
                  </a:moveTo>
                  <a:lnTo>
                    <a:pt x="1477" y="1599"/>
                  </a:lnTo>
                  <a:lnTo>
                    <a:pt x="1477" y="1599"/>
                  </a:lnTo>
                  <a:cubicBezTo>
                    <a:pt x="2176" y="901"/>
                    <a:pt x="2176" y="901"/>
                    <a:pt x="2176" y="901"/>
                  </a:cubicBezTo>
                  <a:lnTo>
                    <a:pt x="2176" y="901"/>
                  </a:lnTo>
                  <a:cubicBezTo>
                    <a:pt x="1579" y="304"/>
                    <a:pt x="789" y="0"/>
                    <a:pt x="0" y="0"/>
                  </a:cubicBezTo>
                  <a:cubicBezTo>
                    <a:pt x="0" y="992"/>
                    <a:pt x="0" y="992"/>
                    <a:pt x="0" y="992"/>
                  </a:cubicBezTo>
                  <a:cubicBezTo>
                    <a:pt x="541" y="992"/>
                    <a:pt x="1071" y="1195"/>
                    <a:pt x="1477" y="1599"/>
                  </a:cubicBezTo>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597" name="Google Shape;597;p65"/>
            <p:cNvSpPr/>
            <p:nvPr/>
          </p:nvSpPr>
          <p:spPr>
            <a:xfrm>
              <a:off x="7654982" y="3646385"/>
              <a:ext cx="571862" cy="810353"/>
            </a:xfrm>
            <a:custGeom>
              <a:rect b="b" l="l" r="r" t="t"/>
              <a:pathLst>
                <a:path extrusionOk="0" h="2176" w="1602">
                  <a:moveTo>
                    <a:pt x="699" y="0"/>
                  </a:moveTo>
                  <a:lnTo>
                    <a:pt x="699" y="0"/>
                  </a:lnTo>
                  <a:cubicBezTo>
                    <a:pt x="0" y="698"/>
                    <a:pt x="0" y="698"/>
                    <a:pt x="0" y="698"/>
                  </a:cubicBezTo>
                  <a:cubicBezTo>
                    <a:pt x="417" y="1104"/>
                    <a:pt x="620" y="1634"/>
                    <a:pt x="620" y="2175"/>
                  </a:cubicBezTo>
                  <a:cubicBezTo>
                    <a:pt x="1601" y="2175"/>
                    <a:pt x="1601" y="2175"/>
                    <a:pt x="1601" y="2175"/>
                  </a:cubicBezTo>
                  <a:cubicBezTo>
                    <a:pt x="1601" y="1386"/>
                    <a:pt x="1296" y="597"/>
                    <a:pt x="699" y="0"/>
                  </a:cubicBezTo>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598" name="Google Shape;598;p65"/>
            <p:cNvSpPr/>
            <p:nvPr/>
          </p:nvSpPr>
          <p:spPr>
            <a:xfrm>
              <a:off x="5903671" y="3646385"/>
              <a:ext cx="2001510" cy="2008290"/>
            </a:xfrm>
            <a:custGeom>
              <a:rect b="b" l="l" r="r" t="t"/>
              <a:pathLst>
                <a:path extrusionOk="0" h="5546" w="5547">
                  <a:moveTo>
                    <a:pt x="1894" y="3651"/>
                  </a:moveTo>
                  <a:lnTo>
                    <a:pt x="1894" y="3651"/>
                  </a:lnTo>
                  <a:cubicBezTo>
                    <a:pt x="1082" y="2840"/>
                    <a:pt x="1082" y="1510"/>
                    <a:pt x="1894" y="698"/>
                  </a:cubicBezTo>
                  <a:cubicBezTo>
                    <a:pt x="1206" y="0"/>
                    <a:pt x="1206" y="0"/>
                    <a:pt x="1206" y="0"/>
                  </a:cubicBezTo>
                  <a:cubicBezTo>
                    <a:pt x="0" y="1206"/>
                    <a:pt x="0" y="3144"/>
                    <a:pt x="1206" y="4350"/>
                  </a:cubicBezTo>
                  <a:cubicBezTo>
                    <a:pt x="2401" y="5545"/>
                    <a:pt x="4351" y="5545"/>
                    <a:pt x="5546" y="4350"/>
                  </a:cubicBezTo>
                  <a:cubicBezTo>
                    <a:pt x="4847" y="3651"/>
                    <a:pt x="4847" y="3651"/>
                    <a:pt x="4847" y="3651"/>
                  </a:cubicBezTo>
                  <a:cubicBezTo>
                    <a:pt x="4036" y="4463"/>
                    <a:pt x="2716" y="4463"/>
                    <a:pt x="1894" y="3651"/>
                  </a:cubicBezTo>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599" name="Google Shape;599;p65"/>
            <p:cNvSpPr/>
            <p:nvPr/>
          </p:nvSpPr>
          <p:spPr>
            <a:xfrm>
              <a:off x="6332566" y="3329273"/>
              <a:ext cx="786306" cy="563736"/>
            </a:xfrm>
            <a:custGeom>
              <a:rect b="b" l="l" r="r" t="t"/>
              <a:pathLst>
                <a:path extrusionOk="0" h="1600" w="2165">
                  <a:moveTo>
                    <a:pt x="2164" y="992"/>
                  </a:moveTo>
                  <a:lnTo>
                    <a:pt x="2164" y="992"/>
                  </a:lnTo>
                  <a:cubicBezTo>
                    <a:pt x="2164" y="0"/>
                    <a:pt x="2164" y="0"/>
                    <a:pt x="2164" y="0"/>
                  </a:cubicBezTo>
                  <a:cubicBezTo>
                    <a:pt x="1387" y="0"/>
                    <a:pt x="598" y="304"/>
                    <a:pt x="0" y="901"/>
                  </a:cubicBezTo>
                  <a:cubicBezTo>
                    <a:pt x="688" y="1599"/>
                    <a:pt x="688" y="1599"/>
                    <a:pt x="688" y="1599"/>
                  </a:cubicBezTo>
                  <a:cubicBezTo>
                    <a:pt x="1094" y="1195"/>
                    <a:pt x="1635" y="992"/>
                    <a:pt x="2164" y="992"/>
                  </a:cubicBezTo>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600" name="Google Shape;600;p65"/>
            <p:cNvSpPr/>
            <p:nvPr/>
          </p:nvSpPr>
          <p:spPr>
            <a:xfrm>
              <a:off x="2258061" y="3329273"/>
              <a:ext cx="2323172" cy="2325401"/>
            </a:xfrm>
            <a:custGeom>
              <a:rect b="b" l="l" r="r" t="t"/>
              <a:pathLst>
                <a:path extrusionOk="0" h="6447" w="6449">
                  <a:moveTo>
                    <a:pt x="5546" y="901"/>
                  </a:moveTo>
                  <a:lnTo>
                    <a:pt x="5546" y="901"/>
                  </a:lnTo>
                  <a:lnTo>
                    <a:pt x="5546" y="901"/>
                  </a:lnTo>
                  <a:cubicBezTo>
                    <a:pt x="4948" y="304"/>
                    <a:pt x="4159" y="0"/>
                    <a:pt x="3371" y="0"/>
                  </a:cubicBezTo>
                  <a:cubicBezTo>
                    <a:pt x="2593" y="0"/>
                    <a:pt x="1804" y="304"/>
                    <a:pt x="1206" y="901"/>
                  </a:cubicBezTo>
                  <a:cubicBezTo>
                    <a:pt x="0" y="2107"/>
                    <a:pt x="0" y="4045"/>
                    <a:pt x="1206" y="5251"/>
                  </a:cubicBezTo>
                  <a:cubicBezTo>
                    <a:pt x="2401" y="6446"/>
                    <a:pt x="4351" y="6446"/>
                    <a:pt x="5546" y="5251"/>
                  </a:cubicBezTo>
                  <a:cubicBezTo>
                    <a:pt x="6143" y="4643"/>
                    <a:pt x="6448" y="3865"/>
                    <a:pt x="6448" y="3076"/>
                  </a:cubicBezTo>
                  <a:cubicBezTo>
                    <a:pt x="6448" y="2287"/>
                    <a:pt x="6143" y="1498"/>
                    <a:pt x="5546" y="901"/>
                  </a:cubicBezTo>
                  <a:close/>
                  <a:moveTo>
                    <a:pt x="1894" y="4552"/>
                  </a:moveTo>
                  <a:lnTo>
                    <a:pt x="1894" y="4552"/>
                  </a:lnTo>
                  <a:cubicBezTo>
                    <a:pt x="1082" y="3741"/>
                    <a:pt x="1082" y="2411"/>
                    <a:pt x="1894" y="1599"/>
                  </a:cubicBezTo>
                  <a:cubicBezTo>
                    <a:pt x="2300" y="1195"/>
                    <a:pt x="2841" y="992"/>
                    <a:pt x="3371" y="992"/>
                  </a:cubicBezTo>
                  <a:cubicBezTo>
                    <a:pt x="3912" y="992"/>
                    <a:pt x="4441" y="1195"/>
                    <a:pt x="4847" y="1599"/>
                  </a:cubicBezTo>
                  <a:lnTo>
                    <a:pt x="4847" y="1599"/>
                  </a:lnTo>
                  <a:cubicBezTo>
                    <a:pt x="5253" y="2005"/>
                    <a:pt x="5467" y="2535"/>
                    <a:pt x="5467" y="3076"/>
                  </a:cubicBezTo>
                  <a:cubicBezTo>
                    <a:pt x="5467" y="3606"/>
                    <a:pt x="5253" y="4147"/>
                    <a:pt x="4847" y="4552"/>
                  </a:cubicBezTo>
                  <a:cubicBezTo>
                    <a:pt x="4035" y="5364"/>
                    <a:pt x="2705" y="5364"/>
                    <a:pt x="1894" y="455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601" name="Google Shape;601;p65"/>
            <p:cNvSpPr/>
            <p:nvPr/>
          </p:nvSpPr>
          <p:spPr>
            <a:xfrm>
              <a:off x="5117363" y="2025650"/>
              <a:ext cx="357413" cy="3488086"/>
            </a:xfrm>
            <a:custGeom>
              <a:rect b="b" l="l" r="r" t="t"/>
              <a:pathLst>
                <a:path extrusionOk="0" h="9682" w="981">
                  <a:moveTo>
                    <a:pt x="980" y="496"/>
                  </a:moveTo>
                  <a:lnTo>
                    <a:pt x="980" y="496"/>
                  </a:lnTo>
                  <a:lnTo>
                    <a:pt x="980" y="496"/>
                  </a:lnTo>
                  <a:cubicBezTo>
                    <a:pt x="980" y="214"/>
                    <a:pt x="766" y="0"/>
                    <a:pt x="496" y="0"/>
                  </a:cubicBezTo>
                  <a:cubicBezTo>
                    <a:pt x="225" y="0"/>
                    <a:pt x="0" y="214"/>
                    <a:pt x="0" y="496"/>
                  </a:cubicBezTo>
                  <a:cubicBezTo>
                    <a:pt x="0" y="9186"/>
                    <a:pt x="0" y="9186"/>
                    <a:pt x="0" y="9186"/>
                  </a:cubicBezTo>
                  <a:cubicBezTo>
                    <a:pt x="0" y="9456"/>
                    <a:pt x="225" y="9681"/>
                    <a:pt x="496" y="9681"/>
                  </a:cubicBezTo>
                  <a:cubicBezTo>
                    <a:pt x="766" y="9681"/>
                    <a:pt x="980" y="9456"/>
                    <a:pt x="980" y="9186"/>
                  </a:cubicBezTo>
                  <a:lnTo>
                    <a:pt x="980" y="9186"/>
                  </a:lnTo>
                  <a:lnTo>
                    <a:pt x="980" y="496"/>
                  </a:lnTo>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602" name="Google Shape;602;p65"/>
            <p:cNvSpPr/>
            <p:nvPr/>
          </p:nvSpPr>
          <p:spPr>
            <a:xfrm>
              <a:off x="6350" y="3329273"/>
              <a:ext cx="1965782" cy="2184467"/>
            </a:xfrm>
            <a:custGeom>
              <a:rect b="b" l="l" r="r" t="t"/>
              <a:pathLst>
                <a:path extrusionOk="0" h="6053" w="5502">
                  <a:moveTo>
                    <a:pt x="5501" y="4722"/>
                  </a:moveTo>
                  <a:lnTo>
                    <a:pt x="5501" y="4722"/>
                  </a:lnTo>
                  <a:cubicBezTo>
                    <a:pt x="5501" y="4474"/>
                    <a:pt x="5298" y="4271"/>
                    <a:pt x="5039" y="4271"/>
                  </a:cubicBezTo>
                  <a:cubicBezTo>
                    <a:pt x="4903" y="4271"/>
                    <a:pt x="4779" y="4327"/>
                    <a:pt x="4700" y="4429"/>
                  </a:cubicBezTo>
                  <a:lnTo>
                    <a:pt x="4700" y="4429"/>
                  </a:lnTo>
                  <a:cubicBezTo>
                    <a:pt x="4328" y="4857"/>
                    <a:pt x="3821" y="5195"/>
                    <a:pt x="3021" y="5195"/>
                  </a:cubicBezTo>
                  <a:cubicBezTo>
                    <a:pt x="1781" y="5195"/>
                    <a:pt x="1015" y="4271"/>
                    <a:pt x="1015" y="3031"/>
                  </a:cubicBezTo>
                  <a:cubicBezTo>
                    <a:pt x="1015" y="1802"/>
                    <a:pt x="1781" y="868"/>
                    <a:pt x="3021" y="868"/>
                  </a:cubicBezTo>
                  <a:cubicBezTo>
                    <a:pt x="3753" y="868"/>
                    <a:pt x="4249" y="1150"/>
                    <a:pt x="4599" y="1611"/>
                  </a:cubicBezTo>
                  <a:lnTo>
                    <a:pt x="4599" y="1611"/>
                  </a:lnTo>
                  <a:cubicBezTo>
                    <a:pt x="4689" y="1735"/>
                    <a:pt x="4824" y="1802"/>
                    <a:pt x="4971" y="1802"/>
                  </a:cubicBezTo>
                  <a:cubicBezTo>
                    <a:pt x="5230" y="1802"/>
                    <a:pt x="5433" y="1600"/>
                    <a:pt x="5433" y="1351"/>
                  </a:cubicBezTo>
                  <a:cubicBezTo>
                    <a:pt x="5433" y="1229"/>
                    <a:pt x="5377" y="1127"/>
                    <a:pt x="5309" y="1037"/>
                  </a:cubicBezTo>
                  <a:lnTo>
                    <a:pt x="5309" y="1037"/>
                  </a:lnTo>
                  <a:cubicBezTo>
                    <a:pt x="4768" y="394"/>
                    <a:pt x="4058" y="0"/>
                    <a:pt x="3021" y="0"/>
                  </a:cubicBezTo>
                  <a:cubicBezTo>
                    <a:pt x="1308" y="0"/>
                    <a:pt x="0" y="1340"/>
                    <a:pt x="0" y="3031"/>
                  </a:cubicBezTo>
                  <a:cubicBezTo>
                    <a:pt x="0" y="4733"/>
                    <a:pt x="1308" y="6052"/>
                    <a:pt x="3021" y="6052"/>
                  </a:cubicBezTo>
                  <a:cubicBezTo>
                    <a:pt x="4081" y="6052"/>
                    <a:pt x="4813" y="5680"/>
                    <a:pt x="5365" y="5049"/>
                  </a:cubicBezTo>
                  <a:cubicBezTo>
                    <a:pt x="5444" y="4970"/>
                    <a:pt x="5501" y="4846"/>
                    <a:pt x="5501" y="4722"/>
                  </a:cubicBezTo>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603" name="Google Shape;603;p65"/>
            <p:cNvSpPr/>
            <p:nvPr/>
          </p:nvSpPr>
          <p:spPr>
            <a:xfrm>
              <a:off x="8762972" y="3294051"/>
              <a:ext cx="1322413" cy="2219686"/>
            </a:xfrm>
            <a:custGeom>
              <a:rect b="b" l="l" r="r" t="t"/>
              <a:pathLst>
                <a:path extrusionOk="0" h="6154" w="3653">
                  <a:moveTo>
                    <a:pt x="3302" y="226"/>
                  </a:moveTo>
                  <a:lnTo>
                    <a:pt x="3302" y="226"/>
                  </a:lnTo>
                  <a:cubicBezTo>
                    <a:pt x="3111" y="169"/>
                    <a:pt x="2908" y="136"/>
                    <a:pt x="2660" y="136"/>
                  </a:cubicBezTo>
                  <a:cubicBezTo>
                    <a:pt x="1972" y="136"/>
                    <a:pt x="1341" y="507"/>
                    <a:pt x="958" y="1218"/>
                  </a:cubicBezTo>
                  <a:cubicBezTo>
                    <a:pt x="991" y="507"/>
                    <a:pt x="991" y="507"/>
                    <a:pt x="991" y="507"/>
                  </a:cubicBezTo>
                  <a:cubicBezTo>
                    <a:pt x="980" y="507"/>
                    <a:pt x="980" y="507"/>
                    <a:pt x="980" y="507"/>
                  </a:cubicBezTo>
                  <a:cubicBezTo>
                    <a:pt x="980" y="496"/>
                    <a:pt x="991" y="496"/>
                    <a:pt x="991" y="485"/>
                  </a:cubicBezTo>
                  <a:cubicBezTo>
                    <a:pt x="991" y="215"/>
                    <a:pt x="766" y="0"/>
                    <a:pt x="495" y="0"/>
                  </a:cubicBezTo>
                  <a:cubicBezTo>
                    <a:pt x="225" y="0"/>
                    <a:pt x="0" y="215"/>
                    <a:pt x="0" y="485"/>
                  </a:cubicBezTo>
                  <a:cubicBezTo>
                    <a:pt x="0" y="496"/>
                    <a:pt x="0" y="496"/>
                    <a:pt x="0" y="507"/>
                  </a:cubicBezTo>
                  <a:lnTo>
                    <a:pt x="0" y="507"/>
                  </a:lnTo>
                  <a:cubicBezTo>
                    <a:pt x="0" y="5658"/>
                    <a:pt x="0" y="5658"/>
                    <a:pt x="0" y="5658"/>
                  </a:cubicBezTo>
                  <a:cubicBezTo>
                    <a:pt x="0" y="5928"/>
                    <a:pt x="225" y="6153"/>
                    <a:pt x="495" y="6153"/>
                  </a:cubicBezTo>
                  <a:cubicBezTo>
                    <a:pt x="766" y="6153"/>
                    <a:pt x="991" y="5928"/>
                    <a:pt x="991" y="5658"/>
                  </a:cubicBezTo>
                  <a:cubicBezTo>
                    <a:pt x="991" y="3415"/>
                    <a:pt x="991" y="3415"/>
                    <a:pt x="991" y="3415"/>
                  </a:cubicBezTo>
                  <a:cubicBezTo>
                    <a:pt x="991" y="2051"/>
                    <a:pt x="1657" y="1037"/>
                    <a:pt x="2491" y="1037"/>
                  </a:cubicBezTo>
                  <a:cubicBezTo>
                    <a:pt x="2784" y="1037"/>
                    <a:pt x="3111" y="1161"/>
                    <a:pt x="3178" y="1161"/>
                  </a:cubicBezTo>
                  <a:cubicBezTo>
                    <a:pt x="3437" y="1161"/>
                    <a:pt x="3652" y="947"/>
                    <a:pt x="3652" y="688"/>
                  </a:cubicBezTo>
                  <a:cubicBezTo>
                    <a:pt x="3652" y="462"/>
                    <a:pt x="3505" y="282"/>
                    <a:pt x="3302" y="226"/>
                  </a:cubicBezTo>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grpSp>
      <p:sp>
        <p:nvSpPr>
          <p:cNvPr id="604" name="Google Shape;604;p65"/>
          <p:cNvSpPr/>
          <p:nvPr/>
        </p:nvSpPr>
        <p:spPr>
          <a:xfrm>
            <a:off x="1036675" y="4721953"/>
            <a:ext cx="3440100" cy="160500"/>
          </a:xfrm>
          <a:prstGeom prst="rect">
            <a:avLst/>
          </a:prstGeom>
          <a:noFill/>
          <a:ln>
            <a:noFill/>
          </a:ln>
        </p:spPr>
        <p:txBody>
          <a:bodyPr anchorCtr="0" anchor="t" bIns="0" lIns="0" spcFirstLastPara="1" rIns="0" wrap="square" tIns="0">
            <a:noAutofit/>
          </a:bodyPr>
          <a:lstStyle/>
          <a:p>
            <a:pPr indent="0" lvl="0" marL="0" rtl="0" algn="l">
              <a:lnSpc>
                <a:spcPct val="80000"/>
              </a:lnSpc>
              <a:spcBef>
                <a:spcPts val="700"/>
              </a:spcBef>
              <a:spcAft>
                <a:spcPts val="0"/>
              </a:spcAft>
              <a:buClr>
                <a:srgbClr val="EFEFEF"/>
              </a:buClr>
              <a:buSzPts val="2300"/>
              <a:buFont typeface="Helvetica Neue"/>
              <a:buNone/>
            </a:pPr>
            <a:r>
              <a:rPr lang="en-US" sz="700">
                <a:solidFill>
                  <a:srgbClr val="FFFFFF"/>
                </a:solidFill>
                <a:latin typeface="Crimson Pro Medium"/>
                <a:ea typeface="Crimson Pro Medium"/>
                <a:cs typeface="Crimson Pro Medium"/>
                <a:sym typeface="Crimson Pro Medium"/>
              </a:rPr>
              <a:t>Proprietary and Confidential — Not for distribution.</a:t>
            </a:r>
            <a:endParaRPr sz="700">
              <a:solidFill>
                <a:srgbClr val="FFFFFF"/>
              </a:solidFill>
              <a:latin typeface="Crimson Pro Medium"/>
              <a:ea typeface="Crimson Pro Medium"/>
              <a:cs typeface="Crimson Pro Medium"/>
              <a:sym typeface="Crimson Pro Medium"/>
            </a:endParaRPr>
          </a:p>
        </p:txBody>
      </p:sp>
      <p:sp>
        <p:nvSpPr>
          <p:cNvPr id="605" name="Google Shape;605;p65"/>
          <p:cNvSpPr txBox="1"/>
          <p:nvPr>
            <p:ph idx="1" type="body"/>
          </p:nvPr>
        </p:nvSpPr>
        <p:spPr>
          <a:xfrm>
            <a:off x="5077300" y="1622400"/>
            <a:ext cx="3699600" cy="1456500"/>
          </a:xfrm>
          <a:prstGeom prst="rect">
            <a:avLst/>
          </a:prstGeom>
        </p:spPr>
        <p:txBody>
          <a:bodyPr anchorCtr="0" anchor="t" bIns="0" lIns="0" spcFirstLastPara="1" rIns="0" wrap="square" tIns="45700">
            <a:noAutofit/>
          </a:bodyPr>
          <a:lstStyle/>
          <a:p>
            <a:pPr indent="-355600" lvl="0" marL="457200" rtl="0" algn="l">
              <a:spcBef>
                <a:spcPts val="280"/>
              </a:spcBef>
              <a:spcAft>
                <a:spcPts val="0"/>
              </a:spcAft>
              <a:buSzPts val="2000"/>
              <a:buChar char="●"/>
            </a:pPr>
            <a:r>
              <a:rPr b="1" lang="en-US" sz="2000"/>
              <a:t>Need to use scribes during clinical workflow </a:t>
            </a:r>
            <a:r>
              <a:rPr lang="en-US" sz="2000"/>
              <a:t>but correctly reflect the vaccinating clinician in MIIS</a:t>
            </a:r>
            <a:endParaRPr sz="16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0" name="Shape 610"/>
        <p:cNvGrpSpPr/>
        <p:nvPr/>
      </p:nvGrpSpPr>
      <p:grpSpPr>
        <a:xfrm>
          <a:off x="0" y="0"/>
          <a:ext cx="0" cy="0"/>
          <a:chOff x="0" y="0"/>
          <a:chExt cx="0" cy="0"/>
        </a:xfrm>
      </p:grpSpPr>
      <p:sp>
        <p:nvSpPr>
          <p:cNvPr id="611" name="Google Shape;611;p66"/>
          <p:cNvSpPr txBox="1"/>
          <p:nvPr>
            <p:ph idx="12" type="sldNum"/>
          </p:nvPr>
        </p:nvSpPr>
        <p:spPr>
          <a:xfrm>
            <a:off x="8432800" y="4724400"/>
            <a:ext cx="254100" cy="155700"/>
          </a:xfrm>
          <a:prstGeom prst="rect">
            <a:avLst/>
          </a:prstGeom>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612" name="Google Shape;612;p66"/>
          <p:cNvSpPr txBox="1"/>
          <p:nvPr/>
        </p:nvSpPr>
        <p:spPr>
          <a:xfrm>
            <a:off x="337800" y="76200"/>
            <a:ext cx="3000000" cy="354000"/>
          </a:xfrm>
          <a:prstGeom prst="rect">
            <a:avLst/>
          </a:prstGeom>
          <a:noFill/>
          <a:ln>
            <a:noFill/>
          </a:ln>
        </p:spPr>
        <p:txBody>
          <a:bodyPr anchorCtr="0" anchor="t" bIns="91425" lIns="0" spcFirstLastPara="1" rIns="91425" wrap="square" tIns="91425">
            <a:spAutoFit/>
          </a:bodyPr>
          <a:lstStyle/>
          <a:p>
            <a:pPr indent="0" lvl="0" marL="0" rtl="0" algn="l">
              <a:lnSpc>
                <a:spcPct val="200000"/>
              </a:lnSpc>
              <a:spcBef>
                <a:spcPts val="0"/>
              </a:spcBef>
              <a:spcAft>
                <a:spcPts val="0"/>
              </a:spcAft>
              <a:buNone/>
            </a:pPr>
            <a:r>
              <a:rPr lang="en-US" sz="1100">
                <a:solidFill>
                  <a:schemeClr val="dk2"/>
                </a:solidFill>
                <a:latin typeface="Crimson Pro Medium"/>
                <a:ea typeface="Crimson Pro Medium"/>
                <a:cs typeface="Crimson Pro Medium"/>
                <a:sym typeface="Crimson Pro Medium"/>
              </a:rPr>
              <a:t>Editing a record</a:t>
            </a:r>
            <a:endParaRPr sz="1100">
              <a:solidFill>
                <a:schemeClr val="dk2"/>
              </a:solidFill>
              <a:latin typeface="Crimson Pro Medium"/>
              <a:ea typeface="Crimson Pro Medium"/>
              <a:cs typeface="Crimson Pro Medium"/>
              <a:sym typeface="Crimson Pro Medium"/>
            </a:endParaRPr>
          </a:p>
        </p:txBody>
      </p:sp>
      <p:cxnSp>
        <p:nvCxnSpPr>
          <p:cNvPr id="613" name="Google Shape;613;p66"/>
          <p:cNvCxnSpPr/>
          <p:nvPr/>
        </p:nvCxnSpPr>
        <p:spPr>
          <a:xfrm>
            <a:off x="337800" y="766350"/>
            <a:ext cx="569700" cy="0"/>
          </a:xfrm>
          <a:prstGeom prst="straightConnector1">
            <a:avLst/>
          </a:prstGeom>
          <a:noFill/>
          <a:ln cap="flat" cmpd="sng" w="38100">
            <a:solidFill>
              <a:schemeClr val="dk2"/>
            </a:solidFill>
            <a:prstDash val="solid"/>
            <a:round/>
            <a:headEnd len="med" w="med" type="none"/>
            <a:tailEnd len="med" w="med" type="none"/>
          </a:ln>
        </p:spPr>
      </p:cxnSp>
      <p:sp>
        <p:nvSpPr>
          <p:cNvPr id="614" name="Google Shape;614;p66"/>
          <p:cNvSpPr txBox="1"/>
          <p:nvPr/>
        </p:nvSpPr>
        <p:spPr>
          <a:xfrm>
            <a:off x="337800" y="76200"/>
            <a:ext cx="8229600" cy="8892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None/>
            </a:pPr>
            <a:r>
              <a:t/>
            </a:r>
            <a:endParaRPr sz="2400">
              <a:solidFill>
                <a:srgbClr val="19143E"/>
              </a:solidFill>
              <a:latin typeface="Hind Siliguri SemiBold"/>
              <a:ea typeface="Hind Siliguri SemiBold"/>
              <a:cs typeface="Hind Siliguri SemiBold"/>
              <a:sym typeface="Hind Siliguri SemiBold"/>
            </a:endParaRPr>
          </a:p>
          <a:p>
            <a:pPr indent="0" lvl="0" marL="0" rtl="0" algn="l">
              <a:lnSpc>
                <a:spcPct val="85000"/>
              </a:lnSpc>
              <a:spcBef>
                <a:spcPts val="0"/>
              </a:spcBef>
              <a:spcAft>
                <a:spcPts val="0"/>
              </a:spcAft>
              <a:buNone/>
            </a:pPr>
            <a:r>
              <a:rPr b="1" lang="en-US" sz="2400">
                <a:solidFill>
                  <a:srgbClr val="19143E"/>
                </a:solidFill>
                <a:latin typeface="Hind Siliguri"/>
                <a:ea typeface="Hind Siliguri"/>
                <a:cs typeface="Hind Siliguri"/>
                <a:sym typeface="Hind Siliguri"/>
              </a:rPr>
              <a:t>Editing a vaccinator </a:t>
            </a:r>
            <a:endParaRPr sz="2400">
              <a:solidFill>
                <a:srgbClr val="19143E"/>
              </a:solidFill>
              <a:latin typeface="Hind Siliguri SemiBold"/>
              <a:ea typeface="Hind Siliguri SemiBold"/>
              <a:cs typeface="Hind Siliguri SemiBold"/>
              <a:sym typeface="Hind Siliguri SemiBold"/>
            </a:endParaRPr>
          </a:p>
        </p:txBody>
      </p:sp>
      <p:pic>
        <p:nvPicPr>
          <p:cNvPr id="615" name="Google Shape;615;p66"/>
          <p:cNvPicPr preferRelativeResize="0"/>
          <p:nvPr/>
        </p:nvPicPr>
        <p:blipFill>
          <a:blip r:embed="rId3">
            <a:alphaModFix/>
          </a:blip>
          <a:stretch>
            <a:fillRect/>
          </a:stretch>
        </p:blipFill>
        <p:spPr>
          <a:xfrm>
            <a:off x="337800" y="965400"/>
            <a:ext cx="2441775" cy="3616475"/>
          </a:xfrm>
          <a:prstGeom prst="rect">
            <a:avLst/>
          </a:prstGeom>
          <a:noFill/>
          <a:ln>
            <a:noFill/>
          </a:ln>
          <a:effectLst>
            <a:outerShdw blurRad="57150" rotWithShape="0" algn="bl" dir="5400000" dist="19050">
              <a:srgbClr val="000000">
                <a:alpha val="50000"/>
              </a:srgbClr>
            </a:outerShdw>
          </a:effectLst>
        </p:spPr>
      </p:pic>
      <p:sp>
        <p:nvSpPr>
          <p:cNvPr id="616" name="Google Shape;616;p66"/>
          <p:cNvSpPr txBox="1"/>
          <p:nvPr/>
        </p:nvSpPr>
        <p:spPr>
          <a:xfrm>
            <a:off x="3242550" y="3032925"/>
            <a:ext cx="19980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Hind Siliguri"/>
                <a:ea typeface="Hind Siliguri"/>
                <a:cs typeface="Hind Siliguri"/>
                <a:sym typeface="Hind Siliguri"/>
              </a:rPr>
              <a:t>1. </a:t>
            </a:r>
            <a:r>
              <a:rPr lang="en-US">
                <a:latin typeface="Hind Siliguri"/>
                <a:ea typeface="Hind Siliguri"/>
                <a:cs typeface="Hind Siliguri"/>
                <a:sym typeface="Hind Siliguri"/>
              </a:rPr>
              <a:t>Within the </a:t>
            </a:r>
            <a:r>
              <a:rPr b="1" lang="en-US">
                <a:latin typeface="Hind Siliguri"/>
                <a:ea typeface="Hind Siliguri"/>
                <a:cs typeface="Hind Siliguri"/>
                <a:sym typeface="Hind Siliguri"/>
              </a:rPr>
              <a:t>“Edit vaccination record”</a:t>
            </a:r>
            <a:r>
              <a:rPr lang="en-US">
                <a:latin typeface="Hind Siliguri"/>
                <a:ea typeface="Hind Siliguri"/>
                <a:cs typeface="Hind Siliguri"/>
                <a:sym typeface="Hind Siliguri"/>
              </a:rPr>
              <a:t> view, select the correct vaccinating clinician from the drop-down </a:t>
            </a:r>
            <a:endParaRPr>
              <a:latin typeface="Hind Siliguri"/>
              <a:ea typeface="Hind Siliguri"/>
              <a:cs typeface="Hind Siliguri"/>
              <a:sym typeface="Hind Siliguri"/>
            </a:endParaRPr>
          </a:p>
        </p:txBody>
      </p:sp>
      <p:sp>
        <p:nvSpPr>
          <p:cNvPr id="617" name="Google Shape;617;p66"/>
          <p:cNvSpPr/>
          <p:nvPr/>
        </p:nvSpPr>
        <p:spPr>
          <a:xfrm>
            <a:off x="2675650" y="4078425"/>
            <a:ext cx="372300" cy="216600"/>
          </a:xfrm>
          <a:prstGeom prst="leftArrow">
            <a:avLst>
              <a:gd fmla="val 50000" name="adj1"/>
              <a:gd fmla="val 50000" name="adj2"/>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18" name="Google Shape;618;p66"/>
          <p:cNvPicPr preferRelativeResize="0"/>
          <p:nvPr/>
        </p:nvPicPr>
        <p:blipFill>
          <a:blip r:embed="rId4">
            <a:alphaModFix/>
          </a:blip>
          <a:stretch>
            <a:fillRect/>
          </a:stretch>
        </p:blipFill>
        <p:spPr>
          <a:xfrm>
            <a:off x="5335800" y="1071650"/>
            <a:ext cx="3427174" cy="3403975"/>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3" name="Shape 623"/>
        <p:cNvGrpSpPr/>
        <p:nvPr/>
      </p:nvGrpSpPr>
      <p:grpSpPr>
        <a:xfrm>
          <a:off x="0" y="0"/>
          <a:ext cx="0" cy="0"/>
          <a:chOff x="0" y="0"/>
          <a:chExt cx="0" cy="0"/>
        </a:xfrm>
      </p:grpSpPr>
      <p:sp>
        <p:nvSpPr>
          <p:cNvPr id="624" name="Google Shape;624;p67"/>
          <p:cNvSpPr txBox="1"/>
          <p:nvPr>
            <p:ph idx="12" type="sldNum"/>
          </p:nvPr>
        </p:nvSpPr>
        <p:spPr>
          <a:xfrm>
            <a:off x="8432800" y="4724400"/>
            <a:ext cx="254100" cy="155700"/>
          </a:xfrm>
          <a:prstGeom prst="rect">
            <a:avLst/>
          </a:prstGeom>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625" name="Google Shape;625;p67"/>
          <p:cNvSpPr txBox="1"/>
          <p:nvPr/>
        </p:nvSpPr>
        <p:spPr>
          <a:xfrm>
            <a:off x="337800" y="76200"/>
            <a:ext cx="3000000" cy="354000"/>
          </a:xfrm>
          <a:prstGeom prst="rect">
            <a:avLst/>
          </a:prstGeom>
          <a:noFill/>
          <a:ln>
            <a:noFill/>
          </a:ln>
        </p:spPr>
        <p:txBody>
          <a:bodyPr anchorCtr="0" anchor="t" bIns="91425" lIns="0" spcFirstLastPara="1" rIns="91425" wrap="square" tIns="91425">
            <a:spAutoFit/>
          </a:bodyPr>
          <a:lstStyle/>
          <a:p>
            <a:pPr indent="0" lvl="0" marL="0" rtl="0" algn="l">
              <a:lnSpc>
                <a:spcPct val="200000"/>
              </a:lnSpc>
              <a:spcBef>
                <a:spcPts val="0"/>
              </a:spcBef>
              <a:spcAft>
                <a:spcPts val="0"/>
              </a:spcAft>
              <a:buNone/>
            </a:pPr>
            <a:r>
              <a:rPr lang="en-US" sz="1100">
                <a:solidFill>
                  <a:schemeClr val="dk2"/>
                </a:solidFill>
                <a:latin typeface="Crimson Pro Medium"/>
                <a:ea typeface="Crimson Pro Medium"/>
                <a:cs typeface="Crimson Pro Medium"/>
                <a:sym typeface="Crimson Pro Medium"/>
              </a:rPr>
              <a:t>Editing a record</a:t>
            </a:r>
            <a:endParaRPr sz="1100">
              <a:solidFill>
                <a:schemeClr val="dk2"/>
              </a:solidFill>
              <a:latin typeface="Crimson Pro Medium"/>
              <a:ea typeface="Crimson Pro Medium"/>
              <a:cs typeface="Crimson Pro Medium"/>
              <a:sym typeface="Crimson Pro Medium"/>
            </a:endParaRPr>
          </a:p>
        </p:txBody>
      </p:sp>
      <p:cxnSp>
        <p:nvCxnSpPr>
          <p:cNvPr id="626" name="Google Shape;626;p67"/>
          <p:cNvCxnSpPr/>
          <p:nvPr/>
        </p:nvCxnSpPr>
        <p:spPr>
          <a:xfrm>
            <a:off x="337800" y="766350"/>
            <a:ext cx="569700" cy="0"/>
          </a:xfrm>
          <a:prstGeom prst="straightConnector1">
            <a:avLst/>
          </a:prstGeom>
          <a:noFill/>
          <a:ln cap="flat" cmpd="sng" w="38100">
            <a:solidFill>
              <a:schemeClr val="dk2"/>
            </a:solidFill>
            <a:prstDash val="solid"/>
            <a:round/>
            <a:headEnd len="med" w="med" type="none"/>
            <a:tailEnd len="med" w="med" type="none"/>
          </a:ln>
        </p:spPr>
      </p:cxnSp>
      <p:sp>
        <p:nvSpPr>
          <p:cNvPr id="627" name="Google Shape;627;p67"/>
          <p:cNvSpPr txBox="1"/>
          <p:nvPr/>
        </p:nvSpPr>
        <p:spPr>
          <a:xfrm>
            <a:off x="337800" y="76200"/>
            <a:ext cx="8229600" cy="8892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None/>
            </a:pPr>
            <a:r>
              <a:t/>
            </a:r>
            <a:endParaRPr sz="2400">
              <a:solidFill>
                <a:srgbClr val="19143E"/>
              </a:solidFill>
              <a:latin typeface="Hind Siliguri SemiBold"/>
              <a:ea typeface="Hind Siliguri SemiBold"/>
              <a:cs typeface="Hind Siliguri SemiBold"/>
              <a:sym typeface="Hind Siliguri SemiBold"/>
            </a:endParaRPr>
          </a:p>
          <a:p>
            <a:pPr indent="0" lvl="0" marL="0" rtl="0" algn="l">
              <a:lnSpc>
                <a:spcPct val="85000"/>
              </a:lnSpc>
              <a:spcBef>
                <a:spcPts val="0"/>
              </a:spcBef>
              <a:spcAft>
                <a:spcPts val="0"/>
              </a:spcAft>
              <a:buNone/>
            </a:pPr>
            <a:r>
              <a:rPr b="1" lang="en-US" sz="2400">
                <a:solidFill>
                  <a:srgbClr val="19143E"/>
                </a:solidFill>
                <a:latin typeface="Hind Siliguri"/>
                <a:ea typeface="Hind Siliguri"/>
                <a:cs typeface="Hind Siliguri"/>
                <a:sym typeface="Hind Siliguri"/>
              </a:rPr>
              <a:t>Editing a vaccinator </a:t>
            </a:r>
            <a:endParaRPr sz="2400">
              <a:solidFill>
                <a:srgbClr val="19143E"/>
              </a:solidFill>
              <a:latin typeface="Hind Siliguri SemiBold"/>
              <a:ea typeface="Hind Siliguri SemiBold"/>
              <a:cs typeface="Hind Siliguri SemiBold"/>
              <a:sym typeface="Hind Siliguri SemiBold"/>
            </a:endParaRPr>
          </a:p>
        </p:txBody>
      </p:sp>
      <p:sp>
        <p:nvSpPr>
          <p:cNvPr id="628" name="Google Shape;628;p67"/>
          <p:cNvSpPr txBox="1"/>
          <p:nvPr/>
        </p:nvSpPr>
        <p:spPr>
          <a:xfrm>
            <a:off x="152400" y="2947950"/>
            <a:ext cx="41391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Hind Siliguri"/>
                <a:ea typeface="Hind Siliguri"/>
                <a:cs typeface="Hind Siliguri"/>
                <a:sym typeface="Hind Siliguri"/>
              </a:rPr>
              <a:t>2</a:t>
            </a:r>
            <a:r>
              <a:rPr lang="en-US">
                <a:latin typeface="Hind Siliguri"/>
                <a:ea typeface="Hind Siliguri"/>
                <a:cs typeface="Hind Siliguri"/>
                <a:sym typeface="Hind Siliguri"/>
              </a:rPr>
              <a:t>. Once you have selected the correct vaccinating clinician, click </a:t>
            </a:r>
            <a:r>
              <a:rPr b="1" lang="en-US">
                <a:latin typeface="Hind Siliguri"/>
                <a:ea typeface="Hind Siliguri"/>
                <a:cs typeface="Hind Siliguri"/>
                <a:sym typeface="Hind Siliguri"/>
              </a:rPr>
              <a:t>“Confirm Changes” </a:t>
            </a:r>
            <a:r>
              <a:rPr lang="en-US">
                <a:latin typeface="Hind Siliguri"/>
                <a:ea typeface="Hind Siliguri"/>
                <a:cs typeface="Hind Siliguri"/>
                <a:sym typeface="Hind Siliguri"/>
              </a:rPr>
              <a:t>and re-confirm in the pop-up screen to update the submission in MIIS  </a:t>
            </a:r>
            <a:endParaRPr>
              <a:latin typeface="Hind Siliguri"/>
              <a:ea typeface="Hind Siliguri"/>
              <a:cs typeface="Hind Siliguri"/>
              <a:sym typeface="Hind Siliguri"/>
            </a:endParaRPr>
          </a:p>
        </p:txBody>
      </p:sp>
      <p:pic>
        <p:nvPicPr>
          <p:cNvPr id="629" name="Google Shape;629;p67"/>
          <p:cNvPicPr preferRelativeResize="0"/>
          <p:nvPr/>
        </p:nvPicPr>
        <p:blipFill>
          <a:blip r:embed="rId3">
            <a:alphaModFix/>
          </a:blip>
          <a:stretch>
            <a:fillRect/>
          </a:stretch>
        </p:blipFill>
        <p:spPr>
          <a:xfrm>
            <a:off x="152400" y="1117800"/>
            <a:ext cx="3628351" cy="1478700"/>
          </a:xfrm>
          <a:prstGeom prst="rect">
            <a:avLst/>
          </a:prstGeom>
          <a:noFill/>
          <a:ln>
            <a:noFill/>
          </a:ln>
          <a:effectLst>
            <a:outerShdw blurRad="57150" rotWithShape="0" algn="bl" dir="5400000" dist="19050">
              <a:srgbClr val="000000">
                <a:alpha val="50000"/>
              </a:srgbClr>
            </a:outerShdw>
          </a:effectLst>
        </p:spPr>
      </p:pic>
      <p:pic>
        <p:nvPicPr>
          <p:cNvPr id="630" name="Google Shape;630;p67"/>
          <p:cNvPicPr preferRelativeResize="0"/>
          <p:nvPr/>
        </p:nvPicPr>
        <p:blipFill>
          <a:blip r:embed="rId4">
            <a:alphaModFix/>
          </a:blip>
          <a:stretch>
            <a:fillRect/>
          </a:stretch>
        </p:blipFill>
        <p:spPr>
          <a:xfrm>
            <a:off x="4939050" y="1165325"/>
            <a:ext cx="3628350" cy="3216955"/>
          </a:xfrm>
          <a:prstGeom prst="rect">
            <a:avLst/>
          </a:prstGeom>
          <a:noFill/>
          <a:ln>
            <a:noFill/>
          </a:ln>
          <a:effectLst>
            <a:outerShdw blurRad="57150" rotWithShape="0" algn="bl" dir="5400000" dist="19050">
              <a:srgbClr val="000000">
                <a:alpha val="50000"/>
              </a:srgbClr>
            </a:outerShdw>
          </a:effectLst>
        </p:spPr>
      </p:pic>
      <p:sp>
        <p:nvSpPr>
          <p:cNvPr id="631" name="Google Shape;631;p67"/>
          <p:cNvSpPr/>
          <p:nvPr/>
        </p:nvSpPr>
        <p:spPr>
          <a:xfrm flipH="1">
            <a:off x="4370175" y="3255300"/>
            <a:ext cx="337800" cy="216600"/>
          </a:xfrm>
          <a:prstGeom prst="leftArrow">
            <a:avLst>
              <a:gd fmla="val 50000" name="adj1"/>
              <a:gd fmla="val 50000" name="adj2"/>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sp>
        <p:nvSpPr>
          <p:cNvPr id="637" name="Google Shape;637;p68"/>
          <p:cNvSpPr txBox="1"/>
          <p:nvPr>
            <p:ph type="ctrTitle"/>
          </p:nvPr>
        </p:nvSpPr>
        <p:spPr>
          <a:xfrm>
            <a:off x="3319272" y="1457136"/>
            <a:ext cx="5367600" cy="1102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Mobile registration/</a:t>
            </a:r>
            <a:endParaRPr/>
          </a:p>
          <a:p>
            <a:pPr indent="0" lvl="0" marL="0" rtl="0" algn="l">
              <a:spcBef>
                <a:spcPts val="0"/>
              </a:spcBef>
              <a:spcAft>
                <a:spcPts val="0"/>
              </a:spcAft>
              <a:buNone/>
            </a:pPr>
            <a:r>
              <a:rPr lang="en-US"/>
              <a:t>vaccination</a:t>
            </a:r>
            <a:endParaRPr/>
          </a:p>
        </p:txBody>
      </p:sp>
      <p:sp>
        <p:nvSpPr>
          <p:cNvPr id="638" name="Google Shape;638;p68"/>
          <p:cNvSpPr txBox="1"/>
          <p:nvPr>
            <p:ph idx="12" type="sldNum"/>
          </p:nvPr>
        </p:nvSpPr>
        <p:spPr>
          <a:xfrm>
            <a:off x="8432800" y="4724400"/>
            <a:ext cx="254100" cy="1557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639" name="Google Shape;639;p68"/>
          <p:cNvSpPr txBox="1"/>
          <p:nvPr>
            <p:ph idx="2" type="title"/>
          </p:nvPr>
        </p:nvSpPr>
        <p:spPr>
          <a:xfrm>
            <a:off x="3337750" y="625800"/>
            <a:ext cx="5349000" cy="579300"/>
          </a:xfrm>
          <a:prstGeom prst="rect">
            <a:avLst/>
          </a:prstGeom>
        </p:spPr>
        <p:txBody>
          <a:bodyPr anchorCtr="0" anchor="t" bIns="0" lIns="0" spcFirstLastPara="1" rIns="0" wrap="square" tIns="45700">
            <a:noAutofit/>
          </a:bodyPr>
          <a:lstStyle/>
          <a:p>
            <a:pPr indent="0" lvl="0" marL="0" rtl="0" algn="l">
              <a:spcBef>
                <a:spcPts val="0"/>
              </a:spcBef>
              <a:spcAft>
                <a:spcPts val="0"/>
              </a:spcAft>
              <a:buNone/>
            </a:pPr>
            <a:r>
              <a:rPr lang="en-US"/>
              <a:t>03</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sp>
        <p:nvSpPr>
          <p:cNvPr id="645" name="Google Shape;645;p69"/>
          <p:cNvSpPr txBox="1"/>
          <p:nvPr>
            <p:ph idx="1" type="body"/>
          </p:nvPr>
        </p:nvSpPr>
        <p:spPr>
          <a:xfrm>
            <a:off x="5077300" y="1546200"/>
            <a:ext cx="3699600" cy="1456500"/>
          </a:xfrm>
          <a:prstGeom prst="rect">
            <a:avLst/>
          </a:prstGeom>
        </p:spPr>
        <p:txBody>
          <a:bodyPr anchorCtr="0" anchor="t" bIns="0" lIns="0" spcFirstLastPara="1" rIns="0" wrap="square" tIns="45700">
            <a:noAutofit/>
          </a:bodyPr>
          <a:lstStyle/>
          <a:p>
            <a:pPr indent="-355600" lvl="0" marL="457200" rtl="0" algn="l">
              <a:spcBef>
                <a:spcPts val="280"/>
              </a:spcBef>
              <a:spcAft>
                <a:spcPts val="0"/>
              </a:spcAft>
              <a:buSzPts val="2000"/>
              <a:buChar char="●"/>
            </a:pPr>
            <a:r>
              <a:rPr b="1" lang="en-US" sz="2000"/>
              <a:t>Clinic conducts vaccinations of homebound individuals </a:t>
            </a:r>
            <a:r>
              <a:rPr lang="en-US" sz="2000"/>
              <a:t>where it does not make sense to bring a laptop/tablet</a:t>
            </a:r>
            <a:endParaRPr sz="2000"/>
          </a:p>
          <a:p>
            <a:pPr indent="0" lvl="0" marL="457200" rtl="0" algn="l">
              <a:spcBef>
                <a:spcPts val="280"/>
              </a:spcBef>
              <a:spcAft>
                <a:spcPts val="0"/>
              </a:spcAft>
              <a:buNone/>
            </a:pPr>
            <a:r>
              <a:rPr b="1" lang="en-US" sz="2000"/>
              <a:t> </a:t>
            </a:r>
            <a:endParaRPr b="1" sz="2000"/>
          </a:p>
          <a:p>
            <a:pPr indent="-355600" lvl="0" marL="457200" rtl="0" algn="l">
              <a:spcBef>
                <a:spcPts val="280"/>
              </a:spcBef>
              <a:spcAft>
                <a:spcPts val="0"/>
              </a:spcAft>
              <a:buSzPts val="2000"/>
              <a:buChar char="●"/>
            </a:pPr>
            <a:r>
              <a:rPr b="1" lang="en-US" sz="2000"/>
              <a:t>Clinic does not have access to laptops/tablets onsite</a:t>
            </a:r>
            <a:endParaRPr b="1" sz="2000"/>
          </a:p>
        </p:txBody>
      </p:sp>
      <p:pic>
        <p:nvPicPr>
          <p:cNvPr id="646" name="Google Shape;646;p69"/>
          <p:cNvPicPr preferRelativeResize="0"/>
          <p:nvPr/>
        </p:nvPicPr>
        <p:blipFill rotWithShape="1">
          <a:blip r:embed="rId3">
            <a:alphaModFix/>
          </a:blip>
          <a:srcRect b="0" l="18394" r="22346" t="0"/>
          <a:stretch/>
        </p:blipFill>
        <p:spPr>
          <a:xfrm>
            <a:off x="4" y="0"/>
            <a:ext cx="4571996" cy="5142245"/>
          </a:xfrm>
          <a:prstGeom prst="rect">
            <a:avLst/>
          </a:prstGeom>
          <a:noFill/>
          <a:ln>
            <a:noFill/>
          </a:ln>
        </p:spPr>
      </p:pic>
      <p:sp>
        <p:nvSpPr>
          <p:cNvPr id="647" name="Google Shape;647;p69"/>
          <p:cNvSpPr/>
          <p:nvPr/>
        </p:nvSpPr>
        <p:spPr>
          <a:xfrm>
            <a:off x="6000" y="350"/>
            <a:ext cx="4560000" cy="5142300"/>
          </a:xfrm>
          <a:prstGeom prst="rect">
            <a:avLst/>
          </a:prstGeom>
          <a:solidFill>
            <a:srgbClr val="93A5BF">
              <a:alpha val="474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69"/>
          <p:cNvSpPr txBox="1"/>
          <p:nvPr>
            <p:ph type="title"/>
          </p:nvPr>
        </p:nvSpPr>
        <p:spPr>
          <a:xfrm>
            <a:off x="457200" y="457200"/>
            <a:ext cx="3718800" cy="3786900"/>
          </a:xfrm>
          <a:prstGeom prst="rect">
            <a:avLst/>
          </a:prstGeom>
        </p:spPr>
        <p:txBody>
          <a:bodyPr anchorCtr="0" anchor="t" bIns="0" lIns="0" spcFirstLastPara="1" rIns="0" wrap="square" tIns="45700">
            <a:noAutofit/>
          </a:bodyPr>
          <a:lstStyle/>
          <a:p>
            <a:pPr indent="0" lvl="0" marL="0" rtl="0" algn="l">
              <a:spcBef>
                <a:spcPts val="0"/>
              </a:spcBef>
              <a:spcAft>
                <a:spcPts val="0"/>
              </a:spcAft>
              <a:buNone/>
            </a:pPr>
            <a:r>
              <a:rPr lang="en-US" sz="3400">
                <a:solidFill>
                  <a:srgbClr val="FFFFFF"/>
                </a:solidFill>
                <a:latin typeface="Hind Siliguri SemiBold"/>
                <a:ea typeface="Hind Siliguri SemiBold"/>
                <a:cs typeface="Hind Siliguri SemiBold"/>
                <a:sym typeface="Hind Siliguri SemiBold"/>
              </a:rPr>
              <a:t>Reasons for mobile registration/</a:t>
            </a:r>
            <a:endParaRPr sz="3400">
              <a:solidFill>
                <a:srgbClr val="FFFFFF"/>
              </a:solidFill>
              <a:latin typeface="Hind Siliguri SemiBold"/>
              <a:ea typeface="Hind Siliguri SemiBold"/>
              <a:cs typeface="Hind Siliguri SemiBold"/>
              <a:sym typeface="Hind Siliguri SemiBold"/>
            </a:endParaRPr>
          </a:p>
          <a:p>
            <a:pPr indent="0" lvl="0" marL="0" rtl="0" algn="l">
              <a:spcBef>
                <a:spcPts val="0"/>
              </a:spcBef>
              <a:spcAft>
                <a:spcPts val="0"/>
              </a:spcAft>
              <a:buNone/>
            </a:pPr>
            <a:r>
              <a:rPr lang="en-US" sz="3400">
                <a:solidFill>
                  <a:srgbClr val="FFFFFF"/>
                </a:solidFill>
                <a:latin typeface="Hind Siliguri SemiBold"/>
                <a:ea typeface="Hind Siliguri SemiBold"/>
                <a:cs typeface="Hind Siliguri SemiBold"/>
                <a:sym typeface="Hind Siliguri SemiBold"/>
              </a:rPr>
              <a:t>vaccination </a:t>
            </a:r>
            <a:endParaRPr sz="3400">
              <a:solidFill>
                <a:srgbClr val="FFFFFF"/>
              </a:solidFill>
              <a:latin typeface="Hind Siliguri SemiBold"/>
              <a:ea typeface="Hind Siliguri SemiBold"/>
              <a:cs typeface="Hind Siliguri SemiBold"/>
              <a:sym typeface="Hind Siliguri SemiBold"/>
            </a:endParaRPr>
          </a:p>
        </p:txBody>
      </p:sp>
      <p:sp>
        <p:nvSpPr>
          <p:cNvPr id="649" name="Google Shape;649;p69"/>
          <p:cNvSpPr txBox="1"/>
          <p:nvPr>
            <p:ph idx="12" type="sldNum"/>
          </p:nvPr>
        </p:nvSpPr>
        <p:spPr>
          <a:xfrm>
            <a:off x="8432800" y="4724400"/>
            <a:ext cx="254100" cy="1557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grpSp>
        <p:nvGrpSpPr>
          <p:cNvPr id="650" name="Google Shape;650;p69"/>
          <p:cNvGrpSpPr/>
          <p:nvPr/>
        </p:nvGrpSpPr>
        <p:grpSpPr>
          <a:xfrm>
            <a:off x="457200" y="4722901"/>
            <a:ext cx="447509" cy="163669"/>
            <a:chOff x="6350" y="2025650"/>
            <a:chExt cx="10079035" cy="3629025"/>
          </a:xfrm>
        </p:grpSpPr>
        <p:sp>
          <p:nvSpPr>
            <p:cNvPr id="651" name="Google Shape;651;p69"/>
            <p:cNvSpPr/>
            <p:nvPr/>
          </p:nvSpPr>
          <p:spPr>
            <a:xfrm>
              <a:off x="7654982" y="4456741"/>
              <a:ext cx="571862" cy="775135"/>
            </a:xfrm>
            <a:custGeom>
              <a:rect b="b" l="l" r="r" t="t"/>
              <a:pathLst>
                <a:path extrusionOk="0" h="2176" w="1602">
                  <a:moveTo>
                    <a:pt x="0" y="1476"/>
                  </a:moveTo>
                  <a:lnTo>
                    <a:pt x="0" y="1476"/>
                  </a:lnTo>
                  <a:cubicBezTo>
                    <a:pt x="699" y="2175"/>
                    <a:pt x="699" y="2175"/>
                    <a:pt x="699" y="2175"/>
                  </a:cubicBezTo>
                  <a:cubicBezTo>
                    <a:pt x="1296" y="1567"/>
                    <a:pt x="1601" y="789"/>
                    <a:pt x="1601" y="0"/>
                  </a:cubicBezTo>
                  <a:cubicBezTo>
                    <a:pt x="620" y="0"/>
                    <a:pt x="620" y="0"/>
                    <a:pt x="620" y="0"/>
                  </a:cubicBezTo>
                  <a:cubicBezTo>
                    <a:pt x="620" y="530"/>
                    <a:pt x="417" y="1071"/>
                    <a:pt x="0" y="1476"/>
                  </a:cubicBezTo>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652" name="Google Shape;652;p69"/>
            <p:cNvSpPr/>
            <p:nvPr/>
          </p:nvSpPr>
          <p:spPr>
            <a:xfrm>
              <a:off x="7118874" y="3329273"/>
              <a:ext cx="786311" cy="563736"/>
            </a:xfrm>
            <a:custGeom>
              <a:rect b="b" l="l" r="r" t="t"/>
              <a:pathLst>
                <a:path extrusionOk="0" h="1600" w="2177">
                  <a:moveTo>
                    <a:pt x="1477" y="1599"/>
                  </a:moveTo>
                  <a:lnTo>
                    <a:pt x="1477" y="1599"/>
                  </a:lnTo>
                  <a:lnTo>
                    <a:pt x="1477" y="1599"/>
                  </a:lnTo>
                  <a:cubicBezTo>
                    <a:pt x="2176" y="901"/>
                    <a:pt x="2176" y="901"/>
                    <a:pt x="2176" y="901"/>
                  </a:cubicBezTo>
                  <a:lnTo>
                    <a:pt x="2176" y="901"/>
                  </a:lnTo>
                  <a:cubicBezTo>
                    <a:pt x="1579" y="304"/>
                    <a:pt x="789" y="0"/>
                    <a:pt x="0" y="0"/>
                  </a:cubicBezTo>
                  <a:cubicBezTo>
                    <a:pt x="0" y="992"/>
                    <a:pt x="0" y="992"/>
                    <a:pt x="0" y="992"/>
                  </a:cubicBezTo>
                  <a:cubicBezTo>
                    <a:pt x="541" y="992"/>
                    <a:pt x="1071" y="1195"/>
                    <a:pt x="1477" y="1599"/>
                  </a:cubicBezTo>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653" name="Google Shape;653;p69"/>
            <p:cNvSpPr/>
            <p:nvPr/>
          </p:nvSpPr>
          <p:spPr>
            <a:xfrm>
              <a:off x="7654982" y="3646385"/>
              <a:ext cx="571862" cy="810353"/>
            </a:xfrm>
            <a:custGeom>
              <a:rect b="b" l="l" r="r" t="t"/>
              <a:pathLst>
                <a:path extrusionOk="0" h="2176" w="1602">
                  <a:moveTo>
                    <a:pt x="699" y="0"/>
                  </a:moveTo>
                  <a:lnTo>
                    <a:pt x="699" y="0"/>
                  </a:lnTo>
                  <a:cubicBezTo>
                    <a:pt x="0" y="698"/>
                    <a:pt x="0" y="698"/>
                    <a:pt x="0" y="698"/>
                  </a:cubicBezTo>
                  <a:cubicBezTo>
                    <a:pt x="417" y="1104"/>
                    <a:pt x="620" y="1634"/>
                    <a:pt x="620" y="2175"/>
                  </a:cubicBezTo>
                  <a:cubicBezTo>
                    <a:pt x="1601" y="2175"/>
                    <a:pt x="1601" y="2175"/>
                    <a:pt x="1601" y="2175"/>
                  </a:cubicBezTo>
                  <a:cubicBezTo>
                    <a:pt x="1601" y="1386"/>
                    <a:pt x="1296" y="597"/>
                    <a:pt x="699" y="0"/>
                  </a:cubicBezTo>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654" name="Google Shape;654;p69"/>
            <p:cNvSpPr/>
            <p:nvPr/>
          </p:nvSpPr>
          <p:spPr>
            <a:xfrm>
              <a:off x="5903671" y="3646385"/>
              <a:ext cx="2001510" cy="2008290"/>
            </a:xfrm>
            <a:custGeom>
              <a:rect b="b" l="l" r="r" t="t"/>
              <a:pathLst>
                <a:path extrusionOk="0" h="5546" w="5547">
                  <a:moveTo>
                    <a:pt x="1894" y="3651"/>
                  </a:moveTo>
                  <a:lnTo>
                    <a:pt x="1894" y="3651"/>
                  </a:lnTo>
                  <a:cubicBezTo>
                    <a:pt x="1082" y="2840"/>
                    <a:pt x="1082" y="1510"/>
                    <a:pt x="1894" y="698"/>
                  </a:cubicBezTo>
                  <a:cubicBezTo>
                    <a:pt x="1206" y="0"/>
                    <a:pt x="1206" y="0"/>
                    <a:pt x="1206" y="0"/>
                  </a:cubicBezTo>
                  <a:cubicBezTo>
                    <a:pt x="0" y="1206"/>
                    <a:pt x="0" y="3144"/>
                    <a:pt x="1206" y="4350"/>
                  </a:cubicBezTo>
                  <a:cubicBezTo>
                    <a:pt x="2401" y="5545"/>
                    <a:pt x="4351" y="5545"/>
                    <a:pt x="5546" y="4350"/>
                  </a:cubicBezTo>
                  <a:cubicBezTo>
                    <a:pt x="4847" y="3651"/>
                    <a:pt x="4847" y="3651"/>
                    <a:pt x="4847" y="3651"/>
                  </a:cubicBezTo>
                  <a:cubicBezTo>
                    <a:pt x="4036" y="4463"/>
                    <a:pt x="2716" y="4463"/>
                    <a:pt x="1894" y="3651"/>
                  </a:cubicBezTo>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655" name="Google Shape;655;p69"/>
            <p:cNvSpPr/>
            <p:nvPr/>
          </p:nvSpPr>
          <p:spPr>
            <a:xfrm>
              <a:off x="6332566" y="3329273"/>
              <a:ext cx="786306" cy="563736"/>
            </a:xfrm>
            <a:custGeom>
              <a:rect b="b" l="l" r="r" t="t"/>
              <a:pathLst>
                <a:path extrusionOk="0" h="1600" w="2165">
                  <a:moveTo>
                    <a:pt x="2164" y="992"/>
                  </a:moveTo>
                  <a:lnTo>
                    <a:pt x="2164" y="992"/>
                  </a:lnTo>
                  <a:cubicBezTo>
                    <a:pt x="2164" y="0"/>
                    <a:pt x="2164" y="0"/>
                    <a:pt x="2164" y="0"/>
                  </a:cubicBezTo>
                  <a:cubicBezTo>
                    <a:pt x="1387" y="0"/>
                    <a:pt x="598" y="304"/>
                    <a:pt x="0" y="901"/>
                  </a:cubicBezTo>
                  <a:cubicBezTo>
                    <a:pt x="688" y="1599"/>
                    <a:pt x="688" y="1599"/>
                    <a:pt x="688" y="1599"/>
                  </a:cubicBezTo>
                  <a:cubicBezTo>
                    <a:pt x="1094" y="1195"/>
                    <a:pt x="1635" y="992"/>
                    <a:pt x="2164" y="992"/>
                  </a:cubicBezTo>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656" name="Google Shape;656;p69"/>
            <p:cNvSpPr/>
            <p:nvPr/>
          </p:nvSpPr>
          <p:spPr>
            <a:xfrm>
              <a:off x="2258061" y="3329273"/>
              <a:ext cx="2323172" cy="2325401"/>
            </a:xfrm>
            <a:custGeom>
              <a:rect b="b" l="l" r="r" t="t"/>
              <a:pathLst>
                <a:path extrusionOk="0" h="6447" w="6449">
                  <a:moveTo>
                    <a:pt x="5546" y="901"/>
                  </a:moveTo>
                  <a:lnTo>
                    <a:pt x="5546" y="901"/>
                  </a:lnTo>
                  <a:lnTo>
                    <a:pt x="5546" y="901"/>
                  </a:lnTo>
                  <a:cubicBezTo>
                    <a:pt x="4948" y="304"/>
                    <a:pt x="4159" y="0"/>
                    <a:pt x="3371" y="0"/>
                  </a:cubicBezTo>
                  <a:cubicBezTo>
                    <a:pt x="2593" y="0"/>
                    <a:pt x="1804" y="304"/>
                    <a:pt x="1206" y="901"/>
                  </a:cubicBezTo>
                  <a:cubicBezTo>
                    <a:pt x="0" y="2107"/>
                    <a:pt x="0" y="4045"/>
                    <a:pt x="1206" y="5251"/>
                  </a:cubicBezTo>
                  <a:cubicBezTo>
                    <a:pt x="2401" y="6446"/>
                    <a:pt x="4351" y="6446"/>
                    <a:pt x="5546" y="5251"/>
                  </a:cubicBezTo>
                  <a:cubicBezTo>
                    <a:pt x="6143" y="4643"/>
                    <a:pt x="6448" y="3865"/>
                    <a:pt x="6448" y="3076"/>
                  </a:cubicBezTo>
                  <a:cubicBezTo>
                    <a:pt x="6448" y="2287"/>
                    <a:pt x="6143" y="1498"/>
                    <a:pt x="5546" y="901"/>
                  </a:cubicBezTo>
                  <a:close/>
                  <a:moveTo>
                    <a:pt x="1894" y="4552"/>
                  </a:moveTo>
                  <a:lnTo>
                    <a:pt x="1894" y="4552"/>
                  </a:lnTo>
                  <a:cubicBezTo>
                    <a:pt x="1082" y="3741"/>
                    <a:pt x="1082" y="2411"/>
                    <a:pt x="1894" y="1599"/>
                  </a:cubicBezTo>
                  <a:cubicBezTo>
                    <a:pt x="2300" y="1195"/>
                    <a:pt x="2841" y="992"/>
                    <a:pt x="3371" y="992"/>
                  </a:cubicBezTo>
                  <a:cubicBezTo>
                    <a:pt x="3912" y="992"/>
                    <a:pt x="4441" y="1195"/>
                    <a:pt x="4847" y="1599"/>
                  </a:cubicBezTo>
                  <a:lnTo>
                    <a:pt x="4847" y="1599"/>
                  </a:lnTo>
                  <a:cubicBezTo>
                    <a:pt x="5253" y="2005"/>
                    <a:pt x="5467" y="2535"/>
                    <a:pt x="5467" y="3076"/>
                  </a:cubicBezTo>
                  <a:cubicBezTo>
                    <a:pt x="5467" y="3606"/>
                    <a:pt x="5253" y="4147"/>
                    <a:pt x="4847" y="4552"/>
                  </a:cubicBezTo>
                  <a:cubicBezTo>
                    <a:pt x="4035" y="5364"/>
                    <a:pt x="2705" y="5364"/>
                    <a:pt x="1894" y="455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657" name="Google Shape;657;p69"/>
            <p:cNvSpPr/>
            <p:nvPr/>
          </p:nvSpPr>
          <p:spPr>
            <a:xfrm>
              <a:off x="5117363" y="2025650"/>
              <a:ext cx="357413" cy="3488086"/>
            </a:xfrm>
            <a:custGeom>
              <a:rect b="b" l="l" r="r" t="t"/>
              <a:pathLst>
                <a:path extrusionOk="0" h="9682" w="981">
                  <a:moveTo>
                    <a:pt x="980" y="496"/>
                  </a:moveTo>
                  <a:lnTo>
                    <a:pt x="980" y="496"/>
                  </a:lnTo>
                  <a:lnTo>
                    <a:pt x="980" y="496"/>
                  </a:lnTo>
                  <a:cubicBezTo>
                    <a:pt x="980" y="214"/>
                    <a:pt x="766" y="0"/>
                    <a:pt x="496" y="0"/>
                  </a:cubicBezTo>
                  <a:cubicBezTo>
                    <a:pt x="225" y="0"/>
                    <a:pt x="0" y="214"/>
                    <a:pt x="0" y="496"/>
                  </a:cubicBezTo>
                  <a:cubicBezTo>
                    <a:pt x="0" y="9186"/>
                    <a:pt x="0" y="9186"/>
                    <a:pt x="0" y="9186"/>
                  </a:cubicBezTo>
                  <a:cubicBezTo>
                    <a:pt x="0" y="9456"/>
                    <a:pt x="225" y="9681"/>
                    <a:pt x="496" y="9681"/>
                  </a:cubicBezTo>
                  <a:cubicBezTo>
                    <a:pt x="766" y="9681"/>
                    <a:pt x="980" y="9456"/>
                    <a:pt x="980" y="9186"/>
                  </a:cubicBezTo>
                  <a:lnTo>
                    <a:pt x="980" y="9186"/>
                  </a:lnTo>
                  <a:lnTo>
                    <a:pt x="980" y="496"/>
                  </a:lnTo>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658" name="Google Shape;658;p69"/>
            <p:cNvSpPr/>
            <p:nvPr/>
          </p:nvSpPr>
          <p:spPr>
            <a:xfrm>
              <a:off x="6350" y="3329273"/>
              <a:ext cx="1965782" cy="2184467"/>
            </a:xfrm>
            <a:custGeom>
              <a:rect b="b" l="l" r="r" t="t"/>
              <a:pathLst>
                <a:path extrusionOk="0" h="6053" w="5502">
                  <a:moveTo>
                    <a:pt x="5501" y="4722"/>
                  </a:moveTo>
                  <a:lnTo>
                    <a:pt x="5501" y="4722"/>
                  </a:lnTo>
                  <a:cubicBezTo>
                    <a:pt x="5501" y="4474"/>
                    <a:pt x="5298" y="4271"/>
                    <a:pt x="5039" y="4271"/>
                  </a:cubicBezTo>
                  <a:cubicBezTo>
                    <a:pt x="4903" y="4271"/>
                    <a:pt x="4779" y="4327"/>
                    <a:pt x="4700" y="4429"/>
                  </a:cubicBezTo>
                  <a:lnTo>
                    <a:pt x="4700" y="4429"/>
                  </a:lnTo>
                  <a:cubicBezTo>
                    <a:pt x="4328" y="4857"/>
                    <a:pt x="3821" y="5195"/>
                    <a:pt x="3021" y="5195"/>
                  </a:cubicBezTo>
                  <a:cubicBezTo>
                    <a:pt x="1781" y="5195"/>
                    <a:pt x="1015" y="4271"/>
                    <a:pt x="1015" y="3031"/>
                  </a:cubicBezTo>
                  <a:cubicBezTo>
                    <a:pt x="1015" y="1802"/>
                    <a:pt x="1781" y="868"/>
                    <a:pt x="3021" y="868"/>
                  </a:cubicBezTo>
                  <a:cubicBezTo>
                    <a:pt x="3753" y="868"/>
                    <a:pt x="4249" y="1150"/>
                    <a:pt x="4599" y="1611"/>
                  </a:cubicBezTo>
                  <a:lnTo>
                    <a:pt x="4599" y="1611"/>
                  </a:lnTo>
                  <a:cubicBezTo>
                    <a:pt x="4689" y="1735"/>
                    <a:pt x="4824" y="1802"/>
                    <a:pt x="4971" y="1802"/>
                  </a:cubicBezTo>
                  <a:cubicBezTo>
                    <a:pt x="5230" y="1802"/>
                    <a:pt x="5433" y="1600"/>
                    <a:pt x="5433" y="1351"/>
                  </a:cubicBezTo>
                  <a:cubicBezTo>
                    <a:pt x="5433" y="1229"/>
                    <a:pt x="5377" y="1127"/>
                    <a:pt x="5309" y="1037"/>
                  </a:cubicBezTo>
                  <a:lnTo>
                    <a:pt x="5309" y="1037"/>
                  </a:lnTo>
                  <a:cubicBezTo>
                    <a:pt x="4768" y="394"/>
                    <a:pt x="4058" y="0"/>
                    <a:pt x="3021" y="0"/>
                  </a:cubicBezTo>
                  <a:cubicBezTo>
                    <a:pt x="1308" y="0"/>
                    <a:pt x="0" y="1340"/>
                    <a:pt x="0" y="3031"/>
                  </a:cubicBezTo>
                  <a:cubicBezTo>
                    <a:pt x="0" y="4733"/>
                    <a:pt x="1308" y="6052"/>
                    <a:pt x="3021" y="6052"/>
                  </a:cubicBezTo>
                  <a:cubicBezTo>
                    <a:pt x="4081" y="6052"/>
                    <a:pt x="4813" y="5680"/>
                    <a:pt x="5365" y="5049"/>
                  </a:cubicBezTo>
                  <a:cubicBezTo>
                    <a:pt x="5444" y="4970"/>
                    <a:pt x="5501" y="4846"/>
                    <a:pt x="5501" y="4722"/>
                  </a:cubicBezTo>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659" name="Google Shape;659;p69"/>
            <p:cNvSpPr/>
            <p:nvPr/>
          </p:nvSpPr>
          <p:spPr>
            <a:xfrm>
              <a:off x="8762972" y="3294051"/>
              <a:ext cx="1322413" cy="2219686"/>
            </a:xfrm>
            <a:custGeom>
              <a:rect b="b" l="l" r="r" t="t"/>
              <a:pathLst>
                <a:path extrusionOk="0" h="6154" w="3653">
                  <a:moveTo>
                    <a:pt x="3302" y="226"/>
                  </a:moveTo>
                  <a:lnTo>
                    <a:pt x="3302" y="226"/>
                  </a:lnTo>
                  <a:cubicBezTo>
                    <a:pt x="3111" y="169"/>
                    <a:pt x="2908" y="136"/>
                    <a:pt x="2660" y="136"/>
                  </a:cubicBezTo>
                  <a:cubicBezTo>
                    <a:pt x="1972" y="136"/>
                    <a:pt x="1341" y="507"/>
                    <a:pt x="958" y="1218"/>
                  </a:cubicBezTo>
                  <a:cubicBezTo>
                    <a:pt x="991" y="507"/>
                    <a:pt x="991" y="507"/>
                    <a:pt x="991" y="507"/>
                  </a:cubicBezTo>
                  <a:cubicBezTo>
                    <a:pt x="980" y="507"/>
                    <a:pt x="980" y="507"/>
                    <a:pt x="980" y="507"/>
                  </a:cubicBezTo>
                  <a:cubicBezTo>
                    <a:pt x="980" y="496"/>
                    <a:pt x="991" y="496"/>
                    <a:pt x="991" y="485"/>
                  </a:cubicBezTo>
                  <a:cubicBezTo>
                    <a:pt x="991" y="215"/>
                    <a:pt x="766" y="0"/>
                    <a:pt x="495" y="0"/>
                  </a:cubicBezTo>
                  <a:cubicBezTo>
                    <a:pt x="225" y="0"/>
                    <a:pt x="0" y="215"/>
                    <a:pt x="0" y="485"/>
                  </a:cubicBezTo>
                  <a:cubicBezTo>
                    <a:pt x="0" y="496"/>
                    <a:pt x="0" y="496"/>
                    <a:pt x="0" y="507"/>
                  </a:cubicBezTo>
                  <a:lnTo>
                    <a:pt x="0" y="507"/>
                  </a:lnTo>
                  <a:cubicBezTo>
                    <a:pt x="0" y="5658"/>
                    <a:pt x="0" y="5658"/>
                    <a:pt x="0" y="5658"/>
                  </a:cubicBezTo>
                  <a:cubicBezTo>
                    <a:pt x="0" y="5928"/>
                    <a:pt x="225" y="6153"/>
                    <a:pt x="495" y="6153"/>
                  </a:cubicBezTo>
                  <a:cubicBezTo>
                    <a:pt x="766" y="6153"/>
                    <a:pt x="991" y="5928"/>
                    <a:pt x="991" y="5658"/>
                  </a:cubicBezTo>
                  <a:cubicBezTo>
                    <a:pt x="991" y="3415"/>
                    <a:pt x="991" y="3415"/>
                    <a:pt x="991" y="3415"/>
                  </a:cubicBezTo>
                  <a:cubicBezTo>
                    <a:pt x="991" y="2051"/>
                    <a:pt x="1657" y="1037"/>
                    <a:pt x="2491" y="1037"/>
                  </a:cubicBezTo>
                  <a:cubicBezTo>
                    <a:pt x="2784" y="1037"/>
                    <a:pt x="3111" y="1161"/>
                    <a:pt x="3178" y="1161"/>
                  </a:cubicBezTo>
                  <a:cubicBezTo>
                    <a:pt x="3437" y="1161"/>
                    <a:pt x="3652" y="947"/>
                    <a:pt x="3652" y="688"/>
                  </a:cubicBezTo>
                  <a:cubicBezTo>
                    <a:pt x="3652" y="462"/>
                    <a:pt x="3505" y="282"/>
                    <a:pt x="3302" y="226"/>
                  </a:cubicBezTo>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grpSp>
      <p:sp>
        <p:nvSpPr>
          <p:cNvPr id="660" name="Google Shape;660;p69"/>
          <p:cNvSpPr/>
          <p:nvPr/>
        </p:nvSpPr>
        <p:spPr>
          <a:xfrm>
            <a:off x="1036675" y="4721953"/>
            <a:ext cx="3440100" cy="160500"/>
          </a:xfrm>
          <a:prstGeom prst="rect">
            <a:avLst/>
          </a:prstGeom>
          <a:noFill/>
          <a:ln>
            <a:noFill/>
          </a:ln>
        </p:spPr>
        <p:txBody>
          <a:bodyPr anchorCtr="0" anchor="t" bIns="0" lIns="0" spcFirstLastPara="1" rIns="0" wrap="square" tIns="0">
            <a:noAutofit/>
          </a:bodyPr>
          <a:lstStyle/>
          <a:p>
            <a:pPr indent="0" lvl="0" marL="0" rtl="0" algn="l">
              <a:lnSpc>
                <a:spcPct val="80000"/>
              </a:lnSpc>
              <a:spcBef>
                <a:spcPts val="700"/>
              </a:spcBef>
              <a:spcAft>
                <a:spcPts val="0"/>
              </a:spcAft>
              <a:buClr>
                <a:srgbClr val="EFEFEF"/>
              </a:buClr>
              <a:buSzPts val="2300"/>
              <a:buFont typeface="Helvetica Neue"/>
              <a:buNone/>
            </a:pPr>
            <a:r>
              <a:rPr lang="en-US" sz="700">
                <a:solidFill>
                  <a:srgbClr val="FFFFFF"/>
                </a:solidFill>
                <a:latin typeface="Crimson Pro Medium"/>
                <a:ea typeface="Crimson Pro Medium"/>
                <a:cs typeface="Crimson Pro Medium"/>
                <a:sym typeface="Crimson Pro Medium"/>
              </a:rPr>
              <a:t>Proprietary and Confidential — Not for distribution.</a:t>
            </a:r>
            <a:endParaRPr sz="700">
              <a:solidFill>
                <a:srgbClr val="FFFFFF"/>
              </a:solidFill>
              <a:latin typeface="Crimson Pro Medium"/>
              <a:ea typeface="Crimson Pro Medium"/>
              <a:cs typeface="Crimson Pro Medium"/>
              <a:sym typeface="Crimson Pro Medium"/>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664" name="Shape 664"/>
        <p:cNvGrpSpPr/>
        <p:nvPr/>
      </p:nvGrpSpPr>
      <p:grpSpPr>
        <a:xfrm>
          <a:off x="0" y="0"/>
          <a:ext cx="0" cy="0"/>
          <a:chOff x="0" y="0"/>
          <a:chExt cx="0" cy="0"/>
        </a:xfrm>
      </p:grpSpPr>
      <p:pic>
        <p:nvPicPr>
          <p:cNvPr id="665" name="Google Shape;665;p70"/>
          <p:cNvPicPr preferRelativeResize="0"/>
          <p:nvPr/>
        </p:nvPicPr>
        <p:blipFill rotWithShape="1">
          <a:blip r:embed="rId3">
            <a:alphaModFix/>
          </a:blip>
          <a:srcRect b="17033" l="1748" r="0" t="0"/>
          <a:stretch/>
        </p:blipFill>
        <p:spPr>
          <a:xfrm>
            <a:off x="4572006" y="-2312"/>
            <a:ext cx="4572004" cy="5148108"/>
          </a:xfrm>
          <a:prstGeom prst="rect">
            <a:avLst/>
          </a:prstGeom>
          <a:noFill/>
          <a:ln>
            <a:noFill/>
          </a:ln>
        </p:spPr>
      </p:pic>
      <p:sp>
        <p:nvSpPr>
          <p:cNvPr id="666" name="Google Shape;666;p70"/>
          <p:cNvSpPr txBox="1"/>
          <p:nvPr>
            <p:ph type="title"/>
          </p:nvPr>
        </p:nvSpPr>
        <p:spPr>
          <a:xfrm>
            <a:off x="452100" y="457200"/>
            <a:ext cx="3795000" cy="2138100"/>
          </a:xfrm>
          <a:prstGeom prst="rect">
            <a:avLst/>
          </a:prstGeom>
        </p:spPr>
        <p:txBody>
          <a:bodyPr anchorCtr="0" anchor="t" bIns="0" lIns="0" spcFirstLastPara="1" rIns="0" wrap="square" tIns="45700">
            <a:noAutofit/>
          </a:bodyPr>
          <a:lstStyle/>
          <a:p>
            <a:pPr indent="0" lvl="0" marL="0" rtl="0" algn="l">
              <a:lnSpc>
                <a:spcPct val="100000"/>
              </a:lnSpc>
              <a:spcBef>
                <a:spcPts val="0"/>
              </a:spcBef>
              <a:spcAft>
                <a:spcPts val="0"/>
              </a:spcAft>
              <a:buNone/>
            </a:pPr>
            <a:r>
              <a:rPr lang="en-US" sz="2600">
                <a:latin typeface="Hind Siliguri Medium"/>
                <a:ea typeface="Hind Siliguri Medium"/>
                <a:cs typeface="Hind Siliguri Medium"/>
                <a:sym typeface="Hind Siliguri Medium"/>
              </a:rPr>
              <a:t>Using mobile registration</a:t>
            </a:r>
            <a:endParaRPr sz="2600">
              <a:latin typeface="Hind Siliguri Medium"/>
              <a:ea typeface="Hind Siliguri Medium"/>
              <a:cs typeface="Hind Siliguri Medium"/>
              <a:sym typeface="Hind Siliguri Medium"/>
            </a:endParaRPr>
          </a:p>
        </p:txBody>
      </p:sp>
      <p:sp>
        <p:nvSpPr>
          <p:cNvPr id="667" name="Google Shape;667;p70"/>
          <p:cNvSpPr txBox="1"/>
          <p:nvPr>
            <p:ph idx="12" type="sldNum"/>
          </p:nvPr>
        </p:nvSpPr>
        <p:spPr>
          <a:xfrm>
            <a:off x="8143451" y="4594175"/>
            <a:ext cx="514500" cy="288300"/>
          </a:xfrm>
          <a:prstGeom prst="rect">
            <a:avLst/>
          </a:prstGeom>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US">
                <a:solidFill>
                  <a:schemeClr val="lt2"/>
                </a:solidFill>
              </a:rPr>
              <a:t>‹#›</a:t>
            </a:fld>
            <a:endParaRPr>
              <a:solidFill>
                <a:schemeClr val="lt2"/>
              </a:solidFill>
            </a:endParaRPr>
          </a:p>
        </p:txBody>
      </p:sp>
      <p:sp>
        <p:nvSpPr>
          <p:cNvPr id="668" name="Google Shape;668;p70"/>
          <p:cNvSpPr txBox="1"/>
          <p:nvPr>
            <p:ph idx="1" type="body"/>
          </p:nvPr>
        </p:nvSpPr>
        <p:spPr>
          <a:xfrm>
            <a:off x="486900" y="1468525"/>
            <a:ext cx="3795000" cy="3208500"/>
          </a:xfrm>
          <a:prstGeom prst="rect">
            <a:avLst/>
          </a:prstGeom>
        </p:spPr>
        <p:txBody>
          <a:bodyPr anchorCtr="0" anchor="t" bIns="0" lIns="0" spcFirstLastPara="1" rIns="0" wrap="square" tIns="45700">
            <a:noAutofit/>
          </a:bodyPr>
          <a:lstStyle/>
          <a:p>
            <a:pPr indent="-355600" lvl="0" marL="457200" rtl="0" algn="l">
              <a:spcBef>
                <a:spcPts val="280"/>
              </a:spcBef>
              <a:spcAft>
                <a:spcPts val="0"/>
              </a:spcAft>
              <a:buSzPts val="2000"/>
              <a:buChar char="●"/>
            </a:pPr>
            <a:r>
              <a:rPr b="1" lang="en-US" sz="2000"/>
              <a:t>Works in the same way as laptop/tablet registration </a:t>
            </a:r>
            <a:endParaRPr sz="2000"/>
          </a:p>
          <a:p>
            <a:pPr indent="0" lvl="0" marL="914400" rtl="0" algn="l">
              <a:spcBef>
                <a:spcPts val="280"/>
              </a:spcBef>
              <a:spcAft>
                <a:spcPts val="0"/>
              </a:spcAft>
              <a:buNone/>
            </a:pPr>
            <a:r>
              <a:t/>
            </a:r>
            <a:endParaRPr sz="2000"/>
          </a:p>
          <a:p>
            <a:pPr indent="-355600" lvl="0" marL="457200" rtl="0" algn="l">
              <a:spcBef>
                <a:spcPts val="280"/>
              </a:spcBef>
              <a:spcAft>
                <a:spcPts val="0"/>
              </a:spcAft>
              <a:buSzPts val="2000"/>
              <a:buChar char="●"/>
            </a:pPr>
            <a:r>
              <a:rPr lang="en-US" sz="2000"/>
              <a:t>To vaccinate homebound patients, </a:t>
            </a:r>
            <a:r>
              <a:rPr b="1" lang="en-US" sz="2000"/>
              <a:t>you can use the “Add patient” functionality </a:t>
            </a:r>
            <a:endParaRPr b="1" sz="2000"/>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3" name="Shape 673"/>
        <p:cNvGrpSpPr/>
        <p:nvPr/>
      </p:nvGrpSpPr>
      <p:grpSpPr>
        <a:xfrm>
          <a:off x="0" y="0"/>
          <a:ext cx="0" cy="0"/>
          <a:chOff x="0" y="0"/>
          <a:chExt cx="0" cy="0"/>
        </a:xfrm>
      </p:grpSpPr>
      <p:sp>
        <p:nvSpPr>
          <p:cNvPr id="674" name="Google Shape;674;p71"/>
          <p:cNvSpPr txBox="1"/>
          <p:nvPr>
            <p:ph idx="12" type="sldNum"/>
          </p:nvPr>
        </p:nvSpPr>
        <p:spPr>
          <a:xfrm>
            <a:off x="8432800" y="4724400"/>
            <a:ext cx="254100" cy="1557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675" name="Google Shape;675;p71"/>
          <p:cNvSpPr txBox="1"/>
          <p:nvPr/>
        </p:nvSpPr>
        <p:spPr>
          <a:xfrm>
            <a:off x="337800" y="411425"/>
            <a:ext cx="7607400" cy="4290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None/>
            </a:pPr>
            <a:r>
              <a:rPr b="1" lang="en-US" sz="2400">
                <a:solidFill>
                  <a:srgbClr val="19143E"/>
                </a:solidFill>
                <a:latin typeface="Hind Siliguri"/>
                <a:ea typeface="Hind Siliguri"/>
                <a:cs typeface="Hind Siliguri"/>
                <a:sym typeface="Hind Siliguri"/>
              </a:rPr>
              <a:t>Select the vaccination tool within the Onsite tool</a:t>
            </a:r>
            <a:endParaRPr sz="2400">
              <a:solidFill>
                <a:srgbClr val="19143E"/>
              </a:solidFill>
              <a:latin typeface="Hind Siliguri"/>
              <a:ea typeface="Hind Siliguri"/>
              <a:cs typeface="Hind Siliguri"/>
              <a:sym typeface="Hind Siliguri"/>
            </a:endParaRPr>
          </a:p>
        </p:txBody>
      </p:sp>
      <p:sp>
        <p:nvSpPr>
          <p:cNvPr id="676" name="Google Shape;676;p71"/>
          <p:cNvSpPr txBox="1"/>
          <p:nvPr/>
        </p:nvSpPr>
        <p:spPr>
          <a:xfrm>
            <a:off x="337800" y="76200"/>
            <a:ext cx="3000000" cy="354000"/>
          </a:xfrm>
          <a:prstGeom prst="rect">
            <a:avLst/>
          </a:prstGeom>
          <a:noFill/>
          <a:ln>
            <a:noFill/>
          </a:ln>
        </p:spPr>
        <p:txBody>
          <a:bodyPr anchorCtr="0" anchor="t" bIns="91425" lIns="0" spcFirstLastPara="1" rIns="91425" wrap="square" tIns="91425">
            <a:spAutoFit/>
          </a:bodyPr>
          <a:lstStyle/>
          <a:p>
            <a:pPr indent="0" lvl="0" marL="0" rtl="0" algn="l">
              <a:lnSpc>
                <a:spcPct val="200000"/>
              </a:lnSpc>
              <a:spcBef>
                <a:spcPts val="0"/>
              </a:spcBef>
              <a:spcAft>
                <a:spcPts val="0"/>
              </a:spcAft>
              <a:buNone/>
            </a:pPr>
            <a:r>
              <a:rPr lang="en-US" sz="1100">
                <a:solidFill>
                  <a:schemeClr val="dk2"/>
                </a:solidFill>
                <a:latin typeface="Crimson Pro Medium"/>
                <a:ea typeface="Crimson Pro Medium"/>
                <a:cs typeface="Crimson Pro Medium"/>
                <a:sym typeface="Crimson Pro Medium"/>
              </a:rPr>
              <a:t>Adding a patient </a:t>
            </a:r>
            <a:endParaRPr sz="1100">
              <a:solidFill>
                <a:schemeClr val="dk2"/>
              </a:solidFill>
              <a:latin typeface="Crimson Pro Medium"/>
              <a:ea typeface="Crimson Pro Medium"/>
              <a:cs typeface="Crimson Pro Medium"/>
              <a:sym typeface="Crimson Pro Medium"/>
            </a:endParaRPr>
          </a:p>
        </p:txBody>
      </p:sp>
      <p:cxnSp>
        <p:nvCxnSpPr>
          <p:cNvPr id="677" name="Google Shape;677;p71"/>
          <p:cNvCxnSpPr/>
          <p:nvPr/>
        </p:nvCxnSpPr>
        <p:spPr>
          <a:xfrm>
            <a:off x="337800" y="812975"/>
            <a:ext cx="569700" cy="0"/>
          </a:xfrm>
          <a:prstGeom prst="straightConnector1">
            <a:avLst/>
          </a:prstGeom>
          <a:noFill/>
          <a:ln cap="flat" cmpd="sng" w="38100">
            <a:solidFill>
              <a:schemeClr val="dk2"/>
            </a:solidFill>
            <a:prstDash val="solid"/>
            <a:round/>
            <a:headEnd len="med" w="med" type="none"/>
            <a:tailEnd len="med" w="med" type="none"/>
          </a:ln>
        </p:spPr>
      </p:cxnSp>
      <p:pic>
        <p:nvPicPr>
          <p:cNvPr id="678" name="Google Shape;678;p71"/>
          <p:cNvPicPr preferRelativeResize="0"/>
          <p:nvPr/>
        </p:nvPicPr>
        <p:blipFill>
          <a:blip r:embed="rId3">
            <a:alphaModFix/>
          </a:blip>
          <a:stretch>
            <a:fillRect/>
          </a:stretch>
        </p:blipFill>
        <p:spPr>
          <a:xfrm>
            <a:off x="1246063" y="958175"/>
            <a:ext cx="6651874" cy="3412875"/>
          </a:xfrm>
          <a:prstGeom prst="rect">
            <a:avLst/>
          </a:prstGeom>
          <a:noFill/>
          <a:ln>
            <a:noFill/>
          </a:ln>
          <a:effectLst>
            <a:outerShdw blurRad="57150" rotWithShape="0" algn="bl" dir="5400000" dist="19050">
              <a:srgbClr val="000000">
                <a:alpha val="50000"/>
              </a:srgbClr>
            </a:outerShdw>
          </a:effectLst>
        </p:spPr>
      </p:pic>
      <p:sp>
        <p:nvSpPr>
          <p:cNvPr id="679" name="Google Shape;679;p71"/>
          <p:cNvSpPr/>
          <p:nvPr/>
        </p:nvSpPr>
        <p:spPr>
          <a:xfrm>
            <a:off x="7641700" y="2418375"/>
            <a:ext cx="791100" cy="354000"/>
          </a:xfrm>
          <a:prstGeom prst="leftArrow">
            <a:avLst>
              <a:gd fmla="val 50000" name="adj1"/>
              <a:gd fmla="val 75600" name="adj2"/>
            </a:avLst>
          </a:prstGeom>
          <a:solidFill>
            <a:schemeClr val="dk2"/>
          </a:solidFill>
          <a:ln>
            <a:noFill/>
          </a:ln>
          <a:effectLst>
            <a:outerShdw blurRad="57150" rotWithShape="0" algn="bl" dir="5400000" dist="28575">
              <a:srgbClr val="19143E">
                <a:alpha val="16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sp>
        <p:nvSpPr>
          <p:cNvPr id="685" name="Google Shape;685;p72"/>
          <p:cNvSpPr txBox="1"/>
          <p:nvPr>
            <p:ph idx="12" type="sldNum"/>
          </p:nvPr>
        </p:nvSpPr>
        <p:spPr>
          <a:xfrm>
            <a:off x="8432800" y="4724400"/>
            <a:ext cx="254100" cy="1557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686" name="Google Shape;686;p72"/>
          <p:cNvSpPr txBox="1"/>
          <p:nvPr/>
        </p:nvSpPr>
        <p:spPr>
          <a:xfrm>
            <a:off x="337800" y="411425"/>
            <a:ext cx="7607400" cy="4290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None/>
            </a:pPr>
            <a:r>
              <a:rPr b="1" lang="en-US" sz="2400">
                <a:solidFill>
                  <a:srgbClr val="19143E"/>
                </a:solidFill>
                <a:latin typeface="Hind Siliguri"/>
                <a:ea typeface="Hind Siliguri"/>
                <a:cs typeface="Hind Siliguri"/>
                <a:sym typeface="Hind Siliguri"/>
              </a:rPr>
              <a:t>Adding a patient: </a:t>
            </a:r>
            <a:r>
              <a:rPr lang="en-US" sz="2400">
                <a:solidFill>
                  <a:srgbClr val="19143E"/>
                </a:solidFill>
                <a:latin typeface="Hind Siliguri"/>
                <a:ea typeface="Hind Siliguri"/>
                <a:cs typeface="Hind Siliguri"/>
                <a:sym typeface="Hind Siliguri"/>
              </a:rPr>
              <a:t>click on add patient</a:t>
            </a:r>
            <a:endParaRPr sz="2400">
              <a:solidFill>
                <a:srgbClr val="19143E"/>
              </a:solidFill>
              <a:latin typeface="Hind Siliguri"/>
              <a:ea typeface="Hind Siliguri"/>
              <a:cs typeface="Hind Siliguri"/>
              <a:sym typeface="Hind Siliguri"/>
            </a:endParaRPr>
          </a:p>
        </p:txBody>
      </p:sp>
      <p:sp>
        <p:nvSpPr>
          <p:cNvPr id="687" name="Google Shape;687;p72"/>
          <p:cNvSpPr txBox="1"/>
          <p:nvPr/>
        </p:nvSpPr>
        <p:spPr>
          <a:xfrm>
            <a:off x="337800" y="76200"/>
            <a:ext cx="3000000" cy="354000"/>
          </a:xfrm>
          <a:prstGeom prst="rect">
            <a:avLst/>
          </a:prstGeom>
          <a:noFill/>
          <a:ln>
            <a:noFill/>
          </a:ln>
        </p:spPr>
        <p:txBody>
          <a:bodyPr anchorCtr="0" anchor="t" bIns="91425" lIns="0" spcFirstLastPara="1" rIns="91425" wrap="square" tIns="91425">
            <a:spAutoFit/>
          </a:bodyPr>
          <a:lstStyle/>
          <a:p>
            <a:pPr indent="0" lvl="0" marL="0" rtl="0" algn="l">
              <a:lnSpc>
                <a:spcPct val="200000"/>
              </a:lnSpc>
              <a:spcBef>
                <a:spcPts val="0"/>
              </a:spcBef>
              <a:spcAft>
                <a:spcPts val="0"/>
              </a:spcAft>
              <a:buNone/>
            </a:pPr>
            <a:r>
              <a:rPr lang="en-US" sz="1100">
                <a:solidFill>
                  <a:schemeClr val="dk2"/>
                </a:solidFill>
                <a:latin typeface="Crimson Pro Medium"/>
                <a:ea typeface="Crimson Pro Medium"/>
                <a:cs typeface="Crimson Pro Medium"/>
                <a:sym typeface="Crimson Pro Medium"/>
              </a:rPr>
              <a:t>Adding a patient </a:t>
            </a:r>
            <a:endParaRPr sz="1100">
              <a:solidFill>
                <a:schemeClr val="dk2"/>
              </a:solidFill>
              <a:latin typeface="Crimson Pro Medium"/>
              <a:ea typeface="Crimson Pro Medium"/>
              <a:cs typeface="Crimson Pro Medium"/>
              <a:sym typeface="Crimson Pro Medium"/>
            </a:endParaRPr>
          </a:p>
        </p:txBody>
      </p:sp>
      <p:cxnSp>
        <p:nvCxnSpPr>
          <p:cNvPr id="688" name="Google Shape;688;p72"/>
          <p:cNvCxnSpPr/>
          <p:nvPr/>
        </p:nvCxnSpPr>
        <p:spPr>
          <a:xfrm>
            <a:off x="337800" y="812975"/>
            <a:ext cx="569700" cy="0"/>
          </a:xfrm>
          <a:prstGeom prst="straightConnector1">
            <a:avLst/>
          </a:prstGeom>
          <a:noFill/>
          <a:ln cap="flat" cmpd="sng" w="38100">
            <a:solidFill>
              <a:schemeClr val="dk2"/>
            </a:solidFill>
            <a:prstDash val="solid"/>
            <a:round/>
            <a:headEnd len="med" w="med" type="none"/>
            <a:tailEnd len="med" w="med" type="none"/>
          </a:ln>
        </p:spPr>
      </p:cxnSp>
      <p:pic>
        <p:nvPicPr>
          <p:cNvPr id="689" name="Google Shape;689;p72"/>
          <p:cNvPicPr preferRelativeResize="0"/>
          <p:nvPr/>
        </p:nvPicPr>
        <p:blipFill>
          <a:blip r:embed="rId3">
            <a:alphaModFix/>
          </a:blip>
          <a:stretch>
            <a:fillRect/>
          </a:stretch>
        </p:blipFill>
        <p:spPr>
          <a:xfrm>
            <a:off x="1950450" y="1008774"/>
            <a:ext cx="6586123" cy="3025825"/>
          </a:xfrm>
          <a:prstGeom prst="rect">
            <a:avLst/>
          </a:prstGeom>
          <a:noFill/>
          <a:ln>
            <a:noFill/>
          </a:ln>
        </p:spPr>
      </p:pic>
      <p:sp>
        <p:nvSpPr>
          <p:cNvPr id="690" name="Google Shape;690;p72"/>
          <p:cNvSpPr/>
          <p:nvPr/>
        </p:nvSpPr>
        <p:spPr>
          <a:xfrm>
            <a:off x="8291200" y="1322175"/>
            <a:ext cx="791100" cy="354000"/>
          </a:xfrm>
          <a:prstGeom prst="leftArrow">
            <a:avLst>
              <a:gd fmla="val 50000" name="adj1"/>
              <a:gd fmla="val 75600" name="adj2"/>
            </a:avLst>
          </a:prstGeom>
          <a:solidFill>
            <a:schemeClr val="dk2"/>
          </a:solidFill>
          <a:ln>
            <a:noFill/>
          </a:ln>
          <a:effectLst>
            <a:outerShdw blurRad="57150" rotWithShape="0" algn="bl" dir="5400000" dist="28575">
              <a:srgbClr val="19143E">
                <a:alpha val="16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72"/>
          <p:cNvSpPr txBox="1"/>
          <p:nvPr/>
        </p:nvSpPr>
        <p:spPr>
          <a:xfrm>
            <a:off x="201525" y="1254350"/>
            <a:ext cx="1676700" cy="2920200"/>
          </a:xfrm>
          <a:prstGeom prst="rect">
            <a:avLst/>
          </a:prstGeom>
          <a:noFill/>
          <a:ln>
            <a:noFill/>
          </a:ln>
        </p:spPr>
        <p:txBody>
          <a:bodyPr anchorCtr="0" anchor="t" bIns="0" lIns="0" spcFirstLastPara="1" rIns="0" wrap="square" tIns="45700">
            <a:noAutofit/>
          </a:bodyPr>
          <a:lstStyle/>
          <a:p>
            <a:pPr indent="0" lvl="0" marL="0" rtl="0" algn="l">
              <a:spcBef>
                <a:spcPts val="280"/>
              </a:spcBef>
              <a:spcAft>
                <a:spcPts val="0"/>
              </a:spcAft>
              <a:buNone/>
            </a:pPr>
            <a:r>
              <a:rPr lang="en-US">
                <a:solidFill>
                  <a:srgbClr val="19143E"/>
                </a:solidFill>
                <a:latin typeface="Hind Siliguri"/>
                <a:ea typeface="Hind Siliguri"/>
                <a:cs typeface="Hind Siliguri"/>
                <a:sym typeface="Hind Siliguri"/>
              </a:rPr>
              <a:t>Selecting the “Add Patient” link will initiate the process for adding a new patient.</a:t>
            </a:r>
            <a:endParaRPr>
              <a:solidFill>
                <a:srgbClr val="19143E"/>
              </a:solidFill>
              <a:latin typeface="Hind Siliguri"/>
              <a:ea typeface="Hind Siliguri"/>
              <a:cs typeface="Hind Siliguri"/>
              <a:sym typeface="Hind Siliguri"/>
            </a:endParaRPr>
          </a:p>
          <a:p>
            <a:pPr indent="0" lvl="0" marL="0" rtl="0" algn="l">
              <a:spcBef>
                <a:spcPts val="280"/>
              </a:spcBef>
              <a:spcAft>
                <a:spcPts val="0"/>
              </a:spcAft>
              <a:buNone/>
            </a:pPr>
            <a:r>
              <a:t/>
            </a:r>
            <a:endParaRPr>
              <a:solidFill>
                <a:srgbClr val="19143E"/>
              </a:solidFill>
              <a:latin typeface="Hind Siliguri"/>
              <a:ea typeface="Hind Siliguri"/>
              <a:cs typeface="Hind Siliguri"/>
              <a:sym typeface="Hind Siliguri"/>
            </a:endParaRPr>
          </a:p>
          <a:p>
            <a:pPr indent="0" lvl="0" marL="0" rtl="0" algn="l">
              <a:spcBef>
                <a:spcPts val="280"/>
              </a:spcBef>
              <a:spcAft>
                <a:spcPts val="0"/>
              </a:spcAft>
              <a:buNone/>
            </a:pPr>
            <a:r>
              <a:rPr lang="en-US">
                <a:solidFill>
                  <a:srgbClr val="19143E"/>
                </a:solidFill>
                <a:latin typeface="Hind Siliguri"/>
                <a:ea typeface="Hind Siliguri"/>
                <a:cs typeface="Hind Siliguri"/>
                <a:sym typeface="Hind Siliguri"/>
              </a:rPr>
              <a:t>This will </a:t>
            </a:r>
            <a:r>
              <a:rPr b="1" lang="en-US">
                <a:solidFill>
                  <a:srgbClr val="19143E"/>
                </a:solidFill>
                <a:latin typeface="Hind Siliguri"/>
                <a:ea typeface="Hind Siliguri"/>
                <a:cs typeface="Hind Siliguri"/>
                <a:sym typeface="Hind Siliguri"/>
              </a:rPr>
              <a:t>not</a:t>
            </a:r>
            <a:r>
              <a:rPr lang="en-US">
                <a:solidFill>
                  <a:srgbClr val="19143E"/>
                </a:solidFill>
                <a:latin typeface="Hind Siliguri"/>
                <a:ea typeface="Hind Siliguri"/>
                <a:cs typeface="Hind Siliguri"/>
                <a:sym typeface="Hind Siliguri"/>
              </a:rPr>
              <a:t> pull from scheduled appointments.</a:t>
            </a:r>
            <a:endParaRPr>
              <a:solidFill>
                <a:srgbClr val="19143E"/>
              </a:solidFill>
              <a:latin typeface="Hind Siliguri"/>
              <a:ea typeface="Hind Siliguri"/>
              <a:cs typeface="Hind Siliguri"/>
              <a:sym typeface="Hind Siligu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sp>
        <p:nvSpPr>
          <p:cNvPr id="697" name="Google Shape;697;p73"/>
          <p:cNvSpPr txBox="1"/>
          <p:nvPr>
            <p:ph idx="12" type="sldNum"/>
          </p:nvPr>
        </p:nvSpPr>
        <p:spPr>
          <a:xfrm>
            <a:off x="8432800" y="4724400"/>
            <a:ext cx="254100" cy="1557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698" name="Google Shape;698;p73"/>
          <p:cNvSpPr txBox="1"/>
          <p:nvPr/>
        </p:nvSpPr>
        <p:spPr>
          <a:xfrm>
            <a:off x="337800" y="411425"/>
            <a:ext cx="8349000" cy="4290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None/>
            </a:pPr>
            <a:r>
              <a:rPr b="1" lang="en-US" sz="2400">
                <a:solidFill>
                  <a:srgbClr val="19143E"/>
                </a:solidFill>
                <a:latin typeface="Hind Siliguri"/>
                <a:ea typeface="Hind Siliguri"/>
                <a:cs typeface="Hind Siliguri"/>
                <a:sym typeface="Hind Siliguri"/>
              </a:rPr>
              <a:t>Adding a patient: </a:t>
            </a:r>
            <a:r>
              <a:rPr lang="en-US" sz="2400">
                <a:solidFill>
                  <a:srgbClr val="19143E"/>
                </a:solidFill>
                <a:latin typeface="Hind Siliguri"/>
                <a:ea typeface="Hind Siliguri"/>
                <a:cs typeface="Hind Siliguri"/>
                <a:sym typeface="Hind Siliguri"/>
              </a:rPr>
              <a:t>provide vaccination history</a:t>
            </a:r>
            <a:endParaRPr sz="2400">
              <a:solidFill>
                <a:srgbClr val="19143E"/>
              </a:solidFill>
              <a:latin typeface="Hind Siliguri"/>
              <a:ea typeface="Hind Siliguri"/>
              <a:cs typeface="Hind Siliguri"/>
              <a:sym typeface="Hind Siliguri"/>
            </a:endParaRPr>
          </a:p>
        </p:txBody>
      </p:sp>
      <p:sp>
        <p:nvSpPr>
          <p:cNvPr id="699" name="Google Shape;699;p73"/>
          <p:cNvSpPr txBox="1"/>
          <p:nvPr/>
        </p:nvSpPr>
        <p:spPr>
          <a:xfrm>
            <a:off x="337800" y="76200"/>
            <a:ext cx="3000000" cy="354000"/>
          </a:xfrm>
          <a:prstGeom prst="rect">
            <a:avLst/>
          </a:prstGeom>
          <a:noFill/>
          <a:ln>
            <a:noFill/>
          </a:ln>
        </p:spPr>
        <p:txBody>
          <a:bodyPr anchorCtr="0" anchor="t" bIns="91425" lIns="0" spcFirstLastPara="1" rIns="91425" wrap="square" tIns="91425">
            <a:spAutoFit/>
          </a:bodyPr>
          <a:lstStyle/>
          <a:p>
            <a:pPr indent="0" lvl="0" marL="0" rtl="0" algn="l">
              <a:lnSpc>
                <a:spcPct val="200000"/>
              </a:lnSpc>
              <a:spcBef>
                <a:spcPts val="0"/>
              </a:spcBef>
              <a:spcAft>
                <a:spcPts val="0"/>
              </a:spcAft>
              <a:buNone/>
            </a:pPr>
            <a:r>
              <a:rPr lang="en-US" sz="1100">
                <a:solidFill>
                  <a:schemeClr val="dk2"/>
                </a:solidFill>
                <a:latin typeface="Crimson Pro Medium"/>
                <a:ea typeface="Crimson Pro Medium"/>
                <a:cs typeface="Crimson Pro Medium"/>
                <a:sym typeface="Crimson Pro Medium"/>
              </a:rPr>
              <a:t>Adding a patient </a:t>
            </a:r>
            <a:endParaRPr sz="1100">
              <a:solidFill>
                <a:schemeClr val="dk2"/>
              </a:solidFill>
              <a:latin typeface="Crimson Pro Medium"/>
              <a:ea typeface="Crimson Pro Medium"/>
              <a:cs typeface="Crimson Pro Medium"/>
              <a:sym typeface="Crimson Pro Medium"/>
            </a:endParaRPr>
          </a:p>
        </p:txBody>
      </p:sp>
      <p:cxnSp>
        <p:nvCxnSpPr>
          <p:cNvPr id="700" name="Google Shape;700;p73"/>
          <p:cNvCxnSpPr/>
          <p:nvPr/>
        </p:nvCxnSpPr>
        <p:spPr>
          <a:xfrm>
            <a:off x="337800" y="812975"/>
            <a:ext cx="569700" cy="0"/>
          </a:xfrm>
          <a:prstGeom prst="straightConnector1">
            <a:avLst/>
          </a:prstGeom>
          <a:noFill/>
          <a:ln cap="flat" cmpd="sng" w="38100">
            <a:solidFill>
              <a:schemeClr val="dk2"/>
            </a:solidFill>
            <a:prstDash val="solid"/>
            <a:round/>
            <a:headEnd len="med" w="med" type="none"/>
            <a:tailEnd len="med" w="med" type="none"/>
          </a:ln>
        </p:spPr>
      </p:cxnSp>
      <p:pic>
        <p:nvPicPr>
          <p:cNvPr id="701" name="Google Shape;701;p73"/>
          <p:cNvPicPr preferRelativeResize="0"/>
          <p:nvPr/>
        </p:nvPicPr>
        <p:blipFill>
          <a:blip r:embed="rId3">
            <a:alphaModFix/>
          </a:blip>
          <a:stretch>
            <a:fillRect/>
          </a:stretch>
        </p:blipFill>
        <p:spPr>
          <a:xfrm>
            <a:off x="3815776" y="1090532"/>
            <a:ext cx="4878951" cy="5501393"/>
          </a:xfrm>
          <a:prstGeom prst="rect">
            <a:avLst/>
          </a:prstGeom>
          <a:noFill/>
          <a:ln>
            <a:noFill/>
          </a:ln>
          <a:effectLst>
            <a:outerShdw blurRad="57150" rotWithShape="0" algn="bl" dir="5400000" dist="19050">
              <a:srgbClr val="000000">
                <a:alpha val="50000"/>
              </a:srgbClr>
            </a:outerShdw>
          </a:effectLst>
        </p:spPr>
      </p:pic>
      <p:sp>
        <p:nvSpPr>
          <p:cNvPr id="702" name="Google Shape;702;p73"/>
          <p:cNvSpPr txBox="1"/>
          <p:nvPr/>
        </p:nvSpPr>
        <p:spPr>
          <a:xfrm>
            <a:off x="486900" y="1395325"/>
            <a:ext cx="2446500" cy="3236100"/>
          </a:xfrm>
          <a:prstGeom prst="rect">
            <a:avLst/>
          </a:prstGeom>
          <a:noFill/>
          <a:ln>
            <a:noFill/>
          </a:ln>
        </p:spPr>
        <p:txBody>
          <a:bodyPr anchorCtr="0" anchor="t" bIns="0" lIns="0" spcFirstLastPara="1" rIns="0" wrap="square" tIns="45700">
            <a:noAutofit/>
          </a:bodyPr>
          <a:lstStyle/>
          <a:p>
            <a:pPr indent="0" lvl="0" marL="0" rtl="0" algn="l">
              <a:lnSpc>
                <a:spcPct val="115000"/>
              </a:lnSpc>
              <a:spcBef>
                <a:spcPts val="280"/>
              </a:spcBef>
              <a:spcAft>
                <a:spcPts val="0"/>
              </a:spcAft>
              <a:buNone/>
            </a:pPr>
            <a:r>
              <a:rPr lang="en-US">
                <a:solidFill>
                  <a:srgbClr val="19143E"/>
                </a:solidFill>
                <a:latin typeface="Hind Siliguri"/>
                <a:ea typeface="Hind Siliguri"/>
                <a:cs typeface="Hind Siliguri"/>
                <a:sym typeface="Hind Siliguri"/>
              </a:rPr>
              <a:t>If patient has had a </a:t>
            </a:r>
            <a:r>
              <a:rPr b="1" lang="en-US">
                <a:solidFill>
                  <a:srgbClr val="19143E"/>
                </a:solidFill>
                <a:latin typeface="Hind Siliguri"/>
                <a:ea typeface="Hind Siliguri"/>
                <a:cs typeface="Hind Siliguri"/>
                <a:sym typeface="Hind Siliguri"/>
              </a:rPr>
              <a:t>previous vaccination</a:t>
            </a:r>
            <a:r>
              <a:rPr lang="en-US">
                <a:solidFill>
                  <a:srgbClr val="19143E"/>
                </a:solidFill>
                <a:latin typeface="Hind Siliguri"/>
                <a:ea typeface="Hind Siliguri"/>
                <a:cs typeface="Hind Siliguri"/>
                <a:sym typeface="Hind Siliguri"/>
              </a:rPr>
              <a:t>, ask them for the manufacturer and dose.</a:t>
            </a:r>
            <a:endParaRPr>
              <a:solidFill>
                <a:srgbClr val="19143E"/>
              </a:solidFill>
              <a:latin typeface="Hind Siliguri"/>
              <a:ea typeface="Hind Siliguri"/>
              <a:cs typeface="Hind Siliguri"/>
              <a:sym typeface="Hind Siliguri"/>
            </a:endParaRPr>
          </a:p>
          <a:p>
            <a:pPr indent="0" lvl="0" marL="0" rtl="0" algn="l">
              <a:lnSpc>
                <a:spcPct val="115000"/>
              </a:lnSpc>
              <a:spcBef>
                <a:spcPts val="280"/>
              </a:spcBef>
              <a:spcAft>
                <a:spcPts val="0"/>
              </a:spcAft>
              <a:buNone/>
            </a:pPr>
            <a:r>
              <a:t/>
            </a:r>
            <a:endParaRPr sz="1200">
              <a:solidFill>
                <a:srgbClr val="19143E"/>
              </a:solidFill>
              <a:latin typeface="Hind Siliguri"/>
              <a:ea typeface="Hind Siliguri"/>
              <a:cs typeface="Hind Siliguri"/>
              <a:sym typeface="Hind Siliguri"/>
            </a:endParaRPr>
          </a:p>
          <a:p>
            <a:pPr indent="0" lvl="0" marL="0" rtl="0" algn="l">
              <a:lnSpc>
                <a:spcPct val="115000"/>
              </a:lnSpc>
              <a:spcBef>
                <a:spcPts val="280"/>
              </a:spcBef>
              <a:spcAft>
                <a:spcPts val="0"/>
              </a:spcAft>
              <a:buNone/>
            </a:pPr>
            <a:r>
              <a:rPr b="1" lang="en-US" sz="1200">
                <a:solidFill>
                  <a:srgbClr val="19143E"/>
                </a:solidFill>
                <a:latin typeface="Hind Siliguri"/>
                <a:ea typeface="Hind Siliguri"/>
                <a:cs typeface="Hind Siliguri"/>
                <a:sym typeface="Hind Siliguri"/>
              </a:rPr>
              <a:t>If any of the following are true, stop adding the patient:</a:t>
            </a:r>
            <a:endParaRPr b="1" sz="1200">
              <a:solidFill>
                <a:srgbClr val="19143E"/>
              </a:solidFill>
              <a:latin typeface="Hind Siliguri"/>
              <a:ea typeface="Hind Siliguri"/>
              <a:cs typeface="Hind Siliguri"/>
              <a:sym typeface="Hind Siliguri"/>
            </a:endParaRPr>
          </a:p>
          <a:p>
            <a:pPr indent="-304800" lvl="0" marL="457200" rtl="0" algn="l">
              <a:lnSpc>
                <a:spcPct val="115000"/>
              </a:lnSpc>
              <a:spcBef>
                <a:spcPts val="280"/>
              </a:spcBef>
              <a:spcAft>
                <a:spcPts val="0"/>
              </a:spcAft>
              <a:buClr>
                <a:srgbClr val="19143E"/>
              </a:buClr>
              <a:buSzPts val="1200"/>
              <a:buFont typeface="Hind Siliguri"/>
              <a:buChar char="●"/>
            </a:pPr>
            <a:r>
              <a:rPr lang="en-US" sz="1200">
                <a:solidFill>
                  <a:srgbClr val="19143E"/>
                </a:solidFill>
                <a:latin typeface="Hind Siliguri"/>
                <a:ea typeface="Hind Siliguri"/>
                <a:cs typeface="Hind Siliguri"/>
                <a:sym typeface="Hind Siliguri"/>
              </a:rPr>
              <a:t>If the site doesn’t have the appropriate manufacturer</a:t>
            </a:r>
            <a:endParaRPr sz="1200">
              <a:solidFill>
                <a:srgbClr val="19143E"/>
              </a:solidFill>
              <a:latin typeface="Hind Siliguri"/>
              <a:ea typeface="Hind Siliguri"/>
              <a:cs typeface="Hind Siliguri"/>
              <a:sym typeface="Hind Siliguri"/>
            </a:endParaRPr>
          </a:p>
          <a:p>
            <a:pPr indent="-304800" lvl="0" marL="457200" rtl="0" algn="l">
              <a:lnSpc>
                <a:spcPct val="115000"/>
              </a:lnSpc>
              <a:spcBef>
                <a:spcPts val="0"/>
              </a:spcBef>
              <a:spcAft>
                <a:spcPts val="0"/>
              </a:spcAft>
              <a:buClr>
                <a:srgbClr val="19143E"/>
              </a:buClr>
              <a:buSzPts val="1200"/>
              <a:buFont typeface="Hind Siliguri"/>
              <a:buChar char="●"/>
            </a:pPr>
            <a:r>
              <a:rPr lang="en-US" sz="1200">
                <a:solidFill>
                  <a:srgbClr val="19143E"/>
                </a:solidFill>
                <a:latin typeface="Hind Siliguri"/>
                <a:ea typeface="Hind Siliguri"/>
                <a:cs typeface="Hind Siliguri"/>
                <a:sym typeface="Hind Siliguri"/>
              </a:rPr>
              <a:t>If it hasn’t been the appropriate number of days since their first dose.</a:t>
            </a:r>
            <a:endParaRPr>
              <a:solidFill>
                <a:srgbClr val="19143E"/>
              </a:solidFill>
              <a:latin typeface="Hind Siliguri"/>
              <a:ea typeface="Hind Siliguri"/>
              <a:cs typeface="Hind Siliguri"/>
              <a:sym typeface="Hind Siliguri"/>
            </a:endParaRPr>
          </a:p>
        </p:txBody>
      </p:sp>
      <p:cxnSp>
        <p:nvCxnSpPr>
          <p:cNvPr id="703" name="Google Shape;703;p73"/>
          <p:cNvCxnSpPr/>
          <p:nvPr/>
        </p:nvCxnSpPr>
        <p:spPr>
          <a:xfrm>
            <a:off x="2843825" y="1760975"/>
            <a:ext cx="2012700" cy="1553100"/>
          </a:xfrm>
          <a:prstGeom prst="straightConnector1">
            <a:avLst/>
          </a:prstGeom>
          <a:noFill/>
          <a:ln cap="flat" cmpd="sng" w="9525">
            <a:solidFill>
              <a:srgbClr val="1E87FF"/>
            </a:solidFill>
            <a:prstDash val="solid"/>
            <a:round/>
            <a:headEnd len="med" w="med" type="none"/>
            <a:tailEnd len="med" w="med" type="triangle"/>
          </a:ln>
        </p:spPr>
      </p:cxnSp>
      <p:sp>
        <p:nvSpPr>
          <p:cNvPr id="704" name="Google Shape;704;p73"/>
          <p:cNvSpPr/>
          <p:nvPr/>
        </p:nvSpPr>
        <p:spPr>
          <a:xfrm>
            <a:off x="4961550" y="3096300"/>
            <a:ext cx="2418300" cy="1720200"/>
          </a:xfrm>
          <a:prstGeom prst="roundRect">
            <a:avLst>
              <a:gd fmla="val 7296" name="adj"/>
            </a:avLst>
          </a:prstGeom>
          <a:noFill/>
          <a:ln cap="flat" cmpd="sng" w="9525">
            <a:solidFill>
              <a:srgbClr val="1E87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47"/>
          <p:cNvSpPr txBox="1"/>
          <p:nvPr>
            <p:ph type="ctrTitle"/>
          </p:nvPr>
        </p:nvSpPr>
        <p:spPr>
          <a:xfrm>
            <a:off x="3319272" y="1457136"/>
            <a:ext cx="5367600" cy="1102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Retroactively entering registration and vaccination data</a:t>
            </a:r>
            <a:endParaRPr/>
          </a:p>
        </p:txBody>
      </p:sp>
      <p:sp>
        <p:nvSpPr>
          <p:cNvPr id="383" name="Google Shape;383;p47"/>
          <p:cNvSpPr txBox="1"/>
          <p:nvPr>
            <p:ph idx="12" type="sldNum"/>
          </p:nvPr>
        </p:nvSpPr>
        <p:spPr>
          <a:xfrm>
            <a:off x="8432800" y="4724400"/>
            <a:ext cx="254100" cy="1557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384" name="Google Shape;384;p47"/>
          <p:cNvSpPr txBox="1"/>
          <p:nvPr>
            <p:ph idx="2" type="title"/>
          </p:nvPr>
        </p:nvSpPr>
        <p:spPr>
          <a:xfrm>
            <a:off x="3337750" y="625800"/>
            <a:ext cx="5349000" cy="579300"/>
          </a:xfrm>
          <a:prstGeom prst="rect">
            <a:avLst/>
          </a:prstGeom>
        </p:spPr>
        <p:txBody>
          <a:bodyPr anchorCtr="0" anchor="t" bIns="0" lIns="0" spcFirstLastPara="1" rIns="0" wrap="square" tIns="45700">
            <a:noAutofit/>
          </a:bodyPr>
          <a:lstStyle/>
          <a:p>
            <a:pPr indent="0" lvl="0" marL="0" rtl="0" algn="l">
              <a:spcBef>
                <a:spcPts val="0"/>
              </a:spcBef>
              <a:spcAft>
                <a:spcPts val="0"/>
              </a:spcAft>
              <a:buNone/>
            </a:pPr>
            <a:r>
              <a:rPr lang="en-US"/>
              <a:t>01</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 name="Shape 709"/>
        <p:cNvGrpSpPr/>
        <p:nvPr/>
      </p:nvGrpSpPr>
      <p:grpSpPr>
        <a:xfrm>
          <a:off x="0" y="0"/>
          <a:ext cx="0" cy="0"/>
          <a:chOff x="0" y="0"/>
          <a:chExt cx="0" cy="0"/>
        </a:xfrm>
      </p:grpSpPr>
      <p:sp>
        <p:nvSpPr>
          <p:cNvPr id="710" name="Google Shape;710;p74"/>
          <p:cNvSpPr txBox="1"/>
          <p:nvPr>
            <p:ph idx="12" type="sldNum"/>
          </p:nvPr>
        </p:nvSpPr>
        <p:spPr>
          <a:xfrm>
            <a:off x="8432800" y="4724400"/>
            <a:ext cx="254100" cy="1557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711" name="Google Shape;711;p74"/>
          <p:cNvSpPr txBox="1"/>
          <p:nvPr/>
        </p:nvSpPr>
        <p:spPr>
          <a:xfrm>
            <a:off x="337800" y="411425"/>
            <a:ext cx="8349000" cy="4290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None/>
            </a:pPr>
            <a:r>
              <a:rPr b="1" lang="en-US" sz="2400">
                <a:solidFill>
                  <a:srgbClr val="19143E"/>
                </a:solidFill>
                <a:latin typeface="Hind Siliguri"/>
                <a:ea typeface="Hind Siliguri"/>
                <a:cs typeface="Hind Siliguri"/>
                <a:sym typeface="Hind Siliguri"/>
              </a:rPr>
              <a:t>Adding a patient: </a:t>
            </a:r>
            <a:r>
              <a:rPr lang="en-US" sz="2400">
                <a:solidFill>
                  <a:srgbClr val="19143E"/>
                </a:solidFill>
                <a:latin typeface="Hind Siliguri"/>
                <a:ea typeface="Hind Siliguri"/>
                <a:cs typeface="Hind Siliguri"/>
                <a:sym typeface="Hind Siliguri"/>
              </a:rPr>
              <a:t>collect patient information</a:t>
            </a:r>
            <a:endParaRPr sz="2400">
              <a:solidFill>
                <a:srgbClr val="19143E"/>
              </a:solidFill>
              <a:latin typeface="Hind Siliguri"/>
              <a:ea typeface="Hind Siliguri"/>
              <a:cs typeface="Hind Siliguri"/>
              <a:sym typeface="Hind Siliguri"/>
            </a:endParaRPr>
          </a:p>
        </p:txBody>
      </p:sp>
      <p:sp>
        <p:nvSpPr>
          <p:cNvPr id="712" name="Google Shape;712;p74"/>
          <p:cNvSpPr txBox="1"/>
          <p:nvPr/>
        </p:nvSpPr>
        <p:spPr>
          <a:xfrm>
            <a:off x="337800" y="76200"/>
            <a:ext cx="3000000" cy="354000"/>
          </a:xfrm>
          <a:prstGeom prst="rect">
            <a:avLst/>
          </a:prstGeom>
          <a:noFill/>
          <a:ln>
            <a:noFill/>
          </a:ln>
        </p:spPr>
        <p:txBody>
          <a:bodyPr anchorCtr="0" anchor="t" bIns="91425" lIns="0" spcFirstLastPara="1" rIns="91425" wrap="square" tIns="91425">
            <a:spAutoFit/>
          </a:bodyPr>
          <a:lstStyle/>
          <a:p>
            <a:pPr indent="0" lvl="0" marL="0" rtl="0" algn="l">
              <a:lnSpc>
                <a:spcPct val="200000"/>
              </a:lnSpc>
              <a:spcBef>
                <a:spcPts val="0"/>
              </a:spcBef>
              <a:spcAft>
                <a:spcPts val="0"/>
              </a:spcAft>
              <a:buNone/>
            </a:pPr>
            <a:r>
              <a:rPr lang="en-US" sz="1100">
                <a:solidFill>
                  <a:schemeClr val="dk2"/>
                </a:solidFill>
                <a:latin typeface="Crimson Pro Medium"/>
                <a:ea typeface="Crimson Pro Medium"/>
                <a:cs typeface="Crimson Pro Medium"/>
                <a:sym typeface="Crimson Pro Medium"/>
              </a:rPr>
              <a:t>Adding a patient </a:t>
            </a:r>
            <a:endParaRPr sz="1100">
              <a:solidFill>
                <a:schemeClr val="dk2"/>
              </a:solidFill>
              <a:latin typeface="Crimson Pro Medium"/>
              <a:ea typeface="Crimson Pro Medium"/>
              <a:cs typeface="Crimson Pro Medium"/>
              <a:sym typeface="Crimson Pro Medium"/>
            </a:endParaRPr>
          </a:p>
        </p:txBody>
      </p:sp>
      <p:cxnSp>
        <p:nvCxnSpPr>
          <p:cNvPr id="713" name="Google Shape;713;p74"/>
          <p:cNvCxnSpPr/>
          <p:nvPr/>
        </p:nvCxnSpPr>
        <p:spPr>
          <a:xfrm>
            <a:off x="337800" y="812975"/>
            <a:ext cx="569700" cy="0"/>
          </a:xfrm>
          <a:prstGeom prst="straightConnector1">
            <a:avLst/>
          </a:prstGeom>
          <a:noFill/>
          <a:ln cap="flat" cmpd="sng" w="38100">
            <a:solidFill>
              <a:schemeClr val="dk2"/>
            </a:solidFill>
            <a:prstDash val="solid"/>
            <a:round/>
            <a:headEnd len="med" w="med" type="none"/>
            <a:tailEnd len="med" w="med" type="none"/>
          </a:ln>
        </p:spPr>
      </p:cxnSp>
      <p:pic>
        <p:nvPicPr>
          <p:cNvPr id="714" name="Google Shape;714;p74"/>
          <p:cNvPicPr preferRelativeResize="0"/>
          <p:nvPr/>
        </p:nvPicPr>
        <p:blipFill>
          <a:blip r:embed="rId3">
            <a:alphaModFix/>
          </a:blip>
          <a:stretch>
            <a:fillRect/>
          </a:stretch>
        </p:blipFill>
        <p:spPr>
          <a:xfrm>
            <a:off x="3815777" y="1090530"/>
            <a:ext cx="4878951" cy="12938167"/>
          </a:xfrm>
          <a:prstGeom prst="rect">
            <a:avLst/>
          </a:prstGeom>
          <a:noFill/>
          <a:ln>
            <a:noFill/>
          </a:ln>
          <a:effectLst>
            <a:outerShdw blurRad="57150" rotWithShape="0" algn="bl" dir="5400000" dist="19050">
              <a:srgbClr val="000000">
                <a:alpha val="50000"/>
              </a:srgbClr>
            </a:outerShdw>
          </a:effectLst>
        </p:spPr>
      </p:pic>
      <p:sp>
        <p:nvSpPr>
          <p:cNvPr id="715" name="Google Shape;715;p74"/>
          <p:cNvSpPr txBox="1"/>
          <p:nvPr/>
        </p:nvSpPr>
        <p:spPr>
          <a:xfrm>
            <a:off x="486900" y="1395325"/>
            <a:ext cx="2446500" cy="3236100"/>
          </a:xfrm>
          <a:prstGeom prst="rect">
            <a:avLst/>
          </a:prstGeom>
          <a:noFill/>
          <a:ln>
            <a:noFill/>
          </a:ln>
        </p:spPr>
        <p:txBody>
          <a:bodyPr anchorCtr="0" anchor="t" bIns="0" lIns="0" spcFirstLastPara="1" rIns="0" wrap="square" tIns="45700">
            <a:noAutofit/>
          </a:bodyPr>
          <a:lstStyle/>
          <a:p>
            <a:pPr indent="0" lvl="0" marL="0" rtl="0" algn="l">
              <a:lnSpc>
                <a:spcPct val="115000"/>
              </a:lnSpc>
              <a:spcBef>
                <a:spcPts val="280"/>
              </a:spcBef>
              <a:spcAft>
                <a:spcPts val="0"/>
              </a:spcAft>
              <a:buNone/>
            </a:pPr>
            <a:r>
              <a:rPr lang="en-US">
                <a:solidFill>
                  <a:srgbClr val="19143E"/>
                </a:solidFill>
                <a:latin typeface="Hind Siliguri"/>
                <a:ea typeface="Hind Siliguri"/>
                <a:cs typeface="Hind Siliguri"/>
                <a:sym typeface="Hind Siliguri"/>
              </a:rPr>
              <a:t>Collect </a:t>
            </a:r>
            <a:r>
              <a:rPr b="1" lang="en-US">
                <a:solidFill>
                  <a:srgbClr val="19143E"/>
                </a:solidFill>
                <a:latin typeface="Hind Siliguri"/>
                <a:ea typeface="Hind Siliguri"/>
                <a:cs typeface="Hind Siliguri"/>
                <a:sym typeface="Hind Siliguri"/>
              </a:rPr>
              <a:t>required patient information</a:t>
            </a:r>
            <a:r>
              <a:rPr lang="en-US">
                <a:solidFill>
                  <a:srgbClr val="19143E"/>
                </a:solidFill>
                <a:latin typeface="Hind Siliguri"/>
                <a:ea typeface="Hind Siliguri"/>
                <a:cs typeface="Hind Siliguri"/>
                <a:sym typeface="Hind Siliguri"/>
              </a:rPr>
              <a:t>.</a:t>
            </a:r>
            <a:endParaRPr>
              <a:solidFill>
                <a:srgbClr val="19143E"/>
              </a:solidFill>
              <a:latin typeface="Hind Siliguri"/>
              <a:ea typeface="Hind Siliguri"/>
              <a:cs typeface="Hind Siliguri"/>
              <a:sym typeface="Hind Siligu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0" name="Shape 720"/>
        <p:cNvGrpSpPr/>
        <p:nvPr/>
      </p:nvGrpSpPr>
      <p:grpSpPr>
        <a:xfrm>
          <a:off x="0" y="0"/>
          <a:ext cx="0" cy="0"/>
          <a:chOff x="0" y="0"/>
          <a:chExt cx="0" cy="0"/>
        </a:xfrm>
      </p:grpSpPr>
      <p:sp>
        <p:nvSpPr>
          <p:cNvPr id="721" name="Google Shape;721;p75"/>
          <p:cNvSpPr txBox="1"/>
          <p:nvPr>
            <p:ph idx="12" type="sldNum"/>
          </p:nvPr>
        </p:nvSpPr>
        <p:spPr>
          <a:xfrm>
            <a:off x="8432800" y="4724400"/>
            <a:ext cx="254100" cy="1557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722" name="Google Shape;722;p75"/>
          <p:cNvSpPr txBox="1"/>
          <p:nvPr/>
        </p:nvSpPr>
        <p:spPr>
          <a:xfrm>
            <a:off x="337800" y="411425"/>
            <a:ext cx="8349000" cy="4290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None/>
            </a:pPr>
            <a:r>
              <a:rPr b="1" lang="en-US" sz="2400">
                <a:solidFill>
                  <a:srgbClr val="19143E"/>
                </a:solidFill>
                <a:latin typeface="Hind Siliguri"/>
                <a:ea typeface="Hind Siliguri"/>
                <a:cs typeface="Hind Siliguri"/>
                <a:sym typeface="Hind Siliguri"/>
              </a:rPr>
              <a:t>Adding a patient: </a:t>
            </a:r>
            <a:r>
              <a:rPr lang="en-US" sz="2400">
                <a:solidFill>
                  <a:srgbClr val="19143E"/>
                </a:solidFill>
                <a:latin typeface="Hind Siliguri"/>
                <a:ea typeface="Hind Siliguri"/>
                <a:cs typeface="Hind Siliguri"/>
                <a:sym typeface="Hind Siliguri"/>
              </a:rPr>
              <a:t>confirm patient contact information</a:t>
            </a:r>
            <a:endParaRPr sz="2400">
              <a:solidFill>
                <a:srgbClr val="19143E"/>
              </a:solidFill>
              <a:latin typeface="Hind Siliguri"/>
              <a:ea typeface="Hind Siliguri"/>
              <a:cs typeface="Hind Siliguri"/>
              <a:sym typeface="Hind Siliguri"/>
            </a:endParaRPr>
          </a:p>
        </p:txBody>
      </p:sp>
      <p:sp>
        <p:nvSpPr>
          <p:cNvPr id="723" name="Google Shape;723;p75"/>
          <p:cNvSpPr txBox="1"/>
          <p:nvPr/>
        </p:nvSpPr>
        <p:spPr>
          <a:xfrm>
            <a:off x="337800" y="76200"/>
            <a:ext cx="3000000" cy="354000"/>
          </a:xfrm>
          <a:prstGeom prst="rect">
            <a:avLst/>
          </a:prstGeom>
          <a:noFill/>
          <a:ln>
            <a:noFill/>
          </a:ln>
        </p:spPr>
        <p:txBody>
          <a:bodyPr anchorCtr="0" anchor="t" bIns="91425" lIns="0" spcFirstLastPara="1" rIns="91425" wrap="square" tIns="91425">
            <a:spAutoFit/>
          </a:bodyPr>
          <a:lstStyle/>
          <a:p>
            <a:pPr indent="0" lvl="0" marL="0" rtl="0" algn="l">
              <a:lnSpc>
                <a:spcPct val="200000"/>
              </a:lnSpc>
              <a:spcBef>
                <a:spcPts val="0"/>
              </a:spcBef>
              <a:spcAft>
                <a:spcPts val="0"/>
              </a:spcAft>
              <a:buNone/>
            </a:pPr>
            <a:r>
              <a:rPr lang="en-US" sz="1100">
                <a:solidFill>
                  <a:schemeClr val="dk2"/>
                </a:solidFill>
                <a:latin typeface="Crimson Pro Medium"/>
                <a:ea typeface="Crimson Pro Medium"/>
                <a:cs typeface="Crimson Pro Medium"/>
                <a:sym typeface="Crimson Pro Medium"/>
              </a:rPr>
              <a:t>Adding a patient </a:t>
            </a:r>
            <a:endParaRPr sz="1100">
              <a:solidFill>
                <a:schemeClr val="dk2"/>
              </a:solidFill>
              <a:latin typeface="Crimson Pro Medium"/>
              <a:ea typeface="Crimson Pro Medium"/>
              <a:cs typeface="Crimson Pro Medium"/>
              <a:sym typeface="Crimson Pro Medium"/>
            </a:endParaRPr>
          </a:p>
        </p:txBody>
      </p:sp>
      <p:cxnSp>
        <p:nvCxnSpPr>
          <p:cNvPr id="724" name="Google Shape;724;p75"/>
          <p:cNvCxnSpPr/>
          <p:nvPr/>
        </p:nvCxnSpPr>
        <p:spPr>
          <a:xfrm>
            <a:off x="337800" y="812975"/>
            <a:ext cx="569700" cy="0"/>
          </a:xfrm>
          <a:prstGeom prst="straightConnector1">
            <a:avLst/>
          </a:prstGeom>
          <a:noFill/>
          <a:ln cap="flat" cmpd="sng" w="38100">
            <a:solidFill>
              <a:schemeClr val="dk2"/>
            </a:solidFill>
            <a:prstDash val="solid"/>
            <a:round/>
            <a:headEnd len="med" w="med" type="none"/>
            <a:tailEnd len="med" w="med" type="none"/>
          </a:ln>
        </p:spPr>
      </p:cxnSp>
      <p:pic>
        <p:nvPicPr>
          <p:cNvPr id="725" name="Google Shape;725;p75"/>
          <p:cNvPicPr preferRelativeResize="0"/>
          <p:nvPr/>
        </p:nvPicPr>
        <p:blipFill rotWithShape="1">
          <a:blip r:embed="rId3">
            <a:alphaModFix/>
          </a:blip>
          <a:srcRect b="0" l="0" r="0" t="35136"/>
          <a:stretch/>
        </p:blipFill>
        <p:spPr>
          <a:xfrm>
            <a:off x="3815775" y="1090525"/>
            <a:ext cx="4878951" cy="8391973"/>
          </a:xfrm>
          <a:prstGeom prst="rect">
            <a:avLst/>
          </a:prstGeom>
          <a:noFill/>
          <a:ln>
            <a:noFill/>
          </a:ln>
          <a:effectLst>
            <a:outerShdw blurRad="57150" rotWithShape="0" algn="bl" dir="5400000" dist="19050">
              <a:srgbClr val="000000">
                <a:alpha val="50000"/>
              </a:srgbClr>
            </a:outerShdw>
          </a:effectLst>
        </p:spPr>
      </p:pic>
      <p:sp>
        <p:nvSpPr>
          <p:cNvPr id="726" name="Google Shape;726;p75"/>
          <p:cNvSpPr txBox="1"/>
          <p:nvPr/>
        </p:nvSpPr>
        <p:spPr>
          <a:xfrm>
            <a:off x="486900" y="1395325"/>
            <a:ext cx="2446500" cy="3236100"/>
          </a:xfrm>
          <a:prstGeom prst="rect">
            <a:avLst/>
          </a:prstGeom>
          <a:noFill/>
          <a:ln>
            <a:noFill/>
          </a:ln>
        </p:spPr>
        <p:txBody>
          <a:bodyPr anchorCtr="0" anchor="t" bIns="0" lIns="0" spcFirstLastPara="1" rIns="0" wrap="square" tIns="45700">
            <a:noAutofit/>
          </a:bodyPr>
          <a:lstStyle/>
          <a:p>
            <a:pPr indent="0" lvl="0" marL="0" rtl="0" algn="l">
              <a:lnSpc>
                <a:spcPct val="115000"/>
              </a:lnSpc>
              <a:spcBef>
                <a:spcPts val="280"/>
              </a:spcBef>
              <a:spcAft>
                <a:spcPts val="0"/>
              </a:spcAft>
              <a:buNone/>
            </a:pPr>
            <a:r>
              <a:rPr lang="en-US">
                <a:solidFill>
                  <a:srgbClr val="19143E"/>
                </a:solidFill>
                <a:latin typeface="Hind Siliguri"/>
                <a:ea typeface="Hind Siliguri"/>
                <a:cs typeface="Hind Siliguri"/>
                <a:sym typeface="Hind Siliguri"/>
              </a:rPr>
              <a:t>Make sure the information entered is correct, as </a:t>
            </a:r>
            <a:r>
              <a:rPr b="1" lang="en-US">
                <a:solidFill>
                  <a:srgbClr val="19143E"/>
                </a:solidFill>
                <a:latin typeface="Hind Siliguri"/>
                <a:ea typeface="Hind Siliguri"/>
                <a:cs typeface="Hind Siliguri"/>
                <a:sym typeface="Hind Siliguri"/>
              </a:rPr>
              <a:t>contact info and DOB will be used for scheduling reminders and access to booking their second dose appointment</a:t>
            </a:r>
            <a:r>
              <a:rPr lang="en-US">
                <a:solidFill>
                  <a:srgbClr val="19143E"/>
                </a:solidFill>
                <a:latin typeface="Hind Siliguri"/>
                <a:ea typeface="Hind Siliguri"/>
                <a:cs typeface="Hind Siliguri"/>
                <a:sym typeface="Hind Siliguri"/>
              </a:rPr>
              <a:t>.</a:t>
            </a:r>
            <a:endParaRPr>
              <a:solidFill>
                <a:srgbClr val="19143E"/>
              </a:solidFill>
              <a:latin typeface="Hind Siliguri"/>
              <a:ea typeface="Hind Siliguri"/>
              <a:cs typeface="Hind Siliguri"/>
              <a:sym typeface="Hind Siligu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1" name="Shape 731"/>
        <p:cNvGrpSpPr/>
        <p:nvPr/>
      </p:nvGrpSpPr>
      <p:grpSpPr>
        <a:xfrm>
          <a:off x="0" y="0"/>
          <a:ext cx="0" cy="0"/>
          <a:chOff x="0" y="0"/>
          <a:chExt cx="0" cy="0"/>
        </a:xfrm>
      </p:grpSpPr>
      <p:sp>
        <p:nvSpPr>
          <p:cNvPr id="732" name="Google Shape;732;p76"/>
          <p:cNvSpPr txBox="1"/>
          <p:nvPr>
            <p:ph idx="12" type="sldNum"/>
          </p:nvPr>
        </p:nvSpPr>
        <p:spPr>
          <a:xfrm>
            <a:off x="8432800" y="4724400"/>
            <a:ext cx="254100" cy="1557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733" name="Google Shape;733;p76"/>
          <p:cNvSpPr txBox="1"/>
          <p:nvPr/>
        </p:nvSpPr>
        <p:spPr>
          <a:xfrm>
            <a:off x="337800" y="411425"/>
            <a:ext cx="8465700" cy="4290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None/>
            </a:pPr>
            <a:r>
              <a:rPr b="1" lang="en-US" sz="2400">
                <a:solidFill>
                  <a:srgbClr val="19143E"/>
                </a:solidFill>
                <a:latin typeface="Hind Siliguri"/>
                <a:ea typeface="Hind Siliguri"/>
                <a:cs typeface="Hind Siliguri"/>
                <a:sym typeface="Hind Siliguri"/>
              </a:rPr>
              <a:t>Adding a patient:</a:t>
            </a:r>
            <a:r>
              <a:rPr b="1" lang="en-US" sz="2000">
                <a:solidFill>
                  <a:srgbClr val="19143E"/>
                </a:solidFill>
                <a:latin typeface="Hind Siliguri"/>
                <a:ea typeface="Hind Siliguri"/>
                <a:cs typeface="Hind Siliguri"/>
                <a:sym typeface="Hind Siliguri"/>
              </a:rPr>
              <a:t> </a:t>
            </a:r>
            <a:r>
              <a:rPr lang="en-US" sz="2000">
                <a:solidFill>
                  <a:srgbClr val="19143E"/>
                </a:solidFill>
                <a:latin typeface="Hind Siliguri"/>
                <a:ea typeface="Hind Siliguri"/>
                <a:cs typeface="Hind Siliguri"/>
                <a:sym typeface="Hind Siliguri"/>
              </a:rPr>
              <a:t>complete the prevaccination checklist with the patient</a:t>
            </a:r>
            <a:endParaRPr sz="2000">
              <a:solidFill>
                <a:srgbClr val="19143E"/>
              </a:solidFill>
              <a:latin typeface="Hind Siliguri"/>
              <a:ea typeface="Hind Siliguri"/>
              <a:cs typeface="Hind Siliguri"/>
              <a:sym typeface="Hind Siliguri"/>
            </a:endParaRPr>
          </a:p>
        </p:txBody>
      </p:sp>
      <p:sp>
        <p:nvSpPr>
          <p:cNvPr id="734" name="Google Shape;734;p76"/>
          <p:cNvSpPr txBox="1"/>
          <p:nvPr/>
        </p:nvSpPr>
        <p:spPr>
          <a:xfrm>
            <a:off x="337800" y="76200"/>
            <a:ext cx="3000000" cy="354000"/>
          </a:xfrm>
          <a:prstGeom prst="rect">
            <a:avLst/>
          </a:prstGeom>
          <a:noFill/>
          <a:ln>
            <a:noFill/>
          </a:ln>
        </p:spPr>
        <p:txBody>
          <a:bodyPr anchorCtr="0" anchor="t" bIns="91425" lIns="0" spcFirstLastPara="1" rIns="91425" wrap="square" tIns="91425">
            <a:spAutoFit/>
          </a:bodyPr>
          <a:lstStyle/>
          <a:p>
            <a:pPr indent="0" lvl="0" marL="0" rtl="0" algn="l">
              <a:lnSpc>
                <a:spcPct val="200000"/>
              </a:lnSpc>
              <a:spcBef>
                <a:spcPts val="0"/>
              </a:spcBef>
              <a:spcAft>
                <a:spcPts val="0"/>
              </a:spcAft>
              <a:buNone/>
            </a:pPr>
            <a:r>
              <a:rPr lang="en-US" sz="1100">
                <a:solidFill>
                  <a:schemeClr val="dk2"/>
                </a:solidFill>
                <a:latin typeface="Crimson Pro Medium"/>
                <a:ea typeface="Crimson Pro Medium"/>
                <a:cs typeface="Crimson Pro Medium"/>
                <a:sym typeface="Crimson Pro Medium"/>
              </a:rPr>
              <a:t>Adding a patient </a:t>
            </a:r>
            <a:endParaRPr sz="1100">
              <a:solidFill>
                <a:schemeClr val="dk2"/>
              </a:solidFill>
              <a:latin typeface="Crimson Pro Medium"/>
              <a:ea typeface="Crimson Pro Medium"/>
              <a:cs typeface="Crimson Pro Medium"/>
              <a:sym typeface="Crimson Pro Medium"/>
            </a:endParaRPr>
          </a:p>
        </p:txBody>
      </p:sp>
      <p:cxnSp>
        <p:nvCxnSpPr>
          <p:cNvPr id="735" name="Google Shape;735;p76"/>
          <p:cNvCxnSpPr/>
          <p:nvPr/>
        </p:nvCxnSpPr>
        <p:spPr>
          <a:xfrm>
            <a:off x="337800" y="812975"/>
            <a:ext cx="569700" cy="0"/>
          </a:xfrm>
          <a:prstGeom prst="straightConnector1">
            <a:avLst/>
          </a:prstGeom>
          <a:noFill/>
          <a:ln cap="flat" cmpd="sng" w="38100">
            <a:solidFill>
              <a:schemeClr val="dk2"/>
            </a:solidFill>
            <a:prstDash val="solid"/>
            <a:round/>
            <a:headEnd len="med" w="med" type="none"/>
            <a:tailEnd len="med" w="med" type="none"/>
          </a:ln>
        </p:spPr>
      </p:cxnSp>
      <p:pic>
        <p:nvPicPr>
          <p:cNvPr id="736" name="Google Shape;736;p76"/>
          <p:cNvPicPr preferRelativeResize="0"/>
          <p:nvPr/>
        </p:nvPicPr>
        <p:blipFill>
          <a:blip r:embed="rId3">
            <a:alphaModFix/>
          </a:blip>
          <a:stretch>
            <a:fillRect/>
          </a:stretch>
        </p:blipFill>
        <p:spPr>
          <a:xfrm>
            <a:off x="3940938" y="881825"/>
            <a:ext cx="3887580" cy="3998274"/>
          </a:xfrm>
          <a:prstGeom prst="rect">
            <a:avLst/>
          </a:prstGeom>
          <a:noFill/>
          <a:ln>
            <a:noFill/>
          </a:ln>
        </p:spPr>
      </p:pic>
      <p:sp>
        <p:nvSpPr>
          <p:cNvPr id="737" name="Google Shape;737;p76"/>
          <p:cNvSpPr txBox="1"/>
          <p:nvPr/>
        </p:nvSpPr>
        <p:spPr>
          <a:xfrm>
            <a:off x="614550" y="1262913"/>
            <a:ext cx="2446500" cy="3236100"/>
          </a:xfrm>
          <a:prstGeom prst="rect">
            <a:avLst/>
          </a:prstGeom>
          <a:noFill/>
          <a:ln>
            <a:noFill/>
          </a:ln>
        </p:spPr>
        <p:txBody>
          <a:bodyPr anchorCtr="0" anchor="t" bIns="0" lIns="0" spcFirstLastPara="1" rIns="0" wrap="square" tIns="45700">
            <a:noAutofit/>
          </a:bodyPr>
          <a:lstStyle/>
          <a:p>
            <a:pPr indent="0" lvl="0" marL="0" rtl="0" algn="l">
              <a:lnSpc>
                <a:spcPct val="115000"/>
              </a:lnSpc>
              <a:spcBef>
                <a:spcPts val="280"/>
              </a:spcBef>
              <a:spcAft>
                <a:spcPts val="0"/>
              </a:spcAft>
              <a:buNone/>
            </a:pPr>
            <a:r>
              <a:rPr lang="en-US">
                <a:solidFill>
                  <a:srgbClr val="19143E"/>
                </a:solidFill>
                <a:latin typeface="Hind Siliguri"/>
                <a:ea typeface="Hind Siliguri"/>
                <a:cs typeface="Hind Siliguri"/>
                <a:sym typeface="Hind Siliguri"/>
              </a:rPr>
              <a:t>This will make the vaccination step with the clinician more efficient.</a:t>
            </a:r>
            <a:endParaRPr>
              <a:solidFill>
                <a:srgbClr val="19143E"/>
              </a:solidFill>
              <a:latin typeface="Hind Siliguri"/>
              <a:ea typeface="Hind Siliguri"/>
              <a:cs typeface="Hind Siliguri"/>
              <a:sym typeface="Hind Siligu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2" name="Shape 742"/>
        <p:cNvGrpSpPr/>
        <p:nvPr/>
      </p:nvGrpSpPr>
      <p:grpSpPr>
        <a:xfrm>
          <a:off x="0" y="0"/>
          <a:ext cx="0" cy="0"/>
          <a:chOff x="0" y="0"/>
          <a:chExt cx="0" cy="0"/>
        </a:xfrm>
      </p:grpSpPr>
      <p:sp>
        <p:nvSpPr>
          <p:cNvPr id="743" name="Google Shape;743;p77"/>
          <p:cNvSpPr txBox="1"/>
          <p:nvPr>
            <p:ph idx="12" type="sldNum"/>
          </p:nvPr>
        </p:nvSpPr>
        <p:spPr>
          <a:xfrm>
            <a:off x="8432800" y="4724400"/>
            <a:ext cx="254100" cy="1557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744" name="Google Shape;744;p77"/>
          <p:cNvSpPr txBox="1"/>
          <p:nvPr/>
        </p:nvSpPr>
        <p:spPr>
          <a:xfrm>
            <a:off x="337800" y="411425"/>
            <a:ext cx="8349000" cy="4290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None/>
            </a:pPr>
            <a:r>
              <a:rPr b="1" lang="en-US" sz="2400">
                <a:solidFill>
                  <a:srgbClr val="19143E"/>
                </a:solidFill>
                <a:latin typeface="Hind Siliguri"/>
                <a:ea typeface="Hind Siliguri"/>
                <a:cs typeface="Hind Siliguri"/>
                <a:sym typeface="Hind Siliguri"/>
              </a:rPr>
              <a:t>Adding a patient: </a:t>
            </a:r>
            <a:r>
              <a:rPr lang="en-US" sz="2400">
                <a:solidFill>
                  <a:srgbClr val="19143E"/>
                </a:solidFill>
                <a:latin typeface="Hind Siliguri"/>
                <a:ea typeface="Hind Siliguri"/>
                <a:cs typeface="Hind Siliguri"/>
                <a:sym typeface="Hind Siliguri"/>
              </a:rPr>
              <a:t>Collect their health insurance</a:t>
            </a:r>
            <a:endParaRPr sz="2400">
              <a:solidFill>
                <a:srgbClr val="19143E"/>
              </a:solidFill>
              <a:latin typeface="Hind Siliguri"/>
              <a:ea typeface="Hind Siliguri"/>
              <a:cs typeface="Hind Siliguri"/>
              <a:sym typeface="Hind Siliguri"/>
            </a:endParaRPr>
          </a:p>
        </p:txBody>
      </p:sp>
      <p:sp>
        <p:nvSpPr>
          <p:cNvPr id="745" name="Google Shape;745;p77"/>
          <p:cNvSpPr txBox="1"/>
          <p:nvPr/>
        </p:nvSpPr>
        <p:spPr>
          <a:xfrm>
            <a:off x="337800" y="76200"/>
            <a:ext cx="3000000" cy="354000"/>
          </a:xfrm>
          <a:prstGeom prst="rect">
            <a:avLst/>
          </a:prstGeom>
          <a:noFill/>
          <a:ln>
            <a:noFill/>
          </a:ln>
        </p:spPr>
        <p:txBody>
          <a:bodyPr anchorCtr="0" anchor="t" bIns="91425" lIns="0" spcFirstLastPara="1" rIns="91425" wrap="square" tIns="91425">
            <a:spAutoFit/>
          </a:bodyPr>
          <a:lstStyle/>
          <a:p>
            <a:pPr indent="0" lvl="0" marL="0" rtl="0" algn="l">
              <a:lnSpc>
                <a:spcPct val="200000"/>
              </a:lnSpc>
              <a:spcBef>
                <a:spcPts val="0"/>
              </a:spcBef>
              <a:spcAft>
                <a:spcPts val="0"/>
              </a:spcAft>
              <a:buNone/>
            </a:pPr>
            <a:r>
              <a:rPr lang="en-US" sz="1100">
                <a:solidFill>
                  <a:schemeClr val="dk2"/>
                </a:solidFill>
                <a:latin typeface="Crimson Pro Medium"/>
                <a:ea typeface="Crimson Pro Medium"/>
                <a:cs typeface="Crimson Pro Medium"/>
                <a:sym typeface="Crimson Pro Medium"/>
              </a:rPr>
              <a:t>Adding a patient </a:t>
            </a:r>
            <a:endParaRPr sz="1100">
              <a:solidFill>
                <a:schemeClr val="dk2"/>
              </a:solidFill>
              <a:latin typeface="Crimson Pro Medium"/>
              <a:ea typeface="Crimson Pro Medium"/>
              <a:cs typeface="Crimson Pro Medium"/>
              <a:sym typeface="Crimson Pro Medium"/>
            </a:endParaRPr>
          </a:p>
        </p:txBody>
      </p:sp>
      <p:cxnSp>
        <p:nvCxnSpPr>
          <p:cNvPr id="746" name="Google Shape;746;p77"/>
          <p:cNvCxnSpPr/>
          <p:nvPr/>
        </p:nvCxnSpPr>
        <p:spPr>
          <a:xfrm>
            <a:off x="337800" y="812975"/>
            <a:ext cx="569700" cy="0"/>
          </a:xfrm>
          <a:prstGeom prst="straightConnector1">
            <a:avLst/>
          </a:prstGeom>
          <a:noFill/>
          <a:ln cap="flat" cmpd="sng" w="38100">
            <a:solidFill>
              <a:schemeClr val="dk2"/>
            </a:solidFill>
            <a:prstDash val="solid"/>
            <a:round/>
            <a:headEnd len="med" w="med" type="none"/>
            <a:tailEnd len="med" w="med" type="none"/>
          </a:ln>
        </p:spPr>
      </p:cxnSp>
      <p:sp>
        <p:nvSpPr>
          <p:cNvPr id="747" name="Google Shape;747;p77"/>
          <p:cNvSpPr txBox="1"/>
          <p:nvPr/>
        </p:nvSpPr>
        <p:spPr>
          <a:xfrm>
            <a:off x="454725" y="1241700"/>
            <a:ext cx="1830000" cy="298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Hind Siliguri"/>
                <a:ea typeface="Hind Siliguri"/>
                <a:cs typeface="Hind Siliguri"/>
                <a:sym typeface="Hind Siliguri"/>
              </a:rPr>
              <a:t>Depending on the vaccination type, the patient may </a:t>
            </a:r>
            <a:r>
              <a:rPr b="1" lang="en-US">
                <a:latin typeface="Hind Siliguri"/>
                <a:ea typeface="Hind Siliguri"/>
                <a:cs typeface="Hind Siliguri"/>
                <a:sym typeface="Hind Siliguri"/>
              </a:rPr>
              <a:t>not</a:t>
            </a:r>
            <a:r>
              <a:rPr lang="en-US">
                <a:latin typeface="Hind Siliguri"/>
                <a:ea typeface="Hind Siliguri"/>
                <a:cs typeface="Hind Siliguri"/>
                <a:sym typeface="Hind Siliguri"/>
              </a:rPr>
              <a:t> be charged for the vaccination. This will be listed at the top.</a:t>
            </a:r>
            <a:endParaRPr>
              <a:latin typeface="Hind Siliguri"/>
              <a:ea typeface="Hind Siliguri"/>
              <a:cs typeface="Hind Siliguri"/>
              <a:sym typeface="Hind Siliguri"/>
            </a:endParaRPr>
          </a:p>
          <a:p>
            <a:pPr indent="0" lvl="0" marL="0" rtl="0" algn="l">
              <a:spcBef>
                <a:spcPts val="0"/>
              </a:spcBef>
              <a:spcAft>
                <a:spcPts val="0"/>
              </a:spcAft>
              <a:buNone/>
            </a:pPr>
            <a:r>
              <a:t/>
            </a:r>
            <a:endParaRPr>
              <a:latin typeface="Hind Siliguri"/>
              <a:ea typeface="Hind Siliguri"/>
              <a:cs typeface="Hind Siliguri"/>
              <a:sym typeface="Hind Siliguri"/>
            </a:endParaRPr>
          </a:p>
          <a:p>
            <a:pPr indent="0" lvl="0" marL="0" rtl="0" algn="l">
              <a:spcBef>
                <a:spcPts val="0"/>
              </a:spcBef>
              <a:spcAft>
                <a:spcPts val="0"/>
              </a:spcAft>
              <a:buNone/>
            </a:pPr>
            <a:r>
              <a:rPr lang="en-US">
                <a:latin typeface="Hind Siliguri"/>
                <a:ea typeface="Hind Siliguri"/>
                <a:cs typeface="Hind Siliguri"/>
                <a:sym typeface="Hind Siliguri"/>
              </a:rPr>
              <a:t>Now have the ability to add a primary and secondary insurance with “Yes, I have multiple insurance plans”</a:t>
            </a:r>
            <a:endParaRPr>
              <a:latin typeface="Hind Siliguri"/>
              <a:ea typeface="Hind Siliguri"/>
              <a:cs typeface="Hind Siliguri"/>
              <a:sym typeface="Hind Siliguri"/>
            </a:endParaRPr>
          </a:p>
        </p:txBody>
      </p:sp>
      <p:pic>
        <p:nvPicPr>
          <p:cNvPr id="748" name="Google Shape;748;p77"/>
          <p:cNvPicPr preferRelativeResize="0"/>
          <p:nvPr/>
        </p:nvPicPr>
        <p:blipFill>
          <a:blip r:embed="rId3">
            <a:alphaModFix/>
          </a:blip>
          <a:stretch>
            <a:fillRect/>
          </a:stretch>
        </p:blipFill>
        <p:spPr>
          <a:xfrm>
            <a:off x="2997647" y="1004800"/>
            <a:ext cx="3029303" cy="3579177"/>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3" name="Shape 753"/>
        <p:cNvGrpSpPr/>
        <p:nvPr/>
      </p:nvGrpSpPr>
      <p:grpSpPr>
        <a:xfrm>
          <a:off x="0" y="0"/>
          <a:ext cx="0" cy="0"/>
          <a:chOff x="0" y="0"/>
          <a:chExt cx="0" cy="0"/>
        </a:xfrm>
      </p:grpSpPr>
      <p:sp>
        <p:nvSpPr>
          <p:cNvPr id="754" name="Google Shape;754;p78"/>
          <p:cNvSpPr txBox="1"/>
          <p:nvPr>
            <p:ph idx="12" type="sldNum"/>
          </p:nvPr>
        </p:nvSpPr>
        <p:spPr>
          <a:xfrm>
            <a:off x="8432800" y="4724400"/>
            <a:ext cx="254100" cy="1557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755" name="Google Shape;755;p78"/>
          <p:cNvSpPr txBox="1"/>
          <p:nvPr/>
        </p:nvSpPr>
        <p:spPr>
          <a:xfrm>
            <a:off x="337800" y="411425"/>
            <a:ext cx="8349000" cy="4290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None/>
            </a:pPr>
            <a:r>
              <a:rPr b="1" lang="en-US" sz="2400">
                <a:solidFill>
                  <a:srgbClr val="19143E"/>
                </a:solidFill>
                <a:latin typeface="Hind Siliguri"/>
                <a:ea typeface="Hind Siliguri"/>
                <a:cs typeface="Hind Siliguri"/>
                <a:sym typeface="Hind Siliguri"/>
              </a:rPr>
              <a:t>Adding a patient: </a:t>
            </a:r>
            <a:r>
              <a:rPr lang="en-US" sz="2400">
                <a:solidFill>
                  <a:srgbClr val="19143E"/>
                </a:solidFill>
                <a:latin typeface="Hind Siliguri"/>
                <a:ea typeface="Hind Siliguri"/>
                <a:cs typeface="Hind Siliguri"/>
                <a:sym typeface="Hind Siliguri"/>
              </a:rPr>
              <a:t>Obtain consent from the patient</a:t>
            </a:r>
            <a:endParaRPr sz="2400">
              <a:solidFill>
                <a:srgbClr val="19143E"/>
              </a:solidFill>
              <a:latin typeface="Hind Siliguri"/>
              <a:ea typeface="Hind Siliguri"/>
              <a:cs typeface="Hind Siliguri"/>
              <a:sym typeface="Hind Siliguri"/>
            </a:endParaRPr>
          </a:p>
        </p:txBody>
      </p:sp>
      <p:sp>
        <p:nvSpPr>
          <p:cNvPr id="756" name="Google Shape;756;p78"/>
          <p:cNvSpPr txBox="1"/>
          <p:nvPr/>
        </p:nvSpPr>
        <p:spPr>
          <a:xfrm>
            <a:off x="337800" y="76200"/>
            <a:ext cx="3000000" cy="354000"/>
          </a:xfrm>
          <a:prstGeom prst="rect">
            <a:avLst/>
          </a:prstGeom>
          <a:noFill/>
          <a:ln>
            <a:noFill/>
          </a:ln>
        </p:spPr>
        <p:txBody>
          <a:bodyPr anchorCtr="0" anchor="t" bIns="91425" lIns="0" spcFirstLastPara="1" rIns="91425" wrap="square" tIns="91425">
            <a:spAutoFit/>
          </a:bodyPr>
          <a:lstStyle/>
          <a:p>
            <a:pPr indent="0" lvl="0" marL="0" rtl="0" algn="l">
              <a:lnSpc>
                <a:spcPct val="200000"/>
              </a:lnSpc>
              <a:spcBef>
                <a:spcPts val="0"/>
              </a:spcBef>
              <a:spcAft>
                <a:spcPts val="0"/>
              </a:spcAft>
              <a:buNone/>
            </a:pPr>
            <a:r>
              <a:rPr lang="en-US" sz="1100">
                <a:solidFill>
                  <a:schemeClr val="dk2"/>
                </a:solidFill>
                <a:latin typeface="Crimson Pro Medium"/>
                <a:ea typeface="Crimson Pro Medium"/>
                <a:cs typeface="Crimson Pro Medium"/>
                <a:sym typeface="Crimson Pro Medium"/>
              </a:rPr>
              <a:t>Adding a patient </a:t>
            </a:r>
            <a:endParaRPr sz="1100">
              <a:solidFill>
                <a:schemeClr val="dk2"/>
              </a:solidFill>
              <a:latin typeface="Crimson Pro Medium"/>
              <a:ea typeface="Crimson Pro Medium"/>
              <a:cs typeface="Crimson Pro Medium"/>
              <a:sym typeface="Crimson Pro Medium"/>
            </a:endParaRPr>
          </a:p>
        </p:txBody>
      </p:sp>
      <p:cxnSp>
        <p:nvCxnSpPr>
          <p:cNvPr id="757" name="Google Shape;757;p78"/>
          <p:cNvCxnSpPr/>
          <p:nvPr/>
        </p:nvCxnSpPr>
        <p:spPr>
          <a:xfrm>
            <a:off x="337800" y="812975"/>
            <a:ext cx="569700" cy="0"/>
          </a:xfrm>
          <a:prstGeom prst="straightConnector1">
            <a:avLst/>
          </a:prstGeom>
          <a:noFill/>
          <a:ln cap="flat" cmpd="sng" w="38100">
            <a:solidFill>
              <a:schemeClr val="dk2"/>
            </a:solidFill>
            <a:prstDash val="solid"/>
            <a:round/>
            <a:headEnd len="med" w="med" type="none"/>
            <a:tailEnd len="med" w="med" type="none"/>
          </a:ln>
        </p:spPr>
      </p:cxnSp>
      <p:pic>
        <p:nvPicPr>
          <p:cNvPr id="758" name="Google Shape;758;p78"/>
          <p:cNvPicPr preferRelativeResize="0"/>
          <p:nvPr/>
        </p:nvPicPr>
        <p:blipFill>
          <a:blip r:embed="rId3">
            <a:alphaModFix/>
          </a:blip>
          <a:stretch>
            <a:fillRect/>
          </a:stretch>
        </p:blipFill>
        <p:spPr>
          <a:xfrm>
            <a:off x="4933450" y="840425"/>
            <a:ext cx="3020312" cy="3998274"/>
          </a:xfrm>
          <a:prstGeom prst="rect">
            <a:avLst/>
          </a:prstGeom>
          <a:noFill/>
          <a:ln>
            <a:noFill/>
          </a:ln>
        </p:spPr>
      </p:pic>
      <p:sp>
        <p:nvSpPr>
          <p:cNvPr id="759" name="Google Shape;759;p78"/>
          <p:cNvSpPr/>
          <p:nvPr/>
        </p:nvSpPr>
        <p:spPr>
          <a:xfrm rot="10800000">
            <a:off x="4482375" y="1635475"/>
            <a:ext cx="791100" cy="354000"/>
          </a:xfrm>
          <a:prstGeom prst="leftArrow">
            <a:avLst>
              <a:gd fmla="val 50000" name="adj1"/>
              <a:gd fmla="val 75600" name="adj2"/>
            </a:avLst>
          </a:prstGeom>
          <a:solidFill>
            <a:schemeClr val="dk2"/>
          </a:solidFill>
          <a:ln>
            <a:noFill/>
          </a:ln>
          <a:effectLst>
            <a:outerShdw blurRad="57150" rotWithShape="0" algn="bl" dir="5400000" dist="28575">
              <a:srgbClr val="19143E">
                <a:alpha val="16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78"/>
          <p:cNvSpPr/>
          <p:nvPr/>
        </p:nvSpPr>
        <p:spPr>
          <a:xfrm rot="10800000">
            <a:off x="4365825" y="4370400"/>
            <a:ext cx="791100" cy="354000"/>
          </a:xfrm>
          <a:prstGeom prst="leftArrow">
            <a:avLst>
              <a:gd fmla="val 50000" name="adj1"/>
              <a:gd fmla="val 75600" name="adj2"/>
            </a:avLst>
          </a:prstGeom>
          <a:solidFill>
            <a:schemeClr val="dk2"/>
          </a:solidFill>
          <a:ln>
            <a:noFill/>
          </a:ln>
          <a:effectLst>
            <a:outerShdw blurRad="57150" rotWithShape="0" algn="bl" dir="5400000" dist="28575">
              <a:srgbClr val="19143E">
                <a:alpha val="16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78"/>
          <p:cNvSpPr txBox="1"/>
          <p:nvPr/>
        </p:nvSpPr>
        <p:spPr>
          <a:xfrm>
            <a:off x="553275" y="1195750"/>
            <a:ext cx="2446500" cy="3236100"/>
          </a:xfrm>
          <a:prstGeom prst="rect">
            <a:avLst/>
          </a:prstGeom>
          <a:noFill/>
          <a:ln>
            <a:noFill/>
          </a:ln>
        </p:spPr>
        <p:txBody>
          <a:bodyPr anchorCtr="0" anchor="t" bIns="0" lIns="0" spcFirstLastPara="1" rIns="0" wrap="square" tIns="45700">
            <a:noAutofit/>
          </a:bodyPr>
          <a:lstStyle/>
          <a:p>
            <a:pPr indent="0" lvl="0" marL="0" rtl="0" algn="l">
              <a:lnSpc>
                <a:spcPct val="115000"/>
              </a:lnSpc>
              <a:spcBef>
                <a:spcPts val="280"/>
              </a:spcBef>
              <a:spcAft>
                <a:spcPts val="0"/>
              </a:spcAft>
              <a:buNone/>
            </a:pPr>
            <a:r>
              <a:rPr lang="en-US">
                <a:solidFill>
                  <a:srgbClr val="19143E"/>
                </a:solidFill>
                <a:latin typeface="Hind Siliguri"/>
                <a:ea typeface="Hind Siliguri"/>
                <a:cs typeface="Hind Siliguri"/>
                <a:sym typeface="Hind Siliguri"/>
              </a:rPr>
              <a:t>Hand the device to the patient for them to sign. They should hand it back to you </a:t>
            </a:r>
            <a:r>
              <a:rPr b="1" lang="en-US">
                <a:solidFill>
                  <a:srgbClr val="19143E"/>
                </a:solidFill>
                <a:latin typeface="Hind Siliguri"/>
                <a:ea typeface="Hind Siliguri"/>
                <a:cs typeface="Hind Siliguri"/>
                <a:sym typeface="Hind Siliguri"/>
              </a:rPr>
              <a:t>without</a:t>
            </a:r>
            <a:r>
              <a:rPr lang="en-US">
                <a:solidFill>
                  <a:srgbClr val="19143E"/>
                </a:solidFill>
                <a:latin typeface="Hind Siliguri"/>
                <a:ea typeface="Hind Siliguri"/>
                <a:cs typeface="Hind Siliguri"/>
                <a:sym typeface="Hind Siliguri"/>
              </a:rPr>
              <a:t> submitting the screen.</a:t>
            </a:r>
            <a:endParaRPr>
              <a:solidFill>
                <a:srgbClr val="19143E"/>
              </a:solidFill>
              <a:latin typeface="Hind Siliguri"/>
              <a:ea typeface="Hind Siliguri"/>
              <a:cs typeface="Hind Siliguri"/>
              <a:sym typeface="Hind Siliguri"/>
            </a:endParaRPr>
          </a:p>
          <a:p>
            <a:pPr indent="0" lvl="0" marL="0" rtl="0" algn="l">
              <a:lnSpc>
                <a:spcPct val="115000"/>
              </a:lnSpc>
              <a:spcBef>
                <a:spcPts val="280"/>
              </a:spcBef>
              <a:spcAft>
                <a:spcPts val="0"/>
              </a:spcAft>
              <a:buNone/>
            </a:pPr>
            <a:r>
              <a:t/>
            </a:r>
            <a:endParaRPr>
              <a:solidFill>
                <a:srgbClr val="19143E"/>
              </a:solidFill>
              <a:latin typeface="Hind Siliguri"/>
              <a:ea typeface="Hind Siliguri"/>
              <a:cs typeface="Hind Siliguri"/>
              <a:sym typeface="Hind Siliguri"/>
            </a:endParaRPr>
          </a:p>
          <a:p>
            <a:pPr indent="0" lvl="0" marL="0" rtl="0" algn="l">
              <a:lnSpc>
                <a:spcPct val="115000"/>
              </a:lnSpc>
              <a:spcBef>
                <a:spcPts val="280"/>
              </a:spcBef>
              <a:spcAft>
                <a:spcPts val="0"/>
              </a:spcAft>
              <a:buNone/>
            </a:pPr>
            <a:r>
              <a:rPr lang="en-US">
                <a:solidFill>
                  <a:srgbClr val="19143E"/>
                </a:solidFill>
                <a:latin typeface="Hind Siliguri"/>
                <a:ea typeface="Hind Siliguri"/>
                <a:cs typeface="Hind Siliguri"/>
                <a:sym typeface="Hind Siliguri"/>
              </a:rPr>
              <a:t>Currently, we only show the consent in English and don’t have a way of showing it in different languages. It might be useful to have it printed out at sites.</a:t>
            </a:r>
            <a:endParaRPr>
              <a:solidFill>
                <a:srgbClr val="19143E"/>
              </a:solidFill>
              <a:latin typeface="Hind Siliguri"/>
              <a:ea typeface="Hind Siliguri"/>
              <a:cs typeface="Hind Siliguri"/>
              <a:sym typeface="Hind Siliguri"/>
            </a:endParaRPr>
          </a:p>
          <a:p>
            <a:pPr indent="0" lvl="0" marL="0" rtl="0" algn="l">
              <a:lnSpc>
                <a:spcPct val="115000"/>
              </a:lnSpc>
              <a:spcBef>
                <a:spcPts val="280"/>
              </a:spcBef>
              <a:spcAft>
                <a:spcPts val="0"/>
              </a:spcAft>
              <a:buNone/>
            </a:pPr>
            <a:r>
              <a:t/>
            </a:r>
            <a:endParaRPr>
              <a:solidFill>
                <a:srgbClr val="19143E"/>
              </a:solidFill>
              <a:latin typeface="Hind Siliguri"/>
              <a:ea typeface="Hind Siliguri"/>
              <a:cs typeface="Hind Siliguri"/>
              <a:sym typeface="Hind Siliguri"/>
            </a:endParaRPr>
          </a:p>
          <a:p>
            <a:pPr indent="0" lvl="0" marL="0" rtl="0" algn="l">
              <a:lnSpc>
                <a:spcPct val="115000"/>
              </a:lnSpc>
              <a:spcBef>
                <a:spcPts val="280"/>
              </a:spcBef>
              <a:spcAft>
                <a:spcPts val="0"/>
              </a:spcAft>
              <a:buNone/>
            </a:pPr>
            <a:r>
              <a:t/>
            </a:r>
            <a:endParaRPr>
              <a:solidFill>
                <a:srgbClr val="19143E"/>
              </a:solidFill>
              <a:latin typeface="Hind Siliguri"/>
              <a:ea typeface="Hind Siliguri"/>
              <a:cs typeface="Hind Siliguri"/>
              <a:sym typeface="Hind Siligu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6" name="Shape 766"/>
        <p:cNvGrpSpPr/>
        <p:nvPr/>
      </p:nvGrpSpPr>
      <p:grpSpPr>
        <a:xfrm>
          <a:off x="0" y="0"/>
          <a:ext cx="0" cy="0"/>
          <a:chOff x="0" y="0"/>
          <a:chExt cx="0" cy="0"/>
        </a:xfrm>
      </p:grpSpPr>
      <p:sp>
        <p:nvSpPr>
          <p:cNvPr id="767" name="Google Shape;767;p79"/>
          <p:cNvSpPr txBox="1"/>
          <p:nvPr>
            <p:ph idx="12" type="sldNum"/>
          </p:nvPr>
        </p:nvSpPr>
        <p:spPr>
          <a:xfrm>
            <a:off x="8432800" y="4724400"/>
            <a:ext cx="254100" cy="1557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768" name="Google Shape;768;p79"/>
          <p:cNvSpPr txBox="1"/>
          <p:nvPr/>
        </p:nvSpPr>
        <p:spPr>
          <a:xfrm>
            <a:off x="337800" y="411425"/>
            <a:ext cx="8349000" cy="4290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None/>
            </a:pPr>
            <a:r>
              <a:rPr b="1" lang="en-US" sz="2400">
                <a:solidFill>
                  <a:srgbClr val="19143E"/>
                </a:solidFill>
                <a:latin typeface="Hind Siliguri"/>
                <a:ea typeface="Hind Siliguri"/>
                <a:cs typeface="Hind Siliguri"/>
                <a:sym typeface="Hind Siliguri"/>
              </a:rPr>
              <a:t>Adding a patient: </a:t>
            </a:r>
            <a:r>
              <a:rPr lang="en-US" sz="2400">
                <a:solidFill>
                  <a:srgbClr val="19143E"/>
                </a:solidFill>
                <a:latin typeface="Hind Siliguri"/>
                <a:ea typeface="Hind Siliguri"/>
                <a:cs typeface="Hind Siliguri"/>
                <a:sym typeface="Hind Siliguri"/>
              </a:rPr>
              <a:t>patient is now added and checked in</a:t>
            </a:r>
            <a:endParaRPr sz="2400">
              <a:solidFill>
                <a:srgbClr val="19143E"/>
              </a:solidFill>
              <a:latin typeface="Hind Siliguri"/>
              <a:ea typeface="Hind Siliguri"/>
              <a:cs typeface="Hind Siliguri"/>
              <a:sym typeface="Hind Siliguri"/>
            </a:endParaRPr>
          </a:p>
        </p:txBody>
      </p:sp>
      <p:sp>
        <p:nvSpPr>
          <p:cNvPr id="769" name="Google Shape;769;p79"/>
          <p:cNvSpPr txBox="1"/>
          <p:nvPr/>
        </p:nvSpPr>
        <p:spPr>
          <a:xfrm>
            <a:off x="337800" y="76200"/>
            <a:ext cx="3000000" cy="354000"/>
          </a:xfrm>
          <a:prstGeom prst="rect">
            <a:avLst/>
          </a:prstGeom>
          <a:noFill/>
          <a:ln>
            <a:noFill/>
          </a:ln>
        </p:spPr>
        <p:txBody>
          <a:bodyPr anchorCtr="0" anchor="t" bIns="91425" lIns="0" spcFirstLastPara="1" rIns="91425" wrap="square" tIns="91425">
            <a:spAutoFit/>
          </a:bodyPr>
          <a:lstStyle/>
          <a:p>
            <a:pPr indent="0" lvl="0" marL="0" rtl="0" algn="l">
              <a:lnSpc>
                <a:spcPct val="200000"/>
              </a:lnSpc>
              <a:spcBef>
                <a:spcPts val="0"/>
              </a:spcBef>
              <a:spcAft>
                <a:spcPts val="0"/>
              </a:spcAft>
              <a:buNone/>
            </a:pPr>
            <a:r>
              <a:rPr lang="en-US" sz="1100">
                <a:solidFill>
                  <a:schemeClr val="dk2"/>
                </a:solidFill>
                <a:latin typeface="Crimson Pro Medium"/>
                <a:ea typeface="Crimson Pro Medium"/>
                <a:cs typeface="Crimson Pro Medium"/>
                <a:sym typeface="Crimson Pro Medium"/>
              </a:rPr>
              <a:t>Adding a patient </a:t>
            </a:r>
            <a:endParaRPr sz="1100">
              <a:solidFill>
                <a:schemeClr val="dk2"/>
              </a:solidFill>
              <a:latin typeface="Crimson Pro Medium"/>
              <a:ea typeface="Crimson Pro Medium"/>
              <a:cs typeface="Crimson Pro Medium"/>
              <a:sym typeface="Crimson Pro Medium"/>
            </a:endParaRPr>
          </a:p>
        </p:txBody>
      </p:sp>
      <p:cxnSp>
        <p:nvCxnSpPr>
          <p:cNvPr id="770" name="Google Shape;770;p79"/>
          <p:cNvCxnSpPr/>
          <p:nvPr/>
        </p:nvCxnSpPr>
        <p:spPr>
          <a:xfrm>
            <a:off x="337800" y="812975"/>
            <a:ext cx="569700" cy="0"/>
          </a:xfrm>
          <a:prstGeom prst="straightConnector1">
            <a:avLst/>
          </a:prstGeom>
          <a:noFill/>
          <a:ln cap="flat" cmpd="sng" w="38100">
            <a:solidFill>
              <a:schemeClr val="dk2"/>
            </a:solidFill>
            <a:prstDash val="solid"/>
            <a:round/>
            <a:headEnd len="med" w="med" type="none"/>
            <a:tailEnd len="med" w="med" type="none"/>
          </a:ln>
        </p:spPr>
      </p:cxnSp>
      <p:pic>
        <p:nvPicPr>
          <p:cNvPr id="771" name="Google Shape;771;p79"/>
          <p:cNvPicPr preferRelativeResize="0"/>
          <p:nvPr/>
        </p:nvPicPr>
        <p:blipFill>
          <a:blip r:embed="rId3">
            <a:alphaModFix/>
          </a:blip>
          <a:stretch>
            <a:fillRect/>
          </a:stretch>
        </p:blipFill>
        <p:spPr>
          <a:xfrm>
            <a:off x="152400" y="1254900"/>
            <a:ext cx="8839202" cy="3055024"/>
          </a:xfrm>
          <a:prstGeom prst="rect">
            <a:avLst/>
          </a:prstGeom>
          <a:noFill/>
          <a:ln>
            <a:noFill/>
          </a:ln>
        </p:spPr>
      </p:pic>
      <p:sp>
        <p:nvSpPr>
          <p:cNvPr id="772" name="Google Shape;772;p79"/>
          <p:cNvSpPr txBox="1"/>
          <p:nvPr>
            <p:ph idx="1" type="body"/>
          </p:nvPr>
        </p:nvSpPr>
        <p:spPr>
          <a:xfrm>
            <a:off x="457200" y="4147691"/>
            <a:ext cx="8229600" cy="827400"/>
          </a:xfrm>
          <a:prstGeom prst="rect">
            <a:avLst/>
          </a:prstGeom>
        </p:spPr>
        <p:txBody>
          <a:bodyPr anchorCtr="0" anchor="t" bIns="0" lIns="0" spcFirstLastPara="1" rIns="0" wrap="square" tIns="45700">
            <a:noAutofit/>
          </a:bodyPr>
          <a:lstStyle/>
          <a:p>
            <a:pPr indent="0" lvl="0" marL="0" rtl="0" algn="ctr">
              <a:spcBef>
                <a:spcPts val="280"/>
              </a:spcBef>
              <a:spcAft>
                <a:spcPts val="0"/>
              </a:spcAft>
              <a:buNone/>
            </a:pPr>
            <a:r>
              <a:rPr lang="en-US" sz="2000">
                <a:latin typeface="Hind Siliguri SemiBold"/>
                <a:ea typeface="Hind Siliguri SemiBold"/>
                <a:cs typeface="Hind Siliguri SemiBold"/>
                <a:sym typeface="Hind Siliguri SemiBold"/>
              </a:rPr>
              <a:t>After you’ve added the patient, you will need to go through and vaccinate them as you would during a live clinic</a:t>
            </a:r>
            <a:endParaRPr sz="20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7" name="Shape 777"/>
        <p:cNvGrpSpPr/>
        <p:nvPr/>
      </p:nvGrpSpPr>
      <p:grpSpPr>
        <a:xfrm>
          <a:off x="0" y="0"/>
          <a:ext cx="0" cy="0"/>
          <a:chOff x="0" y="0"/>
          <a:chExt cx="0" cy="0"/>
        </a:xfrm>
      </p:grpSpPr>
      <p:sp>
        <p:nvSpPr>
          <p:cNvPr id="778" name="Google Shape;778;p80"/>
          <p:cNvSpPr txBox="1"/>
          <p:nvPr>
            <p:ph type="ctrTitle"/>
          </p:nvPr>
        </p:nvSpPr>
        <p:spPr>
          <a:xfrm>
            <a:off x="3319272" y="1457136"/>
            <a:ext cx="5367600" cy="1102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Applications of secondary calendars</a:t>
            </a:r>
            <a:endParaRPr/>
          </a:p>
        </p:txBody>
      </p:sp>
      <p:sp>
        <p:nvSpPr>
          <p:cNvPr id="779" name="Google Shape;779;p80"/>
          <p:cNvSpPr txBox="1"/>
          <p:nvPr>
            <p:ph idx="12" type="sldNum"/>
          </p:nvPr>
        </p:nvSpPr>
        <p:spPr>
          <a:xfrm>
            <a:off x="8432800" y="4724400"/>
            <a:ext cx="254100" cy="1557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780" name="Google Shape;780;p80"/>
          <p:cNvSpPr txBox="1"/>
          <p:nvPr>
            <p:ph idx="2" type="title"/>
          </p:nvPr>
        </p:nvSpPr>
        <p:spPr>
          <a:xfrm>
            <a:off x="3337750" y="625800"/>
            <a:ext cx="5349000" cy="579300"/>
          </a:xfrm>
          <a:prstGeom prst="rect">
            <a:avLst/>
          </a:prstGeom>
        </p:spPr>
        <p:txBody>
          <a:bodyPr anchorCtr="0" anchor="t" bIns="0" lIns="0" spcFirstLastPara="1" rIns="0" wrap="square" tIns="45700">
            <a:noAutofit/>
          </a:bodyPr>
          <a:lstStyle/>
          <a:p>
            <a:pPr indent="0" lvl="0" marL="0" rtl="0" algn="l">
              <a:spcBef>
                <a:spcPts val="0"/>
              </a:spcBef>
              <a:spcAft>
                <a:spcPts val="0"/>
              </a:spcAft>
              <a:buNone/>
            </a:pPr>
            <a:r>
              <a:rPr lang="en-US"/>
              <a:t>04</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5" name="Shape 785"/>
        <p:cNvGrpSpPr/>
        <p:nvPr/>
      </p:nvGrpSpPr>
      <p:grpSpPr>
        <a:xfrm>
          <a:off x="0" y="0"/>
          <a:ext cx="0" cy="0"/>
          <a:chOff x="0" y="0"/>
          <a:chExt cx="0" cy="0"/>
        </a:xfrm>
      </p:grpSpPr>
      <p:pic>
        <p:nvPicPr>
          <p:cNvPr id="786" name="Google Shape;786;p81"/>
          <p:cNvPicPr preferRelativeResize="0"/>
          <p:nvPr/>
        </p:nvPicPr>
        <p:blipFill rotWithShape="1">
          <a:blip r:embed="rId3">
            <a:alphaModFix/>
          </a:blip>
          <a:srcRect b="0" l="18394" r="22346" t="0"/>
          <a:stretch/>
        </p:blipFill>
        <p:spPr>
          <a:xfrm>
            <a:off x="4" y="0"/>
            <a:ext cx="4571996" cy="5142245"/>
          </a:xfrm>
          <a:prstGeom prst="rect">
            <a:avLst/>
          </a:prstGeom>
          <a:noFill/>
          <a:ln>
            <a:noFill/>
          </a:ln>
        </p:spPr>
      </p:pic>
      <p:sp>
        <p:nvSpPr>
          <p:cNvPr id="787" name="Google Shape;787;p81"/>
          <p:cNvSpPr/>
          <p:nvPr/>
        </p:nvSpPr>
        <p:spPr>
          <a:xfrm>
            <a:off x="6000" y="350"/>
            <a:ext cx="4560000" cy="5142300"/>
          </a:xfrm>
          <a:prstGeom prst="rect">
            <a:avLst/>
          </a:prstGeom>
          <a:solidFill>
            <a:srgbClr val="93A5BF">
              <a:alpha val="474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81"/>
          <p:cNvSpPr txBox="1"/>
          <p:nvPr>
            <p:ph idx="12" type="sldNum"/>
          </p:nvPr>
        </p:nvSpPr>
        <p:spPr>
          <a:xfrm>
            <a:off x="8432800" y="4724400"/>
            <a:ext cx="254100" cy="1557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grpSp>
        <p:nvGrpSpPr>
          <p:cNvPr id="789" name="Google Shape;789;p81"/>
          <p:cNvGrpSpPr/>
          <p:nvPr/>
        </p:nvGrpSpPr>
        <p:grpSpPr>
          <a:xfrm>
            <a:off x="457200" y="4722901"/>
            <a:ext cx="447509" cy="163669"/>
            <a:chOff x="6350" y="2025650"/>
            <a:chExt cx="10079035" cy="3629025"/>
          </a:xfrm>
        </p:grpSpPr>
        <p:sp>
          <p:nvSpPr>
            <p:cNvPr id="790" name="Google Shape;790;p81"/>
            <p:cNvSpPr/>
            <p:nvPr/>
          </p:nvSpPr>
          <p:spPr>
            <a:xfrm>
              <a:off x="7654982" y="4456741"/>
              <a:ext cx="571862" cy="775135"/>
            </a:xfrm>
            <a:custGeom>
              <a:rect b="b" l="l" r="r" t="t"/>
              <a:pathLst>
                <a:path extrusionOk="0" h="2176" w="1602">
                  <a:moveTo>
                    <a:pt x="0" y="1476"/>
                  </a:moveTo>
                  <a:lnTo>
                    <a:pt x="0" y="1476"/>
                  </a:lnTo>
                  <a:cubicBezTo>
                    <a:pt x="699" y="2175"/>
                    <a:pt x="699" y="2175"/>
                    <a:pt x="699" y="2175"/>
                  </a:cubicBezTo>
                  <a:cubicBezTo>
                    <a:pt x="1296" y="1567"/>
                    <a:pt x="1601" y="789"/>
                    <a:pt x="1601" y="0"/>
                  </a:cubicBezTo>
                  <a:cubicBezTo>
                    <a:pt x="620" y="0"/>
                    <a:pt x="620" y="0"/>
                    <a:pt x="620" y="0"/>
                  </a:cubicBezTo>
                  <a:cubicBezTo>
                    <a:pt x="620" y="530"/>
                    <a:pt x="417" y="1071"/>
                    <a:pt x="0" y="1476"/>
                  </a:cubicBezTo>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791" name="Google Shape;791;p81"/>
            <p:cNvSpPr/>
            <p:nvPr/>
          </p:nvSpPr>
          <p:spPr>
            <a:xfrm>
              <a:off x="7118874" y="3329273"/>
              <a:ext cx="786311" cy="563736"/>
            </a:xfrm>
            <a:custGeom>
              <a:rect b="b" l="l" r="r" t="t"/>
              <a:pathLst>
                <a:path extrusionOk="0" h="1600" w="2177">
                  <a:moveTo>
                    <a:pt x="1477" y="1599"/>
                  </a:moveTo>
                  <a:lnTo>
                    <a:pt x="1477" y="1599"/>
                  </a:lnTo>
                  <a:lnTo>
                    <a:pt x="1477" y="1599"/>
                  </a:lnTo>
                  <a:cubicBezTo>
                    <a:pt x="2176" y="901"/>
                    <a:pt x="2176" y="901"/>
                    <a:pt x="2176" y="901"/>
                  </a:cubicBezTo>
                  <a:lnTo>
                    <a:pt x="2176" y="901"/>
                  </a:lnTo>
                  <a:cubicBezTo>
                    <a:pt x="1579" y="304"/>
                    <a:pt x="789" y="0"/>
                    <a:pt x="0" y="0"/>
                  </a:cubicBezTo>
                  <a:cubicBezTo>
                    <a:pt x="0" y="992"/>
                    <a:pt x="0" y="992"/>
                    <a:pt x="0" y="992"/>
                  </a:cubicBezTo>
                  <a:cubicBezTo>
                    <a:pt x="541" y="992"/>
                    <a:pt x="1071" y="1195"/>
                    <a:pt x="1477" y="1599"/>
                  </a:cubicBezTo>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792" name="Google Shape;792;p81"/>
            <p:cNvSpPr/>
            <p:nvPr/>
          </p:nvSpPr>
          <p:spPr>
            <a:xfrm>
              <a:off x="7654982" y="3646385"/>
              <a:ext cx="571862" cy="810353"/>
            </a:xfrm>
            <a:custGeom>
              <a:rect b="b" l="l" r="r" t="t"/>
              <a:pathLst>
                <a:path extrusionOk="0" h="2176" w="1602">
                  <a:moveTo>
                    <a:pt x="699" y="0"/>
                  </a:moveTo>
                  <a:lnTo>
                    <a:pt x="699" y="0"/>
                  </a:lnTo>
                  <a:cubicBezTo>
                    <a:pt x="0" y="698"/>
                    <a:pt x="0" y="698"/>
                    <a:pt x="0" y="698"/>
                  </a:cubicBezTo>
                  <a:cubicBezTo>
                    <a:pt x="417" y="1104"/>
                    <a:pt x="620" y="1634"/>
                    <a:pt x="620" y="2175"/>
                  </a:cubicBezTo>
                  <a:cubicBezTo>
                    <a:pt x="1601" y="2175"/>
                    <a:pt x="1601" y="2175"/>
                    <a:pt x="1601" y="2175"/>
                  </a:cubicBezTo>
                  <a:cubicBezTo>
                    <a:pt x="1601" y="1386"/>
                    <a:pt x="1296" y="597"/>
                    <a:pt x="699" y="0"/>
                  </a:cubicBezTo>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793" name="Google Shape;793;p81"/>
            <p:cNvSpPr/>
            <p:nvPr/>
          </p:nvSpPr>
          <p:spPr>
            <a:xfrm>
              <a:off x="5903671" y="3646385"/>
              <a:ext cx="2001510" cy="2008290"/>
            </a:xfrm>
            <a:custGeom>
              <a:rect b="b" l="l" r="r" t="t"/>
              <a:pathLst>
                <a:path extrusionOk="0" h="5546" w="5547">
                  <a:moveTo>
                    <a:pt x="1894" y="3651"/>
                  </a:moveTo>
                  <a:lnTo>
                    <a:pt x="1894" y="3651"/>
                  </a:lnTo>
                  <a:cubicBezTo>
                    <a:pt x="1082" y="2840"/>
                    <a:pt x="1082" y="1510"/>
                    <a:pt x="1894" y="698"/>
                  </a:cubicBezTo>
                  <a:cubicBezTo>
                    <a:pt x="1206" y="0"/>
                    <a:pt x="1206" y="0"/>
                    <a:pt x="1206" y="0"/>
                  </a:cubicBezTo>
                  <a:cubicBezTo>
                    <a:pt x="0" y="1206"/>
                    <a:pt x="0" y="3144"/>
                    <a:pt x="1206" y="4350"/>
                  </a:cubicBezTo>
                  <a:cubicBezTo>
                    <a:pt x="2401" y="5545"/>
                    <a:pt x="4351" y="5545"/>
                    <a:pt x="5546" y="4350"/>
                  </a:cubicBezTo>
                  <a:cubicBezTo>
                    <a:pt x="4847" y="3651"/>
                    <a:pt x="4847" y="3651"/>
                    <a:pt x="4847" y="3651"/>
                  </a:cubicBezTo>
                  <a:cubicBezTo>
                    <a:pt x="4036" y="4463"/>
                    <a:pt x="2716" y="4463"/>
                    <a:pt x="1894" y="3651"/>
                  </a:cubicBezTo>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794" name="Google Shape;794;p81"/>
            <p:cNvSpPr/>
            <p:nvPr/>
          </p:nvSpPr>
          <p:spPr>
            <a:xfrm>
              <a:off x="6332566" y="3329273"/>
              <a:ext cx="786306" cy="563736"/>
            </a:xfrm>
            <a:custGeom>
              <a:rect b="b" l="l" r="r" t="t"/>
              <a:pathLst>
                <a:path extrusionOk="0" h="1600" w="2165">
                  <a:moveTo>
                    <a:pt x="2164" y="992"/>
                  </a:moveTo>
                  <a:lnTo>
                    <a:pt x="2164" y="992"/>
                  </a:lnTo>
                  <a:cubicBezTo>
                    <a:pt x="2164" y="0"/>
                    <a:pt x="2164" y="0"/>
                    <a:pt x="2164" y="0"/>
                  </a:cubicBezTo>
                  <a:cubicBezTo>
                    <a:pt x="1387" y="0"/>
                    <a:pt x="598" y="304"/>
                    <a:pt x="0" y="901"/>
                  </a:cubicBezTo>
                  <a:cubicBezTo>
                    <a:pt x="688" y="1599"/>
                    <a:pt x="688" y="1599"/>
                    <a:pt x="688" y="1599"/>
                  </a:cubicBezTo>
                  <a:cubicBezTo>
                    <a:pt x="1094" y="1195"/>
                    <a:pt x="1635" y="992"/>
                    <a:pt x="2164" y="992"/>
                  </a:cubicBezTo>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795" name="Google Shape;795;p81"/>
            <p:cNvSpPr/>
            <p:nvPr/>
          </p:nvSpPr>
          <p:spPr>
            <a:xfrm>
              <a:off x="2258061" y="3329273"/>
              <a:ext cx="2323172" cy="2325401"/>
            </a:xfrm>
            <a:custGeom>
              <a:rect b="b" l="l" r="r" t="t"/>
              <a:pathLst>
                <a:path extrusionOk="0" h="6447" w="6449">
                  <a:moveTo>
                    <a:pt x="5546" y="901"/>
                  </a:moveTo>
                  <a:lnTo>
                    <a:pt x="5546" y="901"/>
                  </a:lnTo>
                  <a:lnTo>
                    <a:pt x="5546" y="901"/>
                  </a:lnTo>
                  <a:cubicBezTo>
                    <a:pt x="4948" y="304"/>
                    <a:pt x="4159" y="0"/>
                    <a:pt x="3371" y="0"/>
                  </a:cubicBezTo>
                  <a:cubicBezTo>
                    <a:pt x="2593" y="0"/>
                    <a:pt x="1804" y="304"/>
                    <a:pt x="1206" y="901"/>
                  </a:cubicBezTo>
                  <a:cubicBezTo>
                    <a:pt x="0" y="2107"/>
                    <a:pt x="0" y="4045"/>
                    <a:pt x="1206" y="5251"/>
                  </a:cubicBezTo>
                  <a:cubicBezTo>
                    <a:pt x="2401" y="6446"/>
                    <a:pt x="4351" y="6446"/>
                    <a:pt x="5546" y="5251"/>
                  </a:cubicBezTo>
                  <a:cubicBezTo>
                    <a:pt x="6143" y="4643"/>
                    <a:pt x="6448" y="3865"/>
                    <a:pt x="6448" y="3076"/>
                  </a:cubicBezTo>
                  <a:cubicBezTo>
                    <a:pt x="6448" y="2287"/>
                    <a:pt x="6143" y="1498"/>
                    <a:pt x="5546" y="901"/>
                  </a:cubicBezTo>
                  <a:close/>
                  <a:moveTo>
                    <a:pt x="1894" y="4552"/>
                  </a:moveTo>
                  <a:lnTo>
                    <a:pt x="1894" y="4552"/>
                  </a:lnTo>
                  <a:cubicBezTo>
                    <a:pt x="1082" y="3741"/>
                    <a:pt x="1082" y="2411"/>
                    <a:pt x="1894" y="1599"/>
                  </a:cubicBezTo>
                  <a:cubicBezTo>
                    <a:pt x="2300" y="1195"/>
                    <a:pt x="2841" y="992"/>
                    <a:pt x="3371" y="992"/>
                  </a:cubicBezTo>
                  <a:cubicBezTo>
                    <a:pt x="3912" y="992"/>
                    <a:pt x="4441" y="1195"/>
                    <a:pt x="4847" y="1599"/>
                  </a:cubicBezTo>
                  <a:lnTo>
                    <a:pt x="4847" y="1599"/>
                  </a:lnTo>
                  <a:cubicBezTo>
                    <a:pt x="5253" y="2005"/>
                    <a:pt x="5467" y="2535"/>
                    <a:pt x="5467" y="3076"/>
                  </a:cubicBezTo>
                  <a:cubicBezTo>
                    <a:pt x="5467" y="3606"/>
                    <a:pt x="5253" y="4147"/>
                    <a:pt x="4847" y="4552"/>
                  </a:cubicBezTo>
                  <a:cubicBezTo>
                    <a:pt x="4035" y="5364"/>
                    <a:pt x="2705" y="5364"/>
                    <a:pt x="1894" y="455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796" name="Google Shape;796;p81"/>
            <p:cNvSpPr/>
            <p:nvPr/>
          </p:nvSpPr>
          <p:spPr>
            <a:xfrm>
              <a:off x="5117363" y="2025650"/>
              <a:ext cx="357413" cy="3488086"/>
            </a:xfrm>
            <a:custGeom>
              <a:rect b="b" l="l" r="r" t="t"/>
              <a:pathLst>
                <a:path extrusionOk="0" h="9682" w="981">
                  <a:moveTo>
                    <a:pt x="980" y="496"/>
                  </a:moveTo>
                  <a:lnTo>
                    <a:pt x="980" y="496"/>
                  </a:lnTo>
                  <a:lnTo>
                    <a:pt x="980" y="496"/>
                  </a:lnTo>
                  <a:cubicBezTo>
                    <a:pt x="980" y="214"/>
                    <a:pt x="766" y="0"/>
                    <a:pt x="496" y="0"/>
                  </a:cubicBezTo>
                  <a:cubicBezTo>
                    <a:pt x="225" y="0"/>
                    <a:pt x="0" y="214"/>
                    <a:pt x="0" y="496"/>
                  </a:cubicBezTo>
                  <a:cubicBezTo>
                    <a:pt x="0" y="9186"/>
                    <a:pt x="0" y="9186"/>
                    <a:pt x="0" y="9186"/>
                  </a:cubicBezTo>
                  <a:cubicBezTo>
                    <a:pt x="0" y="9456"/>
                    <a:pt x="225" y="9681"/>
                    <a:pt x="496" y="9681"/>
                  </a:cubicBezTo>
                  <a:cubicBezTo>
                    <a:pt x="766" y="9681"/>
                    <a:pt x="980" y="9456"/>
                    <a:pt x="980" y="9186"/>
                  </a:cubicBezTo>
                  <a:lnTo>
                    <a:pt x="980" y="9186"/>
                  </a:lnTo>
                  <a:lnTo>
                    <a:pt x="980" y="496"/>
                  </a:lnTo>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797" name="Google Shape;797;p81"/>
            <p:cNvSpPr/>
            <p:nvPr/>
          </p:nvSpPr>
          <p:spPr>
            <a:xfrm>
              <a:off x="6350" y="3329273"/>
              <a:ext cx="1965782" cy="2184467"/>
            </a:xfrm>
            <a:custGeom>
              <a:rect b="b" l="l" r="r" t="t"/>
              <a:pathLst>
                <a:path extrusionOk="0" h="6053" w="5502">
                  <a:moveTo>
                    <a:pt x="5501" y="4722"/>
                  </a:moveTo>
                  <a:lnTo>
                    <a:pt x="5501" y="4722"/>
                  </a:lnTo>
                  <a:cubicBezTo>
                    <a:pt x="5501" y="4474"/>
                    <a:pt x="5298" y="4271"/>
                    <a:pt x="5039" y="4271"/>
                  </a:cubicBezTo>
                  <a:cubicBezTo>
                    <a:pt x="4903" y="4271"/>
                    <a:pt x="4779" y="4327"/>
                    <a:pt x="4700" y="4429"/>
                  </a:cubicBezTo>
                  <a:lnTo>
                    <a:pt x="4700" y="4429"/>
                  </a:lnTo>
                  <a:cubicBezTo>
                    <a:pt x="4328" y="4857"/>
                    <a:pt x="3821" y="5195"/>
                    <a:pt x="3021" y="5195"/>
                  </a:cubicBezTo>
                  <a:cubicBezTo>
                    <a:pt x="1781" y="5195"/>
                    <a:pt x="1015" y="4271"/>
                    <a:pt x="1015" y="3031"/>
                  </a:cubicBezTo>
                  <a:cubicBezTo>
                    <a:pt x="1015" y="1802"/>
                    <a:pt x="1781" y="868"/>
                    <a:pt x="3021" y="868"/>
                  </a:cubicBezTo>
                  <a:cubicBezTo>
                    <a:pt x="3753" y="868"/>
                    <a:pt x="4249" y="1150"/>
                    <a:pt x="4599" y="1611"/>
                  </a:cubicBezTo>
                  <a:lnTo>
                    <a:pt x="4599" y="1611"/>
                  </a:lnTo>
                  <a:cubicBezTo>
                    <a:pt x="4689" y="1735"/>
                    <a:pt x="4824" y="1802"/>
                    <a:pt x="4971" y="1802"/>
                  </a:cubicBezTo>
                  <a:cubicBezTo>
                    <a:pt x="5230" y="1802"/>
                    <a:pt x="5433" y="1600"/>
                    <a:pt x="5433" y="1351"/>
                  </a:cubicBezTo>
                  <a:cubicBezTo>
                    <a:pt x="5433" y="1229"/>
                    <a:pt x="5377" y="1127"/>
                    <a:pt x="5309" y="1037"/>
                  </a:cubicBezTo>
                  <a:lnTo>
                    <a:pt x="5309" y="1037"/>
                  </a:lnTo>
                  <a:cubicBezTo>
                    <a:pt x="4768" y="394"/>
                    <a:pt x="4058" y="0"/>
                    <a:pt x="3021" y="0"/>
                  </a:cubicBezTo>
                  <a:cubicBezTo>
                    <a:pt x="1308" y="0"/>
                    <a:pt x="0" y="1340"/>
                    <a:pt x="0" y="3031"/>
                  </a:cubicBezTo>
                  <a:cubicBezTo>
                    <a:pt x="0" y="4733"/>
                    <a:pt x="1308" y="6052"/>
                    <a:pt x="3021" y="6052"/>
                  </a:cubicBezTo>
                  <a:cubicBezTo>
                    <a:pt x="4081" y="6052"/>
                    <a:pt x="4813" y="5680"/>
                    <a:pt x="5365" y="5049"/>
                  </a:cubicBezTo>
                  <a:cubicBezTo>
                    <a:pt x="5444" y="4970"/>
                    <a:pt x="5501" y="4846"/>
                    <a:pt x="5501" y="4722"/>
                  </a:cubicBezTo>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798" name="Google Shape;798;p81"/>
            <p:cNvSpPr/>
            <p:nvPr/>
          </p:nvSpPr>
          <p:spPr>
            <a:xfrm>
              <a:off x="8762972" y="3294051"/>
              <a:ext cx="1322413" cy="2219686"/>
            </a:xfrm>
            <a:custGeom>
              <a:rect b="b" l="l" r="r" t="t"/>
              <a:pathLst>
                <a:path extrusionOk="0" h="6154" w="3653">
                  <a:moveTo>
                    <a:pt x="3302" y="226"/>
                  </a:moveTo>
                  <a:lnTo>
                    <a:pt x="3302" y="226"/>
                  </a:lnTo>
                  <a:cubicBezTo>
                    <a:pt x="3111" y="169"/>
                    <a:pt x="2908" y="136"/>
                    <a:pt x="2660" y="136"/>
                  </a:cubicBezTo>
                  <a:cubicBezTo>
                    <a:pt x="1972" y="136"/>
                    <a:pt x="1341" y="507"/>
                    <a:pt x="958" y="1218"/>
                  </a:cubicBezTo>
                  <a:cubicBezTo>
                    <a:pt x="991" y="507"/>
                    <a:pt x="991" y="507"/>
                    <a:pt x="991" y="507"/>
                  </a:cubicBezTo>
                  <a:cubicBezTo>
                    <a:pt x="980" y="507"/>
                    <a:pt x="980" y="507"/>
                    <a:pt x="980" y="507"/>
                  </a:cubicBezTo>
                  <a:cubicBezTo>
                    <a:pt x="980" y="496"/>
                    <a:pt x="991" y="496"/>
                    <a:pt x="991" y="485"/>
                  </a:cubicBezTo>
                  <a:cubicBezTo>
                    <a:pt x="991" y="215"/>
                    <a:pt x="766" y="0"/>
                    <a:pt x="495" y="0"/>
                  </a:cubicBezTo>
                  <a:cubicBezTo>
                    <a:pt x="225" y="0"/>
                    <a:pt x="0" y="215"/>
                    <a:pt x="0" y="485"/>
                  </a:cubicBezTo>
                  <a:cubicBezTo>
                    <a:pt x="0" y="496"/>
                    <a:pt x="0" y="496"/>
                    <a:pt x="0" y="507"/>
                  </a:cubicBezTo>
                  <a:lnTo>
                    <a:pt x="0" y="507"/>
                  </a:lnTo>
                  <a:cubicBezTo>
                    <a:pt x="0" y="5658"/>
                    <a:pt x="0" y="5658"/>
                    <a:pt x="0" y="5658"/>
                  </a:cubicBezTo>
                  <a:cubicBezTo>
                    <a:pt x="0" y="5928"/>
                    <a:pt x="225" y="6153"/>
                    <a:pt x="495" y="6153"/>
                  </a:cubicBezTo>
                  <a:cubicBezTo>
                    <a:pt x="766" y="6153"/>
                    <a:pt x="991" y="5928"/>
                    <a:pt x="991" y="5658"/>
                  </a:cubicBezTo>
                  <a:cubicBezTo>
                    <a:pt x="991" y="3415"/>
                    <a:pt x="991" y="3415"/>
                    <a:pt x="991" y="3415"/>
                  </a:cubicBezTo>
                  <a:cubicBezTo>
                    <a:pt x="991" y="2051"/>
                    <a:pt x="1657" y="1037"/>
                    <a:pt x="2491" y="1037"/>
                  </a:cubicBezTo>
                  <a:cubicBezTo>
                    <a:pt x="2784" y="1037"/>
                    <a:pt x="3111" y="1161"/>
                    <a:pt x="3178" y="1161"/>
                  </a:cubicBezTo>
                  <a:cubicBezTo>
                    <a:pt x="3437" y="1161"/>
                    <a:pt x="3652" y="947"/>
                    <a:pt x="3652" y="688"/>
                  </a:cubicBezTo>
                  <a:cubicBezTo>
                    <a:pt x="3652" y="462"/>
                    <a:pt x="3505" y="282"/>
                    <a:pt x="3302" y="226"/>
                  </a:cubicBezTo>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grpSp>
      <p:sp>
        <p:nvSpPr>
          <p:cNvPr id="799" name="Google Shape;799;p81"/>
          <p:cNvSpPr/>
          <p:nvPr/>
        </p:nvSpPr>
        <p:spPr>
          <a:xfrm>
            <a:off x="1036675" y="4721953"/>
            <a:ext cx="3440100" cy="160500"/>
          </a:xfrm>
          <a:prstGeom prst="rect">
            <a:avLst/>
          </a:prstGeom>
          <a:noFill/>
          <a:ln>
            <a:noFill/>
          </a:ln>
        </p:spPr>
        <p:txBody>
          <a:bodyPr anchorCtr="0" anchor="t" bIns="0" lIns="0" spcFirstLastPara="1" rIns="0" wrap="square" tIns="0">
            <a:noAutofit/>
          </a:bodyPr>
          <a:lstStyle/>
          <a:p>
            <a:pPr indent="0" lvl="0" marL="0" rtl="0" algn="l">
              <a:lnSpc>
                <a:spcPct val="80000"/>
              </a:lnSpc>
              <a:spcBef>
                <a:spcPts val="700"/>
              </a:spcBef>
              <a:spcAft>
                <a:spcPts val="0"/>
              </a:spcAft>
              <a:buClr>
                <a:srgbClr val="EFEFEF"/>
              </a:buClr>
              <a:buSzPts val="2300"/>
              <a:buFont typeface="Helvetica Neue"/>
              <a:buNone/>
            </a:pPr>
            <a:r>
              <a:rPr lang="en-US" sz="700">
                <a:solidFill>
                  <a:srgbClr val="FFFFFF"/>
                </a:solidFill>
                <a:latin typeface="Crimson Pro Medium"/>
                <a:ea typeface="Crimson Pro Medium"/>
                <a:cs typeface="Crimson Pro Medium"/>
                <a:sym typeface="Crimson Pro Medium"/>
              </a:rPr>
              <a:t>Proprietary and Confidential — Not for distribution.</a:t>
            </a:r>
            <a:endParaRPr sz="700">
              <a:solidFill>
                <a:srgbClr val="FFFFFF"/>
              </a:solidFill>
              <a:latin typeface="Crimson Pro Medium"/>
              <a:ea typeface="Crimson Pro Medium"/>
              <a:cs typeface="Crimson Pro Medium"/>
              <a:sym typeface="Crimson Pro Medium"/>
            </a:endParaRPr>
          </a:p>
        </p:txBody>
      </p:sp>
      <p:sp>
        <p:nvSpPr>
          <p:cNvPr id="800" name="Google Shape;800;p81"/>
          <p:cNvSpPr txBox="1"/>
          <p:nvPr>
            <p:ph idx="1" type="body"/>
          </p:nvPr>
        </p:nvSpPr>
        <p:spPr>
          <a:xfrm>
            <a:off x="5051325" y="1444425"/>
            <a:ext cx="3699600" cy="2301900"/>
          </a:xfrm>
          <a:prstGeom prst="rect">
            <a:avLst/>
          </a:prstGeom>
        </p:spPr>
        <p:txBody>
          <a:bodyPr anchorCtr="0" anchor="t" bIns="0" lIns="0" spcFirstLastPara="1" rIns="0" wrap="square" tIns="45700">
            <a:noAutofit/>
          </a:bodyPr>
          <a:lstStyle/>
          <a:p>
            <a:pPr indent="-355600" lvl="0" marL="457200" rtl="0" algn="l">
              <a:spcBef>
                <a:spcPts val="280"/>
              </a:spcBef>
              <a:spcAft>
                <a:spcPts val="0"/>
              </a:spcAft>
              <a:buSzPts val="2000"/>
              <a:buChar char="●"/>
            </a:pPr>
            <a:r>
              <a:rPr b="1" lang="en-US" sz="2000"/>
              <a:t>Need to reserve appointment availability for a certain group </a:t>
            </a:r>
            <a:r>
              <a:rPr lang="en-US" sz="2000"/>
              <a:t>(e.g., community group)  </a:t>
            </a:r>
            <a:endParaRPr sz="2000"/>
          </a:p>
          <a:p>
            <a:pPr indent="0" lvl="0" marL="457200" rtl="0" algn="l">
              <a:spcBef>
                <a:spcPts val="280"/>
              </a:spcBef>
              <a:spcAft>
                <a:spcPts val="0"/>
              </a:spcAft>
              <a:buNone/>
            </a:pPr>
            <a:r>
              <a:rPr lang="en-US" sz="2000"/>
              <a:t> </a:t>
            </a:r>
            <a:endParaRPr sz="2000"/>
          </a:p>
          <a:p>
            <a:pPr indent="-355600" lvl="0" marL="457200" rtl="0" algn="l">
              <a:spcBef>
                <a:spcPts val="280"/>
              </a:spcBef>
              <a:spcAft>
                <a:spcPts val="0"/>
              </a:spcAft>
              <a:buSzPts val="2000"/>
              <a:buChar char="●"/>
            </a:pPr>
            <a:r>
              <a:rPr b="1" lang="en-US" sz="2000"/>
              <a:t>Need to differentiate between different doses of a vaccine </a:t>
            </a:r>
            <a:r>
              <a:rPr lang="en-US" sz="2000"/>
              <a:t>(e.g., high-dose v. regular dose flu) </a:t>
            </a:r>
            <a:endParaRPr sz="1600"/>
          </a:p>
        </p:txBody>
      </p:sp>
      <p:sp>
        <p:nvSpPr>
          <p:cNvPr id="801" name="Google Shape;801;p81"/>
          <p:cNvSpPr txBox="1"/>
          <p:nvPr>
            <p:ph type="title"/>
          </p:nvPr>
        </p:nvSpPr>
        <p:spPr>
          <a:xfrm>
            <a:off x="457200" y="457200"/>
            <a:ext cx="3718800" cy="3786900"/>
          </a:xfrm>
          <a:prstGeom prst="rect">
            <a:avLst/>
          </a:prstGeom>
        </p:spPr>
        <p:txBody>
          <a:bodyPr anchorCtr="0" anchor="t" bIns="0" lIns="0" spcFirstLastPara="1" rIns="0" wrap="square" tIns="45700">
            <a:noAutofit/>
          </a:bodyPr>
          <a:lstStyle/>
          <a:p>
            <a:pPr indent="0" lvl="0" marL="0" rtl="0" algn="l">
              <a:spcBef>
                <a:spcPts val="0"/>
              </a:spcBef>
              <a:spcAft>
                <a:spcPts val="0"/>
              </a:spcAft>
              <a:buNone/>
            </a:pPr>
            <a:r>
              <a:rPr lang="en-US" sz="3400">
                <a:solidFill>
                  <a:srgbClr val="FFFFFF"/>
                </a:solidFill>
                <a:latin typeface="Hind Siliguri SemiBold"/>
                <a:ea typeface="Hind Siliguri SemiBold"/>
                <a:cs typeface="Hind Siliguri SemiBold"/>
                <a:sym typeface="Hind Siliguri SemiBold"/>
              </a:rPr>
              <a:t>Reasons for secondary calendars</a:t>
            </a:r>
            <a:endParaRPr sz="3400">
              <a:solidFill>
                <a:srgbClr val="FFFFFF"/>
              </a:solidFill>
              <a:latin typeface="Hind Siliguri SemiBold"/>
              <a:ea typeface="Hind Siliguri SemiBold"/>
              <a:cs typeface="Hind Siliguri SemiBold"/>
              <a:sym typeface="Hind Siliguri SemiBold"/>
            </a:endParaRPr>
          </a:p>
          <a:p>
            <a:pPr indent="0" lvl="0" marL="0" rtl="0" algn="l">
              <a:spcBef>
                <a:spcPts val="0"/>
              </a:spcBef>
              <a:spcAft>
                <a:spcPts val="0"/>
              </a:spcAft>
              <a:buNone/>
            </a:pPr>
            <a:r>
              <a:t/>
            </a:r>
            <a:endParaRPr sz="3400">
              <a:solidFill>
                <a:srgbClr val="FFFFFF"/>
              </a:solidFill>
              <a:latin typeface="Hind Siliguri SemiBold"/>
              <a:ea typeface="Hind Siliguri SemiBold"/>
              <a:cs typeface="Hind Siliguri SemiBold"/>
              <a:sym typeface="Hind Siliguri SemiBold"/>
            </a:endParaRPr>
          </a:p>
          <a:p>
            <a:pPr indent="0" lvl="0" marL="0" rtl="0" algn="l">
              <a:spcBef>
                <a:spcPts val="0"/>
              </a:spcBef>
              <a:spcAft>
                <a:spcPts val="0"/>
              </a:spcAft>
              <a:buNone/>
            </a:pPr>
            <a:r>
              <a:t/>
            </a:r>
            <a:endParaRPr sz="3400">
              <a:solidFill>
                <a:srgbClr val="FFFFFF"/>
              </a:solidFill>
              <a:latin typeface="Hind Siliguri SemiBold"/>
              <a:ea typeface="Hind Siliguri SemiBold"/>
              <a:cs typeface="Hind Siliguri SemiBold"/>
              <a:sym typeface="Hind Siliguri SemiBold"/>
            </a:endParaRPr>
          </a:p>
          <a:p>
            <a:pPr indent="0" lvl="0" marL="0" rtl="0" algn="l">
              <a:spcBef>
                <a:spcPts val="0"/>
              </a:spcBef>
              <a:spcAft>
                <a:spcPts val="0"/>
              </a:spcAft>
              <a:buNone/>
            </a:pPr>
            <a:r>
              <a:t/>
            </a:r>
            <a:endParaRPr sz="3400">
              <a:solidFill>
                <a:srgbClr val="FFFFFF"/>
              </a:solidFill>
              <a:latin typeface="Hind Siliguri SemiBold"/>
              <a:ea typeface="Hind Siliguri SemiBold"/>
              <a:cs typeface="Hind Siliguri SemiBold"/>
              <a:sym typeface="Hind Siliguri SemiBold"/>
            </a:endParaRPr>
          </a:p>
          <a:p>
            <a:pPr indent="0" lvl="0" marL="0" rtl="0" algn="l">
              <a:spcBef>
                <a:spcPts val="0"/>
              </a:spcBef>
              <a:spcAft>
                <a:spcPts val="0"/>
              </a:spcAft>
              <a:buNone/>
            </a:pPr>
            <a:r>
              <a:t/>
            </a:r>
            <a:endParaRPr sz="3400">
              <a:solidFill>
                <a:srgbClr val="FFFFFF"/>
              </a:solidFill>
              <a:latin typeface="Hind Siliguri SemiBold"/>
              <a:ea typeface="Hind Siliguri SemiBold"/>
              <a:cs typeface="Hind Siliguri SemiBold"/>
              <a:sym typeface="Hind Siliguri SemiBold"/>
            </a:endParaRPr>
          </a:p>
          <a:p>
            <a:pPr indent="0" lvl="0" marL="0" rtl="0" algn="l">
              <a:spcBef>
                <a:spcPts val="0"/>
              </a:spcBef>
              <a:spcAft>
                <a:spcPts val="0"/>
              </a:spcAft>
              <a:buNone/>
            </a:pPr>
            <a:r>
              <a:rPr lang="en-US" sz="2000" u="sng">
                <a:solidFill>
                  <a:schemeClr val="hlink"/>
                </a:solidFill>
                <a:latin typeface="Hind Siliguri SemiBold"/>
                <a:ea typeface="Hind Siliguri SemiBold"/>
                <a:cs typeface="Hind Siliguri SemiBold"/>
                <a:sym typeface="Hind Siliguri SemiBold"/>
                <a:hlinkClick r:id="rId4"/>
              </a:rPr>
              <a:t>Loom video </a:t>
            </a:r>
            <a:endParaRPr sz="2000">
              <a:solidFill>
                <a:srgbClr val="FFFFFF"/>
              </a:solidFill>
              <a:latin typeface="Hind Siliguri SemiBold"/>
              <a:ea typeface="Hind Siliguri SemiBold"/>
              <a:cs typeface="Hind Siliguri SemiBold"/>
              <a:sym typeface="Hind Siliguri SemiBo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6" name="Shape 806"/>
        <p:cNvGrpSpPr/>
        <p:nvPr/>
      </p:nvGrpSpPr>
      <p:grpSpPr>
        <a:xfrm>
          <a:off x="0" y="0"/>
          <a:ext cx="0" cy="0"/>
          <a:chOff x="0" y="0"/>
          <a:chExt cx="0" cy="0"/>
        </a:xfrm>
      </p:grpSpPr>
      <p:sp>
        <p:nvSpPr>
          <p:cNvPr id="807" name="Google Shape;807;p82"/>
          <p:cNvSpPr txBox="1"/>
          <p:nvPr>
            <p:ph type="title"/>
          </p:nvPr>
        </p:nvSpPr>
        <p:spPr>
          <a:xfrm>
            <a:off x="441175" y="537738"/>
            <a:ext cx="3772200" cy="857400"/>
          </a:xfrm>
          <a:prstGeom prst="rect">
            <a:avLst/>
          </a:prstGeom>
        </p:spPr>
        <p:txBody>
          <a:bodyPr anchorCtr="0" anchor="t" bIns="0" lIns="0" spcFirstLastPara="1" rIns="0" wrap="square" tIns="45700">
            <a:noAutofit/>
          </a:bodyPr>
          <a:lstStyle/>
          <a:p>
            <a:pPr indent="0" lvl="0" marL="0" rtl="0" algn="l">
              <a:spcBef>
                <a:spcPts val="0"/>
              </a:spcBef>
              <a:spcAft>
                <a:spcPts val="0"/>
              </a:spcAft>
              <a:buNone/>
            </a:pPr>
            <a:r>
              <a:rPr lang="en-US"/>
              <a:t>What a secondary calendar is </a:t>
            </a:r>
            <a:endParaRPr/>
          </a:p>
        </p:txBody>
      </p:sp>
      <p:sp>
        <p:nvSpPr>
          <p:cNvPr id="808" name="Google Shape;808;p82"/>
          <p:cNvSpPr txBox="1"/>
          <p:nvPr>
            <p:ph idx="12" type="sldNum"/>
          </p:nvPr>
        </p:nvSpPr>
        <p:spPr>
          <a:xfrm>
            <a:off x="8432800" y="4724400"/>
            <a:ext cx="254100" cy="1557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809" name="Google Shape;809;p82"/>
          <p:cNvSpPr txBox="1"/>
          <p:nvPr>
            <p:ph idx="1" type="body"/>
          </p:nvPr>
        </p:nvSpPr>
        <p:spPr>
          <a:xfrm>
            <a:off x="411480" y="1654750"/>
            <a:ext cx="3597900" cy="2113200"/>
          </a:xfrm>
          <a:prstGeom prst="rect">
            <a:avLst/>
          </a:prstGeom>
        </p:spPr>
        <p:txBody>
          <a:bodyPr anchorCtr="0" anchor="t" bIns="0" lIns="0" spcFirstLastPara="1" rIns="0" wrap="square" tIns="45700">
            <a:noAutofit/>
          </a:bodyPr>
          <a:lstStyle/>
          <a:p>
            <a:pPr indent="-330200" lvl="0" marL="457200" rtl="0" algn="l">
              <a:spcBef>
                <a:spcPts val="280"/>
              </a:spcBef>
              <a:spcAft>
                <a:spcPts val="0"/>
              </a:spcAft>
              <a:buSzPts val="1600"/>
              <a:buChar char="●"/>
            </a:pPr>
            <a:r>
              <a:rPr lang="en-US"/>
              <a:t>Protected availability only accessible via a private URL </a:t>
            </a:r>
            <a:endParaRPr/>
          </a:p>
          <a:p>
            <a:pPr indent="0" lvl="0" marL="457200" rtl="0" algn="l">
              <a:spcBef>
                <a:spcPts val="280"/>
              </a:spcBef>
              <a:spcAft>
                <a:spcPts val="0"/>
              </a:spcAft>
              <a:buNone/>
            </a:pPr>
            <a:r>
              <a:t/>
            </a:r>
            <a:endParaRPr/>
          </a:p>
          <a:p>
            <a:pPr indent="-330200" lvl="0" marL="457200" rtl="0" algn="l">
              <a:spcBef>
                <a:spcPts val="280"/>
              </a:spcBef>
              <a:spcAft>
                <a:spcPts val="0"/>
              </a:spcAft>
              <a:buSzPts val="1600"/>
              <a:buChar char="●"/>
            </a:pPr>
            <a:r>
              <a:rPr lang="en-US"/>
              <a:t>Those accessing appointment availability via a secondary calendar link also have access to primary calendar availability </a:t>
            </a:r>
            <a:endParaRPr/>
          </a:p>
          <a:p>
            <a:pPr indent="0" lvl="0" marL="457200" rtl="0" algn="l">
              <a:spcBef>
                <a:spcPts val="280"/>
              </a:spcBef>
              <a:spcAft>
                <a:spcPts val="0"/>
              </a:spcAft>
              <a:buNone/>
            </a:pPr>
            <a:r>
              <a:t/>
            </a:r>
            <a:endParaRPr/>
          </a:p>
          <a:p>
            <a:pPr indent="-330200" lvl="0" marL="457200" rtl="0" algn="l">
              <a:spcBef>
                <a:spcPts val="280"/>
              </a:spcBef>
              <a:spcAft>
                <a:spcPts val="0"/>
              </a:spcAft>
              <a:buSzPts val="1600"/>
              <a:buChar char="●"/>
            </a:pPr>
            <a:r>
              <a:rPr lang="en-US"/>
              <a:t>Configurable with dose-specific appointments  </a:t>
            </a:r>
            <a:endParaRPr/>
          </a:p>
        </p:txBody>
      </p:sp>
      <p:sp>
        <p:nvSpPr>
          <p:cNvPr id="810" name="Google Shape;810;p82"/>
          <p:cNvSpPr txBox="1"/>
          <p:nvPr>
            <p:ph type="title"/>
          </p:nvPr>
        </p:nvSpPr>
        <p:spPr>
          <a:xfrm>
            <a:off x="5009725" y="537738"/>
            <a:ext cx="3772200" cy="857400"/>
          </a:xfrm>
          <a:prstGeom prst="rect">
            <a:avLst/>
          </a:prstGeom>
        </p:spPr>
        <p:txBody>
          <a:bodyPr anchorCtr="0" anchor="t" bIns="0" lIns="0" spcFirstLastPara="1" rIns="0" wrap="square" tIns="45700">
            <a:noAutofit/>
          </a:bodyPr>
          <a:lstStyle/>
          <a:p>
            <a:pPr indent="0" lvl="0" marL="0" rtl="0" algn="l">
              <a:spcBef>
                <a:spcPts val="0"/>
              </a:spcBef>
              <a:spcAft>
                <a:spcPts val="0"/>
              </a:spcAft>
              <a:buNone/>
            </a:pPr>
            <a:r>
              <a:rPr lang="en-US"/>
              <a:t>What a secondary calendar is not</a:t>
            </a:r>
            <a:endParaRPr/>
          </a:p>
        </p:txBody>
      </p:sp>
      <p:sp>
        <p:nvSpPr>
          <p:cNvPr id="811" name="Google Shape;811;p82"/>
          <p:cNvSpPr txBox="1"/>
          <p:nvPr>
            <p:ph idx="1" type="body"/>
          </p:nvPr>
        </p:nvSpPr>
        <p:spPr>
          <a:xfrm>
            <a:off x="5009730" y="1654750"/>
            <a:ext cx="3597900" cy="2113200"/>
          </a:xfrm>
          <a:prstGeom prst="rect">
            <a:avLst/>
          </a:prstGeom>
        </p:spPr>
        <p:txBody>
          <a:bodyPr anchorCtr="0" anchor="t" bIns="0" lIns="0" spcFirstLastPara="1" rIns="0" wrap="square" tIns="45700">
            <a:noAutofit/>
          </a:bodyPr>
          <a:lstStyle/>
          <a:p>
            <a:pPr indent="-330200" lvl="0" marL="457200" rtl="0" algn="l">
              <a:spcBef>
                <a:spcPts val="280"/>
              </a:spcBef>
              <a:spcAft>
                <a:spcPts val="0"/>
              </a:spcAft>
              <a:buSzPts val="1600"/>
              <a:buChar char="●"/>
            </a:pPr>
            <a:r>
              <a:rPr lang="en-US"/>
              <a:t>Hidden vaccination site that only those with the private URL can see</a:t>
            </a:r>
            <a:endParaRPr/>
          </a:p>
          <a:p>
            <a:pPr indent="0" lvl="0" marL="457200" rtl="0" algn="l">
              <a:spcBef>
                <a:spcPts val="280"/>
              </a:spcBef>
              <a:spcAft>
                <a:spcPts val="0"/>
              </a:spcAft>
              <a:buNone/>
            </a:pPr>
            <a:r>
              <a:rPr lang="en-US"/>
              <a:t> </a:t>
            </a:r>
            <a:endParaRPr/>
          </a:p>
          <a:p>
            <a:pPr indent="-330200" lvl="0" marL="457200" rtl="0" algn="l">
              <a:spcBef>
                <a:spcPts val="280"/>
              </a:spcBef>
              <a:spcAft>
                <a:spcPts val="0"/>
              </a:spcAft>
              <a:buSzPts val="1600"/>
              <a:buChar char="●"/>
            </a:pPr>
            <a:r>
              <a:rPr lang="en-US"/>
              <a:t>Reserved availability for multiple doses of a multi-dose vaccine (e.g., COVID) </a:t>
            </a:r>
            <a:r>
              <a:rPr lang="en-US"/>
              <a:t>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6" name="Shape 816"/>
        <p:cNvGrpSpPr/>
        <p:nvPr/>
      </p:nvGrpSpPr>
      <p:grpSpPr>
        <a:xfrm>
          <a:off x="0" y="0"/>
          <a:ext cx="0" cy="0"/>
          <a:chOff x="0" y="0"/>
          <a:chExt cx="0" cy="0"/>
        </a:xfrm>
      </p:grpSpPr>
      <p:pic>
        <p:nvPicPr>
          <p:cNvPr id="817" name="Google Shape;817;p83"/>
          <p:cNvPicPr preferRelativeResize="0"/>
          <p:nvPr/>
        </p:nvPicPr>
        <p:blipFill>
          <a:blip r:embed="rId3">
            <a:alphaModFix/>
          </a:blip>
          <a:stretch>
            <a:fillRect/>
          </a:stretch>
        </p:blipFill>
        <p:spPr>
          <a:xfrm>
            <a:off x="3823600" y="1090518"/>
            <a:ext cx="4863301" cy="4276083"/>
          </a:xfrm>
          <a:prstGeom prst="rect">
            <a:avLst/>
          </a:prstGeom>
          <a:noFill/>
          <a:ln>
            <a:noFill/>
          </a:ln>
          <a:effectLst>
            <a:outerShdw blurRad="57150" rotWithShape="0" algn="bl" dir="5400000" dist="19050">
              <a:srgbClr val="000000">
                <a:alpha val="50000"/>
              </a:srgbClr>
            </a:outerShdw>
          </a:effectLst>
        </p:spPr>
      </p:pic>
      <p:sp>
        <p:nvSpPr>
          <p:cNvPr id="818" name="Google Shape;818;p83"/>
          <p:cNvSpPr txBox="1"/>
          <p:nvPr>
            <p:ph type="title"/>
          </p:nvPr>
        </p:nvSpPr>
        <p:spPr>
          <a:xfrm>
            <a:off x="457200" y="304800"/>
            <a:ext cx="8229600" cy="857400"/>
          </a:xfrm>
          <a:prstGeom prst="rect">
            <a:avLst/>
          </a:prstGeom>
        </p:spPr>
        <p:txBody>
          <a:bodyPr anchorCtr="0" anchor="t" bIns="0" lIns="0" spcFirstLastPara="1" rIns="0" wrap="square" tIns="45700">
            <a:noAutofit/>
          </a:bodyPr>
          <a:lstStyle/>
          <a:p>
            <a:pPr indent="0" lvl="0" marL="0" rtl="0" algn="l">
              <a:spcBef>
                <a:spcPts val="0"/>
              </a:spcBef>
              <a:spcAft>
                <a:spcPts val="0"/>
              </a:spcAft>
              <a:buNone/>
            </a:pPr>
            <a:r>
              <a:rPr lang="en-US"/>
              <a:t>Add a secondary calendar</a:t>
            </a:r>
            <a:endParaRPr/>
          </a:p>
        </p:txBody>
      </p:sp>
      <p:sp>
        <p:nvSpPr>
          <p:cNvPr id="819" name="Google Shape;819;p83"/>
          <p:cNvSpPr txBox="1"/>
          <p:nvPr>
            <p:ph idx="12" type="sldNum"/>
          </p:nvPr>
        </p:nvSpPr>
        <p:spPr>
          <a:xfrm>
            <a:off x="8432800" y="4724400"/>
            <a:ext cx="254100" cy="1557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820" name="Google Shape;820;p83"/>
          <p:cNvSpPr txBox="1"/>
          <p:nvPr>
            <p:ph idx="1" type="body"/>
          </p:nvPr>
        </p:nvSpPr>
        <p:spPr>
          <a:xfrm>
            <a:off x="486900" y="1242925"/>
            <a:ext cx="2446500" cy="3236100"/>
          </a:xfrm>
          <a:prstGeom prst="rect">
            <a:avLst/>
          </a:prstGeom>
        </p:spPr>
        <p:txBody>
          <a:bodyPr anchorCtr="0" anchor="t" bIns="0" lIns="0" spcFirstLastPara="1" rIns="0" wrap="square" tIns="45700">
            <a:noAutofit/>
          </a:bodyPr>
          <a:lstStyle/>
          <a:p>
            <a:pPr indent="0" lvl="0" marL="0" rtl="0" algn="l">
              <a:lnSpc>
                <a:spcPct val="100000"/>
              </a:lnSpc>
              <a:spcBef>
                <a:spcPts val="280"/>
              </a:spcBef>
              <a:spcAft>
                <a:spcPts val="0"/>
              </a:spcAft>
              <a:buNone/>
            </a:pPr>
            <a:r>
              <a:rPr lang="en-US"/>
              <a:t>In addition to the default “Primary” calendar, Site Schedulers can choose to create additional </a:t>
            </a:r>
            <a:r>
              <a:rPr b="1" lang="en-US"/>
              <a:t>secondary calendars</a:t>
            </a:r>
            <a:r>
              <a:rPr lang="en-US"/>
              <a: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pic>
        <p:nvPicPr>
          <p:cNvPr id="390" name="Google Shape;390;p48"/>
          <p:cNvPicPr preferRelativeResize="0"/>
          <p:nvPr/>
        </p:nvPicPr>
        <p:blipFill rotWithShape="1">
          <a:blip r:embed="rId3">
            <a:alphaModFix/>
          </a:blip>
          <a:srcRect b="0" l="18394" r="22346" t="0"/>
          <a:stretch/>
        </p:blipFill>
        <p:spPr>
          <a:xfrm>
            <a:off x="4" y="0"/>
            <a:ext cx="4571996" cy="5142245"/>
          </a:xfrm>
          <a:prstGeom prst="rect">
            <a:avLst/>
          </a:prstGeom>
          <a:noFill/>
          <a:ln>
            <a:noFill/>
          </a:ln>
        </p:spPr>
      </p:pic>
      <p:sp>
        <p:nvSpPr>
          <p:cNvPr id="391" name="Google Shape;391;p48"/>
          <p:cNvSpPr/>
          <p:nvPr/>
        </p:nvSpPr>
        <p:spPr>
          <a:xfrm>
            <a:off x="6000" y="350"/>
            <a:ext cx="4560000" cy="5142300"/>
          </a:xfrm>
          <a:prstGeom prst="rect">
            <a:avLst/>
          </a:prstGeom>
          <a:solidFill>
            <a:srgbClr val="93A5BF">
              <a:alpha val="474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48"/>
          <p:cNvSpPr txBox="1"/>
          <p:nvPr>
            <p:ph type="title"/>
          </p:nvPr>
        </p:nvSpPr>
        <p:spPr>
          <a:xfrm>
            <a:off x="457200" y="457200"/>
            <a:ext cx="3718800" cy="3786900"/>
          </a:xfrm>
          <a:prstGeom prst="rect">
            <a:avLst/>
          </a:prstGeom>
        </p:spPr>
        <p:txBody>
          <a:bodyPr anchorCtr="0" anchor="t" bIns="0" lIns="0" spcFirstLastPara="1" rIns="0" wrap="square" tIns="45700">
            <a:noAutofit/>
          </a:bodyPr>
          <a:lstStyle/>
          <a:p>
            <a:pPr indent="0" lvl="0" marL="0" rtl="0" algn="l">
              <a:spcBef>
                <a:spcPts val="0"/>
              </a:spcBef>
              <a:spcAft>
                <a:spcPts val="0"/>
              </a:spcAft>
              <a:buNone/>
            </a:pPr>
            <a:r>
              <a:rPr lang="en-US" sz="3400">
                <a:solidFill>
                  <a:srgbClr val="FFFFFF"/>
                </a:solidFill>
                <a:latin typeface="Hind Siliguri SemiBold"/>
                <a:ea typeface="Hind Siliguri SemiBold"/>
                <a:cs typeface="Hind Siliguri SemiBold"/>
                <a:sym typeface="Hind Siliguri SemiBold"/>
              </a:rPr>
              <a:t>Reasons for retroactively adding data</a:t>
            </a:r>
            <a:endParaRPr sz="3400">
              <a:solidFill>
                <a:srgbClr val="FFFFFF"/>
              </a:solidFill>
              <a:latin typeface="Hind Siliguri SemiBold"/>
              <a:ea typeface="Hind Siliguri SemiBold"/>
              <a:cs typeface="Hind Siliguri SemiBold"/>
              <a:sym typeface="Hind Siliguri SemiBold"/>
            </a:endParaRPr>
          </a:p>
          <a:p>
            <a:pPr indent="0" lvl="0" marL="0" rtl="0" algn="l">
              <a:spcBef>
                <a:spcPts val="0"/>
              </a:spcBef>
              <a:spcAft>
                <a:spcPts val="0"/>
              </a:spcAft>
              <a:buNone/>
            </a:pPr>
            <a:r>
              <a:t/>
            </a:r>
            <a:endParaRPr sz="3400">
              <a:solidFill>
                <a:srgbClr val="FFFFFF"/>
              </a:solidFill>
              <a:latin typeface="Hind Siliguri SemiBold"/>
              <a:ea typeface="Hind Siliguri SemiBold"/>
              <a:cs typeface="Hind Siliguri SemiBold"/>
              <a:sym typeface="Hind Siliguri SemiBold"/>
            </a:endParaRPr>
          </a:p>
          <a:p>
            <a:pPr indent="0" lvl="0" marL="0" rtl="0" algn="l">
              <a:spcBef>
                <a:spcPts val="0"/>
              </a:spcBef>
              <a:spcAft>
                <a:spcPts val="0"/>
              </a:spcAft>
              <a:buNone/>
            </a:pPr>
            <a:r>
              <a:t/>
            </a:r>
            <a:endParaRPr sz="3400">
              <a:solidFill>
                <a:srgbClr val="FFFFFF"/>
              </a:solidFill>
              <a:latin typeface="Hind Siliguri SemiBold"/>
              <a:ea typeface="Hind Siliguri SemiBold"/>
              <a:cs typeface="Hind Siliguri SemiBold"/>
              <a:sym typeface="Hind Siliguri SemiBold"/>
            </a:endParaRPr>
          </a:p>
          <a:p>
            <a:pPr indent="0" lvl="0" marL="0" rtl="0" algn="l">
              <a:spcBef>
                <a:spcPts val="0"/>
              </a:spcBef>
              <a:spcAft>
                <a:spcPts val="0"/>
              </a:spcAft>
              <a:buNone/>
            </a:pPr>
            <a:r>
              <a:t/>
            </a:r>
            <a:endParaRPr sz="3400">
              <a:solidFill>
                <a:srgbClr val="FFFFFF"/>
              </a:solidFill>
              <a:latin typeface="Hind Siliguri SemiBold"/>
              <a:ea typeface="Hind Siliguri SemiBold"/>
              <a:cs typeface="Hind Siliguri SemiBold"/>
              <a:sym typeface="Hind Siliguri SemiBold"/>
            </a:endParaRPr>
          </a:p>
          <a:p>
            <a:pPr indent="0" lvl="0" marL="0" rtl="0" algn="l">
              <a:spcBef>
                <a:spcPts val="0"/>
              </a:spcBef>
              <a:spcAft>
                <a:spcPts val="0"/>
              </a:spcAft>
              <a:buNone/>
            </a:pPr>
            <a:r>
              <a:t/>
            </a:r>
            <a:endParaRPr sz="3400">
              <a:solidFill>
                <a:srgbClr val="FFFFFF"/>
              </a:solidFill>
              <a:latin typeface="Hind Siliguri SemiBold"/>
              <a:ea typeface="Hind Siliguri SemiBold"/>
              <a:cs typeface="Hind Siliguri SemiBold"/>
              <a:sym typeface="Hind Siliguri SemiBold"/>
            </a:endParaRPr>
          </a:p>
          <a:p>
            <a:pPr indent="0" lvl="0" marL="0" rtl="0" algn="l">
              <a:spcBef>
                <a:spcPts val="0"/>
              </a:spcBef>
              <a:spcAft>
                <a:spcPts val="0"/>
              </a:spcAft>
              <a:buNone/>
            </a:pPr>
            <a:r>
              <a:rPr lang="en-US" sz="2000" u="sng">
                <a:solidFill>
                  <a:schemeClr val="hlink"/>
                </a:solidFill>
                <a:latin typeface="Hind Siliguri SemiBold"/>
                <a:ea typeface="Hind Siliguri SemiBold"/>
                <a:cs typeface="Hind Siliguri SemiBold"/>
                <a:sym typeface="Hind Siliguri SemiBold"/>
                <a:hlinkClick r:id="rId4"/>
              </a:rPr>
              <a:t>Loom video</a:t>
            </a:r>
            <a:r>
              <a:rPr lang="en-US" sz="3400">
                <a:solidFill>
                  <a:srgbClr val="FFFFFF"/>
                </a:solidFill>
                <a:latin typeface="Hind Siliguri SemiBold"/>
                <a:ea typeface="Hind Siliguri SemiBold"/>
                <a:cs typeface="Hind Siliguri SemiBold"/>
                <a:sym typeface="Hind Siliguri SemiBold"/>
              </a:rPr>
              <a:t> </a:t>
            </a:r>
            <a:endParaRPr sz="3400">
              <a:solidFill>
                <a:srgbClr val="FFFFFF"/>
              </a:solidFill>
              <a:latin typeface="Hind Siliguri SemiBold"/>
              <a:ea typeface="Hind Siliguri SemiBold"/>
              <a:cs typeface="Hind Siliguri SemiBold"/>
              <a:sym typeface="Hind Siliguri SemiBold"/>
            </a:endParaRPr>
          </a:p>
        </p:txBody>
      </p:sp>
      <p:sp>
        <p:nvSpPr>
          <p:cNvPr id="393" name="Google Shape;393;p48"/>
          <p:cNvSpPr txBox="1"/>
          <p:nvPr>
            <p:ph idx="12" type="sldNum"/>
          </p:nvPr>
        </p:nvSpPr>
        <p:spPr>
          <a:xfrm>
            <a:off x="8432800" y="4724400"/>
            <a:ext cx="254100" cy="1557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grpSp>
        <p:nvGrpSpPr>
          <p:cNvPr id="394" name="Google Shape;394;p48"/>
          <p:cNvGrpSpPr/>
          <p:nvPr/>
        </p:nvGrpSpPr>
        <p:grpSpPr>
          <a:xfrm>
            <a:off x="457200" y="4722901"/>
            <a:ext cx="447509" cy="163669"/>
            <a:chOff x="6350" y="2025650"/>
            <a:chExt cx="10079035" cy="3629025"/>
          </a:xfrm>
        </p:grpSpPr>
        <p:sp>
          <p:nvSpPr>
            <p:cNvPr id="395" name="Google Shape;395;p48"/>
            <p:cNvSpPr/>
            <p:nvPr/>
          </p:nvSpPr>
          <p:spPr>
            <a:xfrm>
              <a:off x="7654982" y="4456741"/>
              <a:ext cx="571862" cy="775135"/>
            </a:xfrm>
            <a:custGeom>
              <a:rect b="b" l="l" r="r" t="t"/>
              <a:pathLst>
                <a:path extrusionOk="0" h="2176" w="1602">
                  <a:moveTo>
                    <a:pt x="0" y="1476"/>
                  </a:moveTo>
                  <a:lnTo>
                    <a:pt x="0" y="1476"/>
                  </a:lnTo>
                  <a:cubicBezTo>
                    <a:pt x="699" y="2175"/>
                    <a:pt x="699" y="2175"/>
                    <a:pt x="699" y="2175"/>
                  </a:cubicBezTo>
                  <a:cubicBezTo>
                    <a:pt x="1296" y="1567"/>
                    <a:pt x="1601" y="789"/>
                    <a:pt x="1601" y="0"/>
                  </a:cubicBezTo>
                  <a:cubicBezTo>
                    <a:pt x="620" y="0"/>
                    <a:pt x="620" y="0"/>
                    <a:pt x="620" y="0"/>
                  </a:cubicBezTo>
                  <a:cubicBezTo>
                    <a:pt x="620" y="530"/>
                    <a:pt x="417" y="1071"/>
                    <a:pt x="0" y="1476"/>
                  </a:cubicBezTo>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396" name="Google Shape;396;p48"/>
            <p:cNvSpPr/>
            <p:nvPr/>
          </p:nvSpPr>
          <p:spPr>
            <a:xfrm>
              <a:off x="7118874" y="3329273"/>
              <a:ext cx="786311" cy="563736"/>
            </a:xfrm>
            <a:custGeom>
              <a:rect b="b" l="l" r="r" t="t"/>
              <a:pathLst>
                <a:path extrusionOk="0" h="1600" w="2177">
                  <a:moveTo>
                    <a:pt x="1477" y="1599"/>
                  </a:moveTo>
                  <a:lnTo>
                    <a:pt x="1477" y="1599"/>
                  </a:lnTo>
                  <a:lnTo>
                    <a:pt x="1477" y="1599"/>
                  </a:lnTo>
                  <a:cubicBezTo>
                    <a:pt x="2176" y="901"/>
                    <a:pt x="2176" y="901"/>
                    <a:pt x="2176" y="901"/>
                  </a:cubicBezTo>
                  <a:lnTo>
                    <a:pt x="2176" y="901"/>
                  </a:lnTo>
                  <a:cubicBezTo>
                    <a:pt x="1579" y="304"/>
                    <a:pt x="789" y="0"/>
                    <a:pt x="0" y="0"/>
                  </a:cubicBezTo>
                  <a:cubicBezTo>
                    <a:pt x="0" y="992"/>
                    <a:pt x="0" y="992"/>
                    <a:pt x="0" y="992"/>
                  </a:cubicBezTo>
                  <a:cubicBezTo>
                    <a:pt x="541" y="992"/>
                    <a:pt x="1071" y="1195"/>
                    <a:pt x="1477" y="1599"/>
                  </a:cubicBezTo>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397" name="Google Shape;397;p48"/>
            <p:cNvSpPr/>
            <p:nvPr/>
          </p:nvSpPr>
          <p:spPr>
            <a:xfrm>
              <a:off x="7654982" y="3646385"/>
              <a:ext cx="571862" cy="810353"/>
            </a:xfrm>
            <a:custGeom>
              <a:rect b="b" l="l" r="r" t="t"/>
              <a:pathLst>
                <a:path extrusionOk="0" h="2176" w="1602">
                  <a:moveTo>
                    <a:pt x="699" y="0"/>
                  </a:moveTo>
                  <a:lnTo>
                    <a:pt x="699" y="0"/>
                  </a:lnTo>
                  <a:cubicBezTo>
                    <a:pt x="0" y="698"/>
                    <a:pt x="0" y="698"/>
                    <a:pt x="0" y="698"/>
                  </a:cubicBezTo>
                  <a:cubicBezTo>
                    <a:pt x="417" y="1104"/>
                    <a:pt x="620" y="1634"/>
                    <a:pt x="620" y="2175"/>
                  </a:cubicBezTo>
                  <a:cubicBezTo>
                    <a:pt x="1601" y="2175"/>
                    <a:pt x="1601" y="2175"/>
                    <a:pt x="1601" y="2175"/>
                  </a:cubicBezTo>
                  <a:cubicBezTo>
                    <a:pt x="1601" y="1386"/>
                    <a:pt x="1296" y="597"/>
                    <a:pt x="699" y="0"/>
                  </a:cubicBezTo>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398" name="Google Shape;398;p48"/>
            <p:cNvSpPr/>
            <p:nvPr/>
          </p:nvSpPr>
          <p:spPr>
            <a:xfrm>
              <a:off x="5903671" y="3646385"/>
              <a:ext cx="2001510" cy="2008290"/>
            </a:xfrm>
            <a:custGeom>
              <a:rect b="b" l="l" r="r" t="t"/>
              <a:pathLst>
                <a:path extrusionOk="0" h="5546" w="5547">
                  <a:moveTo>
                    <a:pt x="1894" y="3651"/>
                  </a:moveTo>
                  <a:lnTo>
                    <a:pt x="1894" y="3651"/>
                  </a:lnTo>
                  <a:cubicBezTo>
                    <a:pt x="1082" y="2840"/>
                    <a:pt x="1082" y="1510"/>
                    <a:pt x="1894" y="698"/>
                  </a:cubicBezTo>
                  <a:cubicBezTo>
                    <a:pt x="1206" y="0"/>
                    <a:pt x="1206" y="0"/>
                    <a:pt x="1206" y="0"/>
                  </a:cubicBezTo>
                  <a:cubicBezTo>
                    <a:pt x="0" y="1206"/>
                    <a:pt x="0" y="3144"/>
                    <a:pt x="1206" y="4350"/>
                  </a:cubicBezTo>
                  <a:cubicBezTo>
                    <a:pt x="2401" y="5545"/>
                    <a:pt x="4351" y="5545"/>
                    <a:pt x="5546" y="4350"/>
                  </a:cubicBezTo>
                  <a:cubicBezTo>
                    <a:pt x="4847" y="3651"/>
                    <a:pt x="4847" y="3651"/>
                    <a:pt x="4847" y="3651"/>
                  </a:cubicBezTo>
                  <a:cubicBezTo>
                    <a:pt x="4036" y="4463"/>
                    <a:pt x="2716" y="4463"/>
                    <a:pt x="1894" y="3651"/>
                  </a:cubicBezTo>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399" name="Google Shape;399;p48"/>
            <p:cNvSpPr/>
            <p:nvPr/>
          </p:nvSpPr>
          <p:spPr>
            <a:xfrm>
              <a:off x="6332566" y="3329273"/>
              <a:ext cx="786306" cy="563736"/>
            </a:xfrm>
            <a:custGeom>
              <a:rect b="b" l="l" r="r" t="t"/>
              <a:pathLst>
                <a:path extrusionOk="0" h="1600" w="2165">
                  <a:moveTo>
                    <a:pt x="2164" y="992"/>
                  </a:moveTo>
                  <a:lnTo>
                    <a:pt x="2164" y="992"/>
                  </a:lnTo>
                  <a:cubicBezTo>
                    <a:pt x="2164" y="0"/>
                    <a:pt x="2164" y="0"/>
                    <a:pt x="2164" y="0"/>
                  </a:cubicBezTo>
                  <a:cubicBezTo>
                    <a:pt x="1387" y="0"/>
                    <a:pt x="598" y="304"/>
                    <a:pt x="0" y="901"/>
                  </a:cubicBezTo>
                  <a:cubicBezTo>
                    <a:pt x="688" y="1599"/>
                    <a:pt x="688" y="1599"/>
                    <a:pt x="688" y="1599"/>
                  </a:cubicBezTo>
                  <a:cubicBezTo>
                    <a:pt x="1094" y="1195"/>
                    <a:pt x="1635" y="992"/>
                    <a:pt x="2164" y="992"/>
                  </a:cubicBezTo>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400" name="Google Shape;400;p48"/>
            <p:cNvSpPr/>
            <p:nvPr/>
          </p:nvSpPr>
          <p:spPr>
            <a:xfrm>
              <a:off x="2258061" y="3329273"/>
              <a:ext cx="2323172" cy="2325401"/>
            </a:xfrm>
            <a:custGeom>
              <a:rect b="b" l="l" r="r" t="t"/>
              <a:pathLst>
                <a:path extrusionOk="0" h="6447" w="6449">
                  <a:moveTo>
                    <a:pt x="5546" y="901"/>
                  </a:moveTo>
                  <a:lnTo>
                    <a:pt x="5546" y="901"/>
                  </a:lnTo>
                  <a:lnTo>
                    <a:pt x="5546" y="901"/>
                  </a:lnTo>
                  <a:cubicBezTo>
                    <a:pt x="4948" y="304"/>
                    <a:pt x="4159" y="0"/>
                    <a:pt x="3371" y="0"/>
                  </a:cubicBezTo>
                  <a:cubicBezTo>
                    <a:pt x="2593" y="0"/>
                    <a:pt x="1804" y="304"/>
                    <a:pt x="1206" y="901"/>
                  </a:cubicBezTo>
                  <a:cubicBezTo>
                    <a:pt x="0" y="2107"/>
                    <a:pt x="0" y="4045"/>
                    <a:pt x="1206" y="5251"/>
                  </a:cubicBezTo>
                  <a:cubicBezTo>
                    <a:pt x="2401" y="6446"/>
                    <a:pt x="4351" y="6446"/>
                    <a:pt x="5546" y="5251"/>
                  </a:cubicBezTo>
                  <a:cubicBezTo>
                    <a:pt x="6143" y="4643"/>
                    <a:pt x="6448" y="3865"/>
                    <a:pt x="6448" y="3076"/>
                  </a:cubicBezTo>
                  <a:cubicBezTo>
                    <a:pt x="6448" y="2287"/>
                    <a:pt x="6143" y="1498"/>
                    <a:pt x="5546" y="901"/>
                  </a:cubicBezTo>
                  <a:close/>
                  <a:moveTo>
                    <a:pt x="1894" y="4552"/>
                  </a:moveTo>
                  <a:lnTo>
                    <a:pt x="1894" y="4552"/>
                  </a:lnTo>
                  <a:cubicBezTo>
                    <a:pt x="1082" y="3741"/>
                    <a:pt x="1082" y="2411"/>
                    <a:pt x="1894" y="1599"/>
                  </a:cubicBezTo>
                  <a:cubicBezTo>
                    <a:pt x="2300" y="1195"/>
                    <a:pt x="2841" y="992"/>
                    <a:pt x="3371" y="992"/>
                  </a:cubicBezTo>
                  <a:cubicBezTo>
                    <a:pt x="3912" y="992"/>
                    <a:pt x="4441" y="1195"/>
                    <a:pt x="4847" y="1599"/>
                  </a:cubicBezTo>
                  <a:lnTo>
                    <a:pt x="4847" y="1599"/>
                  </a:lnTo>
                  <a:cubicBezTo>
                    <a:pt x="5253" y="2005"/>
                    <a:pt x="5467" y="2535"/>
                    <a:pt x="5467" y="3076"/>
                  </a:cubicBezTo>
                  <a:cubicBezTo>
                    <a:pt x="5467" y="3606"/>
                    <a:pt x="5253" y="4147"/>
                    <a:pt x="4847" y="4552"/>
                  </a:cubicBezTo>
                  <a:cubicBezTo>
                    <a:pt x="4035" y="5364"/>
                    <a:pt x="2705" y="5364"/>
                    <a:pt x="1894" y="455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401" name="Google Shape;401;p48"/>
            <p:cNvSpPr/>
            <p:nvPr/>
          </p:nvSpPr>
          <p:spPr>
            <a:xfrm>
              <a:off x="5117363" y="2025650"/>
              <a:ext cx="357413" cy="3488086"/>
            </a:xfrm>
            <a:custGeom>
              <a:rect b="b" l="l" r="r" t="t"/>
              <a:pathLst>
                <a:path extrusionOk="0" h="9682" w="981">
                  <a:moveTo>
                    <a:pt x="980" y="496"/>
                  </a:moveTo>
                  <a:lnTo>
                    <a:pt x="980" y="496"/>
                  </a:lnTo>
                  <a:lnTo>
                    <a:pt x="980" y="496"/>
                  </a:lnTo>
                  <a:cubicBezTo>
                    <a:pt x="980" y="214"/>
                    <a:pt x="766" y="0"/>
                    <a:pt x="496" y="0"/>
                  </a:cubicBezTo>
                  <a:cubicBezTo>
                    <a:pt x="225" y="0"/>
                    <a:pt x="0" y="214"/>
                    <a:pt x="0" y="496"/>
                  </a:cubicBezTo>
                  <a:cubicBezTo>
                    <a:pt x="0" y="9186"/>
                    <a:pt x="0" y="9186"/>
                    <a:pt x="0" y="9186"/>
                  </a:cubicBezTo>
                  <a:cubicBezTo>
                    <a:pt x="0" y="9456"/>
                    <a:pt x="225" y="9681"/>
                    <a:pt x="496" y="9681"/>
                  </a:cubicBezTo>
                  <a:cubicBezTo>
                    <a:pt x="766" y="9681"/>
                    <a:pt x="980" y="9456"/>
                    <a:pt x="980" y="9186"/>
                  </a:cubicBezTo>
                  <a:lnTo>
                    <a:pt x="980" y="9186"/>
                  </a:lnTo>
                  <a:lnTo>
                    <a:pt x="980" y="496"/>
                  </a:lnTo>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402" name="Google Shape;402;p48"/>
            <p:cNvSpPr/>
            <p:nvPr/>
          </p:nvSpPr>
          <p:spPr>
            <a:xfrm>
              <a:off x="6350" y="3329273"/>
              <a:ext cx="1965782" cy="2184467"/>
            </a:xfrm>
            <a:custGeom>
              <a:rect b="b" l="l" r="r" t="t"/>
              <a:pathLst>
                <a:path extrusionOk="0" h="6053" w="5502">
                  <a:moveTo>
                    <a:pt x="5501" y="4722"/>
                  </a:moveTo>
                  <a:lnTo>
                    <a:pt x="5501" y="4722"/>
                  </a:lnTo>
                  <a:cubicBezTo>
                    <a:pt x="5501" y="4474"/>
                    <a:pt x="5298" y="4271"/>
                    <a:pt x="5039" y="4271"/>
                  </a:cubicBezTo>
                  <a:cubicBezTo>
                    <a:pt x="4903" y="4271"/>
                    <a:pt x="4779" y="4327"/>
                    <a:pt x="4700" y="4429"/>
                  </a:cubicBezTo>
                  <a:lnTo>
                    <a:pt x="4700" y="4429"/>
                  </a:lnTo>
                  <a:cubicBezTo>
                    <a:pt x="4328" y="4857"/>
                    <a:pt x="3821" y="5195"/>
                    <a:pt x="3021" y="5195"/>
                  </a:cubicBezTo>
                  <a:cubicBezTo>
                    <a:pt x="1781" y="5195"/>
                    <a:pt x="1015" y="4271"/>
                    <a:pt x="1015" y="3031"/>
                  </a:cubicBezTo>
                  <a:cubicBezTo>
                    <a:pt x="1015" y="1802"/>
                    <a:pt x="1781" y="868"/>
                    <a:pt x="3021" y="868"/>
                  </a:cubicBezTo>
                  <a:cubicBezTo>
                    <a:pt x="3753" y="868"/>
                    <a:pt x="4249" y="1150"/>
                    <a:pt x="4599" y="1611"/>
                  </a:cubicBezTo>
                  <a:lnTo>
                    <a:pt x="4599" y="1611"/>
                  </a:lnTo>
                  <a:cubicBezTo>
                    <a:pt x="4689" y="1735"/>
                    <a:pt x="4824" y="1802"/>
                    <a:pt x="4971" y="1802"/>
                  </a:cubicBezTo>
                  <a:cubicBezTo>
                    <a:pt x="5230" y="1802"/>
                    <a:pt x="5433" y="1600"/>
                    <a:pt x="5433" y="1351"/>
                  </a:cubicBezTo>
                  <a:cubicBezTo>
                    <a:pt x="5433" y="1229"/>
                    <a:pt x="5377" y="1127"/>
                    <a:pt x="5309" y="1037"/>
                  </a:cubicBezTo>
                  <a:lnTo>
                    <a:pt x="5309" y="1037"/>
                  </a:lnTo>
                  <a:cubicBezTo>
                    <a:pt x="4768" y="394"/>
                    <a:pt x="4058" y="0"/>
                    <a:pt x="3021" y="0"/>
                  </a:cubicBezTo>
                  <a:cubicBezTo>
                    <a:pt x="1308" y="0"/>
                    <a:pt x="0" y="1340"/>
                    <a:pt x="0" y="3031"/>
                  </a:cubicBezTo>
                  <a:cubicBezTo>
                    <a:pt x="0" y="4733"/>
                    <a:pt x="1308" y="6052"/>
                    <a:pt x="3021" y="6052"/>
                  </a:cubicBezTo>
                  <a:cubicBezTo>
                    <a:pt x="4081" y="6052"/>
                    <a:pt x="4813" y="5680"/>
                    <a:pt x="5365" y="5049"/>
                  </a:cubicBezTo>
                  <a:cubicBezTo>
                    <a:pt x="5444" y="4970"/>
                    <a:pt x="5501" y="4846"/>
                    <a:pt x="5501" y="4722"/>
                  </a:cubicBezTo>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403" name="Google Shape;403;p48"/>
            <p:cNvSpPr/>
            <p:nvPr/>
          </p:nvSpPr>
          <p:spPr>
            <a:xfrm>
              <a:off x="8762972" y="3294051"/>
              <a:ext cx="1322413" cy="2219686"/>
            </a:xfrm>
            <a:custGeom>
              <a:rect b="b" l="l" r="r" t="t"/>
              <a:pathLst>
                <a:path extrusionOk="0" h="6154" w="3653">
                  <a:moveTo>
                    <a:pt x="3302" y="226"/>
                  </a:moveTo>
                  <a:lnTo>
                    <a:pt x="3302" y="226"/>
                  </a:lnTo>
                  <a:cubicBezTo>
                    <a:pt x="3111" y="169"/>
                    <a:pt x="2908" y="136"/>
                    <a:pt x="2660" y="136"/>
                  </a:cubicBezTo>
                  <a:cubicBezTo>
                    <a:pt x="1972" y="136"/>
                    <a:pt x="1341" y="507"/>
                    <a:pt x="958" y="1218"/>
                  </a:cubicBezTo>
                  <a:cubicBezTo>
                    <a:pt x="991" y="507"/>
                    <a:pt x="991" y="507"/>
                    <a:pt x="991" y="507"/>
                  </a:cubicBezTo>
                  <a:cubicBezTo>
                    <a:pt x="980" y="507"/>
                    <a:pt x="980" y="507"/>
                    <a:pt x="980" y="507"/>
                  </a:cubicBezTo>
                  <a:cubicBezTo>
                    <a:pt x="980" y="496"/>
                    <a:pt x="991" y="496"/>
                    <a:pt x="991" y="485"/>
                  </a:cubicBezTo>
                  <a:cubicBezTo>
                    <a:pt x="991" y="215"/>
                    <a:pt x="766" y="0"/>
                    <a:pt x="495" y="0"/>
                  </a:cubicBezTo>
                  <a:cubicBezTo>
                    <a:pt x="225" y="0"/>
                    <a:pt x="0" y="215"/>
                    <a:pt x="0" y="485"/>
                  </a:cubicBezTo>
                  <a:cubicBezTo>
                    <a:pt x="0" y="496"/>
                    <a:pt x="0" y="496"/>
                    <a:pt x="0" y="507"/>
                  </a:cubicBezTo>
                  <a:lnTo>
                    <a:pt x="0" y="507"/>
                  </a:lnTo>
                  <a:cubicBezTo>
                    <a:pt x="0" y="5658"/>
                    <a:pt x="0" y="5658"/>
                    <a:pt x="0" y="5658"/>
                  </a:cubicBezTo>
                  <a:cubicBezTo>
                    <a:pt x="0" y="5928"/>
                    <a:pt x="225" y="6153"/>
                    <a:pt x="495" y="6153"/>
                  </a:cubicBezTo>
                  <a:cubicBezTo>
                    <a:pt x="766" y="6153"/>
                    <a:pt x="991" y="5928"/>
                    <a:pt x="991" y="5658"/>
                  </a:cubicBezTo>
                  <a:cubicBezTo>
                    <a:pt x="991" y="3415"/>
                    <a:pt x="991" y="3415"/>
                    <a:pt x="991" y="3415"/>
                  </a:cubicBezTo>
                  <a:cubicBezTo>
                    <a:pt x="991" y="2051"/>
                    <a:pt x="1657" y="1037"/>
                    <a:pt x="2491" y="1037"/>
                  </a:cubicBezTo>
                  <a:cubicBezTo>
                    <a:pt x="2784" y="1037"/>
                    <a:pt x="3111" y="1161"/>
                    <a:pt x="3178" y="1161"/>
                  </a:cubicBezTo>
                  <a:cubicBezTo>
                    <a:pt x="3437" y="1161"/>
                    <a:pt x="3652" y="947"/>
                    <a:pt x="3652" y="688"/>
                  </a:cubicBezTo>
                  <a:cubicBezTo>
                    <a:pt x="3652" y="462"/>
                    <a:pt x="3505" y="282"/>
                    <a:pt x="3302" y="226"/>
                  </a:cubicBezTo>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grpSp>
      <p:sp>
        <p:nvSpPr>
          <p:cNvPr id="404" name="Google Shape;404;p48"/>
          <p:cNvSpPr/>
          <p:nvPr/>
        </p:nvSpPr>
        <p:spPr>
          <a:xfrm>
            <a:off x="1036675" y="4721953"/>
            <a:ext cx="3440100" cy="160500"/>
          </a:xfrm>
          <a:prstGeom prst="rect">
            <a:avLst/>
          </a:prstGeom>
          <a:noFill/>
          <a:ln>
            <a:noFill/>
          </a:ln>
        </p:spPr>
        <p:txBody>
          <a:bodyPr anchorCtr="0" anchor="t" bIns="0" lIns="0" spcFirstLastPara="1" rIns="0" wrap="square" tIns="0">
            <a:noAutofit/>
          </a:bodyPr>
          <a:lstStyle/>
          <a:p>
            <a:pPr indent="0" lvl="0" marL="0" rtl="0" algn="l">
              <a:lnSpc>
                <a:spcPct val="80000"/>
              </a:lnSpc>
              <a:spcBef>
                <a:spcPts val="700"/>
              </a:spcBef>
              <a:spcAft>
                <a:spcPts val="0"/>
              </a:spcAft>
              <a:buClr>
                <a:srgbClr val="EFEFEF"/>
              </a:buClr>
              <a:buSzPts val="2300"/>
              <a:buFont typeface="Helvetica Neue"/>
              <a:buNone/>
            </a:pPr>
            <a:r>
              <a:rPr lang="en-US" sz="700">
                <a:solidFill>
                  <a:srgbClr val="FFFFFF"/>
                </a:solidFill>
                <a:latin typeface="Crimson Pro Medium"/>
                <a:ea typeface="Crimson Pro Medium"/>
                <a:cs typeface="Crimson Pro Medium"/>
                <a:sym typeface="Crimson Pro Medium"/>
              </a:rPr>
              <a:t>Proprietary and Confidential — Not for distribution.</a:t>
            </a:r>
            <a:endParaRPr sz="700">
              <a:solidFill>
                <a:srgbClr val="FFFFFF"/>
              </a:solidFill>
              <a:latin typeface="Crimson Pro Medium"/>
              <a:ea typeface="Crimson Pro Medium"/>
              <a:cs typeface="Crimson Pro Medium"/>
              <a:sym typeface="Crimson Pro Medium"/>
            </a:endParaRPr>
          </a:p>
        </p:txBody>
      </p:sp>
      <p:sp>
        <p:nvSpPr>
          <p:cNvPr id="405" name="Google Shape;405;p48"/>
          <p:cNvSpPr txBox="1"/>
          <p:nvPr>
            <p:ph idx="1" type="body"/>
          </p:nvPr>
        </p:nvSpPr>
        <p:spPr>
          <a:xfrm>
            <a:off x="5051325" y="1444425"/>
            <a:ext cx="3699600" cy="2301900"/>
          </a:xfrm>
          <a:prstGeom prst="rect">
            <a:avLst/>
          </a:prstGeom>
        </p:spPr>
        <p:txBody>
          <a:bodyPr anchorCtr="0" anchor="t" bIns="0" lIns="0" spcFirstLastPara="1" rIns="0" wrap="square" tIns="45700">
            <a:noAutofit/>
          </a:bodyPr>
          <a:lstStyle/>
          <a:p>
            <a:pPr indent="-355600" lvl="0" marL="457200" rtl="0" algn="l">
              <a:spcBef>
                <a:spcPts val="280"/>
              </a:spcBef>
              <a:spcAft>
                <a:spcPts val="0"/>
              </a:spcAft>
              <a:buSzPts val="2000"/>
              <a:buChar char="●"/>
            </a:pPr>
            <a:r>
              <a:rPr b="1" lang="en-US" sz="2000"/>
              <a:t>Loss of or limited/no wifi</a:t>
            </a:r>
            <a:r>
              <a:rPr lang="en-US" sz="2000"/>
              <a:t> in service area</a:t>
            </a:r>
            <a:endParaRPr sz="2000"/>
          </a:p>
          <a:p>
            <a:pPr indent="0" lvl="0" marL="457200" rtl="0" algn="l">
              <a:spcBef>
                <a:spcPts val="280"/>
              </a:spcBef>
              <a:spcAft>
                <a:spcPts val="0"/>
              </a:spcAft>
              <a:buNone/>
            </a:pPr>
            <a:r>
              <a:rPr lang="en-US" sz="2000"/>
              <a:t> </a:t>
            </a:r>
            <a:endParaRPr sz="2000"/>
          </a:p>
          <a:p>
            <a:pPr indent="-355600" lvl="0" marL="457200" rtl="0" algn="l">
              <a:spcBef>
                <a:spcPts val="280"/>
              </a:spcBef>
              <a:spcAft>
                <a:spcPts val="0"/>
              </a:spcAft>
              <a:buSzPts val="2000"/>
              <a:buChar char="●"/>
            </a:pPr>
            <a:r>
              <a:rPr b="1" lang="en-US" sz="2000"/>
              <a:t>Need to maintain high throughput </a:t>
            </a:r>
            <a:r>
              <a:rPr lang="en-US" sz="2000"/>
              <a:t>and insufficient clinicians to assist with registration/check-in process </a:t>
            </a:r>
            <a:endParaRPr sz="16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5" name="Shape 825"/>
        <p:cNvGrpSpPr/>
        <p:nvPr/>
      </p:nvGrpSpPr>
      <p:grpSpPr>
        <a:xfrm>
          <a:off x="0" y="0"/>
          <a:ext cx="0" cy="0"/>
          <a:chOff x="0" y="0"/>
          <a:chExt cx="0" cy="0"/>
        </a:xfrm>
      </p:grpSpPr>
      <p:sp>
        <p:nvSpPr>
          <p:cNvPr id="826" name="Google Shape;826;p84"/>
          <p:cNvSpPr txBox="1"/>
          <p:nvPr>
            <p:ph type="title"/>
          </p:nvPr>
        </p:nvSpPr>
        <p:spPr>
          <a:xfrm>
            <a:off x="457200" y="304800"/>
            <a:ext cx="8229600" cy="857400"/>
          </a:xfrm>
          <a:prstGeom prst="rect">
            <a:avLst/>
          </a:prstGeom>
        </p:spPr>
        <p:txBody>
          <a:bodyPr anchorCtr="0" anchor="t" bIns="0" lIns="0" spcFirstLastPara="1" rIns="0" wrap="square" tIns="45700">
            <a:noAutofit/>
          </a:bodyPr>
          <a:lstStyle/>
          <a:p>
            <a:pPr indent="0" lvl="0" marL="0" rtl="0" algn="l">
              <a:spcBef>
                <a:spcPts val="0"/>
              </a:spcBef>
              <a:spcAft>
                <a:spcPts val="0"/>
              </a:spcAft>
              <a:buNone/>
            </a:pPr>
            <a:r>
              <a:rPr lang="en-US"/>
              <a:t>Secondary calendars have a private URL</a:t>
            </a:r>
            <a:endParaRPr/>
          </a:p>
        </p:txBody>
      </p:sp>
      <p:sp>
        <p:nvSpPr>
          <p:cNvPr id="827" name="Google Shape;827;p84"/>
          <p:cNvSpPr txBox="1"/>
          <p:nvPr>
            <p:ph idx="12" type="sldNum"/>
          </p:nvPr>
        </p:nvSpPr>
        <p:spPr>
          <a:xfrm>
            <a:off x="8432800" y="4724400"/>
            <a:ext cx="254100" cy="1557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828" name="Google Shape;828;p84"/>
          <p:cNvSpPr txBox="1"/>
          <p:nvPr>
            <p:ph idx="1" type="body"/>
          </p:nvPr>
        </p:nvSpPr>
        <p:spPr>
          <a:xfrm>
            <a:off x="486900" y="1242925"/>
            <a:ext cx="2446500" cy="3236100"/>
          </a:xfrm>
          <a:prstGeom prst="rect">
            <a:avLst/>
          </a:prstGeom>
        </p:spPr>
        <p:txBody>
          <a:bodyPr anchorCtr="0" anchor="t" bIns="0" lIns="0" spcFirstLastPara="1" rIns="0" wrap="square" tIns="45700">
            <a:noAutofit/>
          </a:bodyPr>
          <a:lstStyle/>
          <a:p>
            <a:pPr indent="0" lvl="0" marL="0" rtl="0" algn="l">
              <a:lnSpc>
                <a:spcPct val="100000"/>
              </a:lnSpc>
              <a:spcBef>
                <a:spcPts val="280"/>
              </a:spcBef>
              <a:spcAft>
                <a:spcPts val="0"/>
              </a:spcAft>
              <a:buNone/>
            </a:pPr>
            <a:r>
              <a:rPr lang="en-US"/>
              <a:t>The URL for this calendar can be shared with others, at the discretion of the customer.</a:t>
            </a:r>
            <a:endParaRPr/>
          </a:p>
          <a:p>
            <a:pPr indent="0" lvl="0" marL="0" rtl="0" algn="l">
              <a:lnSpc>
                <a:spcPct val="100000"/>
              </a:lnSpc>
              <a:spcBef>
                <a:spcPts val="280"/>
              </a:spcBef>
              <a:spcAft>
                <a:spcPts val="0"/>
              </a:spcAft>
              <a:buNone/>
            </a:pPr>
            <a:r>
              <a:t/>
            </a:r>
            <a:endParaRPr/>
          </a:p>
          <a:p>
            <a:pPr indent="0" lvl="0" marL="0" rtl="0" algn="l">
              <a:lnSpc>
                <a:spcPct val="100000"/>
              </a:lnSpc>
              <a:spcBef>
                <a:spcPts val="280"/>
              </a:spcBef>
              <a:spcAft>
                <a:spcPts val="0"/>
              </a:spcAft>
              <a:buNone/>
            </a:pPr>
            <a:r>
              <a:rPr lang="en-US"/>
              <a:t>Appointments added here are not available for booking through the primary registration path.</a:t>
            </a:r>
            <a:endParaRPr/>
          </a:p>
        </p:txBody>
      </p:sp>
      <p:pic>
        <p:nvPicPr>
          <p:cNvPr id="829" name="Google Shape;829;p84"/>
          <p:cNvPicPr preferRelativeResize="0"/>
          <p:nvPr/>
        </p:nvPicPr>
        <p:blipFill>
          <a:blip r:embed="rId3">
            <a:alphaModFix/>
          </a:blip>
          <a:stretch>
            <a:fillRect/>
          </a:stretch>
        </p:blipFill>
        <p:spPr>
          <a:xfrm>
            <a:off x="3823600" y="1090537"/>
            <a:ext cx="4863301" cy="4061537"/>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4" name="Shape 834"/>
        <p:cNvGrpSpPr/>
        <p:nvPr/>
      </p:nvGrpSpPr>
      <p:grpSpPr>
        <a:xfrm>
          <a:off x="0" y="0"/>
          <a:ext cx="0" cy="0"/>
          <a:chOff x="0" y="0"/>
          <a:chExt cx="0" cy="0"/>
        </a:xfrm>
      </p:grpSpPr>
      <p:pic>
        <p:nvPicPr>
          <p:cNvPr id="835" name="Google Shape;835;p85"/>
          <p:cNvPicPr preferRelativeResize="0"/>
          <p:nvPr/>
        </p:nvPicPr>
        <p:blipFill rotWithShape="1">
          <a:blip r:embed="rId3">
            <a:alphaModFix/>
          </a:blip>
          <a:srcRect b="0" l="0" r="0" t="33879"/>
          <a:stretch/>
        </p:blipFill>
        <p:spPr>
          <a:xfrm>
            <a:off x="3815775" y="1090522"/>
            <a:ext cx="4878951" cy="4556774"/>
          </a:xfrm>
          <a:prstGeom prst="rect">
            <a:avLst/>
          </a:prstGeom>
          <a:noFill/>
          <a:ln>
            <a:noFill/>
          </a:ln>
          <a:effectLst>
            <a:outerShdw blurRad="57150" rotWithShape="0" algn="bl" dir="5400000" dist="19050">
              <a:srgbClr val="000000">
                <a:alpha val="50000"/>
              </a:srgbClr>
            </a:outerShdw>
          </a:effectLst>
        </p:spPr>
      </p:pic>
      <p:sp>
        <p:nvSpPr>
          <p:cNvPr id="836" name="Google Shape;836;p85"/>
          <p:cNvSpPr/>
          <p:nvPr/>
        </p:nvSpPr>
        <p:spPr>
          <a:xfrm>
            <a:off x="4961550" y="3206350"/>
            <a:ext cx="2418300" cy="356400"/>
          </a:xfrm>
          <a:prstGeom prst="roundRect">
            <a:avLst>
              <a:gd fmla="val 7296"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85"/>
          <p:cNvSpPr txBox="1"/>
          <p:nvPr>
            <p:ph type="title"/>
          </p:nvPr>
        </p:nvSpPr>
        <p:spPr>
          <a:xfrm>
            <a:off x="457200" y="304800"/>
            <a:ext cx="8229600" cy="857400"/>
          </a:xfrm>
          <a:prstGeom prst="rect">
            <a:avLst/>
          </a:prstGeom>
        </p:spPr>
        <p:txBody>
          <a:bodyPr anchorCtr="0" anchor="t" bIns="0" lIns="0" spcFirstLastPara="1" rIns="0" wrap="square" tIns="45700">
            <a:noAutofit/>
          </a:bodyPr>
          <a:lstStyle/>
          <a:p>
            <a:pPr indent="0" lvl="0" marL="0" rtl="0" algn="l">
              <a:spcBef>
                <a:spcPts val="0"/>
              </a:spcBef>
              <a:spcAft>
                <a:spcPts val="0"/>
              </a:spcAft>
              <a:buNone/>
            </a:pPr>
            <a:r>
              <a:rPr lang="en-US"/>
              <a:t>Add appointments to secondary calendar</a:t>
            </a:r>
            <a:endParaRPr/>
          </a:p>
        </p:txBody>
      </p:sp>
      <p:sp>
        <p:nvSpPr>
          <p:cNvPr id="838" name="Google Shape;838;p85"/>
          <p:cNvSpPr txBox="1"/>
          <p:nvPr>
            <p:ph idx="12" type="sldNum"/>
          </p:nvPr>
        </p:nvSpPr>
        <p:spPr>
          <a:xfrm>
            <a:off x="8432800" y="4724400"/>
            <a:ext cx="254100" cy="1557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839" name="Google Shape;839;p85"/>
          <p:cNvSpPr txBox="1"/>
          <p:nvPr>
            <p:ph idx="1" type="body"/>
          </p:nvPr>
        </p:nvSpPr>
        <p:spPr>
          <a:xfrm>
            <a:off x="486900" y="1090525"/>
            <a:ext cx="3019800" cy="3388500"/>
          </a:xfrm>
          <a:prstGeom prst="rect">
            <a:avLst/>
          </a:prstGeom>
        </p:spPr>
        <p:txBody>
          <a:bodyPr anchorCtr="0" anchor="t" bIns="0" lIns="0" spcFirstLastPara="1" rIns="0" wrap="square" tIns="45700">
            <a:noAutofit/>
          </a:bodyPr>
          <a:lstStyle/>
          <a:p>
            <a:pPr indent="0" lvl="0" marL="0" rtl="0" algn="l">
              <a:lnSpc>
                <a:spcPct val="115000"/>
              </a:lnSpc>
              <a:spcBef>
                <a:spcPts val="280"/>
              </a:spcBef>
              <a:spcAft>
                <a:spcPts val="0"/>
              </a:spcAft>
              <a:buNone/>
            </a:pPr>
            <a:r>
              <a:rPr lang="en-US"/>
              <a:t>Site Scheduler can </a:t>
            </a:r>
            <a:r>
              <a:rPr b="1" lang="en-US"/>
              <a:t>add appointments to a secondary calendar</a:t>
            </a:r>
            <a:r>
              <a:rPr lang="en-US"/>
              <a:t>. These appointments will be available for anyone booking through the registration flow using the private URL.</a:t>
            </a:r>
            <a:endParaRPr/>
          </a:p>
          <a:p>
            <a:pPr indent="0" lvl="0" marL="0" rtl="0" algn="l">
              <a:lnSpc>
                <a:spcPct val="115000"/>
              </a:lnSpc>
              <a:spcBef>
                <a:spcPts val="280"/>
              </a:spcBef>
              <a:spcAft>
                <a:spcPts val="0"/>
              </a:spcAft>
              <a:buNone/>
            </a:pPr>
            <a:r>
              <a:t/>
            </a:r>
            <a:endParaRPr/>
          </a:p>
          <a:p>
            <a:pPr indent="0" lvl="0" marL="0" rtl="0" algn="l">
              <a:lnSpc>
                <a:spcPct val="115000"/>
              </a:lnSpc>
              <a:spcBef>
                <a:spcPts val="280"/>
              </a:spcBef>
              <a:spcAft>
                <a:spcPts val="0"/>
              </a:spcAft>
              <a:buNone/>
            </a:pPr>
            <a:r>
              <a:rPr b="1" lang="en-US">
                <a:solidFill>
                  <a:schemeClr val="dk2"/>
                </a:solidFill>
              </a:rPr>
              <a:t>NOTE: Appointments must be added to the correct secondary calendar.</a:t>
            </a:r>
            <a:endParaRPr/>
          </a:p>
          <a:p>
            <a:pPr indent="0" lvl="0" marL="0" rtl="0" algn="l">
              <a:lnSpc>
                <a:spcPct val="115000"/>
              </a:lnSpc>
              <a:spcBef>
                <a:spcPts val="280"/>
              </a:spcBef>
              <a:spcAft>
                <a:spcPts val="0"/>
              </a:spcAft>
              <a:buNone/>
            </a:pPr>
            <a:r>
              <a:t/>
            </a:r>
            <a:endParaRPr/>
          </a:p>
          <a:p>
            <a:pPr indent="0" lvl="0" marL="0" rtl="0" algn="l">
              <a:lnSpc>
                <a:spcPct val="115000"/>
              </a:lnSpc>
              <a:spcBef>
                <a:spcPts val="280"/>
              </a:spcBef>
              <a:spcAft>
                <a:spcPts val="0"/>
              </a:spcAft>
              <a:buNone/>
            </a:pPr>
            <a:r>
              <a:rPr lang="en-US"/>
              <a:t>Rescheduling and 2nd dose appointments reserved for current patients will be handled through the primary calendar.</a:t>
            </a:r>
            <a:endParaRPr/>
          </a:p>
        </p:txBody>
      </p:sp>
      <p:cxnSp>
        <p:nvCxnSpPr>
          <p:cNvPr id="840" name="Google Shape;840;p85"/>
          <p:cNvCxnSpPr/>
          <p:nvPr/>
        </p:nvCxnSpPr>
        <p:spPr>
          <a:xfrm>
            <a:off x="2975075" y="1918800"/>
            <a:ext cx="1881600" cy="13953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5" name="Shape 845"/>
        <p:cNvGrpSpPr/>
        <p:nvPr/>
      </p:nvGrpSpPr>
      <p:grpSpPr>
        <a:xfrm>
          <a:off x="0" y="0"/>
          <a:ext cx="0" cy="0"/>
          <a:chOff x="0" y="0"/>
          <a:chExt cx="0" cy="0"/>
        </a:xfrm>
      </p:grpSpPr>
      <p:pic>
        <p:nvPicPr>
          <p:cNvPr id="846" name="Google Shape;846;p86"/>
          <p:cNvPicPr preferRelativeResize="0"/>
          <p:nvPr/>
        </p:nvPicPr>
        <p:blipFill>
          <a:blip r:embed="rId3">
            <a:alphaModFix/>
          </a:blip>
          <a:stretch>
            <a:fillRect/>
          </a:stretch>
        </p:blipFill>
        <p:spPr>
          <a:xfrm>
            <a:off x="3815774" y="1090527"/>
            <a:ext cx="4878951" cy="6389449"/>
          </a:xfrm>
          <a:prstGeom prst="rect">
            <a:avLst/>
          </a:prstGeom>
          <a:noFill/>
          <a:ln>
            <a:noFill/>
          </a:ln>
          <a:effectLst>
            <a:outerShdw blurRad="57150" rotWithShape="0" algn="bl" dir="5400000" dist="19050">
              <a:srgbClr val="000000">
                <a:alpha val="50000"/>
              </a:srgbClr>
            </a:outerShdw>
          </a:effectLst>
        </p:spPr>
      </p:pic>
      <p:sp>
        <p:nvSpPr>
          <p:cNvPr id="847" name="Google Shape;847;p86"/>
          <p:cNvSpPr txBox="1"/>
          <p:nvPr>
            <p:ph type="title"/>
          </p:nvPr>
        </p:nvSpPr>
        <p:spPr>
          <a:xfrm>
            <a:off x="457200" y="304800"/>
            <a:ext cx="8229600" cy="857400"/>
          </a:xfrm>
          <a:prstGeom prst="rect">
            <a:avLst/>
          </a:prstGeom>
        </p:spPr>
        <p:txBody>
          <a:bodyPr anchorCtr="0" anchor="t" bIns="0" lIns="0" spcFirstLastPara="1" rIns="0" wrap="square" tIns="45700">
            <a:noAutofit/>
          </a:bodyPr>
          <a:lstStyle/>
          <a:p>
            <a:pPr indent="0" lvl="0" marL="0" rtl="0" algn="l">
              <a:spcBef>
                <a:spcPts val="0"/>
              </a:spcBef>
              <a:spcAft>
                <a:spcPts val="0"/>
              </a:spcAft>
              <a:buNone/>
            </a:pPr>
            <a:r>
              <a:rPr lang="en-US"/>
              <a:t>View summary information</a:t>
            </a:r>
            <a:endParaRPr/>
          </a:p>
        </p:txBody>
      </p:sp>
      <p:sp>
        <p:nvSpPr>
          <p:cNvPr id="848" name="Google Shape;848;p86"/>
          <p:cNvSpPr txBox="1"/>
          <p:nvPr>
            <p:ph idx="12" type="sldNum"/>
          </p:nvPr>
        </p:nvSpPr>
        <p:spPr>
          <a:xfrm>
            <a:off x="8432800" y="4724400"/>
            <a:ext cx="254100" cy="1557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849" name="Google Shape;849;p86"/>
          <p:cNvSpPr txBox="1"/>
          <p:nvPr>
            <p:ph idx="1" type="body"/>
          </p:nvPr>
        </p:nvSpPr>
        <p:spPr>
          <a:xfrm>
            <a:off x="486900" y="1395325"/>
            <a:ext cx="2446500" cy="3236100"/>
          </a:xfrm>
          <a:prstGeom prst="rect">
            <a:avLst/>
          </a:prstGeom>
        </p:spPr>
        <p:txBody>
          <a:bodyPr anchorCtr="0" anchor="t" bIns="0" lIns="0" spcFirstLastPara="1" rIns="0" wrap="square" tIns="45700">
            <a:noAutofit/>
          </a:bodyPr>
          <a:lstStyle/>
          <a:p>
            <a:pPr indent="0" lvl="0" marL="0" rtl="0" algn="l">
              <a:lnSpc>
                <a:spcPct val="115000"/>
              </a:lnSpc>
              <a:spcBef>
                <a:spcPts val="280"/>
              </a:spcBef>
              <a:spcAft>
                <a:spcPts val="0"/>
              </a:spcAft>
              <a:buNone/>
            </a:pPr>
            <a:r>
              <a:rPr lang="en-US"/>
              <a:t>You can filter the calendar view to see week / day / hour </a:t>
            </a:r>
            <a:r>
              <a:rPr b="1" lang="en-US"/>
              <a:t>summary information just for a specific secondary calendar</a:t>
            </a:r>
            <a:r>
              <a:rPr lang="en-US"/>
              <a:t>.</a:t>
            </a:r>
            <a:endParaRPr/>
          </a:p>
        </p:txBody>
      </p:sp>
      <p:pic>
        <p:nvPicPr>
          <p:cNvPr id="850" name="Google Shape;850;p86"/>
          <p:cNvPicPr preferRelativeResize="0"/>
          <p:nvPr/>
        </p:nvPicPr>
        <p:blipFill>
          <a:blip r:embed="rId4">
            <a:alphaModFix/>
          </a:blip>
          <a:stretch>
            <a:fillRect/>
          </a:stretch>
        </p:blipFill>
        <p:spPr>
          <a:xfrm>
            <a:off x="3815773" y="1090530"/>
            <a:ext cx="4878951" cy="6283697"/>
          </a:xfrm>
          <a:prstGeom prst="rect">
            <a:avLst/>
          </a:prstGeom>
          <a:noFill/>
          <a:ln>
            <a:noFill/>
          </a:ln>
          <a:effectLst>
            <a:outerShdw blurRad="57150" rotWithShape="0" algn="bl" dir="5400000" dist="19050">
              <a:srgbClr val="000000">
                <a:alpha val="50000"/>
              </a:srgbClr>
            </a:outerShdw>
          </a:effectLst>
        </p:spPr>
      </p:pic>
      <p:cxnSp>
        <p:nvCxnSpPr>
          <p:cNvPr id="851" name="Google Shape;851;p86"/>
          <p:cNvCxnSpPr/>
          <p:nvPr/>
        </p:nvCxnSpPr>
        <p:spPr>
          <a:xfrm>
            <a:off x="3082075" y="1745450"/>
            <a:ext cx="3097800" cy="2832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6" name="Shape 856"/>
        <p:cNvGrpSpPr/>
        <p:nvPr/>
      </p:nvGrpSpPr>
      <p:grpSpPr>
        <a:xfrm>
          <a:off x="0" y="0"/>
          <a:ext cx="0" cy="0"/>
          <a:chOff x="0" y="0"/>
          <a:chExt cx="0" cy="0"/>
        </a:xfrm>
      </p:grpSpPr>
      <p:pic>
        <p:nvPicPr>
          <p:cNvPr id="857" name="Google Shape;857;p87"/>
          <p:cNvPicPr preferRelativeResize="0"/>
          <p:nvPr/>
        </p:nvPicPr>
        <p:blipFill>
          <a:blip r:embed="rId3">
            <a:alphaModFix/>
          </a:blip>
          <a:stretch>
            <a:fillRect/>
          </a:stretch>
        </p:blipFill>
        <p:spPr>
          <a:xfrm>
            <a:off x="3598355" y="945175"/>
            <a:ext cx="5313814" cy="5143499"/>
          </a:xfrm>
          <a:prstGeom prst="rect">
            <a:avLst/>
          </a:prstGeom>
          <a:noFill/>
          <a:ln>
            <a:noFill/>
          </a:ln>
          <a:effectLst>
            <a:outerShdw blurRad="57150" rotWithShape="0" algn="bl" dir="5400000" dist="19050">
              <a:srgbClr val="000000">
                <a:alpha val="50000"/>
              </a:srgbClr>
            </a:outerShdw>
          </a:effectLst>
        </p:spPr>
      </p:pic>
      <p:sp>
        <p:nvSpPr>
          <p:cNvPr id="858" name="Google Shape;858;p87"/>
          <p:cNvSpPr txBox="1"/>
          <p:nvPr>
            <p:ph type="title"/>
          </p:nvPr>
        </p:nvSpPr>
        <p:spPr>
          <a:xfrm>
            <a:off x="457200" y="304800"/>
            <a:ext cx="8229600" cy="857400"/>
          </a:xfrm>
          <a:prstGeom prst="rect">
            <a:avLst/>
          </a:prstGeom>
        </p:spPr>
        <p:txBody>
          <a:bodyPr anchorCtr="0" anchor="t" bIns="0" lIns="0" spcFirstLastPara="1" rIns="0" wrap="square" tIns="45700">
            <a:noAutofit/>
          </a:bodyPr>
          <a:lstStyle/>
          <a:p>
            <a:pPr indent="0" lvl="0" marL="0" rtl="0" algn="l">
              <a:spcBef>
                <a:spcPts val="0"/>
              </a:spcBef>
              <a:spcAft>
                <a:spcPts val="0"/>
              </a:spcAft>
              <a:buNone/>
            </a:pPr>
            <a:r>
              <a:rPr lang="en-US"/>
              <a:t>Enter the private URL into a browser</a:t>
            </a:r>
            <a:endParaRPr/>
          </a:p>
        </p:txBody>
      </p:sp>
      <p:sp>
        <p:nvSpPr>
          <p:cNvPr id="859" name="Google Shape;859;p87"/>
          <p:cNvSpPr txBox="1"/>
          <p:nvPr>
            <p:ph idx="12" type="sldNum"/>
          </p:nvPr>
        </p:nvSpPr>
        <p:spPr>
          <a:xfrm>
            <a:off x="8432800" y="4724400"/>
            <a:ext cx="254100" cy="1557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860" name="Google Shape;860;p87"/>
          <p:cNvSpPr txBox="1"/>
          <p:nvPr>
            <p:ph idx="1" type="body"/>
          </p:nvPr>
        </p:nvSpPr>
        <p:spPr>
          <a:xfrm>
            <a:off x="486900" y="1395325"/>
            <a:ext cx="2446500" cy="3236100"/>
          </a:xfrm>
          <a:prstGeom prst="rect">
            <a:avLst/>
          </a:prstGeom>
        </p:spPr>
        <p:txBody>
          <a:bodyPr anchorCtr="0" anchor="t" bIns="0" lIns="0" spcFirstLastPara="1" rIns="0" wrap="square" tIns="45700">
            <a:noAutofit/>
          </a:bodyPr>
          <a:lstStyle/>
          <a:p>
            <a:pPr indent="0" lvl="0" marL="0" rtl="0" algn="l">
              <a:lnSpc>
                <a:spcPct val="115000"/>
              </a:lnSpc>
              <a:spcBef>
                <a:spcPts val="280"/>
              </a:spcBef>
              <a:spcAft>
                <a:spcPts val="0"/>
              </a:spcAft>
              <a:buNone/>
            </a:pPr>
            <a:r>
              <a:rPr lang="en-US"/>
              <a:t>The registration flow that the secondary site’s private URL leads to is the same as that of the primary calendar.</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5" name="Shape 865"/>
        <p:cNvGrpSpPr/>
        <p:nvPr/>
      </p:nvGrpSpPr>
      <p:grpSpPr>
        <a:xfrm>
          <a:off x="0" y="0"/>
          <a:ext cx="0" cy="0"/>
          <a:chOff x="0" y="0"/>
          <a:chExt cx="0" cy="0"/>
        </a:xfrm>
      </p:grpSpPr>
      <p:pic>
        <p:nvPicPr>
          <p:cNvPr id="866" name="Google Shape;866;p88"/>
          <p:cNvPicPr preferRelativeResize="0"/>
          <p:nvPr/>
        </p:nvPicPr>
        <p:blipFill>
          <a:blip r:embed="rId3">
            <a:alphaModFix/>
          </a:blip>
          <a:stretch>
            <a:fillRect/>
          </a:stretch>
        </p:blipFill>
        <p:spPr>
          <a:xfrm>
            <a:off x="3819738" y="1090530"/>
            <a:ext cx="4871024" cy="4067995"/>
          </a:xfrm>
          <a:prstGeom prst="rect">
            <a:avLst/>
          </a:prstGeom>
          <a:noFill/>
          <a:ln>
            <a:noFill/>
          </a:ln>
          <a:effectLst>
            <a:outerShdw blurRad="57150" rotWithShape="0" algn="bl" dir="5400000" dist="19050">
              <a:srgbClr val="000000">
                <a:alpha val="50000"/>
              </a:srgbClr>
            </a:outerShdw>
          </a:effectLst>
        </p:spPr>
      </p:pic>
      <p:sp>
        <p:nvSpPr>
          <p:cNvPr id="867" name="Google Shape;867;p88"/>
          <p:cNvSpPr txBox="1"/>
          <p:nvPr>
            <p:ph type="title"/>
          </p:nvPr>
        </p:nvSpPr>
        <p:spPr>
          <a:xfrm>
            <a:off x="457200" y="304800"/>
            <a:ext cx="8229600" cy="857400"/>
          </a:xfrm>
          <a:prstGeom prst="rect">
            <a:avLst/>
          </a:prstGeom>
        </p:spPr>
        <p:txBody>
          <a:bodyPr anchorCtr="0" anchor="t" bIns="0" lIns="0" spcFirstLastPara="1" rIns="0" wrap="square" tIns="45700">
            <a:noAutofit/>
          </a:bodyPr>
          <a:lstStyle/>
          <a:p>
            <a:pPr indent="0" lvl="0" marL="0" rtl="0" algn="l">
              <a:spcBef>
                <a:spcPts val="0"/>
              </a:spcBef>
              <a:spcAft>
                <a:spcPts val="0"/>
              </a:spcAft>
              <a:buNone/>
            </a:pPr>
            <a:r>
              <a:rPr lang="en-US"/>
              <a:t>Only access reserved appointments</a:t>
            </a:r>
            <a:endParaRPr/>
          </a:p>
        </p:txBody>
      </p:sp>
      <p:sp>
        <p:nvSpPr>
          <p:cNvPr id="868" name="Google Shape;868;p88"/>
          <p:cNvSpPr txBox="1"/>
          <p:nvPr>
            <p:ph idx="12" type="sldNum"/>
          </p:nvPr>
        </p:nvSpPr>
        <p:spPr>
          <a:xfrm>
            <a:off x="8432800" y="4724400"/>
            <a:ext cx="254100" cy="1557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869" name="Google Shape;869;p88"/>
          <p:cNvSpPr txBox="1"/>
          <p:nvPr>
            <p:ph idx="1" type="body"/>
          </p:nvPr>
        </p:nvSpPr>
        <p:spPr>
          <a:xfrm>
            <a:off x="486900" y="1395325"/>
            <a:ext cx="2446500" cy="3236100"/>
          </a:xfrm>
          <a:prstGeom prst="rect">
            <a:avLst/>
          </a:prstGeom>
        </p:spPr>
        <p:txBody>
          <a:bodyPr anchorCtr="0" anchor="t" bIns="0" lIns="0" spcFirstLastPara="1" rIns="0" wrap="square" tIns="45700">
            <a:noAutofit/>
          </a:bodyPr>
          <a:lstStyle/>
          <a:p>
            <a:pPr indent="0" lvl="0" marL="0" rtl="0" algn="l">
              <a:lnSpc>
                <a:spcPct val="115000"/>
              </a:lnSpc>
              <a:spcBef>
                <a:spcPts val="280"/>
              </a:spcBef>
              <a:spcAft>
                <a:spcPts val="0"/>
              </a:spcAft>
              <a:buNone/>
            </a:pPr>
            <a:r>
              <a:rPr lang="en-US"/>
              <a:t>The only difference is that only appointments from the secondary calendar are surfaced.</a:t>
            </a:r>
            <a:endParaRPr/>
          </a:p>
          <a:p>
            <a:pPr indent="0" lvl="0" marL="0" rtl="0" algn="l">
              <a:lnSpc>
                <a:spcPct val="115000"/>
              </a:lnSpc>
              <a:spcBef>
                <a:spcPts val="280"/>
              </a:spcBef>
              <a:spcAft>
                <a:spcPts val="0"/>
              </a:spcAft>
              <a:buNone/>
            </a:pPr>
            <a:r>
              <a:t/>
            </a:r>
            <a:endParaRPr/>
          </a:p>
          <a:p>
            <a:pPr indent="0" lvl="0" marL="0" rtl="0" algn="l">
              <a:lnSpc>
                <a:spcPct val="115000"/>
              </a:lnSpc>
              <a:spcBef>
                <a:spcPts val="280"/>
              </a:spcBef>
              <a:spcAft>
                <a:spcPts val="0"/>
              </a:spcAft>
              <a:buNone/>
            </a:pPr>
            <a:r>
              <a:rPr lang="en-US"/>
              <a:t>Rescheduling and 2nd dose appointments reserved for current patients will be handled through the primary calendar.</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4" name="Shape 874"/>
        <p:cNvGrpSpPr/>
        <p:nvPr/>
      </p:nvGrpSpPr>
      <p:grpSpPr>
        <a:xfrm>
          <a:off x="0" y="0"/>
          <a:ext cx="0" cy="0"/>
          <a:chOff x="0" y="0"/>
          <a:chExt cx="0" cy="0"/>
        </a:xfrm>
      </p:grpSpPr>
      <p:sp>
        <p:nvSpPr>
          <p:cNvPr id="875" name="Google Shape;875;p89"/>
          <p:cNvSpPr txBox="1"/>
          <p:nvPr>
            <p:ph type="ctrTitle"/>
          </p:nvPr>
        </p:nvSpPr>
        <p:spPr>
          <a:xfrm>
            <a:off x="3319272" y="1457136"/>
            <a:ext cx="5367600" cy="1102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Registration deep dive</a:t>
            </a:r>
            <a:endParaRPr/>
          </a:p>
        </p:txBody>
      </p:sp>
      <p:sp>
        <p:nvSpPr>
          <p:cNvPr id="876" name="Google Shape;876;p89"/>
          <p:cNvSpPr txBox="1"/>
          <p:nvPr>
            <p:ph idx="12" type="sldNum"/>
          </p:nvPr>
        </p:nvSpPr>
        <p:spPr>
          <a:xfrm>
            <a:off x="8432800" y="4724400"/>
            <a:ext cx="254100" cy="1557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877" name="Google Shape;877;p89"/>
          <p:cNvSpPr txBox="1"/>
          <p:nvPr>
            <p:ph idx="2" type="title"/>
          </p:nvPr>
        </p:nvSpPr>
        <p:spPr>
          <a:xfrm>
            <a:off x="3337750" y="625800"/>
            <a:ext cx="5349000" cy="579300"/>
          </a:xfrm>
          <a:prstGeom prst="rect">
            <a:avLst/>
          </a:prstGeom>
        </p:spPr>
        <p:txBody>
          <a:bodyPr anchorCtr="0" anchor="t" bIns="0" lIns="0" spcFirstLastPara="1" rIns="0" wrap="square" tIns="45700">
            <a:noAutofit/>
          </a:bodyPr>
          <a:lstStyle/>
          <a:p>
            <a:pPr indent="0" lvl="0" marL="0" rtl="0" algn="l">
              <a:spcBef>
                <a:spcPts val="0"/>
              </a:spcBef>
              <a:spcAft>
                <a:spcPts val="0"/>
              </a:spcAft>
              <a:buNone/>
            </a:pPr>
            <a:r>
              <a:rPr lang="en-US"/>
              <a:t>05</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2" name="Shape 882"/>
        <p:cNvGrpSpPr/>
        <p:nvPr/>
      </p:nvGrpSpPr>
      <p:grpSpPr>
        <a:xfrm>
          <a:off x="0" y="0"/>
          <a:ext cx="0" cy="0"/>
          <a:chOff x="0" y="0"/>
          <a:chExt cx="0" cy="0"/>
        </a:xfrm>
      </p:grpSpPr>
      <p:pic>
        <p:nvPicPr>
          <p:cNvPr id="883" name="Google Shape;883;p90"/>
          <p:cNvPicPr preferRelativeResize="0"/>
          <p:nvPr/>
        </p:nvPicPr>
        <p:blipFill rotWithShape="1">
          <a:blip r:embed="rId3">
            <a:alphaModFix/>
          </a:blip>
          <a:srcRect b="0" l="18394" r="22346" t="0"/>
          <a:stretch/>
        </p:blipFill>
        <p:spPr>
          <a:xfrm>
            <a:off x="4" y="0"/>
            <a:ext cx="4571996" cy="5142245"/>
          </a:xfrm>
          <a:prstGeom prst="rect">
            <a:avLst/>
          </a:prstGeom>
          <a:noFill/>
          <a:ln>
            <a:noFill/>
          </a:ln>
        </p:spPr>
      </p:pic>
      <p:sp>
        <p:nvSpPr>
          <p:cNvPr id="884" name="Google Shape;884;p90"/>
          <p:cNvSpPr/>
          <p:nvPr/>
        </p:nvSpPr>
        <p:spPr>
          <a:xfrm>
            <a:off x="6000" y="350"/>
            <a:ext cx="4560000" cy="5142300"/>
          </a:xfrm>
          <a:prstGeom prst="rect">
            <a:avLst/>
          </a:prstGeom>
          <a:solidFill>
            <a:srgbClr val="93A5BF">
              <a:alpha val="474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90"/>
          <p:cNvSpPr txBox="1"/>
          <p:nvPr>
            <p:ph idx="12" type="sldNum"/>
          </p:nvPr>
        </p:nvSpPr>
        <p:spPr>
          <a:xfrm>
            <a:off x="8432800" y="4724400"/>
            <a:ext cx="254100" cy="1557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grpSp>
        <p:nvGrpSpPr>
          <p:cNvPr id="886" name="Google Shape;886;p90"/>
          <p:cNvGrpSpPr/>
          <p:nvPr/>
        </p:nvGrpSpPr>
        <p:grpSpPr>
          <a:xfrm>
            <a:off x="457200" y="4722901"/>
            <a:ext cx="447509" cy="163669"/>
            <a:chOff x="6350" y="2025650"/>
            <a:chExt cx="10079035" cy="3629025"/>
          </a:xfrm>
        </p:grpSpPr>
        <p:sp>
          <p:nvSpPr>
            <p:cNvPr id="887" name="Google Shape;887;p90"/>
            <p:cNvSpPr/>
            <p:nvPr/>
          </p:nvSpPr>
          <p:spPr>
            <a:xfrm>
              <a:off x="7654982" y="4456741"/>
              <a:ext cx="571862" cy="775135"/>
            </a:xfrm>
            <a:custGeom>
              <a:rect b="b" l="l" r="r" t="t"/>
              <a:pathLst>
                <a:path extrusionOk="0" h="2176" w="1602">
                  <a:moveTo>
                    <a:pt x="0" y="1476"/>
                  </a:moveTo>
                  <a:lnTo>
                    <a:pt x="0" y="1476"/>
                  </a:lnTo>
                  <a:cubicBezTo>
                    <a:pt x="699" y="2175"/>
                    <a:pt x="699" y="2175"/>
                    <a:pt x="699" y="2175"/>
                  </a:cubicBezTo>
                  <a:cubicBezTo>
                    <a:pt x="1296" y="1567"/>
                    <a:pt x="1601" y="789"/>
                    <a:pt x="1601" y="0"/>
                  </a:cubicBezTo>
                  <a:cubicBezTo>
                    <a:pt x="620" y="0"/>
                    <a:pt x="620" y="0"/>
                    <a:pt x="620" y="0"/>
                  </a:cubicBezTo>
                  <a:cubicBezTo>
                    <a:pt x="620" y="530"/>
                    <a:pt x="417" y="1071"/>
                    <a:pt x="0" y="1476"/>
                  </a:cubicBezTo>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888" name="Google Shape;888;p90"/>
            <p:cNvSpPr/>
            <p:nvPr/>
          </p:nvSpPr>
          <p:spPr>
            <a:xfrm>
              <a:off x="7118874" y="3329273"/>
              <a:ext cx="786311" cy="563736"/>
            </a:xfrm>
            <a:custGeom>
              <a:rect b="b" l="l" r="r" t="t"/>
              <a:pathLst>
                <a:path extrusionOk="0" h="1600" w="2177">
                  <a:moveTo>
                    <a:pt x="1477" y="1599"/>
                  </a:moveTo>
                  <a:lnTo>
                    <a:pt x="1477" y="1599"/>
                  </a:lnTo>
                  <a:lnTo>
                    <a:pt x="1477" y="1599"/>
                  </a:lnTo>
                  <a:cubicBezTo>
                    <a:pt x="2176" y="901"/>
                    <a:pt x="2176" y="901"/>
                    <a:pt x="2176" y="901"/>
                  </a:cubicBezTo>
                  <a:lnTo>
                    <a:pt x="2176" y="901"/>
                  </a:lnTo>
                  <a:cubicBezTo>
                    <a:pt x="1579" y="304"/>
                    <a:pt x="789" y="0"/>
                    <a:pt x="0" y="0"/>
                  </a:cubicBezTo>
                  <a:cubicBezTo>
                    <a:pt x="0" y="992"/>
                    <a:pt x="0" y="992"/>
                    <a:pt x="0" y="992"/>
                  </a:cubicBezTo>
                  <a:cubicBezTo>
                    <a:pt x="541" y="992"/>
                    <a:pt x="1071" y="1195"/>
                    <a:pt x="1477" y="1599"/>
                  </a:cubicBezTo>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889" name="Google Shape;889;p90"/>
            <p:cNvSpPr/>
            <p:nvPr/>
          </p:nvSpPr>
          <p:spPr>
            <a:xfrm>
              <a:off x="7654982" y="3646385"/>
              <a:ext cx="571862" cy="810353"/>
            </a:xfrm>
            <a:custGeom>
              <a:rect b="b" l="l" r="r" t="t"/>
              <a:pathLst>
                <a:path extrusionOk="0" h="2176" w="1602">
                  <a:moveTo>
                    <a:pt x="699" y="0"/>
                  </a:moveTo>
                  <a:lnTo>
                    <a:pt x="699" y="0"/>
                  </a:lnTo>
                  <a:cubicBezTo>
                    <a:pt x="0" y="698"/>
                    <a:pt x="0" y="698"/>
                    <a:pt x="0" y="698"/>
                  </a:cubicBezTo>
                  <a:cubicBezTo>
                    <a:pt x="417" y="1104"/>
                    <a:pt x="620" y="1634"/>
                    <a:pt x="620" y="2175"/>
                  </a:cubicBezTo>
                  <a:cubicBezTo>
                    <a:pt x="1601" y="2175"/>
                    <a:pt x="1601" y="2175"/>
                    <a:pt x="1601" y="2175"/>
                  </a:cubicBezTo>
                  <a:cubicBezTo>
                    <a:pt x="1601" y="1386"/>
                    <a:pt x="1296" y="597"/>
                    <a:pt x="699" y="0"/>
                  </a:cubicBezTo>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890" name="Google Shape;890;p90"/>
            <p:cNvSpPr/>
            <p:nvPr/>
          </p:nvSpPr>
          <p:spPr>
            <a:xfrm>
              <a:off x="5903671" y="3646385"/>
              <a:ext cx="2001510" cy="2008290"/>
            </a:xfrm>
            <a:custGeom>
              <a:rect b="b" l="l" r="r" t="t"/>
              <a:pathLst>
                <a:path extrusionOk="0" h="5546" w="5547">
                  <a:moveTo>
                    <a:pt x="1894" y="3651"/>
                  </a:moveTo>
                  <a:lnTo>
                    <a:pt x="1894" y="3651"/>
                  </a:lnTo>
                  <a:cubicBezTo>
                    <a:pt x="1082" y="2840"/>
                    <a:pt x="1082" y="1510"/>
                    <a:pt x="1894" y="698"/>
                  </a:cubicBezTo>
                  <a:cubicBezTo>
                    <a:pt x="1206" y="0"/>
                    <a:pt x="1206" y="0"/>
                    <a:pt x="1206" y="0"/>
                  </a:cubicBezTo>
                  <a:cubicBezTo>
                    <a:pt x="0" y="1206"/>
                    <a:pt x="0" y="3144"/>
                    <a:pt x="1206" y="4350"/>
                  </a:cubicBezTo>
                  <a:cubicBezTo>
                    <a:pt x="2401" y="5545"/>
                    <a:pt x="4351" y="5545"/>
                    <a:pt x="5546" y="4350"/>
                  </a:cubicBezTo>
                  <a:cubicBezTo>
                    <a:pt x="4847" y="3651"/>
                    <a:pt x="4847" y="3651"/>
                    <a:pt x="4847" y="3651"/>
                  </a:cubicBezTo>
                  <a:cubicBezTo>
                    <a:pt x="4036" y="4463"/>
                    <a:pt x="2716" y="4463"/>
                    <a:pt x="1894" y="3651"/>
                  </a:cubicBezTo>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891" name="Google Shape;891;p90"/>
            <p:cNvSpPr/>
            <p:nvPr/>
          </p:nvSpPr>
          <p:spPr>
            <a:xfrm>
              <a:off x="6332566" y="3329273"/>
              <a:ext cx="786306" cy="563736"/>
            </a:xfrm>
            <a:custGeom>
              <a:rect b="b" l="l" r="r" t="t"/>
              <a:pathLst>
                <a:path extrusionOk="0" h="1600" w="2165">
                  <a:moveTo>
                    <a:pt x="2164" y="992"/>
                  </a:moveTo>
                  <a:lnTo>
                    <a:pt x="2164" y="992"/>
                  </a:lnTo>
                  <a:cubicBezTo>
                    <a:pt x="2164" y="0"/>
                    <a:pt x="2164" y="0"/>
                    <a:pt x="2164" y="0"/>
                  </a:cubicBezTo>
                  <a:cubicBezTo>
                    <a:pt x="1387" y="0"/>
                    <a:pt x="598" y="304"/>
                    <a:pt x="0" y="901"/>
                  </a:cubicBezTo>
                  <a:cubicBezTo>
                    <a:pt x="688" y="1599"/>
                    <a:pt x="688" y="1599"/>
                    <a:pt x="688" y="1599"/>
                  </a:cubicBezTo>
                  <a:cubicBezTo>
                    <a:pt x="1094" y="1195"/>
                    <a:pt x="1635" y="992"/>
                    <a:pt x="2164" y="992"/>
                  </a:cubicBezTo>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892" name="Google Shape;892;p90"/>
            <p:cNvSpPr/>
            <p:nvPr/>
          </p:nvSpPr>
          <p:spPr>
            <a:xfrm>
              <a:off x="2258061" y="3329273"/>
              <a:ext cx="2323172" cy="2325401"/>
            </a:xfrm>
            <a:custGeom>
              <a:rect b="b" l="l" r="r" t="t"/>
              <a:pathLst>
                <a:path extrusionOk="0" h="6447" w="6449">
                  <a:moveTo>
                    <a:pt x="5546" y="901"/>
                  </a:moveTo>
                  <a:lnTo>
                    <a:pt x="5546" y="901"/>
                  </a:lnTo>
                  <a:lnTo>
                    <a:pt x="5546" y="901"/>
                  </a:lnTo>
                  <a:cubicBezTo>
                    <a:pt x="4948" y="304"/>
                    <a:pt x="4159" y="0"/>
                    <a:pt x="3371" y="0"/>
                  </a:cubicBezTo>
                  <a:cubicBezTo>
                    <a:pt x="2593" y="0"/>
                    <a:pt x="1804" y="304"/>
                    <a:pt x="1206" y="901"/>
                  </a:cubicBezTo>
                  <a:cubicBezTo>
                    <a:pt x="0" y="2107"/>
                    <a:pt x="0" y="4045"/>
                    <a:pt x="1206" y="5251"/>
                  </a:cubicBezTo>
                  <a:cubicBezTo>
                    <a:pt x="2401" y="6446"/>
                    <a:pt x="4351" y="6446"/>
                    <a:pt x="5546" y="5251"/>
                  </a:cubicBezTo>
                  <a:cubicBezTo>
                    <a:pt x="6143" y="4643"/>
                    <a:pt x="6448" y="3865"/>
                    <a:pt x="6448" y="3076"/>
                  </a:cubicBezTo>
                  <a:cubicBezTo>
                    <a:pt x="6448" y="2287"/>
                    <a:pt x="6143" y="1498"/>
                    <a:pt x="5546" y="901"/>
                  </a:cubicBezTo>
                  <a:close/>
                  <a:moveTo>
                    <a:pt x="1894" y="4552"/>
                  </a:moveTo>
                  <a:lnTo>
                    <a:pt x="1894" y="4552"/>
                  </a:lnTo>
                  <a:cubicBezTo>
                    <a:pt x="1082" y="3741"/>
                    <a:pt x="1082" y="2411"/>
                    <a:pt x="1894" y="1599"/>
                  </a:cubicBezTo>
                  <a:cubicBezTo>
                    <a:pt x="2300" y="1195"/>
                    <a:pt x="2841" y="992"/>
                    <a:pt x="3371" y="992"/>
                  </a:cubicBezTo>
                  <a:cubicBezTo>
                    <a:pt x="3912" y="992"/>
                    <a:pt x="4441" y="1195"/>
                    <a:pt x="4847" y="1599"/>
                  </a:cubicBezTo>
                  <a:lnTo>
                    <a:pt x="4847" y="1599"/>
                  </a:lnTo>
                  <a:cubicBezTo>
                    <a:pt x="5253" y="2005"/>
                    <a:pt x="5467" y="2535"/>
                    <a:pt x="5467" y="3076"/>
                  </a:cubicBezTo>
                  <a:cubicBezTo>
                    <a:pt x="5467" y="3606"/>
                    <a:pt x="5253" y="4147"/>
                    <a:pt x="4847" y="4552"/>
                  </a:cubicBezTo>
                  <a:cubicBezTo>
                    <a:pt x="4035" y="5364"/>
                    <a:pt x="2705" y="5364"/>
                    <a:pt x="1894" y="455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893" name="Google Shape;893;p90"/>
            <p:cNvSpPr/>
            <p:nvPr/>
          </p:nvSpPr>
          <p:spPr>
            <a:xfrm>
              <a:off x="5117363" y="2025650"/>
              <a:ext cx="357413" cy="3488086"/>
            </a:xfrm>
            <a:custGeom>
              <a:rect b="b" l="l" r="r" t="t"/>
              <a:pathLst>
                <a:path extrusionOk="0" h="9682" w="981">
                  <a:moveTo>
                    <a:pt x="980" y="496"/>
                  </a:moveTo>
                  <a:lnTo>
                    <a:pt x="980" y="496"/>
                  </a:lnTo>
                  <a:lnTo>
                    <a:pt x="980" y="496"/>
                  </a:lnTo>
                  <a:cubicBezTo>
                    <a:pt x="980" y="214"/>
                    <a:pt x="766" y="0"/>
                    <a:pt x="496" y="0"/>
                  </a:cubicBezTo>
                  <a:cubicBezTo>
                    <a:pt x="225" y="0"/>
                    <a:pt x="0" y="214"/>
                    <a:pt x="0" y="496"/>
                  </a:cubicBezTo>
                  <a:cubicBezTo>
                    <a:pt x="0" y="9186"/>
                    <a:pt x="0" y="9186"/>
                    <a:pt x="0" y="9186"/>
                  </a:cubicBezTo>
                  <a:cubicBezTo>
                    <a:pt x="0" y="9456"/>
                    <a:pt x="225" y="9681"/>
                    <a:pt x="496" y="9681"/>
                  </a:cubicBezTo>
                  <a:cubicBezTo>
                    <a:pt x="766" y="9681"/>
                    <a:pt x="980" y="9456"/>
                    <a:pt x="980" y="9186"/>
                  </a:cubicBezTo>
                  <a:lnTo>
                    <a:pt x="980" y="9186"/>
                  </a:lnTo>
                  <a:lnTo>
                    <a:pt x="980" y="496"/>
                  </a:lnTo>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894" name="Google Shape;894;p90"/>
            <p:cNvSpPr/>
            <p:nvPr/>
          </p:nvSpPr>
          <p:spPr>
            <a:xfrm>
              <a:off x="6350" y="3329273"/>
              <a:ext cx="1965782" cy="2184467"/>
            </a:xfrm>
            <a:custGeom>
              <a:rect b="b" l="l" r="r" t="t"/>
              <a:pathLst>
                <a:path extrusionOk="0" h="6053" w="5502">
                  <a:moveTo>
                    <a:pt x="5501" y="4722"/>
                  </a:moveTo>
                  <a:lnTo>
                    <a:pt x="5501" y="4722"/>
                  </a:lnTo>
                  <a:cubicBezTo>
                    <a:pt x="5501" y="4474"/>
                    <a:pt x="5298" y="4271"/>
                    <a:pt x="5039" y="4271"/>
                  </a:cubicBezTo>
                  <a:cubicBezTo>
                    <a:pt x="4903" y="4271"/>
                    <a:pt x="4779" y="4327"/>
                    <a:pt x="4700" y="4429"/>
                  </a:cubicBezTo>
                  <a:lnTo>
                    <a:pt x="4700" y="4429"/>
                  </a:lnTo>
                  <a:cubicBezTo>
                    <a:pt x="4328" y="4857"/>
                    <a:pt x="3821" y="5195"/>
                    <a:pt x="3021" y="5195"/>
                  </a:cubicBezTo>
                  <a:cubicBezTo>
                    <a:pt x="1781" y="5195"/>
                    <a:pt x="1015" y="4271"/>
                    <a:pt x="1015" y="3031"/>
                  </a:cubicBezTo>
                  <a:cubicBezTo>
                    <a:pt x="1015" y="1802"/>
                    <a:pt x="1781" y="868"/>
                    <a:pt x="3021" y="868"/>
                  </a:cubicBezTo>
                  <a:cubicBezTo>
                    <a:pt x="3753" y="868"/>
                    <a:pt x="4249" y="1150"/>
                    <a:pt x="4599" y="1611"/>
                  </a:cubicBezTo>
                  <a:lnTo>
                    <a:pt x="4599" y="1611"/>
                  </a:lnTo>
                  <a:cubicBezTo>
                    <a:pt x="4689" y="1735"/>
                    <a:pt x="4824" y="1802"/>
                    <a:pt x="4971" y="1802"/>
                  </a:cubicBezTo>
                  <a:cubicBezTo>
                    <a:pt x="5230" y="1802"/>
                    <a:pt x="5433" y="1600"/>
                    <a:pt x="5433" y="1351"/>
                  </a:cubicBezTo>
                  <a:cubicBezTo>
                    <a:pt x="5433" y="1229"/>
                    <a:pt x="5377" y="1127"/>
                    <a:pt x="5309" y="1037"/>
                  </a:cubicBezTo>
                  <a:lnTo>
                    <a:pt x="5309" y="1037"/>
                  </a:lnTo>
                  <a:cubicBezTo>
                    <a:pt x="4768" y="394"/>
                    <a:pt x="4058" y="0"/>
                    <a:pt x="3021" y="0"/>
                  </a:cubicBezTo>
                  <a:cubicBezTo>
                    <a:pt x="1308" y="0"/>
                    <a:pt x="0" y="1340"/>
                    <a:pt x="0" y="3031"/>
                  </a:cubicBezTo>
                  <a:cubicBezTo>
                    <a:pt x="0" y="4733"/>
                    <a:pt x="1308" y="6052"/>
                    <a:pt x="3021" y="6052"/>
                  </a:cubicBezTo>
                  <a:cubicBezTo>
                    <a:pt x="4081" y="6052"/>
                    <a:pt x="4813" y="5680"/>
                    <a:pt x="5365" y="5049"/>
                  </a:cubicBezTo>
                  <a:cubicBezTo>
                    <a:pt x="5444" y="4970"/>
                    <a:pt x="5501" y="4846"/>
                    <a:pt x="5501" y="4722"/>
                  </a:cubicBezTo>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895" name="Google Shape;895;p90"/>
            <p:cNvSpPr/>
            <p:nvPr/>
          </p:nvSpPr>
          <p:spPr>
            <a:xfrm>
              <a:off x="8762972" y="3294051"/>
              <a:ext cx="1322413" cy="2219686"/>
            </a:xfrm>
            <a:custGeom>
              <a:rect b="b" l="l" r="r" t="t"/>
              <a:pathLst>
                <a:path extrusionOk="0" h="6154" w="3653">
                  <a:moveTo>
                    <a:pt x="3302" y="226"/>
                  </a:moveTo>
                  <a:lnTo>
                    <a:pt x="3302" y="226"/>
                  </a:lnTo>
                  <a:cubicBezTo>
                    <a:pt x="3111" y="169"/>
                    <a:pt x="2908" y="136"/>
                    <a:pt x="2660" y="136"/>
                  </a:cubicBezTo>
                  <a:cubicBezTo>
                    <a:pt x="1972" y="136"/>
                    <a:pt x="1341" y="507"/>
                    <a:pt x="958" y="1218"/>
                  </a:cubicBezTo>
                  <a:cubicBezTo>
                    <a:pt x="991" y="507"/>
                    <a:pt x="991" y="507"/>
                    <a:pt x="991" y="507"/>
                  </a:cubicBezTo>
                  <a:cubicBezTo>
                    <a:pt x="980" y="507"/>
                    <a:pt x="980" y="507"/>
                    <a:pt x="980" y="507"/>
                  </a:cubicBezTo>
                  <a:cubicBezTo>
                    <a:pt x="980" y="496"/>
                    <a:pt x="991" y="496"/>
                    <a:pt x="991" y="485"/>
                  </a:cubicBezTo>
                  <a:cubicBezTo>
                    <a:pt x="991" y="215"/>
                    <a:pt x="766" y="0"/>
                    <a:pt x="495" y="0"/>
                  </a:cubicBezTo>
                  <a:cubicBezTo>
                    <a:pt x="225" y="0"/>
                    <a:pt x="0" y="215"/>
                    <a:pt x="0" y="485"/>
                  </a:cubicBezTo>
                  <a:cubicBezTo>
                    <a:pt x="0" y="496"/>
                    <a:pt x="0" y="496"/>
                    <a:pt x="0" y="507"/>
                  </a:cubicBezTo>
                  <a:lnTo>
                    <a:pt x="0" y="507"/>
                  </a:lnTo>
                  <a:cubicBezTo>
                    <a:pt x="0" y="5658"/>
                    <a:pt x="0" y="5658"/>
                    <a:pt x="0" y="5658"/>
                  </a:cubicBezTo>
                  <a:cubicBezTo>
                    <a:pt x="0" y="5928"/>
                    <a:pt x="225" y="6153"/>
                    <a:pt x="495" y="6153"/>
                  </a:cubicBezTo>
                  <a:cubicBezTo>
                    <a:pt x="766" y="6153"/>
                    <a:pt x="991" y="5928"/>
                    <a:pt x="991" y="5658"/>
                  </a:cubicBezTo>
                  <a:cubicBezTo>
                    <a:pt x="991" y="3415"/>
                    <a:pt x="991" y="3415"/>
                    <a:pt x="991" y="3415"/>
                  </a:cubicBezTo>
                  <a:cubicBezTo>
                    <a:pt x="991" y="2051"/>
                    <a:pt x="1657" y="1037"/>
                    <a:pt x="2491" y="1037"/>
                  </a:cubicBezTo>
                  <a:cubicBezTo>
                    <a:pt x="2784" y="1037"/>
                    <a:pt x="3111" y="1161"/>
                    <a:pt x="3178" y="1161"/>
                  </a:cubicBezTo>
                  <a:cubicBezTo>
                    <a:pt x="3437" y="1161"/>
                    <a:pt x="3652" y="947"/>
                    <a:pt x="3652" y="688"/>
                  </a:cubicBezTo>
                  <a:cubicBezTo>
                    <a:pt x="3652" y="462"/>
                    <a:pt x="3505" y="282"/>
                    <a:pt x="3302" y="226"/>
                  </a:cubicBezTo>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grpSp>
      <p:sp>
        <p:nvSpPr>
          <p:cNvPr id="896" name="Google Shape;896;p90"/>
          <p:cNvSpPr/>
          <p:nvPr/>
        </p:nvSpPr>
        <p:spPr>
          <a:xfrm>
            <a:off x="1036675" y="4721953"/>
            <a:ext cx="3440100" cy="160500"/>
          </a:xfrm>
          <a:prstGeom prst="rect">
            <a:avLst/>
          </a:prstGeom>
          <a:noFill/>
          <a:ln>
            <a:noFill/>
          </a:ln>
        </p:spPr>
        <p:txBody>
          <a:bodyPr anchorCtr="0" anchor="t" bIns="0" lIns="0" spcFirstLastPara="1" rIns="0" wrap="square" tIns="0">
            <a:noAutofit/>
          </a:bodyPr>
          <a:lstStyle/>
          <a:p>
            <a:pPr indent="0" lvl="0" marL="0" rtl="0" algn="l">
              <a:lnSpc>
                <a:spcPct val="80000"/>
              </a:lnSpc>
              <a:spcBef>
                <a:spcPts val="700"/>
              </a:spcBef>
              <a:spcAft>
                <a:spcPts val="0"/>
              </a:spcAft>
              <a:buClr>
                <a:srgbClr val="EFEFEF"/>
              </a:buClr>
              <a:buSzPts val="2300"/>
              <a:buFont typeface="Helvetica Neue"/>
              <a:buNone/>
            </a:pPr>
            <a:r>
              <a:rPr lang="en-US" sz="700">
                <a:solidFill>
                  <a:srgbClr val="FFFFFF"/>
                </a:solidFill>
                <a:latin typeface="Crimson Pro Medium"/>
                <a:ea typeface="Crimson Pro Medium"/>
                <a:cs typeface="Crimson Pro Medium"/>
                <a:sym typeface="Crimson Pro Medium"/>
              </a:rPr>
              <a:t>Proprietary and Confidential — Not for distribution.</a:t>
            </a:r>
            <a:endParaRPr sz="700">
              <a:solidFill>
                <a:srgbClr val="FFFFFF"/>
              </a:solidFill>
              <a:latin typeface="Crimson Pro Medium"/>
              <a:ea typeface="Crimson Pro Medium"/>
              <a:cs typeface="Crimson Pro Medium"/>
              <a:sym typeface="Crimson Pro Medium"/>
            </a:endParaRPr>
          </a:p>
        </p:txBody>
      </p:sp>
      <p:sp>
        <p:nvSpPr>
          <p:cNvPr id="897" name="Google Shape;897;p90"/>
          <p:cNvSpPr txBox="1"/>
          <p:nvPr>
            <p:ph idx="1" type="body"/>
          </p:nvPr>
        </p:nvSpPr>
        <p:spPr>
          <a:xfrm>
            <a:off x="5051325" y="758625"/>
            <a:ext cx="3699600" cy="2301900"/>
          </a:xfrm>
          <a:prstGeom prst="rect">
            <a:avLst/>
          </a:prstGeom>
        </p:spPr>
        <p:txBody>
          <a:bodyPr anchorCtr="0" anchor="t" bIns="0" lIns="0" spcFirstLastPara="1" rIns="0" wrap="square" tIns="45700">
            <a:noAutofit/>
          </a:bodyPr>
          <a:lstStyle/>
          <a:p>
            <a:pPr indent="-355600" lvl="0" marL="457200" rtl="0" algn="l">
              <a:spcBef>
                <a:spcPts val="280"/>
              </a:spcBef>
              <a:spcAft>
                <a:spcPts val="0"/>
              </a:spcAft>
              <a:buSzPts val="2000"/>
              <a:buAutoNum type="arabicPeriod"/>
            </a:pPr>
            <a:r>
              <a:rPr b="1" lang="en-US" sz="2000"/>
              <a:t>Pre-registration links via primary/secondary calendars </a:t>
            </a:r>
            <a:r>
              <a:rPr lang="en-US" sz="2000"/>
              <a:t>allow patients to register in advance </a:t>
            </a:r>
            <a:endParaRPr sz="2000"/>
          </a:p>
          <a:p>
            <a:pPr indent="0" lvl="0" marL="914400" rtl="0" algn="l">
              <a:spcBef>
                <a:spcPts val="280"/>
              </a:spcBef>
              <a:spcAft>
                <a:spcPts val="0"/>
              </a:spcAft>
              <a:buNone/>
            </a:pPr>
            <a:r>
              <a:t/>
            </a:r>
            <a:endParaRPr sz="2000"/>
          </a:p>
          <a:p>
            <a:pPr indent="-355600" lvl="0" marL="457200" rtl="0" algn="l">
              <a:spcBef>
                <a:spcPts val="280"/>
              </a:spcBef>
              <a:spcAft>
                <a:spcPts val="0"/>
              </a:spcAft>
              <a:buSzPts val="2000"/>
              <a:buAutoNum type="arabicPeriod"/>
            </a:pPr>
            <a:r>
              <a:rPr b="1" lang="en-US" sz="2000"/>
              <a:t>Walk-up URL </a:t>
            </a:r>
            <a:r>
              <a:rPr lang="en-US" sz="2000"/>
              <a:t>allows patients to self-register for same-day appointments </a:t>
            </a:r>
            <a:endParaRPr sz="2000"/>
          </a:p>
          <a:p>
            <a:pPr indent="0" lvl="0" marL="457200" rtl="0" algn="l">
              <a:spcBef>
                <a:spcPts val="280"/>
              </a:spcBef>
              <a:spcAft>
                <a:spcPts val="0"/>
              </a:spcAft>
              <a:buNone/>
            </a:pPr>
            <a:r>
              <a:t/>
            </a:r>
            <a:endParaRPr sz="2000"/>
          </a:p>
          <a:p>
            <a:pPr indent="-355600" lvl="0" marL="457200" rtl="0" algn="l">
              <a:spcBef>
                <a:spcPts val="280"/>
              </a:spcBef>
              <a:spcAft>
                <a:spcPts val="0"/>
              </a:spcAft>
              <a:buSzPts val="2000"/>
              <a:buAutoNum type="arabicPeriod"/>
            </a:pPr>
            <a:r>
              <a:rPr b="1" lang="en-US" sz="2000"/>
              <a:t>On-the-spot appointment scheduling</a:t>
            </a:r>
            <a:r>
              <a:rPr lang="en-US" sz="2000"/>
              <a:t> allows clinicians to register patients for same-day appointments</a:t>
            </a:r>
            <a:endParaRPr sz="2000"/>
          </a:p>
        </p:txBody>
      </p:sp>
      <p:sp>
        <p:nvSpPr>
          <p:cNvPr id="898" name="Google Shape;898;p90"/>
          <p:cNvSpPr txBox="1"/>
          <p:nvPr>
            <p:ph type="title"/>
          </p:nvPr>
        </p:nvSpPr>
        <p:spPr>
          <a:xfrm>
            <a:off x="457200" y="457200"/>
            <a:ext cx="3718800" cy="3786900"/>
          </a:xfrm>
          <a:prstGeom prst="rect">
            <a:avLst/>
          </a:prstGeom>
        </p:spPr>
        <p:txBody>
          <a:bodyPr anchorCtr="0" anchor="t" bIns="0" lIns="0" spcFirstLastPara="1" rIns="0" wrap="square" tIns="45700">
            <a:noAutofit/>
          </a:bodyPr>
          <a:lstStyle/>
          <a:p>
            <a:pPr indent="0" lvl="0" marL="0" rtl="0" algn="l">
              <a:spcBef>
                <a:spcPts val="0"/>
              </a:spcBef>
              <a:spcAft>
                <a:spcPts val="0"/>
              </a:spcAft>
              <a:buNone/>
            </a:pPr>
            <a:r>
              <a:rPr lang="en-US" sz="3400">
                <a:solidFill>
                  <a:srgbClr val="FFFFFF"/>
                </a:solidFill>
                <a:latin typeface="Hind Siliguri SemiBold"/>
                <a:ea typeface="Hind Siliguri SemiBold"/>
                <a:cs typeface="Hind Siliguri SemiBold"/>
                <a:sym typeface="Hind Siliguri SemiBold"/>
              </a:rPr>
              <a:t>Color offers several ways to register a patient</a:t>
            </a:r>
            <a:endParaRPr sz="3400">
              <a:solidFill>
                <a:srgbClr val="FFFFFF"/>
              </a:solidFill>
              <a:latin typeface="Hind Siliguri SemiBold"/>
              <a:ea typeface="Hind Siliguri SemiBold"/>
              <a:cs typeface="Hind Siliguri SemiBold"/>
              <a:sym typeface="Hind Siliguri SemiBold"/>
            </a:endParaRPr>
          </a:p>
          <a:p>
            <a:pPr indent="0" lvl="0" marL="0" rtl="0" algn="l">
              <a:spcBef>
                <a:spcPts val="0"/>
              </a:spcBef>
              <a:spcAft>
                <a:spcPts val="0"/>
              </a:spcAft>
              <a:buNone/>
            </a:pPr>
            <a:r>
              <a:t/>
            </a:r>
            <a:endParaRPr sz="3400">
              <a:solidFill>
                <a:srgbClr val="FFFFFF"/>
              </a:solidFill>
              <a:latin typeface="Hind Siliguri SemiBold"/>
              <a:ea typeface="Hind Siliguri SemiBold"/>
              <a:cs typeface="Hind Siliguri SemiBold"/>
              <a:sym typeface="Hind Siliguri SemiBold"/>
            </a:endParaRPr>
          </a:p>
          <a:p>
            <a:pPr indent="0" lvl="0" marL="0" rtl="0" algn="l">
              <a:spcBef>
                <a:spcPts val="0"/>
              </a:spcBef>
              <a:spcAft>
                <a:spcPts val="0"/>
              </a:spcAft>
              <a:buNone/>
            </a:pPr>
            <a:r>
              <a:t/>
            </a:r>
            <a:endParaRPr sz="3400">
              <a:solidFill>
                <a:srgbClr val="FFFFFF"/>
              </a:solidFill>
              <a:latin typeface="Hind Siliguri SemiBold"/>
              <a:ea typeface="Hind Siliguri SemiBold"/>
              <a:cs typeface="Hind Siliguri SemiBold"/>
              <a:sym typeface="Hind Siliguri SemiBold"/>
            </a:endParaRPr>
          </a:p>
          <a:p>
            <a:pPr indent="0" lvl="0" marL="0" rtl="0" algn="l">
              <a:spcBef>
                <a:spcPts val="0"/>
              </a:spcBef>
              <a:spcAft>
                <a:spcPts val="0"/>
              </a:spcAft>
              <a:buNone/>
            </a:pPr>
            <a:r>
              <a:t/>
            </a:r>
            <a:endParaRPr sz="3400">
              <a:solidFill>
                <a:srgbClr val="FFFFFF"/>
              </a:solidFill>
              <a:latin typeface="Hind Siliguri SemiBold"/>
              <a:ea typeface="Hind Siliguri SemiBold"/>
              <a:cs typeface="Hind Siliguri SemiBold"/>
              <a:sym typeface="Hind Siliguri SemiBold"/>
            </a:endParaRPr>
          </a:p>
          <a:p>
            <a:pPr indent="0" lvl="0" marL="0" rtl="0" algn="l">
              <a:spcBef>
                <a:spcPts val="0"/>
              </a:spcBef>
              <a:spcAft>
                <a:spcPts val="0"/>
              </a:spcAft>
              <a:buNone/>
            </a:pPr>
            <a:r>
              <a:t/>
            </a:r>
            <a:endParaRPr sz="3400">
              <a:solidFill>
                <a:srgbClr val="FFFFFF"/>
              </a:solidFill>
              <a:latin typeface="Hind Siliguri SemiBold"/>
              <a:ea typeface="Hind Siliguri SemiBold"/>
              <a:cs typeface="Hind Siliguri SemiBold"/>
              <a:sym typeface="Hind Siliguri SemiBold"/>
            </a:endParaRPr>
          </a:p>
          <a:p>
            <a:pPr indent="0" lvl="0" marL="0" rtl="0" algn="l">
              <a:spcBef>
                <a:spcPts val="0"/>
              </a:spcBef>
              <a:spcAft>
                <a:spcPts val="0"/>
              </a:spcAft>
              <a:buNone/>
            </a:pPr>
            <a:r>
              <a:rPr lang="en-US" sz="2000" u="sng">
                <a:solidFill>
                  <a:schemeClr val="hlink"/>
                </a:solidFill>
                <a:latin typeface="Hind Siliguri SemiBold"/>
                <a:ea typeface="Hind Siliguri SemiBold"/>
                <a:cs typeface="Hind Siliguri SemiBold"/>
                <a:sym typeface="Hind Siliguri SemiBold"/>
                <a:hlinkClick r:id="rId4"/>
              </a:rPr>
              <a:t>Loom video</a:t>
            </a:r>
            <a:r>
              <a:rPr lang="en-US" sz="2000">
                <a:solidFill>
                  <a:srgbClr val="FFFFFF"/>
                </a:solidFill>
                <a:latin typeface="Hind Siliguri SemiBold"/>
                <a:ea typeface="Hind Siliguri SemiBold"/>
                <a:cs typeface="Hind Siliguri SemiBold"/>
                <a:sym typeface="Hind Siliguri SemiBold"/>
              </a:rPr>
              <a:t> </a:t>
            </a:r>
            <a:endParaRPr sz="2000">
              <a:solidFill>
                <a:srgbClr val="FFFFFF"/>
              </a:solidFill>
              <a:latin typeface="Hind Siliguri SemiBold"/>
              <a:ea typeface="Hind Siliguri SemiBold"/>
              <a:cs typeface="Hind Siliguri SemiBold"/>
              <a:sym typeface="Hind Siliguri SemiBold"/>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3" name="Shape 903"/>
        <p:cNvGrpSpPr/>
        <p:nvPr/>
      </p:nvGrpSpPr>
      <p:grpSpPr>
        <a:xfrm>
          <a:off x="0" y="0"/>
          <a:ext cx="0" cy="0"/>
          <a:chOff x="0" y="0"/>
          <a:chExt cx="0" cy="0"/>
        </a:xfrm>
      </p:grpSpPr>
      <p:pic>
        <p:nvPicPr>
          <p:cNvPr id="904" name="Google Shape;904;p91"/>
          <p:cNvPicPr preferRelativeResize="0"/>
          <p:nvPr/>
        </p:nvPicPr>
        <p:blipFill rotWithShape="1">
          <a:blip r:embed="rId3">
            <a:alphaModFix/>
          </a:blip>
          <a:srcRect b="0" l="18394" r="22346" t="0"/>
          <a:stretch/>
        </p:blipFill>
        <p:spPr>
          <a:xfrm>
            <a:off x="4" y="0"/>
            <a:ext cx="4571996" cy="5142245"/>
          </a:xfrm>
          <a:prstGeom prst="rect">
            <a:avLst/>
          </a:prstGeom>
          <a:noFill/>
          <a:ln>
            <a:noFill/>
          </a:ln>
        </p:spPr>
      </p:pic>
      <p:sp>
        <p:nvSpPr>
          <p:cNvPr id="905" name="Google Shape;905;p91"/>
          <p:cNvSpPr/>
          <p:nvPr/>
        </p:nvSpPr>
        <p:spPr>
          <a:xfrm>
            <a:off x="6000" y="350"/>
            <a:ext cx="4560000" cy="5142300"/>
          </a:xfrm>
          <a:prstGeom prst="rect">
            <a:avLst/>
          </a:prstGeom>
          <a:solidFill>
            <a:srgbClr val="93A5BF">
              <a:alpha val="474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91"/>
          <p:cNvSpPr txBox="1"/>
          <p:nvPr>
            <p:ph idx="12" type="sldNum"/>
          </p:nvPr>
        </p:nvSpPr>
        <p:spPr>
          <a:xfrm>
            <a:off x="8432800" y="4724400"/>
            <a:ext cx="254100" cy="1557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grpSp>
        <p:nvGrpSpPr>
          <p:cNvPr id="907" name="Google Shape;907;p91"/>
          <p:cNvGrpSpPr/>
          <p:nvPr/>
        </p:nvGrpSpPr>
        <p:grpSpPr>
          <a:xfrm>
            <a:off x="457200" y="4722901"/>
            <a:ext cx="447509" cy="163669"/>
            <a:chOff x="6350" y="2025650"/>
            <a:chExt cx="10079035" cy="3629025"/>
          </a:xfrm>
        </p:grpSpPr>
        <p:sp>
          <p:nvSpPr>
            <p:cNvPr id="908" name="Google Shape;908;p91"/>
            <p:cNvSpPr/>
            <p:nvPr/>
          </p:nvSpPr>
          <p:spPr>
            <a:xfrm>
              <a:off x="7654982" y="4456741"/>
              <a:ext cx="571862" cy="775135"/>
            </a:xfrm>
            <a:custGeom>
              <a:rect b="b" l="l" r="r" t="t"/>
              <a:pathLst>
                <a:path extrusionOk="0" h="2176" w="1602">
                  <a:moveTo>
                    <a:pt x="0" y="1476"/>
                  </a:moveTo>
                  <a:lnTo>
                    <a:pt x="0" y="1476"/>
                  </a:lnTo>
                  <a:cubicBezTo>
                    <a:pt x="699" y="2175"/>
                    <a:pt x="699" y="2175"/>
                    <a:pt x="699" y="2175"/>
                  </a:cubicBezTo>
                  <a:cubicBezTo>
                    <a:pt x="1296" y="1567"/>
                    <a:pt x="1601" y="789"/>
                    <a:pt x="1601" y="0"/>
                  </a:cubicBezTo>
                  <a:cubicBezTo>
                    <a:pt x="620" y="0"/>
                    <a:pt x="620" y="0"/>
                    <a:pt x="620" y="0"/>
                  </a:cubicBezTo>
                  <a:cubicBezTo>
                    <a:pt x="620" y="530"/>
                    <a:pt x="417" y="1071"/>
                    <a:pt x="0" y="1476"/>
                  </a:cubicBezTo>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909" name="Google Shape;909;p91"/>
            <p:cNvSpPr/>
            <p:nvPr/>
          </p:nvSpPr>
          <p:spPr>
            <a:xfrm>
              <a:off x="7118874" y="3329273"/>
              <a:ext cx="786311" cy="563736"/>
            </a:xfrm>
            <a:custGeom>
              <a:rect b="b" l="l" r="r" t="t"/>
              <a:pathLst>
                <a:path extrusionOk="0" h="1600" w="2177">
                  <a:moveTo>
                    <a:pt x="1477" y="1599"/>
                  </a:moveTo>
                  <a:lnTo>
                    <a:pt x="1477" y="1599"/>
                  </a:lnTo>
                  <a:lnTo>
                    <a:pt x="1477" y="1599"/>
                  </a:lnTo>
                  <a:cubicBezTo>
                    <a:pt x="2176" y="901"/>
                    <a:pt x="2176" y="901"/>
                    <a:pt x="2176" y="901"/>
                  </a:cubicBezTo>
                  <a:lnTo>
                    <a:pt x="2176" y="901"/>
                  </a:lnTo>
                  <a:cubicBezTo>
                    <a:pt x="1579" y="304"/>
                    <a:pt x="789" y="0"/>
                    <a:pt x="0" y="0"/>
                  </a:cubicBezTo>
                  <a:cubicBezTo>
                    <a:pt x="0" y="992"/>
                    <a:pt x="0" y="992"/>
                    <a:pt x="0" y="992"/>
                  </a:cubicBezTo>
                  <a:cubicBezTo>
                    <a:pt x="541" y="992"/>
                    <a:pt x="1071" y="1195"/>
                    <a:pt x="1477" y="1599"/>
                  </a:cubicBezTo>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910" name="Google Shape;910;p91"/>
            <p:cNvSpPr/>
            <p:nvPr/>
          </p:nvSpPr>
          <p:spPr>
            <a:xfrm>
              <a:off x="7654982" y="3646385"/>
              <a:ext cx="571862" cy="810353"/>
            </a:xfrm>
            <a:custGeom>
              <a:rect b="b" l="l" r="r" t="t"/>
              <a:pathLst>
                <a:path extrusionOk="0" h="2176" w="1602">
                  <a:moveTo>
                    <a:pt x="699" y="0"/>
                  </a:moveTo>
                  <a:lnTo>
                    <a:pt x="699" y="0"/>
                  </a:lnTo>
                  <a:cubicBezTo>
                    <a:pt x="0" y="698"/>
                    <a:pt x="0" y="698"/>
                    <a:pt x="0" y="698"/>
                  </a:cubicBezTo>
                  <a:cubicBezTo>
                    <a:pt x="417" y="1104"/>
                    <a:pt x="620" y="1634"/>
                    <a:pt x="620" y="2175"/>
                  </a:cubicBezTo>
                  <a:cubicBezTo>
                    <a:pt x="1601" y="2175"/>
                    <a:pt x="1601" y="2175"/>
                    <a:pt x="1601" y="2175"/>
                  </a:cubicBezTo>
                  <a:cubicBezTo>
                    <a:pt x="1601" y="1386"/>
                    <a:pt x="1296" y="597"/>
                    <a:pt x="699" y="0"/>
                  </a:cubicBezTo>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911" name="Google Shape;911;p91"/>
            <p:cNvSpPr/>
            <p:nvPr/>
          </p:nvSpPr>
          <p:spPr>
            <a:xfrm>
              <a:off x="5903671" y="3646385"/>
              <a:ext cx="2001510" cy="2008290"/>
            </a:xfrm>
            <a:custGeom>
              <a:rect b="b" l="l" r="r" t="t"/>
              <a:pathLst>
                <a:path extrusionOk="0" h="5546" w="5547">
                  <a:moveTo>
                    <a:pt x="1894" y="3651"/>
                  </a:moveTo>
                  <a:lnTo>
                    <a:pt x="1894" y="3651"/>
                  </a:lnTo>
                  <a:cubicBezTo>
                    <a:pt x="1082" y="2840"/>
                    <a:pt x="1082" y="1510"/>
                    <a:pt x="1894" y="698"/>
                  </a:cubicBezTo>
                  <a:cubicBezTo>
                    <a:pt x="1206" y="0"/>
                    <a:pt x="1206" y="0"/>
                    <a:pt x="1206" y="0"/>
                  </a:cubicBezTo>
                  <a:cubicBezTo>
                    <a:pt x="0" y="1206"/>
                    <a:pt x="0" y="3144"/>
                    <a:pt x="1206" y="4350"/>
                  </a:cubicBezTo>
                  <a:cubicBezTo>
                    <a:pt x="2401" y="5545"/>
                    <a:pt x="4351" y="5545"/>
                    <a:pt x="5546" y="4350"/>
                  </a:cubicBezTo>
                  <a:cubicBezTo>
                    <a:pt x="4847" y="3651"/>
                    <a:pt x="4847" y="3651"/>
                    <a:pt x="4847" y="3651"/>
                  </a:cubicBezTo>
                  <a:cubicBezTo>
                    <a:pt x="4036" y="4463"/>
                    <a:pt x="2716" y="4463"/>
                    <a:pt x="1894" y="3651"/>
                  </a:cubicBezTo>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912" name="Google Shape;912;p91"/>
            <p:cNvSpPr/>
            <p:nvPr/>
          </p:nvSpPr>
          <p:spPr>
            <a:xfrm>
              <a:off x="6332566" y="3329273"/>
              <a:ext cx="786306" cy="563736"/>
            </a:xfrm>
            <a:custGeom>
              <a:rect b="b" l="l" r="r" t="t"/>
              <a:pathLst>
                <a:path extrusionOk="0" h="1600" w="2165">
                  <a:moveTo>
                    <a:pt x="2164" y="992"/>
                  </a:moveTo>
                  <a:lnTo>
                    <a:pt x="2164" y="992"/>
                  </a:lnTo>
                  <a:cubicBezTo>
                    <a:pt x="2164" y="0"/>
                    <a:pt x="2164" y="0"/>
                    <a:pt x="2164" y="0"/>
                  </a:cubicBezTo>
                  <a:cubicBezTo>
                    <a:pt x="1387" y="0"/>
                    <a:pt x="598" y="304"/>
                    <a:pt x="0" y="901"/>
                  </a:cubicBezTo>
                  <a:cubicBezTo>
                    <a:pt x="688" y="1599"/>
                    <a:pt x="688" y="1599"/>
                    <a:pt x="688" y="1599"/>
                  </a:cubicBezTo>
                  <a:cubicBezTo>
                    <a:pt x="1094" y="1195"/>
                    <a:pt x="1635" y="992"/>
                    <a:pt x="2164" y="992"/>
                  </a:cubicBezTo>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913" name="Google Shape;913;p91"/>
            <p:cNvSpPr/>
            <p:nvPr/>
          </p:nvSpPr>
          <p:spPr>
            <a:xfrm>
              <a:off x="2258061" y="3329273"/>
              <a:ext cx="2323172" cy="2325401"/>
            </a:xfrm>
            <a:custGeom>
              <a:rect b="b" l="l" r="r" t="t"/>
              <a:pathLst>
                <a:path extrusionOk="0" h="6447" w="6449">
                  <a:moveTo>
                    <a:pt x="5546" y="901"/>
                  </a:moveTo>
                  <a:lnTo>
                    <a:pt x="5546" y="901"/>
                  </a:lnTo>
                  <a:lnTo>
                    <a:pt x="5546" y="901"/>
                  </a:lnTo>
                  <a:cubicBezTo>
                    <a:pt x="4948" y="304"/>
                    <a:pt x="4159" y="0"/>
                    <a:pt x="3371" y="0"/>
                  </a:cubicBezTo>
                  <a:cubicBezTo>
                    <a:pt x="2593" y="0"/>
                    <a:pt x="1804" y="304"/>
                    <a:pt x="1206" y="901"/>
                  </a:cubicBezTo>
                  <a:cubicBezTo>
                    <a:pt x="0" y="2107"/>
                    <a:pt x="0" y="4045"/>
                    <a:pt x="1206" y="5251"/>
                  </a:cubicBezTo>
                  <a:cubicBezTo>
                    <a:pt x="2401" y="6446"/>
                    <a:pt x="4351" y="6446"/>
                    <a:pt x="5546" y="5251"/>
                  </a:cubicBezTo>
                  <a:cubicBezTo>
                    <a:pt x="6143" y="4643"/>
                    <a:pt x="6448" y="3865"/>
                    <a:pt x="6448" y="3076"/>
                  </a:cubicBezTo>
                  <a:cubicBezTo>
                    <a:pt x="6448" y="2287"/>
                    <a:pt x="6143" y="1498"/>
                    <a:pt x="5546" y="901"/>
                  </a:cubicBezTo>
                  <a:close/>
                  <a:moveTo>
                    <a:pt x="1894" y="4552"/>
                  </a:moveTo>
                  <a:lnTo>
                    <a:pt x="1894" y="4552"/>
                  </a:lnTo>
                  <a:cubicBezTo>
                    <a:pt x="1082" y="3741"/>
                    <a:pt x="1082" y="2411"/>
                    <a:pt x="1894" y="1599"/>
                  </a:cubicBezTo>
                  <a:cubicBezTo>
                    <a:pt x="2300" y="1195"/>
                    <a:pt x="2841" y="992"/>
                    <a:pt x="3371" y="992"/>
                  </a:cubicBezTo>
                  <a:cubicBezTo>
                    <a:pt x="3912" y="992"/>
                    <a:pt x="4441" y="1195"/>
                    <a:pt x="4847" y="1599"/>
                  </a:cubicBezTo>
                  <a:lnTo>
                    <a:pt x="4847" y="1599"/>
                  </a:lnTo>
                  <a:cubicBezTo>
                    <a:pt x="5253" y="2005"/>
                    <a:pt x="5467" y="2535"/>
                    <a:pt x="5467" y="3076"/>
                  </a:cubicBezTo>
                  <a:cubicBezTo>
                    <a:pt x="5467" y="3606"/>
                    <a:pt x="5253" y="4147"/>
                    <a:pt x="4847" y="4552"/>
                  </a:cubicBezTo>
                  <a:cubicBezTo>
                    <a:pt x="4035" y="5364"/>
                    <a:pt x="2705" y="5364"/>
                    <a:pt x="1894" y="455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914" name="Google Shape;914;p91"/>
            <p:cNvSpPr/>
            <p:nvPr/>
          </p:nvSpPr>
          <p:spPr>
            <a:xfrm>
              <a:off x="5117363" y="2025650"/>
              <a:ext cx="357413" cy="3488086"/>
            </a:xfrm>
            <a:custGeom>
              <a:rect b="b" l="l" r="r" t="t"/>
              <a:pathLst>
                <a:path extrusionOk="0" h="9682" w="981">
                  <a:moveTo>
                    <a:pt x="980" y="496"/>
                  </a:moveTo>
                  <a:lnTo>
                    <a:pt x="980" y="496"/>
                  </a:lnTo>
                  <a:lnTo>
                    <a:pt x="980" y="496"/>
                  </a:lnTo>
                  <a:cubicBezTo>
                    <a:pt x="980" y="214"/>
                    <a:pt x="766" y="0"/>
                    <a:pt x="496" y="0"/>
                  </a:cubicBezTo>
                  <a:cubicBezTo>
                    <a:pt x="225" y="0"/>
                    <a:pt x="0" y="214"/>
                    <a:pt x="0" y="496"/>
                  </a:cubicBezTo>
                  <a:cubicBezTo>
                    <a:pt x="0" y="9186"/>
                    <a:pt x="0" y="9186"/>
                    <a:pt x="0" y="9186"/>
                  </a:cubicBezTo>
                  <a:cubicBezTo>
                    <a:pt x="0" y="9456"/>
                    <a:pt x="225" y="9681"/>
                    <a:pt x="496" y="9681"/>
                  </a:cubicBezTo>
                  <a:cubicBezTo>
                    <a:pt x="766" y="9681"/>
                    <a:pt x="980" y="9456"/>
                    <a:pt x="980" y="9186"/>
                  </a:cubicBezTo>
                  <a:lnTo>
                    <a:pt x="980" y="9186"/>
                  </a:lnTo>
                  <a:lnTo>
                    <a:pt x="980" y="496"/>
                  </a:lnTo>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915" name="Google Shape;915;p91"/>
            <p:cNvSpPr/>
            <p:nvPr/>
          </p:nvSpPr>
          <p:spPr>
            <a:xfrm>
              <a:off x="6350" y="3329273"/>
              <a:ext cx="1965782" cy="2184467"/>
            </a:xfrm>
            <a:custGeom>
              <a:rect b="b" l="l" r="r" t="t"/>
              <a:pathLst>
                <a:path extrusionOk="0" h="6053" w="5502">
                  <a:moveTo>
                    <a:pt x="5501" y="4722"/>
                  </a:moveTo>
                  <a:lnTo>
                    <a:pt x="5501" y="4722"/>
                  </a:lnTo>
                  <a:cubicBezTo>
                    <a:pt x="5501" y="4474"/>
                    <a:pt x="5298" y="4271"/>
                    <a:pt x="5039" y="4271"/>
                  </a:cubicBezTo>
                  <a:cubicBezTo>
                    <a:pt x="4903" y="4271"/>
                    <a:pt x="4779" y="4327"/>
                    <a:pt x="4700" y="4429"/>
                  </a:cubicBezTo>
                  <a:lnTo>
                    <a:pt x="4700" y="4429"/>
                  </a:lnTo>
                  <a:cubicBezTo>
                    <a:pt x="4328" y="4857"/>
                    <a:pt x="3821" y="5195"/>
                    <a:pt x="3021" y="5195"/>
                  </a:cubicBezTo>
                  <a:cubicBezTo>
                    <a:pt x="1781" y="5195"/>
                    <a:pt x="1015" y="4271"/>
                    <a:pt x="1015" y="3031"/>
                  </a:cubicBezTo>
                  <a:cubicBezTo>
                    <a:pt x="1015" y="1802"/>
                    <a:pt x="1781" y="868"/>
                    <a:pt x="3021" y="868"/>
                  </a:cubicBezTo>
                  <a:cubicBezTo>
                    <a:pt x="3753" y="868"/>
                    <a:pt x="4249" y="1150"/>
                    <a:pt x="4599" y="1611"/>
                  </a:cubicBezTo>
                  <a:lnTo>
                    <a:pt x="4599" y="1611"/>
                  </a:lnTo>
                  <a:cubicBezTo>
                    <a:pt x="4689" y="1735"/>
                    <a:pt x="4824" y="1802"/>
                    <a:pt x="4971" y="1802"/>
                  </a:cubicBezTo>
                  <a:cubicBezTo>
                    <a:pt x="5230" y="1802"/>
                    <a:pt x="5433" y="1600"/>
                    <a:pt x="5433" y="1351"/>
                  </a:cubicBezTo>
                  <a:cubicBezTo>
                    <a:pt x="5433" y="1229"/>
                    <a:pt x="5377" y="1127"/>
                    <a:pt x="5309" y="1037"/>
                  </a:cubicBezTo>
                  <a:lnTo>
                    <a:pt x="5309" y="1037"/>
                  </a:lnTo>
                  <a:cubicBezTo>
                    <a:pt x="4768" y="394"/>
                    <a:pt x="4058" y="0"/>
                    <a:pt x="3021" y="0"/>
                  </a:cubicBezTo>
                  <a:cubicBezTo>
                    <a:pt x="1308" y="0"/>
                    <a:pt x="0" y="1340"/>
                    <a:pt x="0" y="3031"/>
                  </a:cubicBezTo>
                  <a:cubicBezTo>
                    <a:pt x="0" y="4733"/>
                    <a:pt x="1308" y="6052"/>
                    <a:pt x="3021" y="6052"/>
                  </a:cubicBezTo>
                  <a:cubicBezTo>
                    <a:pt x="4081" y="6052"/>
                    <a:pt x="4813" y="5680"/>
                    <a:pt x="5365" y="5049"/>
                  </a:cubicBezTo>
                  <a:cubicBezTo>
                    <a:pt x="5444" y="4970"/>
                    <a:pt x="5501" y="4846"/>
                    <a:pt x="5501" y="4722"/>
                  </a:cubicBezTo>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916" name="Google Shape;916;p91"/>
            <p:cNvSpPr/>
            <p:nvPr/>
          </p:nvSpPr>
          <p:spPr>
            <a:xfrm>
              <a:off x="8762972" y="3294051"/>
              <a:ext cx="1322413" cy="2219686"/>
            </a:xfrm>
            <a:custGeom>
              <a:rect b="b" l="l" r="r" t="t"/>
              <a:pathLst>
                <a:path extrusionOk="0" h="6154" w="3653">
                  <a:moveTo>
                    <a:pt x="3302" y="226"/>
                  </a:moveTo>
                  <a:lnTo>
                    <a:pt x="3302" y="226"/>
                  </a:lnTo>
                  <a:cubicBezTo>
                    <a:pt x="3111" y="169"/>
                    <a:pt x="2908" y="136"/>
                    <a:pt x="2660" y="136"/>
                  </a:cubicBezTo>
                  <a:cubicBezTo>
                    <a:pt x="1972" y="136"/>
                    <a:pt x="1341" y="507"/>
                    <a:pt x="958" y="1218"/>
                  </a:cubicBezTo>
                  <a:cubicBezTo>
                    <a:pt x="991" y="507"/>
                    <a:pt x="991" y="507"/>
                    <a:pt x="991" y="507"/>
                  </a:cubicBezTo>
                  <a:cubicBezTo>
                    <a:pt x="980" y="507"/>
                    <a:pt x="980" y="507"/>
                    <a:pt x="980" y="507"/>
                  </a:cubicBezTo>
                  <a:cubicBezTo>
                    <a:pt x="980" y="496"/>
                    <a:pt x="991" y="496"/>
                    <a:pt x="991" y="485"/>
                  </a:cubicBezTo>
                  <a:cubicBezTo>
                    <a:pt x="991" y="215"/>
                    <a:pt x="766" y="0"/>
                    <a:pt x="495" y="0"/>
                  </a:cubicBezTo>
                  <a:cubicBezTo>
                    <a:pt x="225" y="0"/>
                    <a:pt x="0" y="215"/>
                    <a:pt x="0" y="485"/>
                  </a:cubicBezTo>
                  <a:cubicBezTo>
                    <a:pt x="0" y="496"/>
                    <a:pt x="0" y="496"/>
                    <a:pt x="0" y="507"/>
                  </a:cubicBezTo>
                  <a:lnTo>
                    <a:pt x="0" y="507"/>
                  </a:lnTo>
                  <a:cubicBezTo>
                    <a:pt x="0" y="5658"/>
                    <a:pt x="0" y="5658"/>
                    <a:pt x="0" y="5658"/>
                  </a:cubicBezTo>
                  <a:cubicBezTo>
                    <a:pt x="0" y="5928"/>
                    <a:pt x="225" y="6153"/>
                    <a:pt x="495" y="6153"/>
                  </a:cubicBezTo>
                  <a:cubicBezTo>
                    <a:pt x="766" y="6153"/>
                    <a:pt x="991" y="5928"/>
                    <a:pt x="991" y="5658"/>
                  </a:cubicBezTo>
                  <a:cubicBezTo>
                    <a:pt x="991" y="3415"/>
                    <a:pt x="991" y="3415"/>
                    <a:pt x="991" y="3415"/>
                  </a:cubicBezTo>
                  <a:cubicBezTo>
                    <a:pt x="991" y="2051"/>
                    <a:pt x="1657" y="1037"/>
                    <a:pt x="2491" y="1037"/>
                  </a:cubicBezTo>
                  <a:cubicBezTo>
                    <a:pt x="2784" y="1037"/>
                    <a:pt x="3111" y="1161"/>
                    <a:pt x="3178" y="1161"/>
                  </a:cubicBezTo>
                  <a:cubicBezTo>
                    <a:pt x="3437" y="1161"/>
                    <a:pt x="3652" y="947"/>
                    <a:pt x="3652" y="688"/>
                  </a:cubicBezTo>
                  <a:cubicBezTo>
                    <a:pt x="3652" y="462"/>
                    <a:pt x="3505" y="282"/>
                    <a:pt x="3302" y="226"/>
                  </a:cubicBezTo>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grpSp>
      <p:sp>
        <p:nvSpPr>
          <p:cNvPr id="917" name="Google Shape;917;p91"/>
          <p:cNvSpPr/>
          <p:nvPr/>
        </p:nvSpPr>
        <p:spPr>
          <a:xfrm>
            <a:off x="1036675" y="4721953"/>
            <a:ext cx="3440100" cy="160500"/>
          </a:xfrm>
          <a:prstGeom prst="rect">
            <a:avLst/>
          </a:prstGeom>
          <a:noFill/>
          <a:ln>
            <a:noFill/>
          </a:ln>
        </p:spPr>
        <p:txBody>
          <a:bodyPr anchorCtr="0" anchor="t" bIns="0" lIns="0" spcFirstLastPara="1" rIns="0" wrap="square" tIns="0">
            <a:noAutofit/>
          </a:bodyPr>
          <a:lstStyle/>
          <a:p>
            <a:pPr indent="0" lvl="0" marL="0" rtl="0" algn="l">
              <a:lnSpc>
                <a:spcPct val="80000"/>
              </a:lnSpc>
              <a:spcBef>
                <a:spcPts val="700"/>
              </a:spcBef>
              <a:spcAft>
                <a:spcPts val="0"/>
              </a:spcAft>
              <a:buClr>
                <a:srgbClr val="EFEFEF"/>
              </a:buClr>
              <a:buSzPts val="2300"/>
              <a:buFont typeface="Helvetica Neue"/>
              <a:buNone/>
            </a:pPr>
            <a:r>
              <a:rPr lang="en-US" sz="700">
                <a:solidFill>
                  <a:srgbClr val="FFFFFF"/>
                </a:solidFill>
                <a:latin typeface="Crimson Pro Medium"/>
                <a:ea typeface="Crimson Pro Medium"/>
                <a:cs typeface="Crimson Pro Medium"/>
                <a:sym typeface="Crimson Pro Medium"/>
              </a:rPr>
              <a:t>Proprietary and Confidential — Not for distribution.</a:t>
            </a:r>
            <a:endParaRPr sz="700">
              <a:solidFill>
                <a:srgbClr val="FFFFFF"/>
              </a:solidFill>
              <a:latin typeface="Crimson Pro Medium"/>
              <a:ea typeface="Crimson Pro Medium"/>
              <a:cs typeface="Crimson Pro Medium"/>
              <a:sym typeface="Crimson Pro Medium"/>
            </a:endParaRPr>
          </a:p>
        </p:txBody>
      </p:sp>
      <p:sp>
        <p:nvSpPr>
          <p:cNvPr id="918" name="Google Shape;918;p91"/>
          <p:cNvSpPr txBox="1"/>
          <p:nvPr>
            <p:ph idx="1" type="body"/>
          </p:nvPr>
        </p:nvSpPr>
        <p:spPr>
          <a:xfrm>
            <a:off x="5051325" y="758625"/>
            <a:ext cx="3699600" cy="2301900"/>
          </a:xfrm>
          <a:prstGeom prst="rect">
            <a:avLst/>
          </a:prstGeom>
        </p:spPr>
        <p:txBody>
          <a:bodyPr anchorCtr="0" anchor="t" bIns="0" lIns="0" spcFirstLastPara="1" rIns="0" wrap="square" tIns="45700">
            <a:noAutofit/>
          </a:bodyPr>
          <a:lstStyle/>
          <a:p>
            <a:pPr indent="-355600" lvl="0" marL="457200" rtl="0" algn="l">
              <a:spcBef>
                <a:spcPts val="280"/>
              </a:spcBef>
              <a:spcAft>
                <a:spcPts val="0"/>
              </a:spcAft>
              <a:buSzPts val="2000"/>
              <a:buAutoNum type="arabicPeriod"/>
            </a:pPr>
            <a:r>
              <a:rPr b="1" lang="en-US" sz="2000"/>
              <a:t>Pre-registration links via primary/secondary calendars </a:t>
            </a:r>
            <a:r>
              <a:rPr lang="en-US" sz="2000"/>
              <a:t>allow patients to register in advance, including the following use cases:  </a:t>
            </a:r>
            <a:endParaRPr sz="2000"/>
          </a:p>
          <a:p>
            <a:pPr indent="-355600" lvl="1" marL="914400" rtl="0" algn="l">
              <a:spcBef>
                <a:spcPts val="0"/>
              </a:spcBef>
              <a:spcAft>
                <a:spcPts val="0"/>
              </a:spcAft>
              <a:buSzPts val="2000"/>
              <a:buAutoNum type="alphaLcPeriod"/>
            </a:pPr>
            <a:r>
              <a:rPr lang="en-US" sz="2000"/>
              <a:t>D</a:t>
            </a:r>
            <a:r>
              <a:rPr lang="en-US" sz="2000"/>
              <a:t>istribute through a school email blast</a:t>
            </a:r>
            <a:endParaRPr sz="2000"/>
          </a:p>
          <a:p>
            <a:pPr indent="-355600" lvl="1" marL="914400" rtl="0" algn="l">
              <a:spcBef>
                <a:spcPts val="0"/>
              </a:spcBef>
              <a:spcAft>
                <a:spcPts val="0"/>
              </a:spcAft>
              <a:buSzPts val="2000"/>
              <a:buAutoNum type="alphaLcPeriod"/>
            </a:pPr>
            <a:r>
              <a:rPr lang="en-US" sz="2000"/>
              <a:t>Post to a town page</a:t>
            </a:r>
            <a:endParaRPr sz="2000"/>
          </a:p>
          <a:p>
            <a:pPr indent="-355600" lvl="1" marL="914400" rtl="0" algn="l">
              <a:spcBef>
                <a:spcPts val="0"/>
              </a:spcBef>
              <a:spcAft>
                <a:spcPts val="0"/>
              </a:spcAft>
              <a:buSzPts val="2000"/>
              <a:buAutoNum type="alphaLcPeriod"/>
            </a:pPr>
            <a:r>
              <a:rPr lang="en-US" sz="2000"/>
              <a:t>Create your own QR code and create pre-registration fliers</a:t>
            </a:r>
            <a:endParaRPr sz="2000"/>
          </a:p>
          <a:p>
            <a:pPr indent="-355600" lvl="1" marL="914400" rtl="0" algn="l">
              <a:spcBef>
                <a:spcPts val="0"/>
              </a:spcBef>
              <a:spcAft>
                <a:spcPts val="0"/>
              </a:spcAft>
              <a:buSzPts val="2000"/>
              <a:buAutoNum type="alphaLcPeriod"/>
            </a:pPr>
            <a:r>
              <a:rPr lang="en-US" sz="2000"/>
              <a:t>Share it w/ a senior center staff to either fully or partially register patients in-person/over phone</a:t>
            </a:r>
            <a:endParaRPr sz="2000"/>
          </a:p>
          <a:p>
            <a:pPr indent="0" lvl="0" marL="0" rtl="0" algn="l">
              <a:spcBef>
                <a:spcPts val="280"/>
              </a:spcBef>
              <a:spcAft>
                <a:spcPts val="0"/>
              </a:spcAft>
              <a:buNone/>
            </a:pPr>
            <a:r>
              <a:t/>
            </a:r>
            <a:endParaRPr sz="2000"/>
          </a:p>
        </p:txBody>
      </p:sp>
      <p:sp>
        <p:nvSpPr>
          <p:cNvPr id="919" name="Google Shape;919;p91"/>
          <p:cNvSpPr txBox="1"/>
          <p:nvPr>
            <p:ph type="title"/>
          </p:nvPr>
        </p:nvSpPr>
        <p:spPr>
          <a:xfrm>
            <a:off x="457200" y="457200"/>
            <a:ext cx="3718800" cy="3786900"/>
          </a:xfrm>
          <a:prstGeom prst="rect">
            <a:avLst/>
          </a:prstGeom>
        </p:spPr>
        <p:txBody>
          <a:bodyPr anchorCtr="0" anchor="t" bIns="0" lIns="0" spcFirstLastPara="1" rIns="0" wrap="square" tIns="45700">
            <a:noAutofit/>
          </a:bodyPr>
          <a:lstStyle/>
          <a:p>
            <a:pPr indent="0" lvl="0" marL="0" rtl="0" algn="l">
              <a:spcBef>
                <a:spcPts val="0"/>
              </a:spcBef>
              <a:spcAft>
                <a:spcPts val="0"/>
              </a:spcAft>
              <a:buNone/>
            </a:pPr>
            <a:r>
              <a:rPr lang="en-US" sz="3400">
                <a:solidFill>
                  <a:srgbClr val="FFFFFF"/>
                </a:solidFill>
                <a:latin typeface="Hind Siliguri SemiBold"/>
                <a:ea typeface="Hind Siliguri SemiBold"/>
                <a:cs typeface="Hind Siliguri SemiBold"/>
                <a:sym typeface="Hind Siliguri SemiBold"/>
              </a:rPr>
              <a:t>Color offers several ways to register a patient </a:t>
            </a:r>
            <a:endParaRPr sz="3400">
              <a:solidFill>
                <a:srgbClr val="FFFFFF"/>
              </a:solidFill>
              <a:latin typeface="Hind Siliguri SemiBold"/>
              <a:ea typeface="Hind Siliguri SemiBold"/>
              <a:cs typeface="Hind Siliguri SemiBold"/>
              <a:sym typeface="Hind Siliguri SemiBold"/>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4" name="Shape 924"/>
        <p:cNvGrpSpPr/>
        <p:nvPr/>
      </p:nvGrpSpPr>
      <p:grpSpPr>
        <a:xfrm>
          <a:off x="0" y="0"/>
          <a:ext cx="0" cy="0"/>
          <a:chOff x="0" y="0"/>
          <a:chExt cx="0" cy="0"/>
        </a:xfrm>
      </p:grpSpPr>
      <p:sp>
        <p:nvSpPr>
          <p:cNvPr id="925" name="Google Shape;925;p92"/>
          <p:cNvSpPr txBox="1"/>
          <p:nvPr>
            <p:ph idx="12" type="sldNum"/>
          </p:nvPr>
        </p:nvSpPr>
        <p:spPr>
          <a:xfrm>
            <a:off x="8432800" y="4724400"/>
            <a:ext cx="254100" cy="155700"/>
          </a:xfrm>
          <a:prstGeom prst="rect">
            <a:avLst/>
          </a:prstGeom>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cxnSp>
        <p:nvCxnSpPr>
          <p:cNvPr id="926" name="Google Shape;926;p92"/>
          <p:cNvCxnSpPr/>
          <p:nvPr/>
        </p:nvCxnSpPr>
        <p:spPr>
          <a:xfrm>
            <a:off x="337800" y="812975"/>
            <a:ext cx="569700" cy="0"/>
          </a:xfrm>
          <a:prstGeom prst="straightConnector1">
            <a:avLst/>
          </a:prstGeom>
          <a:noFill/>
          <a:ln cap="flat" cmpd="sng" w="38100">
            <a:solidFill>
              <a:schemeClr val="dk2"/>
            </a:solidFill>
            <a:prstDash val="solid"/>
            <a:round/>
            <a:headEnd len="med" w="med" type="none"/>
            <a:tailEnd len="med" w="med" type="none"/>
          </a:ln>
        </p:spPr>
      </p:cxnSp>
      <p:sp>
        <p:nvSpPr>
          <p:cNvPr id="927" name="Google Shape;927;p92"/>
          <p:cNvSpPr txBox="1"/>
          <p:nvPr/>
        </p:nvSpPr>
        <p:spPr>
          <a:xfrm>
            <a:off x="337800" y="76200"/>
            <a:ext cx="3000000" cy="354000"/>
          </a:xfrm>
          <a:prstGeom prst="rect">
            <a:avLst/>
          </a:prstGeom>
          <a:noFill/>
          <a:ln>
            <a:noFill/>
          </a:ln>
        </p:spPr>
        <p:txBody>
          <a:bodyPr anchorCtr="0" anchor="t" bIns="91425" lIns="0" spcFirstLastPara="1" rIns="91425" wrap="square" tIns="91425">
            <a:spAutoFit/>
          </a:bodyPr>
          <a:lstStyle/>
          <a:p>
            <a:pPr indent="0" lvl="0" marL="0" rtl="0" algn="l">
              <a:lnSpc>
                <a:spcPct val="200000"/>
              </a:lnSpc>
              <a:spcBef>
                <a:spcPts val="0"/>
              </a:spcBef>
              <a:spcAft>
                <a:spcPts val="0"/>
              </a:spcAft>
              <a:buNone/>
            </a:pPr>
            <a:r>
              <a:rPr lang="en-US" sz="1100">
                <a:solidFill>
                  <a:schemeClr val="dk2"/>
                </a:solidFill>
                <a:latin typeface="Crimson Pro Medium"/>
                <a:ea typeface="Crimson Pro Medium"/>
                <a:cs typeface="Crimson Pro Medium"/>
                <a:sym typeface="Crimson Pro Medium"/>
              </a:rPr>
              <a:t>Accessing calendars</a:t>
            </a:r>
            <a:endParaRPr sz="1100">
              <a:solidFill>
                <a:schemeClr val="dk2"/>
              </a:solidFill>
              <a:latin typeface="Crimson Pro Medium"/>
              <a:ea typeface="Crimson Pro Medium"/>
              <a:cs typeface="Crimson Pro Medium"/>
              <a:sym typeface="Crimson Pro Medium"/>
            </a:endParaRPr>
          </a:p>
        </p:txBody>
      </p:sp>
      <p:sp>
        <p:nvSpPr>
          <p:cNvPr id="928" name="Google Shape;928;p92"/>
          <p:cNvSpPr txBox="1"/>
          <p:nvPr/>
        </p:nvSpPr>
        <p:spPr>
          <a:xfrm>
            <a:off x="337800" y="411425"/>
            <a:ext cx="7607400" cy="4290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None/>
            </a:pPr>
            <a:r>
              <a:rPr b="1" lang="en-US" sz="2400">
                <a:solidFill>
                  <a:srgbClr val="19143E"/>
                </a:solidFill>
                <a:latin typeface="Hind Siliguri"/>
                <a:ea typeface="Hind Siliguri"/>
                <a:cs typeface="Hind Siliguri"/>
                <a:sym typeface="Hind Siliguri"/>
              </a:rPr>
              <a:t>URL links are accessible in Appointment management</a:t>
            </a:r>
            <a:endParaRPr sz="2400">
              <a:solidFill>
                <a:srgbClr val="19143E"/>
              </a:solidFill>
              <a:latin typeface="Hind Siliguri"/>
              <a:ea typeface="Hind Siliguri"/>
              <a:cs typeface="Hind Siliguri"/>
              <a:sym typeface="Hind Siliguri"/>
            </a:endParaRPr>
          </a:p>
        </p:txBody>
      </p:sp>
      <p:pic>
        <p:nvPicPr>
          <p:cNvPr id="929" name="Google Shape;929;p92"/>
          <p:cNvPicPr preferRelativeResize="0"/>
          <p:nvPr/>
        </p:nvPicPr>
        <p:blipFill>
          <a:blip r:embed="rId3">
            <a:alphaModFix/>
          </a:blip>
          <a:stretch>
            <a:fillRect/>
          </a:stretch>
        </p:blipFill>
        <p:spPr>
          <a:xfrm>
            <a:off x="337800" y="1828575"/>
            <a:ext cx="8349102" cy="2327797"/>
          </a:xfrm>
          <a:prstGeom prst="rect">
            <a:avLst/>
          </a:prstGeom>
          <a:noFill/>
          <a:ln>
            <a:noFill/>
          </a:ln>
          <a:effectLst>
            <a:outerShdw blurRad="57150" rotWithShape="0" algn="bl" dir="5400000" dist="19050">
              <a:srgbClr val="000000">
                <a:alpha val="50000"/>
              </a:srgbClr>
            </a:outerShdw>
          </a:effectLst>
        </p:spPr>
      </p:pic>
      <p:sp>
        <p:nvSpPr>
          <p:cNvPr id="930" name="Google Shape;930;p92"/>
          <p:cNvSpPr txBox="1"/>
          <p:nvPr/>
        </p:nvSpPr>
        <p:spPr>
          <a:xfrm>
            <a:off x="4684575" y="1035375"/>
            <a:ext cx="29007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Hind Siliguri"/>
                <a:ea typeface="Hind Siliguri"/>
                <a:cs typeface="Hind Siliguri"/>
                <a:sym typeface="Hind Siliguri"/>
              </a:rPr>
              <a:t>1. Within Appointment management, click </a:t>
            </a:r>
            <a:r>
              <a:rPr b="1" lang="en-US">
                <a:latin typeface="Hind Siliguri"/>
                <a:ea typeface="Hind Siliguri"/>
                <a:cs typeface="Hind Siliguri"/>
                <a:sym typeface="Hind Siliguri"/>
              </a:rPr>
              <a:t>“Actions”</a:t>
            </a:r>
            <a:r>
              <a:rPr lang="en-US">
                <a:latin typeface="Hind Siliguri"/>
                <a:ea typeface="Hind Siliguri"/>
                <a:cs typeface="Hind Siliguri"/>
                <a:sym typeface="Hind Siliguri"/>
              </a:rPr>
              <a:t> in the top right-hand corner</a:t>
            </a:r>
            <a:endParaRPr>
              <a:latin typeface="Hind Siliguri"/>
              <a:ea typeface="Hind Siliguri"/>
              <a:cs typeface="Hind Siliguri"/>
              <a:sym typeface="Hind Siliguri"/>
            </a:endParaRPr>
          </a:p>
        </p:txBody>
      </p:sp>
      <p:sp>
        <p:nvSpPr>
          <p:cNvPr id="931" name="Google Shape;931;p92"/>
          <p:cNvSpPr/>
          <p:nvPr/>
        </p:nvSpPr>
        <p:spPr>
          <a:xfrm rot="3078242">
            <a:off x="7671879" y="1489398"/>
            <a:ext cx="519684" cy="354062"/>
          </a:xfrm>
          <a:prstGeom prst="rightArrow">
            <a:avLst>
              <a:gd fmla="val 50000" name="adj1"/>
              <a:gd fmla="val 50000" name="adj2"/>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92"/>
          <p:cNvSpPr txBox="1"/>
          <p:nvPr/>
        </p:nvSpPr>
        <p:spPr>
          <a:xfrm>
            <a:off x="2074725" y="4241325"/>
            <a:ext cx="35379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Hind Siliguri"/>
                <a:ea typeface="Hind Siliguri"/>
                <a:cs typeface="Hind Siliguri"/>
                <a:sym typeface="Hind Siliguri"/>
              </a:rPr>
              <a:t>2. Then click on </a:t>
            </a:r>
            <a:r>
              <a:rPr b="1" lang="en-US">
                <a:latin typeface="Hind Siliguri"/>
                <a:ea typeface="Hind Siliguri"/>
                <a:cs typeface="Hind Siliguri"/>
                <a:sym typeface="Hind Siliguri"/>
              </a:rPr>
              <a:t>“Manage calendars” </a:t>
            </a:r>
            <a:r>
              <a:rPr lang="en-US">
                <a:latin typeface="Hind Siliguri"/>
                <a:ea typeface="Hind Siliguri"/>
                <a:cs typeface="Hind Siliguri"/>
                <a:sym typeface="Hind Siliguri"/>
              </a:rPr>
              <a:t>from the drop-down view </a:t>
            </a:r>
            <a:endParaRPr>
              <a:latin typeface="Hind Siliguri"/>
              <a:ea typeface="Hind Siliguri"/>
              <a:cs typeface="Hind Siliguri"/>
              <a:sym typeface="Hind Siliguri"/>
            </a:endParaRPr>
          </a:p>
        </p:txBody>
      </p:sp>
      <p:pic>
        <p:nvPicPr>
          <p:cNvPr id="933" name="Google Shape;933;p92"/>
          <p:cNvPicPr preferRelativeResize="0"/>
          <p:nvPr/>
        </p:nvPicPr>
        <p:blipFill>
          <a:blip r:embed="rId4">
            <a:alphaModFix/>
          </a:blip>
          <a:stretch>
            <a:fillRect/>
          </a:stretch>
        </p:blipFill>
        <p:spPr>
          <a:xfrm>
            <a:off x="6048425" y="2396600"/>
            <a:ext cx="2384375" cy="2446191"/>
          </a:xfrm>
          <a:prstGeom prst="rect">
            <a:avLst/>
          </a:prstGeom>
          <a:noFill/>
          <a:ln>
            <a:noFill/>
          </a:ln>
          <a:effectLst>
            <a:outerShdw blurRad="57150" rotWithShape="0" algn="bl" dir="5400000" dist="19050">
              <a:srgbClr val="000000">
                <a:alpha val="50000"/>
              </a:srgbClr>
            </a:outerShdw>
          </a:effectLst>
        </p:spPr>
      </p:pic>
      <p:sp>
        <p:nvSpPr>
          <p:cNvPr id="934" name="Google Shape;934;p92"/>
          <p:cNvSpPr/>
          <p:nvPr/>
        </p:nvSpPr>
        <p:spPr>
          <a:xfrm rot="-1566380">
            <a:off x="5633502" y="4395343"/>
            <a:ext cx="519500" cy="354071"/>
          </a:xfrm>
          <a:prstGeom prst="rightArrow">
            <a:avLst>
              <a:gd fmla="val 50000" name="adj1"/>
              <a:gd fmla="val 50000" name="adj2"/>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9" name="Shape 939"/>
        <p:cNvGrpSpPr/>
        <p:nvPr/>
      </p:nvGrpSpPr>
      <p:grpSpPr>
        <a:xfrm>
          <a:off x="0" y="0"/>
          <a:ext cx="0" cy="0"/>
          <a:chOff x="0" y="0"/>
          <a:chExt cx="0" cy="0"/>
        </a:xfrm>
      </p:grpSpPr>
      <p:sp>
        <p:nvSpPr>
          <p:cNvPr id="940" name="Google Shape;940;p93"/>
          <p:cNvSpPr txBox="1"/>
          <p:nvPr>
            <p:ph idx="12" type="sldNum"/>
          </p:nvPr>
        </p:nvSpPr>
        <p:spPr>
          <a:xfrm>
            <a:off x="8432800" y="4724400"/>
            <a:ext cx="254100" cy="155700"/>
          </a:xfrm>
          <a:prstGeom prst="rect">
            <a:avLst/>
          </a:prstGeom>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cxnSp>
        <p:nvCxnSpPr>
          <p:cNvPr id="941" name="Google Shape;941;p93"/>
          <p:cNvCxnSpPr/>
          <p:nvPr/>
        </p:nvCxnSpPr>
        <p:spPr>
          <a:xfrm>
            <a:off x="337800" y="812975"/>
            <a:ext cx="569700" cy="0"/>
          </a:xfrm>
          <a:prstGeom prst="straightConnector1">
            <a:avLst/>
          </a:prstGeom>
          <a:noFill/>
          <a:ln cap="flat" cmpd="sng" w="38100">
            <a:solidFill>
              <a:schemeClr val="dk2"/>
            </a:solidFill>
            <a:prstDash val="solid"/>
            <a:round/>
            <a:headEnd len="med" w="med" type="none"/>
            <a:tailEnd len="med" w="med" type="none"/>
          </a:ln>
        </p:spPr>
      </p:cxnSp>
      <p:sp>
        <p:nvSpPr>
          <p:cNvPr id="942" name="Google Shape;942;p93"/>
          <p:cNvSpPr txBox="1"/>
          <p:nvPr/>
        </p:nvSpPr>
        <p:spPr>
          <a:xfrm>
            <a:off x="337800" y="76200"/>
            <a:ext cx="3000000" cy="354000"/>
          </a:xfrm>
          <a:prstGeom prst="rect">
            <a:avLst/>
          </a:prstGeom>
          <a:noFill/>
          <a:ln>
            <a:noFill/>
          </a:ln>
        </p:spPr>
        <p:txBody>
          <a:bodyPr anchorCtr="0" anchor="t" bIns="91425" lIns="0" spcFirstLastPara="1" rIns="91425" wrap="square" tIns="91425">
            <a:spAutoFit/>
          </a:bodyPr>
          <a:lstStyle/>
          <a:p>
            <a:pPr indent="0" lvl="0" marL="0" rtl="0" algn="l">
              <a:lnSpc>
                <a:spcPct val="200000"/>
              </a:lnSpc>
              <a:spcBef>
                <a:spcPts val="0"/>
              </a:spcBef>
              <a:spcAft>
                <a:spcPts val="0"/>
              </a:spcAft>
              <a:buNone/>
            </a:pPr>
            <a:r>
              <a:rPr lang="en-US" sz="1100">
                <a:solidFill>
                  <a:schemeClr val="dk2"/>
                </a:solidFill>
                <a:latin typeface="Crimson Pro Medium"/>
                <a:ea typeface="Crimson Pro Medium"/>
                <a:cs typeface="Crimson Pro Medium"/>
                <a:sym typeface="Crimson Pro Medium"/>
              </a:rPr>
              <a:t>Accessing calendars</a:t>
            </a:r>
            <a:endParaRPr sz="1100">
              <a:solidFill>
                <a:schemeClr val="dk2"/>
              </a:solidFill>
              <a:latin typeface="Crimson Pro Medium"/>
              <a:ea typeface="Crimson Pro Medium"/>
              <a:cs typeface="Crimson Pro Medium"/>
              <a:sym typeface="Crimson Pro Medium"/>
            </a:endParaRPr>
          </a:p>
        </p:txBody>
      </p:sp>
      <p:sp>
        <p:nvSpPr>
          <p:cNvPr id="943" name="Google Shape;943;p93"/>
          <p:cNvSpPr txBox="1"/>
          <p:nvPr/>
        </p:nvSpPr>
        <p:spPr>
          <a:xfrm>
            <a:off x="337800" y="411425"/>
            <a:ext cx="7607400" cy="4290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None/>
            </a:pPr>
            <a:r>
              <a:rPr b="1" lang="en-US" sz="2400">
                <a:solidFill>
                  <a:srgbClr val="19143E"/>
                </a:solidFill>
                <a:latin typeface="Hind Siliguri"/>
                <a:ea typeface="Hind Siliguri"/>
                <a:cs typeface="Hind Siliguri"/>
                <a:sym typeface="Hind Siliguri"/>
              </a:rPr>
              <a:t>URL links are accessible in Appointment management</a:t>
            </a:r>
            <a:endParaRPr sz="2400">
              <a:solidFill>
                <a:srgbClr val="19143E"/>
              </a:solidFill>
              <a:latin typeface="Hind Siliguri"/>
              <a:ea typeface="Hind Siliguri"/>
              <a:cs typeface="Hind Siliguri"/>
              <a:sym typeface="Hind Siliguri"/>
            </a:endParaRPr>
          </a:p>
        </p:txBody>
      </p:sp>
      <p:sp>
        <p:nvSpPr>
          <p:cNvPr id="944" name="Google Shape;944;p93"/>
          <p:cNvSpPr txBox="1"/>
          <p:nvPr/>
        </p:nvSpPr>
        <p:spPr>
          <a:xfrm>
            <a:off x="1701600" y="4061500"/>
            <a:ext cx="57408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Hind Siliguri"/>
                <a:ea typeface="Hind Siliguri"/>
                <a:cs typeface="Hind Siliguri"/>
                <a:sym typeface="Hind Siliguri"/>
              </a:rPr>
              <a:t>3. Clicking on the calendar name will bring up a pop-up with that particular calendar’s URL link. If you click </a:t>
            </a:r>
            <a:r>
              <a:rPr b="1" lang="en-US">
                <a:latin typeface="Hind Siliguri"/>
                <a:ea typeface="Hind Siliguri"/>
                <a:cs typeface="Hind Siliguri"/>
                <a:sym typeface="Hind Siliguri"/>
              </a:rPr>
              <a:t>“Copy Link”</a:t>
            </a:r>
            <a:r>
              <a:rPr lang="en-US">
                <a:latin typeface="Hind Siliguri"/>
                <a:ea typeface="Hind Siliguri"/>
                <a:cs typeface="Hind Siliguri"/>
                <a:sym typeface="Hind Siliguri"/>
              </a:rPr>
              <a:t> you’ll be able to copy/paste the link to your mobile browser </a:t>
            </a:r>
            <a:endParaRPr>
              <a:latin typeface="Hind Siliguri"/>
              <a:ea typeface="Hind Siliguri"/>
              <a:cs typeface="Hind Siliguri"/>
              <a:sym typeface="Hind Siliguri"/>
            </a:endParaRPr>
          </a:p>
        </p:txBody>
      </p:sp>
      <p:pic>
        <p:nvPicPr>
          <p:cNvPr id="945" name="Google Shape;945;p93"/>
          <p:cNvPicPr preferRelativeResize="0"/>
          <p:nvPr/>
        </p:nvPicPr>
        <p:blipFill>
          <a:blip r:embed="rId4">
            <a:alphaModFix/>
          </a:blip>
          <a:stretch>
            <a:fillRect/>
          </a:stretch>
        </p:blipFill>
        <p:spPr>
          <a:xfrm>
            <a:off x="337800" y="1024863"/>
            <a:ext cx="8534502" cy="3004576"/>
          </a:xfrm>
          <a:prstGeom prst="rect">
            <a:avLst/>
          </a:prstGeom>
          <a:noFill/>
          <a:ln>
            <a:noFill/>
          </a:ln>
        </p:spPr>
      </p:pic>
      <p:sp>
        <p:nvSpPr>
          <p:cNvPr id="946" name="Google Shape;946;p93"/>
          <p:cNvSpPr/>
          <p:nvPr/>
        </p:nvSpPr>
        <p:spPr>
          <a:xfrm>
            <a:off x="5836225" y="3065300"/>
            <a:ext cx="407100" cy="225300"/>
          </a:xfrm>
          <a:prstGeom prst="leftArrow">
            <a:avLst>
              <a:gd fmla="val 50000" name="adj1"/>
              <a:gd fmla="val 50000" name="adj2"/>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09" name="Shape 409"/>
        <p:cNvGrpSpPr/>
        <p:nvPr/>
      </p:nvGrpSpPr>
      <p:grpSpPr>
        <a:xfrm>
          <a:off x="0" y="0"/>
          <a:ext cx="0" cy="0"/>
          <a:chOff x="0" y="0"/>
          <a:chExt cx="0" cy="0"/>
        </a:xfrm>
      </p:grpSpPr>
      <p:pic>
        <p:nvPicPr>
          <p:cNvPr id="410" name="Google Shape;410;p49"/>
          <p:cNvPicPr preferRelativeResize="0"/>
          <p:nvPr/>
        </p:nvPicPr>
        <p:blipFill rotWithShape="1">
          <a:blip r:embed="rId3">
            <a:alphaModFix/>
          </a:blip>
          <a:srcRect b="17033" l="1748" r="0" t="0"/>
          <a:stretch/>
        </p:blipFill>
        <p:spPr>
          <a:xfrm>
            <a:off x="4572006" y="-2312"/>
            <a:ext cx="4572004" cy="5148108"/>
          </a:xfrm>
          <a:prstGeom prst="rect">
            <a:avLst/>
          </a:prstGeom>
          <a:noFill/>
          <a:ln>
            <a:noFill/>
          </a:ln>
        </p:spPr>
      </p:pic>
      <p:pic>
        <p:nvPicPr>
          <p:cNvPr id="411" name="Google Shape;411;p49"/>
          <p:cNvPicPr preferRelativeResize="0"/>
          <p:nvPr/>
        </p:nvPicPr>
        <p:blipFill>
          <a:blip r:embed="rId4">
            <a:alphaModFix/>
          </a:blip>
          <a:stretch>
            <a:fillRect/>
          </a:stretch>
        </p:blipFill>
        <p:spPr>
          <a:xfrm>
            <a:off x="9755047" y="309950"/>
            <a:ext cx="4725886" cy="2703600"/>
          </a:xfrm>
          <a:prstGeom prst="rect">
            <a:avLst/>
          </a:prstGeom>
          <a:noFill/>
          <a:ln>
            <a:noFill/>
          </a:ln>
        </p:spPr>
      </p:pic>
      <p:pic>
        <p:nvPicPr>
          <p:cNvPr id="412" name="Google Shape;412;p49"/>
          <p:cNvPicPr preferRelativeResize="0"/>
          <p:nvPr/>
        </p:nvPicPr>
        <p:blipFill rotWithShape="1">
          <a:blip r:embed="rId5">
            <a:alphaModFix/>
          </a:blip>
          <a:srcRect b="0" l="0" r="714" t="0"/>
          <a:stretch/>
        </p:blipFill>
        <p:spPr>
          <a:xfrm>
            <a:off x="9755050" y="3013550"/>
            <a:ext cx="4725874" cy="1758775"/>
          </a:xfrm>
          <a:prstGeom prst="rect">
            <a:avLst/>
          </a:prstGeom>
          <a:noFill/>
          <a:ln>
            <a:noFill/>
          </a:ln>
        </p:spPr>
      </p:pic>
      <p:sp>
        <p:nvSpPr>
          <p:cNvPr id="413" name="Google Shape;413;p49"/>
          <p:cNvSpPr txBox="1"/>
          <p:nvPr>
            <p:ph type="title"/>
          </p:nvPr>
        </p:nvSpPr>
        <p:spPr>
          <a:xfrm>
            <a:off x="452100" y="457200"/>
            <a:ext cx="3795000" cy="2138100"/>
          </a:xfrm>
          <a:prstGeom prst="rect">
            <a:avLst/>
          </a:prstGeom>
        </p:spPr>
        <p:txBody>
          <a:bodyPr anchorCtr="0" anchor="t" bIns="0" lIns="0" spcFirstLastPara="1" rIns="0" wrap="square" tIns="45700">
            <a:noAutofit/>
          </a:bodyPr>
          <a:lstStyle/>
          <a:p>
            <a:pPr indent="0" lvl="0" marL="0" rtl="0" algn="l">
              <a:lnSpc>
                <a:spcPct val="100000"/>
              </a:lnSpc>
              <a:spcBef>
                <a:spcPts val="0"/>
              </a:spcBef>
              <a:spcAft>
                <a:spcPts val="0"/>
              </a:spcAft>
              <a:buNone/>
            </a:pPr>
            <a:r>
              <a:rPr lang="en-US" sz="2600">
                <a:latin typeface="Hind Siliguri Medium"/>
                <a:ea typeface="Hind Siliguri Medium"/>
                <a:cs typeface="Hind Siliguri Medium"/>
                <a:sym typeface="Hind Siliguri Medium"/>
              </a:rPr>
              <a:t>Steps for retroactively adding data</a:t>
            </a:r>
            <a:endParaRPr sz="2600">
              <a:latin typeface="Hind Siliguri Medium"/>
              <a:ea typeface="Hind Siliguri Medium"/>
              <a:cs typeface="Hind Siliguri Medium"/>
              <a:sym typeface="Hind Siliguri Medium"/>
            </a:endParaRPr>
          </a:p>
        </p:txBody>
      </p:sp>
      <p:sp>
        <p:nvSpPr>
          <p:cNvPr id="414" name="Google Shape;414;p49"/>
          <p:cNvSpPr txBox="1"/>
          <p:nvPr>
            <p:ph idx="12" type="sldNum"/>
          </p:nvPr>
        </p:nvSpPr>
        <p:spPr>
          <a:xfrm>
            <a:off x="8143451" y="4594175"/>
            <a:ext cx="514500" cy="288300"/>
          </a:xfrm>
          <a:prstGeom prst="rect">
            <a:avLst/>
          </a:prstGeom>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US">
                <a:solidFill>
                  <a:schemeClr val="lt2"/>
                </a:solidFill>
              </a:rPr>
              <a:t>‹#›</a:t>
            </a:fld>
            <a:endParaRPr>
              <a:solidFill>
                <a:schemeClr val="lt2"/>
              </a:solidFill>
            </a:endParaRPr>
          </a:p>
        </p:txBody>
      </p:sp>
      <p:sp>
        <p:nvSpPr>
          <p:cNvPr id="415" name="Google Shape;415;p49"/>
          <p:cNvSpPr txBox="1"/>
          <p:nvPr>
            <p:ph idx="1" type="body"/>
          </p:nvPr>
        </p:nvSpPr>
        <p:spPr>
          <a:xfrm>
            <a:off x="486900" y="1468525"/>
            <a:ext cx="3795000" cy="3208500"/>
          </a:xfrm>
          <a:prstGeom prst="rect">
            <a:avLst/>
          </a:prstGeom>
        </p:spPr>
        <p:txBody>
          <a:bodyPr anchorCtr="0" anchor="t" bIns="0" lIns="0" spcFirstLastPara="1" rIns="0" wrap="square" tIns="45700">
            <a:noAutofit/>
          </a:bodyPr>
          <a:lstStyle/>
          <a:p>
            <a:pPr indent="-355600" lvl="0" marL="457200" rtl="0" algn="l">
              <a:spcBef>
                <a:spcPts val="280"/>
              </a:spcBef>
              <a:spcAft>
                <a:spcPts val="0"/>
              </a:spcAft>
              <a:buSzPts val="2000"/>
              <a:buAutoNum type="arabicPeriod"/>
            </a:pPr>
            <a:r>
              <a:rPr b="1" lang="en-US" sz="2000"/>
              <a:t>Use the “Add patient” functionality in the Vaccination section</a:t>
            </a:r>
            <a:r>
              <a:rPr lang="en-US" sz="2000"/>
              <a:t> of the Onsite tool to add patient details and vaccinate</a:t>
            </a:r>
            <a:endParaRPr sz="2000"/>
          </a:p>
          <a:p>
            <a:pPr indent="0" lvl="0" marL="457200" rtl="0" algn="l">
              <a:spcBef>
                <a:spcPts val="280"/>
              </a:spcBef>
              <a:spcAft>
                <a:spcPts val="0"/>
              </a:spcAft>
              <a:buNone/>
            </a:pPr>
            <a:r>
              <a:rPr lang="en-US" sz="2000"/>
              <a:t> </a:t>
            </a:r>
            <a:endParaRPr sz="2000"/>
          </a:p>
          <a:p>
            <a:pPr indent="-355600" lvl="0" marL="457200" rtl="0" algn="l">
              <a:spcBef>
                <a:spcPts val="280"/>
              </a:spcBef>
              <a:spcAft>
                <a:spcPts val="0"/>
              </a:spcAft>
              <a:buSzPts val="2000"/>
              <a:buAutoNum type="arabicPeriod"/>
            </a:pPr>
            <a:r>
              <a:rPr b="1" lang="en-US" sz="2000"/>
              <a:t>Edit patient details </a:t>
            </a:r>
            <a:r>
              <a:rPr lang="en-US" sz="2000"/>
              <a:t>to correspond to actual date of vaccination </a:t>
            </a:r>
            <a:endParaRPr sz="2000"/>
          </a:p>
        </p:txBody>
      </p:sp>
    </p:spTree>
  </p:cSld>
  <p:clrMapOvr>
    <a:masterClrMapping/>
  </p:clrMapOvr>
  <p:transition>
    <p:fade/>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1" name="Shape 951"/>
        <p:cNvGrpSpPr/>
        <p:nvPr/>
      </p:nvGrpSpPr>
      <p:grpSpPr>
        <a:xfrm>
          <a:off x="0" y="0"/>
          <a:ext cx="0" cy="0"/>
          <a:chOff x="0" y="0"/>
          <a:chExt cx="0" cy="0"/>
        </a:xfrm>
      </p:grpSpPr>
      <p:pic>
        <p:nvPicPr>
          <p:cNvPr id="952" name="Google Shape;952;p94"/>
          <p:cNvPicPr preferRelativeResize="0"/>
          <p:nvPr/>
        </p:nvPicPr>
        <p:blipFill rotWithShape="1">
          <a:blip r:embed="rId3">
            <a:alphaModFix/>
          </a:blip>
          <a:srcRect b="0" l="18394" r="22346" t="0"/>
          <a:stretch/>
        </p:blipFill>
        <p:spPr>
          <a:xfrm>
            <a:off x="4" y="0"/>
            <a:ext cx="4571996" cy="5142245"/>
          </a:xfrm>
          <a:prstGeom prst="rect">
            <a:avLst/>
          </a:prstGeom>
          <a:noFill/>
          <a:ln>
            <a:noFill/>
          </a:ln>
        </p:spPr>
      </p:pic>
      <p:sp>
        <p:nvSpPr>
          <p:cNvPr id="953" name="Google Shape;953;p94"/>
          <p:cNvSpPr/>
          <p:nvPr/>
        </p:nvSpPr>
        <p:spPr>
          <a:xfrm>
            <a:off x="6000" y="350"/>
            <a:ext cx="4560000" cy="5142300"/>
          </a:xfrm>
          <a:prstGeom prst="rect">
            <a:avLst/>
          </a:prstGeom>
          <a:solidFill>
            <a:srgbClr val="93A5BF">
              <a:alpha val="474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94"/>
          <p:cNvSpPr txBox="1"/>
          <p:nvPr>
            <p:ph idx="12" type="sldNum"/>
          </p:nvPr>
        </p:nvSpPr>
        <p:spPr>
          <a:xfrm>
            <a:off x="8432800" y="4724400"/>
            <a:ext cx="254100" cy="1557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grpSp>
        <p:nvGrpSpPr>
          <p:cNvPr id="955" name="Google Shape;955;p94"/>
          <p:cNvGrpSpPr/>
          <p:nvPr/>
        </p:nvGrpSpPr>
        <p:grpSpPr>
          <a:xfrm>
            <a:off x="457200" y="4722901"/>
            <a:ext cx="447509" cy="163669"/>
            <a:chOff x="6350" y="2025650"/>
            <a:chExt cx="10079035" cy="3629025"/>
          </a:xfrm>
        </p:grpSpPr>
        <p:sp>
          <p:nvSpPr>
            <p:cNvPr id="956" name="Google Shape;956;p94"/>
            <p:cNvSpPr/>
            <p:nvPr/>
          </p:nvSpPr>
          <p:spPr>
            <a:xfrm>
              <a:off x="7654982" y="4456741"/>
              <a:ext cx="571862" cy="775135"/>
            </a:xfrm>
            <a:custGeom>
              <a:rect b="b" l="l" r="r" t="t"/>
              <a:pathLst>
                <a:path extrusionOk="0" h="2176" w="1602">
                  <a:moveTo>
                    <a:pt x="0" y="1476"/>
                  </a:moveTo>
                  <a:lnTo>
                    <a:pt x="0" y="1476"/>
                  </a:lnTo>
                  <a:cubicBezTo>
                    <a:pt x="699" y="2175"/>
                    <a:pt x="699" y="2175"/>
                    <a:pt x="699" y="2175"/>
                  </a:cubicBezTo>
                  <a:cubicBezTo>
                    <a:pt x="1296" y="1567"/>
                    <a:pt x="1601" y="789"/>
                    <a:pt x="1601" y="0"/>
                  </a:cubicBezTo>
                  <a:cubicBezTo>
                    <a:pt x="620" y="0"/>
                    <a:pt x="620" y="0"/>
                    <a:pt x="620" y="0"/>
                  </a:cubicBezTo>
                  <a:cubicBezTo>
                    <a:pt x="620" y="530"/>
                    <a:pt x="417" y="1071"/>
                    <a:pt x="0" y="1476"/>
                  </a:cubicBezTo>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957" name="Google Shape;957;p94"/>
            <p:cNvSpPr/>
            <p:nvPr/>
          </p:nvSpPr>
          <p:spPr>
            <a:xfrm>
              <a:off x="7118874" y="3329273"/>
              <a:ext cx="786311" cy="563736"/>
            </a:xfrm>
            <a:custGeom>
              <a:rect b="b" l="l" r="r" t="t"/>
              <a:pathLst>
                <a:path extrusionOk="0" h="1600" w="2177">
                  <a:moveTo>
                    <a:pt x="1477" y="1599"/>
                  </a:moveTo>
                  <a:lnTo>
                    <a:pt x="1477" y="1599"/>
                  </a:lnTo>
                  <a:lnTo>
                    <a:pt x="1477" y="1599"/>
                  </a:lnTo>
                  <a:cubicBezTo>
                    <a:pt x="2176" y="901"/>
                    <a:pt x="2176" y="901"/>
                    <a:pt x="2176" y="901"/>
                  </a:cubicBezTo>
                  <a:lnTo>
                    <a:pt x="2176" y="901"/>
                  </a:lnTo>
                  <a:cubicBezTo>
                    <a:pt x="1579" y="304"/>
                    <a:pt x="789" y="0"/>
                    <a:pt x="0" y="0"/>
                  </a:cubicBezTo>
                  <a:cubicBezTo>
                    <a:pt x="0" y="992"/>
                    <a:pt x="0" y="992"/>
                    <a:pt x="0" y="992"/>
                  </a:cubicBezTo>
                  <a:cubicBezTo>
                    <a:pt x="541" y="992"/>
                    <a:pt x="1071" y="1195"/>
                    <a:pt x="1477" y="1599"/>
                  </a:cubicBezTo>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958" name="Google Shape;958;p94"/>
            <p:cNvSpPr/>
            <p:nvPr/>
          </p:nvSpPr>
          <p:spPr>
            <a:xfrm>
              <a:off x="7654982" y="3646385"/>
              <a:ext cx="571862" cy="810353"/>
            </a:xfrm>
            <a:custGeom>
              <a:rect b="b" l="l" r="r" t="t"/>
              <a:pathLst>
                <a:path extrusionOk="0" h="2176" w="1602">
                  <a:moveTo>
                    <a:pt x="699" y="0"/>
                  </a:moveTo>
                  <a:lnTo>
                    <a:pt x="699" y="0"/>
                  </a:lnTo>
                  <a:cubicBezTo>
                    <a:pt x="0" y="698"/>
                    <a:pt x="0" y="698"/>
                    <a:pt x="0" y="698"/>
                  </a:cubicBezTo>
                  <a:cubicBezTo>
                    <a:pt x="417" y="1104"/>
                    <a:pt x="620" y="1634"/>
                    <a:pt x="620" y="2175"/>
                  </a:cubicBezTo>
                  <a:cubicBezTo>
                    <a:pt x="1601" y="2175"/>
                    <a:pt x="1601" y="2175"/>
                    <a:pt x="1601" y="2175"/>
                  </a:cubicBezTo>
                  <a:cubicBezTo>
                    <a:pt x="1601" y="1386"/>
                    <a:pt x="1296" y="597"/>
                    <a:pt x="699" y="0"/>
                  </a:cubicBezTo>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959" name="Google Shape;959;p94"/>
            <p:cNvSpPr/>
            <p:nvPr/>
          </p:nvSpPr>
          <p:spPr>
            <a:xfrm>
              <a:off x="5903671" y="3646385"/>
              <a:ext cx="2001510" cy="2008290"/>
            </a:xfrm>
            <a:custGeom>
              <a:rect b="b" l="l" r="r" t="t"/>
              <a:pathLst>
                <a:path extrusionOk="0" h="5546" w="5547">
                  <a:moveTo>
                    <a:pt x="1894" y="3651"/>
                  </a:moveTo>
                  <a:lnTo>
                    <a:pt x="1894" y="3651"/>
                  </a:lnTo>
                  <a:cubicBezTo>
                    <a:pt x="1082" y="2840"/>
                    <a:pt x="1082" y="1510"/>
                    <a:pt x="1894" y="698"/>
                  </a:cubicBezTo>
                  <a:cubicBezTo>
                    <a:pt x="1206" y="0"/>
                    <a:pt x="1206" y="0"/>
                    <a:pt x="1206" y="0"/>
                  </a:cubicBezTo>
                  <a:cubicBezTo>
                    <a:pt x="0" y="1206"/>
                    <a:pt x="0" y="3144"/>
                    <a:pt x="1206" y="4350"/>
                  </a:cubicBezTo>
                  <a:cubicBezTo>
                    <a:pt x="2401" y="5545"/>
                    <a:pt x="4351" y="5545"/>
                    <a:pt x="5546" y="4350"/>
                  </a:cubicBezTo>
                  <a:cubicBezTo>
                    <a:pt x="4847" y="3651"/>
                    <a:pt x="4847" y="3651"/>
                    <a:pt x="4847" y="3651"/>
                  </a:cubicBezTo>
                  <a:cubicBezTo>
                    <a:pt x="4036" y="4463"/>
                    <a:pt x="2716" y="4463"/>
                    <a:pt x="1894" y="3651"/>
                  </a:cubicBezTo>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960" name="Google Shape;960;p94"/>
            <p:cNvSpPr/>
            <p:nvPr/>
          </p:nvSpPr>
          <p:spPr>
            <a:xfrm>
              <a:off x="6332566" y="3329273"/>
              <a:ext cx="786306" cy="563736"/>
            </a:xfrm>
            <a:custGeom>
              <a:rect b="b" l="l" r="r" t="t"/>
              <a:pathLst>
                <a:path extrusionOk="0" h="1600" w="2165">
                  <a:moveTo>
                    <a:pt x="2164" y="992"/>
                  </a:moveTo>
                  <a:lnTo>
                    <a:pt x="2164" y="992"/>
                  </a:lnTo>
                  <a:cubicBezTo>
                    <a:pt x="2164" y="0"/>
                    <a:pt x="2164" y="0"/>
                    <a:pt x="2164" y="0"/>
                  </a:cubicBezTo>
                  <a:cubicBezTo>
                    <a:pt x="1387" y="0"/>
                    <a:pt x="598" y="304"/>
                    <a:pt x="0" y="901"/>
                  </a:cubicBezTo>
                  <a:cubicBezTo>
                    <a:pt x="688" y="1599"/>
                    <a:pt x="688" y="1599"/>
                    <a:pt x="688" y="1599"/>
                  </a:cubicBezTo>
                  <a:cubicBezTo>
                    <a:pt x="1094" y="1195"/>
                    <a:pt x="1635" y="992"/>
                    <a:pt x="2164" y="992"/>
                  </a:cubicBezTo>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961" name="Google Shape;961;p94"/>
            <p:cNvSpPr/>
            <p:nvPr/>
          </p:nvSpPr>
          <p:spPr>
            <a:xfrm>
              <a:off x="2258061" y="3329273"/>
              <a:ext cx="2323172" cy="2325401"/>
            </a:xfrm>
            <a:custGeom>
              <a:rect b="b" l="l" r="r" t="t"/>
              <a:pathLst>
                <a:path extrusionOk="0" h="6447" w="6449">
                  <a:moveTo>
                    <a:pt x="5546" y="901"/>
                  </a:moveTo>
                  <a:lnTo>
                    <a:pt x="5546" y="901"/>
                  </a:lnTo>
                  <a:lnTo>
                    <a:pt x="5546" y="901"/>
                  </a:lnTo>
                  <a:cubicBezTo>
                    <a:pt x="4948" y="304"/>
                    <a:pt x="4159" y="0"/>
                    <a:pt x="3371" y="0"/>
                  </a:cubicBezTo>
                  <a:cubicBezTo>
                    <a:pt x="2593" y="0"/>
                    <a:pt x="1804" y="304"/>
                    <a:pt x="1206" y="901"/>
                  </a:cubicBezTo>
                  <a:cubicBezTo>
                    <a:pt x="0" y="2107"/>
                    <a:pt x="0" y="4045"/>
                    <a:pt x="1206" y="5251"/>
                  </a:cubicBezTo>
                  <a:cubicBezTo>
                    <a:pt x="2401" y="6446"/>
                    <a:pt x="4351" y="6446"/>
                    <a:pt x="5546" y="5251"/>
                  </a:cubicBezTo>
                  <a:cubicBezTo>
                    <a:pt x="6143" y="4643"/>
                    <a:pt x="6448" y="3865"/>
                    <a:pt x="6448" y="3076"/>
                  </a:cubicBezTo>
                  <a:cubicBezTo>
                    <a:pt x="6448" y="2287"/>
                    <a:pt x="6143" y="1498"/>
                    <a:pt x="5546" y="901"/>
                  </a:cubicBezTo>
                  <a:close/>
                  <a:moveTo>
                    <a:pt x="1894" y="4552"/>
                  </a:moveTo>
                  <a:lnTo>
                    <a:pt x="1894" y="4552"/>
                  </a:lnTo>
                  <a:cubicBezTo>
                    <a:pt x="1082" y="3741"/>
                    <a:pt x="1082" y="2411"/>
                    <a:pt x="1894" y="1599"/>
                  </a:cubicBezTo>
                  <a:cubicBezTo>
                    <a:pt x="2300" y="1195"/>
                    <a:pt x="2841" y="992"/>
                    <a:pt x="3371" y="992"/>
                  </a:cubicBezTo>
                  <a:cubicBezTo>
                    <a:pt x="3912" y="992"/>
                    <a:pt x="4441" y="1195"/>
                    <a:pt x="4847" y="1599"/>
                  </a:cubicBezTo>
                  <a:lnTo>
                    <a:pt x="4847" y="1599"/>
                  </a:lnTo>
                  <a:cubicBezTo>
                    <a:pt x="5253" y="2005"/>
                    <a:pt x="5467" y="2535"/>
                    <a:pt x="5467" y="3076"/>
                  </a:cubicBezTo>
                  <a:cubicBezTo>
                    <a:pt x="5467" y="3606"/>
                    <a:pt x="5253" y="4147"/>
                    <a:pt x="4847" y="4552"/>
                  </a:cubicBezTo>
                  <a:cubicBezTo>
                    <a:pt x="4035" y="5364"/>
                    <a:pt x="2705" y="5364"/>
                    <a:pt x="1894" y="455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962" name="Google Shape;962;p94"/>
            <p:cNvSpPr/>
            <p:nvPr/>
          </p:nvSpPr>
          <p:spPr>
            <a:xfrm>
              <a:off x="5117363" y="2025650"/>
              <a:ext cx="357413" cy="3488086"/>
            </a:xfrm>
            <a:custGeom>
              <a:rect b="b" l="l" r="r" t="t"/>
              <a:pathLst>
                <a:path extrusionOk="0" h="9682" w="981">
                  <a:moveTo>
                    <a:pt x="980" y="496"/>
                  </a:moveTo>
                  <a:lnTo>
                    <a:pt x="980" y="496"/>
                  </a:lnTo>
                  <a:lnTo>
                    <a:pt x="980" y="496"/>
                  </a:lnTo>
                  <a:cubicBezTo>
                    <a:pt x="980" y="214"/>
                    <a:pt x="766" y="0"/>
                    <a:pt x="496" y="0"/>
                  </a:cubicBezTo>
                  <a:cubicBezTo>
                    <a:pt x="225" y="0"/>
                    <a:pt x="0" y="214"/>
                    <a:pt x="0" y="496"/>
                  </a:cubicBezTo>
                  <a:cubicBezTo>
                    <a:pt x="0" y="9186"/>
                    <a:pt x="0" y="9186"/>
                    <a:pt x="0" y="9186"/>
                  </a:cubicBezTo>
                  <a:cubicBezTo>
                    <a:pt x="0" y="9456"/>
                    <a:pt x="225" y="9681"/>
                    <a:pt x="496" y="9681"/>
                  </a:cubicBezTo>
                  <a:cubicBezTo>
                    <a:pt x="766" y="9681"/>
                    <a:pt x="980" y="9456"/>
                    <a:pt x="980" y="9186"/>
                  </a:cubicBezTo>
                  <a:lnTo>
                    <a:pt x="980" y="9186"/>
                  </a:lnTo>
                  <a:lnTo>
                    <a:pt x="980" y="496"/>
                  </a:lnTo>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963" name="Google Shape;963;p94"/>
            <p:cNvSpPr/>
            <p:nvPr/>
          </p:nvSpPr>
          <p:spPr>
            <a:xfrm>
              <a:off x="6350" y="3329273"/>
              <a:ext cx="1965782" cy="2184467"/>
            </a:xfrm>
            <a:custGeom>
              <a:rect b="b" l="l" r="r" t="t"/>
              <a:pathLst>
                <a:path extrusionOk="0" h="6053" w="5502">
                  <a:moveTo>
                    <a:pt x="5501" y="4722"/>
                  </a:moveTo>
                  <a:lnTo>
                    <a:pt x="5501" y="4722"/>
                  </a:lnTo>
                  <a:cubicBezTo>
                    <a:pt x="5501" y="4474"/>
                    <a:pt x="5298" y="4271"/>
                    <a:pt x="5039" y="4271"/>
                  </a:cubicBezTo>
                  <a:cubicBezTo>
                    <a:pt x="4903" y="4271"/>
                    <a:pt x="4779" y="4327"/>
                    <a:pt x="4700" y="4429"/>
                  </a:cubicBezTo>
                  <a:lnTo>
                    <a:pt x="4700" y="4429"/>
                  </a:lnTo>
                  <a:cubicBezTo>
                    <a:pt x="4328" y="4857"/>
                    <a:pt x="3821" y="5195"/>
                    <a:pt x="3021" y="5195"/>
                  </a:cubicBezTo>
                  <a:cubicBezTo>
                    <a:pt x="1781" y="5195"/>
                    <a:pt x="1015" y="4271"/>
                    <a:pt x="1015" y="3031"/>
                  </a:cubicBezTo>
                  <a:cubicBezTo>
                    <a:pt x="1015" y="1802"/>
                    <a:pt x="1781" y="868"/>
                    <a:pt x="3021" y="868"/>
                  </a:cubicBezTo>
                  <a:cubicBezTo>
                    <a:pt x="3753" y="868"/>
                    <a:pt x="4249" y="1150"/>
                    <a:pt x="4599" y="1611"/>
                  </a:cubicBezTo>
                  <a:lnTo>
                    <a:pt x="4599" y="1611"/>
                  </a:lnTo>
                  <a:cubicBezTo>
                    <a:pt x="4689" y="1735"/>
                    <a:pt x="4824" y="1802"/>
                    <a:pt x="4971" y="1802"/>
                  </a:cubicBezTo>
                  <a:cubicBezTo>
                    <a:pt x="5230" y="1802"/>
                    <a:pt x="5433" y="1600"/>
                    <a:pt x="5433" y="1351"/>
                  </a:cubicBezTo>
                  <a:cubicBezTo>
                    <a:pt x="5433" y="1229"/>
                    <a:pt x="5377" y="1127"/>
                    <a:pt x="5309" y="1037"/>
                  </a:cubicBezTo>
                  <a:lnTo>
                    <a:pt x="5309" y="1037"/>
                  </a:lnTo>
                  <a:cubicBezTo>
                    <a:pt x="4768" y="394"/>
                    <a:pt x="4058" y="0"/>
                    <a:pt x="3021" y="0"/>
                  </a:cubicBezTo>
                  <a:cubicBezTo>
                    <a:pt x="1308" y="0"/>
                    <a:pt x="0" y="1340"/>
                    <a:pt x="0" y="3031"/>
                  </a:cubicBezTo>
                  <a:cubicBezTo>
                    <a:pt x="0" y="4733"/>
                    <a:pt x="1308" y="6052"/>
                    <a:pt x="3021" y="6052"/>
                  </a:cubicBezTo>
                  <a:cubicBezTo>
                    <a:pt x="4081" y="6052"/>
                    <a:pt x="4813" y="5680"/>
                    <a:pt x="5365" y="5049"/>
                  </a:cubicBezTo>
                  <a:cubicBezTo>
                    <a:pt x="5444" y="4970"/>
                    <a:pt x="5501" y="4846"/>
                    <a:pt x="5501" y="4722"/>
                  </a:cubicBezTo>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964" name="Google Shape;964;p94"/>
            <p:cNvSpPr/>
            <p:nvPr/>
          </p:nvSpPr>
          <p:spPr>
            <a:xfrm>
              <a:off x="8762972" y="3294051"/>
              <a:ext cx="1322413" cy="2219686"/>
            </a:xfrm>
            <a:custGeom>
              <a:rect b="b" l="l" r="r" t="t"/>
              <a:pathLst>
                <a:path extrusionOk="0" h="6154" w="3653">
                  <a:moveTo>
                    <a:pt x="3302" y="226"/>
                  </a:moveTo>
                  <a:lnTo>
                    <a:pt x="3302" y="226"/>
                  </a:lnTo>
                  <a:cubicBezTo>
                    <a:pt x="3111" y="169"/>
                    <a:pt x="2908" y="136"/>
                    <a:pt x="2660" y="136"/>
                  </a:cubicBezTo>
                  <a:cubicBezTo>
                    <a:pt x="1972" y="136"/>
                    <a:pt x="1341" y="507"/>
                    <a:pt x="958" y="1218"/>
                  </a:cubicBezTo>
                  <a:cubicBezTo>
                    <a:pt x="991" y="507"/>
                    <a:pt x="991" y="507"/>
                    <a:pt x="991" y="507"/>
                  </a:cubicBezTo>
                  <a:cubicBezTo>
                    <a:pt x="980" y="507"/>
                    <a:pt x="980" y="507"/>
                    <a:pt x="980" y="507"/>
                  </a:cubicBezTo>
                  <a:cubicBezTo>
                    <a:pt x="980" y="496"/>
                    <a:pt x="991" y="496"/>
                    <a:pt x="991" y="485"/>
                  </a:cubicBezTo>
                  <a:cubicBezTo>
                    <a:pt x="991" y="215"/>
                    <a:pt x="766" y="0"/>
                    <a:pt x="495" y="0"/>
                  </a:cubicBezTo>
                  <a:cubicBezTo>
                    <a:pt x="225" y="0"/>
                    <a:pt x="0" y="215"/>
                    <a:pt x="0" y="485"/>
                  </a:cubicBezTo>
                  <a:cubicBezTo>
                    <a:pt x="0" y="496"/>
                    <a:pt x="0" y="496"/>
                    <a:pt x="0" y="507"/>
                  </a:cubicBezTo>
                  <a:lnTo>
                    <a:pt x="0" y="507"/>
                  </a:lnTo>
                  <a:cubicBezTo>
                    <a:pt x="0" y="5658"/>
                    <a:pt x="0" y="5658"/>
                    <a:pt x="0" y="5658"/>
                  </a:cubicBezTo>
                  <a:cubicBezTo>
                    <a:pt x="0" y="5928"/>
                    <a:pt x="225" y="6153"/>
                    <a:pt x="495" y="6153"/>
                  </a:cubicBezTo>
                  <a:cubicBezTo>
                    <a:pt x="766" y="6153"/>
                    <a:pt x="991" y="5928"/>
                    <a:pt x="991" y="5658"/>
                  </a:cubicBezTo>
                  <a:cubicBezTo>
                    <a:pt x="991" y="3415"/>
                    <a:pt x="991" y="3415"/>
                    <a:pt x="991" y="3415"/>
                  </a:cubicBezTo>
                  <a:cubicBezTo>
                    <a:pt x="991" y="2051"/>
                    <a:pt x="1657" y="1037"/>
                    <a:pt x="2491" y="1037"/>
                  </a:cubicBezTo>
                  <a:cubicBezTo>
                    <a:pt x="2784" y="1037"/>
                    <a:pt x="3111" y="1161"/>
                    <a:pt x="3178" y="1161"/>
                  </a:cubicBezTo>
                  <a:cubicBezTo>
                    <a:pt x="3437" y="1161"/>
                    <a:pt x="3652" y="947"/>
                    <a:pt x="3652" y="688"/>
                  </a:cubicBezTo>
                  <a:cubicBezTo>
                    <a:pt x="3652" y="462"/>
                    <a:pt x="3505" y="282"/>
                    <a:pt x="3302" y="226"/>
                  </a:cubicBezTo>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grpSp>
      <p:sp>
        <p:nvSpPr>
          <p:cNvPr id="965" name="Google Shape;965;p94"/>
          <p:cNvSpPr/>
          <p:nvPr/>
        </p:nvSpPr>
        <p:spPr>
          <a:xfrm>
            <a:off x="1036675" y="4721953"/>
            <a:ext cx="3440100" cy="160500"/>
          </a:xfrm>
          <a:prstGeom prst="rect">
            <a:avLst/>
          </a:prstGeom>
          <a:noFill/>
          <a:ln>
            <a:noFill/>
          </a:ln>
        </p:spPr>
        <p:txBody>
          <a:bodyPr anchorCtr="0" anchor="t" bIns="0" lIns="0" spcFirstLastPara="1" rIns="0" wrap="square" tIns="0">
            <a:noAutofit/>
          </a:bodyPr>
          <a:lstStyle/>
          <a:p>
            <a:pPr indent="0" lvl="0" marL="0" rtl="0" algn="l">
              <a:lnSpc>
                <a:spcPct val="80000"/>
              </a:lnSpc>
              <a:spcBef>
                <a:spcPts val="700"/>
              </a:spcBef>
              <a:spcAft>
                <a:spcPts val="0"/>
              </a:spcAft>
              <a:buClr>
                <a:srgbClr val="EFEFEF"/>
              </a:buClr>
              <a:buSzPts val="2300"/>
              <a:buFont typeface="Helvetica Neue"/>
              <a:buNone/>
            </a:pPr>
            <a:r>
              <a:rPr lang="en-US" sz="700">
                <a:solidFill>
                  <a:srgbClr val="FFFFFF"/>
                </a:solidFill>
                <a:latin typeface="Crimson Pro Medium"/>
                <a:ea typeface="Crimson Pro Medium"/>
                <a:cs typeface="Crimson Pro Medium"/>
                <a:sym typeface="Crimson Pro Medium"/>
              </a:rPr>
              <a:t>Proprietary and Confidential — Not for distribution.</a:t>
            </a:r>
            <a:endParaRPr sz="700">
              <a:solidFill>
                <a:srgbClr val="FFFFFF"/>
              </a:solidFill>
              <a:latin typeface="Crimson Pro Medium"/>
              <a:ea typeface="Crimson Pro Medium"/>
              <a:cs typeface="Crimson Pro Medium"/>
              <a:sym typeface="Crimson Pro Medium"/>
            </a:endParaRPr>
          </a:p>
        </p:txBody>
      </p:sp>
      <p:sp>
        <p:nvSpPr>
          <p:cNvPr id="966" name="Google Shape;966;p94"/>
          <p:cNvSpPr txBox="1"/>
          <p:nvPr>
            <p:ph idx="1" type="body"/>
          </p:nvPr>
        </p:nvSpPr>
        <p:spPr>
          <a:xfrm>
            <a:off x="5051325" y="758625"/>
            <a:ext cx="3699600" cy="2301900"/>
          </a:xfrm>
          <a:prstGeom prst="rect">
            <a:avLst/>
          </a:prstGeom>
        </p:spPr>
        <p:txBody>
          <a:bodyPr anchorCtr="0" anchor="t" bIns="0" lIns="0" spcFirstLastPara="1" rIns="0" wrap="square" tIns="45700">
            <a:noAutofit/>
          </a:bodyPr>
          <a:lstStyle/>
          <a:p>
            <a:pPr indent="-355600" lvl="0" marL="457200" rtl="0" algn="l">
              <a:spcBef>
                <a:spcPts val="280"/>
              </a:spcBef>
              <a:spcAft>
                <a:spcPts val="0"/>
              </a:spcAft>
              <a:buSzPts val="2000"/>
              <a:buAutoNum type="arabicPeriod" startAt="2"/>
            </a:pPr>
            <a:r>
              <a:rPr b="1" lang="en-US" sz="2000"/>
              <a:t>Walk-up URL </a:t>
            </a:r>
            <a:r>
              <a:rPr lang="en-US" sz="2000"/>
              <a:t>allows patients to self-register for same-day appointments</a:t>
            </a:r>
            <a:endParaRPr sz="2000"/>
          </a:p>
          <a:p>
            <a:pPr indent="-355600" lvl="1" marL="914400" rtl="0" algn="l">
              <a:spcBef>
                <a:spcPts val="0"/>
              </a:spcBef>
              <a:spcAft>
                <a:spcPts val="0"/>
              </a:spcAft>
              <a:buSzPts val="2000"/>
              <a:buAutoNum type="alphaLcPeriod"/>
            </a:pPr>
            <a:r>
              <a:rPr lang="en-US" sz="2000"/>
              <a:t>Copy QR code from Color and post it at clinic entrance </a:t>
            </a:r>
            <a:endParaRPr sz="2000"/>
          </a:p>
          <a:p>
            <a:pPr indent="-355600" lvl="1" marL="914400" rtl="0" algn="l">
              <a:spcBef>
                <a:spcPts val="0"/>
              </a:spcBef>
              <a:spcAft>
                <a:spcPts val="0"/>
              </a:spcAft>
              <a:buSzPts val="2000"/>
              <a:buAutoNum type="alphaLcPeriod"/>
            </a:pPr>
            <a:r>
              <a:rPr lang="en-US" sz="2000"/>
              <a:t>Print out walk-up URL and post at clinic entrance    </a:t>
            </a:r>
            <a:endParaRPr sz="2000"/>
          </a:p>
        </p:txBody>
      </p:sp>
      <p:sp>
        <p:nvSpPr>
          <p:cNvPr id="967" name="Google Shape;967;p94"/>
          <p:cNvSpPr txBox="1"/>
          <p:nvPr>
            <p:ph type="title"/>
          </p:nvPr>
        </p:nvSpPr>
        <p:spPr>
          <a:xfrm>
            <a:off x="457200" y="457200"/>
            <a:ext cx="3718800" cy="3786900"/>
          </a:xfrm>
          <a:prstGeom prst="rect">
            <a:avLst/>
          </a:prstGeom>
        </p:spPr>
        <p:txBody>
          <a:bodyPr anchorCtr="0" anchor="t" bIns="0" lIns="0" spcFirstLastPara="1" rIns="0" wrap="square" tIns="45700">
            <a:noAutofit/>
          </a:bodyPr>
          <a:lstStyle/>
          <a:p>
            <a:pPr indent="0" lvl="0" marL="0" rtl="0" algn="l">
              <a:spcBef>
                <a:spcPts val="0"/>
              </a:spcBef>
              <a:spcAft>
                <a:spcPts val="0"/>
              </a:spcAft>
              <a:buNone/>
            </a:pPr>
            <a:r>
              <a:rPr lang="en-US" sz="3400">
                <a:solidFill>
                  <a:srgbClr val="FFFFFF"/>
                </a:solidFill>
                <a:latin typeface="Hind Siliguri SemiBold"/>
                <a:ea typeface="Hind Siliguri SemiBold"/>
                <a:cs typeface="Hind Siliguri SemiBold"/>
                <a:sym typeface="Hind Siliguri SemiBold"/>
              </a:rPr>
              <a:t>Color offers several ways to register a patient </a:t>
            </a:r>
            <a:endParaRPr sz="3400">
              <a:solidFill>
                <a:srgbClr val="FFFFFF"/>
              </a:solidFill>
              <a:latin typeface="Hind Siliguri SemiBold"/>
              <a:ea typeface="Hind Siliguri SemiBold"/>
              <a:cs typeface="Hind Siliguri SemiBold"/>
              <a:sym typeface="Hind Siliguri SemiBold"/>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2" name="Shape 972"/>
        <p:cNvGrpSpPr/>
        <p:nvPr/>
      </p:nvGrpSpPr>
      <p:grpSpPr>
        <a:xfrm>
          <a:off x="0" y="0"/>
          <a:ext cx="0" cy="0"/>
          <a:chOff x="0" y="0"/>
          <a:chExt cx="0" cy="0"/>
        </a:xfrm>
      </p:grpSpPr>
      <p:sp>
        <p:nvSpPr>
          <p:cNvPr id="973" name="Google Shape;973;p95"/>
          <p:cNvSpPr txBox="1"/>
          <p:nvPr>
            <p:ph idx="12" type="sldNum"/>
          </p:nvPr>
        </p:nvSpPr>
        <p:spPr>
          <a:xfrm>
            <a:off x="8432800" y="4724400"/>
            <a:ext cx="254100" cy="155700"/>
          </a:xfrm>
          <a:prstGeom prst="rect">
            <a:avLst/>
          </a:prstGeom>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974" name="Google Shape;974;p95"/>
          <p:cNvSpPr txBox="1"/>
          <p:nvPr/>
        </p:nvSpPr>
        <p:spPr>
          <a:xfrm>
            <a:off x="337800" y="411425"/>
            <a:ext cx="8349000" cy="4290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None/>
            </a:pPr>
            <a:r>
              <a:rPr b="1" lang="en-US" sz="2400">
                <a:solidFill>
                  <a:srgbClr val="19143E"/>
                </a:solidFill>
                <a:latin typeface="Hind Siliguri"/>
                <a:ea typeface="Hind Siliguri"/>
                <a:cs typeface="Hind Siliguri"/>
                <a:sym typeface="Hind Siliguri"/>
              </a:rPr>
              <a:t>Another way to add a patient</a:t>
            </a:r>
            <a:endParaRPr sz="2400">
              <a:solidFill>
                <a:srgbClr val="19143E"/>
              </a:solidFill>
              <a:latin typeface="Hind Siliguri"/>
              <a:ea typeface="Hind Siliguri"/>
              <a:cs typeface="Hind Siliguri"/>
              <a:sym typeface="Hind Siliguri"/>
            </a:endParaRPr>
          </a:p>
        </p:txBody>
      </p:sp>
      <p:sp>
        <p:nvSpPr>
          <p:cNvPr id="975" name="Google Shape;975;p95"/>
          <p:cNvSpPr txBox="1"/>
          <p:nvPr/>
        </p:nvSpPr>
        <p:spPr>
          <a:xfrm>
            <a:off x="337800" y="76200"/>
            <a:ext cx="3000000" cy="354000"/>
          </a:xfrm>
          <a:prstGeom prst="rect">
            <a:avLst/>
          </a:prstGeom>
          <a:noFill/>
          <a:ln>
            <a:noFill/>
          </a:ln>
        </p:spPr>
        <p:txBody>
          <a:bodyPr anchorCtr="0" anchor="t" bIns="91425" lIns="0" spcFirstLastPara="1" rIns="91425" wrap="square" tIns="91425">
            <a:spAutoFit/>
          </a:bodyPr>
          <a:lstStyle/>
          <a:p>
            <a:pPr indent="0" lvl="0" marL="0" rtl="0" algn="l">
              <a:lnSpc>
                <a:spcPct val="200000"/>
              </a:lnSpc>
              <a:spcBef>
                <a:spcPts val="0"/>
              </a:spcBef>
              <a:spcAft>
                <a:spcPts val="0"/>
              </a:spcAft>
              <a:buNone/>
            </a:pPr>
            <a:r>
              <a:rPr lang="en-US" sz="1100">
                <a:solidFill>
                  <a:schemeClr val="dk2"/>
                </a:solidFill>
                <a:latin typeface="Crimson Pro Medium"/>
                <a:ea typeface="Crimson Pro Medium"/>
                <a:cs typeface="Crimson Pro Medium"/>
                <a:sym typeface="Crimson Pro Medium"/>
              </a:rPr>
              <a:t>Walk-up self registration</a:t>
            </a:r>
            <a:endParaRPr sz="1100">
              <a:solidFill>
                <a:schemeClr val="dk2"/>
              </a:solidFill>
              <a:latin typeface="Crimson Pro Medium"/>
              <a:ea typeface="Crimson Pro Medium"/>
              <a:cs typeface="Crimson Pro Medium"/>
              <a:sym typeface="Crimson Pro Medium"/>
            </a:endParaRPr>
          </a:p>
        </p:txBody>
      </p:sp>
      <p:cxnSp>
        <p:nvCxnSpPr>
          <p:cNvPr id="976" name="Google Shape;976;p95"/>
          <p:cNvCxnSpPr/>
          <p:nvPr/>
        </p:nvCxnSpPr>
        <p:spPr>
          <a:xfrm>
            <a:off x="337800" y="812975"/>
            <a:ext cx="569700" cy="0"/>
          </a:xfrm>
          <a:prstGeom prst="straightConnector1">
            <a:avLst/>
          </a:prstGeom>
          <a:noFill/>
          <a:ln cap="flat" cmpd="sng" w="38100">
            <a:solidFill>
              <a:schemeClr val="dk2"/>
            </a:solidFill>
            <a:prstDash val="solid"/>
            <a:round/>
            <a:headEnd len="med" w="med" type="none"/>
            <a:tailEnd len="med" w="med" type="none"/>
          </a:ln>
        </p:spPr>
      </p:cxnSp>
      <p:pic>
        <p:nvPicPr>
          <p:cNvPr id="977" name="Google Shape;977;p95"/>
          <p:cNvPicPr preferRelativeResize="0"/>
          <p:nvPr/>
        </p:nvPicPr>
        <p:blipFill>
          <a:blip r:embed="rId3">
            <a:alphaModFix/>
          </a:blip>
          <a:stretch>
            <a:fillRect/>
          </a:stretch>
        </p:blipFill>
        <p:spPr>
          <a:xfrm>
            <a:off x="3547525" y="864738"/>
            <a:ext cx="4468207" cy="3998275"/>
          </a:xfrm>
          <a:prstGeom prst="rect">
            <a:avLst/>
          </a:prstGeom>
          <a:noFill/>
          <a:ln>
            <a:noFill/>
          </a:ln>
        </p:spPr>
      </p:pic>
      <p:sp>
        <p:nvSpPr>
          <p:cNvPr id="978" name="Google Shape;978;p95"/>
          <p:cNvSpPr txBox="1"/>
          <p:nvPr/>
        </p:nvSpPr>
        <p:spPr>
          <a:xfrm>
            <a:off x="7947850" y="2528463"/>
            <a:ext cx="12240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100" u="sng">
                <a:solidFill>
                  <a:schemeClr val="hlink"/>
                </a:solidFill>
                <a:latin typeface="Hind Siliguri"/>
                <a:ea typeface="Hind Siliguri"/>
                <a:cs typeface="Hind Siliguri"/>
                <a:sym typeface="Hind Siliguri"/>
                <a:hlinkClick r:id="rId4"/>
              </a:rPr>
              <a:t>Video</a:t>
            </a:r>
            <a:endParaRPr sz="2100">
              <a:latin typeface="Hind Siliguri"/>
              <a:ea typeface="Hind Siliguri"/>
              <a:cs typeface="Hind Siliguri"/>
              <a:sym typeface="Hind Siliguri"/>
            </a:endParaRPr>
          </a:p>
        </p:txBody>
      </p:sp>
      <p:sp>
        <p:nvSpPr>
          <p:cNvPr id="979" name="Google Shape;979;p95"/>
          <p:cNvSpPr txBox="1"/>
          <p:nvPr/>
        </p:nvSpPr>
        <p:spPr>
          <a:xfrm>
            <a:off x="247225" y="1047525"/>
            <a:ext cx="3300300" cy="36327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Hind Siliguri"/>
              <a:buChar char="●"/>
            </a:pPr>
            <a:r>
              <a:rPr lang="en-US">
                <a:latin typeface="Hind Siliguri"/>
                <a:ea typeface="Hind Siliguri"/>
                <a:cs typeface="Hind Siliguri"/>
                <a:sym typeface="Hind Siliguri"/>
              </a:rPr>
              <a:t>Go to appointment manager</a:t>
            </a:r>
            <a:endParaRPr>
              <a:latin typeface="Hind Siliguri"/>
              <a:ea typeface="Hind Siliguri"/>
              <a:cs typeface="Hind Siliguri"/>
              <a:sym typeface="Hind Siliguri"/>
            </a:endParaRPr>
          </a:p>
          <a:p>
            <a:pPr indent="0" lvl="0" marL="457200" rtl="0" algn="l">
              <a:spcBef>
                <a:spcPts val="0"/>
              </a:spcBef>
              <a:spcAft>
                <a:spcPts val="0"/>
              </a:spcAft>
              <a:buNone/>
            </a:pPr>
            <a:r>
              <a:t/>
            </a:r>
            <a:endParaRPr>
              <a:latin typeface="Hind Siliguri"/>
              <a:ea typeface="Hind Siliguri"/>
              <a:cs typeface="Hind Siliguri"/>
              <a:sym typeface="Hind Siliguri"/>
            </a:endParaRPr>
          </a:p>
          <a:p>
            <a:pPr indent="-317500" lvl="0" marL="457200" rtl="0" algn="l">
              <a:spcBef>
                <a:spcPts val="0"/>
              </a:spcBef>
              <a:spcAft>
                <a:spcPts val="0"/>
              </a:spcAft>
              <a:buSzPts val="1400"/>
              <a:buFont typeface="Hind Siliguri"/>
              <a:buChar char="●"/>
            </a:pPr>
            <a:r>
              <a:rPr lang="en-US">
                <a:latin typeface="Hind Siliguri"/>
                <a:ea typeface="Hind Siliguri"/>
                <a:cs typeface="Hind Siliguri"/>
                <a:sym typeface="Hind Siliguri"/>
              </a:rPr>
              <a:t>Under actions, click ‘view walk-up URL’</a:t>
            </a:r>
            <a:endParaRPr>
              <a:latin typeface="Hind Siliguri"/>
              <a:ea typeface="Hind Siliguri"/>
              <a:cs typeface="Hind Siliguri"/>
              <a:sym typeface="Hind Siliguri"/>
            </a:endParaRPr>
          </a:p>
          <a:p>
            <a:pPr indent="0" lvl="0" marL="457200" rtl="0" algn="l">
              <a:spcBef>
                <a:spcPts val="0"/>
              </a:spcBef>
              <a:spcAft>
                <a:spcPts val="0"/>
              </a:spcAft>
              <a:buNone/>
            </a:pPr>
            <a:r>
              <a:t/>
            </a:r>
            <a:endParaRPr>
              <a:latin typeface="Hind Siliguri"/>
              <a:ea typeface="Hind Siliguri"/>
              <a:cs typeface="Hind Siliguri"/>
              <a:sym typeface="Hind Siliguri"/>
            </a:endParaRPr>
          </a:p>
          <a:p>
            <a:pPr indent="-317500" lvl="0" marL="457200" rtl="0" algn="l">
              <a:spcBef>
                <a:spcPts val="0"/>
              </a:spcBef>
              <a:spcAft>
                <a:spcPts val="0"/>
              </a:spcAft>
              <a:buSzPts val="1400"/>
              <a:buFont typeface="Hind Siliguri"/>
              <a:buChar char="●"/>
            </a:pPr>
            <a:r>
              <a:rPr lang="en-US">
                <a:latin typeface="Hind Siliguri"/>
                <a:ea typeface="Hind Siliguri"/>
                <a:cs typeface="Hind Siliguri"/>
                <a:sym typeface="Hind Siliguri"/>
              </a:rPr>
              <a:t>Select language</a:t>
            </a:r>
            <a:endParaRPr>
              <a:latin typeface="Hind Siliguri"/>
              <a:ea typeface="Hind Siliguri"/>
              <a:cs typeface="Hind Siliguri"/>
              <a:sym typeface="Hind Siliguri"/>
            </a:endParaRPr>
          </a:p>
          <a:p>
            <a:pPr indent="0" lvl="0" marL="457200" rtl="0" algn="l">
              <a:spcBef>
                <a:spcPts val="0"/>
              </a:spcBef>
              <a:spcAft>
                <a:spcPts val="0"/>
              </a:spcAft>
              <a:buNone/>
            </a:pPr>
            <a:r>
              <a:t/>
            </a:r>
            <a:endParaRPr>
              <a:latin typeface="Hind Siliguri"/>
              <a:ea typeface="Hind Siliguri"/>
              <a:cs typeface="Hind Siliguri"/>
              <a:sym typeface="Hind Siliguri"/>
            </a:endParaRPr>
          </a:p>
          <a:p>
            <a:pPr indent="-317500" lvl="0" marL="457200" rtl="0" algn="l">
              <a:spcBef>
                <a:spcPts val="0"/>
              </a:spcBef>
              <a:spcAft>
                <a:spcPts val="0"/>
              </a:spcAft>
              <a:buSzPts val="1400"/>
              <a:buFont typeface="Hind Siliguri"/>
              <a:buChar char="●"/>
            </a:pPr>
            <a:r>
              <a:rPr lang="en-US">
                <a:latin typeface="Hind Siliguri"/>
                <a:ea typeface="Hind Siliguri"/>
                <a:cs typeface="Hind Siliguri"/>
                <a:sym typeface="Hind Siliguri"/>
              </a:rPr>
              <a:t>Share or print URL or QR code</a:t>
            </a:r>
            <a:endParaRPr>
              <a:latin typeface="Hind Siliguri"/>
              <a:ea typeface="Hind Siliguri"/>
              <a:cs typeface="Hind Siliguri"/>
              <a:sym typeface="Hind Siliguri"/>
            </a:endParaRPr>
          </a:p>
          <a:p>
            <a:pPr indent="0" lvl="0" marL="457200" rtl="0" algn="l">
              <a:spcBef>
                <a:spcPts val="0"/>
              </a:spcBef>
              <a:spcAft>
                <a:spcPts val="0"/>
              </a:spcAft>
              <a:buNone/>
            </a:pPr>
            <a:r>
              <a:t/>
            </a:r>
            <a:endParaRPr>
              <a:latin typeface="Hind Siliguri"/>
              <a:ea typeface="Hind Siliguri"/>
              <a:cs typeface="Hind Siliguri"/>
              <a:sym typeface="Hind Siliguri"/>
            </a:endParaRPr>
          </a:p>
          <a:p>
            <a:pPr indent="-317500" lvl="0" marL="457200" rtl="0" algn="l">
              <a:spcBef>
                <a:spcPts val="0"/>
              </a:spcBef>
              <a:spcAft>
                <a:spcPts val="0"/>
              </a:spcAft>
              <a:buSzPts val="1400"/>
              <a:buFont typeface="Hind Siliguri"/>
              <a:buChar char="●"/>
            </a:pPr>
            <a:r>
              <a:rPr lang="en-US">
                <a:latin typeface="Hind Siliguri"/>
                <a:ea typeface="Hind Siliguri"/>
                <a:cs typeface="Hind Siliguri"/>
                <a:sym typeface="Hind Siliguri"/>
              </a:rPr>
              <a:t>Patient will get dropped into regular scheduling flow from either</a:t>
            </a:r>
            <a:endParaRPr>
              <a:latin typeface="Hind Siliguri"/>
              <a:ea typeface="Hind Siliguri"/>
              <a:cs typeface="Hind Siliguri"/>
              <a:sym typeface="Hind Siliguri"/>
            </a:endParaRPr>
          </a:p>
          <a:p>
            <a:pPr indent="0" lvl="0" marL="457200" rtl="0" algn="l">
              <a:spcBef>
                <a:spcPts val="0"/>
              </a:spcBef>
              <a:spcAft>
                <a:spcPts val="0"/>
              </a:spcAft>
              <a:buNone/>
            </a:pPr>
            <a:r>
              <a:rPr lang="en-US">
                <a:latin typeface="Hind Siliguri"/>
                <a:ea typeface="Hind Siliguri"/>
                <a:cs typeface="Hind Siliguri"/>
                <a:sym typeface="Hind Siliguri"/>
              </a:rPr>
              <a:t>  </a:t>
            </a:r>
            <a:endParaRPr>
              <a:latin typeface="Hind Siliguri"/>
              <a:ea typeface="Hind Siliguri"/>
              <a:cs typeface="Hind Siliguri"/>
              <a:sym typeface="Hind Siliguri"/>
            </a:endParaRPr>
          </a:p>
          <a:p>
            <a:pPr indent="-317500" lvl="0" marL="457200" rtl="0" algn="l">
              <a:spcBef>
                <a:spcPts val="0"/>
              </a:spcBef>
              <a:spcAft>
                <a:spcPts val="0"/>
              </a:spcAft>
              <a:buSzPts val="1400"/>
              <a:buFont typeface="Hind Siliguri"/>
              <a:buChar char="●"/>
            </a:pPr>
            <a:r>
              <a:rPr lang="en-US">
                <a:latin typeface="Hind Siliguri"/>
                <a:ea typeface="Hind Siliguri"/>
                <a:cs typeface="Hind Siliguri"/>
                <a:sym typeface="Hind Siliguri"/>
              </a:rPr>
              <a:t>Once patient has completed registration, they will show up in the onsite tool to be checked in and vaccinated. </a:t>
            </a:r>
            <a:endParaRPr>
              <a:latin typeface="Hind Siliguri"/>
              <a:ea typeface="Hind Siliguri"/>
              <a:cs typeface="Hind Siliguri"/>
              <a:sym typeface="Hind Siliguri"/>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4" name="Shape 984"/>
        <p:cNvGrpSpPr/>
        <p:nvPr/>
      </p:nvGrpSpPr>
      <p:grpSpPr>
        <a:xfrm>
          <a:off x="0" y="0"/>
          <a:ext cx="0" cy="0"/>
          <a:chOff x="0" y="0"/>
          <a:chExt cx="0" cy="0"/>
        </a:xfrm>
      </p:grpSpPr>
      <p:pic>
        <p:nvPicPr>
          <p:cNvPr id="985" name="Google Shape;985;p96"/>
          <p:cNvPicPr preferRelativeResize="0"/>
          <p:nvPr/>
        </p:nvPicPr>
        <p:blipFill rotWithShape="1">
          <a:blip r:embed="rId3">
            <a:alphaModFix/>
          </a:blip>
          <a:srcRect b="0" l="18394" r="22346" t="0"/>
          <a:stretch/>
        </p:blipFill>
        <p:spPr>
          <a:xfrm>
            <a:off x="4" y="0"/>
            <a:ext cx="4571996" cy="5142245"/>
          </a:xfrm>
          <a:prstGeom prst="rect">
            <a:avLst/>
          </a:prstGeom>
          <a:noFill/>
          <a:ln>
            <a:noFill/>
          </a:ln>
        </p:spPr>
      </p:pic>
      <p:sp>
        <p:nvSpPr>
          <p:cNvPr id="986" name="Google Shape;986;p96"/>
          <p:cNvSpPr/>
          <p:nvPr/>
        </p:nvSpPr>
        <p:spPr>
          <a:xfrm>
            <a:off x="6000" y="350"/>
            <a:ext cx="4560000" cy="5142300"/>
          </a:xfrm>
          <a:prstGeom prst="rect">
            <a:avLst/>
          </a:prstGeom>
          <a:solidFill>
            <a:srgbClr val="93A5BF">
              <a:alpha val="474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96"/>
          <p:cNvSpPr txBox="1"/>
          <p:nvPr>
            <p:ph idx="12" type="sldNum"/>
          </p:nvPr>
        </p:nvSpPr>
        <p:spPr>
          <a:xfrm>
            <a:off x="8432800" y="4724400"/>
            <a:ext cx="254100" cy="1557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grpSp>
        <p:nvGrpSpPr>
          <p:cNvPr id="988" name="Google Shape;988;p96"/>
          <p:cNvGrpSpPr/>
          <p:nvPr/>
        </p:nvGrpSpPr>
        <p:grpSpPr>
          <a:xfrm>
            <a:off x="457200" y="4722901"/>
            <a:ext cx="447509" cy="163669"/>
            <a:chOff x="6350" y="2025650"/>
            <a:chExt cx="10079035" cy="3629025"/>
          </a:xfrm>
        </p:grpSpPr>
        <p:sp>
          <p:nvSpPr>
            <p:cNvPr id="989" name="Google Shape;989;p96"/>
            <p:cNvSpPr/>
            <p:nvPr/>
          </p:nvSpPr>
          <p:spPr>
            <a:xfrm>
              <a:off x="7654982" y="4456741"/>
              <a:ext cx="571862" cy="775135"/>
            </a:xfrm>
            <a:custGeom>
              <a:rect b="b" l="l" r="r" t="t"/>
              <a:pathLst>
                <a:path extrusionOk="0" h="2176" w="1602">
                  <a:moveTo>
                    <a:pt x="0" y="1476"/>
                  </a:moveTo>
                  <a:lnTo>
                    <a:pt x="0" y="1476"/>
                  </a:lnTo>
                  <a:cubicBezTo>
                    <a:pt x="699" y="2175"/>
                    <a:pt x="699" y="2175"/>
                    <a:pt x="699" y="2175"/>
                  </a:cubicBezTo>
                  <a:cubicBezTo>
                    <a:pt x="1296" y="1567"/>
                    <a:pt x="1601" y="789"/>
                    <a:pt x="1601" y="0"/>
                  </a:cubicBezTo>
                  <a:cubicBezTo>
                    <a:pt x="620" y="0"/>
                    <a:pt x="620" y="0"/>
                    <a:pt x="620" y="0"/>
                  </a:cubicBezTo>
                  <a:cubicBezTo>
                    <a:pt x="620" y="530"/>
                    <a:pt x="417" y="1071"/>
                    <a:pt x="0" y="1476"/>
                  </a:cubicBezTo>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990" name="Google Shape;990;p96"/>
            <p:cNvSpPr/>
            <p:nvPr/>
          </p:nvSpPr>
          <p:spPr>
            <a:xfrm>
              <a:off x="7118874" y="3329273"/>
              <a:ext cx="786311" cy="563736"/>
            </a:xfrm>
            <a:custGeom>
              <a:rect b="b" l="l" r="r" t="t"/>
              <a:pathLst>
                <a:path extrusionOk="0" h="1600" w="2177">
                  <a:moveTo>
                    <a:pt x="1477" y="1599"/>
                  </a:moveTo>
                  <a:lnTo>
                    <a:pt x="1477" y="1599"/>
                  </a:lnTo>
                  <a:lnTo>
                    <a:pt x="1477" y="1599"/>
                  </a:lnTo>
                  <a:cubicBezTo>
                    <a:pt x="2176" y="901"/>
                    <a:pt x="2176" y="901"/>
                    <a:pt x="2176" y="901"/>
                  </a:cubicBezTo>
                  <a:lnTo>
                    <a:pt x="2176" y="901"/>
                  </a:lnTo>
                  <a:cubicBezTo>
                    <a:pt x="1579" y="304"/>
                    <a:pt x="789" y="0"/>
                    <a:pt x="0" y="0"/>
                  </a:cubicBezTo>
                  <a:cubicBezTo>
                    <a:pt x="0" y="992"/>
                    <a:pt x="0" y="992"/>
                    <a:pt x="0" y="992"/>
                  </a:cubicBezTo>
                  <a:cubicBezTo>
                    <a:pt x="541" y="992"/>
                    <a:pt x="1071" y="1195"/>
                    <a:pt x="1477" y="1599"/>
                  </a:cubicBezTo>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991" name="Google Shape;991;p96"/>
            <p:cNvSpPr/>
            <p:nvPr/>
          </p:nvSpPr>
          <p:spPr>
            <a:xfrm>
              <a:off x="7654982" y="3646385"/>
              <a:ext cx="571862" cy="810353"/>
            </a:xfrm>
            <a:custGeom>
              <a:rect b="b" l="l" r="r" t="t"/>
              <a:pathLst>
                <a:path extrusionOk="0" h="2176" w="1602">
                  <a:moveTo>
                    <a:pt x="699" y="0"/>
                  </a:moveTo>
                  <a:lnTo>
                    <a:pt x="699" y="0"/>
                  </a:lnTo>
                  <a:cubicBezTo>
                    <a:pt x="0" y="698"/>
                    <a:pt x="0" y="698"/>
                    <a:pt x="0" y="698"/>
                  </a:cubicBezTo>
                  <a:cubicBezTo>
                    <a:pt x="417" y="1104"/>
                    <a:pt x="620" y="1634"/>
                    <a:pt x="620" y="2175"/>
                  </a:cubicBezTo>
                  <a:cubicBezTo>
                    <a:pt x="1601" y="2175"/>
                    <a:pt x="1601" y="2175"/>
                    <a:pt x="1601" y="2175"/>
                  </a:cubicBezTo>
                  <a:cubicBezTo>
                    <a:pt x="1601" y="1386"/>
                    <a:pt x="1296" y="597"/>
                    <a:pt x="699" y="0"/>
                  </a:cubicBezTo>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992" name="Google Shape;992;p96"/>
            <p:cNvSpPr/>
            <p:nvPr/>
          </p:nvSpPr>
          <p:spPr>
            <a:xfrm>
              <a:off x="5903671" y="3646385"/>
              <a:ext cx="2001510" cy="2008290"/>
            </a:xfrm>
            <a:custGeom>
              <a:rect b="b" l="l" r="r" t="t"/>
              <a:pathLst>
                <a:path extrusionOk="0" h="5546" w="5547">
                  <a:moveTo>
                    <a:pt x="1894" y="3651"/>
                  </a:moveTo>
                  <a:lnTo>
                    <a:pt x="1894" y="3651"/>
                  </a:lnTo>
                  <a:cubicBezTo>
                    <a:pt x="1082" y="2840"/>
                    <a:pt x="1082" y="1510"/>
                    <a:pt x="1894" y="698"/>
                  </a:cubicBezTo>
                  <a:cubicBezTo>
                    <a:pt x="1206" y="0"/>
                    <a:pt x="1206" y="0"/>
                    <a:pt x="1206" y="0"/>
                  </a:cubicBezTo>
                  <a:cubicBezTo>
                    <a:pt x="0" y="1206"/>
                    <a:pt x="0" y="3144"/>
                    <a:pt x="1206" y="4350"/>
                  </a:cubicBezTo>
                  <a:cubicBezTo>
                    <a:pt x="2401" y="5545"/>
                    <a:pt x="4351" y="5545"/>
                    <a:pt x="5546" y="4350"/>
                  </a:cubicBezTo>
                  <a:cubicBezTo>
                    <a:pt x="4847" y="3651"/>
                    <a:pt x="4847" y="3651"/>
                    <a:pt x="4847" y="3651"/>
                  </a:cubicBezTo>
                  <a:cubicBezTo>
                    <a:pt x="4036" y="4463"/>
                    <a:pt x="2716" y="4463"/>
                    <a:pt x="1894" y="3651"/>
                  </a:cubicBezTo>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993" name="Google Shape;993;p96"/>
            <p:cNvSpPr/>
            <p:nvPr/>
          </p:nvSpPr>
          <p:spPr>
            <a:xfrm>
              <a:off x="6332566" y="3329273"/>
              <a:ext cx="786306" cy="563736"/>
            </a:xfrm>
            <a:custGeom>
              <a:rect b="b" l="l" r="r" t="t"/>
              <a:pathLst>
                <a:path extrusionOk="0" h="1600" w="2165">
                  <a:moveTo>
                    <a:pt x="2164" y="992"/>
                  </a:moveTo>
                  <a:lnTo>
                    <a:pt x="2164" y="992"/>
                  </a:lnTo>
                  <a:cubicBezTo>
                    <a:pt x="2164" y="0"/>
                    <a:pt x="2164" y="0"/>
                    <a:pt x="2164" y="0"/>
                  </a:cubicBezTo>
                  <a:cubicBezTo>
                    <a:pt x="1387" y="0"/>
                    <a:pt x="598" y="304"/>
                    <a:pt x="0" y="901"/>
                  </a:cubicBezTo>
                  <a:cubicBezTo>
                    <a:pt x="688" y="1599"/>
                    <a:pt x="688" y="1599"/>
                    <a:pt x="688" y="1599"/>
                  </a:cubicBezTo>
                  <a:cubicBezTo>
                    <a:pt x="1094" y="1195"/>
                    <a:pt x="1635" y="992"/>
                    <a:pt x="2164" y="992"/>
                  </a:cubicBezTo>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994" name="Google Shape;994;p96"/>
            <p:cNvSpPr/>
            <p:nvPr/>
          </p:nvSpPr>
          <p:spPr>
            <a:xfrm>
              <a:off x="2258061" y="3329273"/>
              <a:ext cx="2323172" cy="2325401"/>
            </a:xfrm>
            <a:custGeom>
              <a:rect b="b" l="l" r="r" t="t"/>
              <a:pathLst>
                <a:path extrusionOk="0" h="6447" w="6449">
                  <a:moveTo>
                    <a:pt x="5546" y="901"/>
                  </a:moveTo>
                  <a:lnTo>
                    <a:pt x="5546" y="901"/>
                  </a:lnTo>
                  <a:lnTo>
                    <a:pt x="5546" y="901"/>
                  </a:lnTo>
                  <a:cubicBezTo>
                    <a:pt x="4948" y="304"/>
                    <a:pt x="4159" y="0"/>
                    <a:pt x="3371" y="0"/>
                  </a:cubicBezTo>
                  <a:cubicBezTo>
                    <a:pt x="2593" y="0"/>
                    <a:pt x="1804" y="304"/>
                    <a:pt x="1206" y="901"/>
                  </a:cubicBezTo>
                  <a:cubicBezTo>
                    <a:pt x="0" y="2107"/>
                    <a:pt x="0" y="4045"/>
                    <a:pt x="1206" y="5251"/>
                  </a:cubicBezTo>
                  <a:cubicBezTo>
                    <a:pt x="2401" y="6446"/>
                    <a:pt x="4351" y="6446"/>
                    <a:pt x="5546" y="5251"/>
                  </a:cubicBezTo>
                  <a:cubicBezTo>
                    <a:pt x="6143" y="4643"/>
                    <a:pt x="6448" y="3865"/>
                    <a:pt x="6448" y="3076"/>
                  </a:cubicBezTo>
                  <a:cubicBezTo>
                    <a:pt x="6448" y="2287"/>
                    <a:pt x="6143" y="1498"/>
                    <a:pt x="5546" y="901"/>
                  </a:cubicBezTo>
                  <a:close/>
                  <a:moveTo>
                    <a:pt x="1894" y="4552"/>
                  </a:moveTo>
                  <a:lnTo>
                    <a:pt x="1894" y="4552"/>
                  </a:lnTo>
                  <a:cubicBezTo>
                    <a:pt x="1082" y="3741"/>
                    <a:pt x="1082" y="2411"/>
                    <a:pt x="1894" y="1599"/>
                  </a:cubicBezTo>
                  <a:cubicBezTo>
                    <a:pt x="2300" y="1195"/>
                    <a:pt x="2841" y="992"/>
                    <a:pt x="3371" y="992"/>
                  </a:cubicBezTo>
                  <a:cubicBezTo>
                    <a:pt x="3912" y="992"/>
                    <a:pt x="4441" y="1195"/>
                    <a:pt x="4847" y="1599"/>
                  </a:cubicBezTo>
                  <a:lnTo>
                    <a:pt x="4847" y="1599"/>
                  </a:lnTo>
                  <a:cubicBezTo>
                    <a:pt x="5253" y="2005"/>
                    <a:pt x="5467" y="2535"/>
                    <a:pt x="5467" y="3076"/>
                  </a:cubicBezTo>
                  <a:cubicBezTo>
                    <a:pt x="5467" y="3606"/>
                    <a:pt x="5253" y="4147"/>
                    <a:pt x="4847" y="4552"/>
                  </a:cubicBezTo>
                  <a:cubicBezTo>
                    <a:pt x="4035" y="5364"/>
                    <a:pt x="2705" y="5364"/>
                    <a:pt x="1894" y="455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995" name="Google Shape;995;p96"/>
            <p:cNvSpPr/>
            <p:nvPr/>
          </p:nvSpPr>
          <p:spPr>
            <a:xfrm>
              <a:off x="5117363" y="2025650"/>
              <a:ext cx="357413" cy="3488086"/>
            </a:xfrm>
            <a:custGeom>
              <a:rect b="b" l="l" r="r" t="t"/>
              <a:pathLst>
                <a:path extrusionOk="0" h="9682" w="981">
                  <a:moveTo>
                    <a:pt x="980" y="496"/>
                  </a:moveTo>
                  <a:lnTo>
                    <a:pt x="980" y="496"/>
                  </a:lnTo>
                  <a:lnTo>
                    <a:pt x="980" y="496"/>
                  </a:lnTo>
                  <a:cubicBezTo>
                    <a:pt x="980" y="214"/>
                    <a:pt x="766" y="0"/>
                    <a:pt x="496" y="0"/>
                  </a:cubicBezTo>
                  <a:cubicBezTo>
                    <a:pt x="225" y="0"/>
                    <a:pt x="0" y="214"/>
                    <a:pt x="0" y="496"/>
                  </a:cubicBezTo>
                  <a:cubicBezTo>
                    <a:pt x="0" y="9186"/>
                    <a:pt x="0" y="9186"/>
                    <a:pt x="0" y="9186"/>
                  </a:cubicBezTo>
                  <a:cubicBezTo>
                    <a:pt x="0" y="9456"/>
                    <a:pt x="225" y="9681"/>
                    <a:pt x="496" y="9681"/>
                  </a:cubicBezTo>
                  <a:cubicBezTo>
                    <a:pt x="766" y="9681"/>
                    <a:pt x="980" y="9456"/>
                    <a:pt x="980" y="9186"/>
                  </a:cubicBezTo>
                  <a:lnTo>
                    <a:pt x="980" y="9186"/>
                  </a:lnTo>
                  <a:lnTo>
                    <a:pt x="980" y="496"/>
                  </a:lnTo>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996" name="Google Shape;996;p96"/>
            <p:cNvSpPr/>
            <p:nvPr/>
          </p:nvSpPr>
          <p:spPr>
            <a:xfrm>
              <a:off x="6350" y="3329273"/>
              <a:ext cx="1965782" cy="2184467"/>
            </a:xfrm>
            <a:custGeom>
              <a:rect b="b" l="l" r="r" t="t"/>
              <a:pathLst>
                <a:path extrusionOk="0" h="6053" w="5502">
                  <a:moveTo>
                    <a:pt x="5501" y="4722"/>
                  </a:moveTo>
                  <a:lnTo>
                    <a:pt x="5501" y="4722"/>
                  </a:lnTo>
                  <a:cubicBezTo>
                    <a:pt x="5501" y="4474"/>
                    <a:pt x="5298" y="4271"/>
                    <a:pt x="5039" y="4271"/>
                  </a:cubicBezTo>
                  <a:cubicBezTo>
                    <a:pt x="4903" y="4271"/>
                    <a:pt x="4779" y="4327"/>
                    <a:pt x="4700" y="4429"/>
                  </a:cubicBezTo>
                  <a:lnTo>
                    <a:pt x="4700" y="4429"/>
                  </a:lnTo>
                  <a:cubicBezTo>
                    <a:pt x="4328" y="4857"/>
                    <a:pt x="3821" y="5195"/>
                    <a:pt x="3021" y="5195"/>
                  </a:cubicBezTo>
                  <a:cubicBezTo>
                    <a:pt x="1781" y="5195"/>
                    <a:pt x="1015" y="4271"/>
                    <a:pt x="1015" y="3031"/>
                  </a:cubicBezTo>
                  <a:cubicBezTo>
                    <a:pt x="1015" y="1802"/>
                    <a:pt x="1781" y="868"/>
                    <a:pt x="3021" y="868"/>
                  </a:cubicBezTo>
                  <a:cubicBezTo>
                    <a:pt x="3753" y="868"/>
                    <a:pt x="4249" y="1150"/>
                    <a:pt x="4599" y="1611"/>
                  </a:cubicBezTo>
                  <a:lnTo>
                    <a:pt x="4599" y="1611"/>
                  </a:lnTo>
                  <a:cubicBezTo>
                    <a:pt x="4689" y="1735"/>
                    <a:pt x="4824" y="1802"/>
                    <a:pt x="4971" y="1802"/>
                  </a:cubicBezTo>
                  <a:cubicBezTo>
                    <a:pt x="5230" y="1802"/>
                    <a:pt x="5433" y="1600"/>
                    <a:pt x="5433" y="1351"/>
                  </a:cubicBezTo>
                  <a:cubicBezTo>
                    <a:pt x="5433" y="1229"/>
                    <a:pt x="5377" y="1127"/>
                    <a:pt x="5309" y="1037"/>
                  </a:cubicBezTo>
                  <a:lnTo>
                    <a:pt x="5309" y="1037"/>
                  </a:lnTo>
                  <a:cubicBezTo>
                    <a:pt x="4768" y="394"/>
                    <a:pt x="4058" y="0"/>
                    <a:pt x="3021" y="0"/>
                  </a:cubicBezTo>
                  <a:cubicBezTo>
                    <a:pt x="1308" y="0"/>
                    <a:pt x="0" y="1340"/>
                    <a:pt x="0" y="3031"/>
                  </a:cubicBezTo>
                  <a:cubicBezTo>
                    <a:pt x="0" y="4733"/>
                    <a:pt x="1308" y="6052"/>
                    <a:pt x="3021" y="6052"/>
                  </a:cubicBezTo>
                  <a:cubicBezTo>
                    <a:pt x="4081" y="6052"/>
                    <a:pt x="4813" y="5680"/>
                    <a:pt x="5365" y="5049"/>
                  </a:cubicBezTo>
                  <a:cubicBezTo>
                    <a:pt x="5444" y="4970"/>
                    <a:pt x="5501" y="4846"/>
                    <a:pt x="5501" y="4722"/>
                  </a:cubicBezTo>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997" name="Google Shape;997;p96"/>
            <p:cNvSpPr/>
            <p:nvPr/>
          </p:nvSpPr>
          <p:spPr>
            <a:xfrm>
              <a:off x="8762972" y="3294051"/>
              <a:ext cx="1322413" cy="2219686"/>
            </a:xfrm>
            <a:custGeom>
              <a:rect b="b" l="l" r="r" t="t"/>
              <a:pathLst>
                <a:path extrusionOk="0" h="6154" w="3653">
                  <a:moveTo>
                    <a:pt x="3302" y="226"/>
                  </a:moveTo>
                  <a:lnTo>
                    <a:pt x="3302" y="226"/>
                  </a:lnTo>
                  <a:cubicBezTo>
                    <a:pt x="3111" y="169"/>
                    <a:pt x="2908" y="136"/>
                    <a:pt x="2660" y="136"/>
                  </a:cubicBezTo>
                  <a:cubicBezTo>
                    <a:pt x="1972" y="136"/>
                    <a:pt x="1341" y="507"/>
                    <a:pt x="958" y="1218"/>
                  </a:cubicBezTo>
                  <a:cubicBezTo>
                    <a:pt x="991" y="507"/>
                    <a:pt x="991" y="507"/>
                    <a:pt x="991" y="507"/>
                  </a:cubicBezTo>
                  <a:cubicBezTo>
                    <a:pt x="980" y="507"/>
                    <a:pt x="980" y="507"/>
                    <a:pt x="980" y="507"/>
                  </a:cubicBezTo>
                  <a:cubicBezTo>
                    <a:pt x="980" y="496"/>
                    <a:pt x="991" y="496"/>
                    <a:pt x="991" y="485"/>
                  </a:cubicBezTo>
                  <a:cubicBezTo>
                    <a:pt x="991" y="215"/>
                    <a:pt x="766" y="0"/>
                    <a:pt x="495" y="0"/>
                  </a:cubicBezTo>
                  <a:cubicBezTo>
                    <a:pt x="225" y="0"/>
                    <a:pt x="0" y="215"/>
                    <a:pt x="0" y="485"/>
                  </a:cubicBezTo>
                  <a:cubicBezTo>
                    <a:pt x="0" y="496"/>
                    <a:pt x="0" y="496"/>
                    <a:pt x="0" y="507"/>
                  </a:cubicBezTo>
                  <a:lnTo>
                    <a:pt x="0" y="507"/>
                  </a:lnTo>
                  <a:cubicBezTo>
                    <a:pt x="0" y="5658"/>
                    <a:pt x="0" y="5658"/>
                    <a:pt x="0" y="5658"/>
                  </a:cubicBezTo>
                  <a:cubicBezTo>
                    <a:pt x="0" y="5928"/>
                    <a:pt x="225" y="6153"/>
                    <a:pt x="495" y="6153"/>
                  </a:cubicBezTo>
                  <a:cubicBezTo>
                    <a:pt x="766" y="6153"/>
                    <a:pt x="991" y="5928"/>
                    <a:pt x="991" y="5658"/>
                  </a:cubicBezTo>
                  <a:cubicBezTo>
                    <a:pt x="991" y="3415"/>
                    <a:pt x="991" y="3415"/>
                    <a:pt x="991" y="3415"/>
                  </a:cubicBezTo>
                  <a:cubicBezTo>
                    <a:pt x="991" y="2051"/>
                    <a:pt x="1657" y="1037"/>
                    <a:pt x="2491" y="1037"/>
                  </a:cubicBezTo>
                  <a:cubicBezTo>
                    <a:pt x="2784" y="1037"/>
                    <a:pt x="3111" y="1161"/>
                    <a:pt x="3178" y="1161"/>
                  </a:cubicBezTo>
                  <a:cubicBezTo>
                    <a:pt x="3437" y="1161"/>
                    <a:pt x="3652" y="947"/>
                    <a:pt x="3652" y="688"/>
                  </a:cubicBezTo>
                  <a:cubicBezTo>
                    <a:pt x="3652" y="462"/>
                    <a:pt x="3505" y="282"/>
                    <a:pt x="3302" y="226"/>
                  </a:cubicBezTo>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grpSp>
      <p:sp>
        <p:nvSpPr>
          <p:cNvPr id="998" name="Google Shape;998;p96"/>
          <p:cNvSpPr/>
          <p:nvPr/>
        </p:nvSpPr>
        <p:spPr>
          <a:xfrm>
            <a:off x="1036675" y="4721953"/>
            <a:ext cx="3440100" cy="160500"/>
          </a:xfrm>
          <a:prstGeom prst="rect">
            <a:avLst/>
          </a:prstGeom>
          <a:noFill/>
          <a:ln>
            <a:noFill/>
          </a:ln>
        </p:spPr>
        <p:txBody>
          <a:bodyPr anchorCtr="0" anchor="t" bIns="0" lIns="0" spcFirstLastPara="1" rIns="0" wrap="square" tIns="0">
            <a:noAutofit/>
          </a:bodyPr>
          <a:lstStyle/>
          <a:p>
            <a:pPr indent="0" lvl="0" marL="0" rtl="0" algn="l">
              <a:lnSpc>
                <a:spcPct val="80000"/>
              </a:lnSpc>
              <a:spcBef>
                <a:spcPts val="700"/>
              </a:spcBef>
              <a:spcAft>
                <a:spcPts val="0"/>
              </a:spcAft>
              <a:buClr>
                <a:srgbClr val="EFEFEF"/>
              </a:buClr>
              <a:buSzPts val="2300"/>
              <a:buFont typeface="Helvetica Neue"/>
              <a:buNone/>
            </a:pPr>
            <a:r>
              <a:rPr lang="en-US" sz="700">
                <a:solidFill>
                  <a:srgbClr val="FFFFFF"/>
                </a:solidFill>
                <a:latin typeface="Crimson Pro Medium"/>
                <a:ea typeface="Crimson Pro Medium"/>
                <a:cs typeface="Crimson Pro Medium"/>
                <a:sym typeface="Crimson Pro Medium"/>
              </a:rPr>
              <a:t>Proprietary and Confidential — Not for distribution.</a:t>
            </a:r>
            <a:endParaRPr sz="700">
              <a:solidFill>
                <a:srgbClr val="FFFFFF"/>
              </a:solidFill>
              <a:latin typeface="Crimson Pro Medium"/>
              <a:ea typeface="Crimson Pro Medium"/>
              <a:cs typeface="Crimson Pro Medium"/>
              <a:sym typeface="Crimson Pro Medium"/>
            </a:endParaRPr>
          </a:p>
        </p:txBody>
      </p:sp>
      <p:sp>
        <p:nvSpPr>
          <p:cNvPr id="999" name="Google Shape;999;p96"/>
          <p:cNvSpPr txBox="1"/>
          <p:nvPr>
            <p:ph idx="1" type="body"/>
          </p:nvPr>
        </p:nvSpPr>
        <p:spPr>
          <a:xfrm>
            <a:off x="5051325" y="758625"/>
            <a:ext cx="3699600" cy="2301900"/>
          </a:xfrm>
          <a:prstGeom prst="rect">
            <a:avLst/>
          </a:prstGeom>
        </p:spPr>
        <p:txBody>
          <a:bodyPr anchorCtr="0" anchor="t" bIns="0" lIns="0" spcFirstLastPara="1" rIns="0" wrap="square" tIns="45700">
            <a:noAutofit/>
          </a:bodyPr>
          <a:lstStyle/>
          <a:p>
            <a:pPr indent="-355600" lvl="0" marL="457200" rtl="0" algn="l">
              <a:spcBef>
                <a:spcPts val="280"/>
              </a:spcBef>
              <a:spcAft>
                <a:spcPts val="0"/>
              </a:spcAft>
              <a:buSzPts val="2000"/>
              <a:buAutoNum type="arabicPeriod" startAt="3"/>
            </a:pPr>
            <a:r>
              <a:rPr b="1" lang="en-US" sz="2000"/>
              <a:t>On-the-spot appointment scheduling</a:t>
            </a:r>
            <a:r>
              <a:rPr lang="en-US" sz="2000"/>
              <a:t> allows clinicians to register patients for same-day appointments</a:t>
            </a:r>
            <a:endParaRPr sz="2000"/>
          </a:p>
        </p:txBody>
      </p:sp>
      <p:sp>
        <p:nvSpPr>
          <p:cNvPr id="1000" name="Google Shape;1000;p96"/>
          <p:cNvSpPr txBox="1"/>
          <p:nvPr>
            <p:ph type="title"/>
          </p:nvPr>
        </p:nvSpPr>
        <p:spPr>
          <a:xfrm>
            <a:off x="457200" y="457200"/>
            <a:ext cx="3718800" cy="3786900"/>
          </a:xfrm>
          <a:prstGeom prst="rect">
            <a:avLst/>
          </a:prstGeom>
        </p:spPr>
        <p:txBody>
          <a:bodyPr anchorCtr="0" anchor="t" bIns="0" lIns="0" spcFirstLastPara="1" rIns="0" wrap="square" tIns="45700">
            <a:noAutofit/>
          </a:bodyPr>
          <a:lstStyle/>
          <a:p>
            <a:pPr indent="0" lvl="0" marL="0" rtl="0" algn="l">
              <a:spcBef>
                <a:spcPts val="0"/>
              </a:spcBef>
              <a:spcAft>
                <a:spcPts val="0"/>
              </a:spcAft>
              <a:buNone/>
            </a:pPr>
            <a:r>
              <a:rPr lang="en-US" sz="3400">
                <a:solidFill>
                  <a:srgbClr val="FFFFFF"/>
                </a:solidFill>
                <a:latin typeface="Hind Siliguri SemiBold"/>
                <a:ea typeface="Hind Siliguri SemiBold"/>
                <a:cs typeface="Hind Siliguri SemiBold"/>
                <a:sym typeface="Hind Siliguri SemiBold"/>
              </a:rPr>
              <a:t>Color offers several ways to register a patient </a:t>
            </a:r>
            <a:endParaRPr sz="3400">
              <a:solidFill>
                <a:srgbClr val="FFFFFF"/>
              </a:solidFill>
              <a:latin typeface="Hind Siliguri SemiBold"/>
              <a:ea typeface="Hind Siliguri SemiBold"/>
              <a:cs typeface="Hind Siliguri SemiBold"/>
              <a:sym typeface="Hind Siliguri SemiBold"/>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5" name="Shape 1005"/>
        <p:cNvGrpSpPr/>
        <p:nvPr/>
      </p:nvGrpSpPr>
      <p:grpSpPr>
        <a:xfrm>
          <a:off x="0" y="0"/>
          <a:ext cx="0" cy="0"/>
          <a:chOff x="0" y="0"/>
          <a:chExt cx="0" cy="0"/>
        </a:xfrm>
      </p:grpSpPr>
      <p:sp>
        <p:nvSpPr>
          <p:cNvPr id="1006" name="Google Shape;1006;p97"/>
          <p:cNvSpPr txBox="1"/>
          <p:nvPr>
            <p:ph idx="12" type="sldNum"/>
          </p:nvPr>
        </p:nvSpPr>
        <p:spPr>
          <a:xfrm>
            <a:off x="8432800" y="4724400"/>
            <a:ext cx="254100" cy="1557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1007" name="Google Shape;1007;p97"/>
          <p:cNvSpPr txBox="1"/>
          <p:nvPr/>
        </p:nvSpPr>
        <p:spPr>
          <a:xfrm>
            <a:off x="337800" y="411425"/>
            <a:ext cx="7607400" cy="4290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None/>
            </a:pPr>
            <a:r>
              <a:rPr b="1" lang="en-US" sz="2400">
                <a:solidFill>
                  <a:srgbClr val="19143E"/>
                </a:solidFill>
                <a:latin typeface="Hind Siliguri"/>
                <a:ea typeface="Hind Siliguri"/>
                <a:cs typeface="Hind Siliguri"/>
                <a:sym typeface="Hind Siliguri"/>
              </a:rPr>
              <a:t>Adding a patient: </a:t>
            </a:r>
            <a:r>
              <a:rPr lang="en-US" sz="2400">
                <a:solidFill>
                  <a:srgbClr val="19143E"/>
                </a:solidFill>
                <a:latin typeface="Hind Siliguri"/>
                <a:ea typeface="Hind Siliguri"/>
                <a:cs typeface="Hind Siliguri"/>
                <a:sym typeface="Hind Siliguri"/>
              </a:rPr>
              <a:t>click on add patient</a:t>
            </a:r>
            <a:endParaRPr sz="2400">
              <a:solidFill>
                <a:srgbClr val="19143E"/>
              </a:solidFill>
              <a:latin typeface="Hind Siliguri"/>
              <a:ea typeface="Hind Siliguri"/>
              <a:cs typeface="Hind Siliguri"/>
              <a:sym typeface="Hind Siliguri"/>
            </a:endParaRPr>
          </a:p>
        </p:txBody>
      </p:sp>
      <p:sp>
        <p:nvSpPr>
          <p:cNvPr id="1008" name="Google Shape;1008;p97"/>
          <p:cNvSpPr txBox="1"/>
          <p:nvPr/>
        </p:nvSpPr>
        <p:spPr>
          <a:xfrm>
            <a:off x="337800" y="76200"/>
            <a:ext cx="3000000" cy="354000"/>
          </a:xfrm>
          <a:prstGeom prst="rect">
            <a:avLst/>
          </a:prstGeom>
          <a:noFill/>
          <a:ln>
            <a:noFill/>
          </a:ln>
        </p:spPr>
        <p:txBody>
          <a:bodyPr anchorCtr="0" anchor="t" bIns="91425" lIns="0" spcFirstLastPara="1" rIns="91425" wrap="square" tIns="91425">
            <a:spAutoFit/>
          </a:bodyPr>
          <a:lstStyle/>
          <a:p>
            <a:pPr indent="0" lvl="0" marL="0" rtl="0" algn="l">
              <a:lnSpc>
                <a:spcPct val="200000"/>
              </a:lnSpc>
              <a:spcBef>
                <a:spcPts val="0"/>
              </a:spcBef>
              <a:spcAft>
                <a:spcPts val="0"/>
              </a:spcAft>
              <a:buNone/>
            </a:pPr>
            <a:r>
              <a:rPr lang="en-US" sz="1100">
                <a:solidFill>
                  <a:schemeClr val="dk2"/>
                </a:solidFill>
                <a:latin typeface="Crimson Pro Medium"/>
                <a:ea typeface="Crimson Pro Medium"/>
                <a:cs typeface="Crimson Pro Medium"/>
                <a:sym typeface="Crimson Pro Medium"/>
              </a:rPr>
              <a:t>Adding a patient </a:t>
            </a:r>
            <a:endParaRPr sz="1100">
              <a:solidFill>
                <a:schemeClr val="dk2"/>
              </a:solidFill>
              <a:latin typeface="Crimson Pro Medium"/>
              <a:ea typeface="Crimson Pro Medium"/>
              <a:cs typeface="Crimson Pro Medium"/>
              <a:sym typeface="Crimson Pro Medium"/>
            </a:endParaRPr>
          </a:p>
        </p:txBody>
      </p:sp>
      <p:cxnSp>
        <p:nvCxnSpPr>
          <p:cNvPr id="1009" name="Google Shape;1009;p97"/>
          <p:cNvCxnSpPr/>
          <p:nvPr/>
        </p:nvCxnSpPr>
        <p:spPr>
          <a:xfrm>
            <a:off x="337800" y="812975"/>
            <a:ext cx="569700" cy="0"/>
          </a:xfrm>
          <a:prstGeom prst="straightConnector1">
            <a:avLst/>
          </a:prstGeom>
          <a:noFill/>
          <a:ln cap="flat" cmpd="sng" w="38100">
            <a:solidFill>
              <a:schemeClr val="dk2"/>
            </a:solidFill>
            <a:prstDash val="solid"/>
            <a:round/>
            <a:headEnd len="med" w="med" type="none"/>
            <a:tailEnd len="med" w="med" type="none"/>
          </a:ln>
        </p:spPr>
      </p:cxnSp>
      <p:pic>
        <p:nvPicPr>
          <p:cNvPr id="1010" name="Google Shape;1010;p97"/>
          <p:cNvPicPr preferRelativeResize="0"/>
          <p:nvPr/>
        </p:nvPicPr>
        <p:blipFill>
          <a:blip r:embed="rId3">
            <a:alphaModFix/>
          </a:blip>
          <a:stretch>
            <a:fillRect/>
          </a:stretch>
        </p:blipFill>
        <p:spPr>
          <a:xfrm>
            <a:off x="1950450" y="1008774"/>
            <a:ext cx="6586123" cy="3025825"/>
          </a:xfrm>
          <a:prstGeom prst="rect">
            <a:avLst/>
          </a:prstGeom>
          <a:noFill/>
          <a:ln>
            <a:noFill/>
          </a:ln>
        </p:spPr>
      </p:pic>
      <p:sp>
        <p:nvSpPr>
          <p:cNvPr id="1011" name="Google Shape;1011;p97"/>
          <p:cNvSpPr/>
          <p:nvPr/>
        </p:nvSpPr>
        <p:spPr>
          <a:xfrm>
            <a:off x="8291200" y="1322175"/>
            <a:ext cx="791100" cy="354000"/>
          </a:xfrm>
          <a:prstGeom prst="leftArrow">
            <a:avLst>
              <a:gd fmla="val 50000" name="adj1"/>
              <a:gd fmla="val 75600" name="adj2"/>
            </a:avLst>
          </a:prstGeom>
          <a:solidFill>
            <a:schemeClr val="dk2"/>
          </a:solidFill>
          <a:ln>
            <a:noFill/>
          </a:ln>
          <a:effectLst>
            <a:outerShdw blurRad="57150" rotWithShape="0" algn="bl" dir="5400000" dist="28575">
              <a:srgbClr val="19143E">
                <a:alpha val="16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97"/>
          <p:cNvSpPr txBox="1"/>
          <p:nvPr/>
        </p:nvSpPr>
        <p:spPr>
          <a:xfrm>
            <a:off x="201525" y="1254350"/>
            <a:ext cx="1676700" cy="2920200"/>
          </a:xfrm>
          <a:prstGeom prst="rect">
            <a:avLst/>
          </a:prstGeom>
          <a:noFill/>
          <a:ln>
            <a:noFill/>
          </a:ln>
        </p:spPr>
        <p:txBody>
          <a:bodyPr anchorCtr="0" anchor="t" bIns="0" lIns="0" spcFirstLastPara="1" rIns="0" wrap="square" tIns="45700">
            <a:noAutofit/>
          </a:bodyPr>
          <a:lstStyle/>
          <a:p>
            <a:pPr indent="0" lvl="0" marL="0" rtl="0" algn="l">
              <a:spcBef>
                <a:spcPts val="280"/>
              </a:spcBef>
              <a:spcAft>
                <a:spcPts val="0"/>
              </a:spcAft>
              <a:buNone/>
            </a:pPr>
            <a:r>
              <a:rPr lang="en-US">
                <a:solidFill>
                  <a:srgbClr val="19143E"/>
                </a:solidFill>
                <a:latin typeface="Hind Siliguri"/>
                <a:ea typeface="Hind Siliguri"/>
                <a:cs typeface="Hind Siliguri"/>
                <a:sym typeface="Hind Siliguri"/>
              </a:rPr>
              <a:t>Selecting the “Add Patient” link will initiate the process for adding a new patient.</a:t>
            </a:r>
            <a:endParaRPr>
              <a:solidFill>
                <a:srgbClr val="19143E"/>
              </a:solidFill>
              <a:latin typeface="Hind Siliguri"/>
              <a:ea typeface="Hind Siliguri"/>
              <a:cs typeface="Hind Siliguri"/>
              <a:sym typeface="Hind Siliguri"/>
            </a:endParaRPr>
          </a:p>
          <a:p>
            <a:pPr indent="0" lvl="0" marL="0" rtl="0" algn="l">
              <a:spcBef>
                <a:spcPts val="280"/>
              </a:spcBef>
              <a:spcAft>
                <a:spcPts val="0"/>
              </a:spcAft>
              <a:buNone/>
            </a:pPr>
            <a:r>
              <a:t/>
            </a:r>
            <a:endParaRPr>
              <a:solidFill>
                <a:srgbClr val="19143E"/>
              </a:solidFill>
              <a:latin typeface="Hind Siliguri"/>
              <a:ea typeface="Hind Siliguri"/>
              <a:cs typeface="Hind Siliguri"/>
              <a:sym typeface="Hind Siliguri"/>
            </a:endParaRPr>
          </a:p>
          <a:p>
            <a:pPr indent="0" lvl="0" marL="0" rtl="0" algn="l">
              <a:spcBef>
                <a:spcPts val="280"/>
              </a:spcBef>
              <a:spcAft>
                <a:spcPts val="0"/>
              </a:spcAft>
              <a:buNone/>
            </a:pPr>
            <a:r>
              <a:rPr lang="en-US">
                <a:solidFill>
                  <a:srgbClr val="19143E"/>
                </a:solidFill>
                <a:latin typeface="Hind Siliguri"/>
                <a:ea typeface="Hind Siliguri"/>
                <a:cs typeface="Hind Siliguri"/>
                <a:sym typeface="Hind Siliguri"/>
              </a:rPr>
              <a:t>This will </a:t>
            </a:r>
            <a:r>
              <a:rPr b="1" lang="en-US">
                <a:solidFill>
                  <a:srgbClr val="19143E"/>
                </a:solidFill>
                <a:latin typeface="Hind Siliguri"/>
                <a:ea typeface="Hind Siliguri"/>
                <a:cs typeface="Hind Siliguri"/>
                <a:sym typeface="Hind Siliguri"/>
              </a:rPr>
              <a:t>not</a:t>
            </a:r>
            <a:r>
              <a:rPr lang="en-US">
                <a:solidFill>
                  <a:srgbClr val="19143E"/>
                </a:solidFill>
                <a:latin typeface="Hind Siliguri"/>
                <a:ea typeface="Hind Siliguri"/>
                <a:cs typeface="Hind Siliguri"/>
                <a:sym typeface="Hind Siliguri"/>
              </a:rPr>
              <a:t> pull from scheduled appointments.</a:t>
            </a:r>
            <a:endParaRPr>
              <a:solidFill>
                <a:srgbClr val="19143E"/>
              </a:solidFill>
              <a:latin typeface="Hind Siliguri"/>
              <a:ea typeface="Hind Siliguri"/>
              <a:cs typeface="Hind Siliguri"/>
              <a:sym typeface="Hind Siliguri"/>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7" name="Shape 1017"/>
        <p:cNvGrpSpPr/>
        <p:nvPr/>
      </p:nvGrpSpPr>
      <p:grpSpPr>
        <a:xfrm>
          <a:off x="0" y="0"/>
          <a:ext cx="0" cy="0"/>
          <a:chOff x="0" y="0"/>
          <a:chExt cx="0" cy="0"/>
        </a:xfrm>
      </p:grpSpPr>
      <p:sp>
        <p:nvSpPr>
          <p:cNvPr id="1018" name="Google Shape;1018;p98"/>
          <p:cNvSpPr txBox="1"/>
          <p:nvPr>
            <p:ph idx="12" type="sldNum"/>
          </p:nvPr>
        </p:nvSpPr>
        <p:spPr>
          <a:xfrm>
            <a:off x="8432800" y="4724400"/>
            <a:ext cx="254100" cy="1557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1019" name="Google Shape;1019;p98"/>
          <p:cNvSpPr txBox="1"/>
          <p:nvPr/>
        </p:nvSpPr>
        <p:spPr>
          <a:xfrm>
            <a:off x="337800" y="411425"/>
            <a:ext cx="8349000" cy="4290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None/>
            </a:pPr>
            <a:r>
              <a:rPr b="1" lang="en-US" sz="2400">
                <a:solidFill>
                  <a:srgbClr val="19143E"/>
                </a:solidFill>
                <a:latin typeface="Hind Siliguri"/>
                <a:ea typeface="Hind Siliguri"/>
                <a:cs typeface="Hind Siliguri"/>
                <a:sym typeface="Hind Siliguri"/>
              </a:rPr>
              <a:t>Adding a patient: </a:t>
            </a:r>
            <a:r>
              <a:rPr lang="en-US" sz="2400">
                <a:solidFill>
                  <a:srgbClr val="19143E"/>
                </a:solidFill>
                <a:latin typeface="Hind Siliguri"/>
                <a:ea typeface="Hind Siliguri"/>
                <a:cs typeface="Hind Siliguri"/>
                <a:sym typeface="Hind Siliguri"/>
              </a:rPr>
              <a:t>provide vaccination history</a:t>
            </a:r>
            <a:endParaRPr sz="2400">
              <a:solidFill>
                <a:srgbClr val="19143E"/>
              </a:solidFill>
              <a:latin typeface="Hind Siliguri"/>
              <a:ea typeface="Hind Siliguri"/>
              <a:cs typeface="Hind Siliguri"/>
              <a:sym typeface="Hind Siliguri"/>
            </a:endParaRPr>
          </a:p>
        </p:txBody>
      </p:sp>
      <p:sp>
        <p:nvSpPr>
          <p:cNvPr id="1020" name="Google Shape;1020;p98"/>
          <p:cNvSpPr txBox="1"/>
          <p:nvPr/>
        </p:nvSpPr>
        <p:spPr>
          <a:xfrm>
            <a:off x="337800" y="76200"/>
            <a:ext cx="3000000" cy="354000"/>
          </a:xfrm>
          <a:prstGeom prst="rect">
            <a:avLst/>
          </a:prstGeom>
          <a:noFill/>
          <a:ln>
            <a:noFill/>
          </a:ln>
        </p:spPr>
        <p:txBody>
          <a:bodyPr anchorCtr="0" anchor="t" bIns="91425" lIns="0" spcFirstLastPara="1" rIns="91425" wrap="square" tIns="91425">
            <a:spAutoFit/>
          </a:bodyPr>
          <a:lstStyle/>
          <a:p>
            <a:pPr indent="0" lvl="0" marL="0" rtl="0" algn="l">
              <a:lnSpc>
                <a:spcPct val="200000"/>
              </a:lnSpc>
              <a:spcBef>
                <a:spcPts val="0"/>
              </a:spcBef>
              <a:spcAft>
                <a:spcPts val="0"/>
              </a:spcAft>
              <a:buNone/>
            </a:pPr>
            <a:r>
              <a:rPr lang="en-US" sz="1100">
                <a:solidFill>
                  <a:schemeClr val="dk2"/>
                </a:solidFill>
                <a:latin typeface="Crimson Pro Medium"/>
                <a:ea typeface="Crimson Pro Medium"/>
                <a:cs typeface="Crimson Pro Medium"/>
                <a:sym typeface="Crimson Pro Medium"/>
              </a:rPr>
              <a:t>Adding a patient </a:t>
            </a:r>
            <a:endParaRPr sz="1100">
              <a:solidFill>
                <a:schemeClr val="dk2"/>
              </a:solidFill>
              <a:latin typeface="Crimson Pro Medium"/>
              <a:ea typeface="Crimson Pro Medium"/>
              <a:cs typeface="Crimson Pro Medium"/>
              <a:sym typeface="Crimson Pro Medium"/>
            </a:endParaRPr>
          </a:p>
        </p:txBody>
      </p:sp>
      <p:cxnSp>
        <p:nvCxnSpPr>
          <p:cNvPr id="1021" name="Google Shape;1021;p98"/>
          <p:cNvCxnSpPr/>
          <p:nvPr/>
        </p:nvCxnSpPr>
        <p:spPr>
          <a:xfrm>
            <a:off x="337800" y="812975"/>
            <a:ext cx="569700" cy="0"/>
          </a:xfrm>
          <a:prstGeom prst="straightConnector1">
            <a:avLst/>
          </a:prstGeom>
          <a:noFill/>
          <a:ln cap="flat" cmpd="sng" w="38100">
            <a:solidFill>
              <a:schemeClr val="dk2"/>
            </a:solidFill>
            <a:prstDash val="solid"/>
            <a:round/>
            <a:headEnd len="med" w="med" type="none"/>
            <a:tailEnd len="med" w="med" type="none"/>
          </a:ln>
        </p:spPr>
      </p:cxnSp>
      <p:pic>
        <p:nvPicPr>
          <p:cNvPr id="1022" name="Google Shape;1022;p98"/>
          <p:cNvPicPr preferRelativeResize="0"/>
          <p:nvPr/>
        </p:nvPicPr>
        <p:blipFill>
          <a:blip r:embed="rId3">
            <a:alphaModFix/>
          </a:blip>
          <a:stretch>
            <a:fillRect/>
          </a:stretch>
        </p:blipFill>
        <p:spPr>
          <a:xfrm>
            <a:off x="3815776" y="1090532"/>
            <a:ext cx="4878951" cy="5501393"/>
          </a:xfrm>
          <a:prstGeom prst="rect">
            <a:avLst/>
          </a:prstGeom>
          <a:noFill/>
          <a:ln>
            <a:noFill/>
          </a:ln>
          <a:effectLst>
            <a:outerShdw blurRad="57150" rotWithShape="0" algn="bl" dir="5400000" dist="19050">
              <a:srgbClr val="000000">
                <a:alpha val="50000"/>
              </a:srgbClr>
            </a:outerShdw>
          </a:effectLst>
        </p:spPr>
      </p:pic>
      <p:sp>
        <p:nvSpPr>
          <p:cNvPr id="1023" name="Google Shape;1023;p98"/>
          <p:cNvSpPr txBox="1"/>
          <p:nvPr/>
        </p:nvSpPr>
        <p:spPr>
          <a:xfrm>
            <a:off x="486900" y="1395325"/>
            <a:ext cx="2446500" cy="3236100"/>
          </a:xfrm>
          <a:prstGeom prst="rect">
            <a:avLst/>
          </a:prstGeom>
          <a:noFill/>
          <a:ln>
            <a:noFill/>
          </a:ln>
        </p:spPr>
        <p:txBody>
          <a:bodyPr anchorCtr="0" anchor="t" bIns="0" lIns="0" spcFirstLastPara="1" rIns="0" wrap="square" tIns="45700">
            <a:noAutofit/>
          </a:bodyPr>
          <a:lstStyle/>
          <a:p>
            <a:pPr indent="0" lvl="0" marL="0" rtl="0" algn="l">
              <a:lnSpc>
                <a:spcPct val="115000"/>
              </a:lnSpc>
              <a:spcBef>
                <a:spcPts val="280"/>
              </a:spcBef>
              <a:spcAft>
                <a:spcPts val="0"/>
              </a:spcAft>
              <a:buNone/>
            </a:pPr>
            <a:r>
              <a:rPr lang="en-US">
                <a:solidFill>
                  <a:srgbClr val="19143E"/>
                </a:solidFill>
                <a:latin typeface="Hind Siliguri"/>
                <a:ea typeface="Hind Siliguri"/>
                <a:cs typeface="Hind Siliguri"/>
                <a:sym typeface="Hind Siliguri"/>
              </a:rPr>
              <a:t>If patient has had a </a:t>
            </a:r>
            <a:r>
              <a:rPr b="1" lang="en-US">
                <a:solidFill>
                  <a:srgbClr val="19143E"/>
                </a:solidFill>
                <a:latin typeface="Hind Siliguri"/>
                <a:ea typeface="Hind Siliguri"/>
                <a:cs typeface="Hind Siliguri"/>
                <a:sym typeface="Hind Siliguri"/>
              </a:rPr>
              <a:t>previous vaccination</a:t>
            </a:r>
            <a:r>
              <a:rPr lang="en-US">
                <a:solidFill>
                  <a:srgbClr val="19143E"/>
                </a:solidFill>
                <a:latin typeface="Hind Siliguri"/>
                <a:ea typeface="Hind Siliguri"/>
                <a:cs typeface="Hind Siliguri"/>
                <a:sym typeface="Hind Siliguri"/>
              </a:rPr>
              <a:t>, ask them for the manufacturer and dose.</a:t>
            </a:r>
            <a:endParaRPr>
              <a:solidFill>
                <a:srgbClr val="19143E"/>
              </a:solidFill>
              <a:latin typeface="Hind Siliguri"/>
              <a:ea typeface="Hind Siliguri"/>
              <a:cs typeface="Hind Siliguri"/>
              <a:sym typeface="Hind Siliguri"/>
            </a:endParaRPr>
          </a:p>
          <a:p>
            <a:pPr indent="0" lvl="0" marL="0" rtl="0" algn="l">
              <a:lnSpc>
                <a:spcPct val="115000"/>
              </a:lnSpc>
              <a:spcBef>
                <a:spcPts val="280"/>
              </a:spcBef>
              <a:spcAft>
                <a:spcPts val="0"/>
              </a:spcAft>
              <a:buNone/>
            </a:pPr>
            <a:r>
              <a:t/>
            </a:r>
            <a:endParaRPr sz="1200">
              <a:solidFill>
                <a:srgbClr val="19143E"/>
              </a:solidFill>
              <a:latin typeface="Hind Siliguri"/>
              <a:ea typeface="Hind Siliguri"/>
              <a:cs typeface="Hind Siliguri"/>
              <a:sym typeface="Hind Siliguri"/>
            </a:endParaRPr>
          </a:p>
          <a:p>
            <a:pPr indent="0" lvl="0" marL="0" rtl="0" algn="l">
              <a:lnSpc>
                <a:spcPct val="115000"/>
              </a:lnSpc>
              <a:spcBef>
                <a:spcPts val="280"/>
              </a:spcBef>
              <a:spcAft>
                <a:spcPts val="0"/>
              </a:spcAft>
              <a:buNone/>
            </a:pPr>
            <a:r>
              <a:rPr b="1" lang="en-US" sz="1200">
                <a:solidFill>
                  <a:srgbClr val="19143E"/>
                </a:solidFill>
                <a:latin typeface="Hind Siliguri"/>
                <a:ea typeface="Hind Siliguri"/>
                <a:cs typeface="Hind Siliguri"/>
                <a:sym typeface="Hind Siliguri"/>
              </a:rPr>
              <a:t>If any of the following are true, stop adding the patient:</a:t>
            </a:r>
            <a:endParaRPr b="1" sz="1200">
              <a:solidFill>
                <a:srgbClr val="19143E"/>
              </a:solidFill>
              <a:latin typeface="Hind Siliguri"/>
              <a:ea typeface="Hind Siliguri"/>
              <a:cs typeface="Hind Siliguri"/>
              <a:sym typeface="Hind Siliguri"/>
            </a:endParaRPr>
          </a:p>
          <a:p>
            <a:pPr indent="-304800" lvl="0" marL="457200" rtl="0" algn="l">
              <a:lnSpc>
                <a:spcPct val="115000"/>
              </a:lnSpc>
              <a:spcBef>
                <a:spcPts val="280"/>
              </a:spcBef>
              <a:spcAft>
                <a:spcPts val="0"/>
              </a:spcAft>
              <a:buClr>
                <a:srgbClr val="19143E"/>
              </a:buClr>
              <a:buSzPts val="1200"/>
              <a:buFont typeface="Hind Siliguri"/>
              <a:buChar char="●"/>
            </a:pPr>
            <a:r>
              <a:rPr lang="en-US" sz="1200">
                <a:solidFill>
                  <a:srgbClr val="19143E"/>
                </a:solidFill>
                <a:latin typeface="Hind Siliguri"/>
                <a:ea typeface="Hind Siliguri"/>
                <a:cs typeface="Hind Siliguri"/>
                <a:sym typeface="Hind Siliguri"/>
              </a:rPr>
              <a:t>If the site doesn’t have the appropriate manufacturer</a:t>
            </a:r>
            <a:endParaRPr sz="1200">
              <a:solidFill>
                <a:srgbClr val="19143E"/>
              </a:solidFill>
              <a:latin typeface="Hind Siliguri"/>
              <a:ea typeface="Hind Siliguri"/>
              <a:cs typeface="Hind Siliguri"/>
              <a:sym typeface="Hind Siliguri"/>
            </a:endParaRPr>
          </a:p>
          <a:p>
            <a:pPr indent="-304800" lvl="0" marL="457200" rtl="0" algn="l">
              <a:lnSpc>
                <a:spcPct val="115000"/>
              </a:lnSpc>
              <a:spcBef>
                <a:spcPts val="0"/>
              </a:spcBef>
              <a:spcAft>
                <a:spcPts val="0"/>
              </a:spcAft>
              <a:buClr>
                <a:srgbClr val="19143E"/>
              </a:buClr>
              <a:buSzPts val="1200"/>
              <a:buFont typeface="Hind Siliguri"/>
              <a:buChar char="●"/>
            </a:pPr>
            <a:r>
              <a:rPr lang="en-US" sz="1200">
                <a:solidFill>
                  <a:srgbClr val="19143E"/>
                </a:solidFill>
                <a:latin typeface="Hind Siliguri"/>
                <a:ea typeface="Hind Siliguri"/>
                <a:cs typeface="Hind Siliguri"/>
                <a:sym typeface="Hind Siliguri"/>
              </a:rPr>
              <a:t>If it hasn’t been the appropriate number of days since their first dose.</a:t>
            </a:r>
            <a:endParaRPr>
              <a:solidFill>
                <a:srgbClr val="19143E"/>
              </a:solidFill>
              <a:latin typeface="Hind Siliguri"/>
              <a:ea typeface="Hind Siliguri"/>
              <a:cs typeface="Hind Siliguri"/>
              <a:sym typeface="Hind Siliguri"/>
            </a:endParaRPr>
          </a:p>
        </p:txBody>
      </p:sp>
      <p:cxnSp>
        <p:nvCxnSpPr>
          <p:cNvPr id="1024" name="Google Shape;1024;p98"/>
          <p:cNvCxnSpPr/>
          <p:nvPr/>
        </p:nvCxnSpPr>
        <p:spPr>
          <a:xfrm>
            <a:off x="2843825" y="1760975"/>
            <a:ext cx="2012700" cy="1553100"/>
          </a:xfrm>
          <a:prstGeom prst="straightConnector1">
            <a:avLst/>
          </a:prstGeom>
          <a:noFill/>
          <a:ln cap="flat" cmpd="sng" w="9525">
            <a:solidFill>
              <a:srgbClr val="1E87FF"/>
            </a:solidFill>
            <a:prstDash val="solid"/>
            <a:round/>
            <a:headEnd len="med" w="med" type="none"/>
            <a:tailEnd len="med" w="med" type="triangle"/>
          </a:ln>
        </p:spPr>
      </p:cxnSp>
      <p:sp>
        <p:nvSpPr>
          <p:cNvPr id="1025" name="Google Shape;1025;p98"/>
          <p:cNvSpPr/>
          <p:nvPr/>
        </p:nvSpPr>
        <p:spPr>
          <a:xfrm>
            <a:off x="4961550" y="3096300"/>
            <a:ext cx="2418300" cy="1720200"/>
          </a:xfrm>
          <a:prstGeom prst="roundRect">
            <a:avLst>
              <a:gd fmla="val 7296" name="adj"/>
            </a:avLst>
          </a:prstGeom>
          <a:noFill/>
          <a:ln cap="flat" cmpd="sng" w="9525">
            <a:solidFill>
              <a:srgbClr val="1E87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0" name="Shape 1030"/>
        <p:cNvGrpSpPr/>
        <p:nvPr/>
      </p:nvGrpSpPr>
      <p:grpSpPr>
        <a:xfrm>
          <a:off x="0" y="0"/>
          <a:ext cx="0" cy="0"/>
          <a:chOff x="0" y="0"/>
          <a:chExt cx="0" cy="0"/>
        </a:xfrm>
      </p:grpSpPr>
      <p:sp>
        <p:nvSpPr>
          <p:cNvPr id="1031" name="Google Shape;1031;p99"/>
          <p:cNvSpPr txBox="1"/>
          <p:nvPr>
            <p:ph idx="12" type="sldNum"/>
          </p:nvPr>
        </p:nvSpPr>
        <p:spPr>
          <a:xfrm>
            <a:off x="8432800" y="4724400"/>
            <a:ext cx="254100" cy="1557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1032" name="Google Shape;1032;p99"/>
          <p:cNvSpPr txBox="1"/>
          <p:nvPr/>
        </p:nvSpPr>
        <p:spPr>
          <a:xfrm>
            <a:off x="337800" y="411425"/>
            <a:ext cx="8349000" cy="4290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None/>
            </a:pPr>
            <a:r>
              <a:rPr b="1" lang="en-US" sz="2400">
                <a:solidFill>
                  <a:srgbClr val="19143E"/>
                </a:solidFill>
                <a:latin typeface="Hind Siliguri"/>
                <a:ea typeface="Hind Siliguri"/>
                <a:cs typeface="Hind Siliguri"/>
                <a:sym typeface="Hind Siliguri"/>
              </a:rPr>
              <a:t>Adding a patient: </a:t>
            </a:r>
            <a:r>
              <a:rPr lang="en-US" sz="2400">
                <a:solidFill>
                  <a:srgbClr val="19143E"/>
                </a:solidFill>
                <a:latin typeface="Hind Siliguri"/>
                <a:ea typeface="Hind Siliguri"/>
                <a:cs typeface="Hind Siliguri"/>
                <a:sym typeface="Hind Siliguri"/>
              </a:rPr>
              <a:t>collect patient information</a:t>
            </a:r>
            <a:endParaRPr sz="2400">
              <a:solidFill>
                <a:srgbClr val="19143E"/>
              </a:solidFill>
              <a:latin typeface="Hind Siliguri"/>
              <a:ea typeface="Hind Siliguri"/>
              <a:cs typeface="Hind Siliguri"/>
              <a:sym typeface="Hind Siliguri"/>
            </a:endParaRPr>
          </a:p>
        </p:txBody>
      </p:sp>
      <p:sp>
        <p:nvSpPr>
          <p:cNvPr id="1033" name="Google Shape;1033;p99"/>
          <p:cNvSpPr txBox="1"/>
          <p:nvPr/>
        </p:nvSpPr>
        <p:spPr>
          <a:xfrm>
            <a:off x="337800" y="76200"/>
            <a:ext cx="3000000" cy="354000"/>
          </a:xfrm>
          <a:prstGeom prst="rect">
            <a:avLst/>
          </a:prstGeom>
          <a:noFill/>
          <a:ln>
            <a:noFill/>
          </a:ln>
        </p:spPr>
        <p:txBody>
          <a:bodyPr anchorCtr="0" anchor="t" bIns="91425" lIns="0" spcFirstLastPara="1" rIns="91425" wrap="square" tIns="91425">
            <a:spAutoFit/>
          </a:bodyPr>
          <a:lstStyle/>
          <a:p>
            <a:pPr indent="0" lvl="0" marL="0" rtl="0" algn="l">
              <a:lnSpc>
                <a:spcPct val="200000"/>
              </a:lnSpc>
              <a:spcBef>
                <a:spcPts val="0"/>
              </a:spcBef>
              <a:spcAft>
                <a:spcPts val="0"/>
              </a:spcAft>
              <a:buNone/>
            </a:pPr>
            <a:r>
              <a:rPr lang="en-US" sz="1100">
                <a:solidFill>
                  <a:schemeClr val="dk2"/>
                </a:solidFill>
                <a:latin typeface="Crimson Pro Medium"/>
                <a:ea typeface="Crimson Pro Medium"/>
                <a:cs typeface="Crimson Pro Medium"/>
                <a:sym typeface="Crimson Pro Medium"/>
              </a:rPr>
              <a:t>Adding a patient </a:t>
            </a:r>
            <a:endParaRPr sz="1100">
              <a:solidFill>
                <a:schemeClr val="dk2"/>
              </a:solidFill>
              <a:latin typeface="Crimson Pro Medium"/>
              <a:ea typeface="Crimson Pro Medium"/>
              <a:cs typeface="Crimson Pro Medium"/>
              <a:sym typeface="Crimson Pro Medium"/>
            </a:endParaRPr>
          </a:p>
        </p:txBody>
      </p:sp>
      <p:cxnSp>
        <p:nvCxnSpPr>
          <p:cNvPr id="1034" name="Google Shape;1034;p99"/>
          <p:cNvCxnSpPr/>
          <p:nvPr/>
        </p:nvCxnSpPr>
        <p:spPr>
          <a:xfrm>
            <a:off x="337800" y="812975"/>
            <a:ext cx="569700" cy="0"/>
          </a:xfrm>
          <a:prstGeom prst="straightConnector1">
            <a:avLst/>
          </a:prstGeom>
          <a:noFill/>
          <a:ln cap="flat" cmpd="sng" w="38100">
            <a:solidFill>
              <a:schemeClr val="dk2"/>
            </a:solidFill>
            <a:prstDash val="solid"/>
            <a:round/>
            <a:headEnd len="med" w="med" type="none"/>
            <a:tailEnd len="med" w="med" type="none"/>
          </a:ln>
        </p:spPr>
      </p:cxnSp>
      <p:pic>
        <p:nvPicPr>
          <p:cNvPr id="1035" name="Google Shape;1035;p99"/>
          <p:cNvPicPr preferRelativeResize="0"/>
          <p:nvPr/>
        </p:nvPicPr>
        <p:blipFill>
          <a:blip r:embed="rId3">
            <a:alphaModFix/>
          </a:blip>
          <a:stretch>
            <a:fillRect/>
          </a:stretch>
        </p:blipFill>
        <p:spPr>
          <a:xfrm>
            <a:off x="3815777" y="1090530"/>
            <a:ext cx="4878951" cy="12938167"/>
          </a:xfrm>
          <a:prstGeom prst="rect">
            <a:avLst/>
          </a:prstGeom>
          <a:noFill/>
          <a:ln>
            <a:noFill/>
          </a:ln>
          <a:effectLst>
            <a:outerShdw blurRad="57150" rotWithShape="0" algn="bl" dir="5400000" dist="19050">
              <a:srgbClr val="000000">
                <a:alpha val="50000"/>
              </a:srgbClr>
            </a:outerShdw>
          </a:effectLst>
        </p:spPr>
      </p:pic>
      <p:sp>
        <p:nvSpPr>
          <p:cNvPr id="1036" name="Google Shape;1036;p99"/>
          <p:cNvSpPr txBox="1"/>
          <p:nvPr/>
        </p:nvSpPr>
        <p:spPr>
          <a:xfrm>
            <a:off x="486900" y="1395325"/>
            <a:ext cx="2446500" cy="3236100"/>
          </a:xfrm>
          <a:prstGeom prst="rect">
            <a:avLst/>
          </a:prstGeom>
          <a:noFill/>
          <a:ln>
            <a:noFill/>
          </a:ln>
        </p:spPr>
        <p:txBody>
          <a:bodyPr anchorCtr="0" anchor="t" bIns="0" lIns="0" spcFirstLastPara="1" rIns="0" wrap="square" tIns="45700">
            <a:noAutofit/>
          </a:bodyPr>
          <a:lstStyle/>
          <a:p>
            <a:pPr indent="0" lvl="0" marL="0" rtl="0" algn="l">
              <a:lnSpc>
                <a:spcPct val="115000"/>
              </a:lnSpc>
              <a:spcBef>
                <a:spcPts val="280"/>
              </a:spcBef>
              <a:spcAft>
                <a:spcPts val="0"/>
              </a:spcAft>
              <a:buNone/>
            </a:pPr>
            <a:r>
              <a:rPr lang="en-US">
                <a:solidFill>
                  <a:srgbClr val="19143E"/>
                </a:solidFill>
                <a:latin typeface="Hind Siliguri"/>
                <a:ea typeface="Hind Siliguri"/>
                <a:cs typeface="Hind Siliguri"/>
                <a:sym typeface="Hind Siliguri"/>
              </a:rPr>
              <a:t>Collect </a:t>
            </a:r>
            <a:r>
              <a:rPr b="1" lang="en-US">
                <a:solidFill>
                  <a:srgbClr val="19143E"/>
                </a:solidFill>
                <a:latin typeface="Hind Siliguri"/>
                <a:ea typeface="Hind Siliguri"/>
                <a:cs typeface="Hind Siliguri"/>
                <a:sym typeface="Hind Siliguri"/>
              </a:rPr>
              <a:t>required patient information</a:t>
            </a:r>
            <a:r>
              <a:rPr lang="en-US">
                <a:solidFill>
                  <a:srgbClr val="19143E"/>
                </a:solidFill>
                <a:latin typeface="Hind Siliguri"/>
                <a:ea typeface="Hind Siliguri"/>
                <a:cs typeface="Hind Siliguri"/>
                <a:sym typeface="Hind Siliguri"/>
              </a:rPr>
              <a:t>.</a:t>
            </a:r>
            <a:endParaRPr>
              <a:solidFill>
                <a:srgbClr val="19143E"/>
              </a:solidFill>
              <a:latin typeface="Hind Siliguri"/>
              <a:ea typeface="Hind Siliguri"/>
              <a:cs typeface="Hind Siliguri"/>
              <a:sym typeface="Hind Siliguri"/>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1" name="Shape 1041"/>
        <p:cNvGrpSpPr/>
        <p:nvPr/>
      </p:nvGrpSpPr>
      <p:grpSpPr>
        <a:xfrm>
          <a:off x="0" y="0"/>
          <a:ext cx="0" cy="0"/>
          <a:chOff x="0" y="0"/>
          <a:chExt cx="0" cy="0"/>
        </a:xfrm>
      </p:grpSpPr>
      <p:sp>
        <p:nvSpPr>
          <p:cNvPr id="1042" name="Google Shape;1042;p100"/>
          <p:cNvSpPr txBox="1"/>
          <p:nvPr>
            <p:ph idx="12" type="sldNum"/>
          </p:nvPr>
        </p:nvSpPr>
        <p:spPr>
          <a:xfrm>
            <a:off x="8432800" y="4724400"/>
            <a:ext cx="254100" cy="1557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1043" name="Google Shape;1043;p100"/>
          <p:cNvSpPr txBox="1"/>
          <p:nvPr/>
        </p:nvSpPr>
        <p:spPr>
          <a:xfrm>
            <a:off x="337800" y="411425"/>
            <a:ext cx="8349000" cy="4290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None/>
            </a:pPr>
            <a:r>
              <a:rPr b="1" lang="en-US" sz="2400">
                <a:solidFill>
                  <a:srgbClr val="19143E"/>
                </a:solidFill>
                <a:latin typeface="Hind Siliguri"/>
                <a:ea typeface="Hind Siliguri"/>
                <a:cs typeface="Hind Siliguri"/>
                <a:sym typeface="Hind Siliguri"/>
              </a:rPr>
              <a:t>Adding a patient: </a:t>
            </a:r>
            <a:r>
              <a:rPr lang="en-US" sz="2400">
                <a:solidFill>
                  <a:srgbClr val="19143E"/>
                </a:solidFill>
                <a:latin typeface="Hind Siliguri"/>
                <a:ea typeface="Hind Siliguri"/>
                <a:cs typeface="Hind Siliguri"/>
                <a:sym typeface="Hind Siliguri"/>
              </a:rPr>
              <a:t>confirm patient contact information</a:t>
            </a:r>
            <a:endParaRPr sz="2400">
              <a:solidFill>
                <a:srgbClr val="19143E"/>
              </a:solidFill>
              <a:latin typeface="Hind Siliguri"/>
              <a:ea typeface="Hind Siliguri"/>
              <a:cs typeface="Hind Siliguri"/>
              <a:sym typeface="Hind Siliguri"/>
            </a:endParaRPr>
          </a:p>
        </p:txBody>
      </p:sp>
      <p:sp>
        <p:nvSpPr>
          <p:cNvPr id="1044" name="Google Shape;1044;p100"/>
          <p:cNvSpPr txBox="1"/>
          <p:nvPr/>
        </p:nvSpPr>
        <p:spPr>
          <a:xfrm>
            <a:off x="337800" y="76200"/>
            <a:ext cx="3000000" cy="354000"/>
          </a:xfrm>
          <a:prstGeom prst="rect">
            <a:avLst/>
          </a:prstGeom>
          <a:noFill/>
          <a:ln>
            <a:noFill/>
          </a:ln>
        </p:spPr>
        <p:txBody>
          <a:bodyPr anchorCtr="0" anchor="t" bIns="91425" lIns="0" spcFirstLastPara="1" rIns="91425" wrap="square" tIns="91425">
            <a:spAutoFit/>
          </a:bodyPr>
          <a:lstStyle/>
          <a:p>
            <a:pPr indent="0" lvl="0" marL="0" rtl="0" algn="l">
              <a:lnSpc>
                <a:spcPct val="200000"/>
              </a:lnSpc>
              <a:spcBef>
                <a:spcPts val="0"/>
              </a:spcBef>
              <a:spcAft>
                <a:spcPts val="0"/>
              </a:spcAft>
              <a:buNone/>
            </a:pPr>
            <a:r>
              <a:rPr lang="en-US" sz="1100">
                <a:solidFill>
                  <a:schemeClr val="dk2"/>
                </a:solidFill>
                <a:latin typeface="Crimson Pro Medium"/>
                <a:ea typeface="Crimson Pro Medium"/>
                <a:cs typeface="Crimson Pro Medium"/>
                <a:sym typeface="Crimson Pro Medium"/>
              </a:rPr>
              <a:t>Adding a patient </a:t>
            </a:r>
            <a:endParaRPr sz="1100">
              <a:solidFill>
                <a:schemeClr val="dk2"/>
              </a:solidFill>
              <a:latin typeface="Crimson Pro Medium"/>
              <a:ea typeface="Crimson Pro Medium"/>
              <a:cs typeface="Crimson Pro Medium"/>
              <a:sym typeface="Crimson Pro Medium"/>
            </a:endParaRPr>
          </a:p>
        </p:txBody>
      </p:sp>
      <p:cxnSp>
        <p:nvCxnSpPr>
          <p:cNvPr id="1045" name="Google Shape;1045;p100"/>
          <p:cNvCxnSpPr/>
          <p:nvPr/>
        </p:nvCxnSpPr>
        <p:spPr>
          <a:xfrm>
            <a:off x="337800" y="812975"/>
            <a:ext cx="569700" cy="0"/>
          </a:xfrm>
          <a:prstGeom prst="straightConnector1">
            <a:avLst/>
          </a:prstGeom>
          <a:noFill/>
          <a:ln cap="flat" cmpd="sng" w="38100">
            <a:solidFill>
              <a:schemeClr val="dk2"/>
            </a:solidFill>
            <a:prstDash val="solid"/>
            <a:round/>
            <a:headEnd len="med" w="med" type="none"/>
            <a:tailEnd len="med" w="med" type="none"/>
          </a:ln>
        </p:spPr>
      </p:cxnSp>
      <p:pic>
        <p:nvPicPr>
          <p:cNvPr id="1046" name="Google Shape;1046;p100"/>
          <p:cNvPicPr preferRelativeResize="0"/>
          <p:nvPr/>
        </p:nvPicPr>
        <p:blipFill rotWithShape="1">
          <a:blip r:embed="rId3">
            <a:alphaModFix/>
          </a:blip>
          <a:srcRect b="0" l="0" r="0" t="35136"/>
          <a:stretch/>
        </p:blipFill>
        <p:spPr>
          <a:xfrm>
            <a:off x="3815775" y="1090525"/>
            <a:ext cx="4878951" cy="8391973"/>
          </a:xfrm>
          <a:prstGeom prst="rect">
            <a:avLst/>
          </a:prstGeom>
          <a:noFill/>
          <a:ln>
            <a:noFill/>
          </a:ln>
          <a:effectLst>
            <a:outerShdw blurRad="57150" rotWithShape="0" algn="bl" dir="5400000" dist="19050">
              <a:srgbClr val="000000">
                <a:alpha val="50000"/>
              </a:srgbClr>
            </a:outerShdw>
          </a:effectLst>
        </p:spPr>
      </p:pic>
      <p:sp>
        <p:nvSpPr>
          <p:cNvPr id="1047" name="Google Shape;1047;p100"/>
          <p:cNvSpPr txBox="1"/>
          <p:nvPr/>
        </p:nvSpPr>
        <p:spPr>
          <a:xfrm>
            <a:off x="486900" y="1395325"/>
            <a:ext cx="2446500" cy="3236100"/>
          </a:xfrm>
          <a:prstGeom prst="rect">
            <a:avLst/>
          </a:prstGeom>
          <a:noFill/>
          <a:ln>
            <a:noFill/>
          </a:ln>
        </p:spPr>
        <p:txBody>
          <a:bodyPr anchorCtr="0" anchor="t" bIns="0" lIns="0" spcFirstLastPara="1" rIns="0" wrap="square" tIns="45700">
            <a:noAutofit/>
          </a:bodyPr>
          <a:lstStyle/>
          <a:p>
            <a:pPr indent="0" lvl="0" marL="0" rtl="0" algn="l">
              <a:lnSpc>
                <a:spcPct val="115000"/>
              </a:lnSpc>
              <a:spcBef>
                <a:spcPts val="280"/>
              </a:spcBef>
              <a:spcAft>
                <a:spcPts val="0"/>
              </a:spcAft>
              <a:buNone/>
            </a:pPr>
            <a:r>
              <a:rPr lang="en-US">
                <a:solidFill>
                  <a:srgbClr val="19143E"/>
                </a:solidFill>
                <a:latin typeface="Hind Siliguri"/>
                <a:ea typeface="Hind Siliguri"/>
                <a:cs typeface="Hind Siliguri"/>
                <a:sym typeface="Hind Siliguri"/>
              </a:rPr>
              <a:t>Make sure the information entered is correct, as </a:t>
            </a:r>
            <a:r>
              <a:rPr b="1" lang="en-US">
                <a:solidFill>
                  <a:srgbClr val="19143E"/>
                </a:solidFill>
                <a:latin typeface="Hind Siliguri"/>
                <a:ea typeface="Hind Siliguri"/>
                <a:cs typeface="Hind Siliguri"/>
                <a:sym typeface="Hind Siliguri"/>
              </a:rPr>
              <a:t>contact info and DOB will be used for scheduling reminders and access to booking their second dose appointment</a:t>
            </a:r>
            <a:r>
              <a:rPr lang="en-US">
                <a:solidFill>
                  <a:srgbClr val="19143E"/>
                </a:solidFill>
                <a:latin typeface="Hind Siliguri"/>
                <a:ea typeface="Hind Siliguri"/>
                <a:cs typeface="Hind Siliguri"/>
                <a:sym typeface="Hind Siliguri"/>
              </a:rPr>
              <a:t>.</a:t>
            </a:r>
            <a:endParaRPr>
              <a:solidFill>
                <a:srgbClr val="19143E"/>
              </a:solidFill>
              <a:latin typeface="Hind Siliguri"/>
              <a:ea typeface="Hind Siliguri"/>
              <a:cs typeface="Hind Siliguri"/>
              <a:sym typeface="Hind Siliguri"/>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2" name="Shape 1052"/>
        <p:cNvGrpSpPr/>
        <p:nvPr/>
      </p:nvGrpSpPr>
      <p:grpSpPr>
        <a:xfrm>
          <a:off x="0" y="0"/>
          <a:ext cx="0" cy="0"/>
          <a:chOff x="0" y="0"/>
          <a:chExt cx="0" cy="0"/>
        </a:xfrm>
      </p:grpSpPr>
      <p:sp>
        <p:nvSpPr>
          <p:cNvPr id="1053" name="Google Shape;1053;p101"/>
          <p:cNvSpPr txBox="1"/>
          <p:nvPr>
            <p:ph idx="12" type="sldNum"/>
          </p:nvPr>
        </p:nvSpPr>
        <p:spPr>
          <a:xfrm>
            <a:off x="8432800" y="4724400"/>
            <a:ext cx="254100" cy="1557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1054" name="Google Shape;1054;p101"/>
          <p:cNvSpPr txBox="1"/>
          <p:nvPr/>
        </p:nvSpPr>
        <p:spPr>
          <a:xfrm>
            <a:off x="337800" y="411425"/>
            <a:ext cx="8465700" cy="4290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None/>
            </a:pPr>
            <a:r>
              <a:rPr b="1" lang="en-US" sz="2400">
                <a:solidFill>
                  <a:srgbClr val="19143E"/>
                </a:solidFill>
                <a:latin typeface="Hind Siliguri"/>
                <a:ea typeface="Hind Siliguri"/>
                <a:cs typeface="Hind Siliguri"/>
                <a:sym typeface="Hind Siliguri"/>
              </a:rPr>
              <a:t>Adding a patient:</a:t>
            </a:r>
            <a:r>
              <a:rPr b="1" lang="en-US" sz="2000">
                <a:solidFill>
                  <a:srgbClr val="19143E"/>
                </a:solidFill>
                <a:latin typeface="Hind Siliguri"/>
                <a:ea typeface="Hind Siliguri"/>
                <a:cs typeface="Hind Siliguri"/>
                <a:sym typeface="Hind Siliguri"/>
              </a:rPr>
              <a:t> </a:t>
            </a:r>
            <a:r>
              <a:rPr lang="en-US" sz="2000">
                <a:solidFill>
                  <a:srgbClr val="19143E"/>
                </a:solidFill>
                <a:latin typeface="Hind Siliguri"/>
                <a:ea typeface="Hind Siliguri"/>
                <a:cs typeface="Hind Siliguri"/>
                <a:sym typeface="Hind Siliguri"/>
              </a:rPr>
              <a:t>complete the prevaccination checklist with the patient</a:t>
            </a:r>
            <a:endParaRPr sz="2000">
              <a:solidFill>
                <a:srgbClr val="19143E"/>
              </a:solidFill>
              <a:latin typeface="Hind Siliguri"/>
              <a:ea typeface="Hind Siliguri"/>
              <a:cs typeface="Hind Siliguri"/>
              <a:sym typeface="Hind Siliguri"/>
            </a:endParaRPr>
          </a:p>
        </p:txBody>
      </p:sp>
      <p:sp>
        <p:nvSpPr>
          <p:cNvPr id="1055" name="Google Shape;1055;p101"/>
          <p:cNvSpPr txBox="1"/>
          <p:nvPr/>
        </p:nvSpPr>
        <p:spPr>
          <a:xfrm>
            <a:off x="337800" y="76200"/>
            <a:ext cx="3000000" cy="354000"/>
          </a:xfrm>
          <a:prstGeom prst="rect">
            <a:avLst/>
          </a:prstGeom>
          <a:noFill/>
          <a:ln>
            <a:noFill/>
          </a:ln>
        </p:spPr>
        <p:txBody>
          <a:bodyPr anchorCtr="0" anchor="t" bIns="91425" lIns="0" spcFirstLastPara="1" rIns="91425" wrap="square" tIns="91425">
            <a:spAutoFit/>
          </a:bodyPr>
          <a:lstStyle/>
          <a:p>
            <a:pPr indent="0" lvl="0" marL="0" rtl="0" algn="l">
              <a:lnSpc>
                <a:spcPct val="200000"/>
              </a:lnSpc>
              <a:spcBef>
                <a:spcPts val="0"/>
              </a:spcBef>
              <a:spcAft>
                <a:spcPts val="0"/>
              </a:spcAft>
              <a:buNone/>
            </a:pPr>
            <a:r>
              <a:rPr lang="en-US" sz="1100">
                <a:solidFill>
                  <a:schemeClr val="dk2"/>
                </a:solidFill>
                <a:latin typeface="Crimson Pro Medium"/>
                <a:ea typeface="Crimson Pro Medium"/>
                <a:cs typeface="Crimson Pro Medium"/>
                <a:sym typeface="Crimson Pro Medium"/>
              </a:rPr>
              <a:t>Adding a patient </a:t>
            </a:r>
            <a:endParaRPr sz="1100">
              <a:solidFill>
                <a:schemeClr val="dk2"/>
              </a:solidFill>
              <a:latin typeface="Crimson Pro Medium"/>
              <a:ea typeface="Crimson Pro Medium"/>
              <a:cs typeface="Crimson Pro Medium"/>
              <a:sym typeface="Crimson Pro Medium"/>
            </a:endParaRPr>
          </a:p>
        </p:txBody>
      </p:sp>
      <p:cxnSp>
        <p:nvCxnSpPr>
          <p:cNvPr id="1056" name="Google Shape;1056;p101"/>
          <p:cNvCxnSpPr/>
          <p:nvPr/>
        </p:nvCxnSpPr>
        <p:spPr>
          <a:xfrm>
            <a:off x="337800" y="812975"/>
            <a:ext cx="569700" cy="0"/>
          </a:xfrm>
          <a:prstGeom prst="straightConnector1">
            <a:avLst/>
          </a:prstGeom>
          <a:noFill/>
          <a:ln cap="flat" cmpd="sng" w="38100">
            <a:solidFill>
              <a:schemeClr val="dk2"/>
            </a:solidFill>
            <a:prstDash val="solid"/>
            <a:round/>
            <a:headEnd len="med" w="med" type="none"/>
            <a:tailEnd len="med" w="med" type="none"/>
          </a:ln>
        </p:spPr>
      </p:cxnSp>
      <p:pic>
        <p:nvPicPr>
          <p:cNvPr id="1057" name="Google Shape;1057;p101"/>
          <p:cNvPicPr preferRelativeResize="0"/>
          <p:nvPr/>
        </p:nvPicPr>
        <p:blipFill>
          <a:blip r:embed="rId3">
            <a:alphaModFix/>
          </a:blip>
          <a:stretch>
            <a:fillRect/>
          </a:stretch>
        </p:blipFill>
        <p:spPr>
          <a:xfrm>
            <a:off x="3940938" y="881825"/>
            <a:ext cx="3887580" cy="3998274"/>
          </a:xfrm>
          <a:prstGeom prst="rect">
            <a:avLst/>
          </a:prstGeom>
          <a:noFill/>
          <a:ln>
            <a:noFill/>
          </a:ln>
        </p:spPr>
      </p:pic>
      <p:sp>
        <p:nvSpPr>
          <p:cNvPr id="1058" name="Google Shape;1058;p101"/>
          <p:cNvSpPr txBox="1"/>
          <p:nvPr/>
        </p:nvSpPr>
        <p:spPr>
          <a:xfrm>
            <a:off x="614550" y="1262913"/>
            <a:ext cx="2446500" cy="3236100"/>
          </a:xfrm>
          <a:prstGeom prst="rect">
            <a:avLst/>
          </a:prstGeom>
          <a:noFill/>
          <a:ln>
            <a:noFill/>
          </a:ln>
        </p:spPr>
        <p:txBody>
          <a:bodyPr anchorCtr="0" anchor="t" bIns="0" lIns="0" spcFirstLastPara="1" rIns="0" wrap="square" tIns="45700">
            <a:noAutofit/>
          </a:bodyPr>
          <a:lstStyle/>
          <a:p>
            <a:pPr indent="0" lvl="0" marL="0" rtl="0" algn="l">
              <a:lnSpc>
                <a:spcPct val="115000"/>
              </a:lnSpc>
              <a:spcBef>
                <a:spcPts val="280"/>
              </a:spcBef>
              <a:spcAft>
                <a:spcPts val="0"/>
              </a:spcAft>
              <a:buNone/>
            </a:pPr>
            <a:r>
              <a:rPr lang="en-US">
                <a:solidFill>
                  <a:srgbClr val="19143E"/>
                </a:solidFill>
                <a:latin typeface="Hind Siliguri"/>
                <a:ea typeface="Hind Siliguri"/>
                <a:cs typeface="Hind Siliguri"/>
                <a:sym typeface="Hind Siliguri"/>
              </a:rPr>
              <a:t>This will make the vaccination step with the clinician more efficient.</a:t>
            </a:r>
            <a:endParaRPr>
              <a:solidFill>
                <a:srgbClr val="19143E"/>
              </a:solidFill>
              <a:latin typeface="Hind Siliguri"/>
              <a:ea typeface="Hind Siliguri"/>
              <a:cs typeface="Hind Siliguri"/>
              <a:sym typeface="Hind Siliguri"/>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3" name="Shape 1063"/>
        <p:cNvGrpSpPr/>
        <p:nvPr/>
      </p:nvGrpSpPr>
      <p:grpSpPr>
        <a:xfrm>
          <a:off x="0" y="0"/>
          <a:ext cx="0" cy="0"/>
          <a:chOff x="0" y="0"/>
          <a:chExt cx="0" cy="0"/>
        </a:xfrm>
      </p:grpSpPr>
      <p:sp>
        <p:nvSpPr>
          <p:cNvPr id="1064" name="Google Shape;1064;p102"/>
          <p:cNvSpPr txBox="1"/>
          <p:nvPr>
            <p:ph idx="12" type="sldNum"/>
          </p:nvPr>
        </p:nvSpPr>
        <p:spPr>
          <a:xfrm>
            <a:off x="8432800" y="4724400"/>
            <a:ext cx="254100" cy="1557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1065" name="Google Shape;1065;p102"/>
          <p:cNvSpPr txBox="1"/>
          <p:nvPr/>
        </p:nvSpPr>
        <p:spPr>
          <a:xfrm>
            <a:off x="337800" y="411425"/>
            <a:ext cx="8349000" cy="4290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None/>
            </a:pPr>
            <a:r>
              <a:rPr b="1" lang="en-US" sz="2400">
                <a:solidFill>
                  <a:srgbClr val="19143E"/>
                </a:solidFill>
                <a:latin typeface="Hind Siliguri"/>
                <a:ea typeface="Hind Siliguri"/>
                <a:cs typeface="Hind Siliguri"/>
                <a:sym typeface="Hind Siliguri"/>
              </a:rPr>
              <a:t>Adding a patient: </a:t>
            </a:r>
            <a:r>
              <a:rPr lang="en-US" sz="2400">
                <a:solidFill>
                  <a:srgbClr val="19143E"/>
                </a:solidFill>
                <a:latin typeface="Hind Siliguri"/>
                <a:ea typeface="Hind Siliguri"/>
                <a:cs typeface="Hind Siliguri"/>
                <a:sym typeface="Hind Siliguri"/>
              </a:rPr>
              <a:t>Collect their health insurance</a:t>
            </a:r>
            <a:endParaRPr sz="2400">
              <a:solidFill>
                <a:srgbClr val="19143E"/>
              </a:solidFill>
              <a:latin typeface="Hind Siliguri"/>
              <a:ea typeface="Hind Siliguri"/>
              <a:cs typeface="Hind Siliguri"/>
              <a:sym typeface="Hind Siliguri"/>
            </a:endParaRPr>
          </a:p>
        </p:txBody>
      </p:sp>
      <p:sp>
        <p:nvSpPr>
          <p:cNvPr id="1066" name="Google Shape;1066;p102"/>
          <p:cNvSpPr txBox="1"/>
          <p:nvPr/>
        </p:nvSpPr>
        <p:spPr>
          <a:xfrm>
            <a:off x="337800" y="76200"/>
            <a:ext cx="3000000" cy="354000"/>
          </a:xfrm>
          <a:prstGeom prst="rect">
            <a:avLst/>
          </a:prstGeom>
          <a:noFill/>
          <a:ln>
            <a:noFill/>
          </a:ln>
        </p:spPr>
        <p:txBody>
          <a:bodyPr anchorCtr="0" anchor="t" bIns="91425" lIns="0" spcFirstLastPara="1" rIns="91425" wrap="square" tIns="91425">
            <a:spAutoFit/>
          </a:bodyPr>
          <a:lstStyle/>
          <a:p>
            <a:pPr indent="0" lvl="0" marL="0" rtl="0" algn="l">
              <a:lnSpc>
                <a:spcPct val="200000"/>
              </a:lnSpc>
              <a:spcBef>
                <a:spcPts val="0"/>
              </a:spcBef>
              <a:spcAft>
                <a:spcPts val="0"/>
              </a:spcAft>
              <a:buNone/>
            </a:pPr>
            <a:r>
              <a:rPr lang="en-US" sz="1100">
                <a:solidFill>
                  <a:schemeClr val="dk2"/>
                </a:solidFill>
                <a:latin typeface="Crimson Pro Medium"/>
                <a:ea typeface="Crimson Pro Medium"/>
                <a:cs typeface="Crimson Pro Medium"/>
                <a:sym typeface="Crimson Pro Medium"/>
              </a:rPr>
              <a:t>Adding a patient </a:t>
            </a:r>
            <a:endParaRPr sz="1100">
              <a:solidFill>
                <a:schemeClr val="dk2"/>
              </a:solidFill>
              <a:latin typeface="Crimson Pro Medium"/>
              <a:ea typeface="Crimson Pro Medium"/>
              <a:cs typeface="Crimson Pro Medium"/>
              <a:sym typeface="Crimson Pro Medium"/>
            </a:endParaRPr>
          </a:p>
        </p:txBody>
      </p:sp>
      <p:cxnSp>
        <p:nvCxnSpPr>
          <p:cNvPr id="1067" name="Google Shape;1067;p102"/>
          <p:cNvCxnSpPr/>
          <p:nvPr/>
        </p:nvCxnSpPr>
        <p:spPr>
          <a:xfrm>
            <a:off x="337800" y="812975"/>
            <a:ext cx="569700" cy="0"/>
          </a:xfrm>
          <a:prstGeom prst="straightConnector1">
            <a:avLst/>
          </a:prstGeom>
          <a:noFill/>
          <a:ln cap="flat" cmpd="sng" w="38100">
            <a:solidFill>
              <a:schemeClr val="dk2"/>
            </a:solidFill>
            <a:prstDash val="solid"/>
            <a:round/>
            <a:headEnd len="med" w="med" type="none"/>
            <a:tailEnd len="med" w="med" type="none"/>
          </a:ln>
        </p:spPr>
      </p:cxnSp>
      <p:pic>
        <p:nvPicPr>
          <p:cNvPr id="1068" name="Google Shape;1068;p102"/>
          <p:cNvPicPr preferRelativeResize="0"/>
          <p:nvPr/>
        </p:nvPicPr>
        <p:blipFill>
          <a:blip r:embed="rId3">
            <a:alphaModFix/>
          </a:blip>
          <a:stretch>
            <a:fillRect/>
          </a:stretch>
        </p:blipFill>
        <p:spPr>
          <a:xfrm>
            <a:off x="2997647" y="1004800"/>
            <a:ext cx="3029303" cy="3579177"/>
          </a:xfrm>
          <a:prstGeom prst="rect">
            <a:avLst/>
          </a:prstGeom>
          <a:noFill/>
          <a:ln>
            <a:noFill/>
          </a:ln>
          <a:effectLst>
            <a:outerShdw blurRad="57150" rotWithShape="0" algn="bl" dir="5400000" dist="19050">
              <a:srgbClr val="000000">
                <a:alpha val="50000"/>
              </a:srgbClr>
            </a:outerShdw>
          </a:effectLst>
        </p:spPr>
      </p:pic>
      <p:sp>
        <p:nvSpPr>
          <p:cNvPr id="1069" name="Google Shape;1069;p102"/>
          <p:cNvSpPr txBox="1"/>
          <p:nvPr/>
        </p:nvSpPr>
        <p:spPr>
          <a:xfrm>
            <a:off x="490650" y="1301288"/>
            <a:ext cx="1830000" cy="298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Hind Siliguri"/>
                <a:ea typeface="Hind Siliguri"/>
                <a:cs typeface="Hind Siliguri"/>
                <a:sym typeface="Hind Siliguri"/>
              </a:rPr>
              <a:t>Depending on the vaccination type, the patient may </a:t>
            </a:r>
            <a:r>
              <a:rPr b="1" lang="en-US">
                <a:latin typeface="Hind Siliguri"/>
                <a:ea typeface="Hind Siliguri"/>
                <a:cs typeface="Hind Siliguri"/>
                <a:sym typeface="Hind Siliguri"/>
              </a:rPr>
              <a:t>not</a:t>
            </a:r>
            <a:r>
              <a:rPr lang="en-US">
                <a:latin typeface="Hind Siliguri"/>
                <a:ea typeface="Hind Siliguri"/>
                <a:cs typeface="Hind Siliguri"/>
                <a:sym typeface="Hind Siliguri"/>
              </a:rPr>
              <a:t> be charged for the vaccination. This will be listed at the top.</a:t>
            </a:r>
            <a:endParaRPr>
              <a:latin typeface="Hind Siliguri"/>
              <a:ea typeface="Hind Siliguri"/>
              <a:cs typeface="Hind Siliguri"/>
              <a:sym typeface="Hind Siliguri"/>
            </a:endParaRPr>
          </a:p>
          <a:p>
            <a:pPr indent="0" lvl="0" marL="0" rtl="0" algn="l">
              <a:spcBef>
                <a:spcPts val="0"/>
              </a:spcBef>
              <a:spcAft>
                <a:spcPts val="0"/>
              </a:spcAft>
              <a:buNone/>
            </a:pPr>
            <a:r>
              <a:t/>
            </a:r>
            <a:endParaRPr>
              <a:latin typeface="Hind Siliguri"/>
              <a:ea typeface="Hind Siliguri"/>
              <a:cs typeface="Hind Siliguri"/>
              <a:sym typeface="Hind Siliguri"/>
            </a:endParaRPr>
          </a:p>
          <a:p>
            <a:pPr indent="0" lvl="0" marL="0" rtl="0" algn="l">
              <a:spcBef>
                <a:spcPts val="0"/>
              </a:spcBef>
              <a:spcAft>
                <a:spcPts val="0"/>
              </a:spcAft>
              <a:buNone/>
            </a:pPr>
            <a:r>
              <a:rPr lang="en-US">
                <a:latin typeface="Hind Siliguri"/>
                <a:ea typeface="Hind Siliguri"/>
                <a:cs typeface="Hind Siliguri"/>
                <a:sym typeface="Hind Siliguri"/>
              </a:rPr>
              <a:t>Now have the ability to add a primary and secondary insurance with “Yes, I have multiple insurance plans”</a:t>
            </a:r>
            <a:r>
              <a:rPr lang="en-US">
                <a:latin typeface="Hind Siliguri"/>
                <a:ea typeface="Hind Siliguri"/>
                <a:cs typeface="Hind Siliguri"/>
                <a:sym typeface="Hind Siliguri"/>
              </a:rPr>
              <a:t> </a:t>
            </a:r>
            <a:endParaRPr>
              <a:latin typeface="Hind Siliguri"/>
              <a:ea typeface="Hind Siliguri"/>
              <a:cs typeface="Hind Siliguri"/>
              <a:sym typeface="Hind Siliguri"/>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4" name="Shape 1074"/>
        <p:cNvGrpSpPr/>
        <p:nvPr/>
      </p:nvGrpSpPr>
      <p:grpSpPr>
        <a:xfrm>
          <a:off x="0" y="0"/>
          <a:ext cx="0" cy="0"/>
          <a:chOff x="0" y="0"/>
          <a:chExt cx="0" cy="0"/>
        </a:xfrm>
      </p:grpSpPr>
      <p:sp>
        <p:nvSpPr>
          <p:cNvPr id="1075" name="Google Shape;1075;p103"/>
          <p:cNvSpPr txBox="1"/>
          <p:nvPr>
            <p:ph idx="12" type="sldNum"/>
          </p:nvPr>
        </p:nvSpPr>
        <p:spPr>
          <a:xfrm>
            <a:off x="8432800" y="4724400"/>
            <a:ext cx="254100" cy="1557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1076" name="Google Shape;1076;p103"/>
          <p:cNvSpPr txBox="1"/>
          <p:nvPr/>
        </p:nvSpPr>
        <p:spPr>
          <a:xfrm>
            <a:off x="337800" y="411425"/>
            <a:ext cx="8349000" cy="4290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None/>
            </a:pPr>
            <a:r>
              <a:rPr b="1" lang="en-US" sz="2400">
                <a:solidFill>
                  <a:srgbClr val="19143E"/>
                </a:solidFill>
                <a:latin typeface="Hind Siliguri"/>
                <a:ea typeface="Hind Siliguri"/>
                <a:cs typeface="Hind Siliguri"/>
                <a:sym typeface="Hind Siliguri"/>
              </a:rPr>
              <a:t>Adding a patient: </a:t>
            </a:r>
            <a:r>
              <a:rPr lang="en-US" sz="2400">
                <a:solidFill>
                  <a:srgbClr val="19143E"/>
                </a:solidFill>
                <a:latin typeface="Hind Siliguri"/>
                <a:ea typeface="Hind Siliguri"/>
                <a:cs typeface="Hind Siliguri"/>
                <a:sym typeface="Hind Siliguri"/>
              </a:rPr>
              <a:t>Obtain consent from the patient</a:t>
            </a:r>
            <a:endParaRPr sz="2400">
              <a:solidFill>
                <a:srgbClr val="19143E"/>
              </a:solidFill>
              <a:latin typeface="Hind Siliguri"/>
              <a:ea typeface="Hind Siliguri"/>
              <a:cs typeface="Hind Siliguri"/>
              <a:sym typeface="Hind Siliguri"/>
            </a:endParaRPr>
          </a:p>
        </p:txBody>
      </p:sp>
      <p:sp>
        <p:nvSpPr>
          <p:cNvPr id="1077" name="Google Shape;1077;p103"/>
          <p:cNvSpPr txBox="1"/>
          <p:nvPr/>
        </p:nvSpPr>
        <p:spPr>
          <a:xfrm>
            <a:off x="337800" y="76200"/>
            <a:ext cx="3000000" cy="354000"/>
          </a:xfrm>
          <a:prstGeom prst="rect">
            <a:avLst/>
          </a:prstGeom>
          <a:noFill/>
          <a:ln>
            <a:noFill/>
          </a:ln>
        </p:spPr>
        <p:txBody>
          <a:bodyPr anchorCtr="0" anchor="t" bIns="91425" lIns="0" spcFirstLastPara="1" rIns="91425" wrap="square" tIns="91425">
            <a:spAutoFit/>
          </a:bodyPr>
          <a:lstStyle/>
          <a:p>
            <a:pPr indent="0" lvl="0" marL="0" rtl="0" algn="l">
              <a:lnSpc>
                <a:spcPct val="200000"/>
              </a:lnSpc>
              <a:spcBef>
                <a:spcPts val="0"/>
              </a:spcBef>
              <a:spcAft>
                <a:spcPts val="0"/>
              </a:spcAft>
              <a:buNone/>
            </a:pPr>
            <a:r>
              <a:rPr lang="en-US" sz="1100">
                <a:solidFill>
                  <a:schemeClr val="dk2"/>
                </a:solidFill>
                <a:latin typeface="Crimson Pro Medium"/>
                <a:ea typeface="Crimson Pro Medium"/>
                <a:cs typeface="Crimson Pro Medium"/>
                <a:sym typeface="Crimson Pro Medium"/>
              </a:rPr>
              <a:t>Adding a patient </a:t>
            </a:r>
            <a:endParaRPr sz="1100">
              <a:solidFill>
                <a:schemeClr val="dk2"/>
              </a:solidFill>
              <a:latin typeface="Crimson Pro Medium"/>
              <a:ea typeface="Crimson Pro Medium"/>
              <a:cs typeface="Crimson Pro Medium"/>
              <a:sym typeface="Crimson Pro Medium"/>
            </a:endParaRPr>
          </a:p>
        </p:txBody>
      </p:sp>
      <p:cxnSp>
        <p:nvCxnSpPr>
          <p:cNvPr id="1078" name="Google Shape;1078;p103"/>
          <p:cNvCxnSpPr/>
          <p:nvPr/>
        </p:nvCxnSpPr>
        <p:spPr>
          <a:xfrm>
            <a:off x="337800" y="812975"/>
            <a:ext cx="569700" cy="0"/>
          </a:xfrm>
          <a:prstGeom prst="straightConnector1">
            <a:avLst/>
          </a:prstGeom>
          <a:noFill/>
          <a:ln cap="flat" cmpd="sng" w="38100">
            <a:solidFill>
              <a:schemeClr val="dk2"/>
            </a:solidFill>
            <a:prstDash val="solid"/>
            <a:round/>
            <a:headEnd len="med" w="med" type="none"/>
            <a:tailEnd len="med" w="med" type="none"/>
          </a:ln>
        </p:spPr>
      </p:cxnSp>
      <p:pic>
        <p:nvPicPr>
          <p:cNvPr id="1079" name="Google Shape;1079;p103"/>
          <p:cNvPicPr preferRelativeResize="0"/>
          <p:nvPr/>
        </p:nvPicPr>
        <p:blipFill>
          <a:blip r:embed="rId3">
            <a:alphaModFix/>
          </a:blip>
          <a:stretch>
            <a:fillRect/>
          </a:stretch>
        </p:blipFill>
        <p:spPr>
          <a:xfrm>
            <a:off x="4933450" y="840425"/>
            <a:ext cx="3020312" cy="3998274"/>
          </a:xfrm>
          <a:prstGeom prst="rect">
            <a:avLst/>
          </a:prstGeom>
          <a:noFill/>
          <a:ln>
            <a:noFill/>
          </a:ln>
        </p:spPr>
      </p:pic>
      <p:sp>
        <p:nvSpPr>
          <p:cNvPr id="1080" name="Google Shape;1080;p103"/>
          <p:cNvSpPr/>
          <p:nvPr/>
        </p:nvSpPr>
        <p:spPr>
          <a:xfrm rot="10800000">
            <a:off x="4482375" y="1635475"/>
            <a:ext cx="791100" cy="354000"/>
          </a:xfrm>
          <a:prstGeom prst="leftArrow">
            <a:avLst>
              <a:gd fmla="val 50000" name="adj1"/>
              <a:gd fmla="val 75600" name="adj2"/>
            </a:avLst>
          </a:prstGeom>
          <a:solidFill>
            <a:schemeClr val="dk2"/>
          </a:solidFill>
          <a:ln>
            <a:noFill/>
          </a:ln>
          <a:effectLst>
            <a:outerShdw blurRad="57150" rotWithShape="0" algn="bl" dir="5400000" dist="28575">
              <a:srgbClr val="19143E">
                <a:alpha val="16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103"/>
          <p:cNvSpPr/>
          <p:nvPr/>
        </p:nvSpPr>
        <p:spPr>
          <a:xfrm rot="10800000">
            <a:off x="4365825" y="4370400"/>
            <a:ext cx="791100" cy="354000"/>
          </a:xfrm>
          <a:prstGeom prst="leftArrow">
            <a:avLst>
              <a:gd fmla="val 50000" name="adj1"/>
              <a:gd fmla="val 75600" name="adj2"/>
            </a:avLst>
          </a:prstGeom>
          <a:solidFill>
            <a:schemeClr val="dk2"/>
          </a:solidFill>
          <a:ln>
            <a:noFill/>
          </a:ln>
          <a:effectLst>
            <a:outerShdw blurRad="57150" rotWithShape="0" algn="bl" dir="5400000" dist="28575">
              <a:srgbClr val="19143E">
                <a:alpha val="16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103"/>
          <p:cNvSpPr txBox="1"/>
          <p:nvPr/>
        </p:nvSpPr>
        <p:spPr>
          <a:xfrm>
            <a:off x="553275" y="1195750"/>
            <a:ext cx="2446500" cy="3236100"/>
          </a:xfrm>
          <a:prstGeom prst="rect">
            <a:avLst/>
          </a:prstGeom>
          <a:noFill/>
          <a:ln>
            <a:noFill/>
          </a:ln>
        </p:spPr>
        <p:txBody>
          <a:bodyPr anchorCtr="0" anchor="t" bIns="0" lIns="0" spcFirstLastPara="1" rIns="0" wrap="square" tIns="45700">
            <a:noAutofit/>
          </a:bodyPr>
          <a:lstStyle/>
          <a:p>
            <a:pPr indent="0" lvl="0" marL="0" rtl="0" algn="l">
              <a:lnSpc>
                <a:spcPct val="115000"/>
              </a:lnSpc>
              <a:spcBef>
                <a:spcPts val="280"/>
              </a:spcBef>
              <a:spcAft>
                <a:spcPts val="0"/>
              </a:spcAft>
              <a:buNone/>
            </a:pPr>
            <a:r>
              <a:rPr lang="en-US">
                <a:solidFill>
                  <a:srgbClr val="19143E"/>
                </a:solidFill>
                <a:latin typeface="Hind Siliguri"/>
                <a:ea typeface="Hind Siliguri"/>
                <a:cs typeface="Hind Siliguri"/>
                <a:sym typeface="Hind Siliguri"/>
              </a:rPr>
              <a:t>Hand the device to the patient for them to sign. They should hand it back to you </a:t>
            </a:r>
            <a:r>
              <a:rPr b="1" lang="en-US">
                <a:solidFill>
                  <a:srgbClr val="19143E"/>
                </a:solidFill>
                <a:latin typeface="Hind Siliguri"/>
                <a:ea typeface="Hind Siliguri"/>
                <a:cs typeface="Hind Siliguri"/>
                <a:sym typeface="Hind Siliguri"/>
              </a:rPr>
              <a:t>without</a:t>
            </a:r>
            <a:r>
              <a:rPr lang="en-US">
                <a:solidFill>
                  <a:srgbClr val="19143E"/>
                </a:solidFill>
                <a:latin typeface="Hind Siliguri"/>
                <a:ea typeface="Hind Siliguri"/>
                <a:cs typeface="Hind Siliguri"/>
                <a:sym typeface="Hind Siliguri"/>
              </a:rPr>
              <a:t> submitting the screen.</a:t>
            </a:r>
            <a:endParaRPr>
              <a:solidFill>
                <a:srgbClr val="19143E"/>
              </a:solidFill>
              <a:latin typeface="Hind Siliguri"/>
              <a:ea typeface="Hind Siliguri"/>
              <a:cs typeface="Hind Siliguri"/>
              <a:sym typeface="Hind Siliguri"/>
            </a:endParaRPr>
          </a:p>
          <a:p>
            <a:pPr indent="0" lvl="0" marL="0" rtl="0" algn="l">
              <a:lnSpc>
                <a:spcPct val="115000"/>
              </a:lnSpc>
              <a:spcBef>
                <a:spcPts val="280"/>
              </a:spcBef>
              <a:spcAft>
                <a:spcPts val="0"/>
              </a:spcAft>
              <a:buNone/>
            </a:pPr>
            <a:r>
              <a:t/>
            </a:r>
            <a:endParaRPr>
              <a:solidFill>
                <a:srgbClr val="19143E"/>
              </a:solidFill>
              <a:latin typeface="Hind Siliguri"/>
              <a:ea typeface="Hind Siliguri"/>
              <a:cs typeface="Hind Siliguri"/>
              <a:sym typeface="Hind Siliguri"/>
            </a:endParaRPr>
          </a:p>
          <a:p>
            <a:pPr indent="0" lvl="0" marL="0" rtl="0" algn="l">
              <a:lnSpc>
                <a:spcPct val="115000"/>
              </a:lnSpc>
              <a:spcBef>
                <a:spcPts val="280"/>
              </a:spcBef>
              <a:spcAft>
                <a:spcPts val="0"/>
              </a:spcAft>
              <a:buNone/>
            </a:pPr>
            <a:r>
              <a:rPr lang="en-US">
                <a:solidFill>
                  <a:srgbClr val="19143E"/>
                </a:solidFill>
                <a:latin typeface="Hind Siliguri"/>
                <a:ea typeface="Hind Siliguri"/>
                <a:cs typeface="Hind Siliguri"/>
                <a:sym typeface="Hind Siliguri"/>
              </a:rPr>
              <a:t>Currently, we only show the consent in English and don’t have a way of showing it in different languages. It might be useful to have it printed out at sites.</a:t>
            </a:r>
            <a:endParaRPr>
              <a:solidFill>
                <a:srgbClr val="19143E"/>
              </a:solidFill>
              <a:latin typeface="Hind Siliguri"/>
              <a:ea typeface="Hind Siliguri"/>
              <a:cs typeface="Hind Siliguri"/>
              <a:sym typeface="Hind Siliguri"/>
            </a:endParaRPr>
          </a:p>
          <a:p>
            <a:pPr indent="0" lvl="0" marL="0" rtl="0" algn="l">
              <a:lnSpc>
                <a:spcPct val="115000"/>
              </a:lnSpc>
              <a:spcBef>
                <a:spcPts val="280"/>
              </a:spcBef>
              <a:spcAft>
                <a:spcPts val="0"/>
              </a:spcAft>
              <a:buNone/>
            </a:pPr>
            <a:r>
              <a:t/>
            </a:r>
            <a:endParaRPr>
              <a:solidFill>
                <a:srgbClr val="19143E"/>
              </a:solidFill>
              <a:latin typeface="Hind Siliguri"/>
              <a:ea typeface="Hind Siliguri"/>
              <a:cs typeface="Hind Siliguri"/>
              <a:sym typeface="Hind Siliguri"/>
            </a:endParaRPr>
          </a:p>
          <a:p>
            <a:pPr indent="0" lvl="0" marL="0" rtl="0" algn="l">
              <a:lnSpc>
                <a:spcPct val="115000"/>
              </a:lnSpc>
              <a:spcBef>
                <a:spcPts val="280"/>
              </a:spcBef>
              <a:spcAft>
                <a:spcPts val="0"/>
              </a:spcAft>
              <a:buNone/>
            </a:pPr>
            <a:r>
              <a:t/>
            </a:r>
            <a:endParaRPr>
              <a:solidFill>
                <a:srgbClr val="19143E"/>
              </a:solidFill>
              <a:latin typeface="Hind Siliguri"/>
              <a:ea typeface="Hind Siliguri"/>
              <a:cs typeface="Hind Siliguri"/>
              <a:sym typeface="Hind Siligu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19" name="Shape 419"/>
        <p:cNvGrpSpPr/>
        <p:nvPr/>
      </p:nvGrpSpPr>
      <p:grpSpPr>
        <a:xfrm>
          <a:off x="0" y="0"/>
          <a:ext cx="0" cy="0"/>
          <a:chOff x="0" y="0"/>
          <a:chExt cx="0" cy="0"/>
        </a:xfrm>
      </p:grpSpPr>
      <p:pic>
        <p:nvPicPr>
          <p:cNvPr id="420" name="Google Shape;420;p50"/>
          <p:cNvPicPr preferRelativeResize="0"/>
          <p:nvPr/>
        </p:nvPicPr>
        <p:blipFill rotWithShape="1">
          <a:blip r:embed="rId3">
            <a:alphaModFix/>
          </a:blip>
          <a:srcRect b="17033" l="1748" r="0" t="0"/>
          <a:stretch/>
        </p:blipFill>
        <p:spPr>
          <a:xfrm>
            <a:off x="4572006" y="-2312"/>
            <a:ext cx="4572004" cy="5148108"/>
          </a:xfrm>
          <a:prstGeom prst="rect">
            <a:avLst/>
          </a:prstGeom>
          <a:noFill/>
          <a:ln>
            <a:noFill/>
          </a:ln>
        </p:spPr>
      </p:pic>
      <p:pic>
        <p:nvPicPr>
          <p:cNvPr id="421" name="Google Shape;421;p50"/>
          <p:cNvPicPr preferRelativeResize="0"/>
          <p:nvPr/>
        </p:nvPicPr>
        <p:blipFill>
          <a:blip r:embed="rId4">
            <a:alphaModFix/>
          </a:blip>
          <a:stretch>
            <a:fillRect/>
          </a:stretch>
        </p:blipFill>
        <p:spPr>
          <a:xfrm>
            <a:off x="9755047" y="309950"/>
            <a:ext cx="4725886" cy="2703600"/>
          </a:xfrm>
          <a:prstGeom prst="rect">
            <a:avLst/>
          </a:prstGeom>
          <a:noFill/>
          <a:ln>
            <a:noFill/>
          </a:ln>
        </p:spPr>
      </p:pic>
      <p:pic>
        <p:nvPicPr>
          <p:cNvPr id="422" name="Google Shape;422;p50"/>
          <p:cNvPicPr preferRelativeResize="0"/>
          <p:nvPr/>
        </p:nvPicPr>
        <p:blipFill rotWithShape="1">
          <a:blip r:embed="rId5">
            <a:alphaModFix/>
          </a:blip>
          <a:srcRect b="0" l="0" r="714" t="0"/>
          <a:stretch/>
        </p:blipFill>
        <p:spPr>
          <a:xfrm>
            <a:off x="9755050" y="3013550"/>
            <a:ext cx="4725874" cy="1758775"/>
          </a:xfrm>
          <a:prstGeom prst="rect">
            <a:avLst/>
          </a:prstGeom>
          <a:noFill/>
          <a:ln>
            <a:noFill/>
          </a:ln>
        </p:spPr>
      </p:pic>
      <p:sp>
        <p:nvSpPr>
          <p:cNvPr id="423" name="Google Shape;423;p50"/>
          <p:cNvSpPr txBox="1"/>
          <p:nvPr>
            <p:ph type="title"/>
          </p:nvPr>
        </p:nvSpPr>
        <p:spPr>
          <a:xfrm>
            <a:off x="452100" y="457200"/>
            <a:ext cx="3795000" cy="2138100"/>
          </a:xfrm>
          <a:prstGeom prst="rect">
            <a:avLst/>
          </a:prstGeom>
        </p:spPr>
        <p:txBody>
          <a:bodyPr anchorCtr="0" anchor="t" bIns="0" lIns="0" spcFirstLastPara="1" rIns="0" wrap="square" tIns="45700">
            <a:noAutofit/>
          </a:bodyPr>
          <a:lstStyle/>
          <a:p>
            <a:pPr indent="0" lvl="0" marL="0" rtl="0" algn="l">
              <a:lnSpc>
                <a:spcPct val="100000"/>
              </a:lnSpc>
              <a:spcBef>
                <a:spcPts val="0"/>
              </a:spcBef>
              <a:spcAft>
                <a:spcPts val="0"/>
              </a:spcAft>
              <a:buNone/>
            </a:pPr>
            <a:r>
              <a:rPr lang="en-US" sz="2600">
                <a:latin typeface="Hind Siliguri Medium"/>
                <a:ea typeface="Hind Siliguri Medium"/>
                <a:cs typeface="Hind Siliguri Medium"/>
                <a:sym typeface="Hind Siliguri Medium"/>
              </a:rPr>
              <a:t>Steps for retroactively adding data</a:t>
            </a:r>
            <a:endParaRPr sz="2600">
              <a:latin typeface="Hind Siliguri Medium"/>
              <a:ea typeface="Hind Siliguri Medium"/>
              <a:cs typeface="Hind Siliguri Medium"/>
              <a:sym typeface="Hind Siliguri Medium"/>
            </a:endParaRPr>
          </a:p>
        </p:txBody>
      </p:sp>
      <p:sp>
        <p:nvSpPr>
          <p:cNvPr id="424" name="Google Shape;424;p50"/>
          <p:cNvSpPr txBox="1"/>
          <p:nvPr>
            <p:ph idx="12" type="sldNum"/>
          </p:nvPr>
        </p:nvSpPr>
        <p:spPr>
          <a:xfrm>
            <a:off x="8143451" y="4594175"/>
            <a:ext cx="514500" cy="288300"/>
          </a:xfrm>
          <a:prstGeom prst="rect">
            <a:avLst/>
          </a:prstGeom>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US">
                <a:solidFill>
                  <a:schemeClr val="lt2"/>
                </a:solidFill>
              </a:rPr>
              <a:t>‹#›</a:t>
            </a:fld>
            <a:endParaRPr>
              <a:solidFill>
                <a:schemeClr val="lt2"/>
              </a:solidFill>
            </a:endParaRPr>
          </a:p>
        </p:txBody>
      </p:sp>
      <p:sp>
        <p:nvSpPr>
          <p:cNvPr id="425" name="Google Shape;425;p50"/>
          <p:cNvSpPr txBox="1"/>
          <p:nvPr>
            <p:ph idx="1" type="body"/>
          </p:nvPr>
        </p:nvSpPr>
        <p:spPr>
          <a:xfrm>
            <a:off x="486900" y="1468525"/>
            <a:ext cx="3795000" cy="3208500"/>
          </a:xfrm>
          <a:prstGeom prst="rect">
            <a:avLst/>
          </a:prstGeom>
        </p:spPr>
        <p:txBody>
          <a:bodyPr anchorCtr="0" anchor="t" bIns="0" lIns="0" spcFirstLastPara="1" rIns="0" wrap="square" tIns="45700">
            <a:noAutofit/>
          </a:bodyPr>
          <a:lstStyle/>
          <a:p>
            <a:pPr indent="-355600" lvl="0" marL="457200" rtl="0" algn="l">
              <a:spcBef>
                <a:spcPts val="280"/>
              </a:spcBef>
              <a:spcAft>
                <a:spcPts val="0"/>
              </a:spcAft>
              <a:buSzPts val="2000"/>
              <a:buAutoNum type="arabicPeriod"/>
            </a:pPr>
            <a:r>
              <a:rPr b="1" lang="en-US" sz="2000"/>
              <a:t>Use the “Add patient” functionality in the Vaccination section</a:t>
            </a:r>
            <a:r>
              <a:rPr lang="en-US" sz="2000"/>
              <a:t> of the Onsite tool to add patient details </a:t>
            </a:r>
            <a:r>
              <a:rPr lang="en-US" sz="2000"/>
              <a:t>and vaccinate</a:t>
            </a:r>
            <a:endParaRPr sz="2000"/>
          </a:p>
          <a:p>
            <a:pPr indent="0" lvl="0" marL="0" rtl="0" algn="l">
              <a:spcBef>
                <a:spcPts val="280"/>
              </a:spcBef>
              <a:spcAft>
                <a:spcPts val="0"/>
              </a:spcAft>
              <a:buNone/>
            </a:pPr>
            <a:r>
              <a:t/>
            </a:r>
            <a:endParaRPr sz="2000"/>
          </a:p>
        </p:txBody>
      </p:sp>
    </p:spTree>
  </p:cSld>
  <p:clrMapOvr>
    <a:masterClrMapping/>
  </p:clrMapOvr>
  <p:transition>
    <p:fade/>
  </p:transition>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7" name="Shape 1087"/>
        <p:cNvGrpSpPr/>
        <p:nvPr/>
      </p:nvGrpSpPr>
      <p:grpSpPr>
        <a:xfrm>
          <a:off x="0" y="0"/>
          <a:ext cx="0" cy="0"/>
          <a:chOff x="0" y="0"/>
          <a:chExt cx="0" cy="0"/>
        </a:xfrm>
      </p:grpSpPr>
      <p:sp>
        <p:nvSpPr>
          <p:cNvPr id="1088" name="Google Shape;1088;p104"/>
          <p:cNvSpPr txBox="1"/>
          <p:nvPr>
            <p:ph idx="12" type="sldNum"/>
          </p:nvPr>
        </p:nvSpPr>
        <p:spPr>
          <a:xfrm>
            <a:off x="8432800" y="4724400"/>
            <a:ext cx="254100" cy="1557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1089" name="Google Shape;1089;p104"/>
          <p:cNvSpPr txBox="1"/>
          <p:nvPr/>
        </p:nvSpPr>
        <p:spPr>
          <a:xfrm>
            <a:off x="337800" y="411425"/>
            <a:ext cx="8349000" cy="4290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None/>
            </a:pPr>
            <a:r>
              <a:rPr b="1" lang="en-US" sz="2400">
                <a:solidFill>
                  <a:srgbClr val="19143E"/>
                </a:solidFill>
                <a:latin typeface="Hind Siliguri"/>
                <a:ea typeface="Hind Siliguri"/>
                <a:cs typeface="Hind Siliguri"/>
                <a:sym typeface="Hind Siliguri"/>
              </a:rPr>
              <a:t>Adding a patient: </a:t>
            </a:r>
            <a:r>
              <a:rPr lang="en-US" sz="2400">
                <a:solidFill>
                  <a:srgbClr val="19143E"/>
                </a:solidFill>
                <a:latin typeface="Hind Siliguri"/>
                <a:ea typeface="Hind Siliguri"/>
                <a:cs typeface="Hind Siliguri"/>
                <a:sym typeface="Hind Siliguri"/>
              </a:rPr>
              <a:t>patient is now added and checked in</a:t>
            </a:r>
            <a:endParaRPr sz="2400">
              <a:solidFill>
                <a:srgbClr val="19143E"/>
              </a:solidFill>
              <a:latin typeface="Hind Siliguri"/>
              <a:ea typeface="Hind Siliguri"/>
              <a:cs typeface="Hind Siliguri"/>
              <a:sym typeface="Hind Siliguri"/>
            </a:endParaRPr>
          </a:p>
        </p:txBody>
      </p:sp>
      <p:sp>
        <p:nvSpPr>
          <p:cNvPr id="1090" name="Google Shape;1090;p104"/>
          <p:cNvSpPr txBox="1"/>
          <p:nvPr/>
        </p:nvSpPr>
        <p:spPr>
          <a:xfrm>
            <a:off x="337800" y="76200"/>
            <a:ext cx="3000000" cy="354000"/>
          </a:xfrm>
          <a:prstGeom prst="rect">
            <a:avLst/>
          </a:prstGeom>
          <a:noFill/>
          <a:ln>
            <a:noFill/>
          </a:ln>
        </p:spPr>
        <p:txBody>
          <a:bodyPr anchorCtr="0" anchor="t" bIns="91425" lIns="0" spcFirstLastPara="1" rIns="91425" wrap="square" tIns="91425">
            <a:spAutoFit/>
          </a:bodyPr>
          <a:lstStyle/>
          <a:p>
            <a:pPr indent="0" lvl="0" marL="0" rtl="0" algn="l">
              <a:lnSpc>
                <a:spcPct val="200000"/>
              </a:lnSpc>
              <a:spcBef>
                <a:spcPts val="0"/>
              </a:spcBef>
              <a:spcAft>
                <a:spcPts val="0"/>
              </a:spcAft>
              <a:buNone/>
            </a:pPr>
            <a:r>
              <a:rPr lang="en-US" sz="1100">
                <a:solidFill>
                  <a:schemeClr val="dk2"/>
                </a:solidFill>
                <a:latin typeface="Crimson Pro Medium"/>
                <a:ea typeface="Crimson Pro Medium"/>
                <a:cs typeface="Crimson Pro Medium"/>
                <a:sym typeface="Crimson Pro Medium"/>
              </a:rPr>
              <a:t>Adding a patient </a:t>
            </a:r>
            <a:endParaRPr sz="1100">
              <a:solidFill>
                <a:schemeClr val="dk2"/>
              </a:solidFill>
              <a:latin typeface="Crimson Pro Medium"/>
              <a:ea typeface="Crimson Pro Medium"/>
              <a:cs typeface="Crimson Pro Medium"/>
              <a:sym typeface="Crimson Pro Medium"/>
            </a:endParaRPr>
          </a:p>
        </p:txBody>
      </p:sp>
      <p:cxnSp>
        <p:nvCxnSpPr>
          <p:cNvPr id="1091" name="Google Shape;1091;p104"/>
          <p:cNvCxnSpPr/>
          <p:nvPr/>
        </p:nvCxnSpPr>
        <p:spPr>
          <a:xfrm>
            <a:off x="337800" y="812975"/>
            <a:ext cx="569700" cy="0"/>
          </a:xfrm>
          <a:prstGeom prst="straightConnector1">
            <a:avLst/>
          </a:prstGeom>
          <a:noFill/>
          <a:ln cap="flat" cmpd="sng" w="38100">
            <a:solidFill>
              <a:schemeClr val="dk2"/>
            </a:solidFill>
            <a:prstDash val="solid"/>
            <a:round/>
            <a:headEnd len="med" w="med" type="none"/>
            <a:tailEnd len="med" w="med" type="none"/>
          </a:ln>
        </p:spPr>
      </p:cxnSp>
      <p:pic>
        <p:nvPicPr>
          <p:cNvPr id="1092" name="Google Shape;1092;p104"/>
          <p:cNvPicPr preferRelativeResize="0"/>
          <p:nvPr/>
        </p:nvPicPr>
        <p:blipFill>
          <a:blip r:embed="rId3">
            <a:alphaModFix/>
          </a:blip>
          <a:stretch>
            <a:fillRect/>
          </a:stretch>
        </p:blipFill>
        <p:spPr>
          <a:xfrm>
            <a:off x="152400" y="1254900"/>
            <a:ext cx="8839202" cy="3055024"/>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7" name="Shape 1097"/>
        <p:cNvGrpSpPr/>
        <p:nvPr/>
      </p:nvGrpSpPr>
      <p:grpSpPr>
        <a:xfrm>
          <a:off x="0" y="0"/>
          <a:ext cx="0" cy="0"/>
          <a:chOff x="0" y="0"/>
          <a:chExt cx="0" cy="0"/>
        </a:xfrm>
      </p:grpSpPr>
      <p:sp>
        <p:nvSpPr>
          <p:cNvPr id="1098" name="Google Shape;1098;p105"/>
          <p:cNvSpPr txBox="1"/>
          <p:nvPr>
            <p:ph type="ctrTitle"/>
          </p:nvPr>
        </p:nvSpPr>
        <p:spPr>
          <a:xfrm>
            <a:off x="3319272" y="1457136"/>
            <a:ext cx="5367600" cy="1102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Q &amp; A</a:t>
            </a:r>
            <a:endParaRPr/>
          </a:p>
        </p:txBody>
      </p:sp>
      <p:sp>
        <p:nvSpPr>
          <p:cNvPr id="1099" name="Google Shape;1099;p105"/>
          <p:cNvSpPr txBox="1"/>
          <p:nvPr>
            <p:ph idx="12" type="sldNum"/>
          </p:nvPr>
        </p:nvSpPr>
        <p:spPr>
          <a:xfrm>
            <a:off x="8432800" y="4724400"/>
            <a:ext cx="254100" cy="1557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1100" name="Google Shape;1100;p105"/>
          <p:cNvSpPr txBox="1"/>
          <p:nvPr>
            <p:ph idx="2" type="title"/>
          </p:nvPr>
        </p:nvSpPr>
        <p:spPr>
          <a:xfrm>
            <a:off x="3337750" y="625800"/>
            <a:ext cx="5349000" cy="579300"/>
          </a:xfrm>
          <a:prstGeom prst="rect">
            <a:avLst/>
          </a:prstGeom>
        </p:spPr>
        <p:txBody>
          <a:bodyPr anchorCtr="0" anchor="t" bIns="0" lIns="0" spcFirstLastPara="1" rIns="0" wrap="square" tIns="45700">
            <a:noAutofit/>
          </a:bodyPr>
          <a:lstStyle/>
          <a:p>
            <a:pPr indent="0" lvl="0" marL="0" rtl="0" algn="l">
              <a:spcBef>
                <a:spcPts val="0"/>
              </a:spcBef>
              <a:spcAft>
                <a:spcPts val="0"/>
              </a:spcAft>
              <a:buNone/>
            </a:pPr>
            <a:r>
              <a:rPr lang="en-US"/>
              <a:t>06</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51"/>
          <p:cNvSpPr txBox="1"/>
          <p:nvPr>
            <p:ph idx="12" type="sldNum"/>
          </p:nvPr>
        </p:nvSpPr>
        <p:spPr>
          <a:xfrm>
            <a:off x="8432800" y="4724400"/>
            <a:ext cx="254100" cy="1557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432" name="Google Shape;432;p51"/>
          <p:cNvSpPr txBox="1"/>
          <p:nvPr/>
        </p:nvSpPr>
        <p:spPr>
          <a:xfrm>
            <a:off x="337800" y="411425"/>
            <a:ext cx="7607400" cy="4290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None/>
            </a:pPr>
            <a:r>
              <a:rPr b="1" lang="en-US" sz="2400">
                <a:solidFill>
                  <a:srgbClr val="19143E"/>
                </a:solidFill>
                <a:latin typeface="Hind Siliguri"/>
                <a:ea typeface="Hind Siliguri"/>
                <a:cs typeface="Hind Siliguri"/>
                <a:sym typeface="Hind Siliguri"/>
              </a:rPr>
              <a:t>Select the vaccination tool within the Onsite tool</a:t>
            </a:r>
            <a:endParaRPr sz="2400">
              <a:solidFill>
                <a:srgbClr val="19143E"/>
              </a:solidFill>
              <a:latin typeface="Hind Siliguri"/>
              <a:ea typeface="Hind Siliguri"/>
              <a:cs typeface="Hind Siliguri"/>
              <a:sym typeface="Hind Siliguri"/>
            </a:endParaRPr>
          </a:p>
        </p:txBody>
      </p:sp>
      <p:sp>
        <p:nvSpPr>
          <p:cNvPr id="433" name="Google Shape;433;p51"/>
          <p:cNvSpPr txBox="1"/>
          <p:nvPr/>
        </p:nvSpPr>
        <p:spPr>
          <a:xfrm>
            <a:off x="337800" y="76200"/>
            <a:ext cx="3000000" cy="354000"/>
          </a:xfrm>
          <a:prstGeom prst="rect">
            <a:avLst/>
          </a:prstGeom>
          <a:noFill/>
          <a:ln>
            <a:noFill/>
          </a:ln>
        </p:spPr>
        <p:txBody>
          <a:bodyPr anchorCtr="0" anchor="t" bIns="91425" lIns="0" spcFirstLastPara="1" rIns="91425" wrap="square" tIns="91425">
            <a:spAutoFit/>
          </a:bodyPr>
          <a:lstStyle/>
          <a:p>
            <a:pPr indent="0" lvl="0" marL="0" rtl="0" algn="l">
              <a:lnSpc>
                <a:spcPct val="200000"/>
              </a:lnSpc>
              <a:spcBef>
                <a:spcPts val="0"/>
              </a:spcBef>
              <a:spcAft>
                <a:spcPts val="0"/>
              </a:spcAft>
              <a:buNone/>
            </a:pPr>
            <a:r>
              <a:rPr lang="en-US" sz="1100">
                <a:solidFill>
                  <a:schemeClr val="dk2"/>
                </a:solidFill>
                <a:latin typeface="Crimson Pro Medium"/>
                <a:ea typeface="Crimson Pro Medium"/>
                <a:cs typeface="Crimson Pro Medium"/>
                <a:sym typeface="Crimson Pro Medium"/>
              </a:rPr>
              <a:t>Adding a patient </a:t>
            </a:r>
            <a:endParaRPr sz="1100">
              <a:solidFill>
                <a:schemeClr val="dk2"/>
              </a:solidFill>
              <a:latin typeface="Crimson Pro Medium"/>
              <a:ea typeface="Crimson Pro Medium"/>
              <a:cs typeface="Crimson Pro Medium"/>
              <a:sym typeface="Crimson Pro Medium"/>
            </a:endParaRPr>
          </a:p>
        </p:txBody>
      </p:sp>
      <p:cxnSp>
        <p:nvCxnSpPr>
          <p:cNvPr id="434" name="Google Shape;434;p51"/>
          <p:cNvCxnSpPr/>
          <p:nvPr/>
        </p:nvCxnSpPr>
        <p:spPr>
          <a:xfrm>
            <a:off x="337800" y="812975"/>
            <a:ext cx="569700" cy="0"/>
          </a:xfrm>
          <a:prstGeom prst="straightConnector1">
            <a:avLst/>
          </a:prstGeom>
          <a:noFill/>
          <a:ln cap="flat" cmpd="sng" w="38100">
            <a:solidFill>
              <a:schemeClr val="dk2"/>
            </a:solidFill>
            <a:prstDash val="solid"/>
            <a:round/>
            <a:headEnd len="med" w="med" type="none"/>
            <a:tailEnd len="med" w="med" type="none"/>
          </a:ln>
        </p:spPr>
      </p:cxnSp>
      <p:pic>
        <p:nvPicPr>
          <p:cNvPr id="435" name="Google Shape;435;p51"/>
          <p:cNvPicPr preferRelativeResize="0"/>
          <p:nvPr/>
        </p:nvPicPr>
        <p:blipFill>
          <a:blip r:embed="rId3">
            <a:alphaModFix/>
          </a:blip>
          <a:stretch>
            <a:fillRect/>
          </a:stretch>
        </p:blipFill>
        <p:spPr>
          <a:xfrm>
            <a:off x="1246063" y="958175"/>
            <a:ext cx="6651874" cy="3412875"/>
          </a:xfrm>
          <a:prstGeom prst="rect">
            <a:avLst/>
          </a:prstGeom>
          <a:noFill/>
          <a:ln>
            <a:noFill/>
          </a:ln>
          <a:effectLst>
            <a:outerShdw blurRad="57150" rotWithShape="0" algn="bl" dir="5400000" dist="19050">
              <a:srgbClr val="000000">
                <a:alpha val="50000"/>
              </a:srgbClr>
            </a:outerShdw>
          </a:effectLst>
        </p:spPr>
      </p:pic>
      <p:sp>
        <p:nvSpPr>
          <p:cNvPr id="436" name="Google Shape;436;p51"/>
          <p:cNvSpPr/>
          <p:nvPr/>
        </p:nvSpPr>
        <p:spPr>
          <a:xfrm>
            <a:off x="7641700" y="2418375"/>
            <a:ext cx="791100" cy="354000"/>
          </a:xfrm>
          <a:prstGeom prst="leftArrow">
            <a:avLst>
              <a:gd fmla="val 50000" name="adj1"/>
              <a:gd fmla="val 75600" name="adj2"/>
            </a:avLst>
          </a:prstGeom>
          <a:solidFill>
            <a:schemeClr val="dk2"/>
          </a:solidFill>
          <a:ln>
            <a:noFill/>
          </a:ln>
          <a:effectLst>
            <a:outerShdw blurRad="57150" rotWithShape="0" algn="bl" dir="5400000" dist="28575">
              <a:srgbClr val="19143E">
                <a:alpha val="16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52"/>
          <p:cNvSpPr txBox="1"/>
          <p:nvPr>
            <p:ph idx="12" type="sldNum"/>
          </p:nvPr>
        </p:nvSpPr>
        <p:spPr>
          <a:xfrm>
            <a:off x="8432800" y="4724400"/>
            <a:ext cx="254100" cy="1557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443" name="Google Shape;443;p52"/>
          <p:cNvSpPr txBox="1"/>
          <p:nvPr/>
        </p:nvSpPr>
        <p:spPr>
          <a:xfrm>
            <a:off x="337800" y="411425"/>
            <a:ext cx="7607400" cy="4290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None/>
            </a:pPr>
            <a:r>
              <a:rPr b="1" lang="en-US" sz="2400">
                <a:solidFill>
                  <a:srgbClr val="19143E"/>
                </a:solidFill>
                <a:latin typeface="Hind Siliguri"/>
                <a:ea typeface="Hind Siliguri"/>
                <a:cs typeface="Hind Siliguri"/>
                <a:sym typeface="Hind Siliguri"/>
              </a:rPr>
              <a:t>Adding a patient: </a:t>
            </a:r>
            <a:r>
              <a:rPr lang="en-US" sz="2400">
                <a:solidFill>
                  <a:srgbClr val="19143E"/>
                </a:solidFill>
                <a:latin typeface="Hind Siliguri"/>
                <a:ea typeface="Hind Siliguri"/>
                <a:cs typeface="Hind Siliguri"/>
                <a:sym typeface="Hind Siliguri"/>
              </a:rPr>
              <a:t>click on add patient</a:t>
            </a:r>
            <a:endParaRPr sz="2400">
              <a:solidFill>
                <a:srgbClr val="19143E"/>
              </a:solidFill>
              <a:latin typeface="Hind Siliguri"/>
              <a:ea typeface="Hind Siliguri"/>
              <a:cs typeface="Hind Siliguri"/>
              <a:sym typeface="Hind Siliguri"/>
            </a:endParaRPr>
          </a:p>
        </p:txBody>
      </p:sp>
      <p:sp>
        <p:nvSpPr>
          <p:cNvPr id="444" name="Google Shape;444;p52"/>
          <p:cNvSpPr txBox="1"/>
          <p:nvPr/>
        </p:nvSpPr>
        <p:spPr>
          <a:xfrm>
            <a:off x="337800" y="76200"/>
            <a:ext cx="3000000" cy="354000"/>
          </a:xfrm>
          <a:prstGeom prst="rect">
            <a:avLst/>
          </a:prstGeom>
          <a:noFill/>
          <a:ln>
            <a:noFill/>
          </a:ln>
        </p:spPr>
        <p:txBody>
          <a:bodyPr anchorCtr="0" anchor="t" bIns="91425" lIns="0" spcFirstLastPara="1" rIns="91425" wrap="square" tIns="91425">
            <a:spAutoFit/>
          </a:bodyPr>
          <a:lstStyle/>
          <a:p>
            <a:pPr indent="0" lvl="0" marL="0" rtl="0" algn="l">
              <a:lnSpc>
                <a:spcPct val="200000"/>
              </a:lnSpc>
              <a:spcBef>
                <a:spcPts val="0"/>
              </a:spcBef>
              <a:spcAft>
                <a:spcPts val="0"/>
              </a:spcAft>
              <a:buNone/>
            </a:pPr>
            <a:r>
              <a:rPr lang="en-US" sz="1100">
                <a:solidFill>
                  <a:schemeClr val="dk2"/>
                </a:solidFill>
                <a:latin typeface="Crimson Pro Medium"/>
                <a:ea typeface="Crimson Pro Medium"/>
                <a:cs typeface="Crimson Pro Medium"/>
                <a:sym typeface="Crimson Pro Medium"/>
              </a:rPr>
              <a:t>Adding a patient </a:t>
            </a:r>
            <a:endParaRPr sz="1100">
              <a:solidFill>
                <a:schemeClr val="dk2"/>
              </a:solidFill>
              <a:latin typeface="Crimson Pro Medium"/>
              <a:ea typeface="Crimson Pro Medium"/>
              <a:cs typeface="Crimson Pro Medium"/>
              <a:sym typeface="Crimson Pro Medium"/>
            </a:endParaRPr>
          </a:p>
        </p:txBody>
      </p:sp>
      <p:cxnSp>
        <p:nvCxnSpPr>
          <p:cNvPr id="445" name="Google Shape;445;p52"/>
          <p:cNvCxnSpPr/>
          <p:nvPr/>
        </p:nvCxnSpPr>
        <p:spPr>
          <a:xfrm>
            <a:off x="337800" y="812975"/>
            <a:ext cx="569700" cy="0"/>
          </a:xfrm>
          <a:prstGeom prst="straightConnector1">
            <a:avLst/>
          </a:prstGeom>
          <a:noFill/>
          <a:ln cap="flat" cmpd="sng" w="38100">
            <a:solidFill>
              <a:schemeClr val="dk2"/>
            </a:solidFill>
            <a:prstDash val="solid"/>
            <a:round/>
            <a:headEnd len="med" w="med" type="none"/>
            <a:tailEnd len="med" w="med" type="none"/>
          </a:ln>
        </p:spPr>
      </p:cxnSp>
      <p:pic>
        <p:nvPicPr>
          <p:cNvPr id="446" name="Google Shape;446;p52"/>
          <p:cNvPicPr preferRelativeResize="0"/>
          <p:nvPr/>
        </p:nvPicPr>
        <p:blipFill>
          <a:blip r:embed="rId3">
            <a:alphaModFix/>
          </a:blip>
          <a:stretch>
            <a:fillRect/>
          </a:stretch>
        </p:blipFill>
        <p:spPr>
          <a:xfrm>
            <a:off x="1950450" y="1008774"/>
            <a:ext cx="6586123" cy="3025825"/>
          </a:xfrm>
          <a:prstGeom prst="rect">
            <a:avLst/>
          </a:prstGeom>
          <a:noFill/>
          <a:ln>
            <a:noFill/>
          </a:ln>
        </p:spPr>
      </p:pic>
      <p:sp>
        <p:nvSpPr>
          <p:cNvPr id="447" name="Google Shape;447;p52"/>
          <p:cNvSpPr/>
          <p:nvPr/>
        </p:nvSpPr>
        <p:spPr>
          <a:xfrm>
            <a:off x="8291200" y="1322175"/>
            <a:ext cx="791100" cy="354000"/>
          </a:xfrm>
          <a:prstGeom prst="leftArrow">
            <a:avLst>
              <a:gd fmla="val 50000" name="adj1"/>
              <a:gd fmla="val 75600" name="adj2"/>
            </a:avLst>
          </a:prstGeom>
          <a:solidFill>
            <a:schemeClr val="dk2"/>
          </a:solidFill>
          <a:ln>
            <a:noFill/>
          </a:ln>
          <a:effectLst>
            <a:outerShdw blurRad="57150" rotWithShape="0" algn="bl" dir="5400000" dist="28575">
              <a:srgbClr val="19143E">
                <a:alpha val="16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52"/>
          <p:cNvSpPr txBox="1"/>
          <p:nvPr/>
        </p:nvSpPr>
        <p:spPr>
          <a:xfrm>
            <a:off x="201525" y="1254350"/>
            <a:ext cx="1676700" cy="2920200"/>
          </a:xfrm>
          <a:prstGeom prst="rect">
            <a:avLst/>
          </a:prstGeom>
          <a:noFill/>
          <a:ln>
            <a:noFill/>
          </a:ln>
        </p:spPr>
        <p:txBody>
          <a:bodyPr anchorCtr="0" anchor="t" bIns="0" lIns="0" spcFirstLastPara="1" rIns="0" wrap="square" tIns="45700">
            <a:noAutofit/>
          </a:bodyPr>
          <a:lstStyle/>
          <a:p>
            <a:pPr indent="0" lvl="0" marL="0" rtl="0" algn="l">
              <a:spcBef>
                <a:spcPts val="280"/>
              </a:spcBef>
              <a:spcAft>
                <a:spcPts val="0"/>
              </a:spcAft>
              <a:buNone/>
            </a:pPr>
            <a:r>
              <a:rPr lang="en-US">
                <a:solidFill>
                  <a:srgbClr val="19143E"/>
                </a:solidFill>
                <a:latin typeface="Hind Siliguri"/>
                <a:ea typeface="Hind Siliguri"/>
                <a:cs typeface="Hind Siliguri"/>
                <a:sym typeface="Hind Siliguri"/>
              </a:rPr>
              <a:t>Selecting the “Add Patient” link will initiate the process for adding a new patient.</a:t>
            </a:r>
            <a:endParaRPr>
              <a:solidFill>
                <a:srgbClr val="19143E"/>
              </a:solidFill>
              <a:latin typeface="Hind Siliguri"/>
              <a:ea typeface="Hind Siliguri"/>
              <a:cs typeface="Hind Siliguri"/>
              <a:sym typeface="Hind Siliguri"/>
            </a:endParaRPr>
          </a:p>
          <a:p>
            <a:pPr indent="0" lvl="0" marL="0" rtl="0" algn="l">
              <a:spcBef>
                <a:spcPts val="280"/>
              </a:spcBef>
              <a:spcAft>
                <a:spcPts val="0"/>
              </a:spcAft>
              <a:buNone/>
            </a:pPr>
            <a:r>
              <a:t/>
            </a:r>
            <a:endParaRPr>
              <a:solidFill>
                <a:srgbClr val="19143E"/>
              </a:solidFill>
              <a:latin typeface="Hind Siliguri"/>
              <a:ea typeface="Hind Siliguri"/>
              <a:cs typeface="Hind Siliguri"/>
              <a:sym typeface="Hind Siliguri"/>
            </a:endParaRPr>
          </a:p>
          <a:p>
            <a:pPr indent="0" lvl="0" marL="0" rtl="0" algn="l">
              <a:spcBef>
                <a:spcPts val="280"/>
              </a:spcBef>
              <a:spcAft>
                <a:spcPts val="0"/>
              </a:spcAft>
              <a:buNone/>
            </a:pPr>
            <a:r>
              <a:rPr lang="en-US">
                <a:solidFill>
                  <a:srgbClr val="19143E"/>
                </a:solidFill>
                <a:latin typeface="Hind Siliguri"/>
                <a:ea typeface="Hind Siliguri"/>
                <a:cs typeface="Hind Siliguri"/>
                <a:sym typeface="Hind Siliguri"/>
              </a:rPr>
              <a:t>This will </a:t>
            </a:r>
            <a:r>
              <a:rPr b="1" lang="en-US">
                <a:solidFill>
                  <a:srgbClr val="19143E"/>
                </a:solidFill>
                <a:latin typeface="Hind Siliguri"/>
                <a:ea typeface="Hind Siliguri"/>
                <a:cs typeface="Hind Siliguri"/>
                <a:sym typeface="Hind Siliguri"/>
              </a:rPr>
              <a:t>not</a:t>
            </a:r>
            <a:r>
              <a:rPr lang="en-US">
                <a:solidFill>
                  <a:srgbClr val="19143E"/>
                </a:solidFill>
                <a:latin typeface="Hind Siliguri"/>
                <a:ea typeface="Hind Siliguri"/>
                <a:cs typeface="Hind Siliguri"/>
                <a:sym typeface="Hind Siliguri"/>
              </a:rPr>
              <a:t> pull from scheduled appointments.</a:t>
            </a:r>
            <a:endParaRPr>
              <a:solidFill>
                <a:srgbClr val="19143E"/>
              </a:solidFill>
              <a:latin typeface="Hind Siliguri"/>
              <a:ea typeface="Hind Siliguri"/>
              <a:cs typeface="Hind Siliguri"/>
              <a:sym typeface="Hind Siligu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53"/>
          <p:cNvSpPr txBox="1"/>
          <p:nvPr>
            <p:ph idx="12" type="sldNum"/>
          </p:nvPr>
        </p:nvSpPr>
        <p:spPr>
          <a:xfrm>
            <a:off x="8432800" y="4724400"/>
            <a:ext cx="254100" cy="1557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455" name="Google Shape;455;p53"/>
          <p:cNvSpPr txBox="1"/>
          <p:nvPr/>
        </p:nvSpPr>
        <p:spPr>
          <a:xfrm>
            <a:off x="337800" y="411425"/>
            <a:ext cx="8349000" cy="4290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None/>
            </a:pPr>
            <a:r>
              <a:rPr b="1" lang="en-US" sz="2400">
                <a:solidFill>
                  <a:srgbClr val="19143E"/>
                </a:solidFill>
                <a:latin typeface="Hind Siliguri"/>
                <a:ea typeface="Hind Siliguri"/>
                <a:cs typeface="Hind Siliguri"/>
                <a:sym typeface="Hind Siliguri"/>
              </a:rPr>
              <a:t>Adding a patient: </a:t>
            </a:r>
            <a:r>
              <a:rPr lang="en-US" sz="2400">
                <a:solidFill>
                  <a:srgbClr val="19143E"/>
                </a:solidFill>
                <a:latin typeface="Hind Siliguri"/>
                <a:ea typeface="Hind Siliguri"/>
                <a:cs typeface="Hind Siliguri"/>
                <a:sym typeface="Hind Siliguri"/>
              </a:rPr>
              <a:t>provide vaccination history</a:t>
            </a:r>
            <a:endParaRPr sz="2400">
              <a:solidFill>
                <a:srgbClr val="19143E"/>
              </a:solidFill>
              <a:latin typeface="Hind Siliguri"/>
              <a:ea typeface="Hind Siliguri"/>
              <a:cs typeface="Hind Siliguri"/>
              <a:sym typeface="Hind Siliguri"/>
            </a:endParaRPr>
          </a:p>
        </p:txBody>
      </p:sp>
      <p:sp>
        <p:nvSpPr>
          <p:cNvPr id="456" name="Google Shape;456;p53"/>
          <p:cNvSpPr txBox="1"/>
          <p:nvPr/>
        </p:nvSpPr>
        <p:spPr>
          <a:xfrm>
            <a:off x="337800" y="76200"/>
            <a:ext cx="3000000" cy="354000"/>
          </a:xfrm>
          <a:prstGeom prst="rect">
            <a:avLst/>
          </a:prstGeom>
          <a:noFill/>
          <a:ln>
            <a:noFill/>
          </a:ln>
        </p:spPr>
        <p:txBody>
          <a:bodyPr anchorCtr="0" anchor="t" bIns="91425" lIns="0" spcFirstLastPara="1" rIns="91425" wrap="square" tIns="91425">
            <a:spAutoFit/>
          </a:bodyPr>
          <a:lstStyle/>
          <a:p>
            <a:pPr indent="0" lvl="0" marL="0" rtl="0" algn="l">
              <a:lnSpc>
                <a:spcPct val="200000"/>
              </a:lnSpc>
              <a:spcBef>
                <a:spcPts val="0"/>
              </a:spcBef>
              <a:spcAft>
                <a:spcPts val="0"/>
              </a:spcAft>
              <a:buNone/>
            </a:pPr>
            <a:r>
              <a:rPr lang="en-US" sz="1100">
                <a:solidFill>
                  <a:schemeClr val="dk2"/>
                </a:solidFill>
                <a:latin typeface="Crimson Pro Medium"/>
                <a:ea typeface="Crimson Pro Medium"/>
                <a:cs typeface="Crimson Pro Medium"/>
                <a:sym typeface="Crimson Pro Medium"/>
              </a:rPr>
              <a:t>Adding a patient </a:t>
            </a:r>
            <a:endParaRPr sz="1100">
              <a:solidFill>
                <a:schemeClr val="dk2"/>
              </a:solidFill>
              <a:latin typeface="Crimson Pro Medium"/>
              <a:ea typeface="Crimson Pro Medium"/>
              <a:cs typeface="Crimson Pro Medium"/>
              <a:sym typeface="Crimson Pro Medium"/>
            </a:endParaRPr>
          </a:p>
        </p:txBody>
      </p:sp>
      <p:cxnSp>
        <p:nvCxnSpPr>
          <p:cNvPr id="457" name="Google Shape;457;p53"/>
          <p:cNvCxnSpPr/>
          <p:nvPr/>
        </p:nvCxnSpPr>
        <p:spPr>
          <a:xfrm>
            <a:off x="337800" y="812975"/>
            <a:ext cx="569700" cy="0"/>
          </a:xfrm>
          <a:prstGeom prst="straightConnector1">
            <a:avLst/>
          </a:prstGeom>
          <a:noFill/>
          <a:ln cap="flat" cmpd="sng" w="38100">
            <a:solidFill>
              <a:schemeClr val="dk2"/>
            </a:solidFill>
            <a:prstDash val="solid"/>
            <a:round/>
            <a:headEnd len="med" w="med" type="none"/>
            <a:tailEnd len="med" w="med" type="none"/>
          </a:ln>
        </p:spPr>
      </p:cxnSp>
      <p:pic>
        <p:nvPicPr>
          <p:cNvPr id="458" name="Google Shape;458;p53"/>
          <p:cNvPicPr preferRelativeResize="0"/>
          <p:nvPr/>
        </p:nvPicPr>
        <p:blipFill>
          <a:blip r:embed="rId3">
            <a:alphaModFix/>
          </a:blip>
          <a:stretch>
            <a:fillRect/>
          </a:stretch>
        </p:blipFill>
        <p:spPr>
          <a:xfrm>
            <a:off x="3815776" y="1090532"/>
            <a:ext cx="4878951" cy="5501393"/>
          </a:xfrm>
          <a:prstGeom prst="rect">
            <a:avLst/>
          </a:prstGeom>
          <a:noFill/>
          <a:ln>
            <a:noFill/>
          </a:ln>
          <a:effectLst>
            <a:outerShdw blurRad="57150" rotWithShape="0" algn="bl" dir="5400000" dist="19050">
              <a:srgbClr val="000000">
                <a:alpha val="50000"/>
              </a:srgbClr>
            </a:outerShdw>
          </a:effectLst>
        </p:spPr>
      </p:pic>
      <p:sp>
        <p:nvSpPr>
          <p:cNvPr id="459" name="Google Shape;459;p53"/>
          <p:cNvSpPr txBox="1"/>
          <p:nvPr/>
        </p:nvSpPr>
        <p:spPr>
          <a:xfrm>
            <a:off x="486900" y="1395325"/>
            <a:ext cx="2446500" cy="3236100"/>
          </a:xfrm>
          <a:prstGeom prst="rect">
            <a:avLst/>
          </a:prstGeom>
          <a:noFill/>
          <a:ln>
            <a:noFill/>
          </a:ln>
        </p:spPr>
        <p:txBody>
          <a:bodyPr anchorCtr="0" anchor="t" bIns="0" lIns="0" spcFirstLastPara="1" rIns="0" wrap="square" tIns="45700">
            <a:noAutofit/>
          </a:bodyPr>
          <a:lstStyle/>
          <a:p>
            <a:pPr indent="0" lvl="0" marL="0" rtl="0" algn="l">
              <a:lnSpc>
                <a:spcPct val="115000"/>
              </a:lnSpc>
              <a:spcBef>
                <a:spcPts val="280"/>
              </a:spcBef>
              <a:spcAft>
                <a:spcPts val="0"/>
              </a:spcAft>
              <a:buNone/>
            </a:pPr>
            <a:r>
              <a:rPr lang="en-US">
                <a:solidFill>
                  <a:srgbClr val="19143E"/>
                </a:solidFill>
                <a:latin typeface="Hind Siliguri"/>
                <a:ea typeface="Hind Siliguri"/>
                <a:cs typeface="Hind Siliguri"/>
                <a:sym typeface="Hind Siliguri"/>
              </a:rPr>
              <a:t>If patient has had a </a:t>
            </a:r>
            <a:r>
              <a:rPr b="1" lang="en-US">
                <a:solidFill>
                  <a:srgbClr val="19143E"/>
                </a:solidFill>
                <a:latin typeface="Hind Siliguri"/>
                <a:ea typeface="Hind Siliguri"/>
                <a:cs typeface="Hind Siliguri"/>
                <a:sym typeface="Hind Siliguri"/>
              </a:rPr>
              <a:t>previous vaccination</a:t>
            </a:r>
            <a:r>
              <a:rPr lang="en-US">
                <a:solidFill>
                  <a:srgbClr val="19143E"/>
                </a:solidFill>
                <a:latin typeface="Hind Siliguri"/>
                <a:ea typeface="Hind Siliguri"/>
                <a:cs typeface="Hind Siliguri"/>
                <a:sym typeface="Hind Siliguri"/>
              </a:rPr>
              <a:t>, ask them for the manufacturer and dose.</a:t>
            </a:r>
            <a:endParaRPr>
              <a:solidFill>
                <a:srgbClr val="19143E"/>
              </a:solidFill>
              <a:latin typeface="Hind Siliguri"/>
              <a:ea typeface="Hind Siliguri"/>
              <a:cs typeface="Hind Siliguri"/>
              <a:sym typeface="Hind Siliguri"/>
            </a:endParaRPr>
          </a:p>
          <a:p>
            <a:pPr indent="0" lvl="0" marL="0" rtl="0" algn="l">
              <a:lnSpc>
                <a:spcPct val="115000"/>
              </a:lnSpc>
              <a:spcBef>
                <a:spcPts val="280"/>
              </a:spcBef>
              <a:spcAft>
                <a:spcPts val="0"/>
              </a:spcAft>
              <a:buNone/>
            </a:pPr>
            <a:r>
              <a:t/>
            </a:r>
            <a:endParaRPr sz="1200">
              <a:solidFill>
                <a:srgbClr val="19143E"/>
              </a:solidFill>
              <a:latin typeface="Hind Siliguri"/>
              <a:ea typeface="Hind Siliguri"/>
              <a:cs typeface="Hind Siliguri"/>
              <a:sym typeface="Hind Siliguri"/>
            </a:endParaRPr>
          </a:p>
          <a:p>
            <a:pPr indent="0" lvl="0" marL="0" rtl="0" algn="l">
              <a:lnSpc>
                <a:spcPct val="115000"/>
              </a:lnSpc>
              <a:spcBef>
                <a:spcPts val="280"/>
              </a:spcBef>
              <a:spcAft>
                <a:spcPts val="0"/>
              </a:spcAft>
              <a:buNone/>
            </a:pPr>
            <a:r>
              <a:rPr b="1" lang="en-US" sz="1200">
                <a:solidFill>
                  <a:srgbClr val="19143E"/>
                </a:solidFill>
                <a:latin typeface="Hind Siliguri"/>
                <a:ea typeface="Hind Siliguri"/>
                <a:cs typeface="Hind Siliguri"/>
                <a:sym typeface="Hind Siliguri"/>
              </a:rPr>
              <a:t>If any of the following are true, stop adding the patient:</a:t>
            </a:r>
            <a:endParaRPr b="1" sz="1200">
              <a:solidFill>
                <a:srgbClr val="19143E"/>
              </a:solidFill>
              <a:latin typeface="Hind Siliguri"/>
              <a:ea typeface="Hind Siliguri"/>
              <a:cs typeface="Hind Siliguri"/>
              <a:sym typeface="Hind Siliguri"/>
            </a:endParaRPr>
          </a:p>
          <a:p>
            <a:pPr indent="-304800" lvl="0" marL="457200" rtl="0" algn="l">
              <a:lnSpc>
                <a:spcPct val="115000"/>
              </a:lnSpc>
              <a:spcBef>
                <a:spcPts val="280"/>
              </a:spcBef>
              <a:spcAft>
                <a:spcPts val="0"/>
              </a:spcAft>
              <a:buClr>
                <a:srgbClr val="19143E"/>
              </a:buClr>
              <a:buSzPts val="1200"/>
              <a:buFont typeface="Hind Siliguri"/>
              <a:buChar char="●"/>
            </a:pPr>
            <a:r>
              <a:rPr lang="en-US" sz="1200">
                <a:solidFill>
                  <a:srgbClr val="19143E"/>
                </a:solidFill>
                <a:latin typeface="Hind Siliguri"/>
                <a:ea typeface="Hind Siliguri"/>
                <a:cs typeface="Hind Siliguri"/>
                <a:sym typeface="Hind Siliguri"/>
              </a:rPr>
              <a:t>If the site doesn’t have the appropriate manufacturer</a:t>
            </a:r>
            <a:endParaRPr sz="1200">
              <a:solidFill>
                <a:srgbClr val="19143E"/>
              </a:solidFill>
              <a:latin typeface="Hind Siliguri"/>
              <a:ea typeface="Hind Siliguri"/>
              <a:cs typeface="Hind Siliguri"/>
              <a:sym typeface="Hind Siliguri"/>
            </a:endParaRPr>
          </a:p>
          <a:p>
            <a:pPr indent="-304800" lvl="0" marL="457200" rtl="0" algn="l">
              <a:lnSpc>
                <a:spcPct val="115000"/>
              </a:lnSpc>
              <a:spcBef>
                <a:spcPts val="0"/>
              </a:spcBef>
              <a:spcAft>
                <a:spcPts val="0"/>
              </a:spcAft>
              <a:buClr>
                <a:srgbClr val="19143E"/>
              </a:buClr>
              <a:buSzPts val="1200"/>
              <a:buFont typeface="Hind Siliguri"/>
              <a:buChar char="●"/>
            </a:pPr>
            <a:r>
              <a:rPr lang="en-US" sz="1200">
                <a:solidFill>
                  <a:srgbClr val="19143E"/>
                </a:solidFill>
                <a:latin typeface="Hind Siliguri"/>
                <a:ea typeface="Hind Siliguri"/>
                <a:cs typeface="Hind Siliguri"/>
                <a:sym typeface="Hind Siliguri"/>
              </a:rPr>
              <a:t>If it hasn’t been the appropriate number of days since their first dose.</a:t>
            </a:r>
            <a:endParaRPr>
              <a:solidFill>
                <a:srgbClr val="19143E"/>
              </a:solidFill>
              <a:latin typeface="Hind Siliguri"/>
              <a:ea typeface="Hind Siliguri"/>
              <a:cs typeface="Hind Siliguri"/>
              <a:sym typeface="Hind Siliguri"/>
            </a:endParaRPr>
          </a:p>
        </p:txBody>
      </p:sp>
      <p:cxnSp>
        <p:nvCxnSpPr>
          <p:cNvPr id="460" name="Google Shape;460;p53"/>
          <p:cNvCxnSpPr/>
          <p:nvPr/>
        </p:nvCxnSpPr>
        <p:spPr>
          <a:xfrm>
            <a:off x="2843825" y="1760975"/>
            <a:ext cx="2012700" cy="1553100"/>
          </a:xfrm>
          <a:prstGeom prst="straightConnector1">
            <a:avLst/>
          </a:prstGeom>
          <a:noFill/>
          <a:ln cap="flat" cmpd="sng" w="9525">
            <a:solidFill>
              <a:srgbClr val="1E87FF"/>
            </a:solidFill>
            <a:prstDash val="solid"/>
            <a:round/>
            <a:headEnd len="med" w="med" type="none"/>
            <a:tailEnd len="med" w="med" type="triangle"/>
          </a:ln>
        </p:spPr>
      </p:cxnSp>
      <p:sp>
        <p:nvSpPr>
          <p:cNvPr id="461" name="Google Shape;461;p53"/>
          <p:cNvSpPr/>
          <p:nvPr/>
        </p:nvSpPr>
        <p:spPr>
          <a:xfrm>
            <a:off x="4961550" y="3096300"/>
            <a:ext cx="2418300" cy="1720200"/>
          </a:xfrm>
          <a:prstGeom prst="roundRect">
            <a:avLst>
              <a:gd fmla="val 7296" name="adj"/>
            </a:avLst>
          </a:prstGeom>
          <a:noFill/>
          <a:ln cap="flat" cmpd="sng" w="9525">
            <a:solidFill>
              <a:srgbClr val="1E87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lor General Use">
  <a:themeElements>
    <a:clrScheme name="Color Brand 8 1">
      <a:dk1>
        <a:srgbClr val="19143E"/>
      </a:dk1>
      <a:lt1>
        <a:srgbClr val="FFFFFF"/>
      </a:lt1>
      <a:dk2>
        <a:srgbClr val="1E87FF"/>
      </a:dk2>
      <a:lt2>
        <a:srgbClr val="93A5BF"/>
      </a:lt2>
      <a:accent1>
        <a:srgbClr val="0500D0"/>
      </a:accent1>
      <a:accent2>
        <a:srgbClr val="00A9A7"/>
      </a:accent2>
      <a:accent3>
        <a:srgbClr val="6AE5CB"/>
      </a:accent3>
      <a:accent4>
        <a:srgbClr val="FACC79"/>
      </a:accent4>
      <a:accent5>
        <a:srgbClr val="FA9D8A"/>
      </a:accent5>
      <a:accent6>
        <a:srgbClr val="6F14E1"/>
      </a:accent6>
      <a:hlink>
        <a:srgbClr val="E84870"/>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