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3"/>
  </p:notesMasterIdLst>
  <p:sldIdLst>
    <p:sldId id="292" r:id="rId5"/>
    <p:sldId id="263" r:id="rId6"/>
    <p:sldId id="293" r:id="rId7"/>
    <p:sldId id="296" r:id="rId8"/>
    <p:sldId id="297" r:id="rId9"/>
    <p:sldId id="298" r:id="rId10"/>
    <p:sldId id="302" r:id="rId11"/>
    <p:sldId id="30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CB7E4A9-1926-4A1C-8CB2-A426B2DC2AAE}">
          <p14:sldIdLst>
            <p14:sldId id="292"/>
            <p14:sldId id="263"/>
          </p14:sldIdLst>
        </p14:section>
        <p14:section name="Facebook" id="{F2B32BE1-023B-498B-A04C-6007B68DCB95}">
          <p14:sldIdLst>
            <p14:sldId id="293"/>
            <p14:sldId id="296"/>
          </p14:sldIdLst>
        </p14:section>
        <p14:section name="LinkedIn" id="{1F3AD37D-FB76-4C1F-BCFA-77B4B1B27627}">
          <p14:sldIdLst>
            <p14:sldId id="297"/>
            <p14:sldId id="298"/>
          </p14:sldIdLst>
        </p14:section>
        <p14:section name="Twitter" id="{17892B8E-206F-42C0-9EE2-B33B1ACBA6CD}">
          <p14:sldIdLst>
            <p14:sldId id="302"/>
            <p14:sldId id="30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anna Sanchez" initials="JS" lastIdx="9" clrIdx="0">
    <p:extLst>
      <p:ext uri="{19B8F6BF-5375-455C-9EA6-DF929625EA0E}">
        <p15:presenceInfo xmlns:p15="http://schemas.microsoft.com/office/powerpoint/2012/main" userId="Johanna Sanchez" providerId="None"/>
      </p:ext>
    </p:extLst>
  </p:cmAuthor>
  <p:cmAuthor id="2" name="Julie Elmuccio" initials="JE" lastIdx="6" clrIdx="1">
    <p:extLst>
      <p:ext uri="{19B8F6BF-5375-455C-9EA6-DF929625EA0E}">
        <p15:presenceInfo xmlns:p15="http://schemas.microsoft.com/office/powerpoint/2012/main" userId="S-1-5-21-2127521184-1604012920-1887927527-920085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284A"/>
    <a:srgbClr val="00A785"/>
    <a:srgbClr val="505050"/>
    <a:srgbClr val="0078D4"/>
    <a:srgbClr val="5855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9" d="100"/>
          <a:sy n="89" d="100"/>
        </p:scale>
        <p:origin x="844" y="52"/>
      </p:cViewPr>
      <p:guideLst>
        <p:guide orient="horz" pos="2160"/>
        <p:guide pos="3840"/>
      </p:guideLst>
    </p:cSldViewPr>
  </p:slideViewPr>
  <p:notesTextViewPr>
    <p:cViewPr>
      <p:scale>
        <a:sx n="1" d="1"/>
        <a:sy n="1" d="1"/>
      </p:scale>
      <p:origin x="0" y="0"/>
    </p:cViewPr>
  </p:notesTextViewPr>
  <p:notesViewPr>
    <p:cSldViewPr snapToGrid="0">
      <p:cViewPr varScale="1">
        <p:scale>
          <a:sx n="104" d="100"/>
          <a:sy n="104" d="100"/>
        </p:scale>
        <p:origin x="2622" y="11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CE9D87-8B37-4A60-94CA-49979D1829BB}" type="datetimeFigureOut">
              <a:rPr lang="en-US" smtClean="0"/>
              <a:t>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816AF1-4644-4426-A29B-6F427DE01C4E}" type="slidenum">
              <a:rPr lang="en-US" smtClean="0"/>
              <a:t>‹#›</a:t>
            </a:fld>
            <a:endParaRPr lang="en-US"/>
          </a:p>
        </p:txBody>
      </p:sp>
    </p:spTree>
    <p:extLst>
      <p:ext uri="{BB962C8B-B14F-4D97-AF65-F5344CB8AC3E}">
        <p14:creationId xmlns:p14="http://schemas.microsoft.com/office/powerpoint/2010/main" val="1219635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3071A7-CA35-4761-BBA6-D11AC904E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9032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816AF1-4644-4426-A29B-6F427DE01C4E}" type="slidenum">
              <a:rPr lang="en-US" smtClean="0"/>
              <a:t>2</a:t>
            </a:fld>
            <a:endParaRPr lang="en-US"/>
          </a:p>
        </p:txBody>
      </p:sp>
    </p:spTree>
    <p:extLst>
      <p:ext uri="{BB962C8B-B14F-4D97-AF65-F5344CB8AC3E}">
        <p14:creationId xmlns:p14="http://schemas.microsoft.com/office/powerpoint/2010/main" val="1909928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3071A7-CA35-4761-BBA6-D11AC904E849}" type="slidenum">
              <a:rPr lang="en-US" smtClean="0"/>
              <a:t>3</a:t>
            </a:fld>
            <a:endParaRPr lang="en-US"/>
          </a:p>
        </p:txBody>
      </p:sp>
    </p:spTree>
    <p:extLst>
      <p:ext uri="{BB962C8B-B14F-4D97-AF65-F5344CB8AC3E}">
        <p14:creationId xmlns:p14="http://schemas.microsoft.com/office/powerpoint/2010/main" val="3194973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3071A7-CA35-4761-BBA6-D11AC904E849}" type="slidenum">
              <a:rPr lang="en-US" smtClean="0"/>
              <a:t>4</a:t>
            </a:fld>
            <a:endParaRPr lang="en-US"/>
          </a:p>
        </p:txBody>
      </p:sp>
    </p:spTree>
    <p:extLst>
      <p:ext uri="{BB962C8B-B14F-4D97-AF65-F5344CB8AC3E}">
        <p14:creationId xmlns:p14="http://schemas.microsoft.com/office/powerpoint/2010/main" val="13579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3071A7-CA35-4761-BBA6-D11AC904E849}" type="slidenum">
              <a:rPr lang="en-US" smtClean="0"/>
              <a:t>5</a:t>
            </a:fld>
            <a:endParaRPr lang="en-US"/>
          </a:p>
        </p:txBody>
      </p:sp>
    </p:spTree>
    <p:extLst>
      <p:ext uri="{BB962C8B-B14F-4D97-AF65-F5344CB8AC3E}">
        <p14:creationId xmlns:p14="http://schemas.microsoft.com/office/powerpoint/2010/main" val="2507111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3071A7-CA35-4761-BBA6-D11AC904E849}" type="slidenum">
              <a:rPr lang="en-US" smtClean="0"/>
              <a:t>6</a:t>
            </a:fld>
            <a:endParaRPr lang="en-US"/>
          </a:p>
        </p:txBody>
      </p:sp>
    </p:spTree>
    <p:extLst>
      <p:ext uri="{BB962C8B-B14F-4D97-AF65-F5344CB8AC3E}">
        <p14:creationId xmlns:p14="http://schemas.microsoft.com/office/powerpoint/2010/main" val="6091722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3071A7-CA35-4761-BBA6-D11AC904E849}" type="slidenum">
              <a:rPr lang="en-US" smtClean="0"/>
              <a:t>7</a:t>
            </a:fld>
            <a:endParaRPr lang="en-US"/>
          </a:p>
        </p:txBody>
      </p:sp>
    </p:spTree>
    <p:extLst>
      <p:ext uri="{BB962C8B-B14F-4D97-AF65-F5344CB8AC3E}">
        <p14:creationId xmlns:p14="http://schemas.microsoft.com/office/powerpoint/2010/main" val="32086917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3071A7-CA35-4761-BBA6-D11AC904E849}" type="slidenum">
              <a:rPr lang="en-US" smtClean="0"/>
              <a:t>8</a:t>
            </a:fld>
            <a:endParaRPr lang="en-US"/>
          </a:p>
        </p:txBody>
      </p:sp>
    </p:spTree>
    <p:extLst>
      <p:ext uri="{BB962C8B-B14F-4D97-AF65-F5344CB8AC3E}">
        <p14:creationId xmlns:p14="http://schemas.microsoft.com/office/powerpoint/2010/main" val="37578424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hite">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29544" y="3029995"/>
            <a:ext cx="9401560" cy="1793104"/>
          </a:xfrm>
          <a:noFill/>
        </p:spPr>
        <p:txBody>
          <a:bodyPr lIns="0" tIns="0" rIns="0" bIns="182880" anchor="b" anchorCtr="0"/>
          <a:lstStyle>
            <a:lvl1pPr>
              <a:defRPr sz="5294" strike="noStrike" spc="-147" baseline="0">
                <a:solidFill>
                  <a:srgbClr val="000000"/>
                </a:solidFill>
              </a:defRPr>
            </a:lvl1pPr>
          </a:lstStyle>
          <a:p>
            <a:r>
              <a:rPr lang="en-US" dirty="0"/>
              <a:t>Password Boss Business</a:t>
            </a:r>
            <a:br>
              <a:rPr lang="en-US" dirty="0"/>
            </a:br>
            <a:r>
              <a:rPr lang="en-US" dirty="0"/>
              <a:t>title or event name</a:t>
            </a:r>
          </a:p>
        </p:txBody>
      </p:sp>
      <p:sp>
        <p:nvSpPr>
          <p:cNvPr id="5" name="Text Placeholder 4"/>
          <p:cNvSpPr>
            <a:spLocks noGrp="1"/>
          </p:cNvSpPr>
          <p:nvPr>
            <p:ph type="body" sz="quarter" idx="12" hasCustomPrompt="1"/>
          </p:nvPr>
        </p:nvSpPr>
        <p:spPr>
          <a:xfrm>
            <a:off x="426426" y="4838790"/>
            <a:ext cx="9401560" cy="945435"/>
          </a:xfrm>
          <a:noFill/>
        </p:spPr>
        <p:txBody>
          <a:bodyPr lIns="0" tIns="0" rIns="0" bIns="0">
            <a:noAutofit/>
          </a:bodyPr>
          <a:lstStyle>
            <a:lvl1pPr marL="0" indent="0">
              <a:lnSpc>
                <a:spcPct val="100000"/>
              </a:lnSpc>
              <a:spcBef>
                <a:spcPts val="0"/>
              </a:spcBef>
              <a:buNone/>
              <a:defRPr sz="1568" spc="0" baseline="0">
                <a:solidFill>
                  <a:srgbClr val="000000"/>
                </a:solidFill>
                <a:latin typeface="+mn-lt"/>
              </a:defRPr>
            </a:lvl1pPr>
          </a:lstStyle>
          <a:p>
            <a:pPr lvl="0"/>
            <a:r>
              <a:rPr lang="en-US"/>
              <a:t>Author name</a:t>
            </a:r>
          </a:p>
          <a:p>
            <a:pPr lvl="0"/>
            <a:r>
              <a:rPr lang="en-US"/>
              <a:t>Date</a:t>
            </a:r>
          </a:p>
        </p:txBody>
      </p:sp>
      <p:pic>
        <p:nvPicPr>
          <p:cNvPr id="7" name="Picture 6">
            <a:extLst>
              <a:ext uri="{FF2B5EF4-FFF2-40B4-BE49-F238E27FC236}">
                <a16:creationId xmlns:a16="http://schemas.microsoft.com/office/drawing/2014/main" id="{8892E8AC-4B2B-413C-8178-D3CFE2968D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6426" y="437137"/>
            <a:ext cx="1983399" cy="333964"/>
          </a:xfrm>
          <a:prstGeom prst="rect">
            <a:avLst/>
          </a:prstGeom>
        </p:spPr>
      </p:pic>
    </p:spTree>
    <p:extLst>
      <p:ext uri="{BB962C8B-B14F-4D97-AF65-F5344CB8AC3E}">
        <p14:creationId xmlns:p14="http://schemas.microsoft.com/office/powerpoint/2010/main" val="251326665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Photo layout 2">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426424" y="2135538"/>
            <a:ext cx="5781629" cy="705771"/>
          </a:xfrm>
        </p:spPr>
        <p:txBody>
          <a:bodyPr lIns="0" tIns="0" rIns="0" bIns="0"/>
          <a:lstStyle>
            <a:lvl1pPr marL="0" indent="0">
              <a:lnSpc>
                <a:spcPct val="100000"/>
              </a:lnSpc>
              <a:spcBef>
                <a:spcPts val="0"/>
              </a:spcBef>
              <a:spcAft>
                <a:spcPts val="784"/>
              </a:spcAft>
              <a:buNone/>
              <a:defRPr sz="1568" b="1">
                <a:solidFill>
                  <a:schemeClr val="accent1"/>
                </a:solidFill>
                <a:latin typeface="+mj-lt"/>
              </a:defRPr>
            </a:lvl1pPr>
            <a:lvl2pPr marL="0" marR="0" indent="0" algn="l" defTabSz="914367" rtl="0" eaLnBrk="1" fontAlgn="auto" latinLnBrk="0" hangingPunct="1">
              <a:lnSpc>
                <a:spcPct val="100000"/>
              </a:lnSpc>
              <a:spcBef>
                <a:spcPts val="0"/>
              </a:spcBef>
              <a:spcAft>
                <a:spcPts val="392"/>
              </a:spcAft>
              <a:buClrTx/>
              <a:buSzPct val="90000"/>
              <a:buFont typeface="Arial" panose="020B0604020202020204" pitchFamily="34" charset="0"/>
              <a:buNone/>
              <a:tabLst/>
              <a:defRPr sz="1176">
                <a:solidFill>
                  <a:srgbClr val="000000"/>
                </a:solidFill>
              </a:defRPr>
            </a:lvl2pPr>
            <a:lvl3pPr marL="448193" indent="0">
              <a:buNone/>
              <a:defRPr/>
            </a:lvl3pPr>
            <a:lvl4pPr marL="672290" indent="0">
              <a:buNone/>
              <a:defRPr/>
            </a:lvl4pPr>
            <a:lvl5pPr marL="896386" indent="0">
              <a:buNone/>
              <a:defRPr/>
            </a:lvl5pPr>
          </a:lstStyle>
          <a:p>
            <a:pPr lvl="0"/>
            <a:r>
              <a:rPr lang="en-US"/>
              <a:t>Paragraph title Segoe UI </a:t>
            </a:r>
            <a:r>
              <a:rPr lang="en-US" err="1"/>
              <a:t>Semibold</a:t>
            </a:r>
            <a:r>
              <a:rPr lang="en-US"/>
              <a:t> 16</a:t>
            </a:r>
          </a:p>
          <a:p>
            <a:pPr lvl="1"/>
            <a:r>
              <a:rPr lang="en-US"/>
              <a:t>Body copy Segoe Regular 12.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a:t>
            </a:r>
            <a:r>
              <a:rPr lang="en-US"/>
              <a:t>, </a:t>
            </a:r>
            <a:r>
              <a:rPr lang="en-US" err="1"/>
              <a:t>omnimusdae</a:t>
            </a:r>
            <a:r>
              <a:rPr lang="en-US"/>
              <a:t>. </a:t>
            </a:r>
            <a:r>
              <a:rPr lang="en-US" err="1"/>
              <a:t>Boribus</a:t>
            </a:r>
            <a:r>
              <a:rPr lang="en-US"/>
              <a:t> </a:t>
            </a:r>
            <a:r>
              <a:rPr lang="en-US" err="1"/>
              <a:t>sinctius</a:t>
            </a:r>
            <a:r>
              <a:rPr lang="en-US"/>
              <a:t> </a:t>
            </a:r>
            <a:r>
              <a:rPr lang="en-US" err="1"/>
              <a:t>nimaxime</a:t>
            </a:r>
            <a:r>
              <a:rPr lang="en-US"/>
              <a:t> sit et </a:t>
            </a:r>
            <a:r>
              <a:rPr lang="en-US" err="1"/>
              <a:t>nonsequibus</a:t>
            </a:r>
            <a:r>
              <a:rPr lang="en-US"/>
              <a:t> </a:t>
            </a:r>
            <a:r>
              <a:rPr lang="en-US" err="1"/>
              <a:t>dollendis</a:t>
            </a:r>
            <a:r>
              <a:rPr lang="en-US"/>
              <a:t> as </a:t>
            </a:r>
            <a:r>
              <a:rPr lang="en-US" err="1"/>
              <a:t>autestiat</a:t>
            </a:r>
            <a:r>
              <a:rPr lang="en-US"/>
              <a:t>.</a:t>
            </a:r>
          </a:p>
        </p:txBody>
      </p:sp>
      <p:sp>
        <p:nvSpPr>
          <p:cNvPr id="14" name="Title Placeholder 1">
            <a:extLst>
              <a:ext uri="{FF2B5EF4-FFF2-40B4-BE49-F238E27FC236}">
                <a16:creationId xmlns:a16="http://schemas.microsoft.com/office/drawing/2014/main" id="{54138D0E-FA08-493B-A3B5-1ED81872ADC9}"/>
              </a:ext>
            </a:extLst>
          </p:cNvPr>
          <p:cNvSpPr>
            <a:spLocks noGrp="1"/>
          </p:cNvSpPr>
          <p:nvPr>
            <p:ph type="title" hasCustomPrompt="1"/>
          </p:nvPr>
        </p:nvSpPr>
        <p:spPr>
          <a:xfrm>
            <a:off x="426424" y="440495"/>
            <a:ext cx="11336039" cy="739343"/>
          </a:xfrm>
          <a:prstGeom prst="rect">
            <a:avLst/>
          </a:prstGeom>
        </p:spPr>
        <p:txBody>
          <a:bodyPr vert="horz" wrap="square" lIns="0" tIns="164592" rIns="0" bIns="0" rtlCol="0" anchor="t">
            <a:noAutofit/>
          </a:bodyPr>
          <a:lstStyle>
            <a:lvl1pPr>
              <a:defRPr/>
            </a:lvl1pPr>
          </a:lstStyle>
          <a:p>
            <a:r>
              <a:rPr lang="en-US"/>
              <a:t>Photo layout 2</a:t>
            </a:r>
          </a:p>
        </p:txBody>
      </p:sp>
      <p:sp>
        <p:nvSpPr>
          <p:cNvPr id="16" name="Text Placeholder 3">
            <a:extLst>
              <a:ext uri="{FF2B5EF4-FFF2-40B4-BE49-F238E27FC236}">
                <a16:creationId xmlns:a16="http://schemas.microsoft.com/office/drawing/2014/main" id="{782DD72E-7038-47E2-B612-9BBB8E84C3D7}"/>
              </a:ext>
            </a:extLst>
          </p:cNvPr>
          <p:cNvSpPr>
            <a:spLocks noGrp="1"/>
          </p:cNvSpPr>
          <p:nvPr>
            <p:ph type="body" sz="quarter" idx="17" hasCustomPrompt="1"/>
          </p:nvPr>
        </p:nvSpPr>
        <p:spPr>
          <a:xfrm>
            <a:off x="426423" y="1083831"/>
            <a:ext cx="11339774" cy="298752"/>
          </a:xfrm>
        </p:spPr>
        <p:txBody>
          <a:bodyPr wrap="square" lIns="0" tIns="0" rIns="0" bIns="0">
            <a:spAutoFit/>
          </a:bodyPr>
          <a:lstStyle>
            <a:lvl1pPr marL="0" indent="0">
              <a:lnSpc>
                <a:spcPct val="90000"/>
              </a:lnSpc>
              <a:spcBef>
                <a:spcPts val="0"/>
              </a:spcBef>
              <a:spcAft>
                <a:spcPts val="1274"/>
              </a:spcAft>
              <a:buNone/>
              <a:defRPr sz="2157" b="0" i="0">
                <a:solidFill>
                  <a:srgbClr val="000000"/>
                </a:solidFill>
                <a:latin typeface="+mn-lt"/>
              </a:defRPr>
            </a:lvl1pPr>
            <a:lvl2pPr marL="224097" indent="0">
              <a:lnSpc>
                <a:spcPct val="90000"/>
              </a:lnSpc>
              <a:spcBef>
                <a:spcPts val="0"/>
              </a:spcBef>
              <a:spcAft>
                <a:spcPts val="1274"/>
              </a:spcAft>
              <a:buNone/>
              <a:defRPr sz="1961">
                <a:solidFill>
                  <a:schemeClr val="tx2"/>
                </a:solidFill>
              </a:defRPr>
            </a:lvl2pPr>
            <a:lvl3pPr marL="448193" indent="0">
              <a:spcBef>
                <a:spcPts val="0"/>
              </a:spcBef>
              <a:spcAft>
                <a:spcPts val="1274"/>
              </a:spcAft>
              <a:buNone/>
              <a:defRPr sz="1961"/>
            </a:lvl3pPr>
            <a:lvl4pPr marL="672290" indent="0">
              <a:spcBef>
                <a:spcPts val="0"/>
              </a:spcBef>
              <a:spcAft>
                <a:spcPts val="1274"/>
              </a:spcAft>
              <a:buNone/>
              <a:defRPr sz="1961"/>
            </a:lvl4pPr>
            <a:lvl5pPr marL="896386" indent="0">
              <a:buNone/>
              <a:defRPr/>
            </a:lvl5pPr>
          </a:lstStyle>
          <a:p>
            <a:pPr lvl="0"/>
            <a:r>
              <a:rPr lang="en-US"/>
              <a:t>Subtitle Segoe UI 22pt</a:t>
            </a:r>
          </a:p>
        </p:txBody>
      </p:sp>
    </p:spTree>
    <p:extLst>
      <p:ext uri="{BB962C8B-B14F-4D97-AF65-F5344CB8AC3E}">
        <p14:creationId xmlns:p14="http://schemas.microsoft.com/office/powerpoint/2010/main" val="351376131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evice layout">
    <p:spTree>
      <p:nvGrpSpPr>
        <p:cNvPr id="1" name=""/>
        <p:cNvGrpSpPr/>
        <p:nvPr/>
      </p:nvGrpSpPr>
      <p:grpSpPr>
        <a:xfrm>
          <a:off x="0" y="0"/>
          <a:ext cx="0" cy="0"/>
          <a:chOff x="0" y="0"/>
          <a:chExt cx="0" cy="0"/>
        </a:xfrm>
      </p:grpSpPr>
      <p:sp>
        <p:nvSpPr>
          <p:cNvPr id="3" name="Online Image Placeholder 2">
            <a:extLst>
              <a:ext uri="{FF2B5EF4-FFF2-40B4-BE49-F238E27FC236}">
                <a16:creationId xmlns:a16="http://schemas.microsoft.com/office/drawing/2014/main" id="{562D5679-B66F-A244-9E94-0FFE5F1B6168}"/>
              </a:ext>
            </a:extLst>
          </p:cNvPr>
          <p:cNvSpPr>
            <a:spLocks noGrp="1"/>
          </p:cNvSpPr>
          <p:nvPr>
            <p:ph type="clipArt" sz="quarter" idx="11" hasCustomPrompt="1"/>
          </p:nvPr>
        </p:nvSpPr>
        <p:spPr>
          <a:xfrm>
            <a:off x="5982391" y="2145841"/>
            <a:ext cx="5780073" cy="3756460"/>
          </a:xfrm>
        </p:spPr>
        <p:txBody>
          <a:bodyPr anchor="ctr">
            <a:noAutofit/>
          </a:bodyPr>
          <a:lstStyle>
            <a:lvl1pPr algn="ctr">
              <a:defRPr sz="1961">
                <a:latin typeface="+mj-lt"/>
              </a:defRPr>
            </a:lvl1pPr>
          </a:lstStyle>
          <a:p>
            <a:r>
              <a:rPr lang="en-US"/>
              <a:t>Drop photo here</a:t>
            </a:r>
          </a:p>
        </p:txBody>
      </p:sp>
      <p:sp>
        <p:nvSpPr>
          <p:cNvPr id="4" name="Text Placeholder 3"/>
          <p:cNvSpPr>
            <a:spLocks noGrp="1"/>
          </p:cNvSpPr>
          <p:nvPr>
            <p:ph type="body" sz="quarter" idx="10" hasCustomPrompt="1"/>
          </p:nvPr>
        </p:nvSpPr>
        <p:spPr>
          <a:xfrm>
            <a:off x="426424" y="2145841"/>
            <a:ext cx="5138175" cy="2573509"/>
          </a:xfrm>
        </p:spPr>
        <p:txBody>
          <a:bodyPr wrap="square" lIns="0" tIns="0" rIns="0" bIns="0">
            <a:noAutofit/>
          </a:bodyPr>
          <a:lstStyle>
            <a:lvl1pPr marL="0" marR="0" indent="0" algn="l" defTabSz="914367" rtl="0" eaLnBrk="1" fontAlgn="auto" latinLnBrk="0" hangingPunct="1">
              <a:lnSpc>
                <a:spcPct val="90000"/>
              </a:lnSpc>
              <a:spcBef>
                <a:spcPts val="0"/>
              </a:spcBef>
              <a:spcAft>
                <a:spcPts val="2549"/>
              </a:spcAft>
              <a:buClrTx/>
              <a:buSzPct val="90000"/>
              <a:buFont typeface="Wingdings" panose="05000000000000000000" pitchFamily="2" charset="2"/>
              <a:buNone/>
              <a:tabLst/>
              <a:defRPr sz="2549" b="0" i="0">
                <a:solidFill>
                  <a:srgbClr val="000000"/>
                </a:solidFill>
                <a:latin typeface="+mn-lt"/>
              </a:defRPr>
            </a:lvl1pPr>
            <a:lvl2pPr marL="224097" marR="0" indent="0" algn="l" defTabSz="914367" rtl="0" eaLnBrk="1" fontAlgn="auto" latinLnBrk="0" hangingPunct="1">
              <a:lnSpc>
                <a:spcPct val="90000"/>
              </a:lnSpc>
              <a:spcBef>
                <a:spcPct val="20000"/>
              </a:spcBef>
              <a:spcAft>
                <a:spcPts val="0"/>
              </a:spcAft>
              <a:buClrTx/>
              <a:buSzPct val="90000"/>
              <a:buFont typeface="Wingdings" panose="05000000000000000000" pitchFamily="2" charset="2"/>
              <a:buNone/>
              <a:tabLst/>
              <a:defRPr/>
            </a:lvl2pPr>
            <a:lvl3pPr marL="448193" indent="0">
              <a:buNone/>
              <a:defRPr/>
            </a:lvl3pPr>
            <a:lvl4pPr marL="672290" indent="0">
              <a:buNone/>
              <a:defRPr/>
            </a:lvl4pPr>
            <a:lvl5pPr marL="896386" indent="0">
              <a:buNone/>
              <a:defRPr/>
            </a:lvl5pPr>
          </a:lstStyle>
          <a:p>
            <a:pPr lvl="0"/>
            <a:r>
              <a:rPr lang="pt-BR"/>
              <a:t>Subhead Segoe UI 26pt</a:t>
            </a:r>
          </a:p>
          <a:p>
            <a:pPr lvl="0"/>
            <a:r>
              <a:rPr lang="pt-BR"/>
              <a:t>Subhead Segoe UI 26pt</a:t>
            </a:r>
          </a:p>
          <a:p>
            <a:pPr lvl="0"/>
            <a:r>
              <a:rPr lang="pt-BR"/>
              <a:t>Subhead Segoe UI 26pt</a:t>
            </a:r>
          </a:p>
        </p:txBody>
      </p:sp>
      <p:sp>
        <p:nvSpPr>
          <p:cNvPr id="6" name="Title Placeholder 1">
            <a:extLst>
              <a:ext uri="{FF2B5EF4-FFF2-40B4-BE49-F238E27FC236}">
                <a16:creationId xmlns:a16="http://schemas.microsoft.com/office/drawing/2014/main" id="{E60CBD1C-0AFE-4EB9-94D7-943981FE05EE}"/>
              </a:ext>
            </a:extLst>
          </p:cNvPr>
          <p:cNvSpPr>
            <a:spLocks noGrp="1"/>
          </p:cNvSpPr>
          <p:nvPr>
            <p:ph type="title" hasCustomPrompt="1"/>
          </p:nvPr>
        </p:nvSpPr>
        <p:spPr>
          <a:xfrm>
            <a:off x="426424" y="440495"/>
            <a:ext cx="11336039" cy="739343"/>
          </a:xfrm>
          <a:prstGeom prst="rect">
            <a:avLst/>
          </a:prstGeom>
        </p:spPr>
        <p:txBody>
          <a:bodyPr vert="horz" wrap="square" lIns="0" tIns="164592" rIns="0" bIns="0" rtlCol="0" anchor="t">
            <a:noAutofit/>
          </a:bodyPr>
          <a:lstStyle>
            <a:lvl1pPr>
              <a:defRPr>
                <a:solidFill>
                  <a:srgbClr val="000000"/>
                </a:solidFill>
              </a:defRPr>
            </a:lvl1pPr>
          </a:lstStyle>
          <a:p>
            <a:r>
              <a:rPr lang="en-US"/>
              <a:t>Device layout</a:t>
            </a:r>
          </a:p>
        </p:txBody>
      </p:sp>
    </p:spTree>
    <p:extLst>
      <p:ext uri="{BB962C8B-B14F-4D97-AF65-F5344CB8AC3E}">
        <p14:creationId xmlns:p14="http://schemas.microsoft.com/office/powerpoint/2010/main" val="400022545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raphic layout: three columns graphic and text">
    <p:spTree>
      <p:nvGrpSpPr>
        <p:cNvPr id="1" name=""/>
        <p:cNvGrpSpPr/>
        <p:nvPr/>
      </p:nvGrpSpPr>
      <p:grpSpPr>
        <a:xfrm>
          <a:off x="0" y="0"/>
          <a:ext cx="0" cy="0"/>
          <a:chOff x="0" y="0"/>
          <a:chExt cx="0" cy="0"/>
        </a:xfrm>
      </p:grpSpPr>
      <p:sp>
        <p:nvSpPr>
          <p:cNvPr id="3" name="Rectangle 2"/>
          <p:cNvSpPr/>
          <p:nvPr userDrawn="1"/>
        </p:nvSpPr>
        <p:spPr bwMode="auto">
          <a:xfrm>
            <a:off x="426425" y="1599723"/>
            <a:ext cx="3632388" cy="3128966"/>
          </a:xfrm>
          <a:prstGeom prst="rect">
            <a:avLst/>
          </a:prstGeom>
          <a:solidFill>
            <a:schemeClr val="bg2"/>
          </a:solidFill>
          <a:ln>
            <a:noFill/>
            <a:headEnd type="none" w="med" len="med"/>
            <a:tailEnd type="none" w="med" len="med"/>
          </a:ln>
          <a:effectLst>
            <a:outerShdw blurRad="76200" algn="ctr" rotWithShape="0">
              <a:schemeClr val="bg2">
                <a:lumMod val="50000"/>
                <a:alpha val="8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16" name="Content Placeholder 15"/>
          <p:cNvSpPr>
            <a:spLocks noGrp="1"/>
          </p:cNvSpPr>
          <p:nvPr>
            <p:ph sz="quarter" idx="17" hasCustomPrompt="1"/>
          </p:nvPr>
        </p:nvSpPr>
        <p:spPr>
          <a:xfrm>
            <a:off x="897219" y="1958468"/>
            <a:ext cx="2698612" cy="2411476"/>
          </a:xfrm>
        </p:spPr>
        <p:txBody>
          <a:bodyPr anchor="ctr">
            <a:noAutofit/>
          </a:bodyPr>
          <a:lstStyle>
            <a:lvl1pPr marL="0" indent="0" algn="ctr">
              <a:buNone/>
              <a:defRPr sz="1961">
                <a:solidFill>
                  <a:schemeClr val="tx2"/>
                </a:solidFill>
                <a:latin typeface="+mj-lt"/>
              </a:defRPr>
            </a:lvl1pPr>
          </a:lstStyle>
          <a:p>
            <a:pPr lvl="0"/>
            <a:r>
              <a:rPr lang="en-US"/>
              <a:t> </a:t>
            </a:r>
          </a:p>
        </p:txBody>
      </p:sp>
      <p:sp>
        <p:nvSpPr>
          <p:cNvPr id="6" name="Rectangle 5"/>
          <p:cNvSpPr/>
          <p:nvPr userDrawn="1"/>
        </p:nvSpPr>
        <p:spPr bwMode="auto">
          <a:xfrm>
            <a:off x="4281363" y="1599723"/>
            <a:ext cx="3623052" cy="3128966"/>
          </a:xfrm>
          <a:prstGeom prst="rect">
            <a:avLst/>
          </a:prstGeom>
          <a:solidFill>
            <a:schemeClr val="bg1"/>
          </a:solidFill>
          <a:ln>
            <a:noFill/>
            <a:headEnd type="none" w="med" len="med"/>
            <a:tailEnd type="none" w="med" len="med"/>
          </a:ln>
          <a:effectLst>
            <a:outerShdw blurRad="76200" algn="ctr" rotWithShape="0">
              <a:schemeClr val="bg2">
                <a:lumMod val="50000"/>
                <a:alpha val="8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7"/>
          <p:cNvSpPr/>
          <p:nvPr userDrawn="1"/>
        </p:nvSpPr>
        <p:spPr bwMode="auto">
          <a:xfrm>
            <a:off x="8126965" y="1599723"/>
            <a:ext cx="3635499" cy="3128966"/>
          </a:xfrm>
          <a:prstGeom prst="rect">
            <a:avLst/>
          </a:prstGeom>
          <a:solidFill>
            <a:schemeClr val="bg1"/>
          </a:solidFill>
          <a:ln>
            <a:noFill/>
            <a:headEnd type="none" w="med" len="med"/>
            <a:tailEnd type="none" w="med" len="med"/>
          </a:ln>
          <a:effectLst>
            <a:outerShdw blurRad="76200" algn="ctr" rotWithShape="0">
              <a:schemeClr val="bg2">
                <a:lumMod val="50000"/>
                <a:alpha val="8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17" name="Content Placeholder 15"/>
          <p:cNvSpPr>
            <a:spLocks noGrp="1"/>
          </p:cNvSpPr>
          <p:nvPr userDrawn="1">
            <p:ph sz="quarter" idx="18" hasCustomPrompt="1"/>
          </p:nvPr>
        </p:nvSpPr>
        <p:spPr>
          <a:xfrm>
            <a:off x="4746694" y="1958468"/>
            <a:ext cx="2698612" cy="2411476"/>
          </a:xfrm>
        </p:spPr>
        <p:txBody>
          <a:bodyPr anchor="ctr">
            <a:noAutofit/>
          </a:bodyPr>
          <a:lstStyle>
            <a:lvl1pPr marL="0" indent="0" algn="ctr">
              <a:buNone/>
              <a:defRPr sz="1961">
                <a:solidFill>
                  <a:schemeClr val="tx2"/>
                </a:solidFill>
                <a:latin typeface="+mj-lt"/>
              </a:defRPr>
            </a:lvl1pPr>
          </a:lstStyle>
          <a:p>
            <a:pPr lvl="0"/>
            <a:r>
              <a:rPr lang="en-US"/>
              <a:t> </a:t>
            </a:r>
          </a:p>
        </p:txBody>
      </p:sp>
      <p:sp>
        <p:nvSpPr>
          <p:cNvPr id="18" name="Content Placeholder 15"/>
          <p:cNvSpPr>
            <a:spLocks noGrp="1"/>
          </p:cNvSpPr>
          <p:nvPr userDrawn="1">
            <p:ph sz="quarter" idx="19" hasCustomPrompt="1"/>
          </p:nvPr>
        </p:nvSpPr>
        <p:spPr>
          <a:xfrm>
            <a:off x="8598490" y="1958468"/>
            <a:ext cx="2698612" cy="2411476"/>
          </a:xfrm>
        </p:spPr>
        <p:txBody>
          <a:bodyPr anchor="ctr">
            <a:noAutofit/>
          </a:bodyPr>
          <a:lstStyle>
            <a:lvl1pPr marL="0" indent="0" algn="ctr">
              <a:buNone/>
              <a:defRPr sz="1961">
                <a:solidFill>
                  <a:schemeClr val="tx2"/>
                </a:solidFill>
                <a:latin typeface="+mj-lt"/>
              </a:defRPr>
            </a:lvl1pPr>
          </a:lstStyle>
          <a:p>
            <a:pPr lvl="0"/>
            <a:r>
              <a:rPr lang="en-US"/>
              <a:t> </a:t>
            </a:r>
          </a:p>
        </p:txBody>
      </p:sp>
      <p:sp>
        <p:nvSpPr>
          <p:cNvPr id="13" name="Text Placeholder 4">
            <a:extLst>
              <a:ext uri="{FF2B5EF4-FFF2-40B4-BE49-F238E27FC236}">
                <a16:creationId xmlns:a16="http://schemas.microsoft.com/office/drawing/2014/main" id="{FB052D15-67DF-4845-863F-FEC853640A9E}"/>
              </a:ext>
            </a:extLst>
          </p:cNvPr>
          <p:cNvSpPr>
            <a:spLocks noGrp="1"/>
          </p:cNvSpPr>
          <p:nvPr userDrawn="1">
            <p:ph type="body" sz="quarter" idx="11" hasCustomPrompt="1"/>
          </p:nvPr>
        </p:nvSpPr>
        <p:spPr>
          <a:xfrm>
            <a:off x="426425" y="4927922"/>
            <a:ext cx="3627659" cy="1066251"/>
          </a:xfrm>
        </p:spPr>
        <p:txBody>
          <a:bodyPr lIns="0" tIns="0" rIns="0" bIns="0"/>
          <a:lstStyle>
            <a:lvl1pPr marL="0" indent="0">
              <a:lnSpc>
                <a:spcPct val="100000"/>
              </a:lnSpc>
              <a:spcBef>
                <a:spcPts val="0"/>
              </a:spcBef>
              <a:spcAft>
                <a:spcPts val="784"/>
              </a:spcAft>
              <a:buNone/>
              <a:defRPr sz="1568" b="1">
                <a:solidFill>
                  <a:schemeClr val="accent1"/>
                </a:solidFill>
                <a:latin typeface="+mj-lt"/>
              </a:defRPr>
            </a:lvl1pPr>
            <a:lvl2pPr marL="0" marR="0" indent="0" algn="l" defTabSz="914367" rtl="0" eaLnBrk="1" fontAlgn="auto" latinLnBrk="0" hangingPunct="1">
              <a:lnSpc>
                <a:spcPct val="100000"/>
              </a:lnSpc>
              <a:spcBef>
                <a:spcPts val="0"/>
              </a:spcBef>
              <a:spcAft>
                <a:spcPts val="784"/>
              </a:spcAft>
              <a:buClrTx/>
              <a:buSzPct val="90000"/>
              <a:buFont typeface="Arial" panose="020B0604020202020204" pitchFamily="34" charset="0"/>
              <a:buNone/>
              <a:tabLst/>
              <a:defRPr sz="1176">
                <a:solidFill>
                  <a:srgbClr val="000000"/>
                </a:solidFill>
              </a:defRPr>
            </a:lvl2pPr>
            <a:lvl3pPr marL="448193" indent="0">
              <a:buNone/>
              <a:defRPr/>
            </a:lvl3pPr>
            <a:lvl4pPr marL="672290" indent="0">
              <a:buNone/>
              <a:defRPr/>
            </a:lvl4pPr>
            <a:lvl5pPr marL="896386" indent="0">
              <a:buNone/>
              <a:defRPr/>
            </a:lvl5pPr>
          </a:lstStyle>
          <a:p>
            <a:pPr lvl="0"/>
            <a:r>
              <a:rPr lang="en-US"/>
              <a:t>Paragraph title Segoe UI </a:t>
            </a:r>
            <a:r>
              <a:rPr lang="en-US" err="1"/>
              <a:t>Semibold</a:t>
            </a:r>
            <a:r>
              <a:rPr lang="en-US"/>
              <a:t> 16</a:t>
            </a:r>
          </a:p>
          <a:p>
            <a:pPr lvl="1"/>
            <a:r>
              <a:rPr lang="en-US"/>
              <a:t>Body copy Segoe Regular 12.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a:t>
            </a:r>
            <a:r>
              <a:rPr lang="en-US"/>
              <a:t>, </a:t>
            </a:r>
            <a:r>
              <a:rPr lang="en-US" err="1"/>
              <a:t>omnimusdae</a:t>
            </a:r>
            <a:r>
              <a:rPr lang="en-US"/>
              <a:t>. </a:t>
            </a:r>
            <a:r>
              <a:rPr lang="en-US" err="1"/>
              <a:t>Boribus</a:t>
            </a:r>
            <a:r>
              <a:rPr lang="en-US"/>
              <a:t> </a:t>
            </a:r>
            <a:r>
              <a:rPr lang="en-US" err="1"/>
              <a:t>sinctius</a:t>
            </a:r>
            <a:r>
              <a:rPr lang="en-US"/>
              <a:t> </a:t>
            </a:r>
            <a:r>
              <a:rPr lang="en-US" err="1"/>
              <a:t>nimaxime</a:t>
            </a:r>
            <a:r>
              <a:rPr lang="en-US"/>
              <a:t> sit et </a:t>
            </a:r>
            <a:r>
              <a:rPr lang="en-US" err="1"/>
              <a:t>nonsequibus</a:t>
            </a:r>
            <a:r>
              <a:rPr lang="en-US"/>
              <a:t> </a:t>
            </a:r>
            <a:r>
              <a:rPr lang="en-US" err="1"/>
              <a:t>dollendis</a:t>
            </a:r>
            <a:r>
              <a:rPr lang="en-US"/>
              <a:t> as </a:t>
            </a:r>
            <a:r>
              <a:rPr lang="en-US" err="1"/>
              <a:t>autestiat</a:t>
            </a:r>
            <a:r>
              <a:rPr lang="en-US"/>
              <a:t>.</a:t>
            </a:r>
          </a:p>
        </p:txBody>
      </p:sp>
      <p:sp>
        <p:nvSpPr>
          <p:cNvPr id="14" name="Text Placeholder 4">
            <a:extLst>
              <a:ext uri="{FF2B5EF4-FFF2-40B4-BE49-F238E27FC236}">
                <a16:creationId xmlns:a16="http://schemas.microsoft.com/office/drawing/2014/main" id="{A5ECD4C7-D870-4003-9FA8-85EBBED87940}"/>
              </a:ext>
            </a:extLst>
          </p:cNvPr>
          <p:cNvSpPr>
            <a:spLocks noGrp="1"/>
          </p:cNvSpPr>
          <p:nvPr userDrawn="1">
            <p:ph type="body" sz="quarter" idx="12" hasCustomPrompt="1"/>
          </p:nvPr>
        </p:nvSpPr>
        <p:spPr>
          <a:xfrm>
            <a:off x="4281362" y="4927922"/>
            <a:ext cx="3623051" cy="1066251"/>
          </a:xfrm>
        </p:spPr>
        <p:txBody>
          <a:bodyPr lIns="0" tIns="0" rIns="0" bIns="0"/>
          <a:lstStyle>
            <a:lvl1pPr marL="0" indent="0">
              <a:lnSpc>
                <a:spcPct val="100000"/>
              </a:lnSpc>
              <a:spcBef>
                <a:spcPts val="0"/>
              </a:spcBef>
              <a:spcAft>
                <a:spcPts val="784"/>
              </a:spcAft>
              <a:buNone/>
              <a:defRPr sz="1568">
                <a:solidFill>
                  <a:schemeClr val="accent1"/>
                </a:solidFill>
                <a:latin typeface="+mj-lt"/>
              </a:defRPr>
            </a:lvl1pPr>
            <a:lvl2pPr marL="0" marR="0" indent="0" algn="l" defTabSz="914367" rtl="0" eaLnBrk="1" fontAlgn="auto" latinLnBrk="0" hangingPunct="1">
              <a:lnSpc>
                <a:spcPct val="100000"/>
              </a:lnSpc>
              <a:spcBef>
                <a:spcPts val="0"/>
              </a:spcBef>
              <a:spcAft>
                <a:spcPts val="784"/>
              </a:spcAft>
              <a:buClrTx/>
              <a:buSzPct val="90000"/>
              <a:buFont typeface="Arial" panose="020B0604020202020204" pitchFamily="34" charset="0"/>
              <a:buNone/>
              <a:tabLst/>
              <a:defRPr sz="1176">
                <a:solidFill>
                  <a:srgbClr val="000000"/>
                </a:solidFill>
              </a:defRPr>
            </a:lvl2pPr>
            <a:lvl3pPr marL="448193" indent="0">
              <a:buNone/>
              <a:defRPr/>
            </a:lvl3pPr>
            <a:lvl4pPr marL="672290" indent="0">
              <a:buNone/>
              <a:defRPr/>
            </a:lvl4pPr>
            <a:lvl5pPr marL="896386" indent="0">
              <a:buNone/>
              <a:defRPr/>
            </a:lvl5pPr>
          </a:lstStyle>
          <a:p>
            <a:pPr lvl="0"/>
            <a:r>
              <a:rPr lang="en-US"/>
              <a:t>Paragraph title Segoe UI </a:t>
            </a:r>
            <a:r>
              <a:rPr lang="en-US" err="1"/>
              <a:t>Semibold</a:t>
            </a:r>
            <a:r>
              <a:rPr lang="en-US"/>
              <a:t> 16</a:t>
            </a:r>
          </a:p>
          <a:p>
            <a:pPr lvl="1"/>
            <a:r>
              <a:rPr lang="en-US"/>
              <a:t>Body copy Segoe Regular 12.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a:t>
            </a:r>
            <a:r>
              <a:rPr lang="en-US"/>
              <a:t>, </a:t>
            </a:r>
            <a:r>
              <a:rPr lang="en-US" err="1"/>
              <a:t>omnimusdae</a:t>
            </a:r>
            <a:r>
              <a:rPr lang="en-US"/>
              <a:t>. </a:t>
            </a:r>
            <a:r>
              <a:rPr lang="en-US" err="1"/>
              <a:t>Boribus</a:t>
            </a:r>
            <a:r>
              <a:rPr lang="en-US"/>
              <a:t> </a:t>
            </a:r>
            <a:r>
              <a:rPr lang="en-US" err="1"/>
              <a:t>sinctius</a:t>
            </a:r>
            <a:r>
              <a:rPr lang="en-US"/>
              <a:t> </a:t>
            </a:r>
            <a:r>
              <a:rPr lang="en-US" err="1"/>
              <a:t>nimaxime</a:t>
            </a:r>
            <a:r>
              <a:rPr lang="en-US"/>
              <a:t> sit et </a:t>
            </a:r>
            <a:r>
              <a:rPr lang="en-US" err="1"/>
              <a:t>nonsequibus</a:t>
            </a:r>
            <a:r>
              <a:rPr lang="en-US"/>
              <a:t> </a:t>
            </a:r>
            <a:r>
              <a:rPr lang="en-US" err="1"/>
              <a:t>dollendis</a:t>
            </a:r>
            <a:r>
              <a:rPr lang="en-US"/>
              <a:t> as </a:t>
            </a:r>
            <a:r>
              <a:rPr lang="en-US" err="1"/>
              <a:t>autestiat</a:t>
            </a:r>
            <a:r>
              <a:rPr lang="en-US"/>
              <a:t>.</a:t>
            </a:r>
          </a:p>
        </p:txBody>
      </p:sp>
      <p:sp>
        <p:nvSpPr>
          <p:cNvPr id="15" name="Text Placeholder 4">
            <a:extLst>
              <a:ext uri="{FF2B5EF4-FFF2-40B4-BE49-F238E27FC236}">
                <a16:creationId xmlns:a16="http://schemas.microsoft.com/office/drawing/2014/main" id="{AA9BECBA-B2CC-4EE6-B54E-9ADB03EB2595}"/>
              </a:ext>
            </a:extLst>
          </p:cNvPr>
          <p:cNvSpPr>
            <a:spLocks noGrp="1"/>
          </p:cNvSpPr>
          <p:nvPr userDrawn="1">
            <p:ph type="body" sz="quarter" idx="13" hasCustomPrompt="1"/>
          </p:nvPr>
        </p:nvSpPr>
        <p:spPr>
          <a:xfrm>
            <a:off x="8126963" y="4927922"/>
            <a:ext cx="3635502" cy="1066251"/>
          </a:xfrm>
        </p:spPr>
        <p:txBody>
          <a:bodyPr lIns="0" tIns="0" rIns="0" bIns="0"/>
          <a:lstStyle>
            <a:lvl1pPr marL="0" indent="0">
              <a:lnSpc>
                <a:spcPct val="100000"/>
              </a:lnSpc>
              <a:spcBef>
                <a:spcPts val="0"/>
              </a:spcBef>
              <a:spcAft>
                <a:spcPts val="784"/>
              </a:spcAft>
              <a:buNone/>
              <a:defRPr sz="1568">
                <a:solidFill>
                  <a:schemeClr val="accent1"/>
                </a:solidFill>
                <a:latin typeface="+mj-lt"/>
              </a:defRPr>
            </a:lvl1pPr>
            <a:lvl2pPr marL="0" marR="0" indent="0" algn="l" defTabSz="914367" rtl="0" eaLnBrk="1" fontAlgn="auto" latinLnBrk="0" hangingPunct="1">
              <a:lnSpc>
                <a:spcPct val="100000"/>
              </a:lnSpc>
              <a:spcBef>
                <a:spcPts val="0"/>
              </a:spcBef>
              <a:spcAft>
                <a:spcPts val="784"/>
              </a:spcAft>
              <a:buClrTx/>
              <a:buSzPct val="90000"/>
              <a:buFont typeface="Arial" panose="020B0604020202020204" pitchFamily="34" charset="0"/>
              <a:buNone/>
              <a:tabLst/>
              <a:defRPr sz="1176">
                <a:solidFill>
                  <a:srgbClr val="000000"/>
                </a:solidFill>
              </a:defRPr>
            </a:lvl2pPr>
            <a:lvl3pPr marL="448193" indent="0">
              <a:buNone/>
              <a:defRPr/>
            </a:lvl3pPr>
            <a:lvl4pPr marL="672290" indent="0">
              <a:buNone/>
              <a:defRPr/>
            </a:lvl4pPr>
            <a:lvl5pPr marL="896386" indent="0">
              <a:buNone/>
              <a:defRPr/>
            </a:lvl5pPr>
          </a:lstStyle>
          <a:p>
            <a:pPr lvl="0"/>
            <a:r>
              <a:rPr lang="en-US"/>
              <a:t>Paragraph title Segoe UI bold 16</a:t>
            </a:r>
          </a:p>
          <a:p>
            <a:pPr lvl="1"/>
            <a:r>
              <a:rPr lang="en-US"/>
              <a:t>Body copy Segoe Regular 12.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a:t>
            </a:r>
            <a:r>
              <a:rPr lang="en-US"/>
              <a:t>, </a:t>
            </a:r>
            <a:r>
              <a:rPr lang="en-US" err="1"/>
              <a:t>omnimusdae</a:t>
            </a:r>
            <a:r>
              <a:rPr lang="en-US"/>
              <a:t>. </a:t>
            </a:r>
            <a:r>
              <a:rPr lang="en-US" err="1"/>
              <a:t>Boribus</a:t>
            </a:r>
            <a:r>
              <a:rPr lang="en-US"/>
              <a:t> </a:t>
            </a:r>
            <a:r>
              <a:rPr lang="en-US" err="1"/>
              <a:t>sinctius</a:t>
            </a:r>
            <a:r>
              <a:rPr lang="en-US"/>
              <a:t> </a:t>
            </a:r>
            <a:r>
              <a:rPr lang="en-US" err="1"/>
              <a:t>nimaxime</a:t>
            </a:r>
            <a:r>
              <a:rPr lang="en-US"/>
              <a:t> sit et </a:t>
            </a:r>
            <a:r>
              <a:rPr lang="en-US" err="1"/>
              <a:t>nonsequibus</a:t>
            </a:r>
            <a:r>
              <a:rPr lang="en-US"/>
              <a:t> </a:t>
            </a:r>
            <a:r>
              <a:rPr lang="en-US" err="1"/>
              <a:t>dollendis</a:t>
            </a:r>
            <a:r>
              <a:rPr lang="en-US"/>
              <a:t> as </a:t>
            </a:r>
            <a:r>
              <a:rPr lang="en-US" err="1"/>
              <a:t>autestiat</a:t>
            </a:r>
            <a:r>
              <a:rPr lang="en-US"/>
              <a:t>.</a:t>
            </a:r>
          </a:p>
        </p:txBody>
      </p:sp>
      <p:sp>
        <p:nvSpPr>
          <p:cNvPr id="21" name="Title Placeholder 1">
            <a:extLst>
              <a:ext uri="{FF2B5EF4-FFF2-40B4-BE49-F238E27FC236}">
                <a16:creationId xmlns:a16="http://schemas.microsoft.com/office/drawing/2014/main" id="{EAFD200A-3DF9-4474-9DED-3FA763E3486B}"/>
              </a:ext>
            </a:extLst>
          </p:cNvPr>
          <p:cNvSpPr>
            <a:spLocks noGrp="1"/>
          </p:cNvSpPr>
          <p:nvPr>
            <p:ph type="title" hasCustomPrompt="1"/>
          </p:nvPr>
        </p:nvSpPr>
        <p:spPr>
          <a:xfrm>
            <a:off x="426424" y="440495"/>
            <a:ext cx="11336039" cy="758022"/>
          </a:xfrm>
          <a:prstGeom prst="rect">
            <a:avLst/>
          </a:prstGeom>
        </p:spPr>
        <p:txBody>
          <a:bodyPr vert="horz" wrap="square" lIns="0" tIns="164592" rIns="0" bIns="0" rtlCol="0" anchor="t">
            <a:noAutofit/>
          </a:bodyPr>
          <a:lstStyle>
            <a:lvl1pPr>
              <a:defRPr>
                <a:solidFill>
                  <a:srgbClr val="000000"/>
                </a:solidFill>
              </a:defRPr>
            </a:lvl1pPr>
          </a:lstStyle>
          <a:p>
            <a:r>
              <a:rPr lang="en-US"/>
              <a:t>Heading Segoe UI </a:t>
            </a:r>
            <a:r>
              <a:rPr lang="en-US" err="1"/>
              <a:t>Semibold</a:t>
            </a:r>
            <a:r>
              <a:rPr lang="en-US"/>
              <a:t> 32pt</a:t>
            </a:r>
          </a:p>
        </p:txBody>
      </p:sp>
      <p:sp>
        <p:nvSpPr>
          <p:cNvPr id="22" name="Text Placeholder 3">
            <a:extLst>
              <a:ext uri="{FF2B5EF4-FFF2-40B4-BE49-F238E27FC236}">
                <a16:creationId xmlns:a16="http://schemas.microsoft.com/office/drawing/2014/main" id="{68F7DB87-6144-4ECD-A57E-9A1C6D7FA893}"/>
              </a:ext>
            </a:extLst>
          </p:cNvPr>
          <p:cNvSpPr>
            <a:spLocks noGrp="1"/>
          </p:cNvSpPr>
          <p:nvPr>
            <p:ph type="body" sz="quarter" idx="20" hasCustomPrompt="1"/>
          </p:nvPr>
        </p:nvSpPr>
        <p:spPr>
          <a:xfrm>
            <a:off x="426423" y="1083831"/>
            <a:ext cx="11339774" cy="353070"/>
          </a:xfrm>
        </p:spPr>
        <p:txBody>
          <a:bodyPr wrap="square" lIns="0" tIns="0" rIns="0" bIns="0">
            <a:spAutoFit/>
          </a:bodyPr>
          <a:lstStyle>
            <a:lvl1pPr marL="0" indent="0">
              <a:lnSpc>
                <a:spcPct val="90000"/>
              </a:lnSpc>
              <a:spcBef>
                <a:spcPts val="0"/>
              </a:spcBef>
              <a:spcAft>
                <a:spcPts val="1274"/>
              </a:spcAft>
              <a:buNone/>
              <a:defRPr sz="2549" b="0" i="0">
                <a:solidFill>
                  <a:srgbClr val="000000"/>
                </a:solidFill>
                <a:latin typeface="+mn-lt"/>
              </a:defRPr>
            </a:lvl1pPr>
            <a:lvl2pPr marL="224097" indent="0">
              <a:lnSpc>
                <a:spcPct val="90000"/>
              </a:lnSpc>
              <a:spcBef>
                <a:spcPts val="0"/>
              </a:spcBef>
              <a:spcAft>
                <a:spcPts val="1274"/>
              </a:spcAft>
              <a:buNone/>
              <a:defRPr sz="1961">
                <a:solidFill>
                  <a:schemeClr val="tx2"/>
                </a:solidFill>
              </a:defRPr>
            </a:lvl2pPr>
            <a:lvl3pPr marL="448193" indent="0">
              <a:spcBef>
                <a:spcPts val="0"/>
              </a:spcBef>
              <a:spcAft>
                <a:spcPts val="1274"/>
              </a:spcAft>
              <a:buNone/>
              <a:defRPr sz="1961"/>
            </a:lvl3pPr>
            <a:lvl4pPr marL="672290" indent="0">
              <a:spcBef>
                <a:spcPts val="0"/>
              </a:spcBef>
              <a:spcAft>
                <a:spcPts val="1274"/>
              </a:spcAft>
              <a:buNone/>
              <a:defRPr sz="1961"/>
            </a:lvl4pPr>
            <a:lvl5pPr marL="896386" indent="0">
              <a:buNone/>
              <a:defRPr/>
            </a:lvl5pPr>
          </a:lstStyle>
          <a:p>
            <a:pPr lvl="0"/>
            <a:r>
              <a:rPr lang="en-US"/>
              <a:t>Subtitle Segoe UI 26pt</a:t>
            </a:r>
          </a:p>
        </p:txBody>
      </p:sp>
    </p:spTree>
    <p:extLst>
      <p:ext uri="{BB962C8B-B14F-4D97-AF65-F5344CB8AC3E}">
        <p14:creationId xmlns:p14="http://schemas.microsoft.com/office/powerpoint/2010/main" val="254305288"/>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Graphic layout: three columns graphic and text">
    <p:spTree>
      <p:nvGrpSpPr>
        <p:cNvPr id="1" name=""/>
        <p:cNvGrpSpPr/>
        <p:nvPr/>
      </p:nvGrpSpPr>
      <p:grpSpPr>
        <a:xfrm>
          <a:off x="0" y="0"/>
          <a:ext cx="0" cy="0"/>
          <a:chOff x="0" y="0"/>
          <a:chExt cx="0" cy="0"/>
        </a:xfrm>
      </p:grpSpPr>
      <p:sp>
        <p:nvSpPr>
          <p:cNvPr id="3" name="Rectangle 2"/>
          <p:cNvSpPr/>
          <p:nvPr userDrawn="1"/>
        </p:nvSpPr>
        <p:spPr bwMode="auto">
          <a:xfrm>
            <a:off x="426425" y="1446150"/>
            <a:ext cx="3632388" cy="2251939"/>
          </a:xfrm>
          <a:prstGeom prst="rect">
            <a:avLst/>
          </a:prstGeom>
          <a:solidFill>
            <a:schemeClr val="bg2"/>
          </a:solidFill>
          <a:ln>
            <a:noFill/>
            <a:headEnd type="none" w="med" len="med"/>
            <a:tailEnd type="none" w="med" len="med"/>
          </a:ln>
          <a:effectLst>
            <a:outerShdw blurRad="76200" algn="ctr" rotWithShape="0">
              <a:schemeClr val="bg2">
                <a:lumMod val="50000"/>
                <a:alpha val="8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16" name="Content Placeholder 15"/>
          <p:cNvSpPr>
            <a:spLocks noGrp="1"/>
          </p:cNvSpPr>
          <p:nvPr>
            <p:ph sz="quarter" idx="17" hasCustomPrompt="1"/>
          </p:nvPr>
        </p:nvSpPr>
        <p:spPr>
          <a:xfrm>
            <a:off x="897219" y="1704341"/>
            <a:ext cx="2698612" cy="1735556"/>
          </a:xfrm>
        </p:spPr>
        <p:txBody>
          <a:bodyPr anchor="ctr">
            <a:noAutofit/>
          </a:bodyPr>
          <a:lstStyle>
            <a:lvl1pPr marL="0" indent="0" algn="ctr">
              <a:buNone/>
              <a:defRPr sz="1961">
                <a:solidFill>
                  <a:schemeClr val="tx2"/>
                </a:solidFill>
                <a:latin typeface="+mj-lt"/>
              </a:defRPr>
            </a:lvl1pPr>
          </a:lstStyle>
          <a:p>
            <a:pPr lvl="0"/>
            <a:r>
              <a:rPr lang="en-US"/>
              <a:t> </a:t>
            </a:r>
          </a:p>
        </p:txBody>
      </p:sp>
      <p:sp>
        <p:nvSpPr>
          <p:cNvPr id="6" name="Rectangle 5"/>
          <p:cNvSpPr/>
          <p:nvPr userDrawn="1"/>
        </p:nvSpPr>
        <p:spPr bwMode="auto">
          <a:xfrm>
            <a:off x="4281363" y="1446150"/>
            <a:ext cx="3623052" cy="2251939"/>
          </a:xfrm>
          <a:prstGeom prst="rect">
            <a:avLst/>
          </a:prstGeom>
          <a:solidFill>
            <a:schemeClr val="bg1"/>
          </a:solidFill>
          <a:ln>
            <a:noFill/>
            <a:headEnd type="none" w="med" len="med"/>
            <a:tailEnd type="none" w="med" len="med"/>
          </a:ln>
          <a:effectLst>
            <a:outerShdw blurRad="76200" algn="ctr" rotWithShape="0">
              <a:schemeClr val="bg2">
                <a:lumMod val="50000"/>
                <a:alpha val="8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7"/>
          <p:cNvSpPr/>
          <p:nvPr userDrawn="1"/>
        </p:nvSpPr>
        <p:spPr bwMode="auto">
          <a:xfrm>
            <a:off x="8126965" y="1446150"/>
            <a:ext cx="3635499" cy="2251939"/>
          </a:xfrm>
          <a:prstGeom prst="rect">
            <a:avLst/>
          </a:prstGeom>
          <a:solidFill>
            <a:schemeClr val="bg1"/>
          </a:solidFill>
          <a:ln>
            <a:noFill/>
            <a:headEnd type="none" w="med" len="med"/>
            <a:tailEnd type="none" w="med" len="med"/>
          </a:ln>
          <a:effectLst>
            <a:outerShdw blurRad="76200" algn="ctr" rotWithShape="0">
              <a:schemeClr val="bg2">
                <a:lumMod val="50000"/>
                <a:alpha val="8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17" name="Content Placeholder 15"/>
          <p:cNvSpPr>
            <a:spLocks noGrp="1"/>
          </p:cNvSpPr>
          <p:nvPr userDrawn="1">
            <p:ph sz="quarter" idx="18" hasCustomPrompt="1"/>
          </p:nvPr>
        </p:nvSpPr>
        <p:spPr>
          <a:xfrm>
            <a:off x="4746694" y="1704341"/>
            <a:ext cx="2698612" cy="1735556"/>
          </a:xfrm>
        </p:spPr>
        <p:txBody>
          <a:bodyPr anchor="ctr">
            <a:noAutofit/>
          </a:bodyPr>
          <a:lstStyle>
            <a:lvl1pPr marL="0" indent="0" algn="ctr">
              <a:buNone/>
              <a:defRPr sz="1961">
                <a:solidFill>
                  <a:schemeClr val="tx2"/>
                </a:solidFill>
                <a:latin typeface="+mj-lt"/>
              </a:defRPr>
            </a:lvl1pPr>
          </a:lstStyle>
          <a:p>
            <a:pPr lvl="0"/>
            <a:r>
              <a:rPr lang="en-US"/>
              <a:t> </a:t>
            </a:r>
          </a:p>
        </p:txBody>
      </p:sp>
      <p:sp>
        <p:nvSpPr>
          <p:cNvPr id="18" name="Content Placeholder 15"/>
          <p:cNvSpPr>
            <a:spLocks noGrp="1"/>
          </p:cNvSpPr>
          <p:nvPr userDrawn="1">
            <p:ph sz="quarter" idx="19" hasCustomPrompt="1"/>
          </p:nvPr>
        </p:nvSpPr>
        <p:spPr>
          <a:xfrm>
            <a:off x="8598490" y="1704341"/>
            <a:ext cx="2698612" cy="1735556"/>
          </a:xfrm>
        </p:spPr>
        <p:txBody>
          <a:bodyPr anchor="ctr">
            <a:noAutofit/>
          </a:bodyPr>
          <a:lstStyle>
            <a:lvl1pPr marL="0" indent="0" algn="ctr">
              <a:buNone/>
              <a:defRPr sz="1961">
                <a:solidFill>
                  <a:schemeClr val="tx2"/>
                </a:solidFill>
                <a:latin typeface="+mj-lt"/>
              </a:defRPr>
            </a:lvl1pPr>
          </a:lstStyle>
          <a:p>
            <a:pPr lvl="0"/>
            <a:r>
              <a:rPr lang="en-US"/>
              <a:t> </a:t>
            </a:r>
          </a:p>
        </p:txBody>
      </p:sp>
      <p:sp>
        <p:nvSpPr>
          <p:cNvPr id="13" name="Text Placeholder 4">
            <a:extLst>
              <a:ext uri="{FF2B5EF4-FFF2-40B4-BE49-F238E27FC236}">
                <a16:creationId xmlns:a16="http://schemas.microsoft.com/office/drawing/2014/main" id="{FB052D15-67DF-4845-863F-FEC853640A9E}"/>
              </a:ext>
            </a:extLst>
          </p:cNvPr>
          <p:cNvSpPr>
            <a:spLocks noGrp="1"/>
          </p:cNvSpPr>
          <p:nvPr userDrawn="1">
            <p:ph type="body" sz="quarter" idx="11" hasCustomPrompt="1"/>
          </p:nvPr>
        </p:nvSpPr>
        <p:spPr>
          <a:xfrm>
            <a:off x="426425" y="3897323"/>
            <a:ext cx="3627659" cy="1066251"/>
          </a:xfrm>
        </p:spPr>
        <p:txBody>
          <a:bodyPr lIns="0" tIns="0" rIns="0" bIns="0"/>
          <a:lstStyle>
            <a:lvl1pPr marL="0" indent="0">
              <a:lnSpc>
                <a:spcPct val="100000"/>
              </a:lnSpc>
              <a:spcBef>
                <a:spcPts val="0"/>
              </a:spcBef>
              <a:spcAft>
                <a:spcPts val="784"/>
              </a:spcAft>
              <a:buNone/>
              <a:defRPr sz="1568" b="1">
                <a:solidFill>
                  <a:schemeClr val="accent1"/>
                </a:solidFill>
                <a:latin typeface="+mj-lt"/>
              </a:defRPr>
            </a:lvl1pPr>
            <a:lvl2pPr marL="0" marR="0" indent="0" algn="l" defTabSz="914367" rtl="0" eaLnBrk="1" fontAlgn="auto" latinLnBrk="0" hangingPunct="1">
              <a:lnSpc>
                <a:spcPct val="100000"/>
              </a:lnSpc>
              <a:spcBef>
                <a:spcPts val="0"/>
              </a:spcBef>
              <a:spcAft>
                <a:spcPts val="392"/>
              </a:spcAft>
              <a:buClrTx/>
              <a:buSzPct val="90000"/>
              <a:buFont typeface="Arial" panose="020B0604020202020204" pitchFamily="34" charset="0"/>
              <a:buNone/>
              <a:tabLst/>
              <a:defRPr sz="1176">
                <a:solidFill>
                  <a:srgbClr val="000000"/>
                </a:solidFill>
              </a:defRPr>
            </a:lvl2pPr>
            <a:lvl3pPr marL="448193" indent="0">
              <a:buNone/>
              <a:defRPr/>
            </a:lvl3pPr>
            <a:lvl4pPr marL="672290" indent="0">
              <a:buNone/>
              <a:defRPr/>
            </a:lvl4pPr>
            <a:lvl5pPr marL="896386" indent="0">
              <a:buNone/>
              <a:defRPr/>
            </a:lvl5pPr>
          </a:lstStyle>
          <a:p>
            <a:pPr lvl="0"/>
            <a:r>
              <a:rPr lang="en-US"/>
              <a:t>Paragraph title Segoe UI </a:t>
            </a:r>
            <a:r>
              <a:rPr lang="en-US" err="1"/>
              <a:t>Semibold</a:t>
            </a:r>
            <a:r>
              <a:rPr lang="en-US"/>
              <a:t> 16</a:t>
            </a:r>
          </a:p>
          <a:p>
            <a:pPr lvl="1"/>
            <a:r>
              <a:rPr lang="en-US"/>
              <a:t>Body copy Segoe Regular 12.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a:t>
            </a:r>
            <a:r>
              <a:rPr lang="en-US"/>
              <a:t>, </a:t>
            </a:r>
            <a:r>
              <a:rPr lang="en-US" err="1"/>
              <a:t>omnimusdae</a:t>
            </a:r>
            <a:r>
              <a:rPr lang="en-US"/>
              <a:t>. </a:t>
            </a:r>
            <a:r>
              <a:rPr lang="en-US" err="1"/>
              <a:t>Boribus</a:t>
            </a:r>
            <a:r>
              <a:rPr lang="en-US"/>
              <a:t> </a:t>
            </a:r>
            <a:r>
              <a:rPr lang="en-US" err="1"/>
              <a:t>sinctius</a:t>
            </a:r>
            <a:r>
              <a:rPr lang="en-US"/>
              <a:t> </a:t>
            </a:r>
            <a:r>
              <a:rPr lang="en-US" err="1"/>
              <a:t>nimaxime</a:t>
            </a:r>
            <a:r>
              <a:rPr lang="en-US"/>
              <a:t> sit et </a:t>
            </a:r>
            <a:r>
              <a:rPr lang="en-US" err="1"/>
              <a:t>nonsequibus</a:t>
            </a:r>
            <a:r>
              <a:rPr lang="en-US"/>
              <a:t> </a:t>
            </a:r>
            <a:r>
              <a:rPr lang="en-US" err="1"/>
              <a:t>dollendis</a:t>
            </a:r>
            <a:r>
              <a:rPr lang="en-US"/>
              <a:t> as </a:t>
            </a:r>
            <a:r>
              <a:rPr lang="en-US" err="1"/>
              <a:t>autestiat</a:t>
            </a:r>
            <a:r>
              <a:rPr lang="en-US"/>
              <a:t>.</a:t>
            </a:r>
          </a:p>
        </p:txBody>
      </p:sp>
      <p:sp>
        <p:nvSpPr>
          <p:cNvPr id="14" name="Text Placeholder 4">
            <a:extLst>
              <a:ext uri="{FF2B5EF4-FFF2-40B4-BE49-F238E27FC236}">
                <a16:creationId xmlns:a16="http://schemas.microsoft.com/office/drawing/2014/main" id="{A5ECD4C7-D870-4003-9FA8-85EBBED87940}"/>
              </a:ext>
            </a:extLst>
          </p:cNvPr>
          <p:cNvSpPr>
            <a:spLocks noGrp="1"/>
          </p:cNvSpPr>
          <p:nvPr userDrawn="1">
            <p:ph type="body" sz="quarter" idx="12" hasCustomPrompt="1"/>
          </p:nvPr>
        </p:nvSpPr>
        <p:spPr>
          <a:xfrm>
            <a:off x="4281362" y="3897323"/>
            <a:ext cx="3623051" cy="1066251"/>
          </a:xfrm>
        </p:spPr>
        <p:txBody>
          <a:bodyPr lIns="0" tIns="0" rIns="0" bIns="0"/>
          <a:lstStyle>
            <a:lvl1pPr marL="0" indent="0">
              <a:lnSpc>
                <a:spcPct val="100000"/>
              </a:lnSpc>
              <a:spcBef>
                <a:spcPts val="0"/>
              </a:spcBef>
              <a:spcAft>
                <a:spcPts val="784"/>
              </a:spcAft>
              <a:buNone/>
              <a:defRPr sz="1568">
                <a:solidFill>
                  <a:schemeClr val="accent1"/>
                </a:solidFill>
                <a:latin typeface="+mj-lt"/>
              </a:defRPr>
            </a:lvl1pPr>
            <a:lvl2pPr marL="0" marR="0" indent="0" algn="l" defTabSz="914367" rtl="0" eaLnBrk="1" fontAlgn="auto" latinLnBrk="0" hangingPunct="1">
              <a:lnSpc>
                <a:spcPct val="100000"/>
              </a:lnSpc>
              <a:spcBef>
                <a:spcPts val="0"/>
              </a:spcBef>
              <a:spcAft>
                <a:spcPts val="392"/>
              </a:spcAft>
              <a:buClrTx/>
              <a:buSzPct val="90000"/>
              <a:buFont typeface="Arial" panose="020B0604020202020204" pitchFamily="34" charset="0"/>
              <a:buNone/>
              <a:tabLst/>
              <a:defRPr sz="1176">
                <a:solidFill>
                  <a:srgbClr val="000000"/>
                </a:solidFill>
              </a:defRPr>
            </a:lvl2pPr>
            <a:lvl3pPr marL="448193" indent="0">
              <a:buNone/>
              <a:defRPr/>
            </a:lvl3pPr>
            <a:lvl4pPr marL="672290" indent="0">
              <a:buNone/>
              <a:defRPr/>
            </a:lvl4pPr>
            <a:lvl5pPr marL="896386" indent="0">
              <a:buNone/>
              <a:defRPr/>
            </a:lvl5pPr>
          </a:lstStyle>
          <a:p>
            <a:pPr lvl="0"/>
            <a:r>
              <a:rPr lang="en-US"/>
              <a:t>Paragraph title Segoe UI </a:t>
            </a:r>
            <a:r>
              <a:rPr lang="en-US" err="1"/>
              <a:t>Semibold</a:t>
            </a:r>
            <a:r>
              <a:rPr lang="en-US"/>
              <a:t> 16</a:t>
            </a:r>
          </a:p>
          <a:p>
            <a:pPr lvl="1"/>
            <a:r>
              <a:rPr lang="en-US"/>
              <a:t>Body copy Segoe Regular 12.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a:t>
            </a:r>
            <a:r>
              <a:rPr lang="en-US"/>
              <a:t>, </a:t>
            </a:r>
            <a:r>
              <a:rPr lang="en-US" err="1"/>
              <a:t>omnimusdae</a:t>
            </a:r>
            <a:r>
              <a:rPr lang="en-US"/>
              <a:t>. </a:t>
            </a:r>
            <a:r>
              <a:rPr lang="en-US" err="1"/>
              <a:t>Boribus</a:t>
            </a:r>
            <a:r>
              <a:rPr lang="en-US"/>
              <a:t> </a:t>
            </a:r>
            <a:r>
              <a:rPr lang="en-US" err="1"/>
              <a:t>sinctius</a:t>
            </a:r>
            <a:r>
              <a:rPr lang="en-US"/>
              <a:t> </a:t>
            </a:r>
            <a:r>
              <a:rPr lang="en-US" err="1"/>
              <a:t>nimaxime</a:t>
            </a:r>
            <a:r>
              <a:rPr lang="en-US"/>
              <a:t> sit et </a:t>
            </a:r>
            <a:r>
              <a:rPr lang="en-US" err="1"/>
              <a:t>nonsequibus</a:t>
            </a:r>
            <a:r>
              <a:rPr lang="en-US"/>
              <a:t> </a:t>
            </a:r>
            <a:r>
              <a:rPr lang="en-US" err="1"/>
              <a:t>dollendis</a:t>
            </a:r>
            <a:r>
              <a:rPr lang="en-US"/>
              <a:t> as </a:t>
            </a:r>
            <a:r>
              <a:rPr lang="en-US" err="1"/>
              <a:t>autestiat</a:t>
            </a:r>
            <a:r>
              <a:rPr lang="en-US"/>
              <a:t>.</a:t>
            </a:r>
          </a:p>
        </p:txBody>
      </p:sp>
      <p:sp>
        <p:nvSpPr>
          <p:cNvPr id="15" name="Text Placeholder 4">
            <a:extLst>
              <a:ext uri="{FF2B5EF4-FFF2-40B4-BE49-F238E27FC236}">
                <a16:creationId xmlns:a16="http://schemas.microsoft.com/office/drawing/2014/main" id="{AA9BECBA-B2CC-4EE6-B54E-9ADB03EB2595}"/>
              </a:ext>
            </a:extLst>
          </p:cNvPr>
          <p:cNvSpPr>
            <a:spLocks noGrp="1"/>
          </p:cNvSpPr>
          <p:nvPr userDrawn="1">
            <p:ph type="body" sz="quarter" idx="13" hasCustomPrompt="1"/>
          </p:nvPr>
        </p:nvSpPr>
        <p:spPr>
          <a:xfrm>
            <a:off x="8126963" y="3897323"/>
            <a:ext cx="3635502" cy="1066251"/>
          </a:xfrm>
        </p:spPr>
        <p:txBody>
          <a:bodyPr lIns="0" tIns="0" rIns="0" bIns="0"/>
          <a:lstStyle>
            <a:lvl1pPr marL="0" indent="0">
              <a:lnSpc>
                <a:spcPct val="100000"/>
              </a:lnSpc>
              <a:spcBef>
                <a:spcPts val="0"/>
              </a:spcBef>
              <a:spcAft>
                <a:spcPts val="784"/>
              </a:spcAft>
              <a:buNone/>
              <a:defRPr sz="1568">
                <a:solidFill>
                  <a:schemeClr val="accent1"/>
                </a:solidFill>
                <a:latin typeface="+mj-lt"/>
              </a:defRPr>
            </a:lvl1pPr>
            <a:lvl2pPr marL="0" marR="0" indent="0" algn="l" defTabSz="914367" rtl="0" eaLnBrk="1" fontAlgn="auto" latinLnBrk="0" hangingPunct="1">
              <a:lnSpc>
                <a:spcPct val="100000"/>
              </a:lnSpc>
              <a:spcBef>
                <a:spcPts val="0"/>
              </a:spcBef>
              <a:spcAft>
                <a:spcPts val="392"/>
              </a:spcAft>
              <a:buClrTx/>
              <a:buSzPct val="90000"/>
              <a:buFont typeface="Arial" panose="020B0604020202020204" pitchFamily="34" charset="0"/>
              <a:buNone/>
              <a:tabLst/>
              <a:defRPr sz="1176">
                <a:solidFill>
                  <a:srgbClr val="000000"/>
                </a:solidFill>
              </a:defRPr>
            </a:lvl2pPr>
            <a:lvl3pPr marL="448193" indent="0">
              <a:buNone/>
              <a:defRPr/>
            </a:lvl3pPr>
            <a:lvl4pPr marL="672290" indent="0">
              <a:buNone/>
              <a:defRPr/>
            </a:lvl4pPr>
            <a:lvl5pPr marL="896386" indent="0">
              <a:buNone/>
              <a:defRPr/>
            </a:lvl5pPr>
          </a:lstStyle>
          <a:p>
            <a:pPr lvl="0"/>
            <a:r>
              <a:rPr lang="en-US"/>
              <a:t>Paragraph title Segoe UI bold 16</a:t>
            </a:r>
          </a:p>
          <a:p>
            <a:pPr lvl="1"/>
            <a:r>
              <a:rPr lang="en-US"/>
              <a:t>Body copy Segoe Regular 12.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a:t>
            </a:r>
            <a:r>
              <a:rPr lang="en-US"/>
              <a:t>, </a:t>
            </a:r>
            <a:r>
              <a:rPr lang="en-US" err="1"/>
              <a:t>omnimusdae</a:t>
            </a:r>
            <a:r>
              <a:rPr lang="en-US"/>
              <a:t>. </a:t>
            </a:r>
            <a:r>
              <a:rPr lang="en-US" err="1"/>
              <a:t>Boribus</a:t>
            </a:r>
            <a:r>
              <a:rPr lang="en-US"/>
              <a:t> </a:t>
            </a:r>
            <a:r>
              <a:rPr lang="en-US" err="1"/>
              <a:t>sinctius</a:t>
            </a:r>
            <a:r>
              <a:rPr lang="en-US"/>
              <a:t> </a:t>
            </a:r>
            <a:r>
              <a:rPr lang="en-US" err="1"/>
              <a:t>nimaxime</a:t>
            </a:r>
            <a:r>
              <a:rPr lang="en-US"/>
              <a:t> sit et </a:t>
            </a:r>
            <a:r>
              <a:rPr lang="en-US" err="1"/>
              <a:t>nonsequibus</a:t>
            </a:r>
            <a:r>
              <a:rPr lang="en-US"/>
              <a:t> </a:t>
            </a:r>
            <a:r>
              <a:rPr lang="en-US" err="1"/>
              <a:t>dollendis</a:t>
            </a:r>
            <a:r>
              <a:rPr lang="en-US"/>
              <a:t> as </a:t>
            </a:r>
            <a:r>
              <a:rPr lang="en-US" err="1"/>
              <a:t>autestiat</a:t>
            </a:r>
            <a:r>
              <a:rPr lang="en-US"/>
              <a:t>.</a:t>
            </a:r>
          </a:p>
        </p:txBody>
      </p:sp>
      <p:sp>
        <p:nvSpPr>
          <p:cNvPr id="21" name="Title Placeholder 1">
            <a:extLst>
              <a:ext uri="{FF2B5EF4-FFF2-40B4-BE49-F238E27FC236}">
                <a16:creationId xmlns:a16="http://schemas.microsoft.com/office/drawing/2014/main" id="{EAFD200A-3DF9-4474-9DED-3FA763E3486B}"/>
              </a:ext>
            </a:extLst>
          </p:cNvPr>
          <p:cNvSpPr>
            <a:spLocks noGrp="1"/>
          </p:cNvSpPr>
          <p:nvPr>
            <p:ph type="title" hasCustomPrompt="1"/>
          </p:nvPr>
        </p:nvSpPr>
        <p:spPr>
          <a:xfrm>
            <a:off x="426424" y="440495"/>
            <a:ext cx="11336039" cy="758022"/>
          </a:xfrm>
          <a:prstGeom prst="rect">
            <a:avLst/>
          </a:prstGeom>
        </p:spPr>
        <p:txBody>
          <a:bodyPr vert="horz" wrap="square" lIns="0" tIns="164592" rIns="0" bIns="0" rtlCol="0" anchor="t">
            <a:noAutofit/>
          </a:bodyPr>
          <a:lstStyle>
            <a:lvl1pPr>
              <a:defRPr>
                <a:solidFill>
                  <a:srgbClr val="000000"/>
                </a:solidFill>
              </a:defRPr>
            </a:lvl1pPr>
          </a:lstStyle>
          <a:p>
            <a:r>
              <a:rPr lang="en-US"/>
              <a:t>Heading Segoe UI </a:t>
            </a:r>
            <a:r>
              <a:rPr lang="en-US" err="1"/>
              <a:t>Semibold</a:t>
            </a:r>
            <a:r>
              <a:rPr lang="en-US"/>
              <a:t> 32pt</a:t>
            </a:r>
          </a:p>
        </p:txBody>
      </p:sp>
    </p:spTree>
    <p:extLst>
      <p:ext uri="{BB962C8B-B14F-4D97-AF65-F5344CB8AC3E}">
        <p14:creationId xmlns:p14="http://schemas.microsoft.com/office/powerpoint/2010/main" val="1428463525"/>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raphic layout: four columns graphic and tex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594C393-E06E-3A4C-A658-2526A14DA5A1}"/>
              </a:ext>
            </a:extLst>
          </p:cNvPr>
          <p:cNvSpPr/>
          <p:nvPr userDrawn="1"/>
        </p:nvSpPr>
        <p:spPr bwMode="auto">
          <a:xfrm>
            <a:off x="9109046" y="1590385"/>
            <a:ext cx="2653417" cy="3128965"/>
          </a:xfrm>
          <a:prstGeom prst="rect">
            <a:avLst/>
          </a:prstGeom>
          <a:solidFill>
            <a:schemeClr val="bg2"/>
          </a:solidFill>
          <a:ln>
            <a:noFill/>
            <a:headEnd type="none" w="med" len="med"/>
            <a:tailEnd type="none" w="med" len="med"/>
          </a:ln>
          <a:effectLst>
            <a:outerShdw blurRad="76200" algn="ctr" rotWithShape="0">
              <a:schemeClr val="bg2">
                <a:lumMod val="50000"/>
                <a:alpha val="8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19" name="Rectangle 18">
            <a:extLst>
              <a:ext uri="{FF2B5EF4-FFF2-40B4-BE49-F238E27FC236}">
                <a16:creationId xmlns:a16="http://schemas.microsoft.com/office/drawing/2014/main" id="{A011C51E-94BA-C44D-ABF4-E87C4124DAF0}"/>
              </a:ext>
            </a:extLst>
          </p:cNvPr>
          <p:cNvSpPr/>
          <p:nvPr userDrawn="1"/>
        </p:nvSpPr>
        <p:spPr bwMode="auto">
          <a:xfrm>
            <a:off x="6214840" y="1590385"/>
            <a:ext cx="2653417" cy="3128965"/>
          </a:xfrm>
          <a:prstGeom prst="rect">
            <a:avLst/>
          </a:prstGeom>
          <a:solidFill>
            <a:schemeClr val="bg2"/>
          </a:solidFill>
          <a:ln>
            <a:noFill/>
            <a:headEnd type="none" w="med" len="med"/>
            <a:tailEnd type="none" w="med" len="med"/>
          </a:ln>
          <a:effectLst>
            <a:outerShdw blurRad="76200" algn="ctr" rotWithShape="0">
              <a:schemeClr val="bg2">
                <a:lumMod val="50000"/>
                <a:alpha val="8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20" name="Rectangle 19">
            <a:extLst>
              <a:ext uri="{FF2B5EF4-FFF2-40B4-BE49-F238E27FC236}">
                <a16:creationId xmlns:a16="http://schemas.microsoft.com/office/drawing/2014/main" id="{E6DDB665-2DD7-AE40-9862-C6E8E22E9215}"/>
              </a:ext>
            </a:extLst>
          </p:cNvPr>
          <p:cNvSpPr/>
          <p:nvPr userDrawn="1"/>
        </p:nvSpPr>
        <p:spPr bwMode="auto">
          <a:xfrm>
            <a:off x="3320633" y="1590385"/>
            <a:ext cx="2653417" cy="3128965"/>
          </a:xfrm>
          <a:prstGeom prst="rect">
            <a:avLst/>
          </a:prstGeom>
          <a:solidFill>
            <a:schemeClr val="bg2"/>
          </a:solidFill>
          <a:ln>
            <a:noFill/>
            <a:headEnd type="none" w="med" len="med"/>
            <a:tailEnd type="none" w="med" len="med"/>
          </a:ln>
          <a:effectLst>
            <a:outerShdw blurRad="76200" algn="ctr" rotWithShape="0">
              <a:schemeClr val="bg2">
                <a:lumMod val="50000"/>
                <a:alpha val="8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21" name="Rectangle 20">
            <a:extLst>
              <a:ext uri="{FF2B5EF4-FFF2-40B4-BE49-F238E27FC236}">
                <a16:creationId xmlns:a16="http://schemas.microsoft.com/office/drawing/2014/main" id="{4CD677DE-AA2C-984C-BAE1-54D5F0B518CE}"/>
              </a:ext>
            </a:extLst>
          </p:cNvPr>
          <p:cNvSpPr/>
          <p:nvPr userDrawn="1"/>
        </p:nvSpPr>
        <p:spPr bwMode="auto">
          <a:xfrm>
            <a:off x="426426" y="1590385"/>
            <a:ext cx="2653417" cy="3128965"/>
          </a:xfrm>
          <a:prstGeom prst="rect">
            <a:avLst/>
          </a:prstGeom>
          <a:solidFill>
            <a:schemeClr val="bg2"/>
          </a:solidFill>
          <a:ln>
            <a:noFill/>
            <a:headEnd type="none" w="med" len="med"/>
            <a:tailEnd type="none" w="med" len="med"/>
          </a:ln>
          <a:effectLst>
            <a:outerShdw blurRad="76200" algn="ctr" rotWithShape="0">
              <a:schemeClr val="bg2">
                <a:lumMod val="50000"/>
                <a:alpha val="8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a:extLst>
              <a:ext uri="{FF2B5EF4-FFF2-40B4-BE49-F238E27FC236}">
                <a16:creationId xmlns:a16="http://schemas.microsoft.com/office/drawing/2014/main" id="{0347712A-15EB-884C-BF95-7C690BA77817}"/>
              </a:ext>
            </a:extLst>
          </p:cNvPr>
          <p:cNvSpPr>
            <a:spLocks noGrp="1"/>
          </p:cNvSpPr>
          <p:nvPr>
            <p:ph type="title" hasCustomPrompt="1"/>
          </p:nvPr>
        </p:nvSpPr>
        <p:spPr>
          <a:xfrm>
            <a:off x="426424" y="435824"/>
            <a:ext cx="11336039" cy="744014"/>
          </a:xfrm>
        </p:spPr>
        <p:txBody>
          <a:bodyPr/>
          <a:lstStyle>
            <a:lvl1pPr>
              <a:defRPr/>
            </a:lvl1pPr>
          </a:lstStyle>
          <a:p>
            <a:r>
              <a:rPr lang="en-US"/>
              <a:t>Graphic layout: four columns graphic and text</a:t>
            </a:r>
          </a:p>
        </p:txBody>
      </p:sp>
      <p:sp>
        <p:nvSpPr>
          <p:cNvPr id="4" name="Content Placeholder 15">
            <a:extLst>
              <a:ext uri="{FF2B5EF4-FFF2-40B4-BE49-F238E27FC236}">
                <a16:creationId xmlns:a16="http://schemas.microsoft.com/office/drawing/2014/main" id="{F580A529-D3A8-5643-80BA-3E2BE1AA8D57}"/>
              </a:ext>
            </a:extLst>
          </p:cNvPr>
          <p:cNvSpPr>
            <a:spLocks noGrp="1"/>
          </p:cNvSpPr>
          <p:nvPr>
            <p:ph sz="quarter" idx="17" hasCustomPrompt="1"/>
          </p:nvPr>
        </p:nvSpPr>
        <p:spPr>
          <a:xfrm>
            <a:off x="966751" y="2135537"/>
            <a:ext cx="1572767" cy="2038660"/>
          </a:xfrm>
        </p:spPr>
        <p:txBody>
          <a:bodyPr anchor="ctr">
            <a:noAutofit/>
          </a:bodyPr>
          <a:lstStyle>
            <a:lvl1pPr marL="0" indent="0" algn="ctr">
              <a:buNone/>
              <a:defRPr sz="1961">
                <a:solidFill>
                  <a:schemeClr val="tx2"/>
                </a:solidFill>
                <a:latin typeface="+mj-lt"/>
              </a:defRPr>
            </a:lvl1pPr>
          </a:lstStyle>
          <a:p>
            <a:pPr lvl="0"/>
            <a:r>
              <a:rPr lang="en-US"/>
              <a:t> </a:t>
            </a:r>
          </a:p>
        </p:txBody>
      </p:sp>
      <p:sp>
        <p:nvSpPr>
          <p:cNvPr id="7" name="Content Placeholder 15">
            <a:extLst>
              <a:ext uri="{FF2B5EF4-FFF2-40B4-BE49-F238E27FC236}">
                <a16:creationId xmlns:a16="http://schemas.microsoft.com/office/drawing/2014/main" id="{1F6D7A4B-5FFE-2741-8477-E0CAA019B079}"/>
              </a:ext>
            </a:extLst>
          </p:cNvPr>
          <p:cNvSpPr>
            <a:spLocks noGrp="1"/>
          </p:cNvSpPr>
          <p:nvPr>
            <p:ph sz="quarter" idx="18" hasCustomPrompt="1"/>
          </p:nvPr>
        </p:nvSpPr>
        <p:spPr>
          <a:xfrm>
            <a:off x="3849259" y="2135537"/>
            <a:ext cx="1596164" cy="2038660"/>
          </a:xfrm>
        </p:spPr>
        <p:txBody>
          <a:bodyPr anchor="ctr">
            <a:noAutofit/>
          </a:bodyPr>
          <a:lstStyle>
            <a:lvl1pPr marL="0" indent="0" algn="ctr">
              <a:buNone/>
              <a:defRPr sz="1961">
                <a:solidFill>
                  <a:schemeClr val="tx2"/>
                </a:solidFill>
                <a:latin typeface="+mj-lt"/>
              </a:defRPr>
            </a:lvl1pPr>
          </a:lstStyle>
          <a:p>
            <a:pPr lvl="0"/>
            <a:r>
              <a:rPr lang="en-US"/>
              <a:t> </a:t>
            </a:r>
          </a:p>
        </p:txBody>
      </p:sp>
      <p:sp>
        <p:nvSpPr>
          <p:cNvPr id="9" name="Text Placeholder 4">
            <a:extLst>
              <a:ext uri="{FF2B5EF4-FFF2-40B4-BE49-F238E27FC236}">
                <a16:creationId xmlns:a16="http://schemas.microsoft.com/office/drawing/2014/main" id="{07CF99F6-2487-AC48-8A09-B34B72BD5FE9}"/>
              </a:ext>
            </a:extLst>
          </p:cNvPr>
          <p:cNvSpPr>
            <a:spLocks noGrp="1"/>
          </p:cNvSpPr>
          <p:nvPr>
            <p:ph type="body" sz="quarter" idx="11" hasCustomPrompt="1"/>
          </p:nvPr>
        </p:nvSpPr>
        <p:spPr>
          <a:xfrm>
            <a:off x="426426" y="4927922"/>
            <a:ext cx="2653417" cy="1307666"/>
          </a:xfrm>
        </p:spPr>
        <p:txBody>
          <a:bodyPr lIns="0" tIns="0" rIns="0" bIns="0"/>
          <a:lstStyle>
            <a:lvl1pPr marL="0" indent="0">
              <a:lnSpc>
                <a:spcPct val="100000"/>
              </a:lnSpc>
              <a:spcBef>
                <a:spcPts val="0"/>
              </a:spcBef>
              <a:spcAft>
                <a:spcPts val="784"/>
              </a:spcAft>
              <a:buNone/>
              <a:defRPr sz="1568" b="1">
                <a:solidFill>
                  <a:schemeClr val="accent1"/>
                </a:solidFill>
                <a:latin typeface="+mj-lt"/>
              </a:defRPr>
            </a:lvl1pPr>
            <a:lvl2pPr marL="0" marR="0" indent="0" algn="l" defTabSz="914367" rtl="0" eaLnBrk="1" fontAlgn="auto" latinLnBrk="0" hangingPunct="1">
              <a:lnSpc>
                <a:spcPct val="100000"/>
              </a:lnSpc>
              <a:spcBef>
                <a:spcPts val="0"/>
              </a:spcBef>
              <a:spcAft>
                <a:spcPts val="784"/>
              </a:spcAft>
              <a:buClrTx/>
              <a:buSzPct val="90000"/>
              <a:buFont typeface="Arial" panose="020B0604020202020204" pitchFamily="34" charset="0"/>
              <a:buNone/>
              <a:tabLst/>
              <a:defRPr sz="1568">
                <a:solidFill>
                  <a:srgbClr val="000000"/>
                </a:solidFill>
              </a:defRPr>
            </a:lvl2pPr>
            <a:lvl3pPr marL="448193" indent="0">
              <a:buNone/>
              <a:defRPr/>
            </a:lvl3pPr>
            <a:lvl4pPr marL="672290" indent="0">
              <a:buNone/>
              <a:defRPr/>
            </a:lvl4pPr>
            <a:lvl5pPr marL="896386" indent="0">
              <a:buNone/>
              <a:defRPr/>
            </a:lvl5pPr>
          </a:lstStyle>
          <a:p>
            <a:pPr lvl="0"/>
            <a:r>
              <a:rPr lang="en-US"/>
              <a:t>Paragraph title Segoe UI </a:t>
            </a:r>
            <a:r>
              <a:rPr lang="en-US" err="1"/>
              <a:t>Semibold</a:t>
            </a:r>
            <a:r>
              <a:rPr lang="en-US"/>
              <a:t> 16</a:t>
            </a:r>
          </a:p>
          <a:p>
            <a:pPr lvl="1"/>
            <a:r>
              <a:rPr lang="en-US"/>
              <a:t>Body copy Segoe Regular 16. </a:t>
            </a:r>
            <a:r>
              <a:rPr lang="en-US" err="1"/>
              <a:t>Cavorest</a:t>
            </a:r>
            <a:r>
              <a:rPr lang="en-US"/>
              <a:t> a </a:t>
            </a:r>
            <a:r>
              <a:rPr lang="en-US" err="1"/>
              <a:t>aut</a:t>
            </a:r>
            <a:r>
              <a:rPr lang="en-US"/>
              <a:t> arum quam id eat ape </a:t>
            </a:r>
            <a:r>
              <a:rPr lang="en-US" err="1"/>
              <a:t>est</a:t>
            </a:r>
            <a:r>
              <a:rPr lang="en-US"/>
              <a:t>, qui </a:t>
            </a:r>
            <a:r>
              <a:rPr lang="en-US" err="1"/>
              <a:t>sinc</a:t>
            </a:r>
            <a:r>
              <a:rPr lang="en-US"/>
              <a:t>.</a:t>
            </a:r>
          </a:p>
        </p:txBody>
      </p:sp>
      <p:sp>
        <p:nvSpPr>
          <p:cNvPr id="10" name="Text Placeholder 4">
            <a:extLst>
              <a:ext uri="{FF2B5EF4-FFF2-40B4-BE49-F238E27FC236}">
                <a16:creationId xmlns:a16="http://schemas.microsoft.com/office/drawing/2014/main" id="{7F7B5F75-90C0-F44E-9322-8FF1108BD340}"/>
              </a:ext>
            </a:extLst>
          </p:cNvPr>
          <p:cNvSpPr>
            <a:spLocks noGrp="1"/>
          </p:cNvSpPr>
          <p:nvPr>
            <p:ph type="body" sz="quarter" idx="12" hasCustomPrompt="1"/>
          </p:nvPr>
        </p:nvSpPr>
        <p:spPr>
          <a:xfrm>
            <a:off x="3320633" y="4927922"/>
            <a:ext cx="2653417" cy="1307666"/>
          </a:xfrm>
        </p:spPr>
        <p:txBody>
          <a:bodyPr lIns="0" tIns="0" rIns="0" bIns="0"/>
          <a:lstStyle>
            <a:lvl1pPr marL="0" indent="0">
              <a:lnSpc>
                <a:spcPct val="100000"/>
              </a:lnSpc>
              <a:spcBef>
                <a:spcPts val="0"/>
              </a:spcBef>
              <a:spcAft>
                <a:spcPts val="784"/>
              </a:spcAft>
              <a:buNone/>
              <a:defRPr sz="1568">
                <a:solidFill>
                  <a:schemeClr val="accent1"/>
                </a:solidFill>
                <a:latin typeface="+mj-lt"/>
              </a:defRPr>
            </a:lvl1pPr>
            <a:lvl2pPr marL="0" marR="0" indent="0" algn="l" defTabSz="914367" rtl="0" eaLnBrk="1" fontAlgn="auto" latinLnBrk="0" hangingPunct="1">
              <a:lnSpc>
                <a:spcPct val="100000"/>
              </a:lnSpc>
              <a:spcBef>
                <a:spcPts val="0"/>
              </a:spcBef>
              <a:spcAft>
                <a:spcPts val="784"/>
              </a:spcAft>
              <a:buClrTx/>
              <a:buSzPct val="90000"/>
              <a:buFont typeface="Arial" panose="020B0604020202020204" pitchFamily="34" charset="0"/>
              <a:buNone/>
              <a:tabLst/>
              <a:defRPr sz="1568">
                <a:solidFill>
                  <a:srgbClr val="000000"/>
                </a:solidFill>
              </a:defRPr>
            </a:lvl2pPr>
            <a:lvl3pPr marL="448193" indent="0">
              <a:buNone/>
              <a:defRPr/>
            </a:lvl3pPr>
            <a:lvl4pPr marL="672290" indent="0">
              <a:buNone/>
              <a:defRPr/>
            </a:lvl4pPr>
            <a:lvl5pPr marL="896386" indent="0">
              <a:buNone/>
              <a:defRPr/>
            </a:lvl5pPr>
          </a:lstStyle>
          <a:p>
            <a:pPr lvl="0"/>
            <a:r>
              <a:rPr lang="en-US"/>
              <a:t>Paragraph title Segoe UI </a:t>
            </a:r>
            <a:r>
              <a:rPr lang="en-US" err="1"/>
              <a:t>Semibold</a:t>
            </a:r>
            <a:r>
              <a:rPr lang="en-US"/>
              <a:t> 16</a:t>
            </a:r>
          </a:p>
          <a:p>
            <a:pPr lvl="1"/>
            <a:r>
              <a:rPr lang="en-US"/>
              <a:t>Body copy Segoe Regular 16. </a:t>
            </a:r>
            <a:r>
              <a:rPr lang="en-US" err="1"/>
              <a:t>Cavorest</a:t>
            </a:r>
            <a:r>
              <a:rPr lang="en-US"/>
              <a:t> a </a:t>
            </a:r>
            <a:r>
              <a:rPr lang="en-US" err="1"/>
              <a:t>aut</a:t>
            </a:r>
            <a:r>
              <a:rPr lang="en-US"/>
              <a:t> arum quam id eat ape </a:t>
            </a:r>
            <a:r>
              <a:rPr lang="en-US" err="1"/>
              <a:t>est</a:t>
            </a:r>
            <a:r>
              <a:rPr lang="en-US"/>
              <a:t>, qui </a:t>
            </a:r>
            <a:r>
              <a:rPr lang="en-US" err="1"/>
              <a:t>sinc</a:t>
            </a:r>
            <a:r>
              <a:rPr lang="en-US"/>
              <a:t>.</a:t>
            </a:r>
          </a:p>
        </p:txBody>
      </p:sp>
      <p:sp>
        <p:nvSpPr>
          <p:cNvPr id="11" name="Text Placeholder 4">
            <a:extLst>
              <a:ext uri="{FF2B5EF4-FFF2-40B4-BE49-F238E27FC236}">
                <a16:creationId xmlns:a16="http://schemas.microsoft.com/office/drawing/2014/main" id="{6E444E9C-8096-FE42-BE2A-094180C61109}"/>
              </a:ext>
            </a:extLst>
          </p:cNvPr>
          <p:cNvSpPr>
            <a:spLocks noGrp="1"/>
          </p:cNvSpPr>
          <p:nvPr>
            <p:ph type="body" sz="quarter" idx="13" hasCustomPrompt="1"/>
          </p:nvPr>
        </p:nvSpPr>
        <p:spPr>
          <a:xfrm>
            <a:off x="6214840" y="4927922"/>
            <a:ext cx="2653417" cy="1307666"/>
          </a:xfrm>
        </p:spPr>
        <p:txBody>
          <a:bodyPr lIns="0" tIns="0" rIns="0" bIns="0"/>
          <a:lstStyle>
            <a:lvl1pPr marL="0" indent="0">
              <a:lnSpc>
                <a:spcPct val="100000"/>
              </a:lnSpc>
              <a:spcBef>
                <a:spcPts val="0"/>
              </a:spcBef>
              <a:spcAft>
                <a:spcPts val="784"/>
              </a:spcAft>
              <a:buNone/>
              <a:defRPr sz="1568">
                <a:solidFill>
                  <a:schemeClr val="accent1"/>
                </a:solidFill>
                <a:latin typeface="+mj-lt"/>
              </a:defRPr>
            </a:lvl1pPr>
            <a:lvl2pPr marL="0" marR="0" indent="0" algn="l" defTabSz="914367" rtl="0" eaLnBrk="1" fontAlgn="auto" latinLnBrk="0" hangingPunct="1">
              <a:lnSpc>
                <a:spcPct val="100000"/>
              </a:lnSpc>
              <a:spcBef>
                <a:spcPts val="0"/>
              </a:spcBef>
              <a:spcAft>
                <a:spcPts val="784"/>
              </a:spcAft>
              <a:buClrTx/>
              <a:buSzPct val="90000"/>
              <a:buFont typeface="Arial" panose="020B0604020202020204" pitchFamily="34" charset="0"/>
              <a:buNone/>
              <a:tabLst/>
              <a:defRPr sz="1568">
                <a:solidFill>
                  <a:srgbClr val="000000"/>
                </a:solidFill>
              </a:defRPr>
            </a:lvl2pPr>
            <a:lvl3pPr marL="448193" indent="0">
              <a:buNone/>
              <a:defRPr/>
            </a:lvl3pPr>
            <a:lvl4pPr marL="672290" indent="0">
              <a:buNone/>
              <a:defRPr/>
            </a:lvl4pPr>
            <a:lvl5pPr marL="896386" indent="0">
              <a:buNone/>
              <a:defRPr/>
            </a:lvl5pPr>
          </a:lstStyle>
          <a:p>
            <a:pPr lvl="0"/>
            <a:r>
              <a:rPr lang="en-US"/>
              <a:t>Paragraph title Segoe UI bold 16</a:t>
            </a:r>
          </a:p>
          <a:p>
            <a:pPr lvl="1"/>
            <a:r>
              <a:rPr lang="en-US"/>
              <a:t>Body copy Segoe Regular 16. </a:t>
            </a:r>
            <a:r>
              <a:rPr lang="en-US" err="1"/>
              <a:t>Cavorest</a:t>
            </a:r>
            <a:r>
              <a:rPr lang="en-US"/>
              <a:t> a </a:t>
            </a:r>
            <a:r>
              <a:rPr lang="en-US" err="1"/>
              <a:t>aut</a:t>
            </a:r>
            <a:r>
              <a:rPr lang="en-US"/>
              <a:t> arum quam id eat ape </a:t>
            </a:r>
            <a:r>
              <a:rPr lang="en-US" err="1"/>
              <a:t>est</a:t>
            </a:r>
            <a:r>
              <a:rPr lang="en-US"/>
              <a:t>, qui </a:t>
            </a:r>
            <a:r>
              <a:rPr lang="en-US" err="1"/>
              <a:t>sinc</a:t>
            </a:r>
            <a:r>
              <a:rPr lang="en-US"/>
              <a:t>.</a:t>
            </a:r>
          </a:p>
        </p:txBody>
      </p:sp>
      <p:sp>
        <p:nvSpPr>
          <p:cNvPr id="13" name="Content Placeholder 15">
            <a:extLst>
              <a:ext uri="{FF2B5EF4-FFF2-40B4-BE49-F238E27FC236}">
                <a16:creationId xmlns:a16="http://schemas.microsoft.com/office/drawing/2014/main" id="{30602BFF-4B8C-D046-AD65-47970BC89DF5}"/>
              </a:ext>
            </a:extLst>
          </p:cNvPr>
          <p:cNvSpPr>
            <a:spLocks noGrp="1"/>
          </p:cNvSpPr>
          <p:nvPr>
            <p:ph sz="quarter" idx="19" hasCustomPrompt="1"/>
          </p:nvPr>
        </p:nvSpPr>
        <p:spPr>
          <a:xfrm>
            <a:off x="6743466" y="2135537"/>
            <a:ext cx="1596164" cy="2038660"/>
          </a:xfrm>
        </p:spPr>
        <p:txBody>
          <a:bodyPr anchor="ctr">
            <a:noAutofit/>
          </a:bodyPr>
          <a:lstStyle>
            <a:lvl1pPr marL="0" indent="0" algn="ctr">
              <a:buNone/>
              <a:defRPr sz="1961">
                <a:solidFill>
                  <a:schemeClr val="tx2"/>
                </a:solidFill>
                <a:latin typeface="+mj-lt"/>
              </a:defRPr>
            </a:lvl1pPr>
          </a:lstStyle>
          <a:p>
            <a:pPr lvl="0"/>
            <a:r>
              <a:rPr lang="en-US"/>
              <a:t> </a:t>
            </a:r>
          </a:p>
        </p:txBody>
      </p:sp>
      <p:sp>
        <p:nvSpPr>
          <p:cNvPr id="14" name="Content Placeholder 15">
            <a:extLst>
              <a:ext uri="{FF2B5EF4-FFF2-40B4-BE49-F238E27FC236}">
                <a16:creationId xmlns:a16="http://schemas.microsoft.com/office/drawing/2014/main" id="{88A8CB35-A244-544E-8BAE-53CB85074FBB}"/>
              </a:ext>
            </a:extLst>
          </p:cNvPr>
          <p:cNvSpPr>
            <a:spLocks noGrp="1"/>
          </p:cNvSpPr>
          <p:nvPr>
            <p:ph sz="quarter" idx="20" hasCustomPrompt="1"/>
          </p:nvPr>
        </p:nvSpPr>
        <p:spPr>
          <a:xfrm>
            <a:off x="9637672" y="2135537"/>
            <a:ext cx="1596164" cy="2038660"/>
          </a:xfrm>
        </p:spPr>
        <p:txBody>
          <a:bodyPr anchor="ctr">
            <a:noAutofit/>
          </a:bodyPr>
          <a:lstStyle>
            <a:lvl1pPr marL="0" indent="0" algn="ctr">
              <a:buNone/>
              <a:defRPr sz="1961">
                <a:solidFill>
                  <a:schemeClr val="tx2"/>
                </a:solidFill>
                <a:latin typeface="+mj-lt"/>
              </a:defRPr>
            </a:lvl1pPr>
          </a:lstStyle>
          <a:p>
            <a:pPr lvl="0"/>
            <a:r>
              <a:rPr lang="en-US"/>
              <a:t> </a:t>
            </a:r>
          </a:p>
        </p:txBody>
      </p:sp>
      <p:sp>
        <p:nvSpPr>
          <p:cNvPr id="15" name="Text Placeholder 4">
            <a:extLst>
              <a:ext uri="{FF2B5EF4-FFF2-40B4-BE49-F238E27FC236}">
                <a16:creationId xmlns:a16="http://schemas.microsoft.com/office/drawing/2014/main" id="{D8D35D15-66F4-4840-BA72-4B7AB5A24EFD}"/>
              </a:ext>
            </a:extLst>
          </p:cNvPr>
          <p:cNvSpPr>
            <a:spLocks noGrp="1"/>
          </p:cNvSpPr>
          <p:nvPr>
            <p:ph type="body" sz="quarter" idx="21" hasCustomPrompt="1"/>
          </p:nvPr>
        </p:nvSpPr>
        <p:spPr>
          <a:xfrm>
            <a:off x="9109046" y="4927922"/>
            <a:ext cx="2653417" cy="1307666"/>
          </a:xfrm>
        </p:spPr>
        <p:txBody>
          <a:bodyPr lIns="0" tIns="0" rIns="0" bIns="0"/>
          <a:lstStyle>
            <a:lvl1pPr marL="0" indent="0">
              <a:lnSpc>
                <a:spcPct val="100000"/>
              </a:lnSpc>
              <a:spcBef>
                <a:spcPts val="0"/>
              </a:spcBef>
              <a:spcAft>
                <a:spcPts val="784"/>
              </a:spcAft>
              <a:buNone/>
              <a:defRPr sz="1568">
                <a:solidFill>
                  <a:schemeClr val="accent1"/>
                </a:solidFill>
                <a:latin typeface="+mj-lt"/>
              </a:defRPr>
            </a:lvl1pPr>
            <a:lvl2pPr marL="0" marR="0" indent="0" algn="l" defTabSz="914367" rtl="0" eaLnBrk="1" fontAlgn="auto" latinLnBrk="0" hangingPunct="1">
              <a:lnSpc>
                <a:spcPct val="100000"/>
              </a:lnSpc>
              <a:spcBef>
                <a:spcPts val="0"/>
              </a:spcBef>
              <a:spcAft>
                <a:spcPts val="784"/>
              </a:spcAft>
              <a:buClrTx/>
              <a:buSzPct val="90000"/>
              <a:buFont typeface="Arial" panose="020B0604020202020204" pitchFamily="34" charset="0"/>
              <a:buNone/>
              <a:tabLst/>
              <a:defRPr sz="1568">
                <a:solidFill>
                  <a:srgbClr val="000000"/>
                </a:solidFill>
              </a:defRPr>
            </a:lvl2pPr>
            <a:lvl3pPr marL="448193" indent="0">
              <a:buNone/>
              <a:defRPr/>
            </a:lvl3pPr>
            <a:lvl4pPr marL="672290" indent="0">
              <a:buNone/>
              <a:defRPr/>
            </a:lvl4pPr>
            <a:lvl5pPr marL="896386" indent="0">
              <a:buNone/>
              <a:defRPr/>
            </a:lvl5pPr>
          </a:lstStyle>
          <a:p>
            <a:pPr lvl="0"/>
            <a:r>
              <a:rPr lang="en-US"/>
              <a:t>Paragraph title Segoe UI bold 16</a:t>
            </a:r>
          </a:p>
          <a:p>
            <a:pPr lvl="1"/>
            <a:r>
              <a:rPr lang="en-US"/>
              <a:t>Body copy Segoe Regular 16. </a:t>
            </a:r>
            <a:r>
              <a:rPr lang="en-US" err="1"/>
              <a:t>Cavorest</a:t>
            </a:r>
            <a:r>
              <a:rPr lang="en-US"/>
              <a:t> a </a:t>
            </a:r>
            <a:r>
              <a:rPr lang="en-US" err="1"/>
              <a:t>aut</a:t>
            </a:r>
            <a:r>
              <a:rPr lang="en-US"/>
              <a:t> arum quam id eat ape </a:t>
            </a:r>
            <a:r>
              <a:rPr lang="en-US" err="1"/>
              <a:t>est</a:t>
            </a:r>
            <a:r>
              <a:rPr lang="en-US"/>
              <a:t>, qui </a:t>
            </a:r>
            <a:r>
              <a:rPr lang="en-US" err="1"/>
              <a:t>sinc</a:t>
            </a:r>
            <a:r>
              <a:rPr lang="en-US"/>
              <a:t>.</a:t>
            </a:r>
          </a:p>
        </p:txBody>
      </p:sp>
    </p:spTree>
    <p:extLst>
      <p:ext uri="{BB962C8B-B14F-4D97-AF65-F5344CB8AC3E}">
        <p14:creationId xmlns:p14="http://schemas.microsoft.com/office/powerpoint/2010/main" val="3484136008"/>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Graphic layout: four columns graphic and tex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011C51E-94BA-C44D-ABF4-E87C4124DAF0}"/>
              </a:ext>
            </a:extLst>
          </p:cNvPr>
          <p:cNvSpPr/>
          <p:nvPr userDrawn="1"/>
        </p:nvSpPr>
        <p:spPr bwMode="auto">
          <a:xfrm>
            <a:off x="6214840" y="1590385"/>
            <a:ext cx="2653417" cy="3128965"/>
          </a:xfrm>
          <a:prstGeom prst="rect">
            <a:avLst/>
          </a:prstGeom>
          <a:solidFill>
            <a:schemeClr val="bg2"/>
          </a:solidFill>
          <a:ln>
            <a:noFill/>
            <a:headEnd type="none" w="med" len="med"/>
            <a:tailEnd type="none" w="med" len="med"/>
          </a:ln>
          <a:effectLst>
            <a:outerShdw blurRad="76200" algn="ctr" rotWithShape="0">
              <a:schemeClr val="bg2">
                <a:lumMod val="50000"/>
                <a:alpha val="8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20" name="Rectangle 19">
            <a:extLst>
              <a:ext uri="{FF2B5EF4-FFF2-40B4-BE49-F238E27FC236}">
                <a16:creationId xmlns:a16="http://schemas.microsoft.com/office/drawing/2014/main" id="{E6DDB665-2DD7-AE40-9862-C6E8E22E9215}"/>
              </a:ext>
            </a:extLst>
          </p:cNvPr>
          <p:cNvSpPr/>
          <p:nvPr userDrawn="1"/>
        </p:nvSpPr>
        <p:spPr bwMode="auto">
          <a:xfrm>
            <a:off x="3320633" y="1590385"/>
            <a:ext cx="2653417" cy="3128965"/>
          </a:xfrm>
          <a:prstGeom prst="rect">
            <a:avLst/>
          </a:prstGeom>
          <a:solidFill>
            <a:schemeClr val="bg2"/>
          </a:solidFill>
          <a:ln>
            <a:noFill/>
            <a:headEnd type="none" w="med" len="med"/>
            <a:tailEnd type="none" w="med" len="med"/>
          </a:ln>
          <a:effectLst>
            <a:outerShdw blurRad="76200" algn="ctr" rotWithShape="0">
              <a:schemeClr val="bg2">
                <a:lumMod val="50000"/>
                <a:alpha val="8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21" name="Rectangle 20">
            <a:extLst>
              <a:ext uri="{FF2B5EF4-FFF2-40B4-BE49-F238E27FC236}">
                <a16:creationId xmlns:a16="http://schemas.microsoft.com/office/drawing/2014/main" id="{4CD677DE-AA2C-984C-BAE1-54D5F0B518CE}"/>
              </a:ext>
            </a:extLst>
          </p:cNvPr>
          <p:cNvSpPr/>
          <p:nvPr userDrawn="1"/>
        </p:nvSpPr>
        <p:spPr bwMode="auto">
          <a:xfrm>
            <a:off x="426426" y="1590385"/>
            <a:ext cx="2653417" cy="3128965"/>
          </a:xfrm>
          <a:prstGeom prst="rect">
            <a:avLst/>
          </a:prstGeom>
          <a:solidFill>
            <a:schemeClr val="bg2"/>
          </a:solidFill>
          <a:ln>
            <a:noFill/>
            <a:headEnd type="none" w="med" len="med"/>
            <a:tailEnd type="none" w="med" len="med"/>
          </a:ln>
          <a:effectLst>
            <a:outerShdw blurRad="76200" algn="ctr" rotWithShape="0">
              <a:schemeClr val="bg2">
                <a:lumMod val="50000"/>
                <a:alpha val="8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4" name="Content Placeholder 15">
            <a:extLst>
              <a:ext uri="{FF2B5EF4-FFF2-40B4-BE49-F238E27FC236}">
                <a16:creationId xmlns:a16="http://schemas.microsoft.com/office/drawing/2014/main" id="{F580A529-D3A8-5643-80BA-3E2BE1AA8D57}"/>
              </a:ext>
            </a:extLst>
          </p:cNvPr>
          <p:cNvSpPr>
            <a:spLocks noGrp="1"/>
          </p:cNvSpPr>
          <p:nvPr>
            <p:ph sz="quarter" idx="17" hasCustomPrompt="1"/>
          </p:nvPr>
        </p:nvSpPr>
        <p:spPr>
          <a:xfrm>
            <a:off x="966751" y="2135537"/>
            <a:ext cx="1572767" cy="2038660"/>
          </a:xfrm>
        </p:spPr>
        <p:txBody>
          <a:bodyPr anchor="ctr">
            <a:noAutofit/>
          </a:bodyPr>
          <a:lstStyle>
            <a:lvl1pPr marL="0" indent="0" algn="ctr">
              <a:buNone/>
              <a:defRPr sz="1961">
                <a:solidFill>
                  <a:schemeClr val="tx2"/>
                </a:solidFill>
                <a:latin typeface="+mj-lt"/>
              </a:defRPr>
            </a:lvl1pPr>
          </a:lstStyle>
          <a:p>
            <a:pPr lvl="0"/>
            <a:r>
              <a:rPr lang="en-US"/>
              <a:t> </a:t>
            </a:r>
          </a:p>
        </p:txBody>
      </p:sp>
      <p:sp>
        <p:nvSpPr>
          <p:cNvPr id="7" name="Content Placeholder 15">
            <a:extLst>
              <a:ext uri="{FF2B5EF4-FFF2-40B4-BE49-F238E27FC236}">
                <a16:creationId xmlns:a16="http://schemas.microsoft.com/office/drawing/2014/main" id="{1F6D7A4B-5FFE-2741-8477-E0CAA019B079}"/>
              </a:ext>
            </a:extLst>
          </p:cNvPr>
          <p:cNvSpPr>
            <a:spLocks noGrp="1"/>
          </p:cNvSpPr>
          <p:nvPr>
            <p:ph sz="quarter" idx="18" hasCustomPrompt="1"/>
          </p:nvPr>
        </p:nvSpPr>
        <p:spPr>
          <a:xfrm>
            <a:off x="3849259" y="2135537"/>
            <a:ext cx="1596164" cy="2038660"/>
          </a:xfrm>
        </p:spPr>
        <p:txBody>
          <a:bodyPr anchor="ctr">
            <a:noAutofit/>
          </a:bodyPr>
          <a:lstStyle>
            <a:lvl1pPr marL="0" indent="0" algn="ctr">
              <a:buNone/>
              <a:defRPr sz="1961">
                <a:solidFill>
                  <a:schemeClr val="tx2"/>
                </a:solidFill>
                <a:latin typeface="+mj-lt"/>
              </a:defRPr>
            </a:lvl1pPr>
          </a:lstStyle>
          <a:p>
            <a:pPr lvl="0"/>
            <a:r>
              <a:rPr lang="en-US"/>
              <a:t> </a:t>
            </a:r>
          </a:p>
        </p:txBody>
      </p:sp>
      <p:sp>
        <p:nvSpPr>
          <p:cNvPr id="9" name="Text Placeholder 4">
            <a:extLst>
              <a:ext uri="{FF2B5EF4-FFF2-40B4-BE49-F238E27FC236}">
                <a16:creationId xmlns:a16="http://schemas.microsoft.com/office/drawing/2014/main" id="{07CF99F6-2487-AC48-8A09-B34B72BD5FE9}"/>
              </a:ext>
            </a:extLst>
          </p:cNvPr>
          <p:cNvSpPr>
            <a:spLocks noGrp="1"/>
          </p:cNvSpPr>
          <p:nvPr>
            <p:ph type="body" sz="quarter" idx="11" hasCustomPrompt="1"/>
          </p:nvPr>
        </p:nvSpPr>
        <p:spPr>
          <a:xfrm>
            <a:off x="426426" y="4927922"/>
            <a:ext cx="2653417" cy="945544"/>
          </a:xfrm>
        </p:spPr>
        <p:txBody>
          <a:bodyPr lIns="0" tIns="0" rIns="0" bIns="0"/>
          <a:lstStyle>
            <a:lvl1pPr marL="0" indent="0">
              <a:lnSpc>
                <a:spcPct val="100000"/>
              </a:lnSpc>
              <a:spcBef>
                <a:spcPts val="0"/>
              </a:spcBef>
              <a:spcAft>
                <a:spcPts val="784"/>
              </a:spcAft>
              <a:buNone/>
              <a:defRPr sz="1568" b="1">
                <a:solidFill>
                  <a:schemeClr val="accent1"/>
                </a:solidFill>
                <a:latin typeface="+mj-lt"/>
              </a:defRPr>
            </a:lvl1pPr>
            <a:lvl2pPr marL="0" marR="0" indent="0" algn="l" defTabSz="914367" rtl="0" eaLnBrk="1" fontAlgn="auto" latinLnBrk="0" hangingPunct="1">
              <a:lnSpc>
                <a:spcPct val="100000"/>
              </a:lnSpc>
              <a:spcBef>
                <a:spcPts val="0"/>
              </a:spcBef>
              <a:spcAft>
                <a:spcPts val="784"/>
              </a:spcAft>
              <a:buClrTx/>
              <a:buSzPct val="90000"/>
              <a:buFont typeface="Arial" panose="020B0604020202020204" pitchFamily="34" charset="0"/>
              <a:buNone/>
              <a:tabLst/>
              <a:defRPr sz="1176">
                <a:solidFill>
                  <a:srgbClr val="000000"/>
                </a:solidFill>
              </a:defRPr>
            </a:lvl2pPr>
            <a:lvl3pPr marL="448193" indent="0">
              <a:buNone/>
              <a:defRPr/>
            </a:lvl3pPr>
            <a:lvl4pPr marL="672290" indent="0">
              <a:buNone/>
              <a:defRPr/>
            </a:lvl4pPr>
            <a:lvl5pPr marL="896386" indent="0">
              <a:buNone/>
              <a:defRPr/>
            </a:lvl5pPr>
          </a:lstStyle>
          <a:p>
            <a:pPr lvl="0"/>
            <a:r>
              <a:rPr lang="en-US" dirty="0"/>
              <a:t>Paragraph title Segoe UI </a:t>
            </a:r>
            <a:r>
              <a:rPr lang="en-US" dirty="0" err="1"/>
              <a:t>Semibold</a:t>
            </a:r>
            <a:r>
              <a:rPr lang="en-US" dirty="0"/>
              <a:t> 16</a:t>
            </a:r>
          </a:p>
          <a:p>
            <a:pPr lvl="1"/>
            <a:r>
              <a:rPr lang="en-US" dirty="0"/>
              <a:t>Body copy Segoe Regular 12. </a:t>
            </a:r>
            <a:r>
              <a:rPr lang="en-US" dirty="0" err="1"/>
              <a:t>Cavorest</a:t>
            </a:r>
            <a:r>
              <a:rPr lang="en-US" dirty="0"/>
              <a:t> a </a:t>
            </a:r>
            <a:r>
              <a:rPr lang="en-US" dirty="0" err="1"/>
              <a:t>aut</a:t>
            </a:r>
            <a:r>
              <a:rPr lang="en-US" dirty="0"/>
              <a:t> arum </a:t>
            </a:r>
            <a:r>
              <a:rPr lang="en-US" dirty="0" err="1"/>
              <a:t>quam</a:t>
            </a:r>
            <a:r>
              <a:rPr lang="en-US" dirty="0"/>
              <a:t> id eat ape </a:t>
            </a:r>
            <a:r>
              <a:rPr lang="en-US" dirty="0" err="1"/>
              <a:t>est</a:t>
            </a:r>
            <a:r>
              <a:rPr lang="en-US" dirty="0"/>
              <a:t>, qui </a:t>
            </a:r>
            <a:r>
              <a:rPr lang="en-US" dirty="0" err="1"/>
              <a:t>sinc</a:t>
            </a:r>
            <a:r>
              <a:rPr lang="en-US" dirty="0"/>
              <a:t>.</a:t>
            </a:r>
          </a:p>
        </p:txBody>
      </p:sp>
      <p:sp>
        <p:nvSpPr>
          <p:cNvPr id="10" name="Text Placeholder 4">
            <a:extLst>
              <a:ext uri="{FF2B5EF4-FFF2-40B4-BE49-F238E27FC236}">
                <a16:creationId xmlns:a16="http://schemas.microsoft.com/office/drawing/2014/main" id="{7F7B5F75-90C0-F44E-9322-8FF1108BD340}"/>
              </a:ext>
            </a:extLst>
          </p:cNvPr>
          <p:cNvSpPr>
            <a:spLocks noGrp="1"/>
          </p:cNvSpPr>
          <p:nvPr>
            <p:ph type="body" sz="quarter" idx="12" hasCustomPrompt="1"/>
          </p:nvPr>
        </p:nvSpPr>
        <p:spPr>
          <a:xfrm>
            <a:off x="3320633" y="4927922"/>
            <a:ext cx="2653417" cy="945544"/>
          </a:xfrm>
        </p:spPr>
        <p:txBody>
          <a:bodyPr lIns="0" tIns="0" rIns="0" bIns="0"/>
          <a:lstStyle>
            <a:lvl1pPr marL="0" indent="0">
              <a:lnSpc>
                <a:spcPct val="100000"/>
              </a:lnSpc>
              <a:spcBef>
                <a:spcPts val="0"/>
              </a:spcBef>
              <a:spcAft>
                <a:spcPts val="784"/>
              </a:spcAft>
              <a:buNone/>
              <a:defRPr sz="1568">
                <a:solidFill>
                  <a:schemeClr val="accent1"/>
                </a:solidFill>
                <a:latin typeface="+mj-lt"/>
              </a:defRPr>
            </a:lvl1pPr>
            <a:lvl2pPr marL="0" marR="0" indent="0" algn="l" defTabSz="914367" rtl="0" eaLnBrk="1" fontAlgn="auto" latinLnBrk="0" hangingPunct="1">
              <a:lnSpc>
                <a:spcPct val="100000"/>
              </a:lnSpc>
              <a:spcBef>
                <a:spcPts val="0"/>
              </a:spcBef>
              <a:spcAft>
                <a:spcPts val="784"/>
              </a:spcAft>
              <a:buClrTx/>
              <a:buSzPct val="90000"/>
              <a:buFont typeface="Arial" panose="020B0604020202020204" pitchFamily="34" charset="0"/>
              <a:buNone/>
              <a:tabLst/>
              <a:defRPr sz="1176">
                <a:solidFill>
                  <a:srgbClr val="000000"/>
                </a:solidFill>
              </a:defRPr>
            </a:lvl2pPr>
            <a:lvl3pPr marL="448193" indent="0">
              <a:buNone/>
              <a:defRPr/>
            </a:lvl3pPr>
            <a:lvl4pPr marL="672290" indent="0">
              <a:buNone/>
              <a:defRPr/>
            </a:lvl4pPr>
            <a:lvl5pPr marL="896386" indent="0">
              <a:buNone/>
              <a:defRPr/>
            </a:lvl5pPr>
          </a:lstStyle>
          <a:p>
            <a:pPr lvl="0"/>
            <a:r>
              <a:rPr lang="en-US" dirty="0"/>
              <a:t>Paragraph title Segoe UI </a:t>
            </a:r>
            <a:r>
              <a:rPr lang="en-US" dirty="0" err="1"/>
              <a:t>Semibold</a:t>
            </a:r>
            <a:r>
              <a:rPr lang="en-US" dirty="0"/>
              <a:t> 16</a:t>
            </a:r>
          </a:p>
          <a:p>
            <a:pPr lvl="1"/>
            <a:r>
              <a:rPr lang="en-US" dirty="0"/>
              <a:t>Body copy Segoe Regular 12. </a:t>
            </a:r>
            <a:r>
              <a:rPr lang="en-US" dirty="0" err="1"/>
              <a:t>Cavorest</a:t>
            </a:r>
            <a:r>
              <a:rPr lang="en-US" dirty="0"/>
              <a:t> a </a:t>
            </a:r>
            <a:r>
              <a:rPr lang="en-US" dirty="0" err="1"/>
              <a:t>aut</a:t>
            </a:r>
            <a:r>
              <a:rPr lang="en-US" dirty="0"/>
              <a:t> arum </a:t>
            </a:r>
            <a:r>
              <a:rPr lang="en-US" dirty="0" err="1"/>
              <a:t>quam</a:t>
            </a:r>
            <a:r>
              <a:rPr lang="en-US" dirty="0"/>
              <a:t> id eat ape </a:t>
            </a:r>
            <a:r>
              <a:rPr lang="en-US" dirty="0" err="1"/>
              <a:t>est</a:t>
            </a:r>
            <a:r>
              <a:rPr lang="en-US" dirty="0"/>
              <a:t>, qui </a:t>
            </a:r>
            <a:r>
              <a:rPr lang="en-US" dirty="0" err="1"/>
              <a:t>sinc</a:t>
            </a:r>
            <a:r>
              <a:rPr lang="en-US" dirty="0"/>
              <a:t>.</a:t>
            </a:r>
          </a:p>
        </p:txBody>
      </p:sp>
      <p:sp>
        <p:nvSpPr>
          <p:cNvPr id="11" name="Text Placeholder 4">
            <a:extLst>
              <a:ext uri="{FF2B5EF4-FFF2-40B4-BE49-F238E27FC236}">
                <a16:creationId xmlns:a16="http://schemas.microsoft.com/office/drawing/2014/main" id="{6E444E9C-8096-FE42-BE2A-094180C61109}"/>
              </a:ext>
            </a:extLst>
          </p:cNvPr>
          <p:cNvSpPr>
            <a:spLocks noGrp="1"/>
          </p:cNvSpPr>
          <p:nvPr>
            <p:ph type="body" sz="quarter" idx="13" hasCustomPrompt="1"/>
          </p:nvPr>
        </p:nvSpPr>
        <p:spPr>
          <a:xfrm>
            <a:off x="6214840" y="4927922"/>
            <a:ext cx="2653417" cy="945544"/>
          </a:xfrm>
        </p:spPr>
        <p:txBody>
          <a:bodyPr lIns="0" tIns="0" rIns="0" bIns="0"/>
          <a:lstStyle>
            <a:lvl1pPr marL="0" indent="0">
              <a:lnSpc>
                <a:spcPct val="100000"/>
              </a:lnSpc>
              <a:spcBef>
                <a:spcPts val="0"/>
              </a:spcBef>
              <a:spcAft>
                <a:spcPts val="784"/>
              </a:spcAft>
              <a:buNone/>
              <a:defRPr sz="1568">
                <a:solidFill>
                  <a:schemeClr val="accent1"/>
                </a:solidFill>
                <a:latin typeface="+mj-lt"/>
              </a:defRPr>
            </a:lvl1pPr>
            <a:lvl2pPr marL="0" marR="0" indent="0" algn="l" defTabSz="914367" rtl="0" eaLnBrk="1" fontAlgn="auto" latinLnBrk="0" hangingPunct="1">
              <a:lnSpc>
                <a:spcPct val="100000"/>
              </a:lnSpc>
              <a:spcBef>
                <a:spcPts val="0"/>
              </a:spcBef>
              <a:spcAft>
                <a:spcPts val="784"/>
              </a:spcAft>
              <a:buClrTx/>
              <a:buSzPct val="90000"/>
              <a:buFont typeface="Arial" panose="020B0604020202020204" pitchFamily="34" charset="0"/>
              <a:buNone/>
              <a:tabLst/>
              <a:defRPr sz="1176">
                <a:solidFill>
                  <a:srgbClr val="000000"/>
                </a:solidFill>
              </a:defRPr>
            </a:lvl2pPr>
            <a:lvl3pPr marL="448193" indent="0">
              <a:buNone/>
              <a:defRPr/>
            </a:lvl3pPr>
            <a:lvl4pPr marL="672290" indent="0">
              <a:buNone/>
              <a:defRPr/>
            </a:lvl4pPr>
            <a:lvl5pPr marL="896386" indent="0">
              <a:buNone/>
              <a:defRPr/>
            </a:lvl5pPr>
          </a:lstStyle>
          <a:p>
            <a:pPr lvl="0"/>
            <a:r>
              <a:rPr lang="en-US"/>
              <a:t>Paragraph title Segoe UI bold 16</a:t>
            </a:r>
          </a:p>
          <a:p>
            <a:pPr lvl="1"/>
            <a:r>
              <a:rPr lang="en-US"/>
              <a:t>Body copy Segoe Regular 12. </a:t>
            </a:r>
            <a:r>
              <a:rPr lang="en-US" err="1"/>
              <a:t>Cavorest</a:t>
            </a:r>
            <a:r>
              <a:rPr lang="en-US"/>
              <a:t> a </a:t>
            </a:r>
            <a:r>
              <a:rPr lang="en-US" err="1"/>
              <a:t>aut</a:t>
            </a:r>
            <a:r>
              <a:rPr lang="en-US"/>
              <a:t> arum quam id eat ape </a:t>
            </a:r>
            <a:r>
              <a:rPr lang="en-US" err="1"/>
              <a:t>est</a:t>
            </a:r>
            <a:r>
              <a:rPr lang="en-US"/>
              <a:t>, qui </a:t>
            </a:r>
            <a:r>
              <a:rPr lang="en-US" err="1"/>
              <a:t>sinc</a:t>
            </a:r>
            <a:r>
              <a:rPr lang="en-US"/>
              <a:t>.</a:t>
            </a:r>
          </a:p>
        </p:txBody>
      </p:sp>
      <p:sp>
        <p:nvSpPr>
          <p:cNvPr id="13" name="Content Placeholder 15">
            <a:extLst>
              <a:ext uri="{FF2B5EF4-FFF2-40B4-BE49-F238E27FC236}">
                <a16:creationId xmlns:a16="http://schemas.microsoft.com/office/drawing/2014/main" id="{30602BFF-4B8C-D046-AD65-47970BC89DF5}"/>
              </a:ext>
            </a:extLst>
          </p:cNvPr>
          <p:cNvSpPr>
            <a:spLocks noGrp="1"/>
          </p:cNvSpPr>
          <p:nvPr>
            <p:ph sz="quarter" idx="19" hasCustomPrompt="1"/>
          </p:nvPr>
        </p:nvSpPr>
        <p:spPr>
          <a:xfrm>
            <a:off x="6743466" y="2135537"/>
            <a:ext cx="1596164" cy="2038660"/>
          </a:xfrm>
        </p:spPr>
        <p:txBody>
          <a:bodyPr anchor="ctr">
            <a:noAutofit/>
          </a:bodyPr>
          <a:lstStyle>
            <a:lvl1pPr marL="0" indent="0" algn="ctr">
              <a:buNone/>
              <a:defRPr sz="1961">
                <a:solidFill>
                  <a:schemeClr val="tx2"/>
                </a:solidFill>
                <a:latin typeface="+mj-lt"/>
              </a:defRPr>
            </a:lvl1pPr>
          </a:lstStyle>
          <a:p>
            <a:pPr lvl="0"/>
            <a:r>
              <a:rPr lang="en-US"/>
              <a:t> </a:t>
            </a:r>
          </a:p>
        </p:txBody>
      </p:sp>
      <p:sp>
        <p:nvSpPr>
          <p:cNvPr id="16" name="Title Placeholder 1">
            <a:extLst>
              <a:ext uri="{FF2B5EF4-FFF2-40B4-BE49-F238E27FC236}">
                <a16:creationId xmlns:a16="http://schemas.microsoft.com/office/drawing/2014/main" id="{239108C4-4A06-456D-B5B4-DB0EB0A8D417}"/>
              </a:ext>
            </a:extLst>
          </p:cNvPr>
          <p:cNvSpPr>
            <a:spLocks noGrp="1"/>
          </p:cNvSpPr>
          <p:nvPr>
            <p:ph type="title" hasCustomPrompt="1"/>
          </p:nvPr>
        </p:nvSpPr>
        <p:spPr>
          <a:xfrm>
            <a:off x="426424" y="440495"/>
            <a:ext cx="11336039" cy="758022"/>
          </a:xfrm>
          <a:prstGeom prst="rect">
            <a:avLst/>
          </a:prstGeom>
        </p:spPr>
        <p:txBody>
          <a:bodyPr vert="horz" wrap="square" lIns="0" tIns="164592" rIns="0" bIns="0" rtlCol="0" anchor="t">
            <a:noAutofit/>
          </a:bodyPr>
          <a:lstStyle>
            <a:lvl1pPr>
              <a:defRPr>
                <a:solidFill>
                  <a:srgbClr val="000000"/>
                </a:solidFill>
              </a:defRPr>
            </a:lvl1pPr>
          </a:lstStyle>
          <a:p>
            <a:r>
              <a:rPr lang="en-US"/>
              <a:t>Heading Segoe UI </a:t>
            </a:r>
            <a:r>
              <a:rPr lang="en-US" err="1"/>
              <a:t>Semibold</a:t>
            </a:r>
            <a:r>
              <a:rPr lang="en-US"/>
              <a:t> 32pt</a:t>
            </a:r>
          </a:p>
        </p:txBody>
      </p:sp>
      <p:sp>
        <p:nvSpPr>
          <p:cNvPr id="17" name="Text Placeholder 3">
            <a:extLst>
              <a:ext uri="{FF2B5EF4-FFF2-40B4-BE49-F238E27FC236}">
                <a16:creationId xmlns:a16="http://schemas.microsoft.com/office/drawing/2014/main" id="{33BB3C2E-57FD-47A5-89CD-4B0F0179EBEB}"/>
              </a:ext>
            </a:extLst>
          </p:cNvPr>
          <p:cNvSpPr>
            <a:spLocks noGrp="1"/>
          </p:cNvSpPr>
          <p:nvPr>
            <p:ph type="body" sz="quarter" idx="20" hasCustomPrompt="1"/>
          </p:nvPr>
        </p:nvSpPr>
        <p:spPr>
          <a:xfrm>
            <a:off x="426423" y="1083831"/>
            <a:ext cx="11339774" cy="353070"/>
          </a:xfrm>
        </p:spPr>
        <p:txBody>
          <a:bodyPr wrap="square" lIns="0" tIns="0" rIns="0" bIns="0">
            <a:spAutoFit/>
          </a:bodyPr>
          <a:lstStyle>
            <a:lvl1pPr marL="0" indent="0">
              <a:lnSpc>
                <a:spcPct val="90000"/>
              </a:lnSpc>
              <a:spcBef>
                <a:spcPts val="0"/>
              </a:spcBef>
              <a:spcAft>
                <a:spcPts val="1274"/>
              </a:spcAft>
              <a:buNone/>
              <a:defRPr sz="2549" b="0" i="0">
                <a:solidFill>
                  <a:srgbClr val="000000"/>
                </a:solidFill>
                <a:latin typeface="+mn-lt"/>
              </a:defRPr>
            </a:lvl1pPr>
            <a:lvl2pPr marL="224097" indent="0">
              <a:lnSpc>
                <a:spcPct val="90000"/>
              </a:lnSpc>
              <a:spcBef>
                <a:spcPts val="0"/>
              </a:spcBef>
              <a:spcAft>
                <a:spcPts val="1274"/>
              </a:spcAft>
              <a:buNone/>
              <a:defRPr sz="1961">
                <a:solidFill>
                  <a:schemeClr val="tx2"/>
                </a:solidFill>
              </a:defRPr>
            </a:lvl2pPr>
            <a:lvl3pPr marL="448193" indent="0">
              <a:spcBef>
                <a:spcPts val="0"/>
              </a:spcBef>
              <a:spcAft>
                <a:spcPts val="1274"/>
              </a:spcAft>
              <a:buNone/>
              <a:defRPr sz="1961"/>
            </a:lvl3pPr>
            <a:lvl4pPr marL="672290" indent="0">
              <a:spcBef>
                <a:spcPts val="0"/>
              </a:spcBef>
              <a:spcAft>
                <a:spcPts val="1274"/>
              </a:spcAft>
              <a:buNone/>
              <a:defRPr sz="1961"/>
            </a:lvl4pPr>
            <a:lvl5pPr marL="896386" indent="0">
              <a:buNone/>
              <a:defRPr/>
            </a:lvl5pPr>
          </a:lstStyle>
          <a:p>
            <a:pPr lvl="0"/>
            <a:r>
              <a:rPr lang="en-US"/>
              <a:t>Subtitle Segoe UI 26pt</a:t>
            </a:r>
          </a:p>
        </p:txBody>
      </p:sp>
    </p:spTree>
    <p:extLst>
      <p:ext uri="{BB962C8B-B14F-4D97-AF65-F5344CB8AC3E}">
        <p14:creationId xmlns:p14="http://schemas.microsoft.com/office/powerpoint/2010/main" val="86289588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4" name="Table Placeholder 3"/>
          <p:cNvSpPr>
            <a:spLocks noGrp="1"/>
          </p:cNvSpPr>
          <p:nvPr>
            <p:ph type="tbl" sz="quarter" idx="10"/>
          </p:nvPr>
        </p:nvSpPr>
        <p:spPr>
          <a:xfrm>
            <a:off x="426424" y="2135536"/>
            <a:ext cx="11336039" cy="4288197"/>
          </a:xfrm>
        </p:spPr>
        <p:txBody>
          <a:bodyPr bIns="1737360" anchor="ctr">
            <a:noAutofit/>
          </a:bodyPr>
          <a:lstStyle>
            <a:lvl1pPr algn="ctr">
              <a:defRPr sz="1961">
                <a:solidFill>
                  <a:srgbClr val="000000"/>
                </a:solidFill>
                <a:latin typeface="+mj-lt"/>
              </a:defRPr>
            </a:lvl1pPr>
          </a:lstStyle>
          <a:p>
            <a:r>
              <a:rPr lang="en-US"/>
              <a:t>Click icon to add table</a:t>
            </a:r>
          </a:p>
        </p:txBody>
      </p:sp>
      <p:sp>
        <p:nvSpPr>
          <p:cNvPr id="5" name="Title Placeholder 1">
            <a:extLst>
              <a:ext uri="{FF2B5EF4-FFF2-40B4-BE49-F238E27FC236}">
                <a16:creationId xmlns:a16="http://schemas.microsoft.com/office/drawing/2014/main" id="{4F997AC3-87B6-4E0B-88C2-A05069E413C4}"/>
              </a:ext>
            </a:extLst>
          </p:cNvPr>
          <p:cNvSpPr>
            <a:spLocks noGrp="1"/>
          </p:cNvSpPr>
          <p:nvPr>
            <p:ph type="title" hasCustomPrompt="1"/>
          </p:nvPr>
        </p:nvSpPr>
        <p:spPr>
          <a:xfrm>
            <a:off x="426424" y="440495"/>
            <a:ext cx="11336039" cy="739343"/>
          </a:xfrm>
          <a:prstGeom prst="rect">
            <a:avLst/>
          </a:prstGeom>
        </p:spPr>
        <p:txBody>
          <a:bodyPr vert="horz" wrap="square" lIns="0" tIns="164592" rIns="0" bIns="0" rtlCol="0" anchor="t">
            <a:noAutofit/>
          </a:bodyPr>
          <a:lstStyle>
            <a:lvl1pPr>
              <a:defRPr>
                <a:solidFill>
                  <a:srgbClr val="000000"/>
                </a:solidFill>
              </a:defRPr>
            </a:lvl1pPr>
          </a:lstStyle>
          <a:p>
            <a:r>
              <a:rPr lang="en-US"/>
              <a:t>Table layout</a:t>
            </a:r>
          </a:p>
        </p:txBody>
      </p:sp>
    </p:spTree>
    <p:extLst>
      <p:ext uri="{BB962C8B-B14F-4D97-AF65-F5344CB8AC3E}">
        <p14:creationId xmlns:p14="http://schemas.microsoft.com/office/powerpoint/2010/main" val="1682857358"/>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white">
    <p:spTree>
      <p:nvGrpSpPr>
        <p:cNvPr id="1" name=""/>
        <p:cNvGrpSpPr/>
        <p:nvPr/>
      </p:nvGrpSpPr>
      <p:grpSpPr>
        <a:xfrm>
          <a:off x="0" y="0"/>
          <a:ext cx="0" cy="0"/>
          <a:chOff x="0" y="0"/>
          <a:chExt cx="0" cy="0"/>
        </a:xfrm>
      </p:grpSpPr>
      <p:sp>
        <p:nvSpPr>
          <p:cNvPr id="36" name="Title 35"/>
          <p:cNvSpPr>
            <a:spLocks noGrp="1"/>
          </p:cNvSpPr>
          <p:nvPr>
            <p:ph type="title" hasCustomPrompt="1"/>
          </p:nvPr>
        </p:nvSpPr>
        <p:spPr>
          <a:xfrm>
            <a:off x="426425" y="1184319"/>
            <a:ext cx="7477989" cy="3535032"/>
          </a:xfrm>
          <a:noFill/>
        </p:spPr>
        <p:txBody>
          <a:bodyPr vert="horz" wrap="square" lIns="0" tIns="0" rIns="0" bIns="0" rtlCol="0" anchor="t" anchorCtr="0">
            <a:noAutofit/>
          </a:bodyPr>
          <a:lstStyle>
            <a:lvl1pPr>
              <a:lnSpc>
                <a:spcPct val="90000"/>
              </a:lnSpc>
              <a:defRPr lang="en-US" sz="5294" spc="-147" dirty="0">
                <a:solidFill>
                  <a:srgbClr val="000000"/>
                </a:solidFill>
              </a:defRPr>
            </a:lvl1pPr>
          </a:lstStyle>
          <a:p>
            <a:pPr marL="0" lvl="0">
              <a:lnSpc>
                <a:spcPts val="5490"/>
              </a:lnSpc>
            </a:pPr>
            <a:r>
              <a:rPr lang="en-US"/>
              <a:t>Section title</a:t>
            </a:r>
          </a:p>
        </p:txBody>
      </p:sp>
    </p:spTree>
    <p:extLst>
      <p:ext uri="{BB962C8B-B14F-4D97-AF65-F5344CB8AC3E}">
        <p14:creationId xmlns:p14="http://schemas.microsoft.com/office/powerpoint/2010/main" val="221714177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title blue">
    <p:bg>
      <p:bgPr>
        <a:solidFill>
          <a:srgbClr val="27284A"/>
        </a:solidFill>
        <a:effectLst/>
      </p:bgPr>
    </p:bg>
    <p:spTree>
      <p:nvGrpSpPr>
        <p:cNvPr id="1" name=""/>
        <p:cNvGrpSpPr/>
        <p:nvPr/>
      </p:nvGrpSpPr>
      <p:grpSpPr>
        <a:xfrm>
          <a:off x="0" y="0"/>
          <a:ext cx="0" cy="0"/>
          <a:chOff x="0" y="0"/>
          <a:chExt cx="0" cy="0"/>
        </a:xfrm>
      </p:grpSpPr>
      <p:sp>
        <p:nvSpPr>
          <p:cNvPr id="3" name="Title 35">
            <a:extLst>
              <a:ext uri="{FF2B5EF4-FFF2-40B4-BE49-F238E27FC236}">
                <a16:creationId xmlns:a16="http://schemas.microsoft.com/office/drawing/2014/main" id="{51E9DCD3-357B-4AF7-BDD2-18E09F714F4A}"/>
              </a:ext>
            </a:extLst>
          </p:cNvPr>
          <p:cNvSpPr>
            <a:spLocks noGrp="1"/>
          </p:cNvSpPr>
          <p:nvPr>
            <p:ph type="title" hasCustomPrompt="1"/>
          </p:nvPr>
        </p:nvSpPr>
        <p:spPr>
          <a:xfrm>
            <a:off x="426425" y="1184319"/>
            <a:ext cx="7477989" cy="3535032"/>
          </a:xfrm>
          <a:noFill/>
        </p:spPr>
        <p:txBody>
          <a:bodyPr vert="horz" wrap="square" lIns="0" tIns="0" rIns="0" bIns="0" rtlCol="0" anchor="t" anchorCtr="0">
            <a:noAutofit/>
          </a:bodyPr>
          <a:lstStyle>
            <a:lvl1pPr>
              <a:lnSpc>
                <a:spcPct val="90000"/>
              </a:lnSpc>
              <a:defRPr lang="en-US" sz="5294" spc="-147" dirty="0">
                <a:solidFill>
                  <a:schemeClr val="tx2"/>
                </a:solidFill>
              </a:defRPr>
            </a:lvl1pPr>
          </a:lstStyle>
          <a:p>
            <a:pPr marL="0" lvl="0">
              <a:lnSpc>
                <a:spcPts val="5490"/>
              </a:lnSpc>
            </a:pPr>
            <a:r>
              <a:rPr lang="en-US"/>
              <a:t>Section title</a:t>
            </a:r>
          </a:p>
        </p:txBody>
      </p:sp>
    </p:spTree>
    <p:extLst>
      <p:ext uri="{BB962C8B-B14F-4D97-AF65-F5344CB8AC3E}">
        <p14:creationId xmlns:p14="http://schemas.microsoft.com/office/powerpoint/2010/main" val="134272519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1968357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blue">
    <p:bg>
      <p:bgPr>
        <a:solidFill>
          <a:srgbClr val="27284A"/>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E73B716-5AC1-4E6F-99C0-F195B0C5870F}"/>
              </a:ext>
            </a:extLst>
          </p:cNvPr>
          <p:cNvSpPr>
            <a:spLocks noGrp="1"/>
          </p:cNvSpPr>
          <p:nvPr>
            <p:ph type="title" hasCustomPrompt="1"/>
          </p:nvPr>
        </p:nvSpPr>
        <p:spPr>
          <a:xfrm>
            <a:off x="429544" y="3029995"/>
            <a:ext cx="9401560" cy="1793104"/>
          </a:xfrm>
          <a:solidFill>
            <a:srgbClr val="27284A"/>
          </a:solidFill>
        </p:spPr>
        <p:txBody>
          <a:bodyPr lIns="0" tIns="0" rIns="0" bIns="182880" anchor="b" anchorCtr="0"/>
          <a:lstStyle>
            <a:lvl1pPr>
              <a:defRPr sz="5294" strike="noStrike" spc="-147" baseline="0">
                <a:solidFill>
                  <a:schemeClr val="bg2"/>
                </a:solidFill>
              </a:defRPr>
            </a:lvl1pPr>
          </a:lstStyle>
          <a:p>
            <a:r>
              <a:rPr lang="en-US" dirty="0"/>
              <a:t>Password Boss Business title or event name</a:t>
            </a:r>
          </a:p>
        </p:txBody>
      </p:sp>
      <p:sp>
        <p:nvSpPr>
          <p:cNvPr id="6" name="Text Placeholder 4">
            <a:extLst>
              <a:ext uri="{FF2B5EF4-FFF2-40B4-BE49-F238E27FC236}">
                <a16:creationId xmlns:a16="http://schemas.microsoft.com/office/drawing/2014/main" id="{E78FD896-9F6B-4251-9F12-35FEF1AF740F}"/>
              </a:ext>
            </a:extLst>
          </p:cNvPr>
          <p:cNvSpPr>
            <a:spLocks noGrp="1"/>
          </p:cNvSpPr>
          <p:nvPr>
            <p:ph type="body" sz="quarter" idx="12" hasCustomPrompt="1"/>
          </p:nvPr>
        </p:nvSpPr>
        <p:spPr>
          <a:xfrm>
            <a:off x="426426" y="4838790"/>
            <a:ext cx="9401560" cy="945435"/>
          </a:xfrm>
          <a:noFill/>
        </p:spPr>
        <p:txBody>
          <a:bodyPr lIns="0" tIns="0" rIns="0" bIns="0">
            <a:noAutofit/>
          </a:bodyPr>
          <a:lstStyle>
            <a:lvl1pPr marL="0" indent="0">
              <a:lnSpc>
                <a:spcPct val="100000"/>
              </a:lnSpc>
              <a:spcBef>
                <a:spcPts val="0"/>
              </a:spcBef>
              <a:buNone/>
              <a:defRPr sz="1568" spc="0" baseline="0">
                <a:solidFill>
                  <a:schemeClr val="bg2"/>
                </a:solidFill>
                <a:latin typeface="+mn-lt"/>
              </a:defRPr>
            </a:lvl1pPr>
          </a:lstStyle>
          <a:p>
            <a:pPr lvl="0"/>
            <a:r>
              <a:rPr lang="en-US"/>
              <a:t>Author name</a:t>
            </a:r>
          </a:p>
          <a:p>
            <a:pPr lvl="0"/>
            <a:r>
              <a:rPr lang="en-US"/>
              <a:t>Date</a:t>
            </a:r>
          </a:p>
        </p:txBody>
      </p:sp>
      <p:pic>
        <p:nvPicPr>
          <p:cNvPr id="8" name="Picture 7">
            <a:extLst>
              <a:ext uri="{FF2B5EF4-FFF2-40B4-BE49-F238E27FC236}">
                <a16:creationId xmlns:a16="http://schemas.microsoft.com/office/drawing/2014/main" id="{09FAC9CF-B66D-44D1-B31B-F10B52DBCCFC}"/>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6425" y="433919"/>
            <a:ext cx="1983399" cy="333831"/>
          </a:xfrm>
          <a:prstGeom prst="rect">
            <a:avLst/>
          </a:prstGeom>
          <a:noFill/>
          <a:ln>
            <a:noFill/>
          </a:ln>
        </p:spPr>
      </p:pic>
    </p:spTree>
    <p:extLst>
      <p:ext uri="{BB962C8B-B14F-4D97-AF65-F5344CB8AC3E}">
        <p14:creationId xmlns:p14="http://schemas.microsoft.com/office/powerpoint/2010/main" val="27903637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ank you whi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F07DE85-B70F-4309-8506-6C011BC20860}"/>
              </a:ext>
            </a:extLst>
          </p:cNvPr>
          <p:cNvSpPr>
            <a:spLocks noGrp="1"/>
          </p:cNvSpPr>
          <p:nvPr>
            <p:ph type="title" hasCustomPrompt="1"/>
          </p:nvPr>
        </p:nvSpPr>
        <p:spPr>
          <a:xfrm>
            <a:off x="426424" y="1829711"/>
            <a:ext cx="7477989" cy="1473396"/>
          </a:xfrm>
          <a:noFill/>
        </p:spPr>
        <p:txBody>
          <a:bodyPr lIns="0" tIns="0" rIns="0" bIns="0" anchor="t" anchorCtr="0"/>
          <a:lstStyle>
            <a:lvl1pPr>
              <a:lnSpc>
                <a:spcPct val="100000"/>
              </a:lnSpc>
              <a:spcAft>
                <a:spcPts val="1274"/>
              </a:spcAft>
              <a:defRPr sz="2549" spc="-147" baseline="0">
                <a:solidFill>
                  <a:schemeClr val="accent1"/>
                </a:solidFill>
              </a:defRPr>
            </a:lvl1pPr>
          </a:lstStyle>
          <a:p>
            <a:r>
              <a:rPr lang="en-US" dirty="0"/>
              <a:t>Thank you.</a:t>
            </a:r>
          </a:p>
        </p:txBody>
      </p:sp>
      <p:sp>
        <p:nvSpPr>
          <p:cNvPr id="7" name="Text Box 3">
            <a:extLst>
              <a:ext uri="{FF2B5EF4-FFF2-40B4-BE49-F238E27FC236}">
                <a16:creationId xmlns:a16="http://schemas.microsoft.com/office/drawing/2014/main" id="{F3523A4C-09FD-49AC-AA6D-1A6E7B7893EE}"/>
              </a:ext>
            </a:extLst>
          </p:cNvPr>
          <p:cNvSpPr txBox="1">
            <a:spLocks noChangeArrowheads="1"/>
          </p:cNvSpPr>
          <p:nvPr userDrawn="1"/>
        </p:nvSpPr>
        <p:spPr bwMode="blackWhite">
          <a:xfrm>
            <a:off x="428494" y="6318462"/>
            <a:ext cx="4482124" cy="105619"/>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13924" eaLnBrk="0" hangingPunct="0"/>
            <a:r>
              <a:rPr lang="en-US" sz="686" dirty="0">
                <a:solidFill>
                  <a:srgbClr val="000000"/>
                </a:solidFill>
                <a:cs typeface="Segoe UI" pitchFamily="34" charset="0"/>
              </a:rPr>
              <a:t>© Copyright PasswordBoss, LLC. All rights reserved. </a:t>
            </a:r>
          </a:p>
        </p:txBody>
      </p:sp>
      <p:pic>
        <p:nvPicPr>
          <p:cNvPr id="6" name="Picture 5">
            <a:extLst>
              <a:ext uri="{FF2B5EF4-FFF2-40B4-BE49-F238E27FC236}">
                <a16:creationId xmlns:a16="http://schemas.microsoft.com/office/drawing/2014/main" id="{C3E1F3B0-2216-444E-AF52-E03A2FE9559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6424" y="433919"/>
            <a:ext cx="1983399" cy="333964"/>
          </a:xfrm>
          <a:prstGeom prst="rect">
            <a:avLst/>
          </a:prstGeom>
        </p:spPr>
      </p:pic>
    </p:spTree>
    <p:extLst>
      <p:ext uri="{BB962C8B-B14F-4D97-AF65-F5344CB8AC3E}">
        <p14:creationId xmlns:p14="http://schemas.microsoft.com/office/powerpoint/2010/main" val="15777548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ank you blue">
    <p:bg>
      <p:bgPr>
        <a:solidFill>
          <a:srgbClr val="27284A"/>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26425" y="1829711"/>
            <a:ext cx="7477989" cy="1473396"/>
          </a:xfrm>
          <a:noFill/>
        </p:spPr>
        <p:txBody>
          <a:bodyPr lIns="0" tIns="0" rIns="0" bIns="0" anchor="t" anchorCtr="0"/>
          <a:lstStyle>
            <a:lvl1pPr>
              <a:lnSpc>
                <a:spcPct val="100000"/>
              </a:lnSpc>
              <a:spcAft>
                <a:spcPts val="1274"/>
              </a:spcAft>
              <a:defRPr sz="2549" spc="-147" baseline="0">
                <a:solidFill>
                  <a:schemeClr val="bg2"/>
                </a:solidFill>
              </a:defRPr>
            </a:lvl1pPr>
          </a:lstStyle>
          <a:p>
            <a:r>
              <a:rPr lang="en-US"/>
              <a:t>Thank you.</a:t>
            </a:r>
          </a:p>
        </p:txBody>
      </p:sp>
      <p:sp>
        <p:nvSpPr>
          <p:cNvPr id="4" name="Text Box 3">
            <a:extLst>
              <a:ext uri="{FF2B5EF4-FFF2-40B4-BE49-F238E27FC236}">
                <a16:creationId xmlns:a16="http://schemas.microsoft.com/office/drawing/2014/main" id="{1688BD8D-D2E4-4DFC-B39C-D55D84362354}"/>
              </a:ext>
            </a:extLst>
          </p:cNvPr>
          <p:cNvSpPr txBox="1">
            <a:spLocks noChangeArrowheads="1"/>
          </p:cNvSpPr>
          <p:nvPr userDrawn="1"/>
        </p:nvSpPr>
        <p:spPr bwMode="blackWhite">
          <a:xfrm>
            <a:off x="428494" y="6318462"/>
            <a:ext cx="4482124" cy="105619"/>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13924" eaLnBrk="0" hangingPunct="0"/>
            <a:r>
              <a:rPr lang="en-US" sz="686" dirty="0">
                <a:solidFill>
                  <a:schemeClr val="bg2"/>
                </a:solidFill>
                <a:cs typeface="Segoe UI" pitchFamily="34" charset="0"/>
              </a:rPr>
              <a:t>© Copyright PasswordBoss, LLC. All rights reserved. </a:t>
            </a:r>
          </a:p>
        </p:txBody>
      </p:sp>
      <p:pic>
        <p:nvPicPr>
          <p:cNvPr id="7" name="Picture 6">
            <a:extLst>
              <a:ext uri="{FF2B5EF4-FFF2-40B4-BE49-F238E27FC236}">
                <a16:creationId xmlns:a16="http://schemas.microsoft.com/office/drawing/2014/main" id="{69321108-BB5E-47DC-8F47-7501765D086B}"/>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6425" y="433919"/>
            <a:ext cx="1983399" cy="333831"/>
          </a:xfrm>
          <a:prstGeom prst="rect">
            <a:avLst/>
          </a:prstGeom>
          <a:noFill/>
          <a:ln>
            <a:noFill/>
          </a:ln>
        </p:spPr>
      </p:pic>
    </p:spTree>
    <p:extLst>
      <p:ext uri="{BB962C8B-B14F-4D97-AF65-F5344CB8AC3E}">
        <p14:creationId xmlns:p14="http://schemas.microsoft.com/office/powerpoint/2010/main" val="109347073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BDBC305C-A9C3-4278-AFC0-C99DFD80A68A}"/>
              </a:ext>
            </a:extLst>
          </p:cNvPr>
          <p:cNvSpPr>
            <a:spLocks noGrp="1"/>
          </p:cNvSpPr>
          <p:nvPr>
            <p:ph type="title" hasCustomPrompt="1"/>
          </p:nvPr>
        </p:nvSpPr>
        <p:spPr>
          <a:xfrm>
            <a:off x="426424" y="440495"/>
            <a:ext cx="11336039" cy="758022"/>
          </a:xfrm>
          <a:prstGeom prst="rect">
            <a:avLst/>
          </a:prstGeom>
        </p:spPr>
        <p:txBody>
          <a:bodyPr vert="horz" wrap="square" lIns="0" tIns="164592" rIns="0" bIns="0" rtlCol="0" anchor="t">
            <a:noAutofit/>
          </a:bodyPr>
          <a:lstStyle>
            <a:lvl1pPr>
              <a:defRPr>
                <a:solidFill>
                  <a:srgbClr val="000000"/>
                </a:solidFill>
              </a:defRPr>
            </a:lvl1pPr>
          </a:lstStyle>
          <a:p>
            <a:r>
              <a:rPr lang="en-US"/>
              <a:t>Title</a:t>
            </a:r>
          </a:p>
        </p:txBody>
      </p:sp>
    </p:spTree>
    <p:extLst>
      <p:ext uri="{BB962C8B-B14F-4D97-AF65-F5344CB8AC3E}">
        <p14:creationId xmlns:p14="http://schemas.microsoft.com/office/powerpoint/2010/main" val="2443938343"/>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69240" y="289515"/>
            <a:ext cx="11655840" cy="899665"/>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421887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amp; Content, 2-color,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249" y="1447799"/>
            <a:ext cx="11151917" cy="1662057"/>
          </a:xfrm>
          <a:prstGeom prst="rect">
            <a:avLst/>
          </a:prstGeom>
        </p:spPr>
        <p:txBody>
          <a:bodyPr/>
          <a:lstStyle>
            <a:lvl1pPr marL="0" indent="0">
              <a:spcBef>
                <a:spcPts val="2400"/>
              </a:spcBef>
              <a:buNone/>
              <a:defRPr sz="4000">
                <a:solidFill>
                  <a:schemeClr val="tx2"/>
                </a:solidFill>
                <a:latin typeface="+mj-lt"/>
              </a:defRPr>
            </a:lvl1pPr>
            <a:lvl2pPr marL="0" indent="0">
              <a:buNone/>
              <a:defRPr sz="2000">
                <a:gradFill>
                  <a:gsLst>
                    <a:gs pos="100000">
                      <a:schemeClr val="bg2"/>
                    </a:gs>
                    <a:gs pos="6000">
                      <a:schemeClr val="bg2"/>
                    </a:gs>
                  </a:gsLst>
                  <a:lin ang="5400000" scaled="0"/>
                </a:gradFill>
              </a:defRPr>
            </a:lvl2pPr>
            <a:lvl3pPr marL="231730" indent="0">
              <a:buNone/>
              <a:defRPr sz="2000">
                <a:gradFill>
                  <a:gsLst>
                    <a:gs pos="100000">
                      <a:schemeClr val="bg2"/>
                    </a:gs>
                    <a:gs pos="6000">
                      <a:schemeClr val="bg2"/>
                    </a:gs>
                  </a:gsLst>
                  <a:lin ang="5400000" scaled="0"/>
                </a:gradFill>
              </a:defRPr>
            </a:lvl3pPr>
            <a:lvl4pPr marL="457112" indent="0">
              <a:buNone/>
              <a:defRPr sz="2000">
                <a:gradFill>
                  <a:gsLst>
                    <a:gs pos="100000">
                      <a:schemeClr val="bg2"/>
                    </a:gs>
                    <a:gs pos="6000">
                      <a:schemeClr val="bg2"/>
                    </a:gs>
                  </a:gsLst>
                  <a:lin ang="5400000" scaled="0"/>
                </a:gradFill>
              </a:defRPr>
            </a:lvl4pPr>
            <a:lvl5pPr marL="693604" indent="0">
              <a:buNone/>
              <a:defRPr sz="2000">
                <a:gradFill>
                  <a:gsLst>
                    <a:gs pos="100000">
                      <a:schemeClr val="bg2"/>
                    </a:gs>
                    <a:gs pos="6000">
                      <a:schemeClr val="bg2"/>
                    </a:gs>
                  </a:gsLst>
                  <a:lin ang="5400000" scaled="0"/>
                </a:gra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6" name="Slide Number Placeholder 9"/>
          <p:cNvSpPr>
            <a:spLocks noGrp="1"/>
          </p:cNvSpPr>
          <p:nvPr>
            <p:ph type="sldNum" sz="quarter" idx="12"/>
          </p:nvPr>
        </p:nvSpPr>
        <p:spPr>
          <a:xfrm>
            <a:off x="520836" y="6399557"/>
            <a:ext cx="560832"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fld id="{F38429DB-D0A1-4809-83A9-F9B56BA4285A}" type="slidenum">
              <a:rPr lang="en-US" smtClean="0"/>
              <a:t>‹#›</a:t>
            </a:fld>
            <a:endParaRPr lang="en-US"/>
          </a:p>
        </p:txBody>
      </p:sp>
      <p:pic>
        <p:nvPicPr>
          <p:cNvPr id="7" name="Picture 6">
            <a:extLst>
              <a:ext uri="{FF2B5EF4-FFF2-40B4-BE49-F238E27FC236}">
                <a16:creationId xmlns:a16="http://schemas.microsoft.com/office/drawing/2014/main" id="{D317F6E7-7804-41D5-B1BB-40E4771D00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15659" y="6285049"/>
            <a:ext cx="1983399" cy="333964"/>
          </a:xfrm>
          <a:prstGeom prst="rect">
            <a:avLst/>
          </a:prstGeom>
        </p:spPr>
      </p:pic>
    </p:spTree>
    <p:extLst>
      <p:ext uri="{BB962C8B-B14F-4D97-AF65-F5344CB8AC3E}">
        <p14:creationId xmlns:p14="http://schemas.microsoft.com/office/powerpoint/2010/main" val="284554250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6425" y="1202871"/>
            <a:ext cx="3632388" cy="1172553"/>
          </a:xfrm>
        </p:spPr>
        <p:txBody>
          <a:bodyPr lIns="0" tIns="0" rIns="0" bIns="0"/>
          <a:lstStyle>
            <a:lvl1pPr>
              <a:defRPr sz="1961" spc="0" baseline="0">
                <a:solidFill>
                  <a:srgbClr val="000000"/>
                </a:solidFill>
              </a:defRPr>
            </a:lvl1pPr>
          </a:lstStyle>
          <a:p>
            <a:r>
              <a:rPr lang="en-US"/>
              <a:t>Contents</a:t>
            </a:r>
          </a:p>
        </p:txBody>
      </p:sp>
      <p:sp>
        <p:nvSpPr>
          <p:cNvPr id="4" name="Text Placeholder 3"/>
          <p:cNvSpPr>
            <a:spLocks noGrp="1"/>
          </p:cNvSpPr>
          <p:nvPr>
            <p:ph type="body" sz="quarter" idx="10" hasCustomPrompt="1"/>
          </p:nvPr>
        </p:nvSpPr>
        <p:spPr>
          <a:xfrm>
            <a:off x="6212722" y="1202872"/>
            <a:ext cx="3618382" cy="3289228"/>
          </a:xfrm>
        </p:spPr>
        <p:txBody>
          <a:bodyPr wrap="square" lIns="0" tIns="0" rIns="0" bIns="0">
            <a:noAutofit/>
          </a:bodyPr>
          <a:lstStyle>
            <a:lvl1pPr marL="0" marR="0" indent="0" algn="l" defTabSz="507330" rtl="0" eaLnBrk="1" fontAlgn="auto" latinLnBrk="0" hangingPunct="1">
              <a:lnSpc>
                <a:spcPct val="100000"/>
              </a:lnSpc>
              <a:spcBef>
                <a:spcPts val="0"/>
              </a:spcBef>
              <a:spcAft>
                <a:spcPts val="490"/>
              </a:spcAft>
              <a:buClrTx/>
              <a:buSzPct val="90000"/>
              <a:buFont typeface="Wingdings" panose="05000000000000000000" pitchFamily="2" charset="2"/>
              <a:buNone/>
              <a:tabLst/>
              <a:defRPr sz="1961" spc="0" baseline="0">
                <a:solidFill>
                  <a:schemeClr val="accent1"/>
                </a:solidFill>
                <a:latin typeface="+mj-lt"/>
              </a:defRPr>
            </a:lvl1pPr>
            <a:lvl2pPr marL="224097" indent="0">
              <a:buNone/>
              <a:defRPr sz="1765"/>
            </a:lvl2pPr>
            <a:lvl3pPr marL="448193" indent="0">
              <a:buNone/>
              <a:defRPr sz="1765"/>
            </a:lvl3pPr>
            <a:lvl4pPr marL="672290" indent="0">
              <a:buNone/>
              <a:defRPr sz="1765"/>
            </a:lvl4pPr>
            <a:lvl5pPr marL="896386" indent="0">
              <a:buNone/>
              <a:defRPr sz="1765"/>
            </a:lvl5pPr>
          </a:lstStyle>
          <a:p>
            <a:pPr lvl="0"/>
            <a:r>
              <a:rPr lang="en-US" dirty="0"/>
              <a:t>##	Section title</a:t>
            </a:r>
          </a:p>
          <a:p>
            <a:pPr lvl="0"/>
            <a:r>
              <a:rPr lang="en-US" dirty="0"/>
              <a:t>##	Section title</a:t>
            </a:r>
          </a:p>
          <a:p>
            <a:pPr lvl="0"/>
            <a:r>
              <a:rPr lang="en-US" dirty="0"/>
              <a:t>##	Section title</a:t>
            </a:r>
          </a:p>
          <a:p>
            <a:pPr lvl="0"/>
            <a:r>
              <a:rPr lang="en-US" dirty="0"/>
              <a:t>##	Section title</a:t>
            </a:r>
          </a:p>
          <a:p>
            <a:pPr lvl="0"/>
            <a:r>
              <a:rPr lang="en-US" dirty="0"/>
              <a:t>##	Section title</a:t>
            </a:r>
          </a:p>
          <a:p>
            <a:pPr lvl="0"/>
            <a:r>
              <a:rPr lang="en-US" dirty="0"/>
              <a:t>##	Section title</a:t>
            </a:r>
          </a:p>
          <a:p>
            <a:pPr lvl="0"/>
            <a:r>
              <a:rPr lang="en-US" dirty="0"/>
              <a:t>##	Section title</a:t>
            </a:r>
          </a:p>
        </p:txBody>
      </p:sp>
    </p:spTree>
    <p:extLst>
      <p:ext uri="{BB962C8B-B14F-4D97-AF65-F5344CB8AC3E}">
        <p14:creationId xmlns:p14="http://schemas.microsoft.com/office/powerpoint/2010/main" val="85050078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body slide">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0A83EF54-F800-4521-AA68-2B27B0B561A2}"/>
              </a:ext>
            </a:extLst>
          </p:cNvPr>
          <p:cNvSpPr>
            <a:spLocks noGrp="1"/>
          </p:cNvSpPr>
          <p:nvPr>
            <p:ph type="body" sz="quarter" idx="10" hasCustomPrompt="1"/>
          </p:nvPr>
        </p:nvSpPr>
        <p:spPr>
          <a:xfrm>
            <a:off x="437318" y="1855863"/>
            <a:ext cx="11339774" cy="757943"/>
          </a:xfrm>
        </p:spPr>
        <p:txBody>
          <a:bodyPr wrap="square" lIns="0" tIns="0" rIns="0" bIns="0">
            <a:spAutoFit/>
          </a:bodyPr>
          <a:lstStyle>
            <a:lvl1pPr marL="0" indent="0">
              <a:lnSpc>
                <a:spcPct val="90000"/>
              </a:lnSpc>
              <a:spcBef>
                <a:spcPts val="0"/>
              </a:spcBef>
              <a:spcAft>
                <a:spcPts val="1274"/>
              </a:spcAft>
              <a:buNone/>
              <a:defRPr sz="2549" b="0" i="0">
                <a:solidFill>
                  <a:srgbClr val="000000"/>
                </a:solidFill>
                <a:latin typeface="+mn-lt"/>
              </a:defRPr>
            </a:lvl1pPr>
            <a:lvl2pPr marL="0" indent="0">
              <a:lnSpc>
                <a:spcPct val="100000"/>
              </a:lnSpc>
              <a:spcBef>
                <a:spcPts val="0"/>
              </a:spcBef>
              <a:spcAft>
                <a:spcPts val="392"/>
              </a:spcAft>
              <a:buNone/>
              <a:defRPr sz="1568">
                <a:solidFill>
                  <a:srgbClr val="000000"/>
                </a:solidFill>
                <a:latin typeface="+mj-lt"/>
              </a:defRPr>
            </a:lvl2pPr>
            <a:lvl3pPr marL="448193" indent="0">
              <a:spcBef>
                <a:spcPts val="0"/>
              </a:spcBef>
              <a:spcAft>
                <a:spcPts val="1274"/>
              </a:spcAft>
              <a:buNone/>
              <a:defRPr sz="1961">
                <a:solidFill>
                  <a:srgbClr val="000000"/>
                </a:solidFill>
              </a:defRPr>
            </a:lvl3pPr>
            <a:lvl4pPr marL="672290" indent="0">
              <a:spcBef>
                <a:spcPts val="0"/>
              </a:spcBef>
              <a:spcAft>
                <a:spcPts val="1274"/>
              </a:spcAft>
              <a:buNone/>
              <a:defRPr sz="1961"/>
            </a:lvl4pPr>
            <a:lvl5pPr marL="896386" indent="0">
              <a:buNone/>
              <a:defRPr/>
            </a:lvl5pPr>
          </a:lstStyle>
          <a:p>
            <a:pPr lvl="0"/>
            <a:r>
              <a:rPr lang="en-US"/>
              <a:t>First level Segoe UI 26pt</a:t>
            </a:r>
          </a:p>
          <a:p>
            <a:pPr lvl="1"/>
            <a:r>
              <a:rPr lang="en-US"/>
              <a:t>Second level Segoe UI 16pt</a:t>
            </a:r>
          </a:p>
        </p:txBody>
      </p:sp>
      <p:sp>
        <p:nvSpPr>
          <p:cNvPr id="14" name="Title Placeholder 1">
            <a:extLst>
              <a:ext uri="{FF2B5EF4-FFF2-40B4-BE49-F238E27FC236}">
                <a16:creationId xmlns:a16="http://schemas.microsoft.com/office/drawing/2014/main" id="{AE6F3ED0-7F59-40C0-BDE3-5E04439997A5}"/>
              </a:ext>
            </a:extLst>
          </p:cNvPr>
          <p:cNvSpPr>
            <a:spLocks noGrp="1"/>
          </p:cNvSpPr>
          <p:nvPr>
            <p:ph type="title" hasCustomPrompt="1"/>
          </p:nvPr>
        </p:nvSpPr>
        <p:spPr>
          <a:xfrm>
            <a:off x="426424" y="440495"/>
            <a:ext cx="11336039" cy="739343"/>
          </a:xfrm>
          <a:prstGeom prst="rect">
            <a:avLst/>
          </a:prstGeom>
        </p:spPr>
        <p:txBody>
          <a:bodyPr vert="horz" wrap="square" lIns="0" tIns="164592" rIns="0" bIns="0" rtlCol="0" anchor="t">
            <a:noAutofit/>
          </a:bodyPr>
          <a:lstStyle>
            <a:lvl1pPr>
              <a:defRPr>
                <a:solidFill>
                  <a:srgbClr val="000000"/>
                </a:solidFill>
              </a:defRPr>
            </a:lvl1pPr>
          </a:lstStyle>
          <a:p>
            <a:r>
              <a:rPr lang="en-US"/>
              <a:t>Heading Segoe UI </a:t>
            </a:r>
            <a:r>
              <a:rPr lang="en-US" err="1"/>
              <a:t>Semibold</a:t>
            </a:r>
            <a:r>
              <a:rPr lang="en-US"/>
              <a:t> 32pt</a:t>
            </a:r>
          </a:p>
        </p:txBody>
      </p:sp>
    </p:spTree>
    <p:extLst>
      <p:ext uri="{BB962C8B-B14F-4D97-AF65-F5344CB8AC3E}">
        <p14:creationId xmlns:p14="http://schemas.microsoft.com/office/powerpoint/2010/main" val="428610658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mp; body slide (with bullets)">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0A83EF54-F800-4521-AA68-2B27B0B561A2}"/>
              </a:ext>
            </a:extLst>
          </p:cNvPr>
          <p:cNvSpPr>
            <a:spLocks noGrp="1"/>
          </p:cNvSpPr>
          <p:nvPr>
            <p:ph type="body" sz="quarter" idx="10" hasCustomPrompt="1"/>
          </p:nvPr>
        </p:nvSpPr>
        <p:spPr>
          <a:xfrm>
            <a:off x="437319" y="2141394"/>
            <a:ext cx="11339774" cy="1223171"/>
          </a:xfrm>
        </p:spPr>
        <p:txBody>
          <a:bodyPr wrap="square" lIns="0" tIns="0" rIns="0" bIns="0">
            <a:spAutoFit/>
          </a:bodyPr>
          <a:lstStyle>
            <a:lvl1pPr marL="268916" indent="-268916">
              <a:lnSpc>
                <a:spcPct val="90000"/>
              </a:lnSpc>
              <a:spcBef>
                <a:spcPts val="0"/>
              </a:spcBef>
              <a:spcAft>
                <a:spcPts val="1274"/>
              </a:spcAft>
              <a:buClr>
                <a:srgbClr val="000000"/>
              </a:buClr>
              <a:buSzPct val="77000"/>
              <a:buFont typeface="Arial" panose="020B0604020202020204" pitchFamily="34" charset="0"/>
              <a:buChar char="•"/>
              <a:defRPr sz="2549" b="0" i="0">
                <a:solidFill>
                  <a:srgbClr val="000000"/>
                </a:solidFill>
                <a:latin typeface="+mn-lt"/>
              </a:defRPr>
            </a:lvl1pPr>
            <a:lvl2pPr marL="537832" indent="-224097">
              <a:lnSpc>
                <a:spcPct val="90000"/>
              </a:lnSpc>
              <a:spcBef>
                <a:spcPts val="0"/>
              </a:spcBef>
              <a:spcAft>
                <a:spcPts val="1274"/>
              </a:spcAft>
              <a:buClr>
                <a:srgbClr val="000000"/>
              </a:buClr>
              <a:buSzPct val="77000"/>
              <a:buFont typeface="Arial" panose="020B0604020202020204" pitchFamily="34" charset="0"/>
              <a:buChar char="•"/>
              <a:defRPr sz="1961">
                <a:solidFill>
                  <a:srgbClr val="000000"/>
                </a:solidFill>
              </a:defRPr>
            </a:lvl2pPr>
            <a:lvl3pPr marL="806748" indent="-224097">
              <a:spcBef>
                <a:spcPts val="0"/>
              </a:spcBef>
              <a:spcAft>
                <a:spcPts val="1274"/>
              </a:spcAft>
              <a:buClr>
                <a:srgbClr val="000000"/>
              </a:buClr>
              <a:buSzPct val="77000"/>
              <a:buFont typeface="Arial" panose="020B0604020202020204" pitchFamily="34" charset="0"/>
              <a:buChar char="•"/>
              <a:defRPr sz="1961">
                <a:solidFill>
                  <a:srgbClr val="000000"/>
                </a:solidFill>
              </a:defRPr>
            </a:lvl3pPr>
            <a:lvl4pPr marL="672290" indent="0">
              <a:spcBef>
                <a:spcPts val="0"/>
              </a:spcBef>
              <a:spcAft>
                <a:spcPts val="1274"/>
              </a:spcAft>
              <a:buNone/>
              <a:defRPr sz="1961"/>
            </a:lvl4pPr>
            <a:lvl5pPr marL="896386" indent="0">
              <a:buNone/>
              <a:defRPr/>
            </a:lvl5pPr>
          </a:lstStyle>
          <a:p>
            <a:pPr lvl="0"/>
            <a:r>
              <a:rPr lang="en-US"/>
              <a:t>First level Segoe UI 26pt</a:t>
            </a:r>
          </a:p>
          <a:p>
            <a:pPr lvl="1"/>
            <a:r>
              <a:rPr lang="en-US"/>
              <a:t>Second level Segoe UI 20pt</a:t>
            </a:r>
          </a:p>
          <a:p>
            <a:pPr lvl="2"/>
            <a:r>
              <a:rPr lang="en-US"/>
              <a:t>Third level Segoe UI 20pt</a:t>
            </a:r>
          </a:p>
        </p:txBody>
      </p:sp>
      <p:sp>
        <p:nvSpPr>
          <p:cNvPr id="14" name="Title Placeholder 1">
            <a:extLst>
              <a:ext uri="{FF2B5EF4-FFF2-40B4-BE49-F238E27FC236}">
                <a16:creationId xmlns:a16="http://schemas.microsoft.com/office/drawing/2014/main" id="{AE6F3ED0-7F59-40C0-BDE3-5E04439997A5}"/>
              </a:ext>
            </a:extLst>
          </p:cNvPr>
          <p:cNvSpPr>
            <a:spLocks noGrp="1"/>
          </p:cNvSpPr>
          <p:nvPr>
            <p:ph type="title" hasCustomPrompt="1"/>
          </p:nvPr>
        </p:nvSpPr>
        <p:spPr>
          <a:xfrm>
            <a:off x="426424" y="440495"/>
            <a:ext cx="11336039" cy="758022"/>
          </a:xfrm>
          <a:prstGeom prst="rect">
            <a:avLst/>
          </a:prstGeom>
        </p:spPr>
        <p:txBody>
          <a:bodyPr vert="horz" wrap="square" lIns="0" tIns="164592" rIns="0" bIns="0" rtlCol="0" anchor="t">
            <a:noAutofit/>
          </a:bodyPr>
          <a:lstStyle>
            <a:lvl1pPr>
              <a:defRPr>
                <a:solidFill>
                  <a:srgbClr val="000000"/>
                </a:solidFill>
              </a:defRPr>
            </a:lvl1pPr>
          </a:lstStyle>
          <a:p>
            <a:r>
              <a:rPr lang="en-US"/>
              <a:t>Heading Segoe UI </a:t>
            </a:r>
            <a:r>
              <a:rPr lang="en-US" err="1"/>
              <a:t>Semibold</a:t>
            </a:r>
            <a:r>
              <a:rPr lang="en-US"/>
              <a:t> 32pt</a:t>
            </a:r>
          </a:p>
        </p:txBody>
      </p:sp>
      <p:sp>
        <p:nvSpPr>
          <p:cNvPr id="5" name="Text Placeholder 3">
            <a:extLst>
              <a:ext uri="{FF2B5EF4-FFF2-40B4-BE49-F238E27FC236}">
                <a16:creationId xmlns:a16="http://schemas.microsoft.com/office/drawing/2014/main" id="{BF94EA65-2CBF-4A04-9D22-169D8572F347}"/>
              </a:ext>
            </a:extLst>
          </p:cNvPr>
          <p:cNvSpPr>
            <a:spLocks noGrp="1"/>
          </p:cNvSpPr>
          <p:nvPr>
            <p:ph type="body" sz="quarter" idx="12" hasCustomPrompt="1"/>
          </p:nvPr>
        </p:nvSpPr>
        <p:spPr>
          <a:xfrm>
            <a:off x="426423" y="1083831"/>
            <a:ext cx="11339774" cy="298752"/>
          </a:xfrm>
        </p:spPr>
        <p:txBody>
          <a:bodyPr wrap="square" lIns="0" tIns="0" rIns="0" bIns="0">
            <a:spAutoFit/>
          </a:bodyPr>
          <a:lstStyle>
            <a:lvl1pPr marL="0" indent="0">
              <a:lnSpc>
                <a:spcPct val="90000"/>
              </a:lnSpc>
              <a:spcBef>
                <a:spcPts val="0"/>
              </a:spcBef>
              <a:spcAft>
                <a:spcPts val="1274"/>
              </a:spcAft>
              <a:buNone/>
              <a:defRPr sz="2157" b="0" i="0">
                <a:solidFill>
                  <a:srgbClr val="000000"/>
                </a:solidFill>
                <a:latin typeface="+mn-lt"/>
              </a:defRPr>
            </a:lvl1pPr>
            <a:lvl2pPr marL="224097" indent="0">
              <a:lnSpc>
                <a:spcPct val="90000"/>
              </a:lnSpc>
              <a:spcBef>
                <a:spcPts val="0"/>
              </a:spcBef>
              <a:spcAft>
                <a:spcPts val="1274"/>
              </a:spcAft>
              <a:buNone/>
              <a:defRPr sz="1961">
                <a:solidFill>
                  <a:schemeClr val="tx2"/>
                </a:solidFill>
              </a:defRPr>
            </a:lvl2pPr>
            <a:lvl3pPr marL="448193" indent="0">
              <a:spcBef>
                <a:spcPts val="0"/>
              </a:spcBef>
              <a:spcAft>
                <a:spcPts val="1274"/>
              </a:spcAft>
              <a:buNone/>
              <a:defRPr sz="1961"/>
            </a:lvl3pPr>
            <a:lvl4pPr marL="672290" indent="0">
              <a:spcBef>
                <a:spcPts val="0"/>
              </a:spcBef>
              <a:spcAft>
                <a:spcPts val="1274"/>
              </a:spcAft>
              <a:buNone/>
              <a:defRPr sz="1961"/>
            </a:lvl4pPr>
            <a:lvl5pPr marL="896386" indent="0">
              <a:buNone/>
              <a:defRPr/>
            </a:lvl5pPr>
          </a:lstStyle>
          <a:p>
            <a:pPr lvl="0"/>
            <a:r>
              <a:rPr lang="en-US"/>
              <a:t>Subtitle Segoe UI 22pt</a:t>
            </a:r>
          </a:p>
        </p:txBody>
      </p:sp>
    </p:spTree>
    <p:extLst>
      <p:ext uri="{BB962C8B-B14F-4D97-AF65-F5344CB8AC3E}">
        <p14:creationId xmlns:p14="http://schemas.microsoft.com/office/powerpoint/2010/main" val="269206596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mp; body slide (with bullets)">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AE6F3ED0-7F59-40C0-BDE3-5E04439997A5}"/>
              </a:ext>
            </a:extLst>
          </p:cNvPr>
          <p:cNvSpPr>
            <a:spLocks noGrp="1"/>
          </p:cNvSpPr>
          <p:nvPr>
            <p:ph type="title" hasCustomPrompt="1"/>
          </p:nvPr>
        </p:nvSpPr>
        <p:spPr>
          <a:xfrm>
            <a:off x="426424" y="440495"/>
            <a:ext cx="11336039" cy="758022"/>
          </a:xfrm>
          <a:prstGeom prst="rect">
            <a:avLst/>
          </a:prstGeom>
        </p:spPr>
        <p:txBody>
          <a:bodyPr vert="horz" wrap="square" lIns="0" tIns="164592" rIns="0" bIns="0" rtlCol="0" anchor="t">
            <a:noAutofit/>
          </a:bodyPr>
          <a:lstStyle>
            <a:lvl1pPr>
              <a:defRPr>
                <a:solidFill>
                  <a:srgbClr val="000000"/>
                </a:solidFill>
              </a:defRPr>
            </a:lvl1pPr>
          </a:lstStyle>
          <a:p>
            <a:r>
              <a:rPr lang="en-US"/>
              <a:t>Heading Segoe UI </a:t>
            </a:r>
            <a:r>
              <a:rPr lang="en-US" err="1"/>
              <a:t>Semibold</a:t>
            </a:r>
            <a:r>
              <a:rPr lang="en-US"/>
              <a:t> 32pt</a:t>
            </a:r>
          </a:p>
        </p:txBody>
      </p:sp>
      <p:sp>
        <p:nvSpPr>
          <p:cNvPr id="5" name="Text Placeholder 3">
            <a:extLst>
              <a:ext uri="{FF2B5EF4-FFF2-40B4-BE49-F238E27FC236}">
                <a16:creationId xmlns:a16="http://schemas.microsoft.com/office/drawing/2014/main" id="{BF94EA65-2CBF-4A04-9D22-169D8572F347}"/>
              </a:ext>
            </a:extLst>
          </p:cNvPr>
          <p:cNvSpPr>
            <a:spLocks noGrp="1"/>
          </p:cNvSpPr>
          <p:nvPr>
            <p:ph type="body" sz="quarter" idx="12" hasCustomPrompt="1"/>
          </p:nvPr>
        </p:nvSpPr>
        <p:spPr>
          <a:xfrm>
            <a:off x="426423" y="1083831"/>
            <a:ext cx="11339774" cy="298752"/>
          </a:xfrm>
        </p:spPr>
        <p:txBody>
          <a:bodyPr wrap="square" lIns="0" tIns="0" rIns="0" bIns="0">
            <a:spAutoFit/>
          </a:bodyPr>
          <a:lstStyle>
            <a:lvl1pPr marL="0" indent="0">
              <a:lnSpc>
                <a:spcPct val="90000"/>
              </a:lnSpc>
              <a:spcBef>
                <a:spcPts val="0"/>
              </a:spcBef>
              <a:spcAft>
                <a:spcPts val="1274"/>
              </a:spcAft>
              <a:buNone/>
              <a:defRPr sz="2157" b="0" i="0">
                <a:solidFill>
                  <a:srgbClr val="000000"/>
                </a:solidFill>
                <a:latin typeface="+mn-lt"/>
              </a:defRPr>
            </a:lvl1pPr>
            <a:lvl2pPr marL="224097" indent="0">
              <a:lnSpc>
                <a:spcPct val="90000"/>
              </a:lnSpc>
              <a:spcBef>
                <a:spcPts val="0"/>
              </a:spcBef>
              <a:spcAft>
                <a:spcPts val="1274"/>
              </a:spcAft>
              <a:buNone/>
              <a:defRPr sz="1961">
                <a:solidFill>
                  <a:schemeClr val="tx2"/>
                </a:solidFill>
              </a:defRPr>
            </a:lvl2pPr>
            <a:lvl3pPr marL="448193" indent="0">
              <a:spcBef>
                <a:spcPts val="0"/>
              </a:spcBef>
              <a:spcAft>
                <a:spcPts val="1274"/>
              </a:spcAft>
              <a:buNone/>
              <a:defRPr sz="1961"/>
            </a:lvl3pPr>
            <a:lvl4pPr marL="672290" indent="0">
              <a:spcBef>
                <a:spcPts val="0"/>
              </a:spcBef>
              <a:spcAft>
                <a:spcPts val="1274"/>
              </a:spcAft>
              <a:buNone/>
              <a:defRPr sz="1961"/>
            </a:lvl4pPr>
            <a:lvl5pPr marL="896386" indent="0">
              <a:buNone/>
              <a:defRPr/>
            </a:lvl5pPr>
          </a:lstStyle>
          <a:p>
            <a:pPr lvl="0"/>
            <a:r>
              <a:rPr lang="en-US"/>
              <a:t>Subtitle Segoe UI 22pt</a:t>
            </a:r>
          </a:p>
        </p:txBody>
      </p:sp>
    </p:spTree>
    <p:extLst>
      <p:ext uri="{BB962C8B-B14F-4D97-AF65-F5344CB8AC3E}">
        <p14:creationId xmlns:p14="http://schemas.microsoft.com/office/powerpoint/2010/main" val="165740261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mp; body slide (with bullets)">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AE6F3ED0-7F59-40C0-BDE3-5E04439997A5}"/>
              </a:ext>
            </a:extLst>
          </p:cNvPr>
          <p:cNvSpPr>
            <a:spLocks noGrp="1"/>
          </p:cNvSpPr>
          <p:nvPr>
            <p:ph type="title" hasCustomPrompt="1"/>
          </p:nvPr>
        </p:nvSpPr>
        <p:spPr>
          <a:xfrm>
            <a:off x="426424" y="440495"/>
            <a:ext cx="11336039" cy="758022"/>
          </a:xfrm>
          <a:prstGeom prst="rect">
            <a:avLst/>
          </a:prstGeom>
        </p:spPr>
        <p:txBody>
          <a:bodyPr vert="horz" wrap="square" lIns="0" tIns="164592" rIns="0" bIns="0" rtlCol="0" anchor="t">
            <a:noAutofit/>
          </a:bodyPr>
          <a:lstStyle>
            <a:lvl1pPr>
              <a:defRPr>
                <a:solidFill>
                  <a:srgbClr val="000000"/>
                </a:solidFill>
              </a:defRPr>
            </a:lvl1pPr>
          </a:lstStyle>
          <a:p>
            <a:r>
              <a:rPr lang="en-US"/>
              <a:t>Heading Segoe UI </a:t>
            </a:r>
            <a:r>
              <a:rPr lang="en-US" err="1"/>
              <a:t>Semibold</a:t>
            </a:r>
            <a:r>
              <a:rPr lang="en-US"/>
              <a:t> 32pt</a:t>
            </a:r>
          </a:p>
        </p:txBody>
      </p:sp>
      <p:sp>
        <p:nvSpPr>
          <p:cNvPr id="5" name="Text Placeholder 3">
            <a:extLst>
              <a:ext uri="{FF2B5EF4-FFF2-40B4-BE49-F238E27FC236}">
                <a16:creationId xmlns:a16="http://schemas.microsoft.com/office/drawing/2014/main" id="{BF94EA65-2CBF-4A04-9D22-169D8572F347}"/>
              </a:ext>
            </a:extLst>
          </p:cNvPr>
          <p:cNvSpPr>
            <a:spLocks noGrp="1"/>
          </p:cNvSpPr>
          <p:nvPr>
            <p:ph type="body" sz="quarter" idx="12" hasCustomPrompt="1"/>
          </p:nvPr>
        </p:nvSpPr>
        <p:spPr>
          <a:xfrm>
            <a:off x="426423" y="1083831"/>
            <a:ext cx="11339774" cy="353070"/>
          </a:xfrm>
        </p:spPr>
        <p:txBody>
          <a:bodyPr wrap="square" lIns="0" tIns="0" rIns="0" bIns="0">
            <a:spAutoFit/>
          </a:bodyPr>
          <a:lstStyle>
            <a:lvl1pPr marL="0" indent="0">
              <a:lnSpc>
                <a:spcPct val="90000"/>
              </a:lnSpc>
              <a:spcBef>
                <a:spcPts val="0"/>
              </a:spcBef>
              <a:spcAft>
                <a:spcPts val="1274"/>
              </a:spcAft>
              <a:buNone/>
              <a:defRPr sz="2549" b="0" i="0">
                <a:solidFill>
                  <a:srgbClr val="000000"/>
                </a:solidFill>
                <a:latin typeface="+mn-lt"/>
              </a:defRPr>
            </a:lvl1pPr>
            <a:lvl2pPr marL="224097" indent="0">
              <a:lnSpc>
                <a:spcPct val="90000"/>
              </a:lnSpc>
              <a:spcBef>
                <a:spcPts val="0"/>
              </a:spcBef>
              <a:spcAft>
                <a:spcPts val="1274"/>
              </a:spcAft>
              <a:buNone/>
              <a:defRPr sz="1961">
                <a:solidFill>
                  <a:schemeClr val="tx2"/>
                </a:solidFill>
              </a:defRPr>
            </a:lvl2pPr>
            <a:lvl3pPr marL="448193" indent="0">
              <a:spcBef>
                <a:spcPts val="0"/>
              </a:spcBef>
              <a:spcAft>
                <a:spcPts val="1274"/>
              </a:spcAft>
              <a:buNone/>
              <a:defRPr sz="1961"/>
            </a:lvl3pPr>
            <a:lvl4pPr marL="672290" indent="0">
              <a:spcBef>
                <a:spcPts val="0"/>
              </a:spcBef>
              <a:spcAft>
                <a:spcPts val="1274"/>
              </a:spcAft>
              <a:buNone/>
              <a:defRPr sz="1961"/>
            </a:lvl4pPr>
            <a:lvl5pPr marL="896386" indent="0">
              <a:buNone/>
              <a:defRPr/>
            </a:lvl5pPr>
          </a:lstStyle>
          <a:p>
            <a:pPr lvl="0"/>
            <a:r>
              <a:rPr lang="en-US"/>
              <a:t>Subtitle Segoe UI 26pt</a:t>
            </a:r>
          </a:p>
        </p:txBody>
      </p:sp>
      <p:sp>
        <p:nvSpPr>
          <p:cNvPr id="6" name="Rectangle 5">
            <a:extLst>
              <a:ext uri="{FF2B5EF4-FFF2-40B4-BE49-F238E27FC236}">
                <a16:creationId xmlns:a16="http://schemas.microsoft.com/office/drawing/2014/main" id="{75E51F60-48F2-43C1-8392-7BC1F4F3B29C}"/>
              </a:ext>
            </a:extLst>
          </p:cNvPr>
          <p:cNvSpPr/>
          <p:nvPr userDrawn="1"/>
        </p:nvSpPr>
        <p:spPr bwMode="auto">
          <a:xfrm>
            <a:off x="426425" y="1599723"/>
            <a:ext cx="3632388" cy="3128966"/>
          </a:xfrm>
          <a:prstGeom prst="rect">
            <a:avLst/>
          </a:prstGeom>
          <a:solidFill>
            <a:schemeClr val="accent6">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7" name="Content Placeholder 15">
            <a:extLst>
              <a:ext uri="{FF2B5EF4-FFF2-40B4-BE49-F238E27FC236}">
                <a16:creationId xmlns:a16="http://schemas.microsoft.com/office/drawing/2014/main" id="{CC159E40-0EE3-4489-B97B-F8239A002595}"/>
              </a:ext>
            </a:extLst>
          </p:cNvPr>
          <p:cNvSpPr>
            <a:spLocks noGrp="1"/>
          </p:cNvSpPr>
          <p:nvPr>
            <p:ph sz="quarter" idx="17" hasCustomPrompt="1"/>
          </p:nvPr>
        </p:nvSpPr>
        <p:spPr>
          <a:xfrm>
            <a:off x="897219" y="1958468"/>
            <a:ext cx="2698612" cy="2411476"/>
          </a:xfrm>
        </p:spPr>
        <p:txBody>
          <a:bodyPr anchor="ctr">
            <a:noAutofit/>
          </a:bodyPr>
          <a:lstStyle>
            <a:lvl1pPr marL="0" indent="0" algn="ctr">
              <a:buNone/>
              <a:defRPr sz="1961">
                <a:solidFill>
                  <a:schemeClr val="tx2"/>
                </a:solidFill>
                <a:latin typeface="+mj-lt"/>
              </a:defRPr>
            </a:lvl1pPr>
          </a:lstStyle>
          <a:p>
            <a:pPr lvl="0"/>
            <a:r>
              <a:rPr lang="en-US"/>
              <a:t> </a:t>
            </a:r>
          </a:p>
        </p:txBody>
      </p:sp>
      <p:sp>
        <p:nvSpPr>
          <p:cNvPr id="8" name="Rectangle 7">
            <a:extLst>
              <a:ext uri="{FF2B5EF4-FFF2-40B4-BE49-F238E27FC236}">
                <a16:creationId xmlns:a16="http://schemas.microsoft.com/office/drawing/2014/main" id="{0D99BFCA-4785-451D-9581-D483620F9D75}"/>
              </a:ext>
            </a:extLst>
          </p:cNvPr>
          <p:cNvSpPr/>
          <p:nvPr userDrawn="1"/>
        </p:nvSpPr>
        <p:spPr bwMode="auto">
          <a:xfrm>
            <a:off x="4281363" y="1599723"/>
            <a:ext cx="3623052" cy="3128966"/>
          </a:xfrm>
          <a:prstGeom prst="rect">
            <a:avLst/>
          </a:prstGeom>
          <a:solidFill>
            <a:schemeClr val="accent6">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9" name="Rectangle 8">
            <a:extLst>
              <a:ext uri="{FF2B5EF4-FFF2-40B4-BE49-F238E27FC236}">
                <a16:creationId xmlns:a16="http://schemas.microsoft.com/office/drawing/2014/main" id="{BE2FADE2-AA55-46FA-9365-91E67D75A995}"/>
              </a:ext>
            </a:extLst>
          </p:cNvPr>
          <p:cNvSpPr/>
          <p:nvPr userDrawn="1"/>
        </p:nvSpPr>
        <p:spPr bwMode="auto">
          <a:xfrm>
            <a:off x="8126965" y="1599723"/>
            <a:ext cx="3635499" cy="3128966"/>
          </a:xfrm>
          <a:prstGeom prst="rect">
            <a:avLst/>
          </a:prstGeom>
          <a:solidFill>
            <a:schemeClr val="accent6">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11" name="Content Placeholder 15">
            <a:extLst>
              <a:ext uri="{FF2B5EF4-FFF2-40B4-BE49-F238E27FC236}">
                <a16:creationId xmlns:a16="http://schemas.microsoft.com/office/drawing/2014/main" id="{50EF7C03-05A0-4784-B017-EE5104686477}"/>
              </a:ext>
            </a:extLst>
          </p:cNvPr>
          <p:cNvSpPr>
            <a:spLocks noGrp="1"/>
          </p:cNvSpPr>
          <p:nvPr>
            <p:ph sz="quarter" idx="18" hasCustomPrompt="1"/>
          </p:nvPr>
        </p:nvSpPr>
        <p:spPr>
          <a:xfrm>
            <a:off x="4746694" y="1958468"/>
            <a:ext cx="2698612" cy="2411476"/>
          </a:xfrm>
        </p:spPr>
        <p:txBody>
          <a:bodyPr anchor="ctr">
            <a:noAutofit/>
          </a:bodyPr>
          <a:lstStyle>
            <a:lvl1pPr marL="0" indent="0" algn="ctr">
              <a:buNone/>
              <a:defRPr sz="1961">
                <a:solidFill>
                  <a:schemeClr val="tx2"/>
                </a:solidFill>
                <a:latin typeface="+mj-lt"/>
              </a:defRPr>
            </a:lvl1pPr>
          </a:lstStyle>
          <a:p>
            <a:pPr lvl="0"/>
            <a:r>
              <a:rPr lang="en-US"/>
              <a:t> </a:t>
            </a:r>
          </a:p>
        </p:txBody>
      </p:sp>
      <p:sp>
        <p:nvSpPr>
          <p:cNvPr id="12" name="Content Placeholder 15">
            <a:extLst>
              <a:ext uri="{FF2B5EF4-FFF2-40B4-BE49-F238E27FC236}">
                <a16:creationId xmlns:a16="http://schemas.microsoft.com/office/drawing/2014/main" id="{4A305D52-F002-4BEA-9F54-7481AC8EF5E6}"/>
              </a:ext>
            </a:extLst>
          </p:cNvPr>
          <p:cNvSpPr>
            <a:spLocks noGrp="1"/>
          </p:cNvSpPr>
          <p:nvPr>
            <p:ph sz="quarter" idx="19" hasCustomPrompt="1"/>
          </p:nvPr>
        </p:nvSpPr>
        <p:spPr>
          <a:xfrm>
            <a:off x="8598490" y="1958468"/>
            <a:ext cx="2698612" cy="2411476"/>
          </a:xfrm>
        </p:spPr>
        <p:txBody>
          <a:bodyPr anchor="ctr">
            <a:noAutofit/>
          </a:bodyPr>
          <a:lstStyle>
            <a:lvl1pPr marL="0" indent="0" algn="ctr">
              <a:buNone/>
              <a:defRPr sz="1961">
                <a:solidFill>
                  <a:schemeClr val="tx2"/>
                </a:solidFill>
                <a:latin typeface="+mj-lt"/>
              </a:defRPr>
            </a:lvl1pPr>
          </a:lstStyle>
          <a:p>
            <a:pPr lvl="0"/>
            <a:r>
              <a:rPr lang="en-US"/>
              <a:t> </a:t>
            </a:r>
          </a:p>
        </p:txBody>
      </p:sp>
      <p:sp>
        <p:nvSpPr>
          <p:cNvPr id="13" name="Text Placeholder 4">
            <a:extLst>
              <a:ext uri="{FF2B5EF4-FFF2-40B4-BE49-F238E27FC236}">
                <a16:creationId xmlns:a16="http://schemas.microsoft.com/office/drawing/2014/main" id="{B6F0DA68-B7FC-4BAE-9E0B-C80E946FF4DF}"/>
              </a:ext>
            </a:extLst>
          </p:cNvPr>
          <p:cNvSpPr>
            <a:spLocks noGrp="1"/>
          </p:cNvSpPr>
          <p:nvPr>
            <p:ph type="body" sz="quarter" idx="11" hasCustomPrompt="1"/>
          </p:nvPr>
        </p:nvSpPr>
        <p:spPr>
          <a:xfrm>
            <a:off x="426425" y="4927922"/>
            <a:ext cx="3627659" cy="1307666"/>
          </a:xfrm>
        </p:spPr>
        <p:txBody>
          <a:bodyPr lIns="0" tIns="0" rIns="0" bIns="0"/>
          <a:lstStyle>
            <a:lvl1pPr marL="0" indent="0">
              <a:lnSpc>
                <a:spcPct val="100000"/>
              </a:lnSpc>
              <a:spcBef>
                <a:spcPts val="0"/>
              </a:spcBef>
              <a:spcAft>
                <a:spcPts val="784"/>
              </a:spcAft>
              <a:buNone/>
              <a:defRPr sz="1568" b="1">
                <a:solidFill>
                  <a:schemeClr val="accent1"/>
                </a:solidFill>
                <a:latin typeface="+mj-lt"/>
              </a:defRPr>
            </a:lvl1pPr>
            <a:lvl2pPr marL="0" marR="0" indent="0" algn="l" defTabSz="914367" rtl="0" eaLnBrk="1" fontAlgn="auto" latinLnBrk="0" hangingPunct="1">
              <a:lnSpc>
                <a:spcPct val="100000"/>
              </a:lnSpc>
              <a:spcBef>
                <a:spcPts val="0"/>
              </a:spcBef>
              <a:spcAft>
                <a:spcPts val="784"/>
              </a:spcAft>
              <a:buClrTx/>
              <a:buSzPct val="90000"/>
              <a:buFont typeface="Arial" panose="020B0604020202020204" pitchFamily="34" charset="0"/>
              <a:buNone/>
              <a:tabLst/>
              <a:defRPr sz="1568">
                <a:solidFill>
                  <a:srgbClr val="000000"/>
                </a:solidFill>
              </a:defRPr>
            </a:lvl2pPr>
            <a:lvl3pPr marL="448193" indent="0">
              <a:buNone/>
              <a:defRPr/>
            </a:lvl3pPr>
            <a:lvl4pPr marL="672290" indent="0">
              <a:buNone/>
              <a:defRPr/>
            </a:lvl4pPr>
            <a:lvl5pPr marL="896386" indent="0">
              <a:buNone/>
              <a:defRPr/>
            </a:lvl5pPr>
          </a:lstStyle>
          <a:p>
            <a:pPr lvl="0"/>
            <a:r>
              <a:rPr lang="en-US" dirty="0"/>
              <a:t>Paragraph title Segoe UI </a:t>
            </a:r>
            <a:r>
              <a:rPr lang="en-US" dirty="0" err="1"/>
              <a:t>Semibold</a:t>
            </a:r>
            <a:r>
              <a:rPr lang="en-US" dirty="0"/>
              <a:t> 16</a:t>
            </a:r>
          </a:p>
          <a:p>
            <a:pPr lvl="1"/>
            <a:r>
              <a:rPr lang="en-US" dirty="0"/>
              <a:t>Body copy Segoe Regular 16. </a:t>
            </a:r>
            <a:r>
              <a:rPr lang="en-US" dirty="0" err="1"/>
              <a:t>Cavorest</a:t>
            </a:r>
            <a:r>
              <a:rPr lang="en-US" dirty="0"/>
              <a:t> a </a:t>
            </a:r>
            <a:r>
              <a:rPr lang="en-US" dirty="0" err="1"/>
              <a:t>aut</a:t>
            </a:r>
            <a:r>
              <a:rPr lang="en-US" dirty="0"/>
              <a:t> arum </a:t>
            </a:r>
            <a:r>
              <a:rPr lang="en-US" dirty="0" err="1"/>
              <a:t>quam</a:t>
            </a:r>
            <a:r>
              <a:rPr lang="en-US" dirty="0"/>
              <a:t> id eat ape </a:t>
            </a:r>
            <a:r>
              <a:rPr lang="en-US" dirty="0" err="1"/>
              <a:t>est</a:t>
            </a:r>
            <a:r>
              <a:rPr lang="en-US" dirty="0"/>
              <a:t>, qui </a:t>
            </a:r>
            <a:r>
              <a:rPr lang="en-US" dirty="0" err="1"/>
              <a:t>sinc</a:t>
            </a:r>
            <a:r>
              <a:rPr lang="en-US" dirty="0"/>
              <a:t>, </a:t>
            </a:r>
            <a:r>
              <a:rPr lang="en-US" dirty="0" err="1"/>
              <a:t>omnimusdae</a:t>
            </a:r>
            <a:r>
              <a:rPr lang="en-US" dirty="0"/>
              <a:t>. </a:t>
            </a:r>
            <a:r>
              <a:rPr lang="en-US" dirty="0" err="1"/>
              <a:t>Boribus</a:t>
            </a:r>
            <a:r>
              <a:rPr lang="en-US" dirty="0"/>
              <a:t> </a:t>
            </a:r>
            <a:r>
              <a:rPr lang="en-US" dirty="0" err="1"/>
              <a:t>sinctius</a:t>
            </a:r>
            <a:r>
              <a:rPr lang="en-US" dirty="0"/>
              <a:t> </a:t>
            </a:r>
            <a:r>
              <a:rPr lang="en-US" dirty="0" err="1"/>
              <a:t>nimaxime</a:t>
            </a:r>
            <a:r>
              <a:rPr lang="en-US" dirty="0"/>
              <a:t> sit et </a:t>
            </a:r>
            <a:r>
              <a:rPr lang="en-US" dirty="0" err="1"/>
              <a:t>nonsequibus</a:t>
            </a:r>
            <a:r>
              <a:rPr lang="en-US" dirty="0"/>
              <a:t> </a:t>
            </a:r>
            <a:r>
              <a:rPr lang="en-US" dirty="0" err="1"/>
              <a:t>dollendis</a:t>
            </a:r>
            <a:r>
              <a:rPr lang="en-US" dirty="0"/>
              <a:t> as </a:t>
            </a:r>
            <a:r>
              <a:rPr lang="en-US" dirty="0" err="1"/>
              <a:t>autestiat</a:t>
            </a:r>
            <a:r>
              <a:rPr lang="en-US" dirty="0"/>
              <a:t>.</a:t>
            </a:r>
          </a:p>
        </p:txBody>
      </p:sp>
      <p:sp>
        <p:nvSpPr>
          <p:cNvPr id="15" name="Text Placeholder 4">
            <a:extLst>
              <a:ext uri="{FF2B5EF4-FFF2-40B4-BE49-F238E27FC236}">
                <a16:creationId xmlns:a16="http://schemas.microsoft.com/office/drawing/2014/main" id="{DF2A38E2-89C1-4FBA-AB5A-2A8774AAE551}"/>
              </a:ext>
            </a:extLst>
          </p:cNvPr>
          <p:cNvSpPr>
            <a:spLocks noGrp="1"/>
          </p:cNvSpPr>
          <p:nvPr>
            <p:ph type="body" sz="quarter" idx="20" hasCustomPrompt="1"/>
          </p:nvPr>
        </p:nvSpPr>
        <p:spPr>
          <a:xfrm>
            <a:off x="4281362" y="4927922"/>
            <a:ext cx="3623051" cy="1307666"/>
          </a:xfrm>
        </p:spPr>
        <p:txBody>
          <a:bodyPr lIns="0" tIns="0" rIns="0" bIns="0"/>
          <a:lstStyle>
            <a:lvl1pPr marL="0" indent="0">
              <a:lnSpc>
                <a:spcPct val="100000"/>
              </a:lnSpc>
              <a:spcBef>
                <a:spcPts val="0"/>
              </a:spcBef>
              <a:spcAft>
                <a:spcPts val="784"/>
              </a:spcAft>
              <a:buNone/>
              <a:defRPr sz="1568">
                <a:solidFill>
                  <a:schemeClr val="accent1"/>
                </a:solidFill>
                <a:latin typeface="+mj-lt"/>
              </a:defRPr>
            </a:lvl1pPr>
            <a:lvl2pPr marL="0" marR="0" indent="0" algn="l" defTabSz="914367" rtl="0" eaLnBrk="1" fontAlgn="auto" latinLnBrk="0" hangingPunct="1">
              <a:lnSpc>
                <a:spcPct val="100000"/>
              </a:lnSpc>
              <a:spcBef>
                <a:spcPts val="0"/>
              </a:spcBef>
              <a:spcAft>
                <a:spcPts val="784"/>
              </a:spcAft>
              <a:buClrTx/>
              <a:buSzPct val="90000"/>
              <a:buFont typeface="Arial" panose="020B0604020202020204" pitchFamily="34" charset="0"/>
              <a:buNone/>
              <a:tabLst/>
              <a:defRPr sz="1568">
                <a:solidFill>
                  <a:srgbClr val="000000"/>
                </a:solidFill>
              </a:defRPr>
            </a:lvl2pPr>
            <a:lvl3pPr marL="448193" indent="0">
              <a:buNone/>
              <a:defRPr/>
            </a:lvl3pPr>
            <a:lvl4pPr marL="672290" indent="0">
              <a:buNone/>
              <a:defRPr/>
            </a:lvl4pPr>
            <a:lvl5pPr marL="896386" indent="0">
              <a:buNone/>
              <a:defRPr/>
            </a:lvl5pPr>
          </a:lstStyle>
          <a:p>
            <a:pPr lvl="0"/>
            <a:r>
              <a:rPr lang="en-US" dirty="0"/>
              <a:t>Paragraph title Segoe UI </a:t>
            </a:r>
            <a:r>
              <a:rPr lang="en-US" dirty="0" err="1"/>
              <a:t>Semibold</a:t>
            </a:r>
            <a:r>
              <a:rPr lang="en-US" dirty="0"/>
              <a:t> 16</a:t>
            </a:r>
          </a:p>
          <a:p>
            <a:pPr lvl="1"/>
            <a:r>
              <a:rPr lang="en-US" dirty="0"/>
              <a:t>Body copy Segoe Regular 16. </a:t>
            </a:r>
            <a:r>
              <a:rPr lang="en-US" dirty="0" err="1"/>
              <a:t>Cavorest</a:t>
            </a:r>
            <a:r>
              <a:rPr lang="en-US" dirty="0"/>
              <a:t> a </a:t>
            </a:r>
            <a:r>
              <a:rPr lang="en-US" dirty="0" err="1"/>
              <a:t>aut</a:t>
            </a:r>
            <a:r>
              <a:rPr lang="en-US" dirty="0"/>
              <a:t> arum </a:t>
            </a:r>
            <a:r>
              <a:rPr lang="en-US" dirty="0" err="1"/>
              <a:t>quam</a:t>
            </a:r>
            <a:r>
              <a:rPr lang="en-US" dirty="0"/>
              <a:t> id eat ape </a:t>
            </a:r>
            <a:r>
              <a:rPr lang="en-US" dirty="0" err="1"/>
              <a:t>est</a:t>
            </a:r>
            <a:r>
              <a:rPr lang="en-US" dirty="0"/>
              <a:t>, qui </a:t>
            </a:r>
            <a:r>
              <a:rPr lang="en-US" dirty="0" err="1"/>
              <a:t>sinc</a:t>
            </a:r>
            <a:r>
              <a:rPr lang="en-US" dirty="0"/>
              <a:t>, </a:t>
            </a:r>
            <a:r>
              <a:rPr lang="en-US" dirty="0" err="1"/>
              <a:t>omnimusdae</a:t>
            </a:r>
            <a:r>
              <a:rPr lang="en-US" dirty="0"/>
              <a:t>. </a:t>
            </a:r>
            <a:r>
              <a:rPr lang="en-US" dirty="0" err="1"/>
              <a:t>Boribus</a:t>
            </a:r>
            <a:r>
              <a:rPr lang="en-US" dirty="0"/>
              <a:t> </a:t>
            </a:r>
            <a:r>
              <a:rPr lang="en-US" dirty="0" err="1"/>
              <a:t>sinctius</a:t>
            </a:r>
            <a:r>
              <a:rPr lang="en-US" dirty="0"/>
              <a:t> </a:t>
            </a:r>
            <a:r>
              <a:rPr lang="en-US" dirty="0" err="1"/>
              <a:t>nimaxime</a:t>
            </a:r>
            <a:r>
              <a:rPr lang="en-US" dirty="0"/>
              <a:t> sit et </a:t>
            </a:r>
            <a:r>
              <a:rPr lang="en-US" dirty="0" err="1"/>
              <a:t>nonsequibus</a:t>
            </a:r>
            <a:r>
              <a:rPr lang="en-US" dirty="0"/>
              <a:t> </a:t>
            </a:r>
            <a:r>
              <a:rPr lang="en-US" dirty="0" err="1"/>
              <a:t>dollendis</a:t>
            </a:r>
            <a:r>
              <a:rPr lang="en-US" dirty="0"/>
              <a:t> as </a:t>
            </a:r>
            <a:r>
              <a:rPr lang="en-US" dirty="0" err="1"/>
              <a:t>autestiat</a:t>
            </a:r>
            <a:r>
              <a:rPr lang="en-US" dirty="0"/>
              <a:t>.</a:t>
            </a:r>
          </a:p>
        </p:txBody>
      </p:sp>
      <p:sp>
        <p:nvSpPr>
          <p:cNvPr id="16" name="Text Placeholder 4">
            <a:extLst>
              <a:ext uri="{FF2B5EF4-FFF2-40B4-BE49-F238E27FC236}">
                <a16:creationId xmlns:a16="http://schemas.microsoft.com/office/drawing/2014/main" id="{47DA9A1B-EF90-42DD-B22E-9C229B89F737}"/>
              </a:ext>
            </a:extLst>
          </p:cNvPr>
          <p:cNvSpPr>
            <a:spLocks noGrp="1"/>
          </p:cNvSpPr>
          <p:nvPr>
            <p:ph type="body" sz="quarter" idx="13" hasCustomPrompt="1"/>
          </p:nvPr>
        </p:nvSpPr>
        <p:spPr>
          <a:xfrm>
            <a:off x="8126963" y="4927922"/>
            <a:ext cx="3635502" cy="1307666"/>
          </a:xfrm>
        </p:spPr>
        <p:txBody>
          <a:bodyPr lIns="0" tIns="0" rIns="0" bIns="0"/>
          <a:lstStyle>
            <a:lvl1pPr marL="0" indent="0">
              <a:lnSpc>
                <a:spcPct val="100000"/>
              </a:lnSpc>
              <a:spcBef>
                <a:spcPts val="0"/>
              </a:spcBef>
              <a:spcAft>
                <a:spcPts val="784"/>
              </a:spcAft>
              <a:buNone/>
              <a:defRPr sz="1568">
                <a:solidFill>
                  <a:schemeClr val="accent1"/>
                </a:solidFill>
                <a:latin typeface="+mj-lt"/>
              </a:defRPr>
            </a:lvl1pPr>
            <a:lvl2pPr marL="0" marR="0" indent="0" algn="l" defTabSz="914367" rtl="0" eaLnBrk="1" fontAlgn="auto" latinLnBrk="0" hangingPunct="1">
              <a:lnSpc>
                <a:spcPct val="100000"/>
              </a:lnSpc>
              <a:spcBef>
                <a:spcPts val="0"/>
              </a:spcBef>
              <a:spcAft>
                <a:spcPts val="784"/>
              </a:spcAft>
              <a:buClrTx/>
              <a:buSzPct val="90000"/>
              <a:buFont typeface="Arial" panose="020B0604020202020204" pitchFamily="34" charset="0"/>
              <a:buNone/>
              <a:tabLst/>
              <a:defRPr sz="1568">
                <a:solidFill>
                  <a:srgbClr val="000000"/>
                </a:solidFill>
              </a:defRPr>
            </a:lvl2pPr>
            <a:lvl3pPr marL="448193" indent="0">
              <a:buNone/>
              <a:defRPr/>
            </a:lvl3pPr>
            <a:lvl4pPr marL="672290" indent="0">
              <a:buNone/>
              <a:defRPr/>
            </a:lvl4pPr>
            <a:lvl5pPr marL="896386" indent="0">
              <a:buNone/>
              <a:defRPr/>
            </a:lvl5pPr>
          </a:lstStyle>
          <a:p>
            <a:pPr lvl="0"/>
            <a:r>
              <a:rPr lang="en-US" dirty="0"/>
              <a:t>Paragraph title Segoe UI bold 16</a:t>
            </a:r>
          </a:p>
          <a:p>
            <a:pPr lvl="1"/>
            <a:r>
              <a:rPr lang="en-US" dirty="0"/>
              <a:t>Body copy Segoe Regular 16. </a:t>
            </a:r>
            <a:r>
              <a:rPr lang="en-US" dirty="0" err="1"/>
              <a:t>Cavorest</a:t>
            </a:r>
            <a:r>
              <a:rPr lang="en-US" dirty="0"/>
              <a:t> a </a:t>
            </a:r>
            <a:r>
              <a:rPr lang="en-US" dirty="0" err="1"/>
              <a:t>aut</a:t>
            </a:r>
            <a:r>
              <a:rPr lang="en-US" dirty="0"/>
              <a:t> arum </a:t>
            </a:r>
            <a:r>
              <a:rPr lang="en-US" dirty="0" err="1"/>
              <a:t>quam</a:t>
            </a:r>
            <a:r>
              <a:rPr lang="en-US" dirty="0"/>
              <a:t> id eat ape </a:t>
            </a:r>
            <a:r>
              <a:rPr lang="en-US" dirty="0" err="1"/>
              <a:t>est</a:t>
            </a:r>
            <a:r>
              <a:rPr lang="en-US" dirty="0"/>
              <a:t>, qui </a:t>
            </a:r>
            <a:r>
              <a:rPr lang="en-US" dirty="0" err="1"/>
              <a:t>sinc</a:t>
            </a:r>
            <a:r>
              <a:rPr lang="en-US" dirty="0"/>
              <a:t>, </a:t>
            </a:r>
            <a:r>
              <a:rPr lang="en-US" dirty="0" err="1"/>
              <a:t>omnimusdae</a:t>
            </a:r>
            <a:r>
              <a:rPr lang="en-US" dirty="0"/>
              <a:t>. </a:t>
            </a:r>
            <a:r>
              <a:rPr lang="en-US" dirty="0" err="1"/>
              <a:t>Boribus</a:t>
            </a:r>
            <a:r>
              <a:rPr lang="en-US" dirty="0"/>
              <a:t> </a:t>
            </a:r>
            <a:r>
              <a:rPr lang="en-US" dirty="0" err="1"/>
              <a:t>sinctius</a:t>
            </a:r>
            <a:r>
              <a:rPr lang="en-US" dirty="0"/>
              <a:t> </a:t>
            </a:r>
            <a:r>
              <a:rPr lang="en-US" dirty="0" err="1"/>
              <a:t>nimaxime</a:t>
            </a:r>
            <a:r>
              <a:rPr lang="en-US" dirty="0"/>
              <a:t> sit et </a:t>
            </a:r>
            <a:r>
              <a:rPr lang="en-US" dirty="0" err="1"/>
              <a:t>nonsequibus</a:t>
            </a:r>
            <a:r>
              <a:rPr lang="en-US" dirty="0"/>
              <a:t> </a:t>
            </a:r>
            <a:r>
              <a:rPr lang="en-US" dirty="0" err="1"/>
              <a:t>dollendis</a:t>
            </a:r>
            <a:r>
              <a:rPr lang="en-US" dirty="0"/>
              <a:t> as </a:t>
            </a:r>
            <a:r>
              <a:rPr lang="en-US" dirty="0" err="1"/>
              <a:t>autestiat</a:t>
            </a:r>
            <a:r>
              <a:rPr lang="en-US" dirty="0"/>
              <a:t>.</a:t>
            </a:r>
          </a:p>
        </p:txBody>
      </p:sp>
    </p:spTree>
    <p:extLst>
      <p:ext uri="{BB962C8B-B14F-4D97-AF65-F5344CB8AC3E}">
        <p14:creationId xmlns:p14="http://schemas.microsoft.com/office/powerpoint/2010/main" val="165249237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BDBC305C-A9C3-4278-AFC0-C99DFD80A68A}"/>
              </a:ext>
            </a:extLst>
          </p:cNvPr>
          <p:cNvSpPr>
            <a:spLocks noGrp="1"/>
          </p:cNvSpPr>
          <p:nvPr>
            <p:ph type="title" hasCustomPrompt="1"/>
          </p:nvPr>
        </p:nvSpPr>
        <p:spPr>
          <a:xfrm>
            <a:off x="426424" y="440495"/>
            <a:ext cx="11336039" cy="758022"/>
          </a:xfrm>
          <a:prstGeom prst="rect">
            <a:avLst/>
          </a:prstGeom>
        </p:spPr>
        <p:txBody>
          <a:bodyPr vert="horz" wrap="square" lIns="0" tIns="164592" rIns="0" bIns="0" rtlCol="0" anchor="t">
            <a:noAutofit/>
          </a:bodyPr>
          <a:lstStyle>
            <a:lvl1pPr>
              <a:defRPr>
                <a:solidFill>
                  <a:srgbClr val="000000"/>
                </a:solidFill>
              </a:defRPr>
            </a:lvl1pPr>
          </a:lstStyle>
          <a:p>
            <a:r>
              <a:rPr lang="en-US"/>
              <a:t>Title</a:t>
            </a:r>
          </a:p>
        </p:txBody>
      </p:sp>
    </p:spTree>
    <p:extLst>
      <p:ext uri="{BB962C8B-B14F-4D97-AF65-F5344CB8AC3E}">
        <p14:creationId xmlns:p14="http://schemas.microsoft.com/office/powerpoint/2010/main" val="265037550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Photo layout 2">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426424" y="2135538"/>
            <a:ext cx="3630521" cy="1067665"/>
          </a:xfrm>
        </p:spPr>
        <p:txBody>
          <a:bodyPr lIns="0" tIns="0" rIns="0" bIns="0"/>
          <a:lstStyle>
            <a:lvl1pPr marL="0" indent="0">
              <a:lnSpc>
                <a:spcPct val="100000"/>
              </a:lnSpc>
              <a:spcBef>
                <a:spcPts val="0"/>
              </a:spcBef>
              <a:spcAft>
                <a:spcPts val="784"/>
              </a:spcAft>
              <a:buNone/>
              <a:defRPr sz="1568" b="1">
                <a:solidFill>
                  <a:schemeClr val="accent1"/>
                </a:solidFill>
                <a:latin typeface="+mj-lt"/>
              </a:defRPr>
            </a:lvl1pPr>
            <a:lvl2pPr marL="0" marR="0" indent="0" algn="l" defTabSz="914367" rtl="0" eaLnBrk="1" fontAlgn="auto" latinLnBrk="0" hangingPunct="1">
              <a:lnSpc>
                <a:spcPct val="100000"/>
              </a:lnSpc>
              <a:spcBef>
                <a:spcPts val="0"/>
              </a:spcBef>
              <a:spcAft>
                <a:spcPts val="392"/>
              </a:spcAft>
              <a:buClrTx/>
              <a:buSzPct val="90000"/>
              <a:buFont typeface="Arial" panose="020B0604020202020204" pitchFamily="34" charset="0"/>
              <a:buNone/>
              <a:tabLst/>
              <a:defRPr sz="1176">
                <a:solidFill>
                  <a:srgbClr val="000000"/>
                </a:solidFill>
              </a:defRPr>
            </a:lvl2pPr>
            <a:lvl3pPr marL="448193" indent="0">
              <a:buNone/>
              <a:defRPr/>
            </a:lvl3pPr>
            <a:lvl4pPr marL="672290" indent="0">
              <a:buNone/>
              <a:defRPr/>
            </a:lvl4pPr>
            <a:lvl5pPr marL="896386" indent="0">
              <a:buNone/>
              <a:defRPr/>
            </a:lvl5pPr>
          </a:lstStyle>
          <a:p>
            <a:pPr lvl="0"/>
            <a:r>
              <a:rPr lang="en-US" dirty="0"/>
              <a:t>Paragraph title Segoe UI </a:t>
            </a:r>
            <a:r>
              <a:rPr lang="en-US" dirty="0" err="1"/>
              <a:t>Semibold</a:t>
            </a:r>
            <a:r>
              <a:rPr lang="en-US" dirty="0"/>
              <a:t> 16</a:t>
            </a:r>
          </a:p>
          <a:p>
            <a:pPr lvl="1"/>
            <a:r>
              <a:rPr lang="en-US" dirty="0"/>
              <a:t>Body copy Segoe Regular 12. </a:t>
            </a:r>
            <a:r>
              <a:rPr lang="en-US" dirty="0" err="1"/>
              <a:t>Cavorest</a:t>
            </a:r>
            <a:r>
              <a:rPr lang="en-US" dirty="0"/>
              <a:t> a </a:t>
            </a:r>
            <a:r>
              <a:rPr lang="en-US" dirty="0" err="1"/>
              <a:t>aut</a:t>
            </a:r>
            <a:r>
              <a:rPr lang="en-US" dirty="0"/>
              <a:t> arum </a:t>
            </a:r>
            <a:r>
              <a:rPr lang="en-US" dirty="0" err="1"/>
              <a:t>quam</a:t>
            </a:r>
            <a:r>
              <a:rPr lang="en-US" dirty="0"/>
              <a:t> id eat ape </a:t>
            </a:r>
            <a:r>
              <a:rPr lang="en-US" dirty="0" err="1"/>
              <a:t>est</a:t>
            </a:r>
            <a:r>
              <a:rPr lang="en-US" dirty="0"/>
              <a:t>, qui </a:t>
            </a:r>
            <a:r>
              <a:rPr lang="en-US" dirty="0" err="1"/>
              <a:t>sinc</a:t>
            </a:r>
            <a:r>
              <a:rPr lang="en-US" dirty="0"/>
              <a:t>, </a:t>
            </a:r>
            <a:r>
              <a:rPr lang="en-US" dirty="0" err="1"/>
              <a:t>omnimusdae</a:t>
            </a:r>
            <a:r>
              <a:rPr lang="en-US" dirty="0"/>
              <a:t>. </a:t>
            </a:r>
            <a:r>
              <a:rPr lang="en-US" dirty="0" err="1"/>
              <a:t>Boribus</a:t>
            </a:r>
            <a:r>
              <a:rPr lang="en-US" dirty="0"/>
              <a:t> </a:t>
            </a:r>
            <a:r>
              <a:rPr lang="en-US" dirty="0" err="1"/>
              <a:t>sinctius</a:t>
            </a:r>
            <a:r>
              <a:rPr lang="en-US" dirty="0"/>
              <a:t> </a:t>
            </a:r>
            <a:r>
              <a:rPr lang="en-US" dirty="0" err="1"/>
              <a:t>nimaxime</a:t>
            </a:r>
            <a:r>
              <a:rPr lang="en-US" dirty="0"/>
              <a:t> sit et </a:t>
            </a:r>
            <a:r>
              <a:rPr lang="en-US" dirty="0" err="1"/>
              <a:t>nonsequibus</a:t>
            </a:r>
            <a:r>
              <a:rPr lang="en-US" dirty="0"/>
              <a:t> </a:t>
            </a:r>
            <a:r>
              <a:rPr lang="en-US" dirty="0" err="1"/>
              <a:t>dollendis</a:t>
            </a:r>
            <a:r>
              <a:rPr lang="en-US" dirty="0"/>
              <a:t> as </a:t>
            </a:r>
            <a:r>
              <a:rPr lang="en-US" dirty="0" err="1"/>
              <a:t>autestiat</a:t>
            </a:r>
            <a:r>
              <a:rPr lang="en-US" dirty="0"/>
              <a:t>.</a:t>
            </a:r>
          </a:p>
        </p:txBody>
      </p:sp>
      <p:sp>
        <p:nvSpPr>
          <p:cNvPr id="9" name="Text Placeholder 4"/>
          <p:cNvSpPr>
            <a:spLocks noGrp="1"/>
          </p:cNvSpPr>
          <p:nvPr>
            <p:ph type="body" sz="quarter" idx="12" hasCustomPrompt="1"/>
          </p:nvPr>
        </p:nvSpPr>
        <p:spPr>
          <a:xfrm>
            <a:off x="4281361" y="2135538"/>
            <a:ext cx="3623050" cy="1067665"/>
          </a:xfrm>
        </p:spPr>
        <p:txBody>
          <a:bodyPr lIns="0" tIns="0" rIns="0" bIns="0"/>
          <a:lstStyle>
            <a:lvl1pPr marL="0" indent="0">
              <a:lnSpc>
                <a:spcPct val="100000"/>
              </a:lnSpc>
              <a:spcBef>
                <a:spcPts val="0"/>
              </a:spcBef>
              <a:spcAft>
                <a:spcPts val="784"/>
              </a:spcAft>
              <a:buNone/>
              <a:defRPr sz="1568">
                <a:solidFill>
                  <a:schemeClr val="accent1"/>
                </a:solidFill>
                <a:latin typeface="+mj-lt"/>
              </a:defRPr>
            </a:lvl1pPr>
            <a:lvl2pPr marL="0" marR="0" indent="0" algn="l" defTabSz="914367" rtl="0" eaLnBrk="1" fontAlgn="auto" latinLnBrk="0" hangingPunct="1">
              <a:lnSpc>
                <a:spcPct val="100000"/>
              </a:lnSpc>
              <a:spcBef>
                <a:spcPts val="0"/>
              </a:spcBef>
              <a:spcAft>
                <a:spcPts val="392"/>
              </a:spcAft>
              <a:buClrTx/>
              <a:buSzPct val="90000"/>
              <a:buFont typeface="Arial" panose="020B0604020202020204" pitchFamily="34" charset="0"/>
              <a:buNone/>
              <a:tabLst/>
              <a:defRPr sz="1176">
                <a:solidFill>
                  <a:srgbClr val="000000"/>
                </a:solidFill>
              </a:defRPr>
            </a:lvl2pPr>
            <a:lvl3pPr marL="448193" indent="0">
              <a:buNone/>
              <a:defRPr/>
            </a:lvl3pPr>
            <a:lvl4pPr marL="672290" indent="0">
              <a:buNone/>
              <a:defRPr/>
            </a:lvl4pPr>
            <a:lvl5pPr marL="896386" indent="0">
              <a:buNone/>
              <a:defRPr/>
            </a:lvl5pPr>
          </a:lstStyle>
          <a:p>
            <a:pPr lvl="0"/>
            <a:r>
              <a:rPr lang="en-US" dirty="0"/>
              <a:t>Paragraph title Segoe UI </a:t>
            </a:r>
            <a:r>
              <a:rPr lang="en-US" dirty="0" err="1"/>
              <a:t>Semibold</a:t>
            </a:r>
            <a:r>
              <a:rPr lang="en-US" dirty="0"/>
              <a:t> 16</a:t>
            </a:r>
          </a:p>
          <a:p>
            <a:pPr lvl="1"/>
            <a:r>
              <a:rPr lang="en-US" dirty="0"/>
              <a:t>Body copy Segoe Regular 12. </a:t>
            </a:r>
            <a:r>
              <a:rPr lang="en-US" dirty="0" err="1"/>
              <a:t>Cavorest</a:t>
            </a:r>
            <a:r>
              <a:rPr lang="en-US" dirty="0"/>
              <a:t> a </a:t>
            </a:r>
            <a:r>
              <a:rPr lang="en-US" dirty="0" err="1"/>
              <a:t>aut</a:t>
            </a:r>
            <a:r>
              <a:rPr lang="en-US" dirty="0"/>
              <a:t> arum </a:t>
            </a:r>
            <a:r>
              <a:rPr lang="en-US" dirty="0" err="1"/>
              <a:t>quam</a:t>
            </a:r>
            <a:r>
              <a:rPr lang="en-US" dirty="0"/>
              <a:t> id eat ape </a:t>
            </a:r>
            <a:r>
              <a:rPr lang="en-US" dirty="0" err="1"/>
              <a:t>est</a:t>
            </a:r>
            <a:r>
              <a:rPr lang="en-US" dirty="0"/>
              <a:t>, qui </a:t>
            </a:r>
            <a:r>
              <a:rPr lang="en-US" dirty="0" err="1"/>
              <a:t>sinc</a:t>
            </a:r>
            <a:r>
              <a:rPr lang="en-US" dirty="0"/>
              <a:t>, </a:t>
            </a:r>
            <a:r>
              <a:rPr lang="en-US" dirty="0" err="1"/>
              <a:t>omnimusdae</a:t>
            </a:r>
            <a:r>
              <a:rPr lang="en-US" dirty="0"/>
              <a:t>. </a:t>
            </a:r>
            <a:r>
              <a:rPr lang="en-US" dirty="0" err="1"/>
              <a:t>Boribus</a:t>
            </a:r>
            <a:r>
              <a:rPr lang="en-US" dirty="0"/>
              <a:t> </a:t>
            </a:r>
            <a:r>
              <a:rPr lang="en-US" dirty="0" err="1"/>
              <a:t>sinctius</a:t>
            </a:r>
            <a:r>
              <a:rPr lang="en-US" dirty="0"/>
              <a:t> </a:t>
            </a:r>
            <a:r>
              <a:rPr lang="en-US" dirty="0" err="1"/>
              <a:t>nimaxime</a:t>
            </a:r>
            <a:r>
              <a:rPr lang="en-US" dirty="0"/>
              <a:t> sit et </a:t>
            </a:r>
            <a:r>
              <a:rPr lang="en-US" dirty="0" err="1"/>
              <a:t>nonsequibus</a:t>
            </a:r>
            <a:r>
              <a:rPr lang="en-US" dirty="0"/>
              <a:t> </a:t>
            </a:r>
            <a:r>
              <a:rPr lang="en-US" dirty="0" err="1"/>
              <a:t>dollendis</a:t>
            </a:r>
            <a:r>
              <a:rPr lang="en-US" dirty="0"/>
              <a:t> as </a:t>
            </a:r>
            <a:r>
              <a:rPr lang="en-US" dirty="0" err="1"/>
              <a:t>autestiat</a:t>
            </a:r>
            <a:r>
              <a:rPr lang="en-US" dirty="0"/>
              <a:t>.</a:t>
            </a:r>
          </a:p>
        </p:txBody>
      </p:sp>
      <p:sp>
        <p:nvSpPr>
          <p:cNvPr id="10" name="Text Placeholder 4"/>
          <p:cNvSpPr>
            <a:spLocks noGrp="1"/>
          </p:cNvSpPr>
          <p:nvPr>
            <p:ph type="body" sz="quarter" idx="13" hasCustomPrompt="1"/>
          </p:nvPr>
        </p:nvSpPr>
        <p:spPr>
          <a:xfrm>
            <a:off x="8126963" y="2135538"/>
            <a:ext cx="3630521" cy="1067665"/>
          </a:xfrm>
        </p:spPr>
        <p:txBody>
          <a:bodyPr lIns="0" tIns="0" rIns="0" bIns="0"/>
          <a:lstStyle>
            <a:lvl1pPr marL="0" indent="0">
              <a:lnSpc>
                <a:spcPct val="100000"/>
              </a:lnSpc>
              <a:spcBef>
                <a:spcPts val="0"/>
              </a:spcBef>
              <a:spcAft>
                <a:spcPts val="784"/>
              </a:spcAft>
              <a:buNone/>
              <a:defRPr sz="1568">
                <a:solidFill>
                  <a:schemeClr val="accent1"/>
                </a:solidFill>
                <a:latin typeface="+mj-lt"/>
              </a:defRPr>
            </a:lvl1pPr>
            <a:lvl2pPr marL="0" marR="0" indent="0" algn="l" defTabSz="914367" rtl="0" eaLnBrk="1" fontAlgn="auto" latinLnBrk="0" hangingPunct="1">
              <a:lnSpc>
                <a:spcPct val="100000"/>
              </a:lnSpc>
              <a:spcBef>
                <a:spcPts val="0"/>
              </a:spcBef>
              <a:spcAft>
                <a:spcPts val="392"/>
              </a:spcAft>
              <a:buClrTx/>
              <a:buSzPct val="90000"/>
              <a:buFont typeface="Arial" panose="020B0604020202020204" pitchFamily="34" charset="0"/>
              <a:buNone/>
              <a:tabLst/>
              <a:defRPr sz="1176">
                <a:solidFill>
                  <a:srgbClr val="000000"/>
                </a:solidFill>
              </a:defRPr>
            </a:lvl2pPr>
            <a:lvl3pPr marL="448193" indent="0">
              <a:buNone/>
              <a:defRPr/>
            </a:lvl3pPr>
            <a:lvl4pPr marL="672290" indent="0">
              <a:buNone/>
              <a:defRPr/>
            </a:lvl4pPr>
            <a:lvl5pPr marL="896386" indent="0">
              <a:buNone/>
              <a:defRPr/>
            </a:lvl5pPr>
          </a:lstStyle>
          <a:p>
            <a:pPr lvl="0"/>
            <a:r>
              <a:rPr lang="en-US" dirty="0"/>
              <a:t>Paragraph title Segoe UI bold 16</a:t>
            </a:r>
          </a:p>
          <a:p>
            <a:pPr lvl="1"/>
            <a:r>
              <a:rPr lang="en-US" dirty="0"/>
              <a:t>Body copy Segoe Regular 12. </a:t>
            </a:r>
            <a:r>
              <a:rPr lang="en-US" dirty="0" err="1"/>
              <a:t>Cavorest</a:t>
            </a:r>
            <a:r>
              <a:rPr lang="en-US" dirty="0"/>
              <a:t> a </a:t>
            </a:r>
            <a:r>
              <a:rPr lang="en-US" dirty="0" err="1"/>
              <a:t>aut</a:t>
            </a:r>
            <a:r>
              <a:rPr lang="en-US" dirty="0"/>
              <a:t> arum </a:t>
            </a:r>
            <a:r>
              <a:rPr lang="en-US" dirty="0" err="1"/>
              <a:t>quam</a:t>
            </a:r>
            <a:r>
              <a:rPr lang="en-US" dirty="0"/>
              <a:t> id eat ape </a:t>
            </a:r>
            <a:r>
              <a:rPr lang="en-US" dirty="0" err="1"/>
              <a:t>est</a:t>
            </a:r>
            <a:r>
              <a:rPr lang="en-US" dirty="0"/>
              <a:t>, qui </a:t>
            </a:r>
            <a:r>
              <a:rPr lang="en-US" dirty="0" err="1"/>
              <a:t>sinc</a:t>
            </a:r>
            <a:r>
              <a:rPr lang="en-US" dirty="0"/>
              <a:t>, </a:t>
            </a:r>
            <a:r>
              <a:rPr lang="en-US" dirty="0" err="1"/>
              <a:t>omnimusdae</a:t>
            </a:r>
            <a:r>
              <a:rPr lang="en-US" dirty="0"/>
              <a:t>. </a:t>
            </a:r>
            <a:r>
              <a:rPr lang="en-US" dirty="0" err="1"/>
              <a:t>Boribus</a:t>
            </a:r>
            <a:r>
              <a:rPr lang="en-US" dirty="0"/>
              <a:t> </a:t>
            </a:r>
            <a:r>
              <a:rPr lang="en-US" dirty="0" err="1"/>
              <a:t>sinctius</a:t>
            </a:r>
            <a:r>
              <a:rPr lang="en-US" dirty="0"/>
              <a:t> </a:t>
            </a:r>
            <a:r>
              <a:rPr lang="en-US" dirty="0" err="1"/>
              <a:t>nimaxime</a:t>
            </a:r>
            <a:r>
              <a:rPr lang="en-US" dirty="0"/>
              <a:t> sit et </a:t>
            </a:r>
            <a:r>
              <a:rPr lang="en-US" dirty="0" err="1"/>
              <a:t>nonsequibus</a:t>
            </a:r>
            <a:r>
              <a:rPr lang="en-US" dirty="0"/>
              <a:t> </a:t>
            </a:r>
            <a:r>
              <a:rPr lang="en-US" dirty="0" err="1"/>
              <a:t>dollendis</a:t>
            </a:r>
            <a:r>
              <a:rPr lang="en-US" dirty="0"/>
              <a:t> as </a:t>
            </a:r>
            <a:r>
              <a:rPr lang="en-US" dirty="0" err="1"/>
              <a:t>autestiat</a:t>
            </a:r>
            <a:r>
              <a:rPr lang="en-US" dirty="0"/>
              <a:t>.</a:t>
            </a:r>
          </a:p>
        </p:txBody>
      </p:sp>
      <p:sp>
        <p:nvSpPr>
          <p:cNvPr id="14" name="Title Placeholder 1">
            <a:extLst>
              <a:ext uri="{FF2B5EF4-FFF2-40B4-BE49-F238E27FC236}">
                <a16:creationId xmlns:a16="http://schemas.microsoft.com/office/drawing/2014/main" id="{54138D0E-FA08-493B-A3B5-1ED81872ADC9}"/>
              </a:ext>
            </a:extLst>
          </p:cNvPr>
          <p:cNvSpPr>
            <a:spLocks noGrp="1"/>
          </p:cNvSpPr>
          <p:nvPr>
            <p:ph type="title" hasCustomPrompt="1"/>
          </p:nvPr>
        </p:nvSpPr>
        <p:spPr>
          <a:xfrm>
            <a:off x="426424" y="440495"/>
            <a:ext cx="11336039" cy="739343"/>
          </a:xfrm>
          <a:prstGeom prst="rect">
            <a:avLst/>
          </a:prstGeom>
        </p:spPr>
        <p:txBody>
          <a:bodyPr vert="horz" wrap="square" lIns="0" tIns="164592" rIns="0" bIns="0" rtlCol="0" anchor="t">
            <a:noAutofit/>
          </a:bodyPr>
          <a:lstStyle>
            <a:lvl1pPr>
              <a:defRPr/>
            </a:lvl1pPr>
          </a:lstStyle>
          <a:p>
            <a:r>
              <a:rPr lang="en-US"/>
              <a:t>Photo layout 2</a:t>
            </a:r>
          </a:p>
        </p:txBody>
      </p:sp>
      <p:sp>
        <p:nvSpPr>
          <p:cNvPr id="16" name="Text Placeholder 3">
            <a:extLst>
              <a:ext uri="{FF2B5EF4-FFF2-40B4-BE49-F238E27FC236}">
                <a16:creationId xmlns:a16="http://schemas.microsoft.com/office/drawing/2014/main" id="{782DD72E-7038-47E2-B612-9BBB8E84C3D7}"/>
              </a:ext>
            </a:extLst>
          </p:cNvPr>
          <p:cNvSpPr>
            <a:spLocks noGrp="1"/>
          </p:cNvSpPr>
          <p:nvPr>
            <p:ph type="body" sz="quarter" idx="17" hasCustomPrompt="1"/>
          </p:nvPr>
        </p:nvSpPr>
        <p:spPr>
          <a:xfrm>
            <a:off x="426423" y="1083831"/>
            <a:ext cx="11339774" cy="298752"/>
          </a:xfrm>
        </p:spPr>
        <p:txBody>
          <a:bodyPr wrap="square" lIns="0" tIns="0" rIns="0" bIns="0">
            <a:spAutoFit/>
          </a:bodyPr>
          <a:lstStyle>
            <a:lvl1pPr marL="0" indent="0">
              <a:lnSpc>
                <a:spcPct val="90000"/>
              </a:lnSpc>
              <a:spcBef>
                <a:spcPts val="0"/>
              </a:spcBef>
              <a:spcAft>
                <a:spcPts val="1274"/>
              </a:spcAft>
              <a:buNone/>
              <a:defRPr sz="2157" b="0" i="0">
                <a:solidFill>
                  <a:srgbClr val="000000"/>
                </a:solidFill>
                <a:latin typeface="+mn-lt"/>
              </a:defRPr>
            </a:lvl1pPr>
            <a:lvl2pPr marL="224097" indent="0">
              <a:lnSpc>
                <a:spcPct val="90000"/>
              </a:lnSpc>
              <a:spcBef>
                <a:spcPts val="0"/>
              </a:spcBef>
              <a:spcAft>
                <a:spcPts val="1274"/>
              </a:spcAft>
              <a:buNone/>
              <a:defRPr sz="1961">
                <a:solidFill>
                  <a:schemeClr val="tx2"/>
                </a:solidFill>
              </a:defRPr>
            </a:lvl2pPr>
            <a:lvl3pPr marL="448193" indent="0">
              <a:spcBef>
                <a:spcPts val="0"/>
              </a:spcBef>
              <a:spcAft>
                <a:spcPts val="1274"/>
              </a:spcAft>
              <a:buNone/>
              <a:defRPr sz="1961"/>
            </a:lvl3pPr>
            <a:lvl4pPr marL="672290" indent="0">
              <a:spcBef>
                <a:spcPts val="0"/>
              </a:spcBef>
              <a:spcAft>
                <a:spcPts val="1274"/>
              </a:spcAft>
              <a:buNone/>
              <a:defRPr sz="1961"/>
            </a:lvl4pPr>
            <a:lvl5pPr marL="896386" indent="0">
              <a:buNone/>
              <a:defRPr/>
            </a:lvl5pPr>
          </a:lstStyle>
          <a:p>
            <a:pPr lvl="0"/>
            <a:r>
              <a:rPr lang="en-US"/>
              <a:t>Subtitle Segoe UI 22pt</a:t>
            </a:r>
          </a:p>
        </p:txBody>
      </p:sp>
    </p:spTree>
    <p:extLst>
      <p:ext uri="{BB962C8B-B14F-4D97-AF65-F5344CB8AC3E}">
        <p14:creationId xmlns:p14="http://schemas.microsoft.com/office/powerpoint/2010/main" val="74379301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6424" y="435824"/>
            <a:ext cx="11336039" cy="744014"/>
          </a:xfrm>
          <a:prstGeom prst="rect">
            <a:avLst/>
          </a:prstGeom>
        </p:spPr>
        <p:txBody>
          <a:bodyPr vert="horz" wrap="square" lIns="0" tIns="164592" rIns="0" bIns="0" rtlCol="0" anchor="t">
            <a:noAutofit/>
          </a:bodyPr>
          <a:lstStyle/>
          <a:p>
            <a:r>
              <a:rPr lang="en-US"/>
              <a:t>Click to edit Master title style</a:t>
            </a:r>
          </a:p>
        </p:txBody>
      </p:sp>
      <p:sp>
        <p:nvSpPr>
          <p:cNvPr id="4" name="Text Placeholder 3"/>
          <p:cNvSpPr>
            <a:spLocks noGrp="1"/>
          </p:cNvSpPr>
          <p:nvPr>
            <p:ph type="body" idx="1"/>
          </p:nvPr>
        </p:nvSpPr>
        <p:spPr>
          <a:xfrm>
            <a:off x="437319" y="1866615"/>
            <a:ext cx="11336039" cy="1276484"/>
          </a:xfrm>
          <a:prstGeom prst="rect">
            <a:avLst/>
          </a:prstGeom>
        </p:spPr>
        <p:txBody>
          <a:bodyPr vert="horz" wrap="square" lIns="0" tIns="0" rIns="0" bIns="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888149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7" r:id="rId3"/>
    <p:sldLayoutId id="2147483678" r:id="rId4"/>
    <p:sldLayoutId id="2147483679" r:id="rId5"/>
    <p:sldLayoutId id="2147483680" r:id="rId6"/>
    <p:sldLayoutId id="2147483681" r:id="rId7"/>
    <p:sldLayoutId id="2147483682"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 id="2147483698" r:id="rId19"/>
    <p:sldLayoutId id="2147483699" r:id="rId20"/>
    <p:sldLayoutId id="2147483700" r:id="rId21"/>
    <p:sldLayoutId id="2147483701" r:id="rId22"/>
    <p:sldLayoutId id="2147483702" r:id="rId23"/>
    <p:sldLayoutId id="2147483703" r:id="rId24"/>
  </p:sldLayoutIdLst>
  <p:transition>
    <p:fade/>
  </p:transition>
  <p:txStyles>
    <p:titleStyle>
      <a:lvl1pPr algn="l" defTabSz="914367" rtl="0" eaLnBrk="1" latinLnBrk="0" hangingPunct="1">
        <a:lnSpc>
          <a:spcPct val="90000"/>
        </a:lnSpc>
        <a:spcBef>
          <a:spcPct val="0"/>
        </a:spcBef>
        <a:buNone/>
        <a:defRPr lang="en-US" sz="3137" b="0" kern="1200" cap="none" spc="-147" baseline="0" dirty="0" smtClean="0">
          <a:ln w="3175">
            <a:noFill/>
          </a:ln>
          <a:solidFill>
            <a:srgbClr val="000000"/>
          </a:solidFill>
          <a:effectLst/>
          <a:latin typeface="+mj-lt"/>
          <a:ea typeface="+mn-ea"/>
          <a:cs typeface="Segoe UI" pitchFamily="34" charset="0"/>
        </a:defRPr>
      </a:lvl1pPr>
    </p:titleStyle>
    <p:bodyStyle>
      <a:lvl1pPr marL="0" marR="0" indent="0" algn="l" defTabSz="914367" rtl="0" eaLnBrk="1" fontAlgn="auto" latinLnBrk="0" hangingPunct="1">
        <a:lnSpc>
          <a:spcPct val="90000"/>
        </a:lnSpc>
        <a:spcBef>
          <a:spcPts val="0"/>
        </a:spcBef>
        <a:spcAft>
          <a:spcPts val="0"/>
        </a:spcAft>
        <a:buClrTx/>
        <a:buSzPct val="90000"/>
        <a:buFont typeface="Wingdings" panose="05000000000000000000" pitchFamily="2" charset="2"/>
        <a:buNone/>
        <a:tabLst/>
        <a:defRPr sz="2549" kern="1200" spc="0" baseline="0">
          <a:solidFill>
            <a:srgbClr val="000000"/>
          </a:solidFill>
          <a:latin typeface="+mn-lt"/>
          <a:ea typeface="+mn-ea"/>
          <a:cs typeface="+mn-cs"/>
        </a:defRPr>
      </a:lvl1pPr>
      <a:lvl2pPr marL="224097" marR="0" indent="0" algn="l" defTabSz="914367" rtl="0" eaLnBrk="1" fontAlgn="auto" latinLnBrk="0" hangingPunct="1">
        <a:lnSpc>
          <a:spcPct val="90000"/>
        </a:lnSpc>
        <a:spcBef>
          <a:spcPts val="0"/>
        </a:spcBef>
        <a:spcAft>
          <a:spcPts val="0"/>
        </a:spcAft>
        <a:buClrTx/>
        <a:buSzPct val="90000"/>
        <a:buFont typeface="Wingdings" panose="05000000000000000000" pitchFamily="2" charset="2"/>
        <a:buNone/>
        <a:tabLst/>
        <a:defRPr sz="1961" kern="1200" spc="0" baseline="0">
          <a:solidFill>
            <a:srgbClr val="000000"/>
          </a:solidFill>
          <a:latin typeface="+mn-lt"/>
          <a:ea typeface="+mn-ea"/>
          <a:cs typeface="+mn-cs"/>
        </a:defRPr>
      </a:lvl2pPr>
      <a:lvl3pPr marL="448193" marR="0" indent="0" algn="l" defTabSz="914367" rtl="0" eaLnBrk="1" fontAlgn="auto" latinLnBrk="0" hangingPunct="1">
        <a:lnSpc>
          <a:spcPct val="90000"/>
        </a:lnSpc>
        <a:spcBef>
          <a:spcPts val="0"/>
        </a:spcBef>
        <a:spcAft>
          <a:spcPts val="0"/>
        </a:spcAft>
        <a:buClrTx/>
        <a:buSzPct val="90000"/>
        <a:buFont typeface="Wingdings" panose="05000000000000000000" pitchFamily="2" charset="2"/>
        <a:buNone/>
        <a:tabLst/>
        <a:defRPr sz="1568" kern="1200" spc="0" baseline="0">
          <a:solidFill>
            <a:srgbClr val="000000"/>
          </a:solidFill>
          <a:latin typeface="+mn-lt"/>
          <a:ea typeface="+mn-ea"/>
          <a:cs typeface="+mn-cs"/>
        </a:defRPr>
      </a:lvl3pPr>
      <a:lvl4pPr marL="672290" marR="0" indent="0" algn="l" defTabSz="914367" rtl="0" eaLnBrk="1" fontAlgn="auto" latinLnBrk="0" hangingPunct="1">
        <a:lnSpc>
          <a:spcPct val="90000"/>
        </a:lnSpc>
        <a:spcBef>
          <a:spcPts val="0"/>
        </a:spcBef>
        <a:spcAft>
          <a:spcPts val="0"/>
        </a:spcAft>
        <a:buClrTx/>
        <a:buSzPct val="90000"/>
        <a:buFont typeface="Wingdings" panose="05000000000000000000" pitchFamily="2" charset="2"/>
        <a:buNone/>
        <a:tabLst/>
        <a:defRPr sz="1568" kern="1200" spc="0" baseline="0">
          <a:solidFill>
            <a:srgbClr val="000000"/>
          </a:solidFill>
          <a:latin typeface="+mn-lt"/>
          <a:ea typeface="+mn-ea"/>
          <a:cs typeface="+mn-cs"/>
        </a:defRPr>
      </a:lvl4pPr>
      <a:lvl5pPr marL="896386" marR="0" indent="0" algn="l" defTabSz="914367" rtl="0" eaLnBrk="1" fontAlgn="auto" latinLnBrk="0" hangingPunct="1">
        <a:lnSpc>
          <a:spcPct val="90000"/>
        </a:lnSpc>
        <a:spcBef>
          <a:spcPts val="0"/>
        </a:spcBef>
        <a:spcAft>
          <a:spcPts val="0"/>
        </a:spcAft>
        <a:buClrTx/>
        <a:buSzPct val="90000"/>
        <a:buFont typeface="Wingdings" panose="05000000000000000000" pitchFamily="2" charset="2"/>
        <a:buNone/>
        <a:tabLst/>
        <a:defRPr sz="1568" kern="1200" spc="0" baseline="0">
          <a:solidFill>
            <a:srgbClr val="000000"/>
          </a:soli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pos="1373">
          <p15:clr>
            <a:srgbClr val="C35EA4"/>
          </p15:clr>
        </p15:guide>
        <p15:guide id="4" pos="1517">
          <p15:clr>
            <a:srgbClr val="C35EA4"/>
          </p15:clr>
        </p15:guide>
        <p15:guide id="5" pos="2608">
          <p15:clr>
            <a:srgbClr val="C35EA4"/>
          </p15:clr>
        </p15:guide>
        <p15:guide id="6" pos="2751">
          <p15:clr>
            <a:srgbClr val="C35EA4"/>
          </p15:clr>
        </p15:guide>
        <p15:guide id="7" pos="3844">
          <p15:clr>
            <a:srgbClr val="C35EA4"/>
          </p15:clr>
        </p15:guide>
        <p15:guide id="8" pos="3989">
          <p15:clr>
            <a:srgbClr val="C35EA4"/>
          </p15:clr>
        </p15:guide>
        <p15:guide id="9" pos="5079">
          <p15:clr>
            <a:srgbClr val="C35EA4"/>
          </p15:clr>
        </p15:guide>
        <p15:guide id="10" pos="5222">
          <p15:clr>
            <a:srgbClr val="C35EA4"/>
          </p15:clr>
        </p15:guide>
        <p15:guide id="11" pos="6317">
          <p15:clr>
            <a:srgbClr val="C35EA4"/>
          </p15:clr>
        </p15:guide>
        <p15:guide id="12" pos="6460">
          <p15:clr>
            <a:srgbClr val="C35EA4"/>
          </p15:clr>
        </p15:guide>
        <p15:guide id="16" pos="274">
          <p15:clr>
            <a:srgbClr val="F26B43"/>
          </p15:clr>
        </p15:guide>
        <p15:guide id="17" pos="7558">
          <p15:clr>
            <a:srgbClr val="F26B43"/>
          </p15:clr>
        </p15:guide>
        <p15:guide id="18" orient="horz" pos="758">
          <p15:clr>
            <a:srgbClr val="5ACBF0"/>
          </p15:clr>
        </p15:guide>
        <p15:guide id="19" orient="horz" pos="1372">
          <p15:clr>
            <a:srgbClr val="5ACBF0"/>
          </p15:clr>
        </p15:guide>
        <p15:guide id="20" orient="horz" pos="612">
          <p15:clr>
            <a:srgbClr val="5ACBF0"/>
          </p15:clr>
        </p15:guide>
        <p15:guide id="21" orient="horz" pos="1515">
          <p15:clr>
            <a:srgbClr val="5ACBF0"/>
          </p15:clr>
        </p15:guide>
        <p15:guide id="22" orient="horz" pos="2127">
          <p15:clr>
            <a:srgbClr val="5ACBF0"/>
          </p15:clr>
        </p15:guide>
        <p15:guide id="23" orient="horz" pos="2275">
          <p15:clr>
            <a:srgbClr val="5ACBF0"/>
          </p15:clr>
        </p15:guide>
        <p15:guide id="25" orient="horz" pos="280">
          <p15:clr>
            <a:srgbClr val="F26B43"/>
          </p15:clr>
        </p15:guide>
        <p15:guide id="26" orient="horz" pos="4127">
          <p15:clr>
            <a:srgbClr val="F26B43"/>
          </p15:clr>
        </p15:guide>
        <p15:guide id="27" orient="horz" pos="2889">
          <p15:clr>
            <a:srgbClr val="5ACBF0"/>
          </p15:clr>
        </p15:guide>
        <p15:guide id="28" orient="horz" pos="3032">
          <p15:clr>
            <a:srgbClr val="5ACBF0"/>
          </p15:clr>
        </p15:guide>
        <p15:guide id="29" orient="horz" pos="3648">
          <p15:clr>
            <a:srgbClr val="5ACBF0"/>
          </p15:clr>
        </p15:guide>
        <p15:guide id="30" orient="horz" pos="3792">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image" Target="../media/image3.emf"/><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image" Target="../media/image3.emf"/><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3.emf"/><Relationship Id="rId5" Type="http://schemas.openxmlformats.org/officeDocument/2006/relationships/image" Target="../media/image2.pn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image" Target="../media/image3.emf"/><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image" Target="../media/image3.emf"/><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7284A"/>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9A239A6-C3D5-43CD-8B92-114933C3AF34}"/>
              </a:ext>
            </a:extLst>
          </p:cNvPr>
          <p:cNvSpPr>
            <a:spLocks noGrp="1"/>
          </p:cNvSpPr>
          <p:nvPr>
            <p:ph type="title"/>
          </p:nvPr>
        </p:nvSpPr>
        <p:spPr/>
        <p:txBody>
          <a:bodyPr/>
          <a:lstStyle/>
          <a:p>
            <a:pPr>
              <a:spcAft>
                <a:spcPts val="1000"/>
              </a:spcAft>
            </a:pPr>
            <a:r>
              <a:rPr lang="en-US" dirty="0"/>
              <a:t>Password Boss Business: Hacked</a:t>
            </a:r>
            <a:br>
              <a:rPr lang="en-US" dirty="0"/>
            </a:br>
            <a:r>
              <a:rPr lang="en-US" sz="2800" spc="0" dirty="0">
                <a:ln>
                  <a:noFill/>
                </a:ln>
                <a:solidFill>
                  <a:prstClr val="white"/>
                </a:solidFill>
                <a:latin typeface="Segoe UI Semibold" panose="020B0702040204020203" pitchFamily="34" charset="0"/>
                <a:cs typeface="Segoe UI Semibold" panose="020B0702040204020203" pitchFamily="34" charset="0"/>
              </a:rPr>
              <a:t>Partner To Customer Campaign - Social Assets</a:t>
            </a:r>
            <a:endParaRPr lang="en-US" sz="2800" dirty="0">
              <a:latin typeface="Segoe UI Semibold" panose="020B0702040204020203" pitchFamily="34" charset="0"/>
              <a:cs typeface="Segoe UI Semibold" panose="020B0702040204020203" pitchFamily="34" charset="0"/>
            </a:endParaRPr>
          </a:p>
        </p:txBody>
      </p:sp>
      <p:sp>
        <p:nvSpPr>
          <p:cNvPr id="7" name="Text Placeholder 6">
            <a:extLst>
              <a:ext uri="{FF2B5EF4-FFF2-40B4-BE49-F238E27FC236}">
                <a16:creationId xmlns:a16="http://schemas.microsoft.com/office/drawing/2014/main" id="{099FE3CE-B1F6-442F-823E-B86FCAFC9CC8}"/>
              </a:ext>
            </a:extLst>
          </p:cNvPr>
          <p:cNvSpPr>
            <a:spLocks noGrp="1"/>
          </p:cNvSpPr>
          <p:nvPr>
            <p:ph type="body" sz="quarter" idx="12"/>
          </p:nvPr>
        </p:nvSpPr>
        <p:spPr/>
        <p:txBody>
          <a:bodyPr/>
          <a:lstStyle/>
          <a:p>
            <a:pPr>
              <a:spcAft>
                <a:spcPts val="600"/>
              </a:spcAft>
            </a:pPr>
            <a:r>
              <a:rPr lang="en-US"/>
              <a:t>Facebook</a:t>
            </a:r>
          </a:p>
          <a:p>
            <a:pPr>
              <a:spcAft>
                <a:spcPts val="600"/>
              </a:spcAft>
            </a:pPr>
            <a:r>
              <a:rPr lang="en-US"/>
              <a:t>LinkedIn</a:t>
            </a:r>
          </a:p>
          <a:p>
            <a:pPr>
              <a:spcAft>
                <a:spcPts val="600"/>
              </a:spcAft>
            </a:pPr>
            <a:r>
              <a:rPr lang="en-US"/>
              <a:t>Twitter</a:t>
            </a:r>
          </a:p>
        </p:txBody>
      </p:sp>
    </p:spTree>
    <p:extLst>
      <p:ext uri="{BB962C8B-B14F-4D97-AF65-F5344CB8AC3E}">
        <p14:creationId xmlns:p14="http://schemas.microsoft.com/office/powerpoint/2010/main" val="852489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7521379" y="1881210"/>
            <a:ext cx="3070482" cy="2526255"/>
          </a:xfrm>
          <a:prstGeom prst="rect">
            <a:avLst/>
          </a:prstGeom>
          <a:solidFill>
            <a:schemeClr val="accent1"/>
          </a:solidFill>
          <a:ln>
            <a:noFill/>
          </a:ln>
          <a:effectLst>
            <a:outerShdw blurRad="635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o"/>
              <a:ea typeface="+mn-ea"/>
              <a:cs typeface="+mn-cs"/>
            </a:endParaRPr>
          </a:p>
        </p:txBody>
      </p:sp>
      <p:sp>
        <p:nvSpPr>
          <p:cNvPr id="10" name="Rectangle 9"/>
          <p:cNvSpPr/>
          <p:nvPr/>
        </p:nvSpPr>
        <p:spPr>
          <a:xfrm>
            <a:off x="489537" y="1917493"/>
            <a:ext cx="3070482" cy="2526255"/>
          </a:xfrm>
          <a:prstGeom prst="rect">
            <a:avLst/>
          </a:prstGeom>
          <a:solidFill>
            <a:schemeClr val="bg1"/>
          </a:solidFill>
          <a:ln>
            <a:solidFill>
              <a:schemeClr val="tx1">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o"/>
              <a:ea typeface="+mn-ea"/>
              <a:cs typeface="+mn-cs"/>
            </a:endParaRPr>
          </a:p>
        </p:txBody>
      </p:sp>
      <p:sp>
        <p:nvSpPr>
          <p:cNvPr id="19" name="Rectangle 18"/>
          <p:cNvSpPr/>
          <p:nvPr/>
        </p:nvSpPr>
        <p:spPr>
          <a:xfrm>
            <a:off x="3976330" y="1881211"/>
            <a:ext cx="3070482" cy="2526255"/>
          </a:xfrm>
          <a:prstGeom prst="rect">
            <a:avLst/>
          </a:prstGeom>
          <a:solidFill>
            <a:schemeClr val="accent1"/>
          </a:solidFill>
          <a:ln>
            <a:noFill/>
          </a:ln>
          <a:effectLst>
            <a:outerShdw blurRad="635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o"/>
              <a:ea typeface="+mn-ea"/>
              <a:cs typeface="+mn-cs"/>
            </a:endParaRPr>
          </a:p>
        </p:txBody>
      </p:sp>
      <p:sp>
        <p:nvSpPr>
          <p:cNvPr id="3" name="Rectangle 2"/>
          <p:cNvSpPr/>
          <p:nvPr/>
        </p:nvSpPr>
        <p:spPr>
          <a:xfrm>
            <a:off x="504769" y="2179675"/>
            <a:ext cx="2218476"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accent1"/>
                </a:solidFill>
                <a:effectLst/>
                <a:uLnTx/>
                <a:uFillTx/>
                <a:latin typeface="Segoe UI Bold" panose="020B0802040204020203" pitchFamily="34" charset="0"/>
                <a:ea typeface="Segoe UI Black" panose="020B0A02040204020203" pitchFamily="34" charset="0"/>
                <a:cs typeface="Segoe UI Bold" panose="020B0802040204020203" pitchFamily="34" charset="0"/>
              </a:rPr>
              <a:t>Ready to go social ads to get started fast</a:t>
            </a:r>
            <a:endParaRPr kumimoji="0" lang="en-US" sz="2000" b="1" i="0" u="none" strike="noStrike" kern="1200" cap="none" spc="0" normalizeH="0" baseline="0" noProof="0" dirty="0">
              <a:ln>
                <a:noFill/>
              </a:ln>
              <a:solidFill>
                <a:schemeClr val="accent1"/>
              </a:solidFill>
              <a:effectLst/>
              <a:uLnTx/>
              <a:uFillTx/>
              <a:latin typeface="Segoe UI Bold" panose="020B0802040204020203" pitchFamily="34" charset="0"/>
              <a:ea typeface="Segoe UI Black" panose="020B0A02040204020203" pitchFamily="34" charset="0"/>
              <a:cs typeface="Segoe UI Bold" panose="020B0802040204020203" pitchFamily="34" charset="0"/>
            </a:endParaRPr>
          </a:p>
        </p:txBody>
      </p:sp>
      <p:sp>
        <p:nvSpPr>
          <p:cNvPr id="17" name="Rectangle 16"/>
          <p:cNvSpPr/>
          <p:nvPr/>
        </p:nvSpPr>
        <p:spPr>
          <a:xfrm>
            <a:off x="4049820" y="2179675"/>
            <a:ext cx="1744274" cy="1323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chemeClr val="bg1"/>
                </a:solidFill>
                <a:effectLst/>
                <a:uLnTx/>
                <a:uFillTx/>
                <a:latin typeface="Segoe UI Bold" panose="020B0802040204020203" pitchFamily="34" charset="0"/>
                <a:ea typeface="Segoe UI Black" panose="020B0A02040204020203" pitchFamily="34" charset="0"/>
                <a:cs typeface="Segoe UI Bold" panose="020B0802040204020203" pitchFamily="34" charset="0"/>
              </a:rPr>
              <a:t>Use only what you need, when you need it</a:t>
            </a:r>
          </a:p>
        </p:txBody>
      </p:sp>
      <p:sp>
        <p:nvSpPr>
          <p:cNvPr id="18" name="Rectangle 17"/>
          <p:cNvSpPr/>
          <p:nvPr/>
        </p:nvSpPr>
        <p:spPr>
          <a:xfrm>
            <a:off x="7594869" y="2179675"/>
            <a:ext cx="2996992"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bg1"/>
                </a:solidFill>
                <a:effectLst/>
                <a:uLnTx/>
                <a:uFillTx/>
                <a:latin typeface="Segoe UI Bold" panose="020B0802040204020203" pitchFamily="34" charset="0"/>
                <a:ea typeface="Segoe UI Black" panose="020B0A02040204020203" pitchFamily="34" charset="0"/>
                <a:cs typeface="Segoe UI Bold" panose="020B0802040204020203" pitchFamily="34" charset="0"/>
              </a:rPr>
              <a:t>Grow your business with Password Boss</a:t>
            </a:r>
          </a:p>
        </p:txBody>
      </p:sp>
      <p:sp>
        <p:nvSpPr>
          <p:cNvPr id="35" name="Rectangle 34"/>
          <p:cNvSpPr/>
          <p:nvPr/>
        </p:nvSpPr>
        <p:spPr>
          <a:xfrm>
            <a:off x="8013438" y="3551410"/>
            <a:ext cx="2912350"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Segoe UI Semibold" panose="020B0702040204020203" pitchFamily="34" charset="0"/>
                <a:ea typeface="Segoe UI Black" panose="020B0A02040204020203" pitchFamily="34" charset="0"/>
                <a:cs typeface="Segoe UI Semibold" panose="020B0702040204020203" pitchFamily="34" charset="0"/>
              </a:rPr>
              <a:t>Learn more</a:t>
            </a:r>
          </a:p>
        </p:txBody>
      </p:sp>
      <p:sp>
        <p:nvSpPr>
          <p:cNvPr id="378" name="Rectangle 377"/>
          <p:cNvSpPr/>
          <p:nvPr/>
        </p:nvSpPr>
        <p:spPr>
          <a:xfrm>
            <a:off x="9330008" y="3075362"/>
            <a:ext cx="1077230" cy="975360"/>
          </a:xfrm>
          <a:prstGeom prst="rect">
            <a:avLst/>
          </a:prstGeom>
          <a:noFill/>
          <a:ln w="38100">
            <a:solidFill>
              <a:srgbClr val="2728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o"/>
              <a:ea typeface="+mn-ea"/>
              <a:cs typeface="+mn-cs"/>
            </a:endParaRPr>
          </a:p>
        </p:txBody>
      </p:sp>
      <p:sp>
        <p:nvSpPr>
          <p:cNvPr id="379" name="TextBox 378"/>
          <p:cNvSpPr txBox="1"/>
          <p:nvPr/>
        </p:nvSpPr>
        <p:spPr>
          <a:xfrm>
            <a:off x="426424" y="4819906"/>
            <a:ext cx="1074336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505050"/>
                </a:solidFill>
                <a:effectLst/>
                <a:uLnTx/>
                <a:uFillTx/>
                <a:ea typeface="+mn-ea"/>
                <a:cs typeface="+mn-cs"/>
              </a:rPr>
              <a:t>Follow these steps:</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600" b="0" i="0" u="none" strike="noStrike" kern="1200" cap="none" spc="0" normalizeH="0" baseline="0" noProof="0" dirty="0">
                <a:ln>
                  <a:noFill/>
                </a:ln>
                <a:solidFill>
                  <a:srgbClr val="505050"/>
                </a:solidFill>
                <a:effectLst/>
                <a:uLnTx/>
                <a:uFillTx/>
                <a:ea typeface="+mn-ea"/>
                <a:cs typeface="+mn-cs"/>
              </a:rPr>
              <a:t>Banners may be used as-is, or you may insert your own logo as shown above.</a:t>
            </a:r>
          </a:p>
          <a:p>
            <a:pPr marL="342900" lvl="0" indent="-342900">
              <a:buFontTx/>
              <a:buAutoNum type="arabicPeriod"/>
            </a:pPr>
            <a:r>
              <a:rPr lang="en-US" sz="1600" dirty="0">
                <a:solidFill>
                  <a:srgbClr val="505050"/>
                </a:solidFill>
              </a:rPr>
              <a:t>Images are included as full size images. To copy an image, first enlarge the image in PowerPoint and then right-click the image and choose Save as Picture and select the format you need. </a:t>
            </a:r>
          </a:p>
          <a:p>
            <a:pPr marL="342900" lvl="0" indent="-342900">
              <a:buFontTx/>
              <a:buAutoNum type="arabicPeriod"/>
            </a:pPr>
            <a:r>
              <a:rPr lang="en-US" sz="1600" dirty="0">
                <a:solidFill>
                  <a:srgbClr val="505050"/>
                </a:solidFill>
              </a:rPr>
              <a:t>Copy has been provided for each asset; use accordingly. </a:t>
            </a:r>
            <a:endParaRPr kumimoji="0" lang="en-US" sz="1600" b="0" i="0" u="none" strike="noStrike" kern="1200" cap="none" spc="0" normalizeH="0" baseline="0" noProof="0" dirty="0">
              <a:ln>
                <a:noFill/>
              </a:ln>
              <a:solidFill>
                <a:srgbClr val="505050"/>
              </a:solidFill>
              <a:effectLst/>
              <a:uLnTx/>
              <a:uFillTx/>
              <a:ea typeface="+mn-ea"/>
              <a:cs typeface="+mn-cs"/>
            </a:endParaRPr>
          </a:p>
        </p:txBody>
      </p:sp>
      <p:cxnSp>
        <p:nvCxnSpPr>
          <p:cNvPr id="380" name="Straight Arrow Connector 379"/>
          <p:cNvCxnSpPr/>
          <p:nvPr/>
        </p:nvCxnSpPr>
        <p:spPr>
          <a:xfrm flipV="1">
            <a:off x="7521379" y="4039152"/>
            <a:ext cx="1676315" cy="1047199"/>
          </a:xfrm>
          <a:prstGeom prst="straightConnector1">
            <a:avLst/>
          </a:prstGeom>
          <a:ln w="15875">
            <a:solidFill>
              <a:srgbClr val="27284A"/>
            </a:solidFill>
            <a:tailEnd type="triangle"/>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77971FE0-CC07-41B6-A14A-3137F422E99E}"/>
              </a:ext>
            </a:extLst>
          </p:cNvPr>
          <p:cNvSpPr>
            <a:spLocks noGrp="1"/>
          </p:cNvSpPr>
          <p:nvPr>
            <p:ph type="title"/>
          </p:nvPr>
        </p:nvSpPr>
        <p:spPr/>
        <p:txBody>
          <a:bodyPr/>
          <a:lstStyle/>
          <a:p>
            <a:r>
              <a:rPr lang="en-US" dirty="0"/>
              <a:t>Guidance for usage</a:t>
            </a:r>
          </a:p>
        </p:txBody>
      </p:sp>
      <p:pic>
        <p:nvPicPr>
          <p:cNvPr id="384" name="Picture 383">
            <a:extLst>
              <a:ext uri="{FF2B5EF4-FFF2-40B4-BE49-F238E27FC236}">
                <a16:creationId xmlns:a16="http://schemas.microsoft.com/office/drawing/2014/main" id="{3B9A4C0E-9FD7-4F46-9B85-6531D34754C3}"/>
              </a:ext>
            </a:extLst>
          </p:cNvPr>
          <p:cNvPicPr>
            <a:picLocks noChangeAspect="1"/>
          </p:cNvPicPr>
          <p:nvPr/>
        </p:nvPicPr>
        <p:blipFill>
          <a:blip r:embed="rId3"/>
          <a:stretch>
            <a:fillRect/>
          </a:stretch>
        </p:blipFill>
        <p:spPr>
          <a:xfrm>
            <a:off x="7677021" y="3606522"/>
            <a:ext cx="257347" cy="256971"/>
          </a:xfrm>
          <a:prstGeom prst="rect">
            <a:avLst/>
          </a:prstGeom>
        </p:spPr>
      </p:pic>
    </p:spTree>
    <p:extLst>
      <p:ext uri="{BB962C8B-B14F-4D97-AF65-F5344CB8AC3E}">
        <p14:creationId xmlns:p14="http://schemas.microsoft.com/office/powerpoint/2010/main" val="291960792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6E0B2A65-EFD1-4C15-A47E-73A7759379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974" y="4205424"/>
            <a:ext cx="4756239" cy="2489099"/>
          </a:xfrm>
          <a:prstGeom prst="rect">
            <a:avLst/>
          </a:prstGeom>
        </p:spPr>
      </p:pic>
      <p:pic>
        <p:nvPicPr>
          <p:cNvPr id="27" name="Picture 26">
            <a:extLst>
              <a:ext uri="{FF2B5EF4-FFF2-40B4-BE49-F238E27FC236}">
                <a16:creationId xmlns:a16="http://schemas.microsoft.com/office/drawing/2014/main" id="{758C2FF8-89E0-44AF-AC91-4AB3165F6F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975" y="1530424"/>
            <a:ext cx="4756238" cy="2489098"/>
          </a:xfrm>
          <a:prstGeom prst="rect">
            <a:avLst/>
          </a:prstGeom>
        </p:spPr>
      </p:pic>
      <p:sp>
        <p:nvSpPr>
          <p:cNvPr id="6" name="Title 5">
            <a:extLst>
              <a:ext uri="{FF2B5EF4-FFF2-40B4-BE49-F238E27FC236}">
                <a16:creationId xmlns:a16="http://schemas.microsoft.com/office/drawing/2014/main" id="{1949A463-287C-4CB5-A3F3-0A0A9E06D133}"/>
              </a:ext>
            </a:extLst>
          </p:cNvPr>
          <p:cNvSpPr>
            <a:spLocks noGrp="1"/>
          </p:cNvSpPr>
          <p:nvPr>
            <p:ph type="title"/>
          </p:nvPr>
        </p:nvSpPr>
        <p:spPr/>
        <p:txBody>
          <a:bodyPr/>
          <a:lstStyle/>
          <a:p>
            <a:r>
              <a:rPr lang="en-US"/>
              <a:t>Facebook </a:t>
            </a:r>
          </a:p>
        </p:txBody>
      </p:sp>
      <p:sp>
        <p:nvSpPr>
          <p:cNvPr id="8" name="Text Placeholder 7">
            <a:extLst>
              <a:ext uri="{FF2B5EF4-FFF2-40B4-BE49-F238E27FC236}">
                <a16:creationId xmlns:a16="http://schemas.microsoft.com/office/drawing/2014/main" id="{6B1F38E3-87DC-453A-B8F8-F2B4EFF101D4}"/>
              </a:ext>
            </a:extLst>
          </p:cNvPr>
          <p:cNvSpPr>
            <a:spLocks noGrp="1"/>
          </p:cNvSpPr>
          <p:nvPr>
            <p:ph type="body" sz="quarter" idx="10"/>
          </p:nvPr>
        </p:nvSpPr>
        <p:spPr>
          <a:xfrm>
            <a:off x="6096000" y="2141394"/>
            <a:ext cx="5681093" cy="2051331"/>
          </a:xfrm>
        </p:spPr>
        <p:txBody>
          <a:bodyPr/>
          <a:lstStyle/>
          <a:p>
            <a:pPr marL="0" lvl="1" indent="0">
              <a:buNone/>
            </a:pPr>
            <a:r>
              <a:rPr lang="en-US" sz="1600" b="1" dirty="0">
                <a:solidFill>
                  <a:schemeClr val="accent1"/>
                </a:solidFill>
              </a:rPr>
              <a:t>Copy:</a:t>
            </a:r>
          </a:p>
          <a:p>
            <a:pPr marL="0" lvl="1" indent="0">
              <a:buNone/>
            </a:pPr>
            <a:r>
              <a:rPr lang="en-US" sz="1600" b="1" dirty="0"/>
              <a:t>Weak passwords put your business at risk</a:t>
            </a:r>
          </a:p>
          <a:p>
            <a:pPr marL="0" lvl="1" indent="0">
              <a:buNone/>
            </a:pPr>
            <a:r>
              <a:rPr lang="en-US" sz="1600" dirty="0"/>
              <a:t>81% of security breaches use weak or stolen passwords. Saving passwords in spreadsheets and email is putting your business at risk.  Password Boss make is simple to protect your business with strong passwords.</a:t>
            </a:r>
          </a:p>
          <a:p>
            <a:pPr marL="0" lvl="1" indent="0">
              <a:buNone/>
            </a:pPr>
            <a:r>
              <a:rPr lang="en-US" sz="1600" dirty="0"/>
              <a:t>Click </a:t>
            </a:r>
            <a:r>
              <a:rPr lang="en-US" sz="1600" u="sng" dirty="0"/>
              <a:t>here</a:t>
            </a:r>
            <a:r>
              <a:rPr lang="en-US" sz="1600" dirty="0"/>
              <a:t> to learn more.</a:t>
            </a:r>
          </a:p>
        </p:txBody>
      </p:sp>
      <p:sp>
        <p:nvSpPr>
          <p:cNvPr id="9" name="Text Placeholder 8">
            <a:extLst>
              <a:ext uri="{FF2B5EF4-FFF2-40B4-BE49-F238E27FC236}">
                <a16:creationId xmlns:a16="http://schemas.microsoft.com/office/drawing/2014/main" id="{7B79C077-4BD8-4A34-BAEE-26A57987345C}"/>
              </a:ext>
            </a:extLst>
          </p:cNvPr>
          <p:cNvSpPr>
            <a:spLocks noGrp="1"/>
          </p:cNvSpPr>
          <p:nvPr>
            <p:ph type="body" sz="quarter" idx="12"/>
          </p:nvPr>
        </p:nvSpPr>
        <p:spPr>
          <a:xfrm>
            <a:off x="426423" y="1083831"/>
            <a:ext cx="11339774" cy="298736"/>
          </a:xfrm>
        </p:spPr>
        <p:txBody>
          <a:bodyPr/>
          <a:lstStyle/>
          <a:p>
            <a:r>
              <a:rPr lang="en-US"/>
              <a:t>1200x628</a:t>
            </a:r>
          </a:p>
        </p:txBody>
      </p:sp>
      <p:pic>
        <p:nvPicPr>
          <p:cNvPr id="21" name="Picture 20">
            <a:extLst>
              <a:ext uri="{FF2B5EF4-FFF2-40B4-BE49-F238E27FC236}">
                <a16:creationId xmlns:a16="http://schemas.microsoft.com/office/drawing/2014/main" id="{D9787CC1-45A2-4F84-AB6D-3E6DF8930444}"/>
              </a:ext>
            </a:extLst>
          </p:cNvPr>
          <p:cNvPicPr>
            <a:picLocks noChangeAspect="1"/>
          </p:cNvPicPr>
          <p:nvPr/>
        </p:nvPicPr>
        <p:blipFill>
          <a:blip r:embed="rId5"/>
          <a:stretch>
            <a:fillRect/>
          </a:stretch>
        </p:blipFill>
        <p:spPr>
          <a:xfrm>
            <a:off x="2123089" y="6176720"/>
            <a:ext cx="216925" cy="216608"/>
          </a:xfrm>
          <a:prstGeom prst="rect">
            <a:avLst/>
          </a:prstGeom>
        </p:spPr>
      </p:pic>
      <p:grpSp>
        <p:nvGrpSpPr>
          <p:cNvPr id="13" name="Group 12">
            <a:extLst>
              <a:ext uri="{FF2B5EF4-FFF2-40B4-BE49-F238E27FC236}">
                <a16:creationId xmlns:a16="http://schemas.microsoft.com/office/drawing/2014/main" id="{9ADAD5A5-5466-46E2-89EC-FC5EA42849C3}"/>
              </a:ext>
            </a:extLst>
          </p:cNvPr>
          <p:cNvGrpSpPr/>
          <p:nvPr/>
        </p:nvGrpSpPr>
        <p:grpSpPr>
          <a:xfrm>
            <a:off x="615815" y="2690991"/>
            <a:ext cx="2435296" cy="1138773"/>
            <a:chOff x="2211356" y="2662998"/>
            <a:chExt cx="2705878" cy="1138773"/>
          </a:xfrm>
        </p:grpSpPr>
        <p:sp>
          <p:nvSpPr>
            <p:cNvPr id="14" name="TextBox 13">
              <a:extLst>
                <a:ext uri="{FF2B5EF4-FFF2-40B4-BE49-F238E27FC236}">
                  <a16:creationId xmlns:a16="http://schemas.microsoft.com/office/drawing/2014/main" id="{8157CC67-E580-4F4F-A3BF-5E00AA264BB5}"/>
                </a:ext>
              </a:extLst>
            </p:cNvPr>
            <p:cNvSpPr txBox="1"/>
            <p:nvPr/>
          </p:nvSpPr>
          <p:spPr>
            <a:xfrm>
              <a:off x="2211356" y="2662998"/>
              <a:ext cx="2705878" cy="1138773"/>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endParaRPr lang="en-US" sz="1400" dirty="0">
                <a:solidFill>
                  <a:schemeClr val="bg1"/>
                </a:solidFill>
                <a:latin typeface="Segoe UI" panose="020B0502040204020203" pitchFamily="34" charset="0"/>
                <a:cs typeface="Segoe UI" panose="020B0502040204020203" pitchFamily="34" charset="0"/>
              </a:endParaRPr>
            </a:p>
            <a:p>
              <a:r>
                <a:rPr lang="en-US" b="1" dirty="0">
                  <a:solidFill>
                    <a:schemeClr val="bg1"/>
                  </a:solidFill>
                  <a:latin typeface="Segoe UI" panose="020B0502040204020203" pitchFamily="34" charset="0"/>
                  <a:cs typeface="Segoe UI" panose="020B0502040204020203" pitchFamily="34" charset="0"/>
                </a:rPr>
                <a:t> </a:t>
              </a:r>
            </a:p>
            <a:p>
              <a:r>
                <a:rPr lang="en-US" b="1" dirty="0">
                  <a:solidFill>
                    <a:schemeClr val="bg1"/>
                  </a:solidFill>
                  <a:latin typeface="Segoe UI" panose="020B0502040204020203" pitchFamily="34" charset="0"/>
                  <a:cs typeface="Segoe UI" panose="020B0502040204020203" pitchFamily="34" charset="0"/>
                </a:rPr>
                <a:t>Password security made simple</a:t>
              </a:r>
            </a:p>
          </p:txBody>
        </p:sp>
        <p:pic>
          <p:nvPicPr>
            <p:cNvPr id="15" name="Picture 14">
              <a:extLst>
                <a:ext uri="{FF2B5EF4-FFF2-40B4-BE49-F238E27FC236}">
                  <a16:creationId xmlns:a16="http://schemas.microsoft.com/office/drawing/2014/main" id="{5721FDF3-8196-4D21-AD6A-E73DE3755B0A}"/>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2312994" y="2734992"/>
              <a:ext cx="1573106" cy="264774"/>
            </a:xfrm>
            <a:prstGeom prst="rect">
              <a:avLst/>
            </a:prstGeom>
            <a:noFill/>
            <a:ln>
              <a:noFill/>
            </a:ln>
          </p:spPr>
        </p:pic>
      </p:grpSp>
      <p:pic>
        <p:nvPicPr>
          <p:cNvPr id="16" name="Picture 15">
            <a:extLst>
              <a:ext uri="{FF2B5EF4-FFF2-40B4-BE49-F238E27FC236}">
                <a16:creationId xmlns:a16="http://schemas.microsoft.com/office/drawing/2014/main" id="{B5897BF4-CDE3-421B-805F-1280FCC488AB}"/>
              </a:ext>
            </a:extLst>
          </p:cNvPr>
          <p:cNvPicPr>
            <a:picLocks noChangeAspect="1"/>
          </p:cNvPicPr>
          <p:nvPr/>
        </p:nvPicPr>
        <p:blipFill>
          <a:blip r:embed="rId5"/>
          <a:stretch>
            <a:fillRect/>
          </a:stretch>
        </p:blipFill>
        <p:spPr>
          <a:xfrm>
            <a:off x="2698646" y="3540972"/>
            <a:ext cx="216925" cy="216608"/>
          </a:xfrm>
          <a:prstGeom prst="rect">
            <a:avLst/>
          </a:prstGeom>
        </p:spPr>
      </p:pic>
      <p:sp>
        <p:nvSpPr>
          <p:cNvPr id="23" name="TextBox 22">
            <a:extLst>
              <a:ext uri="{FF2B5EF4-FFF2-40B4-BE49-F238E27FC236}">
                <a16:creationId xmlns:a16="http://schemas.microsoft.com/office/drawing/2014/main" id="{4F6A4BF8-5528-4357-A25A-901F29057A34}"/>
              </a:ext>
            </a:extLst>
          </p:cNvPr>
          <p:cNvSpPr txBox="1"/>
          <p:nvPr/>
        </p:nvSpPr>
        <p:spPr>
          <a:xfrm>
            <a:off x="615815" y="5367679"/>
            <a:ext cx="2435296" cy="1138773"/>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endParaRPr lang="en-US" sz="1400" dirty="0">
              <a:solidFill>
                <a:schemeClr val="bg1"/>
              </a:solidFill>
              <a:latin typeface="Segoe UI" panose="020B0502040204020203" pitchFamily="34" charset="0"/>
              <a:cs typeface="Segoe UI" panose="020B0502040204020203" pitchFamily="34" charset="0"/>
            </a:endParaRPr>
          </a:p>
          <a:p>
            <a:r>
              <a:rPr lang="en-US" b="1" dirty="0">
                <a:solidFill>
                  <a:schemeClr val="bg1"/>
                </a:solidFill>
                <a:latin typeface="Segoe UI" panose="020B0502040204020203" pitchFamily="34" charset="0"/>
                <a:cs typeface="Segoe UI" panose="020B0502040204020203" pitchFamily="34" charset="0"/>
              </a:rPr>
              <a:t> </a:t>
            </a:r>
          </a:p>
          <a:p>
            <a:r>
              <a:rPr lang="en-US" b="1" dirty="0">
                <a:solidFill>
                  <a:schemeClr val="bg1"/>
                </a:solidFill>
                <a:latin typeface="Segoe UI" panose="020B0502040204020203" pitchFamily="34" charset="0"/>
                <a:cs typeface="Segoe UI" panose="020B0502040204020203" pitchFamily="34" charset="0"/>
              </a:rPr>
              <a:t>Password security made simple</a:t>
            </a:r>
          </a:p>
        </p:txBody>
      </p:sp>
      <p:pic>
        <p:nvPicPr>
          <p:cNvPr id="25" name="Picture 24">
            <a:extLst>
              <a:ext uri="{FF2B5EF4-FFF2-40B4-BE49-F238E27FC236}">
                <a16:creationId xmlns:a16="http://schemas.microsoft.com/office/drawing/2014/main" id="{25D30D0D-587C-4D15-87F1-FBA76D474AC6}"/>
              </a:ext>
            </a:extLst>
          </p:cNvPr>
          <p:cNvPicPr>
            <a:picLocks noChangeAspect="1"/>
          </p:cNvPicPr>
          <p:nvPr/>
        </p:nvPicPr>
        <p:blipFill>
          <a:blip r:embed="rId5"/>
          <a:stretch>
            <a:fillRect/>
          </a:stretch>
        </p:blipFill>
        <p:spPr>
          <a:xfrm>
            <a:off x="2698646" y="6217660"/>
            <a:ext cx="216925" cy="216608"/>
          </a:xfrm>
          <a:prstGeom prst="rect">
            <a:avLst/>
          </a:prstGeom>
        </p:spPr>
      </p:pic>
      <p:pic>
        <p:nvPicPr>
          <p:cNvPr id="26" name="Picture 25">
            <a:extLst>
              <a:ext uri="{FF2B5EF4-FFF2-40B4-BE49-F238E27FC236}">
                <a16:creationId xmlns:a16="http://schemas.microsoft.com/office/drawing/2014/main" id="{0EB88AB7-9E23-4522-8630-977AD59A27FF}"/>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707289" y="5458846"/>
            <a:ext cx="1415799" cy="264774"/>
          </a:xfrm>
          <a:prstGeom prst="rect">
            <a:avLst/>
          </a:prstGeom>
          <a:noFill/>
          <a:ln>
            <a:noFill/>
          </a:ln>
        </p:spPr>
      </p:pic>
    </p:spTree>
    <p:extLst>
      <p:ext uri="{BB962C8B-B14F-4D97-AF65-F5344CB8AC3E}">
        <p14:creationId xmlns:p14="http://schemas.microsoft.com/office/powerpoint/2010/main" val="174163329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58F6B7DE-82FD-489A-9CD5-4EFD3767F9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907" y="4192725"/>
            <a:ext cx="4752507" cy="2487145"/>
          </a:xfrm>
          <a:prstGeom prst="rect">
            <a:avLst/>
          </a:prstGeom>
        </p:spPr>
      </p:pic>
      <p:pic>
        <p:nvPicPr>
          <p:cNvPr id="16" name="Picture 15">
            <a:extLst>
              <a:ext uri="{FF2B5EF4-FFF2-40B4-BE49-F238E27FC236}">
                <a16:creationId xmlns:a16="http://schemas.microsoft.com/office/drawing/2014/main" id="{5C265AD1-1871-44EB-A09C-4E74C9DA1C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7792" y="1485636"/>
            <a:ext cx="4754252" cy="2488058"/>
          </a:xfrm>
          <a:prstGeom prst="rect">
            <a:avLst/>
          </a:prstGeom>
        </p:spPr>
      </p:pic>
      <p:sp>
        <p:nvSpPr>
          <p:cNvPr id="6" name="Title 5">
            <a:extLst>
              <a:ext uri="{FF2B5EF4-FFF2-40B4-BE49-F238E27FC236}">
                <a16:creationId xmlns:a16="http://schemas.microsoft.com/office/drawing/2014/main" id="{1949A463-287C-4CB5-A3F3-0A0A9E06D133}"/>
              </a:ext>
            </a:extLst>
          </p:cNvPr>
          <p:cNvSpPr>
            <a:spLocks noGrp="1"/>
          </p:cNvSpPr>
          <p:nvPr>
            <p:ph type="title"/>
          </p:nvPr>
        </p:nvSpPr>
        <p:spPr/>
        <p:txBody>
          <a:bodyPr/>
          <a:lstStyle/>
          <a:p>
            <a:r>
              <a:rPr lang="en-US" dirty="0"/>
              <a:t>Facebook </a:t>
            </a:r>
          </a:p>
        </p:txBody>
      </p:sp>
      <p:sp>
        <p:nvSpPr>
          <p:cNvPr id="8" name="Text Placeholder 7">
            <a:extLst>
              <a:ext uri="{FF2B5EF4-FFF2-40B4-BE49-F238E27FC236}">
                <a16:creationId xmlns:a16="http://schemas.microsoft.com/office/drawing/2014/main" id="{6B1F38E3-87DC-453A-B8F8-F2B4EFF101D4}"/>
              </a:ext>
            </a:extLst>
          </p:cNvPr>
          <p:cNvSpPr>
            <a:spLocks noGrp="1"/>
          </p:cNvSpPr>
          <p:nvPr>
            <p:ph type="body" sz="quarter" idx="10"/>
          </p:nvPr>
        </p:nvSpPr>
        <p:spPr>
          <a:xfrm>
            <a:off x="6096000" y="2141394"/>
            <a:ext cx="5681093" cy="1829732"/>
          </a:xfrm>
        </p:spPr>
        <p:txBody>
          <a:bodyPr/>
          <a:lstStyle/>
          <a:p>
            <a:pPr marL="0" lvl="1" indent="0">
              <a:buNone/>
            </a:pPr>
            <a:r>
              <a:rPr lang="en-US" sz="1600" b="1" dirty="0">
                <a:solidFill>
                  <a:schemeClr val="accent1"/>
                </a:solidFill>
              </a:rPr>
              <a:t>Copy:</a:t>
            </a:r>
          </a:p>
          <a:p>
            <a:pPr marL="0" lvl="1" indent="0">
              <a:buNone/>
            </a:pPr>
            <a:r>
              <a:rPr lang="en-US" sz="1600" b="1" dirty="0"/>
              <a:t>81% of security breaches use weak or stolen passwords. </a:t>
            </a:r>
          </a:p>
          <a:p>
            <a:pPr marL="0" lvl="1" indent="0">
              <a:buNone/>
            </a:pPr>
            <a:r>
              <a:rPr lang="en-US" sz="1600" dirty="0"/>
              <a:t>The #1 security threat faced by most small businesses is poor password security. Password Boss shows you who is using hacked passwords. Strong password security, made simple.</a:t>
            </a:r>
          </a:p>
          <a:p>
            <a:pPr marL="0" lvl="1" indent="0">
              <a:buNone/>
            </a:pPr>
            <a:r>
              <a:rPr lang="en-US" sz="1600" dirty="0"/>
              <a:t>Click </a:t>
            </a:r>
            <a:r>
              <a:rPr lang="en-US" sz="1600" u="sng" dirty="0"/>
              <a:t>here</a:t>
            </a:r>
            <a:r>
              <a:rPr lang="en-US" sz="1600" dirty="0"/>
              <a:t> to learn more.</a:t>
            </a:r>
          </a:p>
        </p:txBody>
      </p:sp>
      <p:sp>
        <p:nvSpPr>
          <p:cNvPr id="9" name="Text Placeholder 8">
            <a:extLst>
              <a:ext uri="{FF2B5EF4-FFF2-40B4-BE49-F238E27FC236}">
                <a16:creationId xmlns:a16="http://schemas.microsoft.com/office/drawing/2014/main" id="{7B79C077-4BD8-4A34-BAEE-26A57987345C}"/>
              </a:ext>
            </a:extLst>
          </p:cNvPr>
          <p:cNvSpPr>
            <a:spLocks noGrp="1"/>
          </p:cNvSpPr>
          <p:nvPr>
            <p:ph type="body" sz="quarter" idx="12"/>
          </p:nvPr>
        </p:nvSpPr>
        <p:spPr>
          <a:xfrm>
            <a:off x="426423" y="1083831"/>
            <a:ext cx="11339774" cy="298736"/>
          </a:xfrm>
        </p:spPr>
        <p:txBody>
          <a:bodyPr/>
          <a:lstStyle/>
          <a:p>
            <a:r>
              <a:rPr lang="en-US"/>
              <a:t>1200x628</a:t>
            </a:r>
          </a:p>
        </p:txBody>
      </p:sp>
      <p:sp>
        <p:nvSpPr>
          <p:cNvPr id="2" name="TextBox 1">
            <a:extLst>
              <a:ext uri="{FF2B5EF4-FFF2-40B4-BE49-F238E27FC236}">
                <a16:creationId xmlns:a16="http://schemas.microsoft.com/office/drawing/2014/main" id="{DC9DAA5E-8D0A-43A2-9444-F23F3AC80C80}"/>
              </a:ext>
            </a:extLst>
          </p:cNvPr>
          <p:cNvSpPr txBox="1"/>
          <p:nvPr/>
        </p:nvSpPr>
        <p:spPr>
          <a:xfrm>
            <a:off x="2211355" y="2662998"/>
            <a:ext cx="2771211" cy="1138773"/>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endParaRPr lang="en-US" sz="1400" dirty="0">
              <a:solidFill>
                <a:schemeClr val="bg1"/>
              </a:solidFill>
              <a:latin typeface="Segoe UI" panose="020B0502040204020203" pitchFamily="34" charset="0"/>
              <a:cs typeface="Segoe UI" panose="020B0502040204020203" pitchFamily="34" charset="0"/>
            </a:endParaRPr>
          </a:p>
          <a:p>
            <a:r>
              <a:rPr lang="en-US" b="1" dirty="0">
                <a:solidFill>
                  <a:schemeClr val="bg1"/>
                </a:solidFill>
                <a:latin typeface="Segoe UI" panose="020B0502040204020203" pitchFamily="34" charset="0"/>
                <a:cs typeface="Segoe UI" panose="020B0502040204020203" pitchFamily="34" charset="0"/>
              </a:rPr>
              <a:t> </a:t>
            </a:r>
          </a:p>
          <a:p>
            <a:r>
              <a:rPr lang="en-US" b="1" dirty="0">
                <a:solidFill>
                  <a:schemeClr val="bg1"/>
                </a:solidFill>
                <a:latin typeface="Segoe UI" panose="020B0502040204020203" pitchFamily="34" charset="0"/>
                <a:cs typeface="Segoe UI" panose="020B0502040204020203" pitchFamily="34" charset="0"/>
              </a:rPr>
              <a:t>Employees using hacked passwords?</a:t>
            </a:r>
          </a:p>
        </p:txBody>
      </p:sp>
      <p:pic>
        <p:nvPicPr>
          <p:cNvPr id="17" name="Picture 16">
            <a:extLst>
              <a:ext uri="{FF2B5EF4-FFF2-40B4-BE49-F238E27FC236}">
                <a16:creationId xmlns:a16="http://schemas.microsoft.com/office/drawing/2014/main" id="{E457839C-F7CF-466C-A9F0-B2C1B8B12A04}"/>
              </a:ext>
            </a:extLst>
          </p:cNvPr>
          <p:cNvPicPr>
            <a:picLocks noChangeAspect="1"/>
          </p:cNvPicPr>
          <p:nvPr/>
        </p:nvPicPr>
        <p:blipFill>
          <a:blip r:embed="rId5"/>
          <a:stretch>
            <a:fillRect/>
          </a:stretch>
        </p:blipFill>
        <p:spPr>
          <a:xfrm>
            <a:off x="4620765" y="3512979"/>
            <a:ext cx="216925" cy="216608"/>
          </a:xfrm>
          <a:prstGeom prst="rect">
            <a:avLst/>
          </a:prstGeom>
        </p:spPr>
      </p:pic>
      <p:sp>
        <p:nvSpPr>
          <p:cNvPr id="26" name="TextBox 25">
            <a:extLst>
              <a:ext uri="{FF2B5EF4-FFF2-40B4-BE49-F238E27FC236}">
                <a16:creationId xmlns:a16="http://schemas.microsoft.com/office/drawing/2014/main" id="{E09846D5-8F4B-4756-9A49-1CF597757E6D}"/>
              </a:ext>
            </a:extLst>
          </p:cNvPr>
          <p:cNvSpPr txBox="1"/>
          <p:nvPr/>
        </p:nvSpPr>
        <p:spPr>
          <a:xfrm>
            <a:off x="600270" y="5353550"/>
            <a:ext cx="2771211" cy="1138773"/>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endParaRPr lang="en-US" sz="1400" dirty="0">
              <a:solidFill>
                <a:schemeClr val="bg1"/>
              </a:solidFill>
              <a:latin typeface="Segoe UI" panose="020B0502040204020203" pitchFamily="34" charset="0"/>
              <a:cs typeface="Segoe UI" panose="020B0502040204020203" pitchFamily="34" charset="0"/>
            </a:endParaRPr>
          </a:p>
          <a:p>
            <a:r>
              <a:rPr lang="en-US" b="1" dirty="0">
                <a:solidFill>
                  <a:schemeClr val="bg1"/>
                </a:solidFill>
                <a:latin typeface="Segoe UI" panose="020B0502040204020203" pitchFamily="34" charset="0"/>
                <a:cs typeface="Segoe UI" panose="020B0502040204020203" pitchFamily="34" charset="0"/>
              </a:rPr>
              <a:t> </a:t>
            </a:r>
          </a:p>
          <a:p>
            <a:r>
              <a:rPr lang="en-US" b="1" dirty="0">
                <a:solidFill>
                  <a:schemeClr val="bg1"/>
                </a:solidFill>
                <a:latin typeface="Segoe UI" panose="020B0502040204020203" pitchFamily="34" charset="0"/>
                <a:cs typeface="Segoe UI" panose="020B0502040204020203" pitchFamily="34" charset="0"/>
              </a:rPr>
              <a:t>Employees using hacked passwords?</a:t>
            </a:r>
          </a:p>
        </p:txBody>
      </p:sp>
      <p:pic>
        <p:nvPicPr>
          <p:cNvPr id="28" name="Picture 27">
            <a:extLst>
              <a:ext uri="{FF2B5EF4-FFF2-40B4-BE49-F238E27FC236}">
                <a16:creationId xmlns:a16="http://schemas.microsoft.com/office/drawing/2014/main" id="{8331FE43-E408-4B76-BC3C-11ED6DFD3E47}"/>
              </a:ext>
            </a:extLst>
          </p:cNvPr>
          <p:cNvPicPr>
            <a:picLocks noChangeAspect="1"/>
          </p:cNvPicPr>
          <p:nvPr/>
        </p:nvPicPr>
        <p:blipFill>
          <a:blip r:embed="rId5"/>
          <a:stretch>
            <a:fillRect/>
          </a:stretch>
        </p:blipFill>
        <p:spPr>
          <a:xfrm>
            <a:off x="3009680" y="6203531"/>
            <a:ext cx="216925" cy="216608"/>
          </a:xfrm>
          <a:prstGeom prst="rect">
            <a:avLst/>
          </a:prstGeom>
        </p:spPr>
      </p:pic>
      <p:pic>
        <p:nvPicPr>
          <p:cNvPr id="29" name="Picture 28">
            <a:extLst>
              <a:ext uri="{FF2B5EF4-FFF2-40B4-BE49-F238E27FC236}">
                <a16:creationId xmlns:a16="http://schemas.microsoft.com/office/drawing/2014/main" id="{CB49C5D0-37D3-4C0F-A785-DF115C621D16}"/>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2301780" y="2755877"/>
            <a:ext cx="1415799" cy="264774"/>
          </a:xfrm>
          <a:prstGeom prst="rect">
            <a:avLst/>
          </a:prstGeom>
          <a:noFill/>
          <a:ln>
            <a:noFill/>
          </a:ln>
        </p:spPr>
      </p:pic>
      <p:pic>
        <p:nvPicPr>
          <p:cNvPr id="30" name="Picture 29">
            <a:extLst>
              <a:ext uri="{FF2B5EF4-FFF2-40B4-BE49-F238E27FC236}">
                <a16:creationId xmlns:a16="http://schemas.microsoft.com/office/drawing/2014/main" id="{82948B1A-D653-4FF5-ABAF-F1AA6922AF16}"/>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707289" y="5456619"/>
            <a:ext cx="1415799" cy="264774"/>
          </a:xfrm>
          <a:prstGeom prst="rect">
            <a:avLst/>
          </a:prstGeom>
          <a:noFill/>
          <a:ln>
            <a:noFill/>
          </a:ln>
        </p:spPr>
      </p:pic>
    </p:spTree>
    <p:extLst>
      <p:ext uri="{BB962C8B-B14F-4D97-AF65-F5344CB8AC3E}">
        <p14:creationId xmlns:p14="http://schemas.microsoft.com/office/powerpoint/2010/main" val="475656468"/>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37B7BA7-E033-41DA-BFB5-4AB3ED266E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423" y="4184517"/>
            <a:ext cx="4759352" cy="2486761"/>
          </a:xfrm>
          <a:prstGeom prst="rect">
            <a:avLst/>
          </a:prstGeom>
        </p:spPr>
      </p:pic>
      <p:pic>
        <p:nvPicPr>
          <p:cNvPr id="5" name="Picture 4">
            <a:extLst>
              <a:ext uri="{FF2B5EF4-FFF2-40B4-BE49-F238E27FC236}">
                <a16:creationId xmlns:a16="http://schemas.microsoft.com/office/drawing/2014/main" id="{69D1FCD2-4F93-4C3E-ACFE-CB00E4CC0D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423" y="1495921"/>
            <a:ext cx="4759352" cy="2486761"/>
          </a:xfrm>
          <a:prstGeom prst="rect">
            <a:avLst/>
          </a:prstGeom>
        </p:spPr>
      </p:pic>
      <p:sp>
        <p:nvSpPr>
          <p:cNvPr id="6" name="Title 5">
            <a:extLst>
              <a:ext uri="{FF2B5EF4-FFF2-40B4-BE49-F238E27FC236}">
                <a16:creationId xmlns:a16="http://schemas.microsoft.com/office/drawing/2014/main" id="{1949A463-287C-4CB5-A3F3-0A0A9E06D133}"/>
              </a:ext>
            </a:extLst>
          </p:cNvPr>
          <p:cNvSpPr>
            <a:spLocks noGrp="1"/>
          </p:cNvSpPr>
          <p:nvPr>
            <p:ph type="title"/>
          </p:nvPr>
        </p:nvSpPr>
        <p:spPr/>
        <p:txBody>
          <a:bodyPr/>
          <a:lstStyle/>
          <a:p>
            <a:r>
              <a:rPr lang="en-US"/>
              <a:t>LinkedIn</a:t>
            </a:r>
          </a:p>
        </p:txBody>
      </p:sp>
      <p:sp>
        <p:nvSpPr>
          <p:cNvPr id="8" name="Text Placeholder 7">
            <a:extLst>
              <a:ext uri="{FF2B5EF4-FFF2-40B4-BE49-F238E27FC236}">
                <a16:creationId xmlns:a16="http://schemas.microsoft.com/office/drawing/2014/main" id="{6B1F38E3-87DC-453A-B8F8-F2B4EFF101D4}"/>
              </a:ext>
            </a:extLst>
          </p:cNvPr>
          <p:cNvSpPr>
            <a:spLocks noGrp="1"/>
          </p:cNvSpPr>
          <p:nvPr>
            <p:ph type="body" sz="quarter" idx="10"/>
          </p:nvPr>
        </p:nvSpPr>
        <p:spPr>
          <a:xfrm>
            <a:off x="6096000" y="2141394"/>
            <a:ext cx="5681093" cy="2051331"/>
          </a:xfrm>
        </p:spPr>
        <p:txBody>
          <a:bodyPr/>
          <a:lstStyle/>
          <a:p>
            <a:pPr marL="0" lvl="1" indent="0">
              <a:buNone/>
            </a:pPr>
            <a:r>
              <a:rPr lang="en-US" sz="1600" b="1" dirty="0">
                <a:solidFill>
                  <a:schemeClr val="accent1"/>
                </a:solidFill>
              </a:rPr>
              <a:t>Copy:</a:t>
            </a:r>
          </a:p>
          <a:p>
            <a:pPr marL="0" lvl="1" indent="0">
              <a:buNone/>
            </a:pPr>
            <a:r>
              <a:rPr lang="en-US" sz="1600" b="1" dirty="0"/>
              <a:t>Weak passwords put your business at risk</a:t>
            </a:r>
          </a:p>
          <a:p>
            <a:pPr marL="0" lvl="1" indent="0">
              <a:buNone/>
            </a:pPr>
            <a:r>
              <a:rPr lang="en-US" sz="1600" dirty="0"/>
              <a:t>81% of security breaches use weak or stolen passwords. Saving passwords in spreadsheets and email is putting your business at risk.  Password Boss make is simple to protect your business with strong passwords.</a:t>
            </a:r>
          </a:p>
          <a:p>
            <a:pPr marL="0" lvl="1" indent="0">
              <a:buNone/>
            </a:pPr>
            <a:r>
              <a:rPr lang="en-US" sz="1600" dirty="0"/>
              <a:t>Click </a:t>
            </a:r>
            <a:r>
              <a:rPr lang="en-US" sz="1600" u="sng" dirty="0"/>
              <a:t>here</a:t>
            </a:r>
            <a:r>
              <a:rPr lang="en-US" sz="1600" dirty="0"/>
              <a:t> to learn more.</a:t>
            </a:r>
          </a:p>
        </p:txBody>
      </p:sp>
      <p:sp>
        <p:nvSpPr>
          <p:cNvPr id="9" name="Text Placeholder 8">
            <a:extLst>
              <a:ext uri="{FF2B5EF4-FFF2-40B4-BE49-F238E27FC236}">
                <a16:creationId xmlns:a16="http://schemas.microsoft.com/office/drawing/2014/main" id="{7B79C077-4BD8-4A34-BAEE-26A57987345C}"/>
              </a:ext>
            </a:extLst>
          </p:cNvPr>
          <p:cNvSpPr>
            <a:spLocks noGrp="1"/>
          </p:cNvSpPr>
          <p:nvPr>
            <p:ph type="body" sz="quarter" idx="12"/>
          </p:nvPr>
        </p:nvSpPr>
        <p:spPr>
          <a:xfrm>
            <a:off x="426423" y="1083831"/>
            <a:ext cx="11339774" cy="298736"/>
          </a:xfrm>
        </p:spPr>
        <p:txBody>
          <a:bodyPr/>
          <a:lstStyle/>
          <a:p>
            <a:r>
              <a:rPr lang="en-US"/>
              <a:t>1200x627</a:t>
            </a:r>
          </a:p>
        </p:txBody>
      </p:sp>
      <p:grpSp>
        <p:nvGrpSpPr>
          <p:cNvPr id="23" name="Group 22">
            <a:extLst>
              <a:ext uri="{FF2B5EF4-FFF2-40B4-BE49-F238E27FC236}">
                <a16:creationId xmlns:a16="http://schemas.microsoft.com/office/drawing/2014/main" id="{422E55F0-9F68-41DD-8972-B36AC21C3CCA}"/>
              </a:ext>
            </a:extLst>
          </p:cNvPr>
          <p:cNvGrpSpPr/>
          <p:nvPr/>
        </p:nvGrpSpPr>
        <p:grpSpPr>
          <a:xfrm>
            <a:off x="615815" y="2690991"/>
            <a:ext cx="2435296" cy="1138773"/>
            <a:chOff x="2211356" y="2662998"/>
            <a:chExt cx="2705878" cy="1138773"/>
          </a:xfrm>
        </p:grpSpPr>
        <p:sp>
          <p:nvSpPr>
            <p:cNvPr id="24" name="TextBox 23">
              <a:extLst>
                <a:ext uri="{FF2B5EF4-FFF2-40B4-BE49-F238E27FC236}">
                  <a16:creationId xmlns:a16="http://schemas.microsoft.com/office/drawing/2014/main" id="{198012F8-CD33-4189-9B74-6E77891E6324}"/>
                </a:ext>
              </a:extLst>
            </p:cNvPr>
            <p:cNvSpPr txBox="1"/>
            <p:nvPr/>
          </p:nvSpPr>
          <p:spPr>
            <a:xfrm>
              <a:off x="2211356" y="2662998"/>
              <a:ext cx="2705878" cy="1138773"/>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endParaRPr lang="en-US" sz="1400" dirty="0">
                <a:solidFill>
                  <a:schemeClr val="bg1"/>
                </a:solidFill>
                <a:latin typeface="Segoe UI" panose="020B0502040204020203" pitchFamily="34" charset="0"/>
                <a:cs typeface="Segoe UI" panose="020B0502040204020203" pitchFamily="34" charset="0"/>
              </a:endParaRPr>
            </a:p>
            <a:p>
              <a:r>
                <a:rPr lang="en-US" b="1" dirty="0">
                  <a:solidFill>
                    <a:schemeClr val="bg1"/>
                  </a:solidFill>
                  <a:latin typeface="Segoe UI" panose="020B0502040204020203" pitchFamily="34" charset="0"/>
                  <a:cs typeface="Segoe UI" panose="020B0502040204020203" pitchFamily="34" charset="0"/>
                </a:rPr>
                <a:t> </a:t>
              </a:r>
            </a:p>
            <a:p>
              <a:r>
                <a:rPr lang="en-US" b="1" dirty="0">
                  <a:solidFill>
                    <a:schemeClr val="bg1"/>
                  </a:solidFill>
                  <a:latin typeface="Segoe UI" panose="020B0502040204020203" pitchFamily="34" charset="0"/>
                  <a:cs typeface="Segoe UI" panose="020B0502040204020203" pitchFamily="34" charset="0"/>
                </a:rPr>
                <a:t>Password security made simple</a:t>
              </a:r>
            </a:p>
          </p:txBody>
        </p:sp>
        <p:pic>
          <p:nvPicPr>
            <p:cNvPr id="25" name="Picture 24">
              <a:extLst>
                <a:ext uri="{FF2B5EF4-FFF2-40B4-BE49-F238E27FC236}">
                  <a16:creationId xmlns:a16="http://schemas.microsoft.com/office/drawing/2014/main" id="{5DF96BF2-11D2-496E-84BE-2A3AB5D75A69}"/>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2312994" y="2734992"/>
              <a:ext cx="1573106" cy="264774"/>
            </a:xfrm>
            <a:prstGeom prst="rect">
              <a:avLst/>
            </a:prstGeom>
            <a:noFill/>
            <a:ln>
              <a:noFill/>
            </a:ln>
          </p:spPr>
        </p:pic>
      </p:grpSp>
      <p:pic>
        <p:nvPicPr>
          <p:cNvPr id="26" name="Picture 25">
            <a:extLst>
              <a:ext uri="{FF2B5EF4-FFF2-40B4-BE49-F238E27FC236}">
                <a16:creationId xmlns:a16="http://schemas.microsoft.com/office/drawing/2014/main" id="{F22EB919-B7B5-4F11-A773-50505DEF41B6}"/>
              </a:ext>
            </a:extLst>
          </p:cNvPr>
          <p:cNvPicPr>
            <a:picLocks noChangeAspect="1"/>
          </p:cNvPicPr>
          <p:nvPr/>
        </p:nvPicPr>
        <p:blipFill>
          <a:blip r:embed="rId6"/>
          <a:stretch>
            <a:fillRect/>
          </a:stretch>
        </p:blipFill>
        <p:spPr>
          <a:xfrm>
            <a:off x="2698646" y="3540972"/>
            <a:ext cx="216925" cy="216608"/>
          </a:xfrm>
          <a:prstGeom prst="rect">
            <a:avLst/>
          </a:prstGeom>
        </p:spPr>
      </p:pic>
      <p:grpSp>
        <p:nvGrpSpPr>
          <p:cNvPr id="27" name="Group 26">
            <a:extLst>
              <a:ext uri="{FF2B5EF4-FFF2-40B4-BE49-F238E27FC236}">
                <a16:creationId xmlns:a16="http://schemas.microsoft.com/office/drawing/2014/main" id="{6412F6CF-68AA-419F-AE6F-335D37E447BB}"/>
              </a:ext>
            </a:extLst>
          </p:cNvPr>
          <p:cNvGrpSpPr/>
          <p:nvPr/>
        </p:nvGrpSpPr>
        <p:grpSpPr>
          <a:xfrm>
            <a:off x="615815" y="5362079"/>
            <a:ext cx="2435296" cy="1138773"/>
            <a:chOff x="2211356" y="2662998"/>
            <a:chExt cx="2705878" cy="1138773"/>
          </a:xfrm>
        </p:grpSpPr>
        <p:sp>
          <p:nvSpPr>
            <p:cNvPr id="28" name="TextBox 27">
              <a:extLst>
                <a:ext uri="{FF2B5EF4-FFF2-40B4-BE49-F238E27FC236}">
                  <a16:creationId xmlns:a16="http://schemas.microsoft.com/office/drawing/2014/main" id="{59AE1C83-E050-40C2-9E0A-2E42C631556C}"/>
                </a:ext>
              </a:extLst>
            </p:cNvPr>
            <p:cNvSpPr txBox="1"/>
            <p:nvPr/>
          </p:nvSpPr>
          <p:spPr>
            <a:xfrm>
              <a:off x="2211356" y="2662998"/>
              <a:ext cx="2705878" cy="1138773"/>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endParaRPr lang="en-US" sz="1400" dirty="0">
                <a:solidFill>
                  <a:schemeClr val="bg1"/>
                </a:solidFill>
                <a:latin typeface="Segoe UI" panose="020B0502040204020203" pitchFamily="34" charset="0"/>
                <a:cs typeface="Segoe UI" panose="020B0502040204020203" pitchFamily="34" charset="0"/>
              </a:endParaRPr>
            </a:p>
            <a:p>
              <a:r>
                <a:rPr lang="en-US" b="1" dirty="0">
                  <a:solidFill>
                    <a:schemeClr val="bg1"/>
                  </a:solidFill>
                  <a:latin typeface="Segoe UI" panose="020B0502040204020203" pitchFamily="34" charset="0"/>
                  <a:cs typeface="Segoe UI" panose="020B0502040204020203" pitchFamily="34" charset="0"/>
                </a:rPr>
                <a:t> </a:t>
              </a:r>
            </a:p>
            <a:p>
              <a:r>
                <a:rPr lang="en-US" b="1" dirty="0">
                  <a:solidFill>
                    <a:schemeClr val="bg1"/>
                  </a:solidFill>
                  <a:latin typeface="Segoe UI" panose="020B0502040204020203" pitchFamily="34" charset="0"/>
                  <a:cs typeface="Segoe UI" panose="020B0502040204020203" pitchFamily="34" charset="0"/>
                </a:rPr>
                <a:t>Password security made simple</a:t>
              </a:r>
            </a:p>
          </p:txBody>
        </p:sp>
        <p:pic>
          <p:nvPicPr>
            <p:cNvPr id="29" name="Picture 28">
              <a:extLst>
                <a:ext uri="{FF2B5EF4-FFF2-40B4-BE49-F238E27FC236}">
                  <a16:creationId xmlns:a16="http://schemas.microsoft.com/office/drawing/2014/main" id="{EF316538-268B-4F42-AFE2-C489D8337C37}"/>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2312994" y="2734992"/>
              <a:ext cx="1573106" cy="264774"/>
            </a:xfrm>
            <a:prstGeom prst="rect">
              <a:avLst/>
            </a:prstGeom>
            <a:noFill/>
            <a:ln>
              <a:noFill/>
            </a:ln>
          </p:spPr>
        </p:pic>
      </p:grpSp>
      <p:pic>
        <p:nvPicPr>
          <p:cNvPr id="30" name="Picture 29">
            <a:extLst>
              <a:ext uri="{FF2B5EF4-FFF2-40B4-BE49-F238E27FC236}">
                <a16:creationId xmlns:a16="http://schemas.microsoft.com/office/drawing/2014/main" id="{AF53CDCA-C75B-410E-B271-6FAF8B0CFF47}"/>
              </a:ext>
            </a:extLst>
          </p:cNvPr>
          <p:cNvPicPr>
            <a:picLocks noChangeAspect="1"/>
          </p:cNvPicPr>
          <p:nvPr/>
        </p:nvPicPr>
        <p:blipFill>
          <a:blip r:embed="rId6"/>
          <a:stretch>
            <a:fillRect/>
          </a:stretch>
        </p:blipFill>
        <p:spPr>
          <a:xfrm>
            <a:off x="2698646" y="6212060"/>
            <a:ext cx="216925" cy="216608"/>
          </a:xfrm>
          <a:prstGeom prst="rect">
            <a:avLst/>
          </a:prstGeom>
        </p:spPr>
      </p:pic>
    </p:spTree>
    <p:extLst>
      <p:ext uri="{BB962C8B-B14F-4D97-AF65-F5344CB8AC3E}">
        <p14:creationId xmlns:p14="http://schemas.microsoft.com/office/powerpoint/2010/main" val="114412714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949A463-287C-4CB5-A3F3-0A0A9E06D133}"/>
              </a:ext>
            </a:extLst>
          </p:cNvPr>
          <p:cNvSpPr>
            <a:spLocks noGrp="1"/>
          </p:cNvSpPr>
          <p:nvPr>
            <p:ph type="title"/>
          </p:nvPr>
        </p:nvSpPr>
        <p:spPr/>
        <p:txBody>
          <a:bodyPr/>
          <a:lstStyle/>
          <a:p>
            <a:r>
              <a:rPr lang="en-US"/>
              <a:t>LinkedIn </a:t>
            </a:r>
          </a:p>
        </p:txBody>
      </p:sp>
      <p:sp>
        <p:nvSpPr>
          <p:cNvPr id="8" name="Text Placeholder 7">
            <a:extLst>
              <a:ext uri="{FF2B5EF4-FFF2-40B4-BE49-F238E27FC236}">
                <a16:creationId xmlns:a16="http://schemas.microsoft.com/office/drawing/2014/main" id="{6B1F38E3-87DC-453A-B8F8-F2B4EFF101D4}"/>
              </a:ext>
            </a:extLst>
          </p:cNvPr>
          <p:cNvSpPr>
            <a:spLocks noGrp="1"/>
          </p:cNvSpPr>
          <p:nvPr>
            <p:ph type="body" sz="quarter" idx="10"/>
          </p:nvPr>
        </p:nvSpPr>
        <p:spPr>
          <a:xfrm>
            <a:off x="6096000" y="2141394"/>
            <a:ext cx="5681093" cy="1829732"/>
          </a:xfrm>
        </p:spPr>
        <p:txBody>
          <a:bodyPr/>
          <a:lstStyle/>
          <a:p>
            <a:pPr marL="0" lvl="1" indent="0">
              <a:buNone/>
            </a:pPr>
            <a:r>
              <a:rPr lang="en-US" sz="1600" b="1" dirty="0">
                <a:solidFill>
                  <a:schemeClr val="accent1"/>
                </a:solidFill>
              </a:rPr>
              <a:t>Copy:</a:t>
            </a:r>
          </a:p>
          <a:p>
            <a:pPr marL="0" lvl="1" indent="0">
              <a:buNone/>
            </a:pPr>
            <a:r>
              <a:rPr lang="en-US" sz="1600" b="1" dirty="0"/>
              <a:t>81% of security breaches use weak or stolen passwords. </a:t>
            </a:r>
          </a:p>
          <a:p>
            <a:pPr marL="0" lvl="1" indent="0">
              <a:buNone/>
            </a:pPr>
            <a:r>
              <a:rPr lang="en-US" sz="1600" dirty="0"/>
              <a:t>The #1 security threat faced by most small businesses is poor password security. Password Boss shows you who is using hacked passwords. Strong password security, made simple.</a:t>
            </a:r>
          </a:p>
          <a:p>
            <a:pPr marL="0" lvl="1" indent="0">
              <a:buNone/>
            </a:pPr>
            <a:r>
              <a:rPr lang="en-US" sz="1600" dirty="0"/>
              <a:t>Click </a:t>
            </a:r>
            <a:r>
              <a:rPr lang="en-US" sz="1600" u="sng" dirty="0"/>
              <a:t>here</a:t>
            </a:r>
            <a:r>
              <a:rPr lang="en-US" sz="1600" dirty="0"/>
              <a:t> to learn more.</a:t>
            </a:r>
          </a:p>
        </p:txBody>
      </p:sp>
      <p:sp>
        <p:nvSpPr>
          <p:cNvPr id="9" name="Text Placeholder 8">
            <a:extLst>
              <a:ext uri="{FF2B5EF4-FFF2-40B4-BE49-F238E27FC236}">
                <a16:creationId xmlns:a16="http://schemas.microsoft.com/office/drawing/2014/main" id="{7B79C077-4BD8-4A34-BAEE-26A57987345C}"/>
              </a:ext>
            </a:extLst>
          </p:cNvPr>
          <p:cNvSpPr>
            <a:spLocks noGrp="1"/>
          </p:cNvSpPr>
          <p:nvPr>
            <p:ph type="body" sz="quarter" idx="12"/>
          </p:nvPr>
        </p:nvSpPr>
        <p:spPr>
          <a:xfrm>
            <a:off x="426423" y="1112952"/>
            <a:ext cx="11339774" cy="298736"/>
          </a:xfrm>
        </p:spPr>
        <p:txBody>
          <a:bodyPr/>
          <a:lstStyle/>
          <a:p>
            <a:r>
              <a:rPr lang="en-US"/>
              <a:t>1200x627</a:t>
            </a:r>
          </a:p>
        </p:txBody>
      </p:sp>
      <p:pic>
        <p:nvPicPr>
          <p:cNvPr id="4" name="Picture 3">
            <a:extLst>
              <a:ext uri="{FF2B5EF4-FFF2-40B4-BE49-F238E27FC236}">
                <a16:creationId xmlns:a16="http://schemas.microsoft.com/office/drawing/2014/main" id="{4091AEDE-B385-454C-B3DE-1EB9CE43F616}"/>
              </a:ext>
            </a:extLst>
          </p:cNvPr>
          <p:cNvPicPr>
            <a:picLocks noChangeAspect="1"/>
          </p:cNvPicPr>
          <p:nvPr/>
        </p:nvPicPr>
        <p:blipFill>
          <a:blip r:embed="rId3"/>
          <a:stretch>
            <a:fillRect/>
          </a:stretch>
        </p:blipFill>
        <p:spPr>
          <a:xfrm>
            <a:off x="2123089" y="3564677"/>
            <a:ext cx="216925" cy="216608"/>
          </a:xfrm>
          <a:prstGeom prst="rect">
            <a:avLst/>
          </a:prstGeom>
        </p:spPr>
      </p:pic>
      <p:pic>
        <p:nvPicPr>
          <p:cNvPr id="7" name="Picture 6">
            <a:extLst>
              <a:ext uri="{FF2B5EF4-FFF2-40B4-BE49-F238E27FC236}">
                <a16:creationId xmlns:a16="http://schemas.microsoft.com/office/drawing/2014/main" id="{FC322C62-0267-44C1-B07F-66FFBCCC80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9536" y="1411688"/>
            <a:ext cx="4756239" cy="2485135"/>
          </a:xfrm>
          <a:prstGeom prst="rect">
            <a:avLst/>
          </a:prstGeom>
        </p:spPr>
      </p:pic>
      <p:pic>
        <p:nvPicPr>
          <p:cNvPr id="12" name="Picture 11">
            <a:extLst>
              <a:ext uri="{FF2B5EF4-FFF2-40B4-BE49-F238E27FC236}">
                <a16:creationId xmlns:a16="http://schemas.microsoft.com/office/drawing/2014/main" id="{EEE6DEBA-376F-4DEC-B841-1A35B99DE2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6423" y="4133608"/>
            <a:ext cx="4759352" cy="2486761"/>
          </a:xfrm>
          <a:prstGeom prst="rect">
            <a:avLst/>
          </a:prstGeom>
        </p:spPr>
      </p:pic>
      <p:pic>
        <p:nvPicPr>
          <p:cNvPr id="27" name="Picture 26">
            <a:extLst>
              <a:ext uri="{FF2B5EF4-FFF2-40B4-BE49-F238E27FC236}">
                <a16:creationId xmlns:a16="http://schemas.microsoft.com/office/drawing/2014/main" id="{B7C21F8E-B763-47C7-B2FE-4CF2B13D7765}"/>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707289" y="5350726"/>
            <a:ext cx="1415799" cy="264774"/>
          </a:xfrm>
          <a:prstGeom prst="rect">
            <a:avLst/>
          </a:prstGeom>
          <a:noFill/>
          <a:ln>
            <a:noFill/>
          </a:ln>
        </p:spPr>
      </p:pic>
      <p:sp>
        <p:nvSpPr>
          <p:cNvPr id="29" name="TextBox 28">
            <a:extLst>
              <a:ext uri="{FF2B5EF4-FFF2-40B4-BE49-F238E27FC236}">
                <a16:creationId xmlns:a16="http://schemas.microsoft.com/office/drawing/2014/main" id="{08F9C256-74A8-432F-91F9-8B93CF9C780F}"/>
              </a:ext>
            </a:extLst>
          </p:cNvPr>
          <p:cNvSpPr txBox="1"/>
          <p:nvPr/>
        </p:nvSpPr>
        <p:spPr>
          <a:xfrm>
            <a:off x="615636" y="5294381"/>
            <a:ext cx="2771211" cy="1138773"/>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endParaRPr lang="en-US" sz="1400" dirty="0">
              <a:solidFill>
                <a:schemeClr val="bg1"/>
              </a:solidFill>
              <a:latin typeface="Segoe UI" panose="020B0502040204020203" pitchFamily="34" charset="0"/>
              <a:cs typeface="Segoe UI" panose="020B0502040204020203" pitchFamily="34" charset="0"/>
            </a:endParaRPr>
          </a:p>
          <a:p>
            <a:r>
              <a:rPr lang="en-US" b="1" dirty="0">
                <a:solidFill>
                  <a:schemeClr val="bg1"/>
                </a:solidFill>
                <a:latin typeface="Segoe UI" panose="020B0502040204020203" pitchFamily="34" charset="0"/>
                <a:cs typeface="Segoe UI" panose="020B0502040204020203" pitchFamily="34" charset="0"/>
              </a:rPr>
              <a:t> </a:t>
            </a:r>
          </a:p>
          <a:p>
            <a:r>
              <a:rPr lang="en-US" b="1" dirty="0">
                <a:solidFill>
                  <a:schemeClr val="bg1"/>
                </a:solidFill>
                <a:latin typeface="Segoe UI" panose="020B0502040204020203" pitchFamily="34" charset="0"/>
                <a:cs typeface="Segoe UI" panose="020B0502040204020203" pitchFamily="34" charset="0"/>
              </a:rPr>
              <a:t>Employees using hacked passwords?</a:t>
            </a:r>
          </a:p>
        </p:txBody>
      </p:sp>
      <p:pic>
        <p:nvPicPr>
          <p:cNvPr id="30" name="Picture 29">
            <a:extLst>
              <a:ext uri="{FF2B5EF4-FFF2-40B4-BE49-F238E27FC236}">
                <a16:creationId xmlns:a16="http://schemas.microsoft.com/office/drawing/2014/main" id="{D3C46A35-4140-452E-88C9-9473BD0ECF32}"/>
              </a:ext>
            </a:extLst>
          </p:cNvPr>
          <p:cNvPicPr>
            <a:picLocks noChangeAspect="1"/>
          </p:cNvPicPr>
          <p:nvPr/>
        </p:nvPicPr>
        <p:blipFill>
          <a:blip r:embed="rId3"/>
          <a:stretch>
            <a:fillRect/>
          </a:stretch>
        </p:blipFill>
        <p:spPr>
          <a:xfrm>
            <a:off x="3025046" y="6144362"/>
            <a:ext cx="216925" cy="216608"/>
          </a:xfrm>
          <a:prstGeom prst="rect">
            <a:avLst/>
          </a:prstGeom>
        </p:spPr>
      </p:pic>
      <p:pic>
        <p:nvPicPr>
          <p:cNvPr id="31" name="Picture 30">
            <a:extLst>
              <a:ext uri="{FF2B5EF4-FFF2-40B4-BE49-F238E27FC236}">
                <a16:creationId xmlns:a16="http://schemas.microsoft.com/office/drawing/2014/main" id="{DD9060A1-2A42-4FC0-8786-4F03A089E1F6}"/>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706061" y="5387260"/>
            <a:ext cx="1415799" cy="264774"/>
          </a:xfrm>
          <a:prstGeom prst="rect">
            <a:avLst/>
          </a:prstGeom>
          <a:noFill/>
          <a:ln>
            <a:noFill/>
          </a:ln>
        </p:spPr>
      </p:pic>
      <p:sp>
        <p:nvSpPr>
          <p:cNvPr id="32" name="TextBox 31">
            <a:extLst>
              <a:ext uri="{FF2B5EF4-FFF2-40B4-BE49-F238E27FC236}">
                <a16:creationId xmlns:a16="http://schemas.microsoft.com/office/drawing/2014/main" id="{EE0F7D3E-056B-4850-9120-D30A482C409D}"/>
              </a:ext>
            </a:extLst>
          </p:cNvPr>
          <p:cNvSpPr txBox="1"/>
          <p:nvPr/>
        </p:nvSpPr>
        <p:spPr>
          <a:xfrm>
            <a:off x="2244079" y="2569844"/>
            <a:ext cx="2771211" cy="1138773"/>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endParaRPr lang="en-US" sz="1400" dirty="0">
              <a:solidFill>
                <a:schemeClr val="bg1"/>
              </a:solidFill>
              <a:latin typeface="Segoe UI" panose="020B0502040204020203" pitchFamily="34" charset="0"/>
              <a:cs typeface="Segoe UI" panose="020B0502040204020203" pitchFamily="34" charset="0"/>
            </a:endParaRPr>
          </a:p>
          <a:p>
            <a:r>
              <a:rPr lang="en-US" b="1" dirty="0">
                <a:solidFill>
                  <a:schemeClr val="bg1"/>
                </a:solidFill>
                <a:latin typeface="Segoe UI" panose="020B0502040204020203" pitchFamily="34" charset="0"/>
                <a:cs typeface="Segoe UI" panose="020B0502040204020203" pitchFamily="34" charset="0"/>
              </a:rPr>
              <a:t> </a:t>
            </a:r>
          </a:p>
          <a:p>
            <a:r>
              <a:rPr lang="en-US" b="1" dirty="0">
                <a:solidFill>
                  <a:schemeClr val="bg1"/>
                </a:solidFill>
                <a:latin typeface="Segoe UI" panose="020B0502040204020203" pitchFamily="34" charset="0"/>
                <a:cs typeface="Segoe UI" panose="020B0502040204020203" pitchFamily="34" charset="0"/>
              </a:rPr>
              <a:t>Employees using hacked passwords?</a:t>
            </a:r>
          </a:p>
        </p:txBody>
      </p:sp>
      <p:pic>
        <p:nvPicPr>
          <p:cNvPr id="33" name="Picture 32">
            <a:extLst>
              <a:ext uri="{FF2B5EF4-FFF2-40B4-BE49-F238E27FC236}">
                <a16:creationId xmlns:a16="http://schemas.microsoft.com/office/drawing/2014/main" id="{597958F8-17CD-4863-AB5D-2CED4DDE1CED}"/>
              </a:ext>
            </a:extLst>
          </p:cNvPr>
          <p:cNvPicPr>
            <a:picLocks noChangeAspect="1"/>
          </p:cNvPicPr>
          <p:nvPr/>
        </p:nvPicPr>
        <p:blipFill>
          <a:blip r:embed="rId3"/>
          <a:stretch>
            <a:fillRect/>
          </a:stretch>
        </p:blipFill>
        <p:spPr>
          <a:xfrm>
            <a:off x="4653489" y="3419825"/>
            <a:ext cx="216925" cy="216608"/>
          </a:xfrm>
          <a:prstGeom prst="rect">
            <a:avLst/>
          </a:prstGeom>
        </p:spPr>
      </p:pic>
      <p:pic>
        <p:nvPicPr>
          <p:cNvPr id="34" name="Picture 33">
            <a:extLst>
              <a:ext uri="{FF2B5EF4-FFF2-40B4-BE49-F238E27FC236}">
                <a16:creationId xmlns:a16="http://schemas.microsoft.com/office/drawing/2014/main" id="{C47EB9A3-FE41-4E01-9575-58C4F1CCD8FD}"/>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2334504" y="2662723"/>
            <a:ext cx="1415799" cy="264774"/>
          </a:xfrm>
          <a:prstGeom prst="rect">
            <a:avLst/>
          </a:prstGeom>
          <a:noFill/>
          <a:ln>
            <a:noFill/>
          </a:ln>
        </p:spPr>
      </p:pic>
    </p:spTree>
    <p:extLst>
      <p:ext uri="{BB962C8B-B14F-4D97-AF65-F5344CB8AC3E}">
        <p14:creationId xmlns:p14="http://schemas.microsoft.com/office/powerpoint/2010/main" val="9734737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B54AB33-85C2-4673-9E71-2F70FC55A1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422" y="4147354"/>
            <a:ext cx="4518801" cy="2541826"/>
          </a:xfrm>
          <a:prstGeom prst="rect">
            <a:avLst/>
          </a:prstGeom>
        </p:spPr>
      </p:pic>
      <p:pic>
        <p:nvPicPr>
          <p:cNvPr id="5" name="Picture 4">
            <a:extLst>
              <a:ext uri="{FF2B5EF4-FFF2-40B4-BE49-F238E27FC236}">
                <a16:creationId xmlns:a16="http://schemas.microsoft.com/office/drawing/2014/main" id="{846F34B0-F04E-44F1-875D-3BDA98DB92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423" y="1464740"/>
            <a:ext cx="4518801" cy="2541826"/>
          </a:xfrm>
          <a:prstGeom prst="rect">
            <a:avLst/>
          </a:prstGeom>
        </p:spPr>
      </p:pic>
      <p:sp>
        <p:nvSpPr>
          <p:cNvPr id="6" name="Title 5">
            <a:extLst>
              <a:ext uri="{FF2B5EF4-FFF2-40B4-BE49-F238E27FC236}">
                <a16:creationId xmlns:a16="http://schemas.microsoft.com/office/drawing/2014/main" id="{1949A463-287C-4CB5-A3F3-0A0A9E06D133}"/>
              </a:ext>
            </a:extLst>
          </p:cNvPr>
          <p:cNvSpPr>
            <a:spLocks noGrp="1"/>
          </p:cNvSpPr>
          <p:nvPr>
            <p:ph type="title"/>
          </p:nvPr>
        </p:nvSpPr>
        <p:spPr/>
        <p:txBody>
          <a:bodyPr/>
          <a:lstStyle/>
          <a:p>
            <a:r>
              <a:rPr lang="en-US"/>
              <a:t>Twitter</a:t>
            </a:r>
          </a:p>
        </p:txBody>
      </p:sp>
      <p:sp>
        <p:nvSpPr>
          <p:cNvPr id="8" name="Text Placeholder 7">
            <a:extLst>
              <a:ext uri="{FF2B5EF4-FFF2-40B4-BE49-F238E27FC236}">
                <a16:creationId xmlns:a16="http://schemas.microsoft.com/office/drawing/2014/main" id="{6B1F38E3-87DC-453A-B8F8-F2B4EFF101D4}"/>
              </a:ext>
            </a:extLst>
          </p:cNvPr>
          <p:cNvSpPr>
            <a:spLocks noGrp="1"/>
          </p:cNvSpPr>
          <p:nvPr>
            <p:ph type="body" sz="quarter" idx="10"/>
          </p:nvPr>
        </p:nvSpPr>
        <p:spPr>
          <a:xfrm>
            <a:off x="6096000" y="2141394"/>
            <a:ext cx="5681093" cy="2439642"/>
          </a:xfrm>
        </p:spPr>
        <p:txBody>
          <a:bodyPr/>
          <a:lstStyle/>
          <a:p>
            <a:pPr marL="0" lvl="1" indent="0">
              <a:buNone/>
            </a:pPr>
            <a:r>
              <a:rPr lang="en-US" sz="1600" b="1" dirty="0">
                <a:solidFill>
                  <a:schemeClr val="accent1"/>
                </a:solidFill>
              </a:rPr>
              <a:t>Copy:</a:t>
            </a:r>
          </a:p>
          <a:p>
            <a:pPr marL="0" lvl="1" indent="0">
              <a:buNone/>
            </a:pPr>
            <a:r>
              <a:rPr lang="en-US" sz="1600" b="1" dirty="0"/>
              <a:t>Weak passwords put your business at risk</a:t>
            </a:r>
          </a:p>
          <a:p>
            <a:pPr marL="0" lvl="1" indent="0">
              <a:buNone/>
            </a:pPr>
            <a:r>
              <a:rPr lang="en-US" sz="1600" dirty="0"/>
              <a:t>81% of security breaches use weak or stolen passwords. Saving passwords in spreadsheets and email is putting your business at risk.  Password Boss make is simple to protect your business with strong passwords.</a:t>
            </a:r>
          </a:p>
          <a:p>
            <a:pPr marL="0" lvl="1" indent="0">
              <a:buNone/>
            </a:pPr>
            <a:r>
              <a:rPr lang="en-US" sz="1600" dirty="0"/>
              <a:t>Click </a:t>
            </a:r>
            <a:r>
              <a:rPr lang="en-US" sz="1600" u="sng" dirty="0"/>
              <a:t>here</a:t>
            </a:r>
            <a:r>
              <a:rPr lang="en-US" sz="1600" dirty="0"/>
              <a:t> to learn more.</a:t>
            </a:r>
          </a:p>
          <a:p>
            <a:pPr marL="0" lvl="1" indent="0">
              <a:buNone/>
            </a:pPr>
            <a:endParaRPr lang="en-US" sz="1600" dirty="0"/>
          </a:p>
        </p:txBody>
      </p:sp>
      <p:sp>
        <p:nvSpPr>
          <p:cNvPr id="9" name="Text Placeholder 8">
            <a:extLst>
              <a:ext uri="{FF2B5EF4-FFF2-40B4-BE49-F238E27FC236}">
                <a16:creationId xmlns:a16="http://schemas.microsoft.com/office/drawing/2014/main" id="{7B79C077-4BD8-4A34-BAEE-26A57987345C}"/>
              </a:ext>
            </a:extLst>
          </p:cNvPr>
          <p:cNvSpPr>
            <a:spLocks noGrp="1"/>
          </p:cNvSpPr>
          <p:nvPr>
            <p:ph type="body" sz="quarter" idx="12"/>
          </p:nvPr>
        </p:nvSpPr>
        <p:spPr>
          <a:xfrm>
            <a:off x="426423" y="1083831"/>
            <a:ext cx="11339774" cy="298736"/>
          </a:xfrm>
        </p:spPr>
        <p:txBody>
          <a:bodyPr/>
          <a:lstStyle/>
          <a:p>
            <a:r>
              <a:rPr lang="en-US"/>
              <a:t>1200x675</a:t>
            </a:r>
          </a:p>
        </p:txBody>
      </p:sp>
      <p:pic>
        <p:nvPicPr>
          <p:cNvPr id="4" name="Picture 3">
            <a:extLst>
              <a:ext uri="{FF2B5EF4-FFF2-40B4-BE49-F238E27FC236}">
                <a16:creationId xmlns:a16="http://schemas.microsoft.com/office/drawing/2014/main" id="{4091AEDE-B385-454C-B3DE-1EB9CE43F616}"/>
              </a:ext>
            </a:extLst>
          </p:cNvPr>
          <p:cNvPicPr>
            <a:picLocks noChangeAspect="1"/>
          </p:cNvPicPr>
          <p:nvPr/>
        </p:nvPicPr>
        <p:blipFill>
          <a:blip r:embed="rId5"/>
          <a:stretch>
            <a:fillRect/>
          </a:stretch>
        </p:blipFill>
        <p:spPr>
          <a:xfrm>
            <a:off x="2123089" y="3564677"/>
            <a:ext cx="216925" cy="216608"/>
          </a:xfrm>
          <a:prstGeom prst="rect">
            <a:avLst/>
          </a:prstGeom>
        </p:spPr>
      </p:pic>
      <p:grpSp>
        <p:nvGrpSpPr>
          <p:cNvPr id="22" name="Group 21">
            <a:extLst>
              <a:ext uri="{FF2B5EF4-FFF2-40B4-BE49-F238E27FC236}">
                <a16:creationId xmlns:a16="http://schemas.microsoft.com/office/drawing/2014/main" id="{6CA214C7-12D2-4564-9363-198A07A94925}"/>
              </a:ext>
            </a:extLst>
          </p:cNvPr>
          <p:cNvGrpSpPr/>
          <p:nvPr/>
        </p:nvGrpSpPr>
        <p:grpSpPr>
          <a:xfrm>
            <a:off x="615815" y="2690991"/>
            <a:ext cx="2435296" cy="1138773"/>
            <a:chOff x="2211356" y="2662998"/>
            <a:chExt cx="2705878" cy="1138773"/>
          </a:xfrm>
        </p:grpSpPr>
        <p:sp>
          <p:nvSpPr>
            <p:cNvPr id="23" name="TextBox 22">
              <a:extLst>
                <a:ext uri="{FF2B5EF4-FFF2-40B4-BE49-F238E27FC236}">
                  <a16:creationId xmlns:a16="http://schemas.microsoft.com/office/drawing/2014/main" id="{A586EF1D-0ABF-4AF1-833F-60F0C8AF2125}"/>
                </a:ext>
              </a:extLst>
            </p:cNvPr>
            <p:cNvSpPr txBox="1"/>
            <p:nvPr/>
          </p:nvSpPr>
          <p:spPr>
            <a:xfrm>
              <a:off x="2211356" y="2662998"/>
              <a:ext cx="2705878" cy="1138773"/>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endParaRPr lang="en-US" sz="1400" dirty="0">
                <a:solidFill>
                  <a:schemeClr val="bg1"/>
                </a:solidFill>
                <a:latin typeface="Segoe UI" panose="020B0502040204020203" pitchFamily="34" charset="0"/>
                <a:cs typeface="Segoe UI" panose="020B0502040204020203" pitchFamily="34" charset="0"/>
              </a:endParaRPr>
            </a:p>
            <a:p>
              <a:r>
                <a:rPr lang="en-US" b="1" dirty="0">
                  <a:solidFill>
                    <a:schemeClr val="bg1"/>
                  </a:solidFill>
                  <a:latin typeface="Segoe UI" panose="020B0502040204020203" pitchFamily="34" charset="0"/>
                  <a:cs typeface="Segoe UI" panose="020B0502040204020203" pitchFamily="34" charset="0"/>
                </a:rPr>
                <a:t> </a:t>
              </a:r>
            </a:p>
            <a:p>
              <a:r>
                <a:rPr lang="en-US" b="1" dirty="0">
                  <a:solidFill>
                    <a:schemeClr val="bg1"/>
                  </a:solidFill>
                  <a:latin typeface="Segoe UI" panose="020B0502040204020203" pitchFamily="34" charset="0"/>
                  <a:cs typeface="Segoe UI" panose="020B0502040204020203" pitchFamily="34" charset="0"/>
                </a:rPr>
                <a:t>Password security made simple</a:t>
              </a:r>
            </a:p>
          </p:txBody>
        </p:sp>
        <p:pic>
          <p:nvPicPr>
            <p:cNvPr id="24" name="Picture 23">
              <a:extLst>
                <a:ext uri="{FF2B5EF4-FFF2-40B4-BE49-F238E27FC236}">
                  <a16:creationId xmlns:a16="http://schemas.microsoft.com/office/drawing/2014/main" id="{B1D0C67E-4A9C-46FB-85CF-1D00DDEEA0E2}"/>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2312994" y="2734992"/>
              <a:ext cx="1573106" cy="264774"/>
            </a:xfrm>
            <a:prstGeom prst="rect">
              <a:avLst/>
            </a:prstGeom>
            <a:noFill/>
            <a:ln>
              <a:noFill/>
            </a:ln>
          </p:spPr>
        </p:pic>
      </p:grpSp>
      <p:pic>
        <p:nvPicPr>
          <p:cNvPr id="25" name="Picture 24">
            <a:extLst>
              <a:ext uri="{FF2B5EF4-FFF2-40B4-BE49-F238E27FC236}">
                <a16:creationId xmlns:a16="http://schemas.microsoft.com/office/drawing/2014/main" id="{4AECA05B-712E-4F86-BBC8-AC05D6F3F94D}"/>
              </a:ext>
            </a:extLst>
          </p:cNvPr>
          <p:cNvPicPr>
            <a:picLocks noChangeAspect="1"/>
          </p:cNvPicPr>
          <p:nvPr/>
        </p:nvPicPr>
        <p:blipFill>
          <a:blip r:embed="rId5"/>
          <a:stretch>
            <a:fillRect/>
          </a:stretch>
        </p:blipFill>
        <p:spPr>
          <a:xfrm>
            <a:off x="2698646" y="3540972"/>
            <a:ext cx="216925" cy="216608"/>
          </a:xfrm>
          <a:prstGeom prst="rect">
            <a:avLst/>
          </a:prstGeom>
        </p:spPr>
      </p:pic>
      <p:grpSp>
        <p:nvGrpSpPr>
          <p:cNvPr id="26" name="Group 25">
            <a:extLst>
              <a:ext uri="{FF2B5EF4-FFF2-40B4-BE49-F238E27FC236}">
                <a16:creationId xmlns:a16="http://schemas.microsoft.com/office/drawing/2014/main" id="{87804461-413C-4F20-9FD5-C72F20B1244E}"/>
              </a:ext>
            </a:extLst>
          </p:cNvPr>
          <p:cNvGrpSpPr/>
          <p:nvPr/>
        </p:nvGrpSpPr>
        <p:grpSpPr>
          <a:xfrm>
            <a:off x="615815" y="5383594"/>
            <a:ext cx="2435296" cy="1138773"/>
            <a:chOff x="2211356" y="2662998"/>
            <a:chExt cx="2705878" cy="1138773"/>
          </a:xfrm>
        </p:grpSpPr>
        <p:sp>
          <p:nvSpPr>
            <p:cNvPr id="27" name="TextBox 26">
              <a:extLst>
                <a:ext uri="{FF2B5EF4-FFF2-40B4-BE49-F238E27FC236}">
                  <a16:creationId xmlns:a16="http://schemas.microsoft.com/office/drawing/2014/main" id="{60CC54BB-5A1A-4DE9-8BA6-6C0BB62B722A}"/>
                </a:ext>
              </a:extLst>
            </p:cNvPr>
            <p:cNvSpPr txBox="1"/>
            <p:nvPr/>
          </p:nvSpPr>
          <p:spPr>
            <a:xfrm>
              <a:off x="2211356" y="2662998"/>
              <a:ext cx="2705878" cy="1138773"/>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endParaRPr lang="en-US" sz="1400" dirty="0">
                <a:solidFill>
                  <a:schemeClr val="bg1"/>
                </a:solidFill>
                <a:latin typeface="Segoe UI" panose="020B0502040204020203" pitchFamily="34" charset="0"/>
                <a:cs typeface="Segoe UI" panose="020B0502040204020203" pitchFamily="34" charset="0"/>
              </a:endParaRPr>
            </a:p>
            <a:p>
              <a:r>
                <a:rPr lang="en-US" b="1" dirty="0">
                  <a:solidFill>
                    <a:schemeClr val="bg1"/>
                  </a:solidFill>
                  <a:latin typeface="Segoe UI" panose="020B0502040204020203" pitchFamily="34" charset="0"/>
                  <a:cs typeface="Segoe UI" panose="020B0502040204020203" pitchFamily="34" charset="0"/>
                </a:rPr>
                <a:t> </a:t>
              </a:r>
            </a:p>
            <a:p>
              <a:r>
                <a:rPr lang="en-US" b="1" dirty="0">
                  <a:solidFill>
                    <a:schemeClr val="bg1"/>
                  </a:solidFill>
                  <a:latin typeface="Segoe UI" panose="020B0502040204020203" pitchFamily="34" charset="0"/>
                  <a:cs typeface="Segoe UI" panose="020B0502040204020203" pitchFamily="34" charset="0"/>
                </a:rPr>
                <a:t>Password security made simple</a:t>
              </a:r>
            </a:p>
          </p:txBody>
        </p:sp>
        <p:pic>
          <p:nvPicPr>
            <p:cNvPr id="28" name="Picture 27">
              <a:extLst>
                <a:ext uri="{FF2B5EF4-FFF2-40B4-BE49-F238E27FC236}">
                  <a16:creationId xmlns:a16="http://schemas.microsoft.com/office/drawing/2014/main" id="{E74E6E6D-7F18-4444-9D31-31CBAEB35023}"/>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2312994" y="2734992"/>
              <a:ext cx="1573106" cy="264774"/>
            </a:xfrm>
            <a:prstGeom prst="rect">
              <a:avLst/>
            </a:prstGeom>
            <a:noFill/>
            <a:ln>
              <a:noFill/>
            </a:ln>
          </p:spPr>
        </p:pic>
      </p:grpSp>
      <p:pic>
        <p:nvPicPr>
          <p:cNvPr id="29" name="Picture 28">
            <a:extLst>
              <a:ext uri="{FF2B5EF4-FFF2-40B4-BE49-F238E27FC236}">
                <a16:creationId xmlns:a16="http://schemas.microsoft.com/office/drawing/2014/main" id="{50C4002B-4E4A-4C9F-BC98-776E60308979}"/>
              </a:ext>
            </a:extLst>
          </p:cNvPr>
          <p:cNvPicPr>
            <a:picLocks noChangeAspect="1"/>
          </p:cNvPicPr>
          <p:nvPr/>
        </p:nvPicPr>
        <p:blipFill>
          <a:blip r:embed="rId5"/>
          <a:stretch>
            <a:fillRect/>
          </a:stretch>
        </p:blipFill>
        <p:spPr>
          <a:xfrm>
            <a:off x="2698646" y="6233575"/>
            <a:ext cx="216925" cy="216608"/>
          </a:xfrm>
          <a:prstGeom prst="rect">
            <a:avLst/>
          </a:prstGeom>
        </p:spPr>
      </p:pic>
    </p:spTree>
    <p:extLst>
      <p:ext uri="{BB962C8B-B14F-4D97-AF65-F5344CB8AC3E}">
        <p14:creationId xmlns:p14="http://schemas.microsoft.com/office/powerpoint/2010/main" val="294493734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6028E58-F6C5-463E-B600-75D79CC2BD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422" y="4152126"/>
            <a:ext cx="4518801" cy="2541825"/>
          </a:xfrm>
          <a:prstGeom prst="rect">
            <a:avLst/>
          </a:prstGeom>
        </p:spPr>
      </p:pic>
      <p:pic>
        <p:nvPicPr>
          <p:cNvPr id="13" name="Picture 12">
            <a:extLst>
              <a:ext uri="{FF2B5EF4-FFF2-40B4-BE49-F238E27FC236}">
                <a16:creationId xmlns:a16="http://schemas.microsoft.com/office/drawing/2014/main" id="{0E1B550E-B6D4-4AE7-8208-93F65D9D1F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422" y="1464740"/>
            <a:ext cx="4518801" cy="2541825"/>
          </a:xfrm>
          <a:prstGeom prst="rect">
            <a:avLst/>
          </a:prstGeom>
        </p:spPr>
      </p:pic>
      <p:sp>
        <p:nvSpPr>
          <p:cNvPr id="6" name="Title 5">
            <a:extLst>
              <a:ext uri="{FF2B5EF4-FFF2-40B4-BE49-F238E27FC236}">
                <a16:creationId xmlns:a16="http://schemas.microsoft.com/office/drawing/2014/main" id="{1949A463-287C-4CB5-A3F3-0A0A9E06D133}"/>
              </a:ext>
            </a:extLst>
          </p:cNvPr>
          <p:cNvSpPr>
            <a:spLocks noGrp="1"/>
          </p:cNvSpPr>
          <p:nvPr>
            <p:ph type="title"/>
          </p:nvPr>
        </p:nvSpPr>
        <p:spPr/>
        <p:txBody>
          <a:bodyPr/>
          <a:lstStyle/>
          <a:p>
            <a:r>
              <a:rPr lang="en-US"/>
              <a:t>Twitter </a:t>
            </a:r>
          </a:p>
        </p:txBody>
      </p:sp>
      <p:sp>
        <p:nvSpPr>
          <p:cNvPr id="8" name="Text Placeholder 7">
            <a:extLst>
              <a:ext uri="{FF2B5EF4-FFF2-40B4-BE49-F238E27FC236}">
                <a16:creationId xmlns:a16="http://schemas.microsoft.com/office/drawing/2014/main" id="{6B1F38E3-87DC-453A-B8F8-F2B4EFF101D4}"/>
              </a:ext>
            </a:extLst>
          </p:cNvPr>
          <p:cNvSpPr>
            <a:spLocks noGrp="1"/>
          </p:cNvSpPr>
          <p:nvPr>
            <p:ph type="body" sz="quarter" idx="10"/>
          </p:nvPr>
        </p:nvSpPr>
        <p:spPr>
          <a:xfrm>
            <a:off x="6096000" y="2141394"/>
            <a:ext cx="5681093" cy="1829732"/>
          </a:xfrm>
        </p:spPr>
        <p:txBody>
          <a:bodyPr/>
          <a:lstStyle/>
          <a:p>
            <a:pPr marL="0" lvl="1" indent="0">
              <a:buNone/>
            </a:pPr>
            <a:r>
              <a:rPr lang="en-US" sz="1600" b="1" dirty="0">
                <a:solidFill>
                  <a:schemeClr val="accent1"/>
                </a:solidFill>
              </a:rPr>
              <a:t>Copy:</a:t>
            </a:r>
          </a:p>
          <a:p>
            <a:pPr marL="0" lvl="1" indent="0">
              <a:buNone/>
            </a:pPr>
            <a:r>
              <a:rPr lang="en-US" sz="1600" b="1" dirty="0"/>
              <a:t>81% of security breaches use weak or stolen passwords. </a:t>
            </a:r>
          </a:p>
          <a:p>
            <a:pPr marL="0" lvl="1" indent="0">
              <a:buNone/>
            </a:pPr>
            <a:r>
              <a:rPr lang="en-US" sz="1600" dirty="0"/>
              <a:t>The #1 security threat faced by most small businesses is poor password security. Password Boss shows you who is using hacked passwords. Strong password security, made simple.</a:t>
            </a:r>
          </a:p>
          <a:p>
            <a:pPr marL="0" lvl="1" indent="0">
              <a:buNone/>
            </a:pPr>
            <a:r>
              <a:rPr lang="en-US" sz="1600" dirty="0"/>
              <a:t>Click </a:t>
            </a:r>
            <a:r>
              <a:rPr lang="en-US" sz="1600" u="sng" dirty="0"/>
              <a:t>here</a:t>
            </a:r>
            <a:r>
              <a:rPr lang="en-US" sz="1600" dirty="0"/>
              <a:t> to learn more.</a:t>
            </a:r>
          </a:p>
        </p:txBody>
      </p:sp>
      <p:sp>
        <p:nvSpPr>
          <p:cNvPr id="9" name="Text Placeholder 8">
            <a:extLst>
              <a:ext uri="{FF2B5EF4-FFF2-40B4-BE49-F238E27FC236}">
                <a16:creationId xmlns:a16="http://schemas.microsoft.com/office/drawing/2014/main" id="{7B79C077-4BD8-4A34-BAEE-26A57987345C}"/>
              </a:ext>
            </a:extLst>
          </p:cNvPr>
          <p:cNvSpPr>
            <a:spLocks noGrp="1"/>
          </p:cNvSpPr>
          <p:nvPr>
            <p:ph type="body" sz="quarter" idx="12"/>
          </p:nvPr>
        </p:nvSpPr>
        <p:spPr>
          <a:xfrm>
            <a:off x="426423" y="1112952"/>
            <a:ext cx="11339774" cy="298736"/>
          </a:xfrm>
        </p:spPr>
        <p:txBody>
          <a:bodyPr/>
          <a:lstStyle/>
          <a:p>
            <a:r>
              <a:rPr lang="en-US"/>
              <a:t>1200x675</a:t>
            </a:r>
          </a:p>
        </p:txBody>
      </p:sp>
      <p:pic>
        <p:nvPicPr>
          <p:cNvPr id="21" name="Picture 20">
            <a:extLst>
              <a:ext uri="{FF2B5EF4-FFF2-40B4-BE49-F238E27FC236}">
                <a16:creationId xmlns:a16="http://schemas.microsoft.com/office/drawing/2014/main" id="{D9787CC1-45A2-4F84-AB6D-3E6DF8930444}"/>
              </a:ext>
            </a:extLst>
          </p:cNvPr>
          <p:cNvPicPr>
            <a:picLocks noChangeAspect="1"/>
          </p:cNvPicPr>
          <p:nvPr/>
        </p:nvPicPr>
        <p:blipFill>
          <a:blip r:embed="rId5"/>
          <a:stretch>
            <a:fillRect/>
          </a:stretch>
        </p:blipFill>
        <p:spPr>
          <a:xfrm>
            <a:off x="2123089" y="6176720"/>
            <a:ext cx="216925" cy="216608"/>
          </a:xfrm>
          <a:prstGeom prst="rect">
            <a:avLst/>
          </a:prstGeom>
        </p:spPr>
      </p:pic>
      <p:sp>
        <p:nvSpPr>
          <p:cNvPr id="17" name="TextBox 16">
            <a:extLst>
              <a:ext uri="{FF2B5EF4-FFF2-40B4-BE49-F238E27FC236}">
                <a16:creationId xmlns:a16="http://schemas.microsoft.com/office/drawing/2014/main" id="{976B259C-858B-4882-840E-558BBEDA74D6}"/>
              </a:ext>
            </a:extLst>
          </p:cNvPr>
          <p:cNvSpPr txBox="1"/>
          <p:nvPr/>
        </p:nvSpPr>
        <p:spPr>
          <a:xfrm>
            <a:off x="1957881" y="2688966"/>
            <a:ext cx="2771211" cy="1138773"/>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endParaRPr lang="en-US" sz="1400" dirty="0">
              <a:solidFill>
                <a:schemeClr val="bg1"/>
              </a:solidFill>
              <a:latin typeface="Segoe UI" panose="020B0502040204020203" pitchFamily="34" charset="0"/>
              <a:cs typeface="Segoe UI" panose="020B0502040204020203" pitchFamily="34" charset="0"/>
            </a:endParaRPr>
          </a:p>
          <a:p>
            <a:r>
              <a:rPr lang="en-US" b="1" dirty="0">
                <a:solidFill>
                  <a:schemeClr val="bg1"/>
                </a:solidFill>
                <a:latin typeface="Segoe UI" panose="020B0502040204020203" pitchFamily="34" charset="0"/>
                <a:cs typeface="Segoe UI" panose="020B0502040204020203" pitchFamily="34" charset="0"/>
              </a:rPr>
              <a:t> </a:t>
            </a:r>
          </a:p>
          <a:p>
            <a:r>
              <a:rPr lang="en-US" b="1" dirty="0">
                <a:solidFill>
                  <a:schemeClr val="bg1"/>
                </a:solidFill>
                <a:latin typeface="Segoe UI" panose="020B0502040204020203" pitchFamily="34" charset="0"/>
                <a:cs typeface="Segoe UI" panose="020B0502040204020203" pitchFamily="34" charset="0"/>
              </a:rPr>
              <a:t>Employees using hacked passwords?</a:t>
            </a:r>
          </a:p>
        </p:txBody>
      </p:sp>
      <p:pic>
        <p:nvPicPr>
          <p:cNvPr id="22" name="Picture 21">
            <a:extLst>
              <a:ext uri="{FF2B5EF4-FFF2-40B4-BE49-F238E27FC236}">
                <a16:creationId xmlns:a16="http://schemas.microsoft.com/office/drawing/2014/main" id="{EE200715-788E-4539-A2BB-3CDFD535629D}"/>
              </a:ext>
            </a:extLst>
          </p:cNvPr>
          <p:cNvPicPr>
            <a:picLocks noChangeAspect="1"/>
          </p:cNvPicPr>
          <p:nvPr/>
        </p:nvPicPr>
        <p:blipFill>
          <a:blip r:embed="rId5"/>
          <a:stretch>
            <a:fillRect/>
          </a:stretch>
        </p:blipFill>
        <p:spPr>
          <a:xfrm>
            <a:off x="4367291" y="3538947"/>
            <a:ext cx="216925" cy="216608"/>
          </a:xfrm>
          <a:prstGeom prst="rect">
            <a:avLst/>
          </a:prstGeom>
        </p:spPr>
      </p:pic>
      <p:pic>
        <p:nvPicPr>
          <p:cNvPr id="23" name="Picture 22">
            <a:extLst>
              <a:ext uri="{FF2B5EF4-FFF2-40B4-BE49-F238E27FC236}">
                <a16:creationId xmlns:a16="http://schemas.microsoft.com/office/drawing/2014/main" id="{D8679306-A87B-4B20-A3C9-F59D34B8E041}"/>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2048306" y="2781845"/>
            <a:ext cx="1415799" cy="264774"/>
          </a:xfrm>
          <a:prstGeom prst="rect">
            <a:avLst/>
          </a:prstGeom>
          <a:noFill/>
          <a:ln>
            <a:noFill/>
          </a:ln>
        </p:spPr>
      </p:pic>
      <p:sp>
        <p:nvSpPr>
          <p:cNvPr id="24" name="TextBox 23">
            <a:extLst>
              <a:ext uri="{FF2B5EF4-FFF2-40B4-BE49-F238E27FC236}">
                <a16:creationId xmlns:a16="http://schemas.microsoft.com/office/drawing/2014/main" id="{064E341D-BD7C-4080-8F1E-BB80C528F2B6}"/>
              </a:ext>
            </a:extLst>
          </p:cNvPr>
          <p:cNvSpPr txBox="1"/>
          <p:nvPr/>
        </p:nvSpPr>
        <p:spPr>
          <a:xfrm>
            <a:off x="609600" y="5367737"/>
            <a:ext cx="2771211" cy="1138773"/>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endParaRPr lang="en-US" sz="1400" dirty="0">
              <a:solidFill>
                <a:schemeClr val="bg1"/>
              </a:solidFill>
              <a:latin typeface="Segoe UI" panose="020B0502040204020203" pitchFamily="34" charset="0"/>
              <a:cs typeface="Segoe UI" panose="020B0502040204020203" pitchFamily="34" charset="0"/>
            </a:endParaRPr>
          </a:p>
          <a:p>
            <a:r>
              <a:rPr lang="en-US" b="1" dirty="0">
                <a:solidFill>
                  <a:schemeClr val="bg1"/>
                </a:solidFill>
                <a:latin typeface="Segoe UI" panose="020B0502040204020203" pitchFamily="34" charset="0"/>
                <a:cs typeface="Segoe UI" panose="020B0502040204020203" pitchFamily="34" charset="0"/>
              </a:rPr>
              <a:t> </a:t>
            </a:r>
          </a:p>
          <a:p>
            <a:r>
              <a:rPr lang="en-US" b="1" dirty="0">
                <a:solidFill>
                  <a:schemeClr val="bg1"/>
                </a:solidFill>
                <a:latin typeface="Segoe UI" panose="020B0502040204020203" pitchFamily="34" charset="0"/>
                <a:cs typeface="Segoe UI" panose="020B0502040204020203" pitchFamily="34" charset="0"/>
              </a:rPr>
              <a:t>Employees using hacked passwords?</a:t>
            </a:r>
          </a:p>
        </p:txBody>
      </p:sp>
      <p:pic>
        <p:nvPicPr>
          <p:cNvPr id="25" name="Picture 24">
            <a:extLst>
              <a:ext uri="{FF2B5EF4-FFF2-40B4-BE49-F238E27FC236}">
                <a16:creationId xmlns:a16="http://schemas.microsoft.com/office/drawing/2014/main" id="{A40D8BDC-3370-4515-AD0A-7E200132985C}"/>
              </a:ext>
            </a:extLst>
          </p:cNvPr>
          <p:cNvPicPr>
            <a:picLocks noChangeAspect="1"/>
          </p:cNvPicPr>
          <p:nvPr/>
        </p:nvPicPr>
        <p:blipFill>
          <a:blip r:embed="rId5"/>
          <a:stretch>
            <a:fillRect/>
          </a:stretch>
        </p:blipFill>
        <p:spPr>
          <a:xfrm>
            <a:off x="3019010" y="6217718"/>
            <a:ext cx="216925" cy="216608"/>
          </a:xfrm>
          <a:prstGeom prst="rect">
            <a:avLst/>
          </a:prstGeom>
        </p:spPr>
      </p:pic>
      <p:pic>
        <p:nvPicPr>
          <p:cNvPr id="26" name="Picture 25">
            <a:extLst>
              <a:ext uri="{FF2B5EF4-FFF2-40B4-BE49-F238E27FC236}">
                <a16:creationId xmlns:a16="http://schemas.microsoft.com/office/drawing/2014/main" id="{AF5DFDAF-1A6F-4A96-B1F0-3BCC6118F193}"/>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700025" y="5460616"/>
            <a:ext cx="1415799" cy="264774"/>
          </a:xfrm>
          <a:prstGeom prst="rect">
            <a:avLst/>
          </a:prstGeom>
          <a:noFill/>
          <a:ln>
            <a:noFill/>
          </a:ln>
        </p:spPr>
      </p:pic>
    </p:spTree>
    <p:extLst>
      <p:ext uri="{BB962C8B-B14F-4D97-AF65-F5344CB8AC3E}">
        <p14:creationId xmlns:p14="http://schemas.microsoft.com/office/powerpoint/2010/main" val="1489424744"/>
      </p:ext>
    </p:extLst>
  </p:cSld>
  <p:clrMapOvr>
    <a:masterClrMapping/>
  </p:clrMapOvr>
  <p:transition>
    <p:fade/>
  </p:transition>
</p:sld>
</file>

<file path=ppt/theme/theme1.xml><?xml version="1.0" encoding="utf-8"?>
<a:theme xmlns:a="http://schemas.openxmlformats.org/drawingml/2006/main" name="Microsoft 365 PPT Template - 2018">
  <a:themeElements>
    <a:clrScheme name="Custom 4">
      <a:dk1>
        <a:srgbClr val="282828"/>
      </a:dk1>
      <a:lt1>
        <a:srgbClr val="FFFFFF"/>
      </a:lt1>
      <a:dk2>
        <a:srgbClr val="282828"/>
      </a:dk2>
      <a:lt2>
        <a:srgbClr val="FFFFFF"/>
      </a:lt2>
      <a:accent1>
        <a:srgbClr val="00A786"/>
      </a:accent1>
      <a:accent2>
        <a:srgbClr val="00A786"/>
      </a:accent2>
      <a:accent3>
        <a:srgbClr val="939393"/>
      </a:accent3>
      <a:accent4>
        <a:srgbClr val="00A786"/>
      </a:accent4>
      <a:accent5>
        <a:srgbClr val="6C6E6C"/>
      </a:accent5>
      <a:accent6>
        <a:srgbClr val="2E2F2E"/>
      </a:accent6>
      <a:hlink>
        <a:srgbClr val="0078D4"/>
      </a:hlink>
      <a:folHlink>
        <a:srgbClr val="0078D4"/>
      </a:folHlink>
    </a:clrScheme>
    <a:fontScheme name="Custom 25">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 365 PPT Template 2018_2" id="{01A7FB2A-7862-441E-89D5-C3EE05893CAC}" vid="{DEC62A46-47F5-4825-899D-4E8B117FF7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54DB951E63266409863EE433699CD43" ma:contentTypeVersion="8" ma:contentTypeDescription="Create a new document." ma:contentTypeScope="" ma:versionID="dc29c7070fcb0e4afb62afd2a1c3752c">
  <xsd:schema xmlns:xsd="http://www.w3.org/2001/XMLSchema" xmlns:xs="http://www.w3.org/2001/XMLSchema" xmlns:p="http://schemas.microsoft.com/office/2006/metadata/properties" xmlns:ns2="c48766f7-0523-4294-8d83-06a44f55c734" xmlns:ns3="e533181d-1573-4f8e-b98f-78814727ca97" targetNamespace="http://schemas.microsoft.com/office/2006/metadata/properties" ma:root="true" ma:fieldsID="e82536bf39f8952c62895ff27a265ca5" ns2:_="" ns3:_="">
    <xsd:import namespace="c48766f7-0523-4294-8d83-06a44f55c734"/>
    <xsd:import namespace="e533181d-1573-4f8e-b98f-78814727ca9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3:LastSharedByUser" minOccurs="0"/>
                <xsd:element ref="ns3:LastSharedByTime" minOccurs="0"/>
                <xsd:element ref="ns2:MediaServiceAutoTag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8766f7-0523-4294-8d83-06a44f55c7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533181d-1573-4f8e-b98f-78814727ca9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LastSharedByUser" ma:index="12" nillable="true" ma:displayName="Last Shared By User" ma:hidden="true" ma:internalName="LastSharedByUser" ma:readOnly="true">
      <xsd:simpleType>
        <xsd:restriction base="dms:Note"/>
      </xsd:simpleType>
    </xsd:element>
    <xsd:element name="LastSharedByTime" ma:index="13"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69D3017-56B9-4291-AB63-BBB5DE3057FA}">
  <ds:schemaRefs>
    <ds:schemaRef ds:uri="c48766f7-0523-4294-8d83-06a44f55c734"/>
    <ds:schemaRef ds:uri="e533181d-1573-4f8e-b98f-78814727ca9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7AAF3F3-E40D-4916-837F-C931EA70AC4B}">
  <ds:schemaRefs>
    <ds:schemaRef ds:uri="http://schemas.microsoft.com/sharepoint/v3/contenttype/forms"/>
  </ds:schemaRefs>
</ds:datastoreItem>
</file>

<file path=customXml/itemProps3.xml><?xml version="1.0" encoding="utf-8"?>
<ds:datastoreItem xmlns:ds="http://schemas.openxmlformats.org/officeDocument/2006/customXml" ds:itemID="{76F1858A-2273-41EA-9636-9B5153C54124}">
  <ds:schemaRefs>
    <ds:schemaRef ds:uri="http://schemas.microsoft.com/office/2006/metadata/properties"/>
    <ds:schemaRef ds:uri="c48766f7-0523-4294-8d83-06a44f55c734"/>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e533181d-1573-4f8e-b98f-78814727ca97"/>
    <ds:schemaRef ds:uri="http://purl.org/dc/elements/1.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2541</TotalTime>
  <Words>501</Words>
  <Application>Microsoft Office PowerPoint</Application>
  <PresentationFormat>Widescreen</PresentationFormat>
  <Paragraphs>93</Paragraphs>
  <Slides>8</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Arial</vt:lpstr>
      <vt:lpstr>Calibri</vt:lpstr>
      <vt:lpstr>Segoe Pro</vt:lpstr>
      <vt:lpstr>Segoe UI</vt:lpstr>
      <vt:lpstr>Segoe UI Bold</vt:lpstr>
      <vt:lpstr>Segoe UI Semibold</vt:lpstr>
      <vt:lpstr>Wingdings</vt:lpstr>
      <vt:lpstr>Microsoft 365 PPT Template - 2018</vt:lpstr>
      <vt:lpstr>Password Boss Business: Hacked Partner To Customer Campaign - Social Assets</vt:lpstr>
      <vt:lpstr>Guidance for usage</vt:lpstr>
      <vt:lpstr>Facebook </vt:lpstr>
      <vt:lpstr>Facebook </vt:lpstr>
      <vt:lpstr>LinkedIn</vt:lpstr>
      <vt:lpstr>LinkedIn </vt:lpstr>
      <vt:lpstr>Twitter</vt:lpstr>
      <vt:lpstr>Twitter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Password Boss Business: Hacked -  Through Partner, To Customer Campaign Social Assets</dc:title>
  <dc:creator>Steve Wise</dc:creator>
  <cp:lastModifiedBy>Steve Wise</cp:lastModifiedBy>
  <cp:revision>35</cp:revision>
  <dcterms:modified xsi:type="dcterms:W3CDTF">2019-02-11T13:04:19Z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0x010100954DB951E63266409863EE433699CD43</vt:lpwstr>
  </property>
  <property fmtid="{D5CDD505-2E9C-101B-9397-08002B2CF9AE}" pid="3" name="MSIP_Label_f42aa342-8706-4288-bd11-ebb85995028c_Enabled">
    <vt:lpwstr>True</vt:lpwstr>
  </property>
  <property fmtid="{D5CDD505-2E9C-101B-9397-08002B2CF9AE}" pid="4" name="MSIP_Label_f42aa342-8706-4288-bd11-ebb85995028c_SiteId">
    <vt:lpwstr>72f988bf-86f1-41af-91ab-2d7cd011db47</vt:lpwstr>
  </property>
  <property fmtid="{D5CDD505-2E9C-101B-9397-08002B2CF9AE}" pid="5" name="MSIP_Label_f42aa342-8706-4288-bd11-ebb85995028c_Owner">
    <vt:lpwstr>julie@microsoft.com</vt:lpwstr>
  </property>
  <property fmtid="{D5CDD505-2E9C-101B-9397-08002B2CF9AE}" pid="6" name="MSIP_Label_f42aa342-8706-4288-bd11-ebb85995028c_SetDate">
    <vt:lpwstr>2018-01-17T01:14:51.7276178Z</vt:lpwstr>
  </property>
  <property fmtid="{D5CDD505-2E9C-101B-9397-08002B2CF9AE}" pid="7" name="MSIP_Label_f42aa342-8706-4288-bd11-ebb85995028c_Name">
    <vt:lpwstr>General</vt:lpwstr>
  </property>
  <property fmtid="{D5CDD505-2E9C-101B-9397-08002B2CF9AE}" pid="8" name="MSIP_Label_f42aa342-8706-4288-bd11-ebb85995028c_Application">
    <vt:lpwstr>Microsoft Azure Information Protection</vt:lpwstr>
  </property>
  <property fmtid="{D5CDD505-2E9C-101B-9397-08002B2CF9AE}" pid="9" name="MSIP_Label_f42aa342-8706-4288-bd11-ebb85995028c_Extended_MSFT_Method">
    <vt:lpwstr>Automatic</vt:lpwstr>
  </property>
  <property fmtid="{D5CDD505-2E9C-101B-9397-08002B2CF9AE}" pid="10" name="Sensitivity">
    <vt:lpwstr>General</vt:lpwstr>
  </property>
</Properties>
</file>