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61" r:id="rId3"/>
    <p:sldId id="264" r:id="rId4"/>
    <p:sldId id="300" r:id="rId5"/>
    <p:sldId id="301" r:id="rId6"/>
    <p:sldId id="303" r:id="rId7"/>
    <p:sldId id="304" r:id="rId8"/>
    <p:sldId id="305" r:id="rId9"/>
    <p:sldId id="263" r:id="rId10"/>
    <p:sldId id="258" r:id="rId11"/>
    <p:sldId id="306" r:id="rId12"/>
    <p:sldId id="262" r:id="rId13"/>
    <p:sldId id="307" r:id="rId14"/>
    <p:sldId id="270" r:id="rId15"/>
    <p:sldId id="309" r:id="rId16"/>
    <p:sldId id="266" r:id="rId17"/>
    <p:sldId id="260" r:id="rId18"/>
    <p:sldId id="308" r:id="rId19"/>
  </p:sldIdLst>
  <p:sldSz cx="9144000" cy="5143500" type="screen16x9"/>
  <p:notesSz cx="6858000" cy="9144000"/>
  <p:embeddedFontLst>
    <p:embeddedFont>
      <p:font typeface="Fira Sans Condensed ExtraBold" panose="020B0903050000020004" pitchFamily="34" charset="0"/>
      <p:bold r:id="rId21"/>
      <p:boldItalic r:id="rId22"/>
    </p:embeddedFont>
    <p:embeddedFont>
      <p:font typeface="Fira Sans Condensed Light" panose="020B06030500000200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8C5938-3B7A-4C9C-977B-14B26BE6AA7B}">
  <a:tblStyle styleId="{438C5938-3B7A-4C9C-977B-14B26BE6AA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19" d="100"/>
          <a:sy n="119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Hoja2!$B$1</c:f>
              <c:strCache>
                <c:ptCount val="1"/>
                <c:pt idx="0">
                  <c:v>Matrícula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49C-4A2B-98C3-6E8FE038881A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49C-4A2B-98C3-6E8FE038881A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49C-4A2B-98C3-6E8FE03888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Hoja2!$A$2:$A$4</c:f>
              <c:strCache>
                <c:ptCount val="3"/>
                <c:pt idx="0">
                  <c:v>No Presencial</c:v>
                </c:pt>
                <c:pt idx="1">
                  <c:v>Presencial</c:v>
                </c:pt>
                <c:pt idx="2">
                  <c:v>Semipresencial</c:v>
                </c:pt>
              </c:strCache>
            </c:strRef>
          </c:cat>
          <c:val>
            <c:numRef>
              <c:f>Hoja2!$B$2:$B$4</c:f>
              <c:numCache>
                <c:formatCode>General</c:formatCode>
                <c:ptCount val="3"/>
                <c:pt idx="0">
                  <c:v>63494</c:v>
                </c:pt>
                <c:pt idx="1">
                  <c:v>1135588</c:v>
                </c:pt>
                <c:pt idx="2">
                  <c:v>21935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9C-4A2B-98C3-6E8FE0388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e7dc43c8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e7dc43c8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d82f3bb5e_0_32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d82f3bb5e_0_32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59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d82f3bb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d82f3bb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d449f4e8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d449f4e8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23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6d82f3bb5e_0_3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6d82f3bb5e_0_3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d82f3bb5e_0_32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d82f3bb5e_0_32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878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d82f3bb5e_0_31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d82f3bb5e_0_31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d449f4e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d449f4e8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82f3bb5e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82f3bb5e_0_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97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d82f3bb5e_0_32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d82f3bb5e_0_32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d82f3bb5e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d82f3bb5e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d82f3bb5e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d82f3bb5e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27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d82f3bb5e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d82f3bb5e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19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d82f3bb5e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d82f3bb5e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84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d82f3bb5e_0_32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d82f3bb5e_0_32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46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d82f3bb5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d82f3bb5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d449f4e8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d449f4e8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0" y="595050"/>
            <a:ext cx="8520600" cy="9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1423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SECTION_TITLE_AND_DESCRIPTION_1_2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1211666" y="1648450"/>
            <a:ext cx="2351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1211688" y="2058800"/>
            <a:ext cx="2351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3"/>
          </p:nvPr>
        </p:nvSpPr>
        <p:spPr>
          <a:xfrm>
            <a:off x="1211685" y="3328750"/>
            <a:ext cx="2351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4"/>
          </p:nvPr>
        </p:nvSpPr>
        <p:spPr>
          <a:xfrm>
            <a:off x="1211688" y="3739099"/>
            <a:ext cx="2351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 idx="5"/>
          </p:nvPr>
        </p:nvSpPr>
        <p:spPr>
          <a:xfrm>
            <a:off x="5580634" y="1648450"/>
            <a:ext cx="2351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6"/>
          </p:nvPr>
        </p:nvSpPr>
        <p:spPr>
          <a:xfrm>
            <a:off x="5580634" y="2058800"/>
            <a:ext cx="2351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7"/>
          </p:nvPr>
        </p:nvSpPr>
        <p:spPr>
          <a:xfrm>
            <a:off x="5580634" y="3328750"/>
            <a:ext cx="2351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8"/>
          </p:nvPr>
        </p:nvSpPr>
        <p:spPr>
          <a:xfrm>
            <a:off x="5580634" y="3739099"/>
            <a:ext cx="2351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0" y="3419400"/>
            <a:ext cx="1724100" cy="1724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8807700" y="0"/>
            <a:ext cx="336300" cy="15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SECTION_TITLE_AND_DESCRIPTION_1_2_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027919" y="1715300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1027925" y="2125625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3"/>
          </p:nvPr>
        </p:nvSpPr>
        <p:spPr>
          <a:xfrm>
            <a:off x="3603144" y="1715300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4"/>
          </p:nvPr>
        </p:nvSpPr>
        <p:spPr>
          <a:xfrm>
            <a:off x="3603150" y="2125625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5"/>
          </p:nvPr>
        </p:nvSpPr>
        <p:spPr>
          <a:xfrm>
            <a:off x="6178369" y="1715300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6"/>
          </p:nvPr>
        </p:nvSpPr>
        <p:spPr>
          <a:xfrm>
            <a:off x="6178375" y="2125625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7"/>
          </p:nvPr>
        </p:nvSpPr>
        <p:spPr>
          <a:xfrm>
            <a:off x="1027919" y="363397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8"/>
          </p:nvPr>
        </p:nvSpPr>
        <p:spPr>
          <a:xfrm>
            <a:off x="1027925" y="4044300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 idx="9"/>
          </p:nvPr>
        </p:nvSpPr>
        <p:spPr>
          <a:xfrm>
            <a:off x="3603144" y="363397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3"/>
          </p:nvPr>
        </p:nvSpPr>
        <p:spPr>
          <a:xfrm>
            <a:off x="3603150" y="4044300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14"/>
          </p:nvPr>
        </p:nvSpPr>
        <p:spPr>
          <a:xfrm>
            <a:off x="6178369" y="363397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15"/>
          </p:nvPr>
        </p:nvSpPr>
        <p:spPr>
          <a:xfrm>
            <a:off x="6178375" y="4044300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0" y="3948700"/>
            <a:ext cx="1194900" cy="1194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 rot="10800000">
            <a:off x="7105800" y="159"/>
            <a:ext cx="2038200" cy="2038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numbers">
  <p:cSld name="BIG_NUMBER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 hasCustomPrompt="1"/>
          </p:nvPr>
        </p:nvSpPr>
        <p:spPr>
          <a:xfrm>
            <a:off x="951920" y="2215450"/>
            <a:ext cx="21423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>
            <a:off x="951920" y="3184648"/>
            <a:ext cx="21423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 idx="2" hasCustomPrompt="1"/>
          </p:nvPr>
        </p:nvSpPr>
        <p:spPr>
          <a:xfrm>
            <a:off x="3500850" y="1377250"/>
            <a:ext cx="21423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3"/>
          </p:nvPr>
        </p:nvSpPr>
        <p:spPr>
          <a:xfrm>
            <a:off x="3500850" y="2346448"/>
            <a:ext cx="21423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4" hasCustomPrompt="1"/>
          </p:nvPr>
        </p:nvSpPr>
        <p:spPr>
          <a:xfrm>
            <a:off x="6049780" y="2596450"/>
            <a:ext cx="21423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5"/>
          </p:nvPr>
        </p:nvSpPr>
        <p:spPr>
          <a:xfrm>
            <a:off x="6049780" y="3565648"/>
            <a:ext cx="21423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6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 rot="10800000">
            <a:off x="7738500" y="28"/>
            <a:ext cx="1405500" cy="1405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4524300" y="700050"/>
            <a:ext cx="4619700" cy="374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 rot="5400000">
            <a:off x="0" y="0"/>
            <a:ext cx="975900" cy="9759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876600" y="1801513"/>
            <a:ext cx="2546700" cy="13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876600" y="1225363"/>
            <a:ext cx="1706400" cy="6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876600" y="3308838"/>
            <a:ext cx="22467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42050" y="1101675"/>
            <a:ext cx="7659900" cy="31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832300" y="0"/>
            <a:ext cx="336300" cy="159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0" y="0"/>
            <a:ext cx="336300" cy="15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0" y="4167600"/>
            <a:ext cx="975900" cy="9759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/>
          <p:nvPr/>
        </p:nvSpPr>
        <p:spPr>
          <a:xfrm>
            <a:off x="6796500" y="0"/>
            <a:ext cx="1927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95975" y="873050"/>
            <a:ext cx="6392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95975" y="1792575"/>
            <a:ext cx="2808000" cy="25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3970100" y="129517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970100" y="1705500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4372250" y="724025"/>
            <a:ext cx="1133400" cy="6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/>
          </p:nvPr>
        </p:nvSpPr>
        <p:spPr>
          <a:xfrm>
            <a:off x="6331125" y="129517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4"/>
          </p:nvPr>
        </p:nvSpPr>
        <p:spPr>
          <a:xfrm>
            <a:off x="6331125" y="1705500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5" hasCustomPrompt="1"/>
          </p:nvPr>
        </p:nvSpPr>
        <p:spPr>
          <a:xfrm>
            <a:off x="6733275" y="724025"/>
            <a:ext cx="1133400" cy="6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/>
          </p:nvPr>
        </p:nvSpPr>
        <p:spPr>
          <a:xfrm>
            <a:off x="3970100" y="339562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7"/>
          </p:nvPr>
        </p:nvSpPr>
        <p:spPr>
          <a:xfrm>
            <a:off x="3970100" y="3805950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8" hasCustomPrompt="1"/>
          </p:nvPr>
        </p:nvSpPr>
        <p:spPr>
          <a:xfrm>
            <a:off x="4372250" y="2824475"/>
            <a:ext cx="1133400" cy="6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/>
          </p:nvPr>
        </p:nvSpPr>
        <p:spPr>
          <a:xfrm>
            <a:off x="6331125" y="339562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3"/>
          </p:nvPr>
        </p:nvSpPr>
        <p:spPr>
          <a:xfrm>
            <a:off x="6331125" y="3805950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4" hasCustomPrompt="1"/>
          </p:nvPr>
        </p:nvSpPr>
        <p:spPr>
          <a:xfrm>
            <a:off x="6733275" y="2824475"/>
            <a:ext cx="1133400" cy="6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/>
          <p:nvPr/>
        </p:nvSpPr>
        <p:spPr>
          <a:xfrm rot="-5400000">
            <a:off x="8168100" y="4167600"/>
            <a:ext cx="975900" cy="9759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603150" y="339212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2128050" y="1239225"/>
            <a:ext cx="4887900" cy="20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349975" y="0"/>
            <a:ext cx="555600" cy="268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8238425" y="2455200"/>
            <a:ext cx="555600" cy="26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349975" y="4471500"/>
            <a:ext cx="555600" cy="6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518278" y="1506250"/>
            <a:ext cx="2414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756763" y="1916575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2"/>
          </p:nvPr>
        </p:nvSpPr>
        <p:spPr>
          <a:xfrm>
            <a:off x="5211053" y="1506250"/>
            <a:ext cx="2414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>
            <a:off x="5449538" y="1916575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4"/>
          </p:nvPr>
        </p:nvSpPr>
        <p:spPr>
          <a:xfrm>
            <a:off x="3364650" y="3397575"/>
            <a:ext cx="2414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5"/>
          </p:nvPr>
        </p:nvSpPr>
        <p:spPr>
          <a:xfrm>
            <a:off x="3603150" y="3807900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 idx="6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5"/>
          <p:cNvSpPr/>
          <p:nvPr/>
        </p:nvSpPr>
        <p:spPr>
          <a:xfrm rot="-5400000">
            <a:off x="7419975" y="3419400"/>
            <a:ext cx="1724100" cy="17241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 Condensed ExtraBold"/>
              <a:buNone/>
              <a:defRPr sz="2800">
                <a:solidFill>
                  <a:schemeClr val="dk2"/>
                </a:solidFill>
                <a:latin typeface="Fira Sans Condensed ExtraBold"/>
                <a:ea typeface="Fira Sans Condensed ExtraBold"/>
                <a:cs typeface="Fira Sans Condensed ExtraBold"/>
                <a:sym typeface="Fira Sans Condensed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 Condensed Light"/>
              <a:buChar char="●"/>
              <a:defRPr sz="1800"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 Light"/>
              <a:buChar char="○"/>
              <a:defRPr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 Light"/>
              <a:buChar char="■"/>
              <a:defRPr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 Light"/>
              <a:buChar char="●"/>
              <a:defRPr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 Light"/>
              <a:buChar char="○"/>
              <a:defRPr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 Light"/>
              <a:buChar char="■"/>
              <a:defRPr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 Light"/>
              <a:buChar char="●"/>
              <a:defRPr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 Condensed Light"/>
              <a:buChar char="○"/>
              <a:defRPr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 Condensed Light"/>
              <a:buChar char="■"/>
              <a:defRPr>
                <a:solidFill>
                  <a:schemeClr val="dk2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5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/>
          <p:nvPr/>
        </p:nvSpPr>
        <p:spPr>
          <a:xfrm>
            <a:off x="0" y="1941150"/>
            <a:ext cx="5022100" cy="2709900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31"/>
          <p:cNvSpPr txBox="1">
            <a:spLocks noGrp="1"/>
          </p:cNvSpPr>
          <p:nvPr>
            <p:ph type="ctrTitle"/>
          </p:nvPr>
        </p:nvSpPr>
        <p:spPr>
          <a:xfrm>
            <a:off x="294000" y="2842800"/>
            <a:ext cx="4278000" cy="9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s-MX" sz="3200" b="1" dirty="0">
                <a:solidFill>
                  <a:schemeClr val="bg1"/>
                </a:solidFill>
              </a:rPr>
              <a:t>Respuestas al Covid y perspectivas de la educación online en Chile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1"/>
          </p:nvPr>
        </p:nvSpPr>
        <p:spPr>
          <a:xfrm>
            <a:off x="298892" y="3612025"/>
            <a:ext cx="456710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bg1"/>
                </a:solidFill>
              </a:rPr>
              <a:t>Darío Ledesma de Castro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1" dirty="0">
                <a:solidFill>
                  <a:schemeClr val="bg1"/>
                </a:solidFill>
              </a:rPr>
              <a:t>Observatorio Chileno del e-Learning</a:t>
            </a:r>
            <a:endParaRPr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subTitle" idx="1"/>
          </p:nvPr>
        </p:nvSpPr>
        <p:spPr>
          <a:xfrm>
            <a:off x="3970100" y="1187330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 dirty="0"/>
              <a:t>Genera mayor compromiso en los estudiantes a través de la evaluación formativa y retroalimentación online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i="1" dirty="0"/>
              <a:t>(LLECE, Agosto 2020)</a:t>
            </a:r>
            <a:endParaRPr sz="11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33"/>
          <p:cNvSpPr txBox="1">
            <a:spLocks noGrp="1"/>
          </p:cNvSpPr>
          <p:nvPr>
            <p:ph type="title" idx="2"/>
          </p:nvPr>
        </p:nvSpPr>
        <p:spPr>
          <a:xfrm>
            <a:off x="4372250" y="724025"/>
            <a:ext cx="1133400" cy="6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78%</a:t>
            </a:r>
            <a:endParaRPr dirty="0"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4"/>
          </p:nvPr>
        </p:nvSpPr>
        <p:spPr>
          <a:xfrm>
            <a:off x="6331125" y="1187330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CL" sz="1200" dirty="0"/>
              <a:t>Se complica ante </a:t>
            </a:r>
            <a:r>
              <a:rPr lang="es-MX" sz="1200" dirty="0"/>
              <a:t>la falta de conocimiento o experiencia sobre cómo ofrecer </a:t>
            </a:r>
            <a:r>
              <a:rPr lang="es-MX" sz="1200" dirty="0" err="1"/>
              <a:t>feedback</a:t>
            </a:r>
            <a:r>
              <a:rPr lang="es-MX" sz="1200" dirty="0"/>
              <a:t> online de forma adecuada 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s-MX" sz="1200" dirty="0"/>
          </a:p>
          <a:p>
            <a:pPr marL="0" indent="0">
              <a:buClr>
                <a:schemeClr val="dk1"/>
              </a:buClr>
              <a:buSzPts val="1100"/>
            </a:pPr>
            <a:r>
              <a:rPr lang="es-MX" sz="1100" i="1" dirty="0"/>
              <a:t>(LLECE, Agosto 2020)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sz="1200" dirty="0"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5"/>
          </p:nvPr>
        </p:nvSpPr>
        <p:spPr>
          <a:xfrm>
            <a:off x="6733275" y="724025"/>
            <a:ext cx="1133400" cy="6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57%</a:t>
            </a:r>
            <a:endParaRPr dirty="0"/>
          </a:p>
        </p:txBody>
      </p:sp>
      <p:sp>
        <p:nvSpPr>
          <p:cNvPr id="210" name="Google Shape;210;p33"/>
          <p:cNvSpPr txBox="1">
            <a:spLocks noGrp="1"/>
          </p:cNvSpPr>
          <p:nvPr>
            <p:ph type="subTitle" idx="7"/>
          </p:nvPr>
        </p:nvSpPr>
        <p:spPr>
          <a:xfrm>
            <a:off x="3970100" y="3244966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CL" sz="1200" dirty="0"/>
              <a:t>Apenas logró realizar algunas acciones como envío de guías o tareas por WhatsApp o correo electrónico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s-CL" sz="1200" dirty="0"/>
          </a:p>
          <a:p>
            <a:pPr marL="0" indent="0">
              <a:buClr>
                <a:schemeClr val="dk1"/>
              </a:buClr>
              <a:buSzPts val="1100"/>
            </a:pPr>
            <a:r>
              <a:rPr lang="es-MX" sz="1200" i="1" dirty="0"/>
              <a:t>(Educacion2020, Sept. 2020)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sz="1200" dirty="0"/>
          </a:p>
        </p:txBody>
      </p:sp>
      <p:sp>
        <p:nvSpPr>
          <p:cNvPr id="211" name="Google Shape;211;p33"/>
          <p:cNvSpPr txBox="1">
            <a:spLocks noGrp="1"/>
          </p:cNvSpPr>
          <p:nvPr>
            <p:ph type="title" idx="8"/>
          </p:nvPr>
        </p:nvSpPr>
        <p:spPr>
          <a:xfrm>
            <a:off x="4372250" y="2824475"/>
            <a:ext cx="1133400" cy="6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24%</a:t>
            </a:r>
            <a:endParaRPr dirty="0"/>
          </a:p>
        </p:txBody>
      </p:sp>
      <p:sp>
        <p:nvSpPr>
          <p:cNvPr id="213" name="Google Shape;213;p33"/>
          <p:cNvSpPr txBox="1">
            <a:spLocks noGrp="1"/>
          </p:cNvSpPr>
          <p:nvPr>
            <p:ph type="subTitle" idx="13"/>
          </p:nvPr>
        </p:nvSpPr>
        <p:spPr>
          <a:xfrm>
            <a:off x="6331125" y="3242375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CL" sz="1200" dirty="0"/>
              <a:t>Aumento de docentes que </a:t>
            </a:r>
            <a:r>
              <a:rPr lang="es-MX" sz="1200" dirty="0"/>
              <a:t>ha mejorado su opinión sobre la educación online tras la experiencia en pandemia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s-MX" sz="1200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s-MX" sz="1200" i="1" dirty="0"/>
              <a:t>(</a:t>
            </a:r>
            <a:r>
              <a:rPr lang="es-MX" sz="1200" i="1" dirty="0" err="1"/>
              <a:t>Tyton</a:t>
            </a:r>
            <a:r>
              <a:rPr lang="es-MX" sz="1200" i="1" dirty="0"/>
              <a:t> </a:t>
            </a:r>
            <a:r>
              <a:rPr lang="es-MX" sz="1200" i="1" dirty="0" err="1"/>
              <a:t>Partners</a:t>
            </a:r>
            <a:r>
              <a:rPr lang="es-MX" sz="1200" i="1" dirty="0"/>
              <a:t>, Oct. 2020)</a:t>
            </a:r>
            <a:endParaRPr sz="1200" i="1" dirty="0"/>
          </a:p>
        </p:txBody>
      </p:sp>
      <p:sp>
        <p:nvSpPr>
          <p:cNvPr id="214" name="Google Shape;214;p33"/>
          <p:cNvSpPr txBox="1">
            <a:spLocks noGrp="1"/>
          </p:cNvSpPr>
          <p:nvPr>
            <p:ph type="title" idx="14"/>
          </p:nvPr>
        </p:nvSpPr>
        <p:spPr>
          <a:xfrm>
            <a:off x="6733275" y="2821930"/>
            <a:ext cx="1133400" cy="6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10%</a:t>
            </a:r>
            <a:endParaRPr dirty="0"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234353"/>
            <a:ext cx="3360649" cy="467479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/>
          <p:nvPr/>
        </p:nvSpPr>
        <p:spPr>
          <a:xfrm>
            <a:off x="0" y="0"/>
            <a:ext cx="336300" cy="159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45666F69-7963-409B-A604-DED86C817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>
          <a:blip r:embed="rId3"/>
          <a:srcRect/>
          <a:stretch/>
        </p:blipFill>
        <p:spPr>
          <a:xfrm>
            <a:off x="-816102" y="373380"/>
            <a:ext cx="6287262" cy="439673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/>
          <p:nvPr/>
        </p:nvSpPr>
        <p:spPr>
          <a:xfrm>
            <a:off x="4128060" y="700048"/>
            <a:ext cx="4619700" cy="374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5388920" y="2162038"/>
            <a:ext cx="2825440" cy="13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Experiencia de los estudiantes durante la pandemia</a:t>
            </a:r>
            <a:endParaRPr sz="3200" dirty="0"/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 idx="2"/>
          </p:nvPr>
        </p:nvSpPr>
        <p:spPr>
          <a:xfrm>
            <a:off x="5388920" y="1347283"/>
            <a:ext cx="1706400" cy="6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40" name="Google Shape;240;p36"/>
          <p:cNvSpPr/>
          <p:nvPr/>
        </p:nvSpPr>
        <p:spPr>
          <a:xfrm rot="5400000">
            <a:off x="0" y="0"/>
            <a:ext cx="975900" cy="97590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73A1C63-A6E6-4281-9D10-0F63EC099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/>
          <p:nvPr/>
        </p:nvSpPr>
        <p:spPr>
          <a:xfrm>
            <a:off x="1920242" y="712200"/>
            <a:ext cx="5273032" cy="112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title" idx="6"/>
          </p:nvPr>
        </p:nvSpPr>
        <p:spPr>
          <a:xfrm>
            <a:off x="311700" y="371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Experiencia de clases online en pandemia</a:t>
            </a:r>
            <a:endParaRPr dirty="0"/>
          </a:p>
        </p:txBody>
      </p:sp>
      <p:sp>
        <p:nvSpPr>
          <p:cNvPr id="247" name="Google Shape;247;p37"/>
          <p:cNvSpPr/>
          <p:nvPr/>
        </p:nvSpPr>
        <p:spPr>
          <a:xfrm>
            <a:off x="3221400" y="3347400"/>
            <a:ext cx="2701200" cy="1331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7"/>
          <p:cNvSpPr/>
          <p:nvPr/>
        </p:nvSpPr>
        <p:spPr>
          <a:xfrm>
            <a:off x="5067800" y="1454975"/>
            <a:ext cx="2701200" cy="11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7"/>
          <p:cNvSpPr/>
          <p:nvPr/>
        </p:nvSpPr>
        <p:spPr>
          <a:xfrm>
            <a:off x="1375025" y="1454975"/>
            <a:ext cx="2701200" cy="118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1518275" y="1454974"/>
            <a:ext cx="2414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Diferencias por nivel</a:t>
            </a:r>
            <a:endParaRPr dirty="0"/>
          </a:p>
        </p:txBody>
      </p:sp>
      <p:sp>
        <p:nvSpPr>
          <p:cNvPr id="251" name="Google Shape;251;p37"/>
          <p:cNvSpPr txBox="1">
            <a:spLocks noGrp="1"/>
          </p:cNvSpPr>
          <p:nvPr>
            <p:ph type="subTitle" idx="1"/>
          </p:nvPr>
        </p:nvSpPr>
        <p:spPr>
          <a:xfrm>
            <a:off x="1518275" y="1812511"/>
            <a:ext cx="2414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/>
              <a:t>Estudiantes de pregrado suelen ser más conservadores, los de postgrado están más dispuestos a salir de su zona de confort.</a:t>
            </a:r>
            <a:endParaRPr sz="1100" dirty="0"/>
          </a:p>
        </p:txBody>
      </p:sp>
      <p:sp>
        <p:nvSpPr>
          <p:cNvPr id="252" name="Google Shape;252;p37"/>
          <p:cNvSpPr txBox="1">
            <a:spLocks noGrp="1"/>
          </p:cNvSpPr>
          <p:nvPr>
            <p:ph type="title" idx="2"/>
          </p:nvPr>
        </p:nvSpPr>
        <p:spPr>
          <a:xfrm>
            <a:off x="5211038" y="1454974"/>
            <a:ext cx="2414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El diseño influye</a:t>
            </a:r>
            <a:endParaRPr dirty="0"/>
          </a:p>
        </p:txBody>
      </p:sp>
      <p:sp>
        <p:nvSpPr>
          <p:cNvPr id="253" name="Google Shape;253;p37"/>
          <p:cNvSpPr txBox="1">
            <a:spLocks noGrp="1"/>
          </p:cNvSpPr>
          <p:nvPr>
            <p:ph type="subTitle" idx="3"/>
          </p:nvPr>
        </p:nvSpPr>
        <p:spPr>
          <a:xfrm>
            <a:off x="5449538" y="1785813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MX" sz="1100" dirty="0"/>
              <a:t>La mala impresión de la modalidad se relaciona con unos materiales diseñados para la presencialidad.</a:t>
            </a:r>
            <a:endParaRPr dirty="0"/>
          </a:p>
        </p:txBody>
      </p:sp>
      <p:sp>
        <p:nvSpPr>
          <p:cNvPr id="254" name="Google Shape;254;p37"/>
          <p:cNvSpPr txBox="1">
            <a:spLocks noGrp="1"/>
          </p:cNvSpPr>
          <p:nvPr>
            <p:ph type="title" idx="4"/>
          </p:nvPr>
        </p:nvSpPr>
        <p:spPr>
          <a:xfrm>
            <a:off x="3364650" y="3350999"/>
            <a:ext cx="2414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Nuevas oportunidades</a:t>
            </a:r>
            <a:endParaRPr dirty="0"/>
          </a:p>
        </p:txBody>
      </p:sp>
      <p:sp>
        <p:nvSpPr>
          <p:cNvPr id="255" name="Google Shape;255;p37"/>
          <p:cNvSpPr txBox="1">
            <a:spLocks noGrp="1"/>
          </p:cNvSpPr>
          <p:nvPr>
            <p:ph type="subTitle" idx="5"/>
          </p:nvPr>
        </p:nvSpPr>
        <p:spPr>
          <a:xfrm>
            <a:off x="3603150" y="3650179"/>
            <a:ext cx="1937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100" dirty="0"/>
              <a:t>Las tasas de conectividad en los hogares son muy dispares en América Latina, pero las líneas móviles son extremadamente elevadas. </a:t>
            </a:r>
            <a:endParaRPr sz="1100" dirty="0"/>
          </a:p>
        </p:txBody>
      </p:sp>
      <p:cxnSp>
        <p:nvCxnSpPr>
          <p:cNvPr id="256" name="Google Shape;256;p37"/>
          <p:cNvCxnSpPr>
            <a:endCxn id="248" idx="1"/>
          </p:cNvCxnSpPr>
          <p:nvPr/>
        </p:nvCxnSpPr>
        <p:spPr>
          <a:xfrm>
            <a:off x="4076300" y="2049425"/>
            <a:ext cx="991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37"/>
          <p:cNvCxnSpPr/>
          <p:nvPr/>
        </p:nvCxnSpPr>
        <p:spPr>
          <a:xfrm rot="10800000">
            <a:off x="4572000" y="2045400"/>
            <a:ext cx="0" cy="130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EAF0A30-B9EF-4664-BDCD-04DFB11B1E55}"/>
              </a:ext>
            </a:extLst>
          </p:cNvPr>
          <p:cNvSpPr/>
          <p:nvPr/>
        </p:nvSpPr>
        <p:spPr>
          <a:xfrm>
            <a:off x="3081849" y="857223"/>
            <a:ext cx="2953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dirty="0"/>
              <a:t>(UNESCO IESALC, Marzo 2020)</a:t>
            </a:r>
          </a:p>
        </p:txBody>
      </p:sp>
      <p:pic>
        <p:nvPicPr>
          <p:cNvPr id="3" name="Gráfico 2" descr="Grupo de hombres">
            <a:extLst>
              <a:ext uri="{FF2B5EF4-FFF2-40B4-BE49-F238E27FC236}">
                <a16:creationId xmlns:a16="http://schemas.microsoft.com/office/drawing/2014/main" id="{58C3390C-CFC1-4E1D-96B6-8D159525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363" y="1588200"/>
            <a:ext cx="914400" cy="914400"/>
          </a:xfrm>
          <a:prstGeom prst="rect">
            <a:avLst/>
          </a:prstGeom>
        </p:spPr>
      </p:pic>
      <p:pic>
        <p:nvPicPr>
          <p:cNvPr id="5" name="Gráfico 4" descr="Documento">
            <a:extLst>
              <a:ext uri="{FF2B5EF4-FFF2-40B4-BE49-F238E27FC236}">
                <a16:creationId xmlns:a16="http://schemas.microsoft.com/office/drawing/2014/main" id="{EBE250C0-B605-425C-83CF-BE2B9C367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9116" y="1588200"/>
            <a:ext cx="914400" cy="914400"/>
          </a:xfrm>
          <a:prstGeom prst="rect">
            <a:avLst/>
          </a:prstGeom>
        </p:spPr>
      </p:pic>
      <p:pic>
        <p:nvPicPr>
          <p:cNvPr id="7" name="Gráfico 6" descr="Smartphone">
            <a:extLst>
              <a:ext uri="{FF2B5EF4-FFF2-40B4-BE49-F238E27FC236}">
                <a16:creationId xmlns:a16="http://schemas.microsoft.com/office/drawing/2014/main" id="{1F10E7FC-14F6-4871-95CD-807EB1EFE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7000" y="3545159"/>
            <a:ext cx="914400" cy="914400"/>
          </a:xfrm>
          <a:prstGeom prst="rect">
            <a:avLst/>
          </a:prstGeom>
        </p:spPr>
      </p:pic>
      <p:pic>
        <p:nvPicPr>
          <p:cNvPr id="22" name="Imagen 21" descr="Logotipo&#10;&#10;Descripción generada automáticamente">
            <a:extLst>
              <a:ext uri="{FF2B5EF4-FFF2-40B4-BE49-F238E27FC236}">
                <a16:creationId xmlns:a16="http://schemas.microsoft.com/office/drawing/2014/main" id="{FF02AD9C-543B-43A0-BBDE-B3BC9DBE03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/>
          <p:nvPr/>
        </p:nvSpPr>
        <p:spPr>
          <a:xfrm>
            <a:off x="677240" y="582870"/>
            <a:ext cx="3955720" cy="1334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95975" y="55347"/>
            <a:ext cx="6392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Brechas y vulnerabilidad</a:t>
            </a:r>
            <a:endParaRPr dirty="0"/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4821183" y="1032000"/>
            <a:ext cx="4203358" cy="3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BF0EEB9-B168-4AC3-A86A-B2B46F7E0DB0}"/>
              </a:ext>
            </a:extLst>
          </p:cNvPr>
          <p:cNvSpPr/>
          <p:nvPr/>
        </p:nvSpPr>
        <p:spPr>
          <a:xfrm>
            <a:off x="595975" y="803550"/>
            <a:ext cx="3127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+mj-lt"/>
                <a:ea typeface="Calibri" panose="020F0502020204030204" pitchFamily="34" charset="0"/>
              </a:rPr>
              <a:t>(MINEDUC y Banco Mundial, Agosto 2020)</a:t>
            </a:r>
            <a:endParaRPr lang="es-CL" sz="1200" dirty="0">
              <a:latin typeface="+mj-lt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F0EF4BE-340C-42F8-9733-F773F0469669}"/>
              </a:ext>
            </a:extLst>
          </p:cNvPr>
          <p:cNvSpPr/>
          <p:nvPr/>
        </p:nvSpPr>
        <p:spPr>
          <a:xfrm>
            <a:off x="677240" y="1303020"/>
            <a:ext cx="1517320" cy="1379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40%</a:t>
            </a:r>
          </a:p>
          <a:p>
            <a:pPr algn="ctr"/>
            <a:r>
              <a:rPr lang="es-MX" sz="1100" dirty="0">
                <a:solidFill>
                  <a:schemeClr val="accent2">
                    <a:lumMod val="50000"/>
                  </a:schemeClr>
                </a:solidFill>
              </a:rPr>
              <a:t>estudiantes matriculados en centros que han ofrecido educación a distancia masiva</a:t>
            </a:r>
            <a:endParaRPr lang="es-CL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F3F468B9-6321-4BE0-82A1-8EFDF7B3EF3F}"/>
              </a:ext>
            </a:extLst>
          </p:cNvPr>
          <p:cNvSpPr/>
          <p:nvPr/>
        </p:nvSpPr>
        <p:spPr>
          <a:xfrm>
            <a:off x="2346960" y="1866900"/>
            <a:ext cx="655320" cy="2769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5821C5-3184-49AC-A496-97911D04F8EC}"/>
              </a:ext>
            </a:extLst>
          </p:cNvPr>
          <p:cNvSpPr/>
          <p:nvPr/>
        </p:nvSpPr>
        <p:spPr>
          <a:xfrm>
            <a:off x="3116499" y="1297245"/>
            <a:ext cx="13516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ea typeface="Calibri" panose="020F0502020204030204" pitchFamily="34" charset="0"/>
              </a:rPr>
              <a:t>89%</a:t>
            </a:r>
          </a:p>
          <a:p>
            <a:pPr algn="ctr"/>
            <a:r>
              <a:rPr lang="es-MX" sz="1200" dirty="0"/>
              <a:t>cobertura en </a:t>
            </a:r>
          </a:p>
          <a:p>
            <a:pPr algn="ctr"/>
            <a:r>
              <a:rPr lang="es-MX" sz="1200" dirty="0"/>
              <a:t>quintil más rico</a:t>
            </a:r>
          </a:p>
          <a:p>
            <a:pPr algn="ctr"/>
            <a:endParaRPr lang="es-MX" sz="1200" dirty="0"/>
          </a:p>
          <a:p>
            <a:pPr algn="ctr"/>
            <a:r>
              <a:rPr lang="es-MX" sz="1200" b="1" dirty="0"/>
              <a:t>27%</a:t>
            </a:r>
          </a:p>
          <a:p>
            <a:pPr algn="ctr"/>
            <a:r>
              <a:rPr lang="es-MX" sz="1200" dirty="0"/>
              <a:t>cobertura en </a:t>
            </a:r>
          </a:p>
          <a:p>
            <a:pPr algn="ctr"/>
            <a:r>
              <a:rPr lang="es-MX" sz="1200" dirty="0"/>
              <a:t>quintil más pobre</a:t>
            </a:r>
            <a:endParaRPr lang="es-CL" sz="120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CD47C16B-CC29-4FE9-91B2-F16C1F123E76}"/>
              </a:ext>
            </a:extLst>
          </p:cNvPr>
          <p:cNvSpPr/>
          <p:nvPr/>
        </p:nvSpPr>
        <p:spPr>
          <a:xfrm>
            <a:off x="677240" y="3174213"/>
            <a:ext cx="1517320" cy="13792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accent4">
                    <a:lumMod val="50000"/>
                  </a:schemeClr>
                </a:solidFill>
              </a:rPr>
              <a:t>87%</a:t>
            </a:r>
          </a:p>
          <a:p>
            <a:pPr algn="ctr"/>
            <a:r>
              <a:rPr lang="es-MX" sz="1100" dirty="0">
                <a:solidFill>
                  <a:schemeClr val="accent4">
                    <a:lumMod val="50000"/>
                  </a:schemeClr>
                </a:solidFill>
              </a:rPr>
              <a:t>estudiantes que tienen acceso a dispositivos para la formación remota</a:t>
            </a:r>
            <a:endParaRPr lang="es-CL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5AA4AE24-595E-47A5-B16D-5B4F569ECF55}"/>
              </a:ext>
            </a:extLst>
          </p:cNvPr>
          <p:cNvSpPr/>
          <p:nvPr/>
        </p:nvSpPr>
        <p:spPr>
          <a:xfrm>
            <a:off x="2346960" y="3738093"/>
            <a:ext cx="655320" cy="27699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6A75FCB-4622-4C4D-9C2D-F3AB22E36F62}"/>
              </a:ext>
            </a:extLst>
          </p:cNvPr>
          <p:cNvSpPr/>
          <p:nvPr/>
        </p:nvSpPr>
        <p:spPr>
          <a:xfrm>
            <a:off x="3116499" y="3168438"/>
            <a:ext cx="13516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ea typeface="Calibri" panose="020F0502020204030204" pitchFamily="34" charset="0"/>
              </a:rPr>
              <a:t>97%</a:t>
            </a:r>
          </a:p>
          <a:p>
            <a:pPr algn="ctr"/>
            <a:r>
              <a:rPr lang="es-MX" sz="1200" dirty="0"/>
              <a:t>cobertura en </a:t>
            </a:r>
          </a:p>
          <a:p>
            <a:pPr algn="ctr"/>
            <a:r>
              <a:rPr lang="es-MX" sz="1200" dirty="0"/>
              <a:t>quintil más rico</a:t>
            </a:r>
          </a:p>
          <a:p>
            <a:pPr algn="ctr"/>
            <a:endParaRPr lang="es-MX" sz="1200" dirty="0"/>
          </a:p>
          <a:p>
            <a:pPr algn="ctr"/>
            <a:r>
              <a:rPr lang="es-MX" sz="1200" b="1" dirty="0"/>
              <a:t>77%</a:t>
            </a:r>
          </a:p>
          <a:p>
            <a:pPr algn="ctr"/>
            <a:r>
              <a:rPr lang="es-MX" sz="1200" dirty="0"/>
              <a:t>cobertura en </a:t>
            </a:r>
          </a:p>
          <a:p>
            <a:pPr algn="ctr"/>
            <a:r>
              <a:rPr lang="es-MX" sz="1200" dirty="0"/>
              <a:t>quintil más pobre</a:t>
            </a:r>
            <a:endParaRPr lang="es-CL" sz="1200" dirty="0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9A1796C0-6258-4ADC-BDFB-3079B7DDA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5"/>
          <p:cNvSpPr/>
          <p:nvPr/>
        </p:nvSpPr>
        <p:spPr>
          <a:xfrm>
            <a:off x="1478280" y="712200"/>
            <a:ext cx="6156960" cy="97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5"/>
          <p:cNvSpPr txBox="1">
            <a:spLocks noGrp="1"/>
          </p:cNvSpPr>
          <p:nvPr>
            <p:ph type="title" idx="6"/>
          </p:nvPr>
        </p:nvSpPr>
        <p:spPr>
          <a:xfrm>
            <a:off x="311700" y="3199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Experiencias de aprendizaje online en pandemia</a:t>
            </a:r>
            <a:endParaRPr dirty="0"/>
          </a:p>
        </p:txBody>
      </p:sp>
      <p:sp>
        <p:nvSpPr>
          <p:cNvPr id="594" name="Google Shape;594;p45"/>
          <p:cNvSpPr txBox="1">
            <a:spLocks noGrp="1"/>
          </p:cNvSpPr>
          <p:nvPr>
            <p:ph type="title"/>
          </p:nvPr>
        </p:nvSpPr>
        <p:spPr>
          <a:xfrm>
            <a:off x="936685" y="2701504"/>
            <a:ext cx="21423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25%</a:t>
            </a:r>
            <a:endParaRPr dirty="0"/>
          </a:p>
        </p:txBody>
      </p:sp>
      <p:sp>
        <p:nvSpPr>
          <p:cNvPr id="595" name="Google Shape;595;p45"/>
          <p:cNvSpPr txBox="1">
            <a:spLocks noGrp="1"/>
          </p:cNvSpPr>
          <p:nvPr>
            <p:ph type="subTitle" idx="1"/>
          </p:nvPr>
        </p:nvSpPr>
        <p:spPr>
          <a:xfrm>
            <a:off x="936685" y="3670702"/>
            <a:ext cx="21423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Ha aprendido mucho o bastante</a:t>
            </a:r>
            <a:endParaRPr dirty="0"/>
          </a:p>
        </p:txBody>
      </p:sp>
      <p:sp>
        <p:nvSpPr>
          <p:cNvPr id="596" name="Google Shape;596;p45"/>
          <p:cNvSpPr txBox="1">
            <a:spLocks noGrp="1"/>
          </p:cNvSpPr>
          <p:nvPr>
            <p:ph type="title" idx="2"/>
          </p:nvPr>
        </p:nvSpPr>
        <p:spPr>
          <a:xfrm>
            <a:off x="3500850" y="1668802"/>
            <a:ext cx="21423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42%</a:t>
            </a:r>
            <a:endParaRPr dirty="0"/>
          </a:p>
        </p:txBody>
      </p:sp>
      <p:sp>
        <p:nvSpPr>
          <p:cNvPr id="597" name="Google Shape;597;p45"/>
          <p:cNvSpPr txBox="1">
            <a:spLocks noGrp="1"/>
          </p:cNvSpPr>
          <p:nvPr>
            <p:ph type="subTitle" idx="3"/>
          </p:nvPr>
        </p:nvSpPr>
        <p:spPr>
          <a:xfrm>
            <a:off x="3500850" y="2638000"/>
            <a:ext cx="21423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Ha aprendido un poco, nada o casi nada</a:t>
            </a:r>
            <a:endParaRPr dirty="0"/>
          </a:p>
        </p:txBody>
      </p:sp>
      <p:sp>
        <p:nvSpPr>
          <p:cNvPr id="598" name="Google Shape;598;p45"/>
          <p:cNvSpPr txBox="1">
            <a:spLocks noGrp="1"/>
          </p:cNvSpPr>
          <p:nvPr>
            <p:ph type="title" idx="4"/>
          </p:nvPr>
        </p:nvSpPr>
        <p:spPr>
          <a:xfrm>
            <a:off x="6026915" y="809252"/>
            <a:ext cx="21423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57%</a:t>
            </a:r>
            <a:endParaRPr dirty="0"/>
          </a:p>
        </p:txBody>
      </p:sp>
      <p:sp>
        <p:nvSpPr>
          <p:cNvPr id="599" name="Google Shape;599;p45"/>
          <p:cNvSpPr txBox="1">
            <a:spLocks noGrp="1"/>
          </p:cNvSpPr>
          <p:nvPr>
            <p:ph type="subTitle" idx="5"/>
          </p:nvPr>
        </p:nvSpPr>
        <p:spPr>
          <a:xfrm>
            <a:off x="6026915" y="1787993"/>
            <a:ext cx="2142300" cy="7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/>
              <a:t>Se le hace difícil concentrarse dada la actual situación del coronavirus</a:t>
            </a:r>
            <a:endParaRPr dirty="0"/>
          </a:p>
        </p:txBody>
      </p:sp>
      <p:sp>
        <p:nvSpPr>
          <p:cNvPr id="600" name="Google Shape;600;p45"/>
          <p:cNvSpPr/>
          <p:nvPr/>
        </p:nvSpPr>
        <p:spPr>
          <a:xfrm>
            <a:off x="4294860" y="3406600"/>
            <a:ext cx="523800" cy="1736900"/>
          </a:xfrm>
          <a:prstGeom prst="rect">
            <a:avLst/>
          </a:prstGeom>
          <a:solidFill>
            <a:srgbClr val="E47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5"/>
          <p:cNvSpPr/>
          <p:nvPr/>
        </p:nvSpPr>
        <p:spPr>
          <a:xfrm>
            <a:off x="6859025" y="2964180"/>
            <a:ext cx="523800" cy="2179720"/>
          </a:xfrm>
          <a:prstGeom prst="rect">
            <a:avLst/>
          </a:prstGeom>
          <a:solidFill>
            <a:srgbClr val="5C72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5"/>
          <p:cNvSpPr/>
          <p:nvPr/>
        </p:nvSpPr>
        <p:spPr>
          <a:xfrm>
            <a:off x="1761175" y="4375300"/>
            <a:ext cx="523800" cy="7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AA5DEA0-3343-4D0E-BC3E-7E6DD5A903E0}"/>
              </a:ext>
            </a:extLst>
          </p:cNvPr>
          <p:cNvSpPr/>
          <p:nvPr/>
        </p:nvSpPr>
        <p:spPr>
          <a:xfrm>
            <a:off x="2968023" y="834121"/>
            <a:ext cx="3177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>
                <a:latin typeface="+mj-lt"/>
                <a:ea typeface="Calibri" panose="020F0502020204030204" pitchFamily="34" charset="0"/>
              </a:rPr>
              <a:t>(Educación 2020 e Ipsos, Septiembre 2020)</a:t>
            </a:r>
            <a:endParaRPr lang="es-CL" sz="1200" dirty="0">
              <a:latin typeface="+mj-lt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27B0B79-FB3E-4E68-BD86-6B1C8785D8CD}"/>
              </a:ext>
            </a:extLst>
          </p:cNvPr>
          <p:cNvSpPr/>
          <p:nvPr/>
        </p:nvSpPr>
        <p:spPr>
          <a:xfrm>
            <a:off x="674335" y="1014188"/>
            <a:ext cx="2697480" cy="1594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accent2">
                    <a:lumMod val="50000"/>
                  </a:schemeClr>
                </a:solidFill>
              </a:rPr>
              <a:t>50% de los estudiantes desarrollaron </a:t>
            </a:r>
            <a:r>
              <a:rPr lang="es-MX" sz="1100" b="1" dirty="0">
                <a:solidFill>
                  <a:schemeClr val="accent2">
                    <a:lumMod val="50000"/>
                  </a:schemeClr>
                </a:solidFill>
              </a:rPr>
              <a:t>habilidades para el autoaprendizaje </a:t>
            </a:r>
            <a:r>
              <a:rPr lang="es-MX" sz="1100" dirty="0">
                <a:solidFill>
                  <a:schemeClr val="accent2">
                    <a:lumMod val="50000"/>
                  </a:schemeClr>
                </a:solidFill>
              </a:rPr>
              <a:t>y la gestión del tiempo, y el 28% dice haber aprendido cosas que </a:t>
            </a:r>
            <a:r>
              <a:rPr lang="es-MX" sz="1100" b="1" dirty="0">
                <a:solidFill>
                  <a:schemeClr val="accent2">
                    <a:lumMod val="50000"/>
                  </a:schemeClr>
                </a:solidFill>
              </a:rPr>
              <a:t>no habría podido aprender en la sala presencial</a:t>
            </a:r>
            <a:r>
              <a:rPr lang="es-MX" sz="11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s-CL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17F10787-17F2-493F-9C3B-A921DAB67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373380"/>
            <a:ext cx="4800599" cy="463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/>
          <p:nvPr/>
        </p:nvSpPr>
        <p:spPr>
          <a:xfrm>
            <a:off x="4128060" y="700048"/>
            <a:ext cx="4619700" cy="374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5388920" y="1803618"/>
            <a:ext cx="2825440" cy="13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>
                <a:solidFill>
                  <a:schemeClr val="bg1"/>
                </a:solidFill>
              </a:rPr>
              <a:t>Conclusiones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 idx="2"/>
          </p:nvPr>
        </p:nvSpPr>
        <p:spPr>
          <a:xfrm>
            <a:off x="5388920" y="1682563"/>
            <a:ext cx="1706400" cy="6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0" name="Google Shape;240;p36"/>
          <p:cNvSpPr/>
          <p:nvPr/>
        </p:nvSpPr>
        <p:spPr>
          <a:xfrm rot="5400000">
            <a:off x="0" y="0"/>
            <a:ext cx="975900" cy="97590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E5C382F-7340-48B1-AE25-38245FC17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"/>
          <p:cNvSpPr txBox="1">
            <a:spLocks noGrp="1"/>
          </p:cNvSpPr>
          <p:nvPr>
            <p:ph type="title"/>
          </p:nvPr>
        </p:nvSpPr>
        <p:spPr>
          <a:xfrm>
            <a:off x="997439" y="1227672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Matrícula al alza</a:t>
            </a:r>
            <a:endParaRPr dirty="0"/>
          </a:p>
        </p:txBody>
      </p:sp>
      <p:sp>
        <p:nvSpPr>
          <p:cNvPr id="426" name="Google Shape;426;p41"/>
          <p:cNvSpPr txBox="1">
            <a:spLocks noGrp="1"/>
          </p:cNvSpPr>
          <p:nvPr>
            <p:ph type="subTitle" idx="1"/>
          </p:nvPr>
        </p:nvSpPr>
        <p:spPr>
          <a:xfrm>
            <a:off x="997445" y="1637997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/>
              <a:t>Pero concentrada en unas pocas IES.</a:t>
            </a:r>
            <a:endParaRPr sz="1100" dirty="0"/>
          </a:p>
        </p:txBody>
      </p:sp>
      <p:sp>
        <p:nvSpPr>
          <p:cNvPr id="427" name="Google Shape;427;p41"/>
          <p:cNvSpPr txBox="1">
            <a:spLocks noGrp="1"/>
          </p:cNvSpPr>
          <p:nvPr>
            <p:ph type="title" idx="3"/>
          </p:nvPr>
        </p:nvSpPr>
        <p:spPr>
          <a:xfrm>
            <a:off x="3737899" y="1229065"/>
            <a:ext cx="1612251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Docentes online</a:t>
            </a:r>
            <a:endParaRPr dirty="0"/>
          </a:p>
        </p:txBody>
      </p:sp>
      <p:sp>
        <p:nvSpPr>
          <p:cNvPr id="428" name="Google Shape;428;p41"/>
          <p:cNvSpPr txBox="1">
            <a:spLocks noGrp="1"/>
          </p:cNvSpPr>
          <p:nvPr>
            <p:ph type="subTitle" idx="4"/>
          </p:nvPr>
        </p:nvSpPr>
        <p:spPr>
          <a:xfrm>
            <a:off x="3572670" y="1637997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100" dirty="0"/>
              <a:t>Necesitan habilidades, competencias, metodologías, equipamiento y herramientas para realizar clases online. </a:t>
            </a:r>
            <a:endParaRPr sz="1100" dirty="0"/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 idx="5"/>
          </p:nvPr>
        </p:nvSpPr>
        <p:spPr>
          <a:xfrm>
            <a:off x="6147889" y="1227672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Diseño pedagógico</a:t>
            </a:r>
            <a:endParaRPr dirty="0"/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6"/>
          </p:nvPr>
        </p:nvSpPr>
        <p:spPr>
          <a:xfrm>
            <a:off x="6147895" y="1637997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/>
              <a:t>Es imprescindible que las experiencias de educación online partan de un diseño pedagógico pertinente.</a:t>
            </a:r>
            <a:endParaRPr sz="1100" dirty="0"/>
          </a:p>
        </p:txBody>
      </p:sp>
      <p:sp>
        <p:nvSpPr>
          <p:cNvPr id="431" name="Google Shape;431;p41"/>
          <p:cNvSpPr txBox="1">
            <a:spLocks noGrp="1"/>
          </p:cNvSpPr>
          <p:nvPr>
            <p:ph type="title" idx="7"/>
          </p:nvPr>
        </p:nvSpPr>
        <p:spPr>
          <a:xfrm>
            <a:off x="997439" y="3146347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Brechas digitales</a:t>
            </a:r>
            <a:endParaRPr dirty="0"/>
          </a:p>
        </p:txBody>
      </p:sp>
      <p:sp>
        <p:nvSpPr>
          <p:cNvPr id="432" name="Google Shape;432;p41"/>
          <p:cNvSpPr txBox="1">
            <a:spLocks noGrp="1"/>
          </p:cNvSpPr>
          <p:nvPr>
            <p:ph type="subTitle" idx="8"/>
          </p:nvPr>
        </p:nvSpPr>
        <p:spPr>
          <a:xfrm>
            <a:off x="997445" y="3556672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dirty="0"/>
              <a:t>Aún existen importantes brechas de acceso a la educación a distancia y a dispositivos digitales.</a:t>
            </a:r>
            <a:endParaRPr sz="1100" dirty="0"/>
          </a:p>
        </p:txBody>
      </p:sp>
      <p:sp>
        <p:nvSpPr>
          <p:cNvPr id="433" name="Google Shape;433;p41"/>
          <p:cNvSpPr txBox="1">
            <a:spLocks noGrp="1"/>
          </p:cNvSpPr>
          <p:nvPr>
            <p:ph type="title" idx="9"/>
          </p:nvPr>
        </p:nvSpPr>
        <p:spPr>
          <a:xfrm>
            <a:off x="3414513" y="3146347"/>
            <a:ext cx="2338936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</a:t>
            </a:r>
            <a:r>
              <a:rPr lang="es-CL" dirty="0" err="1"/>
              <a:t>daptación</a:t>
            </a:r>
            <a:r>
              <a:rPr lang="es-CL" dirty="0"/>
              <a:t> al estudiante</a:t>
            </a:r>
            <a:endParaRPr dirty="0"/>
          </a:p>
        </p:txBody>
      </p:sp>
      <p:sp>
        <p:nvSpPr>
          <p:cNvPr id="434" name="Google Shape;434;p41"/>
          <p:cNvSpPr txBox="1">
            <a:spLocks noGrp="1"/>
          </p:cNvSpPr>
          <p:nvPr>
            <p:ph type="subTitle" idx="13"/>
          </p:nvPr>
        </p:nvSpPr>
        <p:spPr>
          <a:xfrm>
            <a:off x="3572670" y="3556672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100" dirty="0"/>
              <a:t>El éxito de un curso online descansa en la personalización que considere las necesidades del estudiante.</a:t>
            </a:r>
            <a:endParaRPr dirty="0"/>
          </a:p>
        </p:txBody>
      </p:sp>
      <p:sp>
        <p:nvSpPr>
          <p:cNvPr id="435" name="Google Shape;435;p41"/>
          <p:cNvSpPr txBox="1">
            <a:spLocks noGrp="1"/>
          </p:cNvSpPr>
          <p:nvPr>
            <p:ph type="title" idx="14"/>
          </p:nvPr>
        </p:nvSpPr>
        <p:spPr>
          <a:xfrm>
            <a:off x="6147889" y="3146347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Oportunidades</a:t>
            </a:r>
            <a:endParaRPr dirty="0"/>
          </a:p>
        </p:txBody>
      </p:sp>
      <p:sp>
        <p:nvSpPr>
          <p:cNvPr id="436" name="Google Shape;436;p41"/>
          <p:cNvSpPr txBox="1">
            <a:spLocks noGrp="1"/>
          </p:cNvSpPr>
          <p:nvPr>
            <p:ph type="subTitle" idx="15"/>
          </p:nvPr>
        </p:nvSpPr>
        <p:spPr>
          <a:xfrm>
            <a:off x="6147895" y="3556672"/>
            <a:ext cx="19377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La facilidad de acceso a teléfonos inteligentes supone una oportunidad para el desarrollo de educación online accesible.</a:t>
            </a: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44" name="Google Shape;444;p41"/>
          <p:cNvGrpSpPr/>
          <p:nvPr/>
        </p:nvGrpSpPr>
        <p:grpSpPr>
          <a:xfrm>
            <a:off x="6868462" y="819246"/>
            <a:ext cx="496562" cy="360529"/>
            <a:chOff x="2614036" y="4239234"/>
            <a:chExt cx="496562" cy="360529"/>
          </a:xfrm>
        </p:grpSpPr>
        <p:sp>
          <p:nvSpPr>
            <p:cNvPr id="445" name="Google Shape;445;p41"/>
            <p:cNvSpPr/>
            <p:nvPr/>
          </p:nvSpPr>
          <p:spPr>
            <a:xfrm>
              <a:off x="2614036" y="4287417"/>
              <a:ext cx="496562" cy="312346"/>
            </a:xfrm>
            <a:custGeom>
              <a:avLst/>
              <a:gdLst/>
              <a:ahLst/>
              <a:cxnLst/>
              <a:rect l="l" t="t" r="r" b="b"/>
              <a:pathLst>
                <a:path w="25136" h="15811" extrusionOk="0">
                  <a:moveTo>
                    <a:pt x="1217" y="0"/>
                  </a:moveTo>
                  <a:cubicBezTo>
                    <a:pt x="545" y="2"/>
                    <a:pt x="1" y="545"/>
                    <a:pt x="1" y="1216"/>
                  </a:cubicBezTo>
                  <a:lnTo>
                    <a:pt x="1" y="14595"/>
                  </a:lnTo>
                  <a:cubicBezTo>
                    <a:pt x="1" y="15266"/>
                    <a:pt x="545" y="15811"/>
                    <a:pt x="1217" y="15811"/>
                  </a:cubicBezTo>
                  <a:lnTo>
                    <a:pt x="23920" y="15811"/>
                  </a:lnTo>
                  <a:cubicBezTo>
                    <a:pt x="24591" y="15811"/>
                    <a:pt x="25134" y="15266"/>
                    <a:pt x="25136" y="14595"/>
                  </a:cubicBezTo>
                  <a:lnTo>
                    <a:pt x="25136" y="1216"/>
                  </a:lnTo>
                  <a:cubicBezTo>
                    <a:pt x="25134" y="545"/>
                    <a:pt x="24591" y="2"/>
                    <a:pt x="23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2838294" y="4559700"/>
              <a:ext cx="48064" cy="40063"/>
            </a:xfrm>
            <a:custGeom>
              <a:avLst/>
              <a:gdLst/>
              <a:ahLst/>
              <a:cxnLst/>
              <a:rect l="l" t="t" r="r" b="b"/>
              <a:pathLst>
                <a:path w="2433" h="2028" extrusionOk="0">
                  <a:moveTo>
                    <a:pt x="0" y="1"/>
                  </a:moveTo>
                  <a:lnTo>
                    <a:pt x="0" y="2028"/>
                  </a:lnTo>
                  <a:lnTo>
                    <a:pt x="2433" y="2028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2646276" y="4511656"/>
              <a:ext cx="432496" cy="56084"/>
            </a:xfrm>
            <a:custGeom>
              <a:avLst/>
              <a:gdLst/>
              <a:ahLst/>
              <a:cxnLst/>
              <a:rect l="l" t="t" r="r" b="b"/>
              <a:pathLst>
                <a:path w="21893" h="2839" extrusionOk="0">
                  <a:moveTo>
                    <a:pt x="2423" y="0"/>
                  </a:moveTo>
                  <a:lnTo>
                    <a:pt x="0" y="1218"/>
                  </a:lnTo>
                  <a:lnTo>
                    <a:pt x="0" y="2434"/>
                  </a:lnTo>
                  <a:cubicBezTo>
                    <a:pt x="0" y="2658"/>
                    <a:pt x="182" y="2838"/>
                    <a:pt x="407" y="2838"/>
                  </a:cubicBezTo>
                  <a:lnTo>
                    <a:pt x="21488" y="2838"/>
                  </a:lnTo>
                  <a:cubicBezTo>
                    <a:pt x="21712" y="2838"/>
                    <a:pt x="21892" y="2657"/>
                    <a:pt x="21892" y="2434"/>
                  </a:cubicBezTo>
                  <a:lnTo>
                    <a:pt x="21892" y="1218"/>
                  </a:lnTo>
                  <a:lnTo>
                    <a:pt x="20261" y="0"/>
                  </a:lnTo>
                  <a:lnTo>
                    <a:pt x="12153" y="406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2646276" y="4239234"/>
              <a:ext cx="216258" cy="312485"/>
            </a:xfrm>
            <a:custGeom>
              <a:avLst/>
              <a:gdLst/>
              <a:ahLst/>
              <a:cxnLst/>
              <a:rect l="l" t="t" r="r" b="b"/>
              <a:pathLst>
                <a:path w="10947" h="15818" extrusionOk="0">
                  <a:moveTo>
                    <a:pt x="5473" y="0"/>
                  </a:moveTo>
                  <a:cubicBezTo>
                    <a:pt x="3691" y="0"/>
                    <a:pt x="1907" y="371"/>
                    <a:pt x="241" y="1113"/>
                  </a:cubicBezTo>
                  <a:cubicBezTo>
                    <a:pt x="95" y="1179"/>
                    <a:pt x="0" y="1326"/>
                    <a:pt x="0" y="1488"/>
                  </a:cubicBezTo>
                  <a:lnTo>
                    <a:pt x="0" y="15197"/>
                  </a:lnTo>
                  <a:cubicBezTo>
                    <a:pt x="0" y="15431"/>
                    <a:pt x="192" y="15599"/>
                    <a:pt x="408" y="15599"/>
                  </a:cubicBezTo>
                  <a:cubicBezTo>
                    <a:pt x="462" y="15599"/>
                    <a:pt x="516" y="15589"/>
                    <a:pt x="570" y="15567"/>
                  </a:cubicBezTo>
                  <a:cubicBezTo>
                    <a:pt x="2143" y="14918"/>
                    <a:pt x="3809" y="14594"/>
                    <a:pt x="5474" y="14594"/>
                  </a:cubicBezTo>
                  <a:cubicBezTo>
                    <a:pt x="7346" y="14594"/>
                    <a:pt x="9215" y="15003"/>
                    <a:pt x="10946" y="15818"/>
                  </a:cubicBezTo>
                  <a:lnTo>
                    <a:pt x="10946" y="1223"/>
                  </a:lnTo>
                  <a:cubicBezTo>
                    <a:pt x="9214" y="408"/>
                    <a:pt x="7344" y="0"/>
                    <a:pt x="5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2862514" y="4239234"/>
              <a:ext cx="216278" cy="312485"/>
            </a:xfrm>
            <a:custGeom>
              <a:avLst/>
              <a:gdLst/>
              <a:ahLst/>
              <a:cxnLst/>
              <a:rect l="l" t="t" r="r" b="b"/>
              <a:pathLst>
                <a:path w="10948" h="15818" extrusionOk="0">
                  <a:moveTo>
                    <a:pt x="5474" y="0"/>
                  </a:moveTo>
                  <a:cubicBezTo>
                    <a:pt x="3603" y="0"/>
                    <a:pt x="1732" y="408"/>
                    <a:pt x="0" y="1223"/>
                  </a:cubicBezTo>
                  <a:lnTo>
                    <a:pt x="0" y="15818"/>
                  </a:lnTo>
                  <a:cubicBezTo>
                    <a:pt x="1731" y="15003"/>
                    <a:pt x="3601" y="14594"/>
                    <a:pt x="5473" y="14594"/>
                  </a:cubicBezTo>
                  <a:cubicBezTo>
                    <a:pt x="7138" y="14594"/>
                    <a:pt x="8805" y="14918"/>
                    <a:pt x="10377" y="15567"/>
                  </a:cubicBezTo>
                  <a:cubicBezTo>
                    <a:pt x="10431" y="15589"/>
                    <a:pt x="10486" y="15599"/>
                    <a:pt x="10539" y="15599"/>
                  </a:cubicBezTo>
                  <a:cubicBezTo>
                    <a:pt x="10755" y="15599"/>
                    <a:pt x="10946" y="15430"/>
                    <a:pt x="10946" y="15195"/>
                  </a:cubicBezTo>
                  <a:lnTo>
                    <a:pt x="10946" y="1488"/>
                  </a:lnTo>
                  <a:cubicBezTo>
                    <a:pt x="10948" y="1326"/>
                    <a:pt x="10853" y="1179"/>
                    <a:pt x="10705" y="1113"/>
                  </a:cubicBezTo>
                  <a:cubicBezTo>
                    <a:pt x="9040" y="371"/>
                    <a:pt x="7256" y="0"/>
                    <a:pt x="5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2885983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6"/>
                  </a:cubicBezTo>
                  <a:cubicBezTo>
                    <a:pt x="60" y="982"/>
                    <a:pt x="231" y="1128"/>
                    <a:pt x="429" y="1128"/>
                  </a:cubicBezTo>
                  <a:cubicBezTo>
                    <a:pt x="431" y="1128"/>
                    <a:pt x="433" y="1128"/>
                    <a:pt x="435" y="1128"/>
                  </a:cubicBezTo>
                  <a:lnTo>
                    <a:pt x="435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7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2942285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1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6" y="1402"/>
                  </a:cubicBezTo>
                  <a:cubicBezTo>
                    <a:pt x="5287" y="1402"/>
                    <a:pt x="5288" y="1402"/>
                    <a:pt x="5289" y="1402"/>
                  </a:cubicBezTo>
                  <a:cubicBezTo>
                    <a:pt x="5489" y="1402"/>
                    <a:pt x="5660" y="1256"/>
                    <a:pt x="5690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2885588" y="4439530"/>
              <a:ext cx="169597" cy="27756"/>
            </a:xfrm>
            <a:custGeom>
              <a:avLst/>
              <a:gdLst/>
              <a:ahLst/>
              <a:cxnLst/>
              <a:rect l="l" t="t" r="r" b="b"/>
              <a:pathLst>
                <a:path w="8585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3" y="612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6" y="811"/>
                  </a:cubicBezTo>
                  <a:cubicBezTo>
                    <a:pt x="5564" y="811"/>
                    <a:pt x="6822" y="1003"/>
                    <a:pt x="8035" y="1387"/>
                  </a:cubicBezTo>
                  <a:cubicBezTo>
                    <a:pt x="8075" y="1398"/>
                    <a:pt x="8116" y="1405"/>
                    <a:pt x="8156" y="1405"/>
                  </a:cubicBezTo>
                  <a:lnTo>
                    <a:pt x="8156" y="1403"/>
                  </a:lnTo>
                  <a:cubicBezTo>
                    <a:pt x="8356" y="1402"/>
                    <a:pt x="8524" y="1257"/>
                    <a:pt x="8555" y="1060"/>
                  </a:cubicBezTo>
                  <a:cubicBezTo>
                    <a:pt x="8584" y="863"/>
                    <a:pt x="8468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2885983" y="4407666"/>
              <a:ext cx="104879" cy="27677"/>
            </a:xfrm>
            <a:custGeom>
              <a:avLst/>
              <a:gdLst/>
              <a:ahLst/>
              <a:cxnLst/>
              <a:rect l="l" t="t" r="r" b="b"/>
              <a:pathLst>
                <a:path w="5309" h="1401" extrusionOk="0">
                  <a:moveTo>
                    <a:pt x="4280" y="0"/>
                  </a:moveTo>
                  <a:cubicBezTo>
                    <a:pt x="2935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8"/>
                  </a:cubicBezTo>
                  <a:cubicBezTo>
                    <a:pt x="60" y="1255"/>
                    <a:pt x="231" y="1400"/>
                    <a:pt x="429" y="1400"/>
                  </a:cubicBezTo>
                  <a:cubicBezTo>
                    <a:pt x="431" y="1400"/>
                    <a:pt x="433" y="1400"/>
                    <a:pt x="435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09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3006034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6" y="767"/>
                    <a:pt x="367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59" y="1207"/>
                  </a:cubicBezTo>
                  <a:cubicBezTo>
                    <a:pt x="2060" y="1207"/>
                    <a:pt x="2061" y="1207"/>
                    <a:pt x="2062" y="1207"/>
                  </a:cubicBezTo>
                  <a:cubicBezTo>
                    <a:pt x="2262" y="1207"/>
                    <a:pt x="2433" y="1062"/>
                    <a:pt x="2463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2885588" y="4375445"/>
              <a:ext cx="169735" cy="27776"/>
            </a:xfrm>
            <a:custGeom>
              <a:avLst/>
              <a:gdLst/>
              <a:ahLst/>
              <a:cxnLst/>
              <a:rect l="l" t="t" r="r" b="b"/>
              <a:pathLst>
                <a:path w="8592" h="1406" extrusionOk="0">
                  <a:moveTo>
                    <a:pt x="4306" y="1"/>
                  </a:moveTo>
                  <a:cubicBezTo>
                    <a:pt x="2966" y="1"/>
                    <a:pt x="1626" y="205"/>
                    <a:pt x="333" y="613"/>
                  </a:cubicBezTo>
                  <a:cubicBezTo>
                    <a:pt x="119" y="679"/>
                    <a:pt x="1" y="907"/>
                    <a:pt x="67" y="1121"/>
                  </a:cubicBezTo>
                  <a:cubicBezTo>
                    <a:pt x="122" y="1295"/>
                    <a:pt x="282" y="1406"/>
                    <a:pt x="455" y="1406"/>
                  </a:cubicBezTo>
                  <a:cubicBezTo>
                    <a:pt x="495" y="1406"/>
                    <a:pt x="536" y="1400"/>
                    <a:pt x="576" y="1387"/>
                  </a:cubicBezTo>
                  <a:cubicBezTo>
                    <a:pt x="1790" y="1004"/>
                    <a:pt x="3048" y="812"/>
                    <a:pt x="4306" y="812"/>
                  </a:cubicBezTo>
                  <a:cubicBezTo>
                    <a:pt x="5564" y="812"/>
                    <a:pt x="6822" y="1004"/>
                    <a:pt x="8035" y="1387"/>
                  </a:cubicBezTo>
                  <a:cubicBezTo>
                    <a:pt x="8075" y="1399"/>
                    <a:pt x="8116" y="1406"/>
                    <a:pt x="8156" y="1406"/>
                  </a:cubicBezTo>
                  <a:lnTo>
                    <a:pt x="8156" y="1404"/>
                  </a:lnTo>
                  <a:cubicBezTo>
                    <a:pt x="8157" y="1404"/>
                    <a:pt x="8158" y="1404"/>
                    <a:pt x="8159" y="1404"/>
                  </a:cubicBezTo>
                  <a:cubicBezTo>
                    <a:pt x="8359" y="1404"/>
                    <a:pt x="8530" y="1260"/>
                    <a:pt x="8560" y="1061"/>
                  </a:cubicBezTo>
                  <a:cubicBezTo>
                    <a:pt x="8591" y="862"/>
                    <a:pt x="8470" y="671"/>
                    <a:pt x="8279" y="613"/>
                  </a:cubicBezTo>
                  <a:cubicBezTo>
                    <a:pt x="6986" y="205"/>
                    <a:pt x="5646" y="1"/>
                    <a:pt x="4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2885983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2" y="1322"/>
                  </a:cubicBezTo>
                  <a:cubicBezTo>
                    <a:pt x="433" y="1322"/>
                    <a:pt x="434" y="1322"/>
                    <a:pt x="435" y="1322"/>
                  </a:cubicBezTo>
                  <a:lnTo>
                    <a:pt x="435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2966564" y="4343521"/>
              <a:ext cx="88641" cy="27657"/>
            </a:xfrm>
            <a:custGeom>
              <a:avLst/>
              <a:gdLst/>
              <a:ahLst/>
              <a:cxnLst/>
              <a:rect l="l" t="t" r="r" b="b"/>
              <a:pathLst>
                <a:path w="4487" h="1400" extrusionOk="0">
                  <a:moveTo>
                    <a:pt x="394" y="0"/>
                  </a:moveTo>
                  <a:cubicBezTo>
                    <a:pt x="191" y="0"/>
                    <a:pt x="8" y="183"/>
                    <a:pt x="5" y="399"/>
                  </a:cubicBezTo>
                  <a:cubicBezTo>
                    <a:pt x="1" y="623"/>
                    <a:pt x="179" y="807"/>
                    <a:pt x="405" y="810"/>
                  </a:cubicBezTo>
                  <a:cubicBezTo>
                    <a:pt x="1603" y="830"/>
                    <a:pt x="2792" y="1021"/>
                    <a:pt x="3936" y="1382"/>
                  </a:cubicBezTo>
                  <a:cubicBezTo>
                    <a:pt x="3976" y="1393"/>
                    <a:pt x="4017" y="1400"/>
                    <a:pt x="4057" y="1400"/>
                  </a:cubicBezTo>
                  <a:lnTo>
                    <a:pt x="4059" y="1400"/>
                  </a:lnTo>
                  <a:cubicBezTo>
                    <a:pt x="4257" y="1399"/>
                    <a:pt x="4426" y="1252"/>
                    <a:pt x="4457" y="1055"/>
                  </a:cubicBezTo>
                  <a:cubicBezTo>
                    <a:pt x="4487" y="858"/>
                    <a:pt x="4370" y="668"/>
                    <a:pt x="4180" y="607"/>
                  </a:cubicBezTo>
                  <a:cubicBezTo>
                    <a:pt x="2961" y="225"/>
                    <a:pt x="1694" y="20"/>
                    <a:pt x="416" y="1"/>
                  </a:cubicBezTo>
                  <a:cubicBezTo>
                    <a:pt x="408" y="0"/>
                    <a:pt x="401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2885983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60"/>
                  </a:cubicBezTo>
                  <a:cubicBezTo>
                    <a:pt x="60" y="1256"/>
                    <a:pt x="231" y="1402"/>
                    <a:pt x="429" y="1402"/>
                  </a:cubicBezTo>
                  <a:cubicBezTo>
                    <a:pt x="431" y="1402"/>
                    <a:pt x="433" y="1402"/>
                    <a:pt x="435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3021878" y="4318748"/>
              <a:ext cx="33445" cy="20486"/>
            </a:xfrm>
            <a:custGeom>
              <a:avLst/>
              <a:gdLst/>
              <a:ahLst/>
              <a:cxnLst/>
              <a:rect l="l" t="t" r="r" b="b"/>
              <a:pathLst>
                <a:path w="1693" h="1037" extrusionOk="0">
                  <a:moveTo>
                    <a:pt x="447" y="0"/>
                  </a:moveTo>
                  <a:cubicBezTo>
                    <a:pt x="264" y="0"/>
                    <a:pt x="98" y="124"/>
                    <a:pt x="54" y="309"/>
                  </a:cubicBezTo>
                  <a:cubicBezTo>
                    <a:pt x="0" y="527"/>
                    <a:pt x="134" y="747"/>
                    <a:pt x="351" y="800"/>
                  </a:cubicBezTo>
                  <a:cubicBezTo>
                    <a:pt x="616" y="863"/>
                    <a:pt x="879" y="938"/>
                    <a:pt x="1136" y="1018"/>
                  </a:cubicBezTo>
                  <a:cubicBezTo>
                    <a:pt x="1176" y="1031"/>
                    <a:pt x="1217" y="1037"/>
                    <a:pt x="1257" y="1037"/>
                  </a:cubicBezTo>
                  <a:cubicBezTo>
                    <a:pt x="1258" y="1037"/>
                    <a:pt x="1259" y="1037"/>
                    <a:pt x="1260" y="1037"/>
                  </a:cubicBezTo>
                  <a:cubicBezTo>
                    <a:pt x="1460" y="1037"/>
                    <a:pt x="1631" y="891"/>
                    <a:pt x="1661" y="693"/>
                  </a:cubicBezTo>
                  <a:cubicBezTo>
                    <a:pt x="1692" y="495"/>
                    <a:pt x="1571" y="303"/>
                    <a:pt x="1380" y="245"/>
                  </a:cubicBezTo>
                  <a:cubicBezTo>
                    <a:pt x="1105" y="158"/>
                    <a:pt x="825" y="81"/>
                    <a:pt x="544" y="12"/>
                  </a:cubicBezTo>
                  <a:cubicBezTo>
                    <a:pt x="511" y="4"/>
                    <a:pt x="479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2886042" y="4286627"/>
              <a:ext cx="33346" cy="20486"/>
            </a:xfrm>
            <a:custGeom>
              <a:avLst/>
              <a:gdLst/>
              <a:ahLst/>
              <a:cxnLst/>
              <a:rect l="l" t="t" r="r" b="b"/>
              <a:pathLst>
                <a:path w="1688" h="1037" extrusionOk="0">
                  <a:moveTo>
                    <a:pt x="1243" y="0"/>
                  </a:moveTo>
                  <a:cubicBezTo>
                    <a:pt x="1211" y="0"/>
                    <a:pt x="1178" y="4"/>
                    <a:pt x="1146" y="12"/>
                  </a:cubicBezTo>
                  <a:cubicBezTo>
                    <a:pt x="870" y="80"/>
                    <a:pt x="588" y="157"/>
                    <a:pt x="310" y="244"/>
                  </a:cubicBezTo>
                  <a:cubicBezTo>
                    <a:pt x="118" y="303"/>
                    <a:pt x="0" y="495"/>
                    <a:pt x="31" y="693"/>
                  </a:cubicBezTo>
                  <a:cubicBezTo>
                    <a:pt x="61" y="890"/>
                    <a:pt x="231" y="1037"/>
                    <a:pt x="432" y="1037"/>
                  </a:cubicBezTo>
                  <a:cubicBezTo>
                    <a:pt x="473" y="1037"/>
                    <a:pt x="514" y="1030"/>
                    <a:pt x="552" y="1018"/>
                  </a:cubicBezTo>
                  <a:cubicBezTo>
                    <a:pt x="815" y="935"/>
                    <a:pt x="1078" y="862"/>
                    <a:pt x="1337" y="800"/>
                  </a:cubicBezTo>
                  <a:cubicBezTo>
                    <a:pt x="1555" y="747"/>
                    <a:pt x="1688" y="527"/>
                    <a:pt x="1636" y="310"/>
                  </a:cubicBezTo>
                  <a:cubicBezTo>
                    <a:pt x="1590" y="125"/>
                    <a:pt x="1425" y="0"/>
                    <a:pt x="1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2934165" y="4279377"/>
              <a:ext cx="121098" cy="27736"/>
            </a:xfrm>
            <a:custGeom>
              <a:avLst/>
              <a:gdLst/>
              <a:ahLst/>
              <a:cxnLst/>
              <a:rect l="l" t="t" r="r" b="b"/>
              <a:pathLst>
                <a:path w="6130" h="1404" extrusionOk="0">
                  <a:moveTo>
                    <a:pt x="1858" y="1"/>
                  </a:moveTo>
                  <a:cubicBezTo>
                    <a:pt x="1366" y="1"/>
                    <a:pt x="874" y="28"/>
                    <a:pt x="384" y="83"/>
                  </a:cubicBezTo>
                  <a:cubicBezTo>
                    <a:pt x="160" y="107"/>
                    <a:pt x="1" y="309"/>
                    <a:pt x="25" y="531"/>
                  </a:cubicBezTo>
                  <a:cubicBezTo>
                    <a:pt x="48" y="738"/>
                    <a:pt x="223" y="891"/>
                    <a:pt x="426" y="891"/>
                  </a:cubicBezTo>
                  <a:cubicBezTo>
                    <a:pt x="441" y="891"/>
                    <a:pt x="457" y="890"/>
                    <a:pt x="472" y="889"/>
                  </a:cubicBezTo>
                  <a:cubicBezTo>
                    <a:pt x="932" y="837"/>
                    <a:pt x="1393" y="811"/>
                    <a:pt x="1853" y="811"/>
                  </a:cubicBezTo>
                  <a:cubicBezTo>
                    <a:pt x="3113" y="811"/>
                    <a:pt x="4369" y="1004"/>
                    <a:pt x="5576" y="1385"/>
                  </a:cubicBezTo>
                  <a:cubicBezTo>
                    <a:pt x="5616" y="1397"/>
                    <a:pt x="5657" y="1404"/>
                    <a:pt x="5697" y="1404"/>
                  </a:cubicBezTo>
                  <a:lnTo>
                    <a:pt x="5699" y="1404"/>
                  </a:lnTo>
                  <a:cubicBezTo>
                    <a:pt x="5899" y="1404"/>
                    <a:pt x="6069" y="1257"/>
                    <a:pt x="6099" y="1060"/>
                  </a:cubicBezTo>
                  <a:cubicBezTo>
                    <a:pt x="6130" y="862"/>
                    <a:pt x="6011" y="672"/>
                    <a:pt x="5820" y="611"/>
                  </a:cubicBezTo>
                  <a:cubicBezTo>
                    <a:pt x="4535" y="205"/>
                    <a:pt x="3199" y="1"/>
                    <a:pt x="1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2669745" y="4477124"/>
              <a:ext cx="41367" cy="22323"/>
            </a:xfrm>
            <a:custGeom>
              <a:avLst/>
              <a:gdLst/>
              <a:ahLst/>
              <a:cxnLst/>
              <a:rect l="l" t="t" r="r" b="b"/>
              <a:pathLst>
                <a:path w="2094" h="1130" extrusionOk="0">
                  <a:moveTo>
                    <a:pt x="1650" y="0"/>
                  </a:moveTo>
                  <a:cubicBezTo>
                    <a:pt x="1623" y="0"/>
                    <a:pt x="1595" y="3"/>
                    <a:pt x="1567" y="9"/>
                  </a:cubicBezTo>
                  <a:cubicBezTo>
                    <a:pt x="1145" y="97"/>
                    <a:pt x="722" y="207"/>
                    <a:pt x="313" y="337"/>
                  </a:cubicBezTo>
                  <a:cubicBezTo>
                    <a:pt x="120" y="396"/>
                    <a:pt x="0" y="586"/>
                    <a:pt x="31" y="784"/>
                  </a:cubicBezTo>
                  <a:cubicBezTo>
                    <a:pt x="61" y="982"/>
                    <a:pt x="231" y="1128"/>
                    <a:pt x="428" y="1128"/>
                  </a:cubicBezTo>
                  <a:cubicBezTo>
                    <a:pt x="430" y="1128"/>
                    <a:pt x="432" y="1128"/>
                    <a:pt x="434" y="1128"/>
                  </a:cubicBezTo>
                  <a:lnTo>
                    <a:pt x="434" y="1129"/>
                  </a:lnTo>
                  <a:cubicBezTo>
                    <a:pt x="476" y="1129"/>
                    <a:pt x="517" y="1122"/>
                    <a:pt x="556" y="1111"/>
                  </a:cubicBezTo>
                  <a:cubicBezTo>
                    <a:pt x="941" y="990"/>
                    <a:pt x="1338" y="886"/>
                    <a:pt x="1734" y="803"/>
                  </a:cubicBezTo>
                  <a:cubicBezTo>
                    <a:pt x="1953" y="756"/>
                    <a:pt x="2093" y="542"/>
                    <a:pt x="2047" y="323"/>
                  </a:cubicBezTo>
                  <a:cubicBezTo>
                    <a:pt x="2008" y="131"/>
                    <a:pt x="1838" y="0"/>
                    <a:pt x="1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2726046" y="4471711"/>
              <a:ext cx="113038" cy="27697"/>
            </a:xfrm>
            <a:custGeom>
              <a:avLst/>
              <a:gdLst/>
              <a:ahLst/>
              <a:cxnLst/>
              <a:rect l="l" t="t" r="r" b="b"/>
              <a:pathLst>
                <a:path w="5722" h="1402" extrusionOk="0">
                  <a:moveTo>
                    <a:pt x="1441" y="0"/>
                  </a:moveTo>
                  <a:cubicBezTo>
                    <a:pt x="1091" y="0"/>
                    <a:pt x="741" y="14"/>
                    <a:pt x="391" y="42"/>
                  </a:cubicBezTo>
                  <a:cubicBezTo>
                    <a:pt x="167" y="59"/>
                    <a:pt x="1" y="254"/>
                    <a:pt x="18" y="478"/>
                  </a:cubicBezTo>
                  <a:cubicBezTo>
                    <a:pt x="35" y="690"/>
                    <a:pt x="212" y="851"/>
                    <a:pt x="421" y="851"/>
                  </a:cubicBezTo>
                  <a:cubicBezTo>
                    <a:pt x="432" y="851"/>
                    <a:pt x="443" y="851"/>
                    <a:pt x="454" y="850"/>
                  </a:cubicBezTo>
                  <a:cubicBezTo>
                    <a:pt x="783" y="824"/>
                    <a:pt x="1113" y="811"/>
                    <a:pt x="1442" y="811"/>
                  </a:cubicBezTo>
                  <a:cubicBezTo>
                    <a:pt x="2703" y="811"/>
                    <a:pt x="3959" y="1003"/>
                    <a:pt x="5165" y="1383"/>
                  </a:cubicBezTo>
                  <a:cubicBezTo>
                    <a:pt x="5205" y="1396"/>
                    <a:pt x="5246" y="1402"/>
                    <a:pt x="5288" y="1402"/>
                  </a:cubicBezTo>
                  <a:cubicBezTo>
                    <a:pt x="5289" y="1402"/>
                    <a:pt x="5290" y="1402"/>
                    <a:pt x="5291" y="1402"/>
                  </a:cubicBezTo>
                  <a:cubicBezTo>
                    <a:pt x="5489" y="1402"/>
                    <a:pt x="5660" y="1256"/>
                    <a:pt x="5691" y="1058"/>
                  </a:cubicBezTo>
                  <a:cubicBezTo>
                    <a:pt x="5721" y="860"/>
                    <a:pt x="5600" y="668"/>
                    <a:pt x="5409" y="611"/>
                  </a:cubicBezTo>
                  <a:cubicBezTo>
                    <a:pt x="4122" y="205"/>
                    <a:pt x="2785" y="0"/>
                    <a:pt x="1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2669330" y="4439530"/>
              <a:ext cx="169616" cy="27756"/>
            </a:xfrm>
            <a:custGeom>
              <a:avLst/>
              <a:gdLst/>
              <a:ahLst/>
              <a:cxnLst/>
              <a:rect l="l" t="t" r="r" b="b"/>
              <a:pathLst>
                <a:path w="8586" h="1405" extrusionOk="0">
                  <a:moveTo>
                    <a:pt x="4306" y="0"/>
                  </a:moveTo>
                  <a:cubicBezTo>
                    <a:pt x="2966" y="0"/>
                    <a:pt x="1626" y="204"/>
                    <a:pt x="334" y="612"/>
                  </a:cubicBezTo>
                  <a:cubicBezTo>
                    <a:pt x="120" y="679"/>
                    <a:pt x="0" y="907"/>
                    <a:pt x="68" y="1121"/>
                  </a:cubicBezTo>
                  <a:cubicBezTo>
                    <a:pt x="123" y="1294"/>
                    <a:pt x="282" y="1405"/>
                    <a:pt x="455" y="1405"/>
                  </a:cubicBezTo>
                  <a:cubicBezTo>
                    <a:pt x="495" y="1405"/>
                    <a:pt x="536" y="1399"/>
                    <a:pt x="576" y="1387"/>
                  </a:cubicBezTo>
                  <a:cubicBezTo>
                    <a:pt x="1790" y="1003"/>
                    <a:pt x="3048" y="811"/>
                    <a:pt x="4307" y="811"/>
                  </a:cubicBezTo>
                  <a:cubicBezTo>
                    <a:pt x="5565" y="811"/>
                    <a:pt x="6823" y="1003"/>
                    <a:pt x="8036" y="1387"/>
                  </a:cubicBezTo>
                  <a:cubicBezTo>
                    <a:pt x="8076" y="1399"/>
                    <a:pt x="8117" y="1405"/>
                    <a:pt x="8159" y="1405"/>
                  </a:cubicBezTo>
                  <a:lnTo>
                    <a:pt x="8158" y="1403"/>
                  </a:lnTo>
                  <a:cubicBezTo>
                    <a:pt x="8356" y="1402"/>
                    <a:pt x="8525" y="1256"/>
                    <a:pt x="8554" y="1060"/>
                  </a:cubicBezTo>
                  <a:cubicBezTo>
                    <a:pt x="8585" y="863"/>
                    <a:pt x="8469" y="673"/>
                    <a:pt x="8279" y="612"/>
                  </a:cubicBezTo>
                  <a:cubicBezTo>
                    <a:pt x="6986" y="204"/>
                    <a:pt x="5646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2669745" y="4407666"/>
              <a:ext cx="104899" cy="27677"/>
            </a:xfrm>
            <a:custGeom>
              <a:avLst/>
              <a:gdLst/>
              <a:ahLst/>
              <a:cxnLst/>
              <a:rect l="l" t="t" r="r" b="b"/>
              <a:pathLst>
                <a:path w="5310" h="1401" extrusionOk="0">
                  <a:moveTo>
                    <a:pt x="4281" y="0"/>
                  </a:moveTo>
                  <a:cubicBezTo>
                    <a:pt x="2936" y="0"/>
                    <a:pt x="1598" y="205"/>
                    <a:pt x="313" y="609"/>
                  </a:cubicBezTo>
                  <a:cubicBezTo>
                    <a:pt x="120" y="668"/>
                    <a:pt x="0" y="859"/>
                    <a:pt x="31" y="1057"/>
                  </a:cubicBezTo>
                  <a:cubicBezTo>
                    <a:pt x="61" y="1255"/>
                    <a:pt x="231" y="1400"/>
                    <a:pt x="428" y="1400"/>
                  </a:cubicBezTo>
                  <a:cubicBezTo>
                    <a:pt x="430" y="1400"/>
                    <a:pt x="432" y="1400"/>
                    <a:pt x="434" y="1400"/>
                  </a:cubicBezTo>
                  <a:cubicBezTo>
                    <a:pt x="476" y="1400"/>
                    <a:pt x="517" y="1395"/>
                    <a:pt x="556" y="1382"/>
                  </a:cubicBezTo>
                  <a:cubicBezTo>
                    <a:pt x="1761" y="1003"/>
                    <a:pt x="3017" y="810"/>
                    <a:pt x="4278" y="810"/>
                  </a:cubicBezTo>
                  <a:cubicBezTo>
                    <a:pt x="4477" y="810"/>
                    <a:pt x="4676" y="815"/>
                    <a:pt x="4875" y="825"/>
                  </a:cubicBezTo>
                  <a:cubicBezTo>
                    <a:pt x="4881" y="825"/>
                    <a:pt x="4887" y="825"/>
                    <a:pt x="4893" y="825"/>
                  </a:cubicBezTo>
                  <a:cubicBezTo>
                    <a:pt x="5108" y="825"/>
                    <a:pt x="5288" y="657"/>
                    <a:pt x="5299" y="439"/>
                  </a:cubicBezTo>
                  <a:cubicBezTo>
                    <a:pt x="5310" y="215"/>
                    <a:pt x="5137" y="25"/>
                    <a:pt x="4913" y="15"/>
                  </a:cubicBezTo>
                  <a:cubicBezTo>
                    <a:pt x="4702" y="5"/>
                    <a:pt x="4491" y="0"/>
                    <a:pt x="4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2789796" y="4411478"/>
              <a:ext cx="49289" cy="23864"/>
            </a:xfrm>
            <a:custGeom>
              <a:avLst/>
              <a:gdLst/>
              <a:ahLst/>
              <a:cxnLst/>
              <a:rect l="l" t="t" r="r" b="b"/>
              <a:pathLst>
                <a:path w="2495" h="1208" extrusionOk="0">
                  <a:moveTo>
                    <a:pt x="438" y="1"/>
                  </a:moveTo>
                  <a:cubicBezTo>
                    <a:pt x="245" y="1"/>
                    <a:pt x="73" y="139"/>
                    <a:pt x="38" y="336"/>
                  </a:cubicBezTo>
                  <a:cubicBezTo>
                    <a:pt x="0" y="557"/>
                    <a:pt x="147" y="767"/>
                    <a:pt x="368" y="806"/>
                  </a:cubicBezTo>
                  <a:cubicBezTo>
                    <a:pt x="900" y="899"/>
                    <a:pt x="1423" y="1027"/>
                    <a:pt x="1938" y="1189"/>
                  </a:cubicBezTo>
                  <a:cubicBezTo>
                    <a:pt x="1978" y="1202"/>
                    <a:pt x="2019" y="1207"/>
                    <a:pt x="2061" y="1207"/>
                  </a:cubicBezTo>
                  <a:cubicBezTo>
                    <a:pt x="2062" y="1207"/>
                    <a:pt x="2063" y="1207"/>
                    <a:pt x="2064" y="1207"/>
                  </a:cubicBezTo>
                  <a:cubicBezTo>
                    <a:pt x="2262" y="1207"/>
                    <a:pt x="2433" y="1062"/>
                    <a:pt x="2464" y="864"/>
                  </a:cubicBezTo>
                  <a:cubicBezTo>
                    <a:pt x="2494" y="666"/>
                    <a:pt x="2373" y="474"/>
                    <a:pt x="2182" y="416"/>
                  </a:cubicBezTo>
                  <a:cubicBezTo>
                    <a:pt x="1633" y="243"/>
                    <a:pt x="1074" y="107"/>
                    <a:pt x="508" y="7"/>
                  </a:cubicBezTo>
                  <a:cubicBezTo>
                    <a:pt x="485" y="3"/>
                    <a:pt x="461" y="1"/>
                    <a:pt x="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2669745" y="4375524"/>
              <a:ext cx="153575" cy="27697"/>
            </a:xfrm>
            <a:custGeom>
              <a:avLst/>
              <a:gdLst/>
              <a:ahLst/>
              <a:cxnLst/>
              <a:rect l="l" t="t" r="r" b="b"/>
              <a:pathLst>
                <a:path w="7774" h="1402" extrusionOk="0">
                  <a:moveTo>
                    <a:pt x="4288" y="1"/>
                  </a:moveTo>
                  <a:cubicBezTo>
                    <a:pt x="2946" y="1"/>
                    <a:pt x="1605" y="205"/>
                    <a:pt x="313" y="611"/>
                  </a:cubicBezTo>
                  <a:cubicBezTo>
                    <a:pt x="120" y="668"/>
                    <a:pt x="0" y="860"/>
                    <a:pt x="31" y="1058"/>
                  </a:cubicBezTo>
                  <a:cubicBezTo>
                    <a:pt x="61" y="1256"/>
                    <a:pt x="232" y="1402"/>
                    <a:pt x="431" y="1402"/>
                  </a:cubicBezTo>
                  <a:cubicBezTo>
                    <a:pt x="432" y="1402"/>
                    <a:pt x="433" y="1402"/>
                    <a:pt x="434" y="1402"/>
                  </a:cubicBezTo>
                  <a:cubicBezTo>
                    <a:pt x="475" y="1402"/>
                    <a:pt x="515" y="1396"/>
                    <a:pt x="555" y="1383"/>
                  </a:cubicBezTo>
                  <a:cubicBezTo>
                    <a:pt x="1767" y="1002"/>
                    <a:pt x="3025" y="811"/>
                    <a:pt x="4285" y="811"/>
                  </a:cubicBezTo>
                  <a:cubicBezTo>
                    <a:pt x="5273" y="811"/>
                    <a:pt x="6262" y="929"/>
                    <a:pt x="7230" y="1165"/>
                  </a:cubicBezTo>
                  <a:cubicBezTo>
                    <a:pt x="7262" y="1173"/>
                    <a:pt x="7294" y="1176"/>
                    <a:pt x="7326" y="1176"/>
                  </a:cubicBezTo>
                  <a:cubicBezTo>
                    <a:pt x="7509" y="1176"/>
                    <a:pt x="7674" y="1053"/>
                    <a:pt x="7720" y="867"/>
                  </a:cubicBezTo>
                  <a:cubicBezTo>
                    <a:pt x="7773" y="649"/>
                    <a:pt x="7640" y="430"/>
                    <a:pt x="7421" y="377"/>
                  </a:cubicBezTo>
                  <a:cubicBezTo>
                    <a:pt x="6391" y="126"/>
                    <a:pt x="5339" y="1"/>
                    <a:pt x="4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2669745" y="4345062"/>
              <a:ext cx="65093" cy="26156"/>
            </a:xfrm>
            <a:custGeom>
              <a:avLst/>
              <a:gdLst/>
              <a:ahLst/>
              <a:cxnLst/>
              <a:rect l="l" t="t" r="r" b="b"/>
              <a:pathLst>
                <a:path w="3295" h="1324" extrusionOk="0">
                  <a:moveTo>
                    <a:pt x="2869" y="0"/>
                  </a:moveTo>
                  <a:cubicBezTo>
                    <a:pt x="2854" y="0"/>
                    <a:pt x="2838" y="1"/>
                    <a:pt x="2823" y="3"/>
                  </a:cubicBezTo>
                  <a:cubicBezTo>
                    <a:pt x="1971" y="97"/>
                    <a:pt x="1131" y="273"/>
                    <a:pt x="313" y="531"/>
                  </a:cubicBezTo>
                  <a:cubicBezTo>
                    <a:pt x="120" y="589"/>
                    <a:pt x="0" y="780"/>
                    <a:pt x="31" y="979"/>
                  </a:cubicBezTo>
                  <a:cubicBezTo>
                    <a:pt x="61" y="1176"/>
                    <a:pt x="232" y="1322"/>
                    <a:pt x="431" y="1322"/>
                  </a:cubicBezTo>
                  <a:cubicBezTo>
                    <a:pt x="432" y="1322"/>
                    <a:pt x="433" y="1322"/>
                    <a:pt x="434" y="1322"/>
                  </a:cubicBezTo>
                  <a:lnTo>
                    <a:pt x="434" y="1323"/>
                  </a:lnTo>
                  <a:cubicBezTo>
                    <a:pt x="476" y="1323"/>
                    <a:pt x="517" y="1316"/>
                    <a:pt x="556" y="1304"/>
                  </a:cubicBezTo>
                  <a:cubicBezTo>
                    <a:pt x="1323" y="1063"/>
                    <a:pt x="2113" y="897"/>
                    <a:pt x="2913" y="808"/>
                  </a:cubicBezTo>
                  <a:cubicBezTo>
                    <a:pt x="3135" y="783"/>
                    <a:pt x="3294" y="583"/>
                    <a:pt x="3270" y="361"/>
                  </a:cubicBezTo>
                  <a:cubicBezTo>
                    <a:pt x="3247" y="154"/>
                    <a:pt x="3072" y="0"/>
                    <a:pt x="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2750325" y="4343482"/>
              <a:ext cx="72738" cy="23252"/>
            </a:xfrm>
            <a:custGeom>
              <a:avLst/>
              <a:gdLst/>
              <a:ahLst/>
              <a:cxnLst/>
              <a:rect l="l" t="t" r="r" b="b"/>
              <a:pathLst>
                <a:path w="3682" h="1177" extrusionOk="0">
                  <a:moveTo>
                    <a:pt x="394" y="1"/>
                  </a:moveTo>
                  <a:cubicBezTo>
                    <a:pt x="173" y="1"/>
                    <a:pt x="8" y="184"/>
                    <a:pt x="5" y="401"/>
                  </a:cubicBezTo>
                  <a:cubicBezTo>
                    <a:pt x="1" y="625"/>
                    <a:pt x="179" y="809"/>
                    <a:pt x="403" y="812"/>
                  </a:cubicBezTo>
                  <a:cubicBezTo>
                    <a:pt x="1329" y="828"/>
                    <a:pt x="2252" y="946"/>
                    <a:pt x="3151" y="1164"/>
                  </a:cubicBezTo>
                  <a:cubicBezTo>
                    <a:pt x="3183" y="1173"/>
                    <a:pt x="3216" y="1177"/>
                    <a:pt x="3248" y="1177"/>
                  </a:cubicBezTo>
                  <a:cubicBezTo>
                    <a:pt x="3250" y="1177"/>
                    <a:pt x="3252" y="1177"/>
                    <a:pt x="3254" y="1177"/>
                  </a:cubicBezTo>
                  <a:cubicBezTo>
                    <a:pt x="3460" y="1177"/>
                    <a:pt x="3633" y="1024"/>
                    <a:pt x="3658" y="819"/>
                  </a:cubicBezTo>
                  <a:cubicBezTo>
                    <a:pt x="3682" y="614"/>
                    <a:pt x="3547" y="422"/>
                    <a:pt x="3344" y="377"/>
                  </a:cubicBezTo>
                  <a:cubicBezTo>
                    <a:pt x="2385" y="144"/>
                    <a:pt x="1403" y="18"/>
                    <a:pt x="416" y="1"/>
                  </a:cubicBezTo>
                  <a:cubicBezTo>
                    <a:pt x="409" y="1"/>
                    <a:pt x="40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2669745" y="4311538"/>
              <a:ext cx="121177" cy="27716"/>
            </a:xfrm>
            <a:custGeom>
              <a:avLst/>
              <a:gdLst/>
              <a:ahLst/>
              <a:cxnLst/>
              <a:rect l="l" t="t" r="r" b="b"/>
              <a:pathLst>
                <a:path w="6134" h="1403" extrusionOk="0">
                  <a:moveTo>
                    <a:pt x="4276" y="0"/>
                  </a:moveTo>
                  <a:cubicBezTo>
                    <a:pt x="2934" y="0"/>
                    <a:pt x="1597" y="205"/>
                    <a:pt x="313" y="610"/>
                  </a:cubicBezTo>
                  <a:cubicBezTo>
                    <a:pt x="120" y="670"/>
                    <a:pt x="0" y="860"/>
                    <a:pt x="31" y="1058"/>
                  </a:cubicBezTo>
                  <a:cubicBezTo>
                    <a:pt x="61" y="1256"/>
                    <a:pt x="231" y="1402"/>
                    <a:pt x="428" y="1402"/>
                  </a:cubicBezTo>
                  <a:cubicBezTo>
                    <a:pt x="430" y="1402"/>
                    <a:pt x="432" y="1402"/>
                    <a:pt x="434" y="1402"/>
                  </a:cubicBezTo>
                  <a:lnTo>
                    <a:pt x="435" y="1403"/>
                  </a:lnTo>
                  <a:cubicBezTo>
                    <a:pt x="476" y="1403"/>
                    <a:pt x="517" y="1396"/>
                    <a:pt x="556" y="1385"/>
                  </a:cubicBezTo>
                  <a:cubicBezTo>
                    <a:pt x="1764" y="1003"/>
                    <a:pt x="3019" y="810"/>
                    <a:pt x="4280" y="810"/>
                  </a:cubicBezTo>
                  <a:cubicBezTo>
                    <a:pt x="4740" y="810"/>
                    <a:pt x="5201" y="836"/>
                    <a:pt x="5660" y="888"/>
                  </a:cubicBezTo>
                  <a:cubicBezTo>
                    <a:pt x="5677" y="890"/>
                    <a:pt x="5694" y="891"/>
                    <a:pt x="5711" y="891"/>
                  </a:cubicBezTo>
                  <a:cubicBezTo>
                    <a:pt x="5914" y="891"/>
                    <a:pt x="6087" y="737"/>
                    <a:pt x="6108" y="530"/>
                  </a:cubicBezTo>
                  <a:cubicBezTo>
                    <a:pt x="6133" y="308"/>
                    <a:pt x="5973" y="107"/>
                    <a:pt x="5751" y="83"/>
                  </a:cubicBezTo>
                  <a:cubicBezTo>
                    <a:pt x="5260" y="27"/>
                    <a:pt x="4767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2669824" y="4286627"/>
              <a:ext cx="33327" cy="20486"/>
            </a:xfrm>
            <a:custGeom>
              <a:avLst/>
              <a:gdLst/>
              <a:ahLst/>
              <a:cxnLst/>
              <a:rect l="l" t="t" r="r" b="b"/>
              <a:pathLst>
                <a:path w="1687" h="1037" extrusionOk="0">
                  <a:moveTo>
                    <a:pt x="1242" y="0"/>
                  </a:moveTo>
                  <a:cubicBezTo>
                    <a:pt x="1210" y="0"/>
                    <a:pt x="1177" y="4"/>
                    <a:pt x="1145" y="12"/>
                  </a:cubicBezTo>
                  <a:cubicBezTo>
                    <a:pt x="869" y="80"/>
                    <a:pt x="587" y="157"/>
                    <a:pt x="309" y="244"/>
                  </a:cubicBezTo>
                  <a:cubicBezTo>
                    <a:pt x="119" y="305"/>
                    <a:pt x="0" y="495"/>
                    <a:pt x="30" y="692"/>
                  </a:cubicBezTo>
                  <a:cubicBezTo>
                    <a:pt x="61" y="890"/>
                    <a:pt x="230" y="1037"/>
                    <a:pt x="430" y="1037"/>
                  </a:cubicBezTo>
                  <a:cubicBezTo>
                    <a:pt x="472" y="1037"/>
                    <a:pt x="513" y="1030"/>
                    <a:pt x="552" y="1018"/>
                  </a:cubicBezTo>
                  <a:cubicBezTo>
                    <a:pt x="814" y="935"/>
                    <a:pt x="1077" y="862"/>
                    <a:pt x="1336" y="800"/>
                  </a:cubicBezTo>
                  <a:cubicBezTo>
                    <a:pt x="1555" y="747"/>
                    <a:pt x="1687" y="527"/>
                    <a:pt x="1635" y="310"/>
                  </a:cubicBezTo>
                  <a:cubicBezTo>
                    <a:pt x="1589" y="125"/>
                    <a:pt x="1424" y="0"/>
                    <a:pt x="1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2717927" y="4279396"/>
              <a:ext cx="105116" cy="23271"/>
            </a:xfrm>
            <a:custGeom>
              <a:avLst/>
              <a:gdLst/>
              <a:ahLst/>
              <a:cxnLst/>
              <a:rect l="l" t="t" r="r" b="b"/>
              <a:pathLst>
                <a:path w="5321" h="1178" extrusionOk="0">
                  <a:moveTo>
                    <a:pt x="1849" y="1"/>
                  </a:moveTo>
                  <a:cubicBezTo>
                    <a:pt x="1360" y="1"/>
                    <a:pt x="871" y="28"/>
                    <a:pt x="384" y="82"/>
                  </a:cubicBezTo>
                  <a:cubicBezTo>
                    <a:pt x="161" y="106"/>
                    <a:pt x="1" y="308"/>
                    <a:pt x="25" y="530"/>
                  </a:cubicBezTo>
                  <a:cubicBezTo>
                    <a:pt x="48" y="737"/>
                    <a:pt x="223" y="890"/>
                    <a:pt x="426" y="890"/>
                  </a:cubicBezTo>
                  <a:cubicBezTo>
                    <a:pt x="441" y="890"/>
                    <a:pt x="457" y="889"/>
                    <a:pt x="472" y="888"/>
                  </a:cubicBezTo>
                  <a:cubicBezTo>
                    <a:pt x="929" y="837"/>
                    <a:pt x="1388" y="812"/>
                    <a:pt x="1845" y="812"/>
                  </a:cubicBezTo>
                  <a:cubicBezTo>
                    <a:pt x="2837" y="812"/>
                    <a:pt x="3825" y="930"/>
                    <a:pt x="4791" y="1165"/>
                  </a:cubicBezTo>
                  <a:cubicBezTo>
                    <a:pt x="4823" y="1173"/>
                    <a:pt x="4856" y="1176"/>
                    <a:pt x="4888" y="1178"/>
                  </a:cubicBezTo>
                  <a:cubicBezTo>
                    <a:pt x="4890" y="1178"/>
                    <a:pt x="4892" y="1178"/>
                    <a:pt x="4894" y="1178"/>
                  </a:cubicBezTo>
                  <a:cubicBezTo>
                    <a:pt x="5098" y="1178"/>
                    <a:pt x="5273" y="1024"/>
                    <a:pt x="5296" y="820"/>
                  </a:cubicBezTo>
                  <a:cubicBezTo>
                    <a:pt x="5320" y="614"/>
                    <a:pt x="5187" y="423"/>
                    <a:pt x="4984" y="378"/>
                  </a:cubicBezTo>
                  <a:cubicBezTo>
                    <a:pt x="3956" y="127"/>
                    <a:pt x="2904" y="1"/>
                    <a:pt x="1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2814450" y="4243126"/>
              <a:ext cx="48103" cy="148439"/>
            </a:xfrm>
            <a:custGeom>
              <a:avLst/>
              <a:gdLst/>
              <a:ahLst/>
              <a:cxnLst/>
              <a:rect l="l" t="t" r="r" b="b"/>
              <a:pathLst>
                <a:path w="2435" h="7514" extrusionOk="0">
                  <a:moveTo>
                    <a:pt x="205" y="0"/>
                  </a:moveTo>
                  <a:cubicBezTo>
                    <a:pt x="95" y="0"/>
                    <a:pt x="1" y="89"/>
                    <a:pt x="1" y="205"/>
                  </a:cubicBezTo>
                  <a:lnTo>
                    <a:pt x="2" y="7310"/>
                  </a:lnTo>
                  <a:cubicBezTo>
                    <a:pt x="2" y="7429"/>
                    <a:pt x="100" y="7513"/>
                    <a:pt x="205" y="7513"/>
                  </a:cubicBezTo>
                  <a:cubicBezTo>
                    <a:pt x="242" y="7513"/>
                    <a:pt x="281" y="7502"/>
                    <a:pt x="316" y="7479"/>
                  </a:cubicBezTo>
                  <a:lnTo>
                    <a:pt x="1217" y="6878"/>
                  </a:lnTo>
                  <a:lnTo>
                    <a:pt x="2119" y="7479"/>
                  </a:lnTo>
                  <a:cubicBezTo>
                    <a:pt x="2154" y="7502"/>
                    <a:pt x="2193" y="7513"/>
                    <a:pt x="2230" y="7513"/>
                  </a:cubicBezTo>
                  <a:cubicBezTo>
                    <a:pt x="2335" y="7513"/>
                    <a:pt x="2433" y="7429"/>
                    <a:pt x="2433" y="7310"/>
                  </a:cubicBezTo>
                  <a:lnTo>
                    <a:pt x="2433" y="1060"/>
                  </a:lnTo>
                  <a:cubicBezTo>
                    <a:pt x="2435" y="899"/>
                    <a:pt x="2340" y="753"/>
                    <a:pt x="2194" y="687"/>
                  </a:cubicBezTo>
                  <a:cubicBezTo>
                    <a:pt x="1567" y="409"/>
                    <a:pt x="919" y="181"/>
                    <a:pt x="256" y="7"/>
                  </a:cubicBezTo>
                  <a:cubicBezTo>
                    <a:pt x="239" y="2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41"/>
          <p:cNvGrpSpPr/>
          <p:nvPr/>
        </p:nvGrpSpPr>
        <p:grpSpPr>
          <a:xfrm>
            <a:off x="6921236" y="2588214"/>
            <a:ext cx="400454" cy="512583"/>
            <a:chOff x="1333299" y="4233960"/>
            <a:chExt cx="400454" cy="512583"/>
          </a:xfrm>
        </p:grpSpPr>
        <p:sp>
          <p:nvSpPr>
            <p:cNvPr id="486" name="Google Shape;486;p41"/>
            <p:cNvSpPr/>
            <p:nvPr/>
          </p:nvSpPr>
          <p:spPr>
            <a:xfrm>
              <a:off x="1469451" y="4233960"/>
              <a:ext cx="264302" cy="112149"/>
            </a:xfrm>
            <a:custGeom>
              <a:avLst/>
              <a:gdLst/>
              <a:ahLst/>
              <a:cxnLst/>
              <a:rect l="l" t="t" r="r" b="b"/>
              <a:pathLst>
                <a:path w="13379" h="5677" extrusionOk="0">
                  <a:moveTo>
                    <a:pt x="4460" y="1"/>
                  </a:moveTo>
                  <a:cubicBezTo>
                    <a:pt x="2001" y="1"/>
                    <a:pt x="0" y="2001"/>
                    <a:pt x="0" y="4460"/>
                  </a:cubicBezTo>
                  <a:cubicBezTo>
                    <a:pt x="0" y="4684"/>
                    <a:pt x="182" y="4865"/>
                    <a:pt x="406" y="4865"/>
                  </a:cubicBezTo>
                  <a:cubicBezTo>
                    <a:pt x="630" y="4865"/>
                    <a:pt x="811" y="4684"/>
                    <a:pt x="811" y="4460"/>
                  </a:cubicBezTo>
                  <a:cubicBezTo>
                    <a:pt x="811" y="2447"/>
                    <a:pt x="2448" y="811"/>
                    <a:pt x="4460" y="811"/>
                  </a:cubicBezTo>
                  <a:lnTo>
                    <a:pt x="7298" y="811"/>
                  </a:lnTo>
                  <a:cubicBezTo>
                    <a:pt x="8417" y="813"/>
                    <a:pt x="9323" y="1719"/>
                    <a:pt x="9325" y="2838"/>
                  </a:cubicBezTo>
                  <a:cubicBezTo>
                    <a:pt x="9325" y="4404"/>
                    <a:pt x="10599" y="5676"/>
                    <a:pt x="12163" y="5676"/>
                  </a:cubicBezTo>
                  <a:lnTo>
                    <a:pt x="12973" y="5676"/>
                  </a:lnTo>
                  <a:cubicBezTo>
                    <a:pt x="13197" y="5676"/>
                    <a:pt x="13379" y="5495"/>
                    <a:pt x="13379" y="5271"/>
                  </a:cubicBezTo>
                  <a:cubicBezTo>
                    <a:pt x="13379" y="5047"/>
                    <a:pt x="13197" y="4865"/>
                    <a:pt x="12973" y="4865"/>
                  </a:cubicBezTo>
                  <a:lnTo>
                    <a:pt x="12163" y="4865"/>
                  </a:lnTo>
                  <a:cubicBezTo>
                    <a:pt x="11044" y="4864"/>
                    <a:pt x="10137" y="3958"/>
                    <a:pt x="10136" y="2838"/>
                  </a:cubicBezTo>
                  <a:cubicBezTo>
                    <a:pt x="10136" y="1273"/>
                    <a:pt x="8863" y="1"/>
                    <a:pt x="7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1333299" y="4314047"/>
              <a:ext cx="288344" cy="432496"/>
            </a:xfrm>
            <a:custGeom>
              <a:avLst/>
              <a:gdLst/>
              <a:ahLst/>
              <a:cxnLst/>
              <a:rect l="l" t="t" r="r" b="b"/>
              <a:pathLst>
                <a:path w="14596" h="21893" extrusionOk="0">
                  <a:moveTo>
                    <a:pt x="4460" y="1"/>
                  </a:moveTo>
                  <a:cubicBezTo>
                    <a:pt x="2001" y="1"/>
                    <a:pt x="1" y="2001"/>
                    <a:pt x="1" y="4460"/>
                  </a:cubicBezTo>
                  <a:lnTo>
                    <a:pt x="1" y="14595"/>
                  </a:lnTo>
                  <a:cubicBezTo>
                    <a:pt x="1" y="18618"/>
                    <a:pt x="3273" y="21893"/>
                    <a:pt x="7298" y="21893"/>
                  </a:cubicBezTo>
                  <a:cubicBezTo>
                    <a:pt x="11322" y="21893"/>
                    <a:pt x="14595" y="18620"/>
                    <a:pt x="14595" y="14595"/>
                  </a:cubicBezTo>
                  <a:lnTo>
                    <a:pt x="14595" y="4460"/>
                  </a:lnTo>
                  <a:cubicBezTo>
                    <a:pt x="14595" y="2001"/>
                    <a:pt x="12595" y="1"/>
                    <a:pt x="10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1477234" y="4314027"/>
              <a:ext cx="144409" cy="432496"/>
            </a:xfrm>
            <a:custGeom>
              <a:avLst/>
              <a:gdLst/>
              <a:ahLst/>
              <a:cxnLst/>
              <a:rect l="l" t="t" r="r" b="b"/>
              <a:pathLst>
                <a:path w="7310" h="21893" extrusionOk="0">
                  <a:moveTo>
                    <a:pt x="2850" y="0"/>
                  </a:moveTo>
                  <a:lnTo>
                    <a:pt x="2850" y="2"/>
                  </a:lnTo>
                  <a:lnTo>
                    <a:pt x="1" y="2"/>
                  </a:lnTo>
                  <a:lnTo>
                    <a:pt x="1" y="21892"/>
                  </a:lnTo>
                  <a:lnTo>
                    <a:pt x="12" y="21892"/>
                  </a:lnTo>
                  <a:cubicBezTo>
                    <a:pt x="4036" y="21892"/>
                    <a:pt x="7309" y="18619"/>
                    <a:pt x="7309" y="14595"/>
                  </a:cubicBezTo>
                  <a:lnTo>
                    <a:pt x="7309" y="4460"/>
                  </a:lnTo>
                  <a:cubicBezTo>
                    <a:pt x="7309" y="2002"/>
                    <a:pt x="5309" y="0"/>
                    <a:pt x="2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1373343" y="4314047"/>
              <a:ext cx="208257" cy="208257"/>
            </a:xfrm>
            <a:custGeom>
              <a:avLst/>
              <a:gdLst/>
              <a:ahLst/>
              <a:cxnLst/>
              <a:rect l="l" t="t" r="r" b="b"/>
              <a:pathLst>
                <a:path w="10542" h="10542" extrusionOk="0">
                  <a:moveTo>
                    <a:pt x="2433" y="1"/>
                  </a:moveTo>
                  <a:cubicBezTo>
                    <a:pt x="1569" y="1"/>
                    <a:pt x="723" y="253"/>
                    <a:pt x="1" y="727"/>
                  </a:cubicBezTo>
                  <a:lnTo>
                    <a:pt x="1" y="7703"/>
                  </a:lnTo>
                  <a:cubicBezTo>
                    <a:pt x="1" y="9269"/>
                    <a:pt x="1275" y="10541"/>
                    <a:pt x="2838" y="10541"/>
                  </a:cubicBezTo>
                  <a:lnTo>
                    <a:pt x="7703" y="10541"/>
                  </a:lnTo>
                  <a:cubicBezTo>
                    <a:pt x="9269" y="10541"/>
                    <a:pt x="10541" y="9269"/>
                    <a:pt x="10541" y="7703"/>
                  </a:cubicBezTo>
                  <a:lnTo>
                    <a:pt x="10541" y="727"/>
                  </a:lnTo>
                  <a:cubicBezTo>
                    <a:pt x="9819" y="253"/>
                    <a:pt x="8973" y="1"/>
                    <a:pt x="8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1477234" y="4314047"/>
              <a:ext cx="104366" cy="208218"/>
            </a:xfrm>
            <a:custGeom>
              <a:avLst/>
              <a:gdLst/>
              <a:ahLst/>
              <a:cxnLst/>
              <a:rect l="l" t="t" r="r" b="b"/>
              <a:pathLst>
                <a:path w="5283" h="10540" extrusionOk="0">
                  <a:moveTo>
                    <a:pt x="1" y="1"/>
                  </a:moveTo>
                  <a:lnTo>
                    <a:pt x="1" y="10540"/>
                  </a:lnTo>
                  <a:lnTo>
                    <a:pt x="2444" y="10540"/>
                  </a:lnTo>
                  <a:cubicBezTo>
                    <a:pt x="4010" y="10540"/>
                    <a:pt x="5282" y="9267"/>
                    <a:pt x="5282" y="7703"/>
                  </a:cubicBezTo>
                  <a:lnTo>
                    <a:pt x="5282" y="727"/>
                  </a:lnTo>
                  <a:cubicBezTo>
                    <a:pt x="4560" y="253"/>
                    <a:pt x="3714" y="1"/>
                    <a:pt x="2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1461312" y="4377875"/>
              <a:ext cx="32319" cy="80344"/>
            </a:xfrm>
            <a:custGeom>
              <a:avLst/>
              <a:gdLst/>
              <a:ahLst/>
              <a:cxnLst/>
              <a:rect l="l" t="t" r="r" b="b"/>
              <a:pathLst>
                <a:path w="1636" h="4067" extrusionOk="0">
                  <a:moveTo>
                    <a:pt x="818" y="0"/>
                  </a:moveTo>
                  <a:cubicBezTo>
                    <a:pt x="366" y="0"/>
                    <a:pt x="0" y="370"/>
                    <a:pt x="7" y="824"/>
                  </a:cubicBezTo>
                  <a:lnTo>
                    <a:pt x="7" y="3256"/>
                  </a:lnTo>
                  <a:cubicBezTo>
                    <a:pt x="7" y="3704"/>
                    <a:pt x="370" y="4067"/>
                    <a:pt x="818" y="4067"/>
                  </a:cubicBezTo>
                  <a:cubicBezTo>
                    <a:pt x="1265" y="4067"/>
                    <a:pt x="1629" y="3704"/>
                    <a:pt x="1629" y="3256"/>
                  </a:cubicBezTo>
                  <a:lnTo>
                    <a:pt x="1629" y="824"/>
                  </a:lnTo>
                  <a:cubicBezTo>
                    <a:pt x="1636" y="370"/>
                    <a:pt x="1271" y="0"/>
                    <a:pt x="8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1477234" y="4378112"/>
              <a:ext cx="16258" cy="80087"/>
            </a:xfrm>
            <a:custGeom>
              <a:avLst/>
              <a:gdLst/>
              <a:ahLst/>
              <a:cxnLst/>
              <a:rect l="l" t="t" r="r" b="b"/>
              <a:pathLst>
                <a:path w="823" h="4054" extrusionOk="0">
                  <a:moveTo>
                    <a:pt x="12" y="1"/>
                  </a:moveTo>
                  <a:cubicBezTo>
                    <a:pt x="9" y="1"/>
                    <a:pt x="5" y="2"/>
                    <a:pt x="1" y="2"/>
                  </a:cubicBezTo>
                  <a:lnTo>
                    <a:pt x="1" y="4054"/>
                  </a:lnTo>
                  <a:lnTo>
                    <a:pt x="12" y="4054"/>
                  </a:lnTo>
                  <a:cubicBezTo>
                    <a:pt x="459" y="4054"/>
                    <a:pt x="823" y="3690"/>
                    <a:pt x="823" y="3243"/>
                  </a:cubicBezTo>
                  <a:lnTo>
                    <a:pt x="823" y="812"/>
                  </a:lnTo>
                  <a:cubicBezTo>
                    <a:pt x="823" y="364"/>
                    <a:pt x="459" y="1"/>
                    <a:pt x="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41"/>
          <p:cNvGrpSpPr/>
          <p:nvPr/>
        </p:nvGrpSpPr>
        <p:grpSpPr>
          <a:xfrm>
            <a:off x="4289341" y="2620257"/>
            <a:ext cx="504365" cy="480540"/>
            <a:chOff x="656078" y="4289274"/>
            <a:chExt cx="504365" cy="480540"/>
          </a:xfrm>
        </p:grpSpPr>
        <p:sp>
          <p:nvSpPr>
            <p:cNvPr id="494" name="Google Shape;494;p41"/>
            <p:cNvSpPr/>
            <p:nvPr/>
          </p:nvSpPr>
          <p:spPr>
            <a:xfrm>
              <a:off x="687923" y="4593600"/>
              <a:ext cx="448518" cy="160193"/>
            </a:xfrm>
            <a:custGeom>
              <a:avLst/>
              <a:gdLst/>
              <a:ahLst/>
              <a:cxnLst/>
              <a:rect l="l" t="t" r="r" b="b"/>
              <a:pathLst>
                <a:path w="22704" h="8109" extrusionOk="0">
                  <a:moveTo>
                    <a:pt x="3700" y="1"/>
                  </a:moveTo>
                  <a:cubicBezTo>
                    <a:pt x="1656" y="1"/>
                    <a:pt x="1" y="1658"/>
                    <a:pt x="1" y="3702"/>
                  </a:cubicBezTo>
                  <a:lnTo>
                    <a:pt x="1" y="4410"/>
                  </a:lnTo>
                  <a:cubicBezTo>
                    <a:pt x="1" y="6454"/>
                    <a:pt x="1656" y="8109"/>
                    <a:pt x="3700" y="8109"/>
                  </a:cubicBezTo>
                  <a:lnTo>
                    <a:pt x="22703" y="8109"/>
                  </a:lnTo>
                  <a:lnTo>
                    <a:pt x="22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703905" y="4609621"/>
              <a:ext cx="40083" cy="128170"/>
            </a:xfrm>
            <a:custGeom>
              <a:avLst/>
              <a:gdLst/>
              <a:ahLst/>
              <a:cxnLst/>
              <a:rect l="l" t="t" r="r" b="b"/>
              <a:pathLst>
                <a:path w="2029" h="6488" extrusionOk="0">
                  <a:moveTo>
                    <a:pt x="1" y="1"/>
                  </a:moveTo>
                  <a:lnTo>
                    <a:pt x="1" y="6487"/>
                  </a:lnTo>
                  <a:lnTo>
                    <a:pt x="2028" y="6487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671882" y="4457448"/>
              <a:ext cx="448518" cy="112149"/>
            </a:xfrm>
            <a:custGeom>
              <a:avLst/>
              <a:gdLst/>
              <a:ahLst/>
              <a:cxnLst/>
              <a:rect l="l" t="t" r="r" b="b"/>
              <a:pathLst>
                <a:path w="22704" h="5677" extrusionOk="0">
                  <a:moveTo>
                    <a:pt x="0" y="1"/>
                  </a:moveTo>
                  <a:lnTo>
                    <a:pt x="0" y="5677"/>
                  </a:lnTo>
                  <a:lnTo>
                    <a:pt x="21588" y="5677"/>
                  </a:lnTo>
                  <a:cubicBezTo>
                    <a:pt x="22205" y="5677"/>
                    <a:pt x="22703" y="5178"/>
                    <a:pt x="22703" y="4562"/>
                  </a:cubicBezTo>
                  <a:lnTo>
                    <a:pt x="22703" y="1116"/>
                  </a:lnTo>
                  <a:cubicBezTo>
                    <a:pt x="22703" y="501"/>
                    <a:pt x="22205" y="1"/>
                    <a:pt x="21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727947" y="4313296"/>
              <a:ext cx="408454" cy="120150"/>
            </a:xfrm>
            <a:custGeom>
              <a:avLst/>
              <a:gdLst/>
              <a:ahLst/>
              <a:cxnLst/>
              <a:rect l="l" t="t" r="r" b="b"/>
              <a:pathLst>
                <a:path w="20676" h="6082" extrusionOk="0">
                  <a:moveTo>
                    <a:pt x="0" y="1"/>
                  </a:moveTo>
                  <a:lnTo>
                    <a:pt x="0" y="6082"/>
                  </a:lnTo>
                  <a:lnTo>
                    <a:pt x="20676" y="6082"/>
                  </a:lnTo>
                  <a:lnTo>
                    <a:pt x="206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672099" y="4577578"/>
              <a:ext cx="480777" cy="192236"/>
            </a:xfrm>
            <a:custGeom>
              <a:avLst/>
              <a:gdLst/>
              <a:ahLst/>
              <a:cxnLst/>
              <a:rect l="l" t="t" r="r" b="b"/>
              <a:pathLst>
                <a:path w="24337" h="9731" extrusionOk="0">
                  <a:moveTo>
                    <a:pt x="23524" y="1"/>
                  </a:moveTo>
                  <a:cubicBezTo>
                    <a:pt x="23521" y="1"/>
                    <a:pt x="23518" y="1"/>
                    <a:pt x="23514" y="1"/>
                  </a:cubicBezTo>
                  <a:lnTo>
                    <a:pt x="4866" y="1"/>
                  </a:lnTo>
                  <a:cubicBezTo>
                    <a:pt x="2183" y="1"/>
                    <a:pt x="1" y="2183"/>
                    <a:pt x="1" y="4866"/>
                  </a:cubicBezTo>
                  <a:cubicBezTo>
                    <a:pt x="1" y="7549"/>
                    <a:pt x="2183" y="9731"/>
                    <a:pt x="4866" y="9731"/>
                  </a:cubicBezTo>
                  <a:lnTo>
                    <a:pt x="23514" y="9731"/>
                  </a:lnTo>
                  <a:cubicBezTo>
                    <a:pt x="23518" y="9731"/>
                    <a:pt x="23523" y="9731"/>
                    <a:pt x="23527" y="9731"/>
                  </a:cubicBezTo>
                  <a:cubicBezTo>
                    <a:pt x="23973" y="9731"/>
                    <a:pt x="24336" y="9369"/>
                    <a:pt x="24336" y="8920"/>
                  </a:cubicBezTo>
                  <a:cubicBezTo>
                    <a:pt x="24336" y="8472"/>
                    <a:pt x="23972" y="8109"/>
                    <a:pt x="23524" y="8109"/>
                  </a:cubicBezTo>
                  <a:cubicBezTo>
                    <a:pt x="23521" y="8109"/>
                    <a:pt x="23518" y="8109"/>
                    <a:pt x="23514" y="8109"/>
                  </a:cubicBezTo>
                  <a:lnTo>
                    <a:pt x="4866" y="8109"/>
                  </a:lnTo>
                  <a:cubicBezTo>
                    <a:pt x="3078" y="8109"/>
                    <a:pt x="1622" y="6655"/>
                    <a:pt x="1622" y="4866"/>
                  </a:cubicBezTo>
                  <a:cubicBezTo>
                    <a:pt x="1622" y="3078"/>
                    <a:pt x="3078" y="1623"/>
                    <a:pt x="4866" y="1623"/>
                  </a:cubicBezTo>
                  <a:lnTo>
                    <a:pt x="23514" y="1623"/>
                  </a:lnTo>
                  <a:cubicBezTo>
                    <a:pt x="23518" y="1623"/>
                    <a:pt x="23523" y="1623"/>
                    <a:pt x="23527" y="1623"/>
                  </a:cubicBezTo>
                  <a:cubicBezTo>
                    <a:pt x="23973" y="1623"/>
                    <a:pt x="24336" y="1261"/>
                    <a:pt x="24336" y="812"/>
                  </a:cubicBezTo>
                  <a:cubicBezTo>
                    <a:pt x="24336" y="363"/>
                    <a:pt x="23972" y="1"/>
                    <a:pt x="23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656078" y="4449447"/>
              <a:ext cx="472540" cy="128170"/>
            </a:xfrm>
            <a:custGeom>
              <a:avLst/>
              <a:gdLst/>
              <a:ahLst/>
              <a:cxnLst/>
              <a:rect l="l" t="t" r="r" b="b"/>
              <a:pathLst>
                <a:path w="23920" h="6488" extrusionOk="0">
                  <a:moveTo>
                    <a:pt x="406" y="1"/>
                  </a:moveTo>
                  <a:cubicBezTo>
                    <a:pt x="182" y="1"/>
                    <a:pt x="1" y="182"/>
                    <a:pt x="1" y="406"/>
                  </a:cubicBezTo>
                  <a:cubicBezTo>
                    <a:pt x="1" y="630"/>
                    <a:pt x="182" y="811"/>
                    <a:pt x="406" y="811"/>
                  </a:cubicBezTo>
                  <a:lnTo>
                    <a:pt x="21893" y="811"/>
                  </a:lnTo>
                  <a:cubicBezTo>
                    <a:pt x="22564" y="813"/>
                    <a:pt x="23108" y="1356"/>
                    <a:pt x="23109" y="2028"/>
                  </a:cubicBezTo>
                  <a:lnTo>
                    <a:pt x="23109" y="4460"/>
                  </a:lnTo>
                  <a:cubicBezTo>
                    <a:pt x="23109" y="5131"/>
                    <a:pt x="22564" y="5676"/>
                    <a:pt x="21893" y="5678"/>
                  </a:cubicBezTo>
                  <a:lnTo>
                    <a:pt x="406" y="5678"/>
                  </a:lnTo>
                  <a:cubicBezTo>
                    <a:pt x="182" y="5678"/>
                    <a:pt x="1" y="5858"/>
                    <a:pt x="1" y="6082"/>
                  </a:cubicBezTo>
                  <a:cubicBezTo>
                    <a:pt x="1" y="6305"/>
                    <a:pt x="182" y="6487"/>
                    <a:pt x="406" y="6487"/>
                  </a:cubicBezTo>
                  <a:lnTo>
                    <a:pt x="21893" y="6487"/>
                  </a:lnTo>
                  <a:cubicBezTo>
                    <a:pt x="23012" y="6486"/>
                    <a:pt x="23918" y="5579"/>
                    <a:pt x="23920" y="4460"/>
                  </a:cubicBezTo>
                  <a:lnTo>
                    <a:pt x="23920" y="2028"/>
                  </a:lnTo>
                  <a:cubicBezTo>
                    <a:pt x="23918" y="910"/>
                    <a:pt x="23012" y="2"/>
                    <a:pt x="21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759970" y="4337318"/>
              <a:ext cx="376471" cy="16041"/>
            </a:xfrm>
            <a:custGeom>
              <a:avLst/>
              <a:gdLst/>
              <a:ahLst/>
              <a:cxnLst/>
              <a:rect l="l" t="t" r="r" b="b"/>
              <a:pathLst>
                <a:path w="19057" h="812" extrusionOk="0">
                  <a:moveTo>
                    <a:pt x="406" y="1"/>
                  </a:moveTo>
                  <a:cubicBezTo>
                    <a:pt x="182" y="1"/>
                    <a:pt x="1" y="182"/>
                    <a:pt x="1" y="406"/>
                  </a:cubicBezTo>
                  <a:cubicBezTo>
                    <a:pt x="1" y="630"/>
                    <a:pt x="182" y="812"/>
                    <a:pt x="406" y="812"/>
                  </a:cubicBezTo>
                  <a:lnTo>
                    <a:pt x="19056" y="812"/>
                  </a:lnTo>
                  <a:lnTo>
                    <a:pt x="190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759970" y="4369361"/>
              <a:ext cx="376471" cy="16041"/>
            </a:xfrm>
            <a:custGeom>
              <a:avLst/>
              <a:gdLst/>
              <a:ahLst/>
              <a:cxnLst/>
              <a:rect l="l" t="t" r="r" b="b"/>
              <a:pathLst>
                <a:path w="19057" h="812" extrusionOk="0"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cubicBezTo>
                    <a:pt x="1" y="630"/>
                    <a:pt x="182" y="811"/>
                    <a:pt x="406" y="811"/>
                  </a:cubicBezTo>
                  <a:lnTo>
                    <a:pt x="19056" y="811"/>
                  </a:lnTo>
                  <a:lnTo>
                    <a:pt x="190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759970" y="4401423"/>
              <a:ext cx="376471" cy="16002"/>
            </a:xfrm>
            <a:custGeom>
              <a:avLst/>
              <a:gdLst/>
              <a:ahLst/>
              <a:cxnLst/>
              <a:rect l="l" t="t" r="r" b="b"/>
              <a:pathLst>
                <a:path w="19057" h="810" extrusionOk="0">
                  <a:moveTo>
                    <a:pt x="406" y="1"/>
                  </a:moveTo>
                  <a:cubicBezTo>
                    <a:pt x="182" y="1"/>
                    <a:pt x="1" y="181"/>
                    <a:pt x="1" y="405"/>
                  </a:cubicBezTo>
                  <a:cubicBezTo>
                    <a:pt x="1" y="628"/>
                    <a:pt x="182" y="810"/>
                    <a:pt x="406" y="810"/>
                  </a:cubicBezTo>
                  <a:lnTo>
                    <a:pt x="19056" y="810"/>
                  </a:lnTo>
                  <a:lnTo>
                    <a:pt x="190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671882" y="4481510"/>
              <a:ext cx="424476" cy="16002"/>
            </a:xfrm>
            <a:custGeom>
              <a:avLst/>
              <a:gdLst/>
              <a:ahLst/>
              <a:cxnLst/>
              <a:rect l="l" t="t" r="r" b="b"/>
              <a:pathLst>
                <a:path w="21487" h="810" extrusionOk="0">
                  <a:moveTo>
                    <a:pt x="0" y="1"/>
                  </a:moveTo>
                  <a:lnTo>
                    <a:pt x="0" y="810"/>
                  </a:lnTo>
                  <a:lnTo>
                    <a:pt x="21081" y="810"/>
                  </a:lnTo>
                  <a:cubicBezTo>
                    <a:pt x="21305" y="810"/>
                    <a:pt x="21487" y="628"/>
                    <a:pt x="21487" y="405"/>
                  </a:cubicBezTo>
                  <a:cubicBezTo>
                    <a:pt x="21487" y="181"/>
                    <a:pt x="21305" y="1"/>
                    <a:pt x="2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671882" y="4513513"/>
              <a:ext cx="424476" cy="16041"/>
            </a:xfrm>
            <a:custGeom>
              <a:avLst/>
              <a:gdLst/>
              <a:ahLst/>
              <a:cxnLst/>
              <a:rect l="l" t="t" r="r" b="b"/>
              <a:pathLst>
                <a:path w="21487" h="812" extrusionOk="0">
                  <a:moveTo>
                    <a:pt x="0" y="1"/>
                  </a:moveTo>
                  <a:lnTo>
                    <a:pt x="0" y="812"/>
                  </a:lnTo>
                  <a:lnTo>
                    <a:pt x="21081" y="812"/>
                  </a:lnTo>
                  <a:cubicBezTo>
                    <a:pt x="21305" y="812"/>
                    <a:pt x="21487" y="630"/>
                    <a:pt x="21487" y="406"/>
                  </a:cubicBezTo>
                  <a:cubicBezTo>
                    <a:pt x="21487" y="182"/>
                    <a:pt x="21305" y="1"/>
                    <a:pt x="2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671882" y="4545555"/>
              <a:ext cx="424476" cy="16061"/>
            </a:xfrm>
            <a:custGeom>
              <a:avLst/>
              <a:gdLst/>
              <a:ahLst/>
              <a:cxnLst/>
              <a:rect l="l" t="t" r="r" b="b"/>
              <a:pathLst>
                <a:path w="21487" h="813" extrusionOk="0">
                  <a:moveTo>
                    <a:pt x="0" y="0"/>
                  </a:moveTo>
                  <a:lnTo>
                    <a:pt x="0" y="813"/>
                  </a:lnTo>
                  <a:lnTo>
                    <a:pt x="21081" y="813"/>
                  </a:lnTo>
                  <a:cubicBezTo>
                    <a:pt x="21305" y="813"/>
                    <a:pt x="21487" y="631"/>
                    <a:pt x="21487" y="406"/>
                  </a:cubicBezTo>
                  <a:cubicBezTo>
                    <a:pt x="21487" y="182"/>
                    <a:pt x="21305" y="0"/>
                    <a:pt x="2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712143" y="4289274"/>
              <a:ext cx="448300" cy="160193"/>
            </a:xfrm>
            <a:custGeom>
              <a:avLst/>
              <a:gdLst/>
              <a:ahLst/>
              <a:cxnLst/>
              <a:rect l="l" t="t" r="r" b="b"/>
              <a:pathLst>
                <a:path w="22693" h="8109" extrusionOk="0">
                  <a:moveTo>
                    <a:pt x="2433" y="0"/>
                  </a:moveTo>
                  <a:cubicBezTo>
                    <a:pt x="1092" y="0"/>
                    <a:pt x="1" y="1093"/>
                    <a:pt x="1" y="2433"/>
                  </a:cubicBezTo>
                  <a:lnTo>
                    <a:pt x="1" y="5678"/>
                  </a:lnTo>
                  <a:cubicBezTo>
                    <a:pt x="1" y="7018"/>
                    <a:pt x="1092" y="8109"/>
                    <a:pt x="2433" y="8109"/>
                  </a:cubicBezTo>
                  <a:lnTo>
                    <a:pt x="21893" y="8109"/>
                  </a:lnTo>
                  <a:cubicBezTo>
                    <a:pt x="22336" y="8103"/>
                    <a:pt x="22692" y="7741"/>
                    <a:pt x="22692" y="7298"/>
                  </a:cubicBezTo>
                  <a:cubicBezTo>
                    <a:pt x="22692" y="6854"/>
                    <a:pt x="22336" y="6494"/>
                    <a:pt x="21893" y="6487"/>
                  </a:cubicBezTo>
                  <a:lnTo>
                    <a:pt x="2433" y="6487"/>
                  </a:lnTo>
                  <a:cubicBezTo>
                    <a:pt x="1985" y="6487"/>
                    <a:pt x="1622" y="6124"/>
                    <a:pt x="1622" y="5678"/>
                  </a:cubicBezTo>
                  <a:lnTo>
                    <a:pt x="1622" y="2433"/>
                  </a:lnTo>
                  <a:cubicBezTo>
                    <a:pt x="1622" y="1985"/>
                    <a:pt x="1985" y="1623"/>
                    <a:pt x="2433" y="1623"/>
                  </a:cubicBezTo>
                  <a:lnTo>
                    <a:pt x="21893" y="1623"/>
                  </a:lnTo>
                  <a:cubicBezTo>
                    <a:pt x="22336" y="1616"/>
                    <a:pt x="22692" y="1255"/>
                    <a:pt x="22692" y="811"/>
                  </a:cubicBezTo>
                  <a:cubicBezTo>
                    <a:pt x="22692" y="369"/>
                    <a:pt x="22336" y="7"/>
                    <a:pt x="21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759970" y="4721770"/>
              <a:ext cx="376471" cy="16021"/>
            </a:xfrm>
            <a:custGeom>
              <a:avLst/>
              <a:gdLst/>
              <a:ahLst/>
              <a:cxnLst/>
              <a:rect l="l" t="t" r="r" b="b"/>
              <a:pathLst>
                <a:path w="19057" h="811" extrusionOk="0">
                  <a:moveTo>
                    <a:pt x="406" y="1"/>
                  </a:moveTo>
                  <a:cubicBezTo>
                    <a:pt x="182" y="1"/>
                    <a:pt x="1" y="181"/>
                    <a:pt x="1" y="405"/>
                  </a:cubicBezTo>
                  <a:cubicBezTo>
                    <a:pt x="1" y="629"/>
                    <a:pt x="182" y="810"/>
                    <a:pt x="406" y="810"/>
                  </a:cubicBezTo>
                  <a:lnTo>
                    <a:pt x="19056" y="810"/>
                  </a:lnTo>
                  <a:lnTo>
                    <a:pt x="190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759970" y="4689708"/>
              <a:ext cx="376471" cy="16041"/>
            </a:xfrm>
            <a:custGeom>
              <a:avLst/>
              <a:gdLst/>
              <a:ahLst/>
              <a:cxnLst/>
              <a:rect l="l" t="t" r="r" b="b"/>
              <a:pathLst>
                <a:path w="19057" h="812" extrusionOk="0">
                  <a:moveTo>
                    <a:pt x="406" y="1"/>
                  </a:moveTo>
                  <a:cubicBezTo>
                    <a:pt x="182" y="1"/>
                    <a:pt x="1" y="182"/>
                    <a:pt x="1" y="406"/>
                  </a:cubicBezTo>
                  <a:cubicBezTo>
                    <a:pt x="1" y="630"/>
                    <a:pt x="182" y="812"/>
                    <a:pt x="406" y="812"/>
                  </a:cubicBezTo>
                  <a:lnTo>
                    <a:pt x="19056" y="812"/>
                  </a:lnTo>
                  <a:lnTo>
                    <a:pt x="190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759970" y="4657685"/>
              <a:ext cx="376471" cy="16021"/>
            </a:xfrm>
            <a:custGeom>
              <a:avLst/>
              <a:gdLst/>
              <a:ahLst/>
              <a:cxnLst/>
              <a:rect l="l" t="t" r="r" b="b"/>
              <a:pathLst>
                <a:path w="19057" h="811" extrusionOk="0"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cubicBezTo>
                    <a:pt x="1" y="629"/>
                    <a:pt x="182" y="811"/>
                    <a:pt x="406" y="811"/>
                  </a:cubicBezTo>
                  <a:lnTo>
                    <a:pt x="19056" y="811"/>
                  </a:lnTo>
                  <a:lnTo>
                    <a:pt x="190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759970" y="4625642"/>
              <a:ext cx="376471" cy="16061"/>
            </a:xfrm>
            <a:custGeom>
              <a:avLst/>
              <a:gdLst/>
              <a:ahLst/>
              <a:cxnLst/>
              <a:rect l="l" t="t" r="r" b="b"/>
              <a:pathLst>
                <a:path w="19057" h="813" extrusionOk="0">
                  <a:moveTo>
                    <a:pt x="406" y="0"/>
                  </a:moveTo>
                  <a:cubicBezTo>
                    <a:pt x="182" y="0"/>
                    <a:pt x="1" y="182"/>
                    <a:pt x="1" y="406"/>
                  </a:cubicBezTo>
                  <a:cubicBezTo>
                    <a:pt x="1" y="631"/>
                    <a:pt x="182" y="813"/>
                    <a:pt x="406" y="813"/>
                  </a:cubicBezTo>
                  <a:lnTo>
                    <a:pt x="19056" y="813"/>
                  </a:lnTo>
                  <a:lnTo>
                    <a:pt x="190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173;p56">
            <a:extLst>
              <a:ext uri="{FF2B5EF4-FFF2-40B4-BE49-F238E27FC236}">
                <a16:creationId xmlns:a16="http://schemas.microsoft.com/office/drawing/2014/main" id="{5CE9CE06-95BC-4AD3-BDCB-591F1337B05C}"/>
              </a:ext>
            </a:extLst>
          </p:cNvPr>
          <p:cNvGrpSpPr/>
          <p:nvPr/>
        </p:nvGrpSpPr>
        <p:grpSpPr>
          <a:xfrm>
            <a:off x="1729644" y="2595726"/>
            <a:ext cx="464539" cy="512642"/>
            <a:chOff x="4571934" y="1879124"/>
            <a:chExt cx="464539" cy="512642"/>
          </a:xfrm>
        </p:grpSpPr>
        <p:sp>
          <p:nvSpPr>
            <p:cNvPr id="128" name="Google Shape;1174;p56">
              <a:extLst>
                <a:ext uri="{FF2B5EF4-FFF2-40B4-BE49-F238E27FC236}">
                  <a16:creationId xmlns:a16="http://schemas.microsoft.com/office/drawing/2014/main" id="{1F29F85A-4ED0-45B9-90CF-23BF3712AA96}"/>
                </a:ext>
              </a:extLst>
            </p:cNvPr>
            <p:cNvSpPr/>
            <p:nvPr/>
          </p:nvSpPr>
          <p:spPr>
            <a:xfrm>
              <a:off x="4747911" y="2191530"/>
              <a:ext cx="112169" cy="104129"/>
            </a:xfrm>
            <a:custGeom>
              <a:avLst/>
              <a:gdLst/>
              <a:ahLst/>
              <a:cxnLst/>
              <a:rect l="l" t="t" r="r" b="b"/>
              <a:pathLst>
                <a:path w="5678" h="5271" extrusionOk="0">
                  <a:moveTo>
                    <a:pt x="0" y="0"/>
                  </a:moveTo>
                  <a:lnTo>
                    <a:pt x="0" y="5270"/>
                  </a:lnTo>
                  <a:lnTo>
                    <a:pt x="5678" y="5270"/>
                  </a:lnTo>
                  <a:lnTo>
                    <a:pt x="56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75;p56">
              <a:extLst>
                <a:ext uri="{FF2B5EF4-FFF2-40B4-BE49-F238E27FC236}">
                  <a16:creationId xmlns:a16="http://schemas.microsoft.com/office/drawing/2014/main" id="{2FB9E352-C1FD-4A1B-924B-A2E2AA6FB0F5}"/>
                </a:ext>
              </a:extLst>
            </p:cNvPr>
            <p:cNvSpPr/>
            <p:nvPr/>
          </p:nvSpPr>
          <p:spPr>
            <a:xfrm>
              <a:off x="4761839" y="2271340"/>
              <a:ext cx="74417" cy="40340"/>
            </a:xfrm>
            <a:custGeom>
              <a:avLst/>
              <a:gdLst/>
              <a:ahLst/>
              <a:cxnLst/>
              <a:rect l="l" t="t" r="r" b="b"/>
              <a:pathLst>
                <a:path w="3767" h="2042" extrusionOk="0">
                  <a:moveTo>
                    <a:pt x="87" y="1"/>
                  </a:moveTo>
                  <a:cubicBezTo>
                    <a:pt x="0" y="1"/>
                    <a:pt x="524" y="1329"/>
                    <a:pt x="524" y="1329"/>
                  </a:cubicBezTo>
                  <a:cubicBezTo>
                    <a:pt x="1498" y="1948"/>
                    <a:pt x="2146" y="2041"/>
                    <a:pt x="2146" y="2041"/>
                  </a:cubicBezTo>
                  <a:cubicBezTo>
                    <a:pt x="2146" y="2041"/>
                    <a:pt x="2792" y="1948"/>
                    <a:pt x="3766" y="1329"/>
                  </a:cubicBezTo>
                  <a:lnTo>
                    <a:pt x="3756" y="418"/>
                  </a:lnTo>
                  <a:lnTo>
                    <a:pt x="2146" y="14"/>
                  </a:lnTo>
                  <a:cubicBezTo>
                    <a:pt x="2146" y="14"/>
                    <a:pt x="1315" y="89"/>
                    <a:pt x="711" y="89"/>
                  </a:cubicBezTo>
                  <a:cubicBezTo>
                    <a:pt x="409" y="89"/>
                    <a:pt x="164" y="70"/>
                    <a:pt x="108" y="14"/>
                  </a:cubicBezTo>
                  <a:cubicBezTo>
                    <a:pt x="99" y="5"/>
                    <a:pt x="92" y="1"/>
                    <a:pt x="87" y="1"/>
                  </a:cubicBezTo>
                  <a:close/>
                </a:path>
              </a:pathLst>
            </a:custGeom>
            <a:solidFill>
              <a:srgbClr val="429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76;p56">
              <a:extLst>
                <a:ext uri="{FF2B5EF4-FFF2-40B4-BE49-F238E27FC236}">
                  <a16:creationId xmlns:a16="http://schemas.microsoft.com/office/drawing/2014/main" id="{03B8F44B-E608-444D-8A56-B1EEFEDE9212}"/>
                </a:ext>
              </a:extLst>
            </p:cNvPr>
            <p:cNvSpPr/>
            <p:nvPr/>
          </p:nvSpPr>
          <p:spPr>
            <a:xfrm>
              <a:off x="4571934" y="2231573"/>
              <a:ext cx="464539" cy="160193"/>
            </a:xfrm>
            <a:custGeom>
              <a:avLst/>
              <a:gdLst/>
              <a:ahLst/>
              <a:cxnLst/>
              <a:rect l="l" t="t" r="r" b="b"/>
              <a:pathLst>
                <a:path w="23515" h="8109" extrusionOk="0">
                  <a:moveTo>
                    <a:pt x="6883" y="0"/>
                  </a:moveTo>
                  <a:lnTo>
                    <a:pt x="2685" y="710"/>
                  </a:lnTo>
                  <a:cubicBezTo>
                    <a:pt x="986" y="1187"/>
                    <a:pt x="1" y="2853"/>
                    <a:pt x="1" y="4416"/>
                  </a:cubicBezTo>
                  <a:lnTo>
                    <a:pt x="1" y="7043"/>
                  </a:lnTo>
                  <a:cubicBezTo>
                    <a:pt x="1" y="7631"/>
                    <a:pt x="546" y="8108"/>
                    <a:pt x="1217" y="8108"/>
                  </a:cubicBezTo>
                  <a:lnTo>
                    <a:pt x="22298" y="8108"/>
                  </a:lnTo>
                  <a:cubicBezTo>
                    <a:pt x="22971" y="8108"/>
                    <a:pt x="23514" y="7631"/>
                    <a:pt x="23514" y="7043"/>
                  </a:cubicBezTo>
                  <a:lnTo>
                    <a:pt x="23514" y="4416"/>
                  </a:lnTo>
                  <a:cubicBezTo>
                    <a:pt x="23514" y="2853"/>
                    <a:pt x="22530" y="1187"/>
                    <a:pt x="20831" y="710"/>
                  </a:cubicBezTo>
                  <a:lnTo>
                    <a:pt x="16613" y="0"/>
                  </a:lnTo>
                  <a:lnTo>
                    <a:pt x="11759" y="2027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77;p56">
              <a:extLst>
                <a:ext uri="{FF2B5EF4-FFF2-40B4-BE49-F238E27FC236}">
                  <a16:creationId xmlns:a16="http://schemas.microsoft.com/office/drawing/2014/main" id="{20737AB9-1B0F-4601-91DC-99C4499F8F62}"/>
                </a:ext>
              </a:extLst>
            </p:cNvPr>
            <p:cNvSpPr/>
            <p:nvPr/>
          </p:nvSpPr>
          <p:spPr>
            <a:xfrm>
              <a:off x="4670630" y="2231573"/>
              <a:ext cx="267147" cy="120466"/>
            </a:xfrm>
            <a:custGeom>
              <a:avLst/>
              <a:gdLst/>
              <a:ahLst/>
              <a:cxnLst/>
              <a:rect l="l" t="t" r="r" b="b"/>
              <a:pathLst>
                <a:path w="13523" h="6098" extrusionOk="0">
                  <a:moveTo>
                    <a:pt x="1885" y="0"/>
                  </a:moveTo>
                  <a:lnTo>
                    <a:pt x="1" y="318"/>
                  </a:lnTo>
                  <a:cubicBezTo>
                    <a:pt x="5" y="332"/>
                    <a:pt x="9" y="346"/>
                    <a:pt x="15" y="359"/>
                  </a:cubicBezTo>
                  <a:cubicBezTo>
                    <a:pt x="3097" y="5330"/>
                    <a:pt x="6097" y="5987"/>
                    <a:pt x="6429" y="6045"/>
                  </a:cubicBezTo>
                  <a:lnTo>
                    <a:pt x="6691" y="6091"/>
                  </a:lnTo>
                  <a:cubicBezTo>
                    <a:pt x="6714" y="6095"/>
                    <a:pt x="6738" y="6097"/>
                    <a:pt x="6762" y="6097"/>
                  </a:cubicBezTo>
                  <a:cubicBezTo>
                    <a:pt x="6785" y="6097"/>
                    <a:pt x="6809" y="6095"/>
                    <a:pt x="6832" y="6091"/>
                  </a:cubicBezTo>
                  <a:lnTo>
                    <a:pt x="7095" y="6045"/>
                  </a:lnTo>
                  <a:cubicBezTo>
                    <a:pt x="7426" y="5987"/>
                    <a:pt x="10427" y="5330"/>
                    <a:pt x="13510" y="359"/>
                  </a:cubicBezTo>
                  <a:cubicBezTo>
                    <a:pt x="13517" y="348"/>
                    <a:pt x="13517" y="332"/>
                    <a:pt x="13523" y="321"/>
                  </a:cubicBezTo>
                  <a:lnTo>
                    <a:pt x="11615" y="0"/>
                  </a:lnTo>
                  <a:lnTo>
                    <a:pt x="6762" y="2027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78;p56">
              <a:extLst>
                <a:ext uri="{FF2B5EF4-FFF2-40B4-BE49-F238E27FC236}">
                  <a16:creationId xmlns:a16="http://schemas.microsoft.com/office/drawing/2014/main" id="{660E69EE-556C-4F10-B13A-103B520C06D9}"/>
                </a:ext>
              </a:extLst>
            </p:cNvPr>
            <p:cNvSpPr/>
            <p:nvPr/>
          </p:nvSpPr>
          <p:spPr>
            <a:xfrm>
              <a:off x="4701882" y="2191530"/>
              <a:ext cx="102331" cy="115626"/>
            </a:xfrm>
            <a:custGeom>
              <a:avLst/>
              <a:gdLst/>
              <a:ahLst/>
              <a:cxnLst/>
              <a:rect l="l" t="t" r="r" b="b"/>
              <a:pathLst>
                <a:path w="5180" h="5853" extrusionOk="0">
                  <a:moveTo>
                    <a:pt x="1531" y="0"/>
                  </a:moveTo>
                  <a:lnTo>
                    <a:pt x="1" y="2027"/>
                  </a:lnTo>
                  <a:lnTo>
                    <a:pt x="2471" y="5674"/>
                  </a:lnTo>
                  <a:cubicBezTo>
                    <a:pt x="2551" y="5792"/>
                    <a:pt x="2679" y="5853"/>
                    <a:pt x="2808" y="5853"/>
                  </a:cubicBezTo>
                  <a:cubicBezTo>
                    <a:pt x="2911" y="5853"/>
                    <a:pt x="3015" y="5814"/>
                    <a:pt x="3095" y="5734"/>
                  </a:cubicBezTo>
                  <a:lnTo>
                    <a:pt x="5180" y="4054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79;p56">
              <a:extLst>
                <a:ext uri="{FF2B5EF4-FFF2-40B4-BE49-F238E27FC236}">
                  <a16:creationId xmlns:a16="http://schemas.microsoft.com/office/drawing/2014/main" id="{1694F3D9-F28F-4B04-AB2D-718EF7504C04}"/>
                </a:ext>
              </a:extLst>
            </p:cNvPr>
            <p:cNvSpPr/>
            <p:nvPr/>
          </p:nvSpPr>
          <p:spPr>
            <a:xfrm>
              <a:off x="4804193" y="2191530"/>
              <a:ext cx="102351" cy="115626"/>
            </a:xfrm>
            <a:custGeom>
              <a:avLst/>
              <a:gdLst/>
              <a:ahLst/>
              <a:cxnLst/>
              <a:rect l="l" t="t" r="r" b="b"/>
              <a:pathLst>
                <a:path w="5181" h="5853" extrusionOk="0">
                  <a:moveTo>
                    <a:pt x="3649" y="0"/>
                  </a:moveTo>
                  <a:lnTo>
                    <a:pt x="1" y="4054"/>
                  </a:lnTo>
                  <a:lnTo>
                    <a:pt x="2087" y="5734"/>
                  </a:lnTo>
                  <a:cubicBezTo>
                    <a:pt x="2167" y="5814"/>
                    <a:pt x="2271" y="5853"/>
                    <a:pt x="2374" y="5853"/>
                  </a:cubicBezTo>
                  <a:cubicBezTo>
                    <a:pt x="2502" y="5853"/>
                    <a:pt x="2630" y="5792"/>
                    <a:pt x="2709" y="5674"/>
                  </a:cubicBezTo>
                  <a:lnTo>
                    <a:pt x="5181" y="2027"/>
                  </a:lnTo>
                  <a:lnTo>
                    <a:pt x="36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80;p56">
              <a:extLst>
                <a:ext uri="{FF2B5EF4-FFF2-40B4-BE49-F238E27FC236}">
                  <a16:creationId xmlns:a16="http://schemas.microsoft.com/office/drawing/2014/main" id="{187B2D5A-B908-4A5F-8CCC-3EB9D8EEFB2D}"/>
                </a:ext>
              </a:extLst>
            </p:cNvPr>
            <p:cNvSpPr/>
            <p:nvPr/>
          </p:nvSpPr>
          <p:spPr>
            <a:xfrm>
              <a:off x="4683866" y="1987974"/>
              <a:ext cx="240280" cy="243619"/>
            </a:xfrm>
            <a:custGeom>
              <a:avLst/>
              <a:gdLst/>
              <a:ahLst/>
              <a:cxnLst/>
              <a:rect l="l" t="t" r="r" b="b"/>
              <a:pathLst>
                <a:path w="12163" h="12332" extrusionOk="0">
                  <a:moveTo>
                    <a:pt x="4220" y="1"/>
                  </a:moveTo>
                  <a:cubicBezTo>
                    <a:pt x="3418" y="1"/>
                    <a:pt x="2553" y="50"/>
                    <a:pt x="1632" y="169"/>
                  </a:cubicBezTo>
                  <a:lnTo>
                    <a:pt x="1622" y="169"/>
                  </a:lnTo>
                  <a:cubicBezTo>
                    <a:pt x="585" y="1477"/>
                    <a:pt x="1" y="3084"/>
                    <a:pt x="1" y="5034"/>
                  </a:cubicBezTo>
                  <a:cubicBezTo>
                    <a:pt x="1" y="9063"/>
                    <a:pt x="2723" y="12331"/>
                    <a:pt x="6082" y="12331"/>
                  </a:cubicBezTo>
                  <a:cubicBezTo>
                    <a:pt x="9440" y="12331"/>
                    <a:pt x="12163" y="9064"/>
                    <a:pt x="12163" y="5034"/>
                  </a:cubicBezTo>
                  <a:cubicBezTo>
                    <a:pt x="12161" y="4398"/>
                    <a:pt x="12090" y="3766"/>
                    <a:pt x="11949" y="3145"/>
                  </a:cubicBezTo>
                  <a:cubicBezTo>
                    <a:pt x="11843" y="3263"/>
                    <a:pt x="11777" y="3336"/>
                    <a:pt x="11777" y="3336"/>
                  </a:cubicBezTo>
                  <a:lnTo>
                    <a:pt x="10958" y="1385"/>
                  </a:lnTo>
                  <a:cubicBezTo>
                    <a:pt x="10958" y="1385"/>
                    <a:pt x="8451" y="1"/>
                    <a:pt x="4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81;p56">
              <a:extLst>
                <a:ext uri="{FF2B5EF4-FFF2-40B4-BE49-F238E27FC236}">
                  <a16:creationId xmlns:a16="http://schemas.microsoft.com/office/drawing/2014/main" id="{CC2ED499-6F43-42CE-B71A-381B59CE4871}"/>
                </a:ext>
              </a:extLst>
            </p:cNvPr>
            <p:cNvSpPr/>
            <p:nvPr/>
          </p:nvSpPr>
          <p:spPr>
            <a:xfrm>
              <a:off x="4668081" y="1879124"/>
              <a:ext cx="280126" cy="197787"/>
            </a:xfrm>
            <a:custGeom>
              <a:avLst/>
              <a:gdLst/>
              <a:ahLst/>
              <a:cxnLst/>
              <a:rect l="l" t="t" r="r" b="b"/>
              <a:pathLst>
                <a:path w="14180" h="10012" extrusionOk="0">
                  <a:moveTo>
                    <a:pt x="6021" y="0"/>
                  </a:moveTo>
                  <a:cubicBezTo>
                    <a:pt x="4992" y="0"/>
                    <a:pt x="4015" y="207"/>
                    <a:pt x="3155" y="821"/>
                  </a:cubicBezTo>
                  <a:cubicBezTo>
                    <a:pt x="3128" y="815"/>
                    <a:pt x="3101" y="814"/>
                    <a:pt x="3074" y="814"/>
                  </a:cubicBezTo>
                  <a:cubicBezTo>
                    <a:pt x="1264" y="814"/>
                    <a:pt x="0" y="2315"/>
                    <a:pt x="0" y="4463"/>
                  </a:cubicBezTo>
                  <a:cubicBezTo>
                    <a:pt x="0" y="6212"/>
                    <a:pt x="774" y="9557"/>
                    <a:pt x="809" y="9699"/>
                  </a:cubicBezTo>
                  <a:cubicBezTo>
                    <a:pt x="850" y="9877"/>
                    <a:pt x="1007" y="10005"/>
                    <a:pt x="1188" y="10012"/>
                  </a:cubicBezTo>
                  <a:lnTo>
                    <a:pt x="1204" y="10012"/>
                  </a:lnTo>
                  <a:cubicBezTo>
                    <a:pt x="1381" y="10012"/>
                    <a:pt x="1537" y="9896"/>
                    <a:pt x="1591" y="9727"/>
                  </a:cubicBezTo>
                  <a:lnTo>
                    <a:pt x="2742" y="6049"/>
                  </a:lnTo>
                  <a:cubicBezTo>
                    <a:pt x="3540" y="5957"/>
                    <a:pt x="4294" y="5917"/>
                    <a:pt x="5000" y="5917"/>
                  </a:cubicBezTo>
                  <a:cubicBezTo>
                    <a:pt x="8572" y="5917"/>
                    <a:pt x="10901" y="6928"/>
                    <a:pt x="11442" y="7189"/>
                  </a:cubicBezTo>
                  <a:lnTo>
                    <a:pt x="12204" y="9004"/>
                  </a:lnTo>
                  <a:cubicBezTo>
                    <a:pt x="12265" y="9150"/>
                    <a:pt x="12406" y="9253"/>
                    <a:pt x="12563" y="9253"/>
                  </a:cubicBezTo>
                  <a:cubicBezTo>
                    <a:pt x="12574" y="9253"/>
                    <a:pt x="12585" y="9253"/>
                    <a:pt x="12596" y="9252"/>
                  </a:cubicBezTo>
                  <a:cubicBezTo>
                    <a:pt x="12765" y="9245"/>
                    <a:pt x="12913" y="9132"/>
                    <a:pt x="12965" y="8970"/>
                  </a:cubicBezTo>
                  <a:cubicBezTo>
                    <a:pt x="14179" y="5162"/>
                    <a:pt x="13735" y="1940"/>
                    <a:pt x="13345" y="1056"/>
                  </a:cubicBezTo>
                  <a:lnTo>
                    <a:pt x="13343" y="1056"/>
                  </a:lnTo>
                  <a:cubicBezTo>
                    <a:pt x="13278" y="906"/>
                    <a:pt x="13131" y="813"/>
                    <a:pt x="12972" y="813"/>
                  </a:cubicBezTo>
                  <a:cubicBezTo>
                    <a:pt x="12953" y="813"/>
                    <a:pt x="12934" y="814"/>
                    <a:pt x="12915" y="817"/>
                  </a:cubicBezTo>
                  <a:cubicBezTo>
                    <a:pt x="12705" y="847"/>
                    <a:pt x="12486" y="861"/>
                    <a:pt x="12258" y="861"/>
                  </a:cubicBezTo>
                  <a:cubicBezTo>
                    <a:pt x="11386" y="861"/>
                    <a:pt x="10398" y="661"/>
                    <a:pt x="9364" y="454"/>
                  </a:cubicBezTo>
                  <a:cubicBezTo>
                    <a:pt x="8244" y="229"/>
                    <a:pt x="7104" y="0"/>
                    <a:pt x="6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878;p53">
            <a:extLst>
              <a:ext uri="{FF2B5EF4-FFF2-40B4-BE49-F238E27FC236}">
                <a16:creationId xmlns:a16="http://schemas.microsoft.com/office/drawing/2014/main" id="{541BA76F-A6BD-4C0A-ADA2-FFABBA3C0736}"/>
              </a:ext>
            </a:extLst>
          </p:cNvPr>
          <p:cNvGrpSpPr/>
          <p:nvPr/>
        </p:nvGrpSpPr>
        <p:grpSpPr>
          <a:xfrm>
            <a:off x="4285339" y="679565"/>
            <a:ext cx="500800" cy="540225"/>
            <a:chOff x="2542384" y="2767092"/>
            <a:chExt cx="480540" cy="512445"/>
          </a:xfrm>
        </p:grpSpPr>
        <p:sp>
          <p:nvSpPr>
            <p:cNvPr id="137" name="Google Shape;879;p53">
              <a:extLst>
                <a:ext uri="{FF2B5EF4-FFF2-40B4-BE49-F238E27FC236}">
                  <a16:creationId xmlns:a16="http://schemas.microsoft.com/office/drawing/2014/main" id="{8E8412FB-3F2E-41DB-9FBF-85856B376183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80;p53">
              <a:extLst>
                <a:ext uri="{FF2B5EF4-FFF2-40B4-BE49-F238E27FC236}">
                  <a16:creationId xmlns:a16="http://schemas.microsoft.com/office/drawing/2014/main" id="{1AA6339D-26FB-49B6-8CEB-74210271710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81;p53">
              <a:extLst>
                <a:ext uri="{FF2B5EF4-FFF2-40B4-BE49-F238E27FC236}">
                  <a16:creationId xmlns:a16="http://schemas.microsoft.com/office/drawing/2014/main" id="{F9E3C339-3190-4AB6-ADC0-1EC41823159E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82;p53">
              <a:extLst>
                <a:ext uri="{FF2B5EF4-FFF2-40B4-BE49-F238E27FC236}">
                  <a16:creationId xmlns:a16="http://schemas.microsoft.com/office/drawing/2014/main" id="{5AF34403-D04D-4129-AEE0-67080460E96D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83;p53">
              <a:extLst>
                <a:ext uri="{FF2B5EF4-FFF2-40B4-BE49-F238E27FC236}">
                  <a16:creationId xmlns:a16="http://schemas.microsoft.com/office/drawing/2014/main" id="{34DF1D87-E88C-4696-9A6E-E2E68E76E61E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84;p53">
              <a:extLst>
                <a:ext uri="{FF2B5EF4-FFF2-40B4-BE49-F238E27FC236}">
                  <a16:creationId xmlns:a16="http://schemas.microsoft.com/office/drawing/2014/main" id="{D73C8C34-5A4C-4982-93E3-911366221CE5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85;p53">
              <a:extLst>
                <a:ext uri="{FF2B5EF4-FFF2-40B4-BE49-F238E27FC236}">
                  <a16:creationId xmlns:a16="http://schemas.microsoft.com/office/drawing/2014/main" id="{75BEDA66-1161-4E5B-A439-D47482002799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86;p53">
              <a:extLst>
                <a:ext uri="{FF2B5EF4-FFF2-40B4-BE49-F238E27FC236}">
                  <a16:creationId xmlns:a16="http://schemas.microsoft.com/office/drawing/2014/main" id="{2808897B-86D0-430C-AC59-B20CC6FCD30E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87;p53">
              <a:extLst>
                <a:ext uri="{FF2B5EF4-FFF2-40B4-BE49-F238E27FC236}">
                  <a16:creationId xmlns:a16="http://schemas.microsoft.com/office/drawing/2014/main" id="{482B3AB7-A6A9-47A5-A20B-131EE8B83B59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88;p53">
              <a:extLst>
                <a:ext uri="{FF2B5EF4-FFF2-40B4-BE49-F238E27FC236}">
                  <a16:creationId xmlns:a16="http://schemas.microsoft.com/office/drawing/2014/main" id="{D9E3069E-75CA-4255-8F62-9D9E21A600A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89;p53">
              <a:extLst>
                <a:ext uri="{FF2B5EF4-FFF2-40B4-BE49-F238E27FC236}">
                  <a16:creationId xmlns:a16="http://schemas.microsoft.com/office/drawing/2014/main" id="{49C0B301-874A-4EE6-AC64-8D9FB3034651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90;p53">
              <a:extLst>
                <a:ext uri="{FF2B5EF4-FFF2-40B4-BE49-F238E27FC236}">
                  <a16:creationId xmlns:a16="http://schemas.microsoft.com/office/drawing/2014/main" id="{38F40D41-191B-4089-A17C-1ADB0B0749D6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91;p53">
              <a:extLst>
                <a:ext uri="{FF2B5EF4-FFF2-40B4-BE49-F238E27FC236}">
                  <a16:creationId xmlns:a16="http://schemas.microsoft.com/office/drawing/2014/main" id="{A025E79F-1F9A-4B05-92DF-277282FA6C08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92;p53">
              <a:extLst>
                <a:ext uri="{FF2B5EF4-FFF2-40B4-BE49-F238E27FC236}">
                  <a16:creationId xmlns:a16="http://schemas.microsoft.com/office/drawing/2014/main" id="{9FD7DB1F-1D10-4FEA-9DE7-9A04CC600A81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93;p53">
              <a:extLst>
                <a:ext uri="{FF2B5EF4-FFF2-40B4-BE49-F238E27FC236}">
                  <a16:creationId xmlns:a16="http://schemas.microsoft.com/office/drawing/2014/main" id="{95B4CD46-EC66-458C-80CB-88A70E46D691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94;p53">
              <a:extLst>
                <a:ext uri="{FF2B5EF4-FFF2-40B4-BE49-F238E27FC236}">
                  <a16:creationId xmlns:a16="http://schemas.microsoft.com/office/drawing/2014/main" id="{A3D15B94-6213-4F5C-8DD5-A84C728A36F7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95;p53">
              <a:extLst>
                <a:ext uri="{FF2B5EF4-FFF2-40B4-BE49-F238E27FC236}">
                  <a16:creationId xmlns:a16="http://schemas.microsoft.com/office/drawing/2014/main" id="{7AC1A528-52A2-4BFE-8E26-DF26C2AABAE9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96;p53">
              <a:extLst>
                <a:ext uri="{FF2B5EF4-FFF2-40B4-BE49-F238E27FC236}">
                  <a16:creationId xmlns:a16="http://schemas.microsoft.com/office/drawing/2014/main" id="{91882437-F347-4B22-B659-AA7D0F876FD3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97;p53">
              <a:extLst>
                <a:ext uri="{FF2B5EF4-FFF2-40B4-BE49-F238E27FC236}">
                  <a16:creationId xmlns:a16="http://schemas.microsoft.com/office/drawing/2014/main" id="{FFB07699-7032-4496-B068-9B0012BFF747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98;p53">
              <a:extLst>
                <a:ext uri="{FF2B5EF4-FFF2-40B4-BE49-F238E27FC236}">
                  <a16:creationId xmlns:a16="http://schemas.microsoft.com/office/drawing/2014/main" id="{CFDCCBFD-AB51-4C89-B089-376752A7A8DF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99;p53">
              <a:extLst>
                <a:ext uri="{FF2B5EF4-FFF2-40B4-BE49-F238E27FC236}">
                  <a16:creationId xmlns:a16="http://schemas.microsoft.com/office/drawing/2014/main" id="{8BD5218E-AB21-4292-AE86-40D243DB4F02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00;p53">
              <a:extLst>
                <a:ext uri="{FF2B5EF4-FFF2-40B4-BE49-F238E27FC236}">
                  <a16:creationId xmlns:a16="http://schemas.microsoft.com/office/drawing/2014/main" id="{D83B814F-E9EF-4C86-A9FE-CA9A4C59714A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01;p53">
              <a:extLst>
                <a:ext uri="{FF2B5EF4-FFF2-40B4-BE49-F238E27FC236}">
                  <a16:creationId xmlns:a16="http://schemas.microsoft.com/office/drawing/2014/main" id="{16CA64E8-FA00-44AA-A183-F9919AD91131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02;p53">
              <a:extLst>
                <a:ext uri="{FF2B5EF4-FFF2-40B4-BE49-F238E27FC236}">
                  <a16:creationId xmlns:a16="http://schemas.microsoft.com/office/drawing/2014/main" id="{5D1A82E5-1CE0-4D45-8EF8-A41D7C33E3EC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03;p53">
              <a:extLst>
                <a:ext uri="{FF2B5EF4-FFF2-40B4-BE49-F238E27FC236}">
                  <a16:creationId xmlns:a16="http://schemas.microsoft.com/office/drawing/2014/main" id="{F9F6A071-303F-483A-99CD-B98B13073AF8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04;p53">
              <a:extLst>
                <a:ext uri="{FF2B5EF4-FFF2-40B4-BE49-F238E27FC236}">
                  <a16:creationId xmlns:a16="http://schemas.microsoft.com/office/drawing/2014/main" id="{9DB90656-980B-4CE8-83DA-905F77A075E3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182;p56">
            <a:extLst>
              <a:ext uri="{FF2B5EF4-FFF2-40B4-BE49-F238E27FC236}">
                <a16:creationId xmlns:a16="http://schemas.microsoft.com/office/drawing/2014/main" id="{E77B034E-868E-4FCE-9BBB-A2D64A91A023}"/>
              </a:ext>
            </a:extLst>
          </p:cNvPr>
          <p:cNvGrpSpPr/>
          <p:nvPr/>
        </p:nvGrpSpPr>
        <p:grpSpPr>
          <a:xfrm>
            <a:off x="1704077" y="738710"/>
            <a:ext cx="516672" cy="472540"/>
            <a:chOff x="1229953" y="1570571"/>
            <a:chExt cx="516672" cy="472540"/>
          </a:xfrm>
        </p:grpSpPr>
        <p:sp>
          <p:nvSpPr>
            <p:cNvPr id="164" name="Google Shape;1183;p56">
              <a:extLst>
                <a:ext uri="{FF2B5EF4-FFF2-40B4-BE49-F238E27FC236}">
                  <a16:creationId xmlns:a16="http://schemas.microsoft.com/office/drawing/2014/main" id="{7222C12B-E56C-41A2-9EA8-BA7555B8931C}"/>
                </a:ext>
              </a:extLst>
            </p:cNvPr>
            <p:cNvSpPr/>
            <p:nvPr/>
          </p:nvSpPr>
          <p:spPr>
            <a:xfrm>
              <a:off x="1255931" y="1682700"/>
              <a:ext cx="464519" cy="352409"/>
            </a:xfrm>
            <a:custGeom>
              <a:avLst/>
              <a:gdLst/>
              <a:ahLst/>
              <a:cxnLst/>
              <a:rect l="l" t="t" r="r" b="b"/>
              <a:pathLst>
                <a:path w="23514" h="17839" extrusionOk="0">
                  <a:moveTo>
                    <a:pt x="11757" y="0"/>
                  </a:moveTo>
                  <a:lnTo>
                    <a:pt x="4865" y="6892"/>
                  </a:lnTo>
                  <a:lnTo>
                    <a:pt x="0" y="6892"/>
                  </a:lnTo>
                  <a:lnTo>
                    <a:pt x="0" y="17838"/>
                  </a:lnTo>
                  <a:lnTo>
                    <a:pt x="23514" y="17838"/>
                  </a:lnTo>
                  <a:lnTo>
                    <a:pt x="23514" y="6892"/>
                  </a:lnTo>
                  <a:lnTo>
                    <a:pt x="18649" y="6892"/>
                  </a:lnTo>
                  <a:lnTo>
                    <a:pt x="117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84;p56">
              <a:extLst>
                <a:ext uri="{FF2B5EF4-FFF2-40B4-BE49-F238E27FC236}">
                  <a16:creationId xmlns:a16="http://schemas.microsoft.com/office/drawing/2014/main" id="{6D261E4F-EFD6-433C-A722-DCA4B33462F0}"/>
                </a:ext>
              </a:extLst>
            </p:cNvPr>
            <p:cNvSpPr/>
            <p:nvPr/>
          </p:nvSpPr>
          <p:spPr>
            <a:xfrm>
              <a:off x="1440127" y="1938982"/>
              <a:ext cx="96128" cy="96128"/>
            </a:xfrm>
            <a:custGeom>
              <a:avLst/>
              <a:gdLst/>
              <a:ahLst/>
              <a:cxnLst/>
              <a:rect l="l" t="t" r="r" b="b"/>
              <a:pathLst>
                <a:path w="4866" h="4866" extrusionOk="0">
                  <a:moveTo>
                    <a:pt x="1" y="0"/>
                  </a:moveTo>
                  <a:lnTo>
                    <a:pt x="1" y="4865"/>
                  </a:lnTo>
                  <a:lnTo>
                    <a:pt x="4865" y="4865"/>
                  </a:lnTo>
                  <a:lnTo>
                    <a:pt x="4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85;p56">
              <a:extLst>
                <a:ext uri="{FF2B5EF4-FFF2-40B4-BE49-F238E27FC236}">
                  <a16:creationId xmlns:a16="http://schemas.microsoft.com/office/drawing/2014/main" id="{E99F7A14-E0D7-4998-A1A6-24F568EA1BFF}"/>
                </a:ext>
              </a:extLst>
            </p:cNvPr>
            <p:cNvSpPr/>
            <p:nvPr/>
          </p:nvSpPr>
          <p:spPr>
            <a:xfrm>
              <a:off x="1440107" y="1906979"/>
              <a:ext cx="96128" cy="32043"/>
            </a:xfrm>
            <a:custGeom>
              <a:avLst/>
              <a:gdLst/>
              <a:ahLst/>
              <a:cxnLst/>
              <a:rect l="l" t="t" r="r" b="b"/>
              <a:pathLst>
                <a:path w="4866" h="1622" extrusionOk="0">
                  <a:moveTo>
                    <a:pt x="102" y="0"/>
                  </a:moveTo>
                  <a:cubicBezTo>
                    <a:pt x="47" y="0"/>
                    <a:pt x="0" y="45"/>
                    <a:pt x="2" y="100"/>
                  </a:cubicBezTo>
                  <a:lnTo>
                    <a:pt x="2" y="1622"/>
                  </a:lnTo>
                  <a:lnTo>
                    <a:pt x="4865" y="1622"/>
                  </a:lnTo>
                  <a:lnTo>
                    <a:pt x="4865" y="100"/>
                  </a:lnTo>
                  <a:cubicBezTo>
                    <a:pt x="4865" y="45"/>
                    <a:pt x="4820" y="0"/>
                    <a:pt x="47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86;p56">
              <a:extLst>
                <a:ext uri="{FF2B5EF4-FFF2-40B4-BE49-F238E27FC236}">
                  <a16:creationId xmlns:a16="http://schemas.microsoft.com/office/drawing/2014/main" id="{1857DB2D-2F8C-47E2-9478-B48FBD6ED212}"/>
                </a:ext>
              </a:extLst>
            </p:cNvPr>
            <p:cNvSpPr/>
            <p:nvPr/>
          </p:nvSpPr>
          <p:spPr>
            <a:xfrm>
              <a:off x="1480427" y="1586592"/>
              <a:ext cx="98321" cy="64085"/>
            </a:xfrm>
            <a:custGeom>
              <a:avLst/>
              <a:gdLst/>
              <a:ahLst/>
              <a:cxnLst/>
              <a:rect l="l" t="t" r="r" b="b"/>
              <a:pathLst>
                <a:path w="4977" h="3244" extrusionOk="0">
                  <a:moveTo>
                    <a:pt x="4460" y="0"/>
                  </a:moveTo>
                  <a:cubicBezTo>
                    <a:pt x="4460" y="0"/>
                    <a:pt x="4459" y="0"/>
                    <a:pt x="4458" y="0"/>
                  </a:cubicBezTo>
                  <a:lnTo>
                    <a:pt x="404" y="0"/>
                  </a:lnTo>
                  <a:cubicBezTo>
                    <a:pt x="180" y="0"/>
                    <a:pt x="0" y="182"/>
                    <a:pt x="0" y="406"/>
                  </a:cubicBezTo>
                  <a:lnTo>
                    <a:pt x="0" y="2838"/>
                  </a:lnTo>
                  <a:cubicBezTo>
                    <a:pt x="0" y="3062"/>
                    <a:pt x="180" y="3244"/>
                    <a:pt x="404" y="3244"/>
                  </a:cubicBezTo>
                  <a:lnTo>
                    <a:pt x="4458" y="3244"/>
                  </a:lnTo>
                  <a:cubicBezTo>
                    <a:pt x="4782" y="3244"/>
                    <a:pt x="4976" y="2882"/>
                    <a:pt x="4796" y="2613"/>
                  </a:cubicBezTo>
                  <a:lnTo>
                    <a:pt x="4135" y="1622"/>
                  </a:lnTo>
                  <a:lnTo>
                    <a:pt x="4795" y="631"/>
                  </a:lnTo>
                  <a:cubicBezTo>
                    <a:pt x="4976" y="361"/>
                    <a:pt x="4783" y="0"/>
                    <a:pt x="4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87;p56">
              <a:extLst>
                <a:ext uri="{FF2B5EF4-FFF2-40B4-BE49-F238E27FC236}">
                  <a16:creationId xmlns:a16="http://schemas.microsoft.com/office/drawing/2014/main" id="{853008A4-2AB7-408B-A03D-CC1DEA4CC0A9}"/>
                </a:ext>
              </a:extLst>
            </p:cNvPr>
            <p:cNvSpPr/>
            <p:nvPr/>
          </p:nvSpPr>
          <p:spPr>
            <a:xfrm>
              <a:off x="1480427" y="1570571"/>
              <a:ext cx="16041" cy="120150"/>
            </a:xfrm>
            <a:custGeom>
              <a:avLst/>
              <a:gdLst/>
              <a:ahLst/>
              <a:cxnLst/>
              <a:rect l="l" t="t" r="r" b="b"/>
              <a:pathLst>
                <a:path w="812" h="6082" extrusionOk="0">
                  <a:moveTo>
                    <a:pt x="406" y="1"/>
                  </a:moveTo>
                  <a:cubicBezTo>
                    <a:pt x="180" y="1"/>
                    <a:pt x="0" y="182"/>
                    <a:pt x="0" y="406"/>
                  </a:cubicBezTo>
                  <a:lnTo>
                    <a:pt x="0" y="5676"/>
                  </a:lnTo>
                  <a:cubicBezTo>
                    <a:pt x="0" y="5900"/>
                    <a:pt x="180" y="6082"/>
                    <a:pt x="404" y="6082"/>
                  </a:cubicBezTo>
                  <a:lnTo>
                    <a:pt x="406" y="6082"/>
                  </a:lnTo>
                  <a:cubicBezTo>
                    <a:pt x="629" y="6082"/>
                    <a:pt x="811" y="5900"/>
                    <a:pt x="811" y="5676"/>
                  </a:cubicBezTo>
                  <a:lnTo>
                    <a:pt x="811" y="406"/>
                  </a:lnTo>
                  <a:cubicBezTo>
                    <a:pt x="811" y="182"/>
                    <a:pt x="629" y="1"/>
                    <a:pt x="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88;p56">
              <a:extLst>
                <a:ext uri="{FF2B5EF4-FFF2-40B4-BE49-F238E27FC236}">
                  <a16:creationId xmlns:a16="http://schemas.microsoft.com/office/drawing/2014/main" id="{7C5A410F-D3F1-428B-B8A4-0328D9336252}"/>
                </a:ext>
              </a:extLst>
            </p:cNvPr>
            <p:cNvSpPr/>
            <p:nvPr/>
          </p:nvSpPr>
          <p:spPr>
            <a:xfrm>
              <a:off x="1519581" y="1714723"/>
              <a:ext cx="227044" cy="104148"/>
            </a:xfrm>
            <a:custGeom>
              <a:avLst/>
              <a:gdLst/>
              <a:ahLst/>
              <a:cxnLst/>
              <a:rect l="l" t="t" r="r" b="b"/>
              <a:pathLst>
                <a:path w="11493" h="5272" extrusionOk="0">
                  <a:moveTo>
                    <a:pt x="438" y="1"/>
                  </a:moveTo>
                  <a:cubicBezTo>
                    <a:pt x="273" y="1"/>
                    <a:pt x="126" y="99"/>
                    <a:pt x="64" y="252"/>
                  </a:cubicBezTo>
                  <a:cubicBezTo>
                    <a:pt x="0" y="402"/>
                    <a:pt x="35" y="577"/>
                    <a:pt x="151" y="694"/>
                  </a:cubicBezTo>
                  <a:lnTo>
                    <a:pt x="4610" y="5153"/>
                  </a:lnTo>
                  <a:cubicBezTo>
                    <a:pt x="4686" y="5229"/>
                    <a:pt x="4791" y="5271"/>
                    <a:pt x="4897" y="5271"/>
                  </a:cubicBezTo>
                  <a:lnTo>
                    <a:pt x="10979" y="5271"/>
                  </a:lnTo>
                  <a:cubicBezTo>
                    <a:pt x="10979" y="5271"/>
                    <a:pt x="10980" y="5271"/>
                    <a:pt x="10980" y="5271"/>
                  </a:cubicBezTo>
                  <a:cubicBezTo>
                    <a:pt x="11299" y="5271"/>
                    <a:pt x="11492" y="4917"/>
                    <a:pt x="11321" y="4648"/>
                  </a:cubicBezTo>
                  <a:lnTo>
                    <a:pt x="8483" y="190"/>
                  </a:lnTo>
                  <a:cubicBezTo>
                    <a:pt x="8408" y="73"/>
                    <a:pt x="8279" y="1"/>
                    <a:pt x="8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89;p56">
              <a:extLst>
                <a:ext uri="{FF2B5EF4-FFF2-40B4-BE49-F238E27FC236}">
                  <a16:creationId xmlns:a16="http://schemas.microsoft.com/office/drawing/2014/main" id="{FBA2D12A-E2EA-4908-B407-E44F23B2AB09}"/>
                </a:ext>
              </a:extLst>
            </p:cNvPr>
            <p:cNvSpPr/>
            <p:nvPr/>
          </p:nvSpPr>
          <p:spPr>
            <a:xfrm>
              <a:off x="1229953" y="1714723"/>
              <a:ext cx="227084" cy="104148"/>
            </a:xfrm>
            <a:custGeom>
              <a:avLst/>
              <a:gdLst/>
              <a:ahLst/>
              <a:cxnLst/>
              <a:rect l="l" t="t" r="r" b="b"/>
              <a:pathLst>
                <a:path w="11495" h="5272" extrusionOk="0">
                  <a:moveTo>
                    <a:pt x="3354" y="1"/>
                  </a:moveTo>
                  <a:cubicBezTo>
                    <a:pt x="3214" y="1"/>
                    <a:pt x="3085" y="73"/>
                    <a:pt x="3010" y="190"/>
                  </a:cubicBezTo>
                  <a:lnTo>
                    <a:pt x="174" y="4648"/>
                  </a:lnTo>
                  <a:cubicBezTo>
                    <a:pt x="1" y="4917"/>
                    <a:pt x="194" y="5271"/>
                    <a:pt x="514" y="5271"/>
                  </a:cubicBezTo>
                  <a:cubicBezTo>
                    <a:pt x="514" y="5271"/>
                    <a:pt x="515" y="5271"/>
                    <a:pt x="516" y="5271"/>
                  </a:cubicBezTo>
                  <a:lnTo>
                    <a:pt x="6597" y="5271"/>
                  </a:lnTo>
                  <a:cubicBezTo>
                    <a:pt x="6704" y="5271"/>
                    <a:pt x="6807" y="5229"/>
                    <a:pt x="6883" y="5153"/>
                  </a:cubicBezTo>
                  <a:lnTo>
                    <a:pt x="11342" y="694"/>
                  </a:lnTo>
                  <a:cubicBezTo>
                    <a:pt x="11459" y="577"/>
                    <a:pt x="11494" y="402"/>
                    <a:pt x="11431" y="252"/>
                  </a:cubicBezTo>
                  <a:cubicBezTo>
                    <a:pt x="11367" y="99"/>
                    <a:pt x="11220" y="1"/>
                    <a:pt x="110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90;p56">
              <a:extLst>
                <a:ext uri="{FF2B5EF4-FFF2-40B4-BE49-F238E27FC236}">
                  <a16:creationId xmlns:a16="http://schemas.microsoft.com/office/drawing/2014/main" id="{E5D40125-F7E1-4740-A500-E61A3E2196B6}"/>
                </a:ext>
              </a:extLst>
            </p:cNvPr>
            <p:cNvSpPr/>
            <p:nvPr/>
          </p:nvSpPr>
          <p:spPr>
            <a:xfrm>
              <a:off x="1343584" y="1674660"/>
              <a:ext cx="291604" cy="152094"/>
            </a:xfrm>
            <a:custGeom>
              <a:avLst/>
              <a:gdLst/>
              <a:ahLst/>
              <a:cxnLst/>
              <a:rect l="l" t="t" r="r" b="b"/>
              <a:pathLst>
                <a:path w="14761" h="7699" extrusionOk="0">
                  <a:moveTo>
                    <a:pt x="7331" y="1"/>
                  </a:moveTo>
                  <a:cubicBezTo>
                    <a:pt x="7227" y="1"/>
                    <a:pt x="7123" y="41"/>
                    <a:pt x="7044" y="120"/>
                  </a:cubicBezTo>
                  <a:lnTo>
                    <a:pt x="158" y="7006"/>
                  </a:lnTo>
                  <a:cubicBezTo>
                    <a:pt x="0" y="7165"/>
                    <a:pt x="0" y="7422"/>
                    <a:pt x="158" y="7581"/>
                  </a:cubicBezTo>
                  <a:cubicBezTo>
                    <a:pt x="237" y="7660"/>
                    <a:pt x="341" y="7699"/>
                    <a:pt x="445" y="7699"/>
                  </a:cubicBezTo>
                  <a:cubicBezTo>
                    <a:pt x="548" y="7699"/>
                    <a:pt x="652" y="7660"/>
                    <a:pt x="731" y="7581"/>
                  </a:cubicBezTo>
                  <a:lnTo>
                    <a:pt x="7331" y="980"/>
                  </a:lnTo>
                  <a:lnTo>
                    <a:pt x="13930" y="7581"/>
                  </a:lnTo>
                  <a:cubicBezTo>
                    <a:pt x="14006" y="7657"/>
                    <a:pt x="14109" y="7699"/>
                    <a:pt x="14218" y="7699"/>
                  </a:cubicBezTo>
                  <a:cubicBezTo>
                    <a:pt x="14218" y="7699"/>
                    <a:pt x="14219" y="7699"/>
                    <a:pt x="14219" y="7699"/>
                  </a:cubicBezTo>
                  <a:cubicBezTo>
                    <a:pt x="14580" y="7699"/>
                    <a:pt x="14760" y="7262"/>
                    <a:pt x="14505" y="7006"/>
                  </a:cubicBezTo>
                  <a:lnTo>
                    <a:pt x="7617" y="120"/>
                  </a:lnTo>
                  <a:cubicBezTo>
                    <a:pt x="7538" y="41"/>
                    <a:pt x="7434" y="1"/>
                    <a:pt x="7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91;p56">
              <a:extLst>
                <a:ext uri="{FF2B5EF4-FFF2-40B4-BE49-F238E27FC236}">
                  <a16:creationId xmlns:a16="http://schemas.microsoft.com/office/drawing/2014/main" id="{7E116EEB-3F37-48EC-A576-AD876AE26F63}"/>
                </a:ext>
              </a:extLst>
            </p:cNvPr>
            <p:cNvSpPr/>
            <p:nvPr/>
          </p:nvSpPr>
          <p:spPr>
            <a:xfrm>
              <a:off x="1436571" y="1770788"/>
              <a:ext cx="99901" cy="96128"/>
            </a:xfrm>
            <a:custGeom>
              <a:avLst/>
              <a:gdLst/>
              <a:ahLst/>
              <a:cxnLst/>
              <a:rect l="l" t="t" r="r" b="b"/>
              <a:pathLst>
                <a:path w="5057" h="4866" extrusionOk="0">
                  <a:moveTo>
                    <a:pt x="2624" y="1"/>
                  </a:moveTo>
                  <a:cubicBezTo>
                    <a:pt x="1640" y="1"/>
                    <a:pt x="753" y="593"/>
                    <a:pt x="376" y="1501"/>
                  </a:cubicBezTo>
                  <a:cubicBezTo>
                    <a:pt x="0" y="2411"/>
                    <a:pt x="209" y="3457"/>
                    <a:pt x="904" y="4153"/>
                  </a:cubicBezTo>
                  <a:cubicBezTo>
                    <a:pt x="1369" y="4618"/>
                    <a:pt x="1991" y="4866"/>
                    <a:pt x="2624" y="4866"/>
                  </a:cubicBezTo>
                  <a:cubicBezTo>
                    <a:pt x="2937" y="4866"/>
                    <a:pt x="3253" y="4805"/>
                    <a:pt x="3555" y="4680"/>
                  </a:cubicBezTo>
                  <a:cubicBezTo>
                    <a:pt x="4464" y="4304"/>
                    <a:pt x="5057" y="3417"/>
                    <a:pt x="5057" y="2433"/>
                  </a:cubicBezTo>
                  <a:cubicBezTo>
                    <a:pt x="5057" y="1090"/>
                    <a:pt x="3967" y="1"/>
                    <a:pt x="2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92;p56">
              <a:extLst>
                <a:ext uri="{FF2B5EF4-FFF2-40B4-BE49-F238E27FC236}">
                  <a16:creationId xmlns:a16="http://schemas.microsoft.com/office/drawing/2014/main" id="{B89D1C4C-5675-4890-9821-5BD2750735FF}"/>
                </a:ext>
              </a:extLst>
            </p:cNvPr>
            <p:cNvSpPr/>
            <p:nvPr/>
          </p:nvSpPr>
          <p:spPr>
            <a:xfrm>
              <a:off x="1456405" y="1786809"/>
              <a:ext cx="40024" cy="40063"/>
            </a:xfrm>
            <a:custGeom>
              <a:avLst/>
              <a:gdLst/>
              <a:ahLst/>
              <a:cxnLst/>
              <a:rect l="l" t="t" r="r" b="b"/>
              <a:pathLst>
                <a:path w="2026" h="2028" extrusionOk="0">
                  <a:moveTo>
                    <a:pt x="1620" y="1"/>
                  </a:moveTo>
                  <a:cubicBezTo>
                    <a:pt x="1396" y="1"/>
                    <a:pt x="1216" y="182"/>
                    <a:pt x="1216" y="406"/>
                  </a:cubicBezTo>
                  <a:lnTo>
                    <a:pt x="1216" y="1217"/>
                  </a:lnTo>
                  <a:lnTo>
                    <a:pt x="405" y="1217"/>
                  </a:lnTo>
                  <a:cubicBezTo>
                    <a:pt x="182" y="1217"/>
                    <a:pt x="0" y="1397"/>
                    <a:pt x="0" y="1622"/>
                  </a:cubicBezTo>
                  <a:cubicBezTo>
                    <a:pt x="0" y="1846"/>
                    <a:pt x="182" y="2028"/>
                    <a:pt x="405" y="2028"/>
                  </a:cubicBezTo>
                  <a:lnTo>
                    <a:pt x="1620" y="2028"/>
                  </a:lnTo>
                  <a:cubicBezTo>
                    <a:pt x="1844" y="2028"/>
                    <a:pt x="2026" y="1846"/>
                    <a:pt x="2026" y="1622"/>
                  </a:cubicBezTo>
                  <a:lnTo>
                    <a:pt x="2026" y="406"/>
                  </a:lnTo>
                  <a:cubicBezTo>
                    <a:pt x="2026" y="182"/>
                    <a:pt x="1844" y="1"/>
                    <a:pt x="1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93;p56">
              <a:extLst>
                <a:ext uri="{FF2B5EF4-FFF2-40B4-BE49-F238E27FC236}">
                  <a16:creationId xmlns:a16="http://schemas.microsoft.com/office/drawing/2014/main" id="{8B401D2B-D920-456D-94C9-2298955D05F4}"/>
                </a:ext>
              </a:extLst>
            </p:cNvPr>
            <p:cNvSpPr/>
            <p:nvPr/>
          </p:nvSpPr>
          <p:spPr>
            <a:xfrm>
              <a:off x="1566302" y="1850815"/>
              <a:ext cx="42078" cy="56183"/>
            </a:xfrm>
            <a:custGeom>
              <a:avLst/>
              <a:gdLst/>
              <a:ahLst/>
              <a:cxnLst/>
              <a:rect l="l" t="t" r="r" b="b"/>
              <a:pathLst>
                <a:path w="2130" h="2844" extrusionOk="0">
                  <a:moveTo>
                    <a:pt x="1116" y="0"/>
                  </a:moveTo>
                  <a:cubicBezTo>
                    <a:pt x="1082" y="0"/>
                    <a:pt x="1047" y="2"/>
                    <a:pt x="1012" y="5"/>
                  </a:cubicBezTo>
                  <a:cubicBezTo>
                    <a:pt x="414" y="66"/>
                    <a:pt x="0" y="632"/>
                    <a:pt x="123" y="1220"/>
                  </a:cubicBezTo>
                  <a:lnTo>
                    <a:pt x="101" y="1220"/>
                  </a:lnTo>
                  <a:lnTo>
                    <a:pt x="101" y="2843"/>
                  </a:lnTo>
                  <a:lnTo>
                    <a:pt x="2128" y="2843"/>
                  </a:lnTo>
                  <a:lnTo>
                    <a:pt x="2128" y="1220"/>
                  </a:lnTo>
                  <a:lnTo>
                    <a:pt x="2107" y="1220"/>
                  </a:lnTo>
                  <a:cubicBezTo>
                    <a:pt x="2121" y="1152"/>
                    <a:pt x="2127" y="1085"/>
                    <a:pt x="2128" y="1017"/>
                  </a:cubicBezTo>
                  <a:cubicBezTo>
                    <a:pt x="2130" y="451"/>
                    <a:pt x="1669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94;p56">
              <a:extLst>
                <a:ext uri="{FF2B5EF4-FFF2-40B4-BE49-F238E27FC236}">
                  <a16:creationId xmlns:a16="http://schemas.microsoft.com/office/drawing/2014/main" id="{FAE04227-52E8-46C5-8B19-D9F3FF526104}"/>
                </a:ext>
              </a:extLst>
            </p:cNvPr>
            <p:cNvSpPr/>
            <p:nvPr/>
          </p:nvSpPr>
          <p:spPr>
            <a:xfrm>
              <a:off x="1368278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95;p56">
              <a:extLst>
                <a:ext uri="{FF2B5EF4-FFF2-40B4-BE49-F238E27FC236}">
                  <a16:creationId xmlns:a16="http://schemas.microsoft.com/office/drawing/2014/main" id="{62EB0CC1-B33C-4B96-8C00-DFBA147CDD52}"/>
                </a:ext>
              </a:extLst>
            </p:cNvPr>
            <p:cNvSpPr/>
            <p:nvPr/>
          </p:nvSpPr>
          <p:spPr>
            <a:xfrm>
              <a:off x="1295974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96;p56">
              <a:extLst>
                <a:ext uri="{FF2B5EF4-FFF2-40B4-BE49-F238E27FC236}">
                  <a16:creationId xmlns:a16="http://schemas.microsoft.com/office/drawing/2014/main" id="{3D90CD74-DA07-45AA-97C8-B809CAE1D573}"/>
                </a:ext>
              </a:extLst>
            </p:cNvPr>
            <p:cNvSpPr/>
            <p:nvPr/>
          </p:nvSpPr>
          <p:spPr>
            <a:xfrm>
              <a:off x="1640561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1" y="1"/>
                  </a:moveTo>
                  <a:lnTo>
                    <a:pt x="1" y="2433"/>
                  </a:lnTo>
                  <a:lnTo>
                    <a:pt x="2028" y="2433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97;p56">
              <a:extLst>
                <a:ext uri="{FF2B5EF4-FFF2-40B4-BE49-F238E27FC236}">
                  <a16:creationId xmlns:a16="http://schemas.microsoft.com/office/drawing/2014/main" id="{CD7FE7B2-F741-45F3-A0E5-979EF5CCF31A}"/>
                </a:ext>
              </a:extLst>
            </p:cNvPr>
            <p:cNvSpPr/>
            <p:nvPr/>
          </p:nvSpPr>
          <p:spPr>
            <a:xfrm>
              <a:off x="1568277" y="1946983"/>
              <a:ext cx="40063" cy="48084"/>
            </a:xfrm>
            <a:custGeom>
              <a:avLst/>
              <a:gdLst/>
              <a:ahLst/>
              <a:cxnLst/>
              <a:rect l="l" t="t" r="r" b="b"/>
              <a:pathLst>
                <a:path w="2028" h="2434" extrusionOk="0">
                  <a:moveTo>
                    <a:pt x="0" y="1"/>
                  </a:moveTo>
                  <a:lnTo>
                    <a:pt x="0" y="2433"/>
                  </a:lnTo>
                  <a:lnTo>
                    <a:pt x="2027" y="2433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98;p56">
              <a:extLst>
                <a:ext uri="{FF2B5EF4-FFF2-40B4-BE49-F238E27FC236}">
                  <a16:creationId xmlns:a16="http://schemas.microsoft.com/office/drawing/2014/main" id="{BBA1DE0A-6DC1-4703-B42A-01085B394B20}"/>
                </a:ext>
              </a:extLst>
            </p:cNvPr>
            <p:cNvSpPr/>
            <p:nvPr/>
          </p:nvSpPr>
          <p:spPr>
            <a:xfrm>
              <a:off x="1640126" y="1850874"/>
              <a:ext cx="40063" cy="56124"/>
            </a:xfrm>
            <a:custGeom>
              <a:avLst/>
              <a:gdLst/>
              <a:ahLst/>
              <a:cxnLst/>
              <a:rect l="l" t="t" r="r" b="b"/>
              <a:pathLst>
                <a:path w="2028" h="2841" extrusionOk="0">
                  <a:moveTo>
                    <a:pt x="1014" y="1"/>
                  </a:moveTo>
                  <a:cubicBezTo>
                    <a:pt x="454" y="1"/>
                    <a:pt x="0" y="454"/>
                    <a:pt x="0" y="1014"/>
                  </a:cubicBezTo>
                  <a:cubicBezTo>
                    <a:pt x="0" y="1082"/>
                    <a:pt x="7" y="1149"/>
                    <a:pt x="20" y="1217"/>
                  </a:cubicBezTo>
                  <a:lnTo>
                    <a:pt x="0" y="1217"/>
                  </a:lnTo>
                  <a:lnTo>
                    <a:pt x="0" y="2840"/>
                  </a:lnTo>
                  <a:lnTo>
                    <a:pt x="2027" y="2840"/>
                  </a:lnTo>
                  <a:lnTo>
                    <a:pt x="2027" y="1217"/>
                  </a:lnTo>
                  <a:lnTo>
                    <a:pt x="2008" y="1217"/>
                  </a:lnTo>
                  <a:cubicBezTo>
                    <a:pt x="2020" y="1149"/>
                    <a:pt x="2027" y="1082"/>
                    <a:pt x="2027" y="1014"/>
                  </a:cubicBezTo>
                  <a:cubicBezTo>
                    <a:pt x="2027" y="454"/>
                    <a:pt x="1574" y="1"/>
                    <a:pt x="10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99;p56">
              <a:extLst>
                <a:ext uri="{FF2B5EF4-FFF2-40B4-BE49-F238E27FC236}">
                  <a16:creationId xmlns:a16="http://schemas.microsoft.com/office/drawing/2014/main" id="{CDA7D618-E5F5-4B5A-B12D-FF59CD37813F}"/>
                </a:ext>
              </a:extLst>
            </p:cNvPr>
            <p:cNvSpPr/>
            <p:nvPr/>
          </p:nvSpPr>
          <p:spPr>
            <a:xfrm>
              <a:off x="1295737" y="1850874"/>
              <a:ext cx="40103" cy="56124"/>
            </a:xfrm>
            <a:custGeom>
              <a:avLst/>
              <a:gdLst/>
              <a:ahLst/>
              <a:cxnLst/>
              <a:rect l="l" t="t" r="r" b="b"/>
              <a:pathLst>
                <a:path w="2030" h="2841" extrusionOk="0">
                  <a:moveTo>
                    <a:pt x="1016" y="1"/>
                  </a:moveTo>
                  <a:cubicBezTo>
                    <a:pt x="456" y="1"/>
                    <a:pt x="2" y="454"/>
                    <a:pt x="1" y="1014"/>
                  </a:cubicBezTo>
                  <a:cubicBezTo>
                    <a:pt x="1" y="1082"/>
                    <a:pt x="8" y="1149"/>
                    <a:pt x="22" y="1217"/>
                  </a:cubicBezTo>
                  <a:lnTo>
                    <a:pt x="1" y="1217"/>
                  </a:lnTo>
                  <a:lnTo>
                    <a:pt x="1" y="2840"/>
                  </a:lnTo>
                  <a:lnTo>
                    <a:pt x="2029" y="2840"/>
                  </a:lnTo>
                  <a:lnTo>
                    <a:pt x="2029" y="1217"/>
                  </a:lnTo>
                  <a:lnTo>
                    <a:pt x="2008" y="1217"/>
                  </a:lnTo>
                  <a:cubicBezTo>
                    <a:pt x="2021" y="1151"/>
                    <a:pt x="2028" y="1082"/>
                    <a:pt x="2029" y="1014"/>
                  </a:cubicBezTo>
                  <a:cubicBezTo>
                    <a:pt x="2028" y="454"/>
                    <a:pt x="1575" y="1"/>
                    <a:pt x="1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200;p56">
              <a:extLst>
                <a:ext uri="{FF2B5EF4-FFF2-40B4-BE49-F238E27FC236}">
                  <a16:creationId xmlns:a16="http://schemas.microsoft.com/office/drawing/2014/main" id="{455BBB2F-EEE7-47FC-B33C-ED6DE19D70D3}"/>
                </a:ext>
              </a:extLst>
            </p:cNvPr>
            <p:cNvSpPr/>
            <p:nvPr/>
          </p:nvSpPr>
          <p:spPr>
            <a:xfrm>
              <a:off x="1365611" y="1850815"/>
              <a:ext cx="42078" cy="56183"/>
            </a:xfrm>
            <a:custGeom>
              <a:avLst/>
              <a:gdLst/>
              <a:ahLst/>
              <a:cxnLst/>
              <a:rect l="l" t="t" r="r" b="b"/>
              <a:pathLst>
                <a:path w="2130" h="2844" extrusionOk="0">
                  <a:moveTo>
                    <a:pt x="1117" y="0"/>
                  </a:moveTo>
                  <a:cubicBezTo>
                    <a:pt x="1083" y="0"/>
                    <a:pt x="1048" y="2"/>
                    <a:pt x="1014" y="5"/>
                  </a:cubicBezTo>
                  <a:cubicBezTo>
                    <a:pt x="415" y="66"/>
                    <a:pt x="0" y="632"/>
                    <a:pt x="122" y="1220"/>
                  </a:cubicBezTo>
                  <a:lnTo>
                    <a:pt x="101" y="1220"/>
                  </a:lnTo>
                  <a:lnTo>
                    <a:pt x="101" y="2843"/>
                  </a:lnTo>
                  <a:lnTo>
                    <a:pt x="2128" y="2843"/>
                  </a:lnTo>
                  <a:lnTo>
                    <a:pt x="2128" y="1220"/>
                  </a:lnTo>
                  <a:lnTo>
                    <a:pt x="2109" y="1220"/>
                  </a:lnTo>
                  <a:cubicBezTo>
                    <a:pt x="2123" y="1152"/>
                    <a:pt x="2128" y="1085"/>
                    <a:pt x="2128" y="1017"/>
                  </a:cubicBezTo>
                  <a:cubicBezTo>
                    <a:pt x="2130" y="451"/>
                    <a:pt x="1670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201;p56">
              <a:extLst>
                <a:ext uri="{FF2B5EF4-FFF2-40B4-BE49-F238E27FC236}">
                  <a16:creationId xmlns:a16="http://schemas.microsoft.com/office/drawing/2014/main" id="{307F490A-DEBC-45AE-A98D-F1A8128500F2}"/>
                </a:ext>
              </a:extLst>
            </p:cNvPr>
            <p:cNvSpPr/>
            <p:nvPr/>
          </p:nvSpPr>
          <p:spPr>
            <a:xfrm>
              <a:off x="1432343" y="1762787"/>
              <a:ext cx="112149" cy="112149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2838" y="811"/>
                  </a:moveTo>
                  <a:cubicBezTo>
                    <a:pt x="3957" y="813"/>
                    <a:pt x="4864" y="1719"/>
                    <a:pt x="4865" y="2838"/>
                  </a:cubicBezTo>
                  <a:cubicBezTo>
                    <a:pt x="4865" y="3657"/>
                    <a:pt x="4371" y="4396"/>
                    <a:pt x="3614" y="4710"/>
                  </a:cubicBezTo>
                  <a:cubicBezTo>
                    <a:pt x="3363" y="4814"/>
                    <a:pt x="3100" y="4865"/>
                    <a:pt x="2838" y="4865"/>
                  </a:cubicBezTo>
                  <a:cubicBezTo>
                    <a:pt x="2311" y="4865"/>
                    <a:pt x="1793" y="4659"/>
                    <a:pt x="1405" y="4271"/>
                  </a:cubicBezTo>
                  <a:cubicBezTo>
                    <a:pt x="825" y="3691"/>
                    <a:pt x="652" y="2820"/>
                    <a:pt x="966" y="2063"/>
                  </a:cubicBezTo>
                  <a:cubicBezTo>
                    <a:pt x="1279" y="1305"/>
                    <a:pt x="2019" y="811"/>
                    <a:pt x="2838" y="811"/>
                  </a:cubicBezTo>
                  <a:close/>
                  <a:moveTo>
                    <a:pt x="2838" y="0"/>
                  </a:moveTo>
                  <a:cubicBezTo>
                    <a:pt x="1273" y="0"/>
                    <a:pt x="0" y="1273"/>
                    <a:pt x="0" y="2838"/>
                  </a:cubicBezTo>
                  <a:cubicBezTo>
                    <a:pt x="0" y="4404"/>
                    <a:pt x="1273" y="5676"/>
                    <a:pt x="2838" y="5676"/>
                  </a:cubicBezTo>
                  <a:cubicBezTo>
                    <a:pt x="4402" y="5676"/>
                    <a:pt x="5676" y="4404"/>
                    <a:pt x="5676" y="2838"/>
                  </a:cubicBezTo>
                  <a:cubicBezTo>
                    <a:pt x="5676" y="1273"/>
                    <a:pt x="4404" y="0"/>
                    <a:pt x="2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02;p56">
              <a:extLst>
                <a:ext uri="{FF2B5EF4-FFF2-40B4-BE49-F238E27FC236}">
                  <a16:creationId xmlns:a16="http://schemas.microsoft.com/office/drawing/2014/main" id="{22C433AB-3A64-4876-B230-7C37CA02C5ED}"/>
                </a:ext>
              </a:extLst>
            </p:cNvPr>
            <p:cNvSpPr/>
            <p:nvPr/>
          </p:nvSpPr>
          <p:spPr>
            <a:xfrm>
              <a:off x="1432343" y="1898899"/>
              <a:ext cx="112149" cy="144212"/>
            </a:xfrm>
            <a:custGeom>
              <a:avLst/>
              <a:gdLst/>
              <a:ahLst/>
              <a:cxnLst/>
              <a:rect l="l" t="t" r="r" b="b"/>
              <a:pathLst>
                <a:path w="5677" h="7300" extrusionOk="0">
                  <a:moveTo>
                    <a:pt x="4458" y="815"/>
                  </a:moveTo>
                  <a:cubicBezTo>
                    <a:pt x="4681" y="815"/>
                    <a:pt x="4862" y="996"/>
                    <a:pt x="4862" y="1219"/>
                  </a:cubicBezTo>
                  <a:lnTo>
                    <a:pt x="4864" y="1624"/>
                  </a:lnTo>
                  <a:lnTo>
                    <a:pt x="810" y="1624"/>
                  </a:lnTo>
                  <a:lnTo>
                    <a:pt x="810" y="1219"/>
                  </a:lnTo>
                  <a:cubicBezTo>
                    <a:pt x="811" y="996"/>
                    <a:pt x="991" y="815"/>
                    <a:pt x="1215" y="815"/>
                  </a:cubicBezTo>
                  <a:close/>
                  <a:moveTo>
                    <a:pt x="4460" y="1"/>
                  </a:moveTo>
                  <a:lnTo>
                    <a:pt x="4460" y="2"/>
                  </a:lnTo>
                  <a:lnTo>
                    <a:pt x="1217" y="2"/>
                  </a:lnTo>
                  <a:cubicBezTo>
                    <a:pt x="545" y="2"/>
                    <a:pt x="0" y="547"/>
                    <a:pt x="0" y="1219"/>
                  </a:cubicBezTo>
                  <a:lnTo>
                    <a:pt x="0" y="6894"/>
                  </a:lnTo>
                  <a:cubicBezTo>
                    <a:pt x="0" y="7118"/>
                    <a:pt x="182" y="7298"/>
                    <a:pt x="406" y="7298"/>
                  </a:cubicBezTo>
                  <a:cubicBezTo>
                    <a:pt x="630" y="7298"/>
                    <a:pt x="811" y="7118"/>
                    <a:pt x="811" y="6894"/>
                  </a:cubicBezTo>
                  <a:lnTo>
                    <a:pt x="811" y="2435"/>
                  </a:lnTo>
                  <a:lnTo>
                    <a:pt x="2422" y="2435"/>
                  </a:lnTo>
                  <a:lnTo>
                    <a:pt x="2422" y="6894"/>
                  </a:lnTo>
                  <a:lnTo>
                    <a:pt x="3232" y="6894"/>
                  </a:lnTo>
                  <a:lnTo>
                    <a:pt x="3232" y="2435"/>
                  </a:lnTo>
                  <a:lnTo>
                    <a:pt x="4865" y="2435"/>
                  </a:lnTo>
                  <a:lnTo>
                    <a:pt x="4865" y="6894"/>
                  </a:lnTo>
                  <a:cubicBezTo>
                    <a:pt x="4865" y="7118"/>
                    <a:pt x="5047" y="7300"/>
                    <a:pt x="5271" y="7300"/>
                  </a:cubicBezTo>
                  <a:cubicBezTo>
                    <a:pt x="5495" y="7300"/>
                    <a:pt x="5676" y="7118"/>
                    <a:pt x="5676" y="6894"/>
                  </a:cubicBezTo>
                  <a:lnTo>
                    <a:pt x="5676" y="1219"/>
                  </a:lnTo>
                  <a:cubicBezTo>
                    <a:pt x="5675" y="547"/>
                    <a:pt x="5131" y="2"/>
                    <a:pt x="4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03;p56">
              <a:extLst>
                <a:ext uri="{FF2B5EF4-FFF2-40B4-BE49-F238E27FC236}">
                  <a16:creationId xmlns:a16="http://schemas.microsoft.com/office/drawing/2014/main" id="{3E0E112E-0D68-4433-8BEE-73F1F8A53044}"/>
                </a:ext>
              </a:extLst>
            </p:cNvPr>
            <p:cNvSpPr/>
            <p:nvPr/>
          </p:nvSpPr>
          <p:spPr>
            <a:xfrm>
              <a:off x="1232126" y="2027069"/>
              <a:ext cx="512583" cy="16041"/>
            </a:xfrm>
            <a:custGeom>
              <a:avLst/>
              <a:gdLst/>
              <a:ahLst/>
              <a:cxnLst/>
              <a:rect l="l" t="t" r="r" b="b"/>
              <a:pathLst>
                <a:path w="25947" h="812" extrusionOk="0">
                  <a:moveTo>
                    <a:pt x="406" y="1"/>
                  </a:moveTo>
                  <a:cubicBezTo>
                    <a:pt x="182" y="1"/>
                    <a:pt x="0" y="182"/>
                    <a:pt x="0" y="406"/>
                  </a:cubicBezTo>
                  <a:cubicBezTo>
                    <a:pt x="0" y="630"/>
                    <a:pt x="182" y="812"/>
                    <a:pt x="406" y="812"/>
                  </a:cubicBezTo>
                  <a:lnTo>
                    <a:pt x="25541" y="812"/>
                  </a:lnTo>
                  <a:cubicBezTo>
                    <a:pt x="25765" y="812"/>
                    <a:pt x="25946" y="630"/>
                    <a:pt x="25946" y="406"/>
                  </a:cubicBezTo>
                  <a:cubicBezTo>
                    <a:pt x="25946" y="182"/>
                    <a:pt x="25765" y="1"/>
                    <a:pt x="25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7" name="Imagen 186" descr="Logotipo&#10;&#10;Descripción generada automáticamente">
            <a:extLst>
              <a:ext uri="{FF2B5EF4-FFF2-40B4-BE49-F238E27FC236}">
                <a16:creationId xmlns:a16="http://schemas.microsoft.com/office/drawing/2014/main" id="{CBD62E15-2342-45E9-8E1F-8EF9E834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/>
      <p:bldP spid="428" grpId="0" build="p"/>
      <p:bldP spid="429" grpId="0"/>
      <p:bldP spid="430" grpId="0" build="p"/>
      <p:bldP spid="431" grpId="0"/>
      <p:bldP spid="432" grpId="0" build="p"/>
      <p:bldP spid="433" grpId="0"/>
      <p:bldP spid="434" grpId="0" build="p"/>
      <p:bldP spid="435" grpId="0"/>
      <p:bldP spid="43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3603150" y="3742645"/>
            <a:ext cx="1937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—</a:t>
            </a:r>
            <a:r>
              <a:rPr lang="es-MX" dirty="0"/>
              <a:t>OEI (2020)</a:t>
            </a:r>
            <a:endParaRPr dirty="0"/>
          </a:p>
        </p:txBody>
      </p:sp>
      <p:sp>
        <p:nvSpPr>
          <p:cNvPr id="230" name="Google Shape;230;p35"/>
          <p:cNvSpPr txBox="1">
            <a:spLocks noGrp="1"/>
          </p:cNvSpPr>
          <p:nvPr>
            <p:ph type="subTitle" idx="1"/>
          </p:nvPr>
        </p:nvSpPr>
        <p:spPr>
          <a:xfrm>
            <a:off x="2128050" y="943955"/>
            <a:ext cx="4887900" cy="20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" sz="2400" dirty="0"/>
              <a:t>“</a:t>
            </a:r>
            <a:r>
              <a:rPr lang="es-CL" sz="2400" dirty="0"/>
              <a:t>S</a:t>
            </a:r>
            <a:r>
              <a:rPr lang="es-MX" sz="2400" dirty="0"/>
              <a:t>i las actividades formativas online están bien ajustadas, la metodología y los contenidos son adecuados y el profesorado cuenta con la formación adecuada, los resultados no tienen por qué diferir de la educación presencial</a:t>
            </a:r>
            <a:r>
              <a:rPr lang="en" sz="2400" dirty="0"/>
              <a:t>.”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262FA29B-8929-4D1B-8A6D-847802E2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956;p55">
            <a:extLst>
              <a:ext uri="{FF2B5EF4-FFF2-40B4-BE49-F238E27FC236}">
                <a16:creationId xmlns:a16="http://schemas.microsoft.com/office/drawing/2014/main" id="{288C9E25-A028-44A8-90B8-0D293470159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0"/>
            <a:ext cx="39641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38;p55">
            <a:extLst>
              <a:ext uri="{FF2B5EF4-FFF2-40B4-BE49-F238E27FC236}">
                <a16:creationId xmlns:a16="http://schemas.microsoft.com/office/drawing/2014/main" id="{9BF19805-8755-415B-82E7-3CB1E6DAE7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23315" y="466177"/>
            <a:ext cx="259576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¡</a:t>
            </a:r>
            <a:r>
              <a:rPr lang="es-CL" sz="4800" dirty="0"/>
              <a:t>Gracias</a:t>
            </a:r>
            <a:r>
              <a:rPr lang="en" sz="4800" dirty="0"/>
              <a:t>!</a:t>
            </a:r>
            <a:endParaRPr sz="4800" dirty="0"/>
          </a:p>
        </p:txBody>
      </p:sp>
      <p:grpSp>
        <p:nvGrpSpPr>
          <p:cNvPr id="23" name="Google Shape;950;p55">
            <a:extLst>
              <a:ext uri="{FF2B5EF4-FFF2-40B4-BE49-F238E27FC236}">
                <a16:creationId xmlns:a16="http://schemas.microsoft.com/office/drawing/2014/main" id="{5758E067-5C01-4549-9B38-5DF2DF691E7A}"/>
              </a:ext>
            </a:extLst>
          </p:cNvPr>
          <p:cNvGrpSpPr/>
          <p:nvPr/>
        </p:nvGrpSpPr>
        <p:grpSpPr>
          <a:xfrm>
            <a:off x="4370259" y="3874590"/>
            <a:ext cx="381915" cy="374833"/>
            <a:chOff x="3763184" y="3817357"/>
            <a:chExt cx="363314" cy="356576"/>
          </a:xfrm>
        </p:grpSpPr>
        <p:sp>
          <p:nvSpPr>
            <p:cNvPr id="24" name="Google Shape;951;p55">
              <a:extLst>
                <a:ext uri="{FF2B5EF4-FFF2-40B4-BE49-F238E27FC236}">
                  <a16:creationId xmlns:a16="http://schemas.microsoft.com/office/drawing/2014/main" id="{82828488-97F9-47A5-AE56-EE0A2223AFA9}"/>
                </a:ext>
              </a:extLst>
            </p:cNvPr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5" name="Google Shape;952;p55">
              <a:extLst>
                <a:ext uri="{FF2B5EF4-FFF2-40B4-BE49-F238E27FC236}">
                  <a16:creationId xmlns:a16="http://schemas.microsoft.com/office/drawing/2014/main" id="{5C5A80E8-C58A-4347-B711-7F69DD9395A6}"/>
                </a:ext>
              </a:extLst>
            </p:cNvPr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6" name="Google Shape;953;p55">
              <a:extLst>
                <a:ext uri="{FF2B5EF4-FFF2-40B4-BE49-F238E27FC236}">
                  <a16:creationId xmlns:a16="http://schemas.microsoft.com/office/drawing/2014/main" id="{3BEA87C9-E30A-48FE-9A94-8F16024AEC1F}"/>
                </a:ext>
              </a:extLst>
            </p:cNvPr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7" name="Google Shape;954;p55">
              <a:extLst>
                <a:ext uri="{FF2B5EF4-FFF2-40B4-BE49-F238E27FC236}">
                  <a16:creationId xmlns:a16="http://schemas.microsoft.com/office/drawing/2014/main" id="{CE85955D-4C3A-4624-B4AB-AE70D6C9F112}"/>
                </a:ext>
              </a:extLst>
            </p:cNvPr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8" name="Google Shape;955;p55">
              <a:extLst>
                <a:ext uri="{FF2B5EF4-FFF2-40B4-BE49-F238E27FC236}">
                  <a16:creationId xmlns:a16="http://schemas.microsoft.com/office/drawing/2014/main" id="{46F8E7DC-7CF1-4FBF-82D6-ADC936D511BC}"/>
                </a:ext>
              </a:extLst>
            </p:cNvPr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DE627444-0DA4-49C7-AEBC-0D15B8004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646" y="692377"/>
            <a:ext cx="2959001" cy="1797319"/>
          </a:xfrm>
          <a:prstGeom prst="rect">
            <a:avLst/>
          </a:prstGeom>
        </p:spPr>
      </p:pic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4E5546A-229C-44C9-A9D2-E84CB9A0E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313" y="2245215"/>
            <a:ext cx="2755665" cy="1208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4" name="Google Shape;16927;p73">
            <a:extLst>
              <a:ext uri="{FF2B5EF4-FFF2-40B4-BE49-F238E27FC236}">
                <a16:creationId xmlns:a16="http://schemas.microsoft.com/office/drawing/2014/main" id="{5E3BF412-4F4E-4253-91C8-474194B19871}"/>
              </a:ext>
            </a:extLst>
          </p:cNvPr>
          <p:cNvGrpSpPr/>
          <p:nvPr/>
        </p:nvGrpSpPr>
        <p:grpSpPr>
          <a:xfrm>
            <a:off x="4372436" y="4417791"/>
            <a:ext cx="362947" cy="356576"/>
            <a:chOff x="4211985" y="3817357"/>
            <a:chExt cx="362947" cy="356576"/>
          </a:xfrm>
        </p:grpSpPr>
        <p:sp>
          <p:nvSpPr>
            <p:cNvPr id="35" name="Google Shape;16928;p73">
              <a:extLst>
                <a:ext uri="{FF2B5EF4-FFF2-40B4-BE49-F238E27FC236}">
                  <a16:creationId xmlns:a16="http://schemas.microsoft.com/office/drawing/2014/main" id="{A26BCDF2-B774-4EF3-B6F7-22B46B625874}"/>
                </a:ext>
              </a:extLst>
            </p:cNvPr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929;p73">
              <a:extLst>
                <a:ext uri="{FF2B5EF4-FFF2-40B4-BE49-F238E27FC236}">
                  <a16:creationId xmlns:a16="http://schemas.microsoft.com/office/drawing/2014/main" id="{69A80668-1F51-44B5-A3CB-D03E7DFBCED7}"/>
                </a:ext>
              </a:extLst>
            </p:cNvPr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930;p73">
              <a:extLst>
                <a:ext uri="{FF2B5EF4-FFF2-40B4-BE49-F238E27FC236}">
                  <a16:creationId xmlns:a16="http://schemas.microsoft.com/office/drawing/2014/main" id="{E1F982CD-1B05-4F8D-ACAF-CCA5E0BD7315}"/>
                </a:ext>
              </a:extLst>
            </p:cNvPr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3371542-A1CC-49E1-9B4E-F41A04668320}"/>
              </a:ext>
            </a:extLst>
          </p:cNvPr>
          <p:cNvSpPr/>
          <p:nvPr/>
        </p:nvSpPr>
        <p:spPr>
          <a:xfrm>
            <a:off x="4777581" y="3915193"/>
            <a:ext cx="39319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dirty="0"/>
              <a:t>www.linkedin.com/company/observatorio-chileno-del-elearning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15E103C-B982-4603-8514-D1209C4F55DC}"/>
              </a:ext>
            </a:extLst>
          </p:cNvPr>
          <p:cNvSpPr/>
          <p:nvPr/>
        </p:nvSpPr>
        <p:spPr>
          <a:xfrm>
            <a:off x="4777581" y="4465235"/>
            <a:ext cx="39319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dirty="0"/>
              <a:t>@</a:t>
            </a:r>
            <a:r>
              <a:rPr lang="es-CL" sz="1050" dirty="0" err="1"/>
              <a:t>observaelearn</a:t>
            </a: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39167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>
          <a:blip r:embed="rId3"/>
          <a:srcRect/>
          <a:stretch/>
        </p:blipFill>
        <p:spPr>
          <a:xfrm>
            <a:off x="116392" y="0"/>
            <a:ext cx="473926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/>
          <p:nvPr/>
        </p:nvSpPr>
        <p:spPr>
          <a:xfrm>
            <a:off x="4128060" y="700048"/>
            <a:ext cx="4619700" cy="374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5388920" y="2159653"/>
            <a:ext cx="2546700" cy="13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Evolución de la matrícula de educación superior online</a:t>
            </a:r>
            <a:endParaRPr sz="3200" dirty="0"/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 idx="2"/>
          </p:nvPr>
        </p:nvSpPr>
        <p:spPr>
          <a:xfrm>
            <a:off x="5388920" y="1065343"/>
            <a:ext cx="1706400" cy="6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40" name="Google Shape;240;p36"/>
          <p:cNvSpPr/>
          <p:nvPr/>
        </p:nvSpPr>
        <p:spPr>
          <a:xfrm rot="5400000">
            <a:off x="0" y="0"/>
            <a:ext cx="975900" cy="97590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0D4D1A75-ACF3-4272-9E43-E71E830D9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>
            <a:off x="3621300" y="867594"/>
            <a:ext cx="1901400" cy="1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311700" y="2869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Matrícula de pregrado online</a:t>
            </a:r>
            <a:endParaRPr dirty="0"/>
          </a:p>
        </p:txBody>
      </p:sp>
      <p:sp>
        <p:nvSpPr>
          <p:cNvPr id="337" name="Google Shape;337;p39"/>
          <p:cNvSpPr/>
          <p:nvPr/>
        </p:nvSpPr>
        <p:spPr>
          <a:xfrm>
            <a:off x="4529100" y="1319425"/>
            <a:ext cx="85800" cy="38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154AAAA3-521E-416E-9FE4-2E5B2D5A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721418"/>
            <a:ext cx="4101468" cy="219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3C43F07A-FD46-48A1-8415-171A663F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832" y="1721418"/>
            <a:ext cx="4220955" cy="237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" name="Imagen 64" descr="Logotipo&#10;&#10;Descripción generada automáticamente">
            <a:extLst>
              <a:ext uri="{FF2B5EF4-FFF2-40B4-BE49-F238E27FC236}">
                <a16:creationId xmlns:a16="http://schemas.microsoft.com/office/drawing/2014/main" id="{2CE8189B-67FD-4542-87E5-ECAEA1BB6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>
            <a:off x="3621300" y="867594"/>
            <a:ext cx="1901400" cy="1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311700" y="2869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Matrícula de pregrado online</a:t>
            </a:r>
            <a:endParaRPr dirty="0"/>
          </a:p>
        </p:txBody>
      </p:sp>
      <p:sp>
        <p:nvSpPr>
          <p:cNvPr id="337" name="Google Shape;337;p39"/>
          <p:cNvSpPr/>
          <p:nvPr/>
        </p:nvSpPr>
        <p:spPr>
          <a:xfrm>
            <a:off x="4529100" y="1319425"/>
            <a:ext cx="85800" cy="38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C8E8659F-1835-43D4-914F-32AD8CE0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9" y="1698722"/>
            <a:ext cx="4235117" cy="2577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5A6AE19A-703D-4766-82D7-344118E47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764" y="1698722"/>
            <a:ext cx="4247268" cy="2479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09512F6A-2074-4D15-B87A-E1FFE6908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>
            <a:off x="3621300" y="867594"/>
            <a:ext cx="1901400" cy="1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311700" y="2869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Matrícula de postgrado online</a:t>
            </a:r>
            <a:endParaRPr dirty="0"/>
          </a:p>
        </p:txBody>
      </p:sp>
      <p:sp>
        <p:nvSpPr>
          <p:cNvPr id="337" name="Google Shape;337;p39"/>
          <p:cNvSpPr/>
          <p:nvPr/>
        </p:nvSpPr>
        <p:spPr>
          <a:xfrm>
            <a:off x="4529100" y="1319425"/>
            <a:ext cx="85800" cy="38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9B29082-2B4F-4289-9B9B-B31B8EACB1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" y="1727823"/>
            <a:ext cx="4269105" cy="2377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35FFF20F-6EEB-4A18-B4EF-DFE231619A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1727823"/>
            <a:ext cx="4269105" cy="246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F16E60E3-9B4C-4340-B8B6-FBDCBC6C9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>
            <a:off x="3621300" y="867594"/>
            <a:ext cx="1901400" cy="1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311700" y="28696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Matrícula de postgrado online</a:t>
            </a:r>
            <a:endParaRPr dirty="0"/>
          </a:p>
        </p:txBody>
      </p:sp>
      <p:sp>
        <p:nvSpPr>
          <p:cNvPr id="337" name="Google Shape;337;p39"/>
          <p:cNvSpPr/>
          <p:nvPr/>
        </p:nvSpPr>
        <p:spPr>
          <a:xfrm>
            <a:off x="4529100" y="1319425"/>
            <a:ext cx="85800" cy="38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E425C3-3257-425C-A82E-74360DD9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06" y="1654403"/>
            <a:ext cx="4121732" cy="282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Postgrado03">
            <a:extLst>
              <a:ext uri="{FF2B5EF4-FFF2-40B4-BE49-F238E27FC236}">
                <a16:creationId xmlns:a16="http://schemas.microsoft.com/office/drawing/2014/main" id="{BD9CC19C-4AC8-4815-BD36-5EE13DFB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2" y="1654403"/>
            <a:ext cx="4112508" cy="249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8F7A89CE-A4C4-439F-BB21-7BBBB45E5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EFA5D-4876-4F00-9376-24F39E4B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/>
              <a:t>La presencialidad sigue dominando el sistema educativo de Chile</a:t>
            </a:r>
            <a:endParaRPr lang="es-CL" sz="20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460957D-1580-4F60-BDA6-4E0025C4D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045102"/>
              </p:ext>
            </p:extLst>
          </p:nvPr>
        </p:nvGraphicFramePr>
        <p:xfrm>
          <a:off x="1451610" y="941525"/>
          <a:ext cx="6240780" cy="388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DE5D6A85-8F62-4350-BEE1-A39E47B12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>
          <a:blip r:embed="rId3"/>
          <a:srcRect/>
          <a:stretch/>
        </p:blipFill>
        <p:spPr>
          <a:xfrm>
            <a:off x="-297942" y="173107"/>
            <a:ext cx="5213797" cy="479728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/>
          <p:nvPr/>
        </p:nvSpPr>
        <p:spPr>
          <a:xfrm>
            <a:off x="4128060" y="700048"/>
            <a:ext cx="4619700" cy="374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5388920" y="2162038"/>
            <a:ext cx="2679094" cy="13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Experiencia de los docentes durante la pandemia</a:t>
            </a:r>
            <a:endParaRPr sz="3200" dirty="0"/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 idx="2"/>
          </p:nvPr>
        </p:nvSpPr>
        <p:spPr>
          <a:xfrm>
            <a:off x="5388920" y="1347283"/>
            <a:ext cx="1706400" cy="60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40" name="Google Shape;240;p36"/>
          <p:cNvSpPr/>
          <p:nvPr/>
        </p:nvSpPr>
        <p:spPr>
          <a:xfrm rot="5400000">
            <a:off x="0" y="0"/>
            <a:ext cx="975900" cy="975900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A07DD149-0558-4FAD-9F7F-31B778DDC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80" y="98564"/>
            <a:ext cx="82797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/>
          <p:nvPr/>
        </p:nvSpPr>
        <p:spPr>
          <a:xfrm>
            <a:off x="2301240" y="712199"/>
            <a:ext cx="4602480" cy="96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title" idx="2"/>
          </p:nvPr>
        </p:nvSpPr>
        <p:spPr>
          <a:xfrm>
            <a:off x="342180" y="37629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Engagement</a:t>
            </a:r>
            <a:r>
              <a:rPr lang="es-CL" dirty="0"/>
              <a:t> y agotamiento docente</a:t>
            </a:r>
            <a:endParaRPr dirty="0"/>
          </a:p>
        </p:txBody>
      </p:sp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967769" y="1284900"/>
            <a:ext cx="2565117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Habilidades y competencias</a:t>
            </a:r>
            <a:endParaRPr dirty="0"/>
          </a:p>
        </p:txBody>
      </p:sp>
      <p:sp>
        <p:nvSpPr>
          <p:cNvPr id="265" name="Google Shape;265;p38"/>
          <p:cNvSpPr txBox="1">
            <a:spLocks noGrp="1"/>
          </p:cNvSpPr>
          <p:nvPr>
            <p:ph type="subTitle" idx="1"/>
          </p:nvPr>
        </p:nvSpPr>
        <p:spPr>
          <a:xfrm>
            <a:off x="1181205" y="1565947"/>
            <a:ext cx="2351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200" dirty="0"/>
              <a:t>65% cree contar con las habilidades y competencias tecnológicas necesarias para implementar educación a distancia</a:t>
            </a:r>
            <a:endParaRPr sz="1200" dirty="0"/>
          </a:p>
        </p:txBody>
      </p:sp>
      <p:sp>
        <p:nvSpPr>
          <p:cNvPr id="266" name="Google Shape;266;p38"/>
          <p:cNvSpPr txBox="1">
            <a:spLocks noGrp="1"/>
          </p:cNvSpPr>
          <p:nvPr>
            <p:ph type="title" idx="3"/>
          </p:nvPr>
        </p:nvSpPr>
        <p:spPr>
          <a:xfrm>
            <a:off x="1181205" y="2569622"/>
            <a:ext cx="2351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Metodologías y equipo</a:t>
            </a:r>
            <a:endParaRPr dirty="0"/>
          </a:p>
        </p:txBody>
      </p:sp>
      <p:sp>
        <p:nvSpPr>
          <p:cNvPr id="267" name="Google Shape;267;p38"/>
          <p:cNvSpPr txBox="1">
            <a:spLocks noGrp="1"/>
          </p:cNvSpPr>
          <p:nvPr>
            <p:ph type="subTitle" idx="4"/>
          </p:nvPr>
        </p:nvSpPr>
        <p:spPr>
          <a:xfrm>
            <a:off x="1182046" y="2858766"/>
            <a:ext cx="2351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200" dirty="0"/>
              <a:t>La mayoría señala haber contado con metodologías y equipamiento para enseñar y desarrollar habilidades de forma remota</a:t>
            </a:r>
            <a:endParaRPr sz="1200" dirty="0"/>
          </a:p>
        </p:txBody>
      </p:sp>
      <p:sp>
        <p:nvSpPr>
          <p:cNvPr id="268" name="Google Shape;268;p38"/>
          <p:cNvSpPr txBox="1">
            <a:spLocks noGrp="1"/>
          </p:cNvSpPr>
          <p:nvPr>
            <p:ph type="title" idx="5"/>
          </p:nvPr>
        </p:nvSpPr>
        <p:spPr>
          <a:xfrm>
            <a:off x="5550153" y="1284900"/>
            <a:ext cx="2626077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Herramientas tecnológicas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subTitle" idx="6"/>
          </p:nvPr>
        </p:nvSpPr>
        <p:spPr>
          <a:xfrm>
            <a:off x="5549294" y="1575125"/>
            <a:ext cx="2351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200" dirty="0"/>
              <a:t>62% dice que sus instituciones cuentan con herramientas (LMS, e-mail, </a:t>
            </a:r>
            <a:r>
              <a:rPr lang="es-MX" sz="1200" dirty="0" err="1"/>
              <a:t>etc</a:t>
            </a:r>
            <a:r>
              <a:rPr lang="es-MX" sz="1200" dirty="0"/>
              <a:t>) y les han facilitado criterios para utilizarlas</a:t>
            </a:r>
            <a:endParaRPr sz="1200" dirty="0"/>
          </a:p>
        </p:txBody>
      </p:sp>
      <p:sp>
        <p:nvSpPr>
          <p:cNvPr id="270" name="Google Shape;270;p38"/>
          <p:cNvSpPr txBox="1">
            <a:spLocks noGrp="1"/>
          </p:cNvSpPr>
          <p:nvPr>
            <p:ph type="title" idx="7"/>
          </p:nvPr>
        </p:nvSpPr>
        <p:spPr>
          <a:xfrm>
            <a:off x="5550154" y="2569622"/>
            <a:ext cx="2351700" cy="45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Recursos de estudiantes</a:t>
            </a:r>
            <a:endParaRPr dirty="0"/>
          </a:p>
        </p:txBody>
      </p:sp>
      <p:sp>
        <p:nvSpPr>
          <p:cNvPr id="271" name="Google Shape;271;p38"/>
          <p:cNvSpPr txBox="1">
            <a:spLocks noGrp="1"/>
          </p:cNvSpPr>
          <p:nvPr>
            <p:ph type="subTitle" idx="8"/>
          </p:nvPr>
        </p:nvSpPr>
        <p:spPr>
          <a:xfrm>
            <a:off x="5549294" y="2864996"/>
            <a:ext cx="2351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200" dirty="0"/>
              <a:t>Sólo el 25,1% cree que sus estudiantes cuentan con los recursos y herramientas necesarios (internet, computador, celular, </a:t>
            </a:r>
            <a:r>
              <a:rPr lang="es-MX" sz="1200" dirty="0" err="1"/>
              <a:t>etc</a:t>
            </a:r>
            <a:r>
              <a:rPr lang="es-MX" sz="1200" dirty="0"/>
              <a:t>)</a:t>
            </a:r>
            <a:endParaRPr sz="1200" dirty="0"/>
          </a:p>
        </p:txBody>
      </p:sp>
      <p:sp>
        <p:nvSpPr>
          <p:cNvPr id="272" name="Google Shape;272;p38"/>
          <p:cNvSpPr/>
          <p:nvPr/>
        </p:nvSpPr>
        <p:spPr>
          <a:xfrm>
            <a:off x="3676083" y="1477925"/>
            <a:ext cx="792600" cy="89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8"/>
          <p:cNvSpPr/>
          <p:nvPr/>
        </p:nvSpPr>
        <p:spPr>
          <a:xfrm>
            <a:off x="4614358" y="1477925"/>
            <a:ext cx="792600" cy="8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3676083" y="2767161"/>
            <a:ext cx="792600" cy="89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4614358" y="2767161"/>
            <a:ext cx="792600" cy="897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38"/>
          <p:cNvGrpSpPr/>
          <p:nvPr/>
        </p:nvGrpSpPr>
        <p:grpSpPr>
          <a:xfrm>
            <a:off x="4825325" y="1670432"/>
            <a:ext cx="368194" cy="512583"/>
            <a:chOff x="1459553" y="2802671"/>
            <a:chExt cx="368194" cy="512583"/>
          </a:xfrm>
        </p:grpSpPr>
        <p:sp>
          <p:nvSpPr>
            <p:cNvPr id="277" name="Google Shape;277;p38"/>
            <p:cNvSpPr/>
            <p:nvPr/>
          </p:nvSpPr>
          <p:spPr>
            <a:xfrm>
              <a:off x="1643532" y="3195104"/>
              <a:ext cx="32062" cy="48064"/>
            </a:xfrm>
            <a:custGeom>
              <a:avLst/>
              <a:gdLst/>
              <a:ahLst/>
              <a:cxnLst/>
              <a:rect l="l" t="t" r="r" b="b"/>
              <a:pathLst>
                <a:path w="1623" h="2433" extrusionOk="0">
                  <a:moveTo>
                    <a:pt x="0" y="0"/>
                  </a:moveTo>
                  <a:lnTo>
                    <a:pt x="0" y="2433"/>
                  </a:lnTo>
                  <a:lnTo>
                    <a:pt x="1622" y="2433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1643532" y="3195104"/>
              <a:ext cx="16041" cy="48064"/>
            </a:xfrm>
            <a:custGeom>
              <a:avLst/>
              <a:gdLst/>
              <a:ahLst/>
              <a:cxnLst/>
              <a:rect l="l" t="t" r="r" b="b"/>
              <a:pathLst>
                <a:path w="812" h="2433" extrusionOk="0">
                  <a:moveTo>
                    <a:pt x="0" y="0"/>
                  </a:moveTo>
                  <a:lnTo>
                    <a:pt x="0" y="2433"/>
                  </a:lnTo>
                  <a:lnTo>
                    <a:pt x="811" y="2433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1611726" y="3243148"/>
              <a:ext cx="96108" cy="32062"/>
            </a:xfrm>
            <a:custGeom>
              <a:avLst/>
              <a:gdLst/>
              <a:ahLst/>
              <a:cxnLst/>
              <a:rect l="l" t="t" r="r" b="b"/>
              <a:pathLst>
                <a:path w="4865" h="1623" extrusionOk="0">
                  <a:moveTo>
                    <a:pt x="811" y="1"/>
                  </a:moveTo>
                  <a:cubicBezTo>
                    <a:pt x="363" y="1"/>
                    <a:pt x="0" y="364"/>
                    <a:pt x="0" y="811"/>
                  </a:cubicBezTo>
                  <a:lnTo>
                    <a:pt x="0" y="1622"/>
                  </a:lnTo>
                  <a:lnTo>
                    <a:pt x="4865" y="1622"/>
                  </a:lnTo>
                  <a:lnTo>
                    <a:pt x="4865" y="811"/>
                  </a:lnTo>
                  <a:cubicBezTo>
                    <a:pt x="4865" y="364"/>
                    <a:pt x="4502" y="1"/>
                    <a:pt x="4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1611726" y="3243148"/>
              <a:ext cx="47847" cy="32062"/>
            </a:xfrm>
            <a:custGeom>
              <a:avLst/>
              <a:gdLst/>
              <a:ahLst/>
              <a:cxnLst/>
              <a:rect l="l" t="t" r="r" b="b"/>
              <a:pathLst>
                <a:path w="2422" h="1623" extrusionOk="0">
                  <a:moveTo>
                    <a:pt x="811" y="1"/>
                  </a:moveTo>
                  <a:cubicBezTo>
                    <a:pt x="363" y="1"/>
                    <a:pt x="0" y="364"/>
                    <a:pt x="0" y="811"/>
                  </a:cubicBezTo>
                  <a:lnTo>
                    <a:pt x="0" y="1622"/>
                  </a:lnTo>
                  <a:lnTo>
                    <a:pt x="2421" y="1622"/>
                  </a:lnTo>
                  <a:lnTo>
                    <a:pt x="24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1651770" y="2802671"/>
              <a:ext cx="16021" cy="48064"/>
            </a:xfrm>
            <a:custGeom>
              <a:avLst/>
              <a:gdLst/>
              <a:ahLst/>
              <a:cxnLst/>
              <a:rect l="l" t="t" r="r" b="b"/>
              <a:pathLst>
                <a:path w="811" h="2433" extrusionOk="0">
                  <a:moveTo>
                    <a:pt x="405" y="0"/>
                  </a:moveTo>
                  <a:cubicBezTo>
                    <a:pt x="182" y="0"/>
                    <a:pt x="0" y="182"/>
                    <a:pt x="0" y="406"/>
                  </a:cubicBezTo>
                  <a:lnTo>
                    <a:pt x="0" y="2027"/>
                  </a:lnTo>
                  <a:cubicBezTo>
                    <a:pt x="0" y="2251"/>
                    <a:pt x="182" y="2433"/>
                    <a:pt x="405" y="2433"/>
                  </a:cubicBezTo>
                  <a:lnTo>
                    <a:pt x="407" y="2433"/>
                  </a:lnTo>
                  <a:cubicBezTo>
                    <a:pt x="629" y="2433"/>
                    <a:pt x="811" y="2251"/>
                    <a:pt x="811" y="2027"/>
                  </a:cubicBezTo>
                  <a:lnTo>
                    <a:pt x="811" y="406"/>
                  </a:lnTo>
                  <a:cubicBezTo>
                    <a:pt x="811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1651770" y="3155060"/>
              <a:ext cx="16021" cy="48064"/>
            </a:xfrm>
            <a:custGeom>
              <a:avLst/>
              <a:gdLst/>
              <a:ahLst/>
              <a:cxnLst/>
              <a:rect l="l" t="t" r="r" b="b"/>
              <a:pathLst>
                <a:path w="811" h="2433" extrusionOk="0">
                  <a:moveTo>
                    <a:pt x="405" y="0"/>
                  </a:moveTo>
                  <a:cubicBezTo>
                    <a:pt x="182" y="0"/>
                    <a:pt x="0" y="182"/>
                    <a:pt x="0" y="406"/>
                  </a:cubicBezTo>
                  <a:lnTo>
                    <a:pt x="0" y="2027"/>
                  </a:lnTo>
                  <a:cubicBezTo>
                    <a:pt x="0" y="2251"/>
                    <a:pt x="182" y="2433"/>
                    <a:pt x="405" y="2433"/>
                  </a:cubicBezTo>
                  <a:lnTo>
                    <a:pt x="407" y="2433"/>
                  </a:lnTo>
                  <a:cubicBezTo>
                    <a:pt x="629" y="2433"/>
                    <a:pt x="811" y="2251"/>
                    <a:pt x="811" y="2027"/>
                  </a:cubicBezTo>
                  <a:lnTo>
                    <a:pt x="811" y="406"/>
                  </a:lnTo>
                  <a:cubicBezTo>
                    <a:pt x="811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1563662" y="3267170"/>
              <a:ext cx="192236" cy="48084"/>
            </a:xfrm>
            <a:custGeom>
              <a:avLst/>
              <a:gdLst/>
              <a:ahLst/>
              <a:cxnLst/>
              <a:rect l="l" t="t" r="r" b="b"/>
              <a:pathLst>
                <a:path w="9731" h="2434" extrusionOk="0">
                  <a:moveTo>
                    <a:pt x="2028" y="1"/>
                  </a:moveTo>
                  <a:cubicBezTo>
                    <a:pt x="909" y="2"/>
                    <a:pt x="2" y="909"/>
                    <a:pt x="1" y="2028"/>
                  </a:cubicBezTo>
                  <a:cubicBezTo>
                    <a:pt x="1" y="2252"/>
                    <a:pt x="182" y="2433"/>
                    <a:pt x="406" y="2433"/>
                  </a:cubicBezTo>
                  <a:lnTo>
                    <a:pt x="9325" y="2433"/>
                  </a:lnTo>
                  <a:cubicBezTo>
                    <a:pt x="9549" y="2433"/>
                    <a:pt x="9730" y="2252"/>
                    <a:pt x="9730" y="2028"/>
                  </a:cubicBezTo>
                  <a:cubicBezTo>
                    <a:pt x="9729" y="909"/>
                    <a:pt x="8822" y="2"/>
                    <a:pt x="7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1491359" y="2834693"/>
              <a:ext cx="336388" cy="336388"/>
            </a:xfrm>
            <a:custGeom>
              <a:avLst/>
              <a:gdLst/>
              <a:ahLst/>
              <a:cxnLst/>
              <a:rect l="l" t="t" r="r" b="b"/>
              <a:pathLst>
                <a:path w="17028" h="17028" extrusionOk="0">
                  <a:moveTo>
                    <a:pt x="8514" y="1"/>
                  </a:moveTo>
                  <a:cubicBezTo>
                    <a:pt x="3813" y="1"/>
                    <a:pt x="1" y="3813"/>
                    <a:pt x="1" y="8514"/>
                  </a:cubicBezTo>
                  <a:cubicBezTo>
                    <a:pt x="1" y="13216"/>
                    <a:pt x="3813" y="17028"/>
                    <a:pt x="8514" y="17028"/>
                  </a:cubicBezTo>
                  <a:cubicBezTo>
                    <a:pt x="13216" y="17028"/>
                    <a:pt x="17028" y="13216"/>
                    <a:pt x="17028" y="8514"/>
                  </a:cubicBezTo>
                  <a:cubicBezTo>
                    <a:pt x="17028" y="3813"/>
                    <a:pt x="13216" y="1"/>
                    <a:pt x="8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1564018" y="2836392"/>
              <a:ext cx="262544" cy="321967"/>
            </a:xfrm>
            <a:custGeom>
              <a:avLst/>
              <a:gdLst/>
              <a:ahLst/>
              <a:cxnLst/>
              <a:rect l="l" t="t" r="r" b="b"/>
              <a:pathLst>
                <a:path w="13290" h="16298" extrusionOk="0">
                  <a:moveTo>
                    <a:pt x="8201" y="3413"/>
                  </a:moveTo>
                  <a:cubicBezTo>
                    <a:pt x="8285" y="3413"/>
                    <a:pt x="8369" y="3451"/>
                    <a:pt x="8424" y="3521"/>
                  </a:cubicBezTo>
                  <a:lnTo>
                    <a:pt x="9151" y="4518"/>
                  </a:lnTo>
                  <a:cubicBezTo>
                    <a:pt x="9244" y="4645"/>
                    <a:pt x="9215" y="4823"/>
                    <a:pt x="9089" y="4915"/>
                  </a:cubicBezTo>
                  <a:cubicBezTo>
                    <a:pt x="9038" y="4951"/>
                    <a:pt x="8980" y="4969"/>
                    <a:pt x="8921" y="4969"/>
                  </a:cubicBezTo>
                  <a:cubicBezTo>
                    <a:pt x="8834" y="4969"/>
                    <a:pt x="8748" y="4929"/>
                    <a:pt x="8692" y="4853"/>
                  </a:cubicBezTo>
                  <a:lnTo>
                    <a:pt x="7965" y="3856"/>
                  </a:lnTo>
                  <a:cubicBezTo>
                    <a:pt x="7880" y="3730"/>
                    <a:pt x="7911" y="3558"/>
                    <a:pt x="8034" y="3468"/>
                  </a:cubicBezTo>
                  <a:cubicBezTo>
                    <a:pt x="8084" y="3431"/>
                    <a:pt x="8143" y="3413"/>
                    <a:pt x="8201" y="3413"/>
                  </a:cubicBezTo>
                  <a:close/>
                  <a:moveTo>
                    <a:pt x="7650" y="4402"/>
                  </a:moveTo>
                  <a:cubicBezTo>
                    <a:pt x="7737" y="4402"/>
                    <a:pt x="7823" y="4442"/>
                    <a:pt x="7878" y="4517"/>
                  </a:cubicBezTo>
                  <a:cubicBezTo>
                    <a:pt x="7972" y="4643"/>
                    <a:pt x="7944" y="4822"/>
                    <a:pt x="7819" y="4915"/>
                  </a:cubicBezTo>
                  <a:lnTo>
                    <a:pt x="7819" y="4914"/>
                  </a:lnTo>
                  <a:lnTo>
                    <a:pt x="7377" y="5240"/>
                  </a:lnTo>
                  <a:cubicBezTo>
                    <a:pt x="7329" y="5277"/>
                    <a:pt x="7270" y="5296"/>
                    <a:pt x="7208" y="5296"/>
                  </a:cubicBezTo>
                  <a:lnTo>
                    <a:pt x="6420" y="5296"/>
                  </a:lnTo>
                  <a:cubicBezTo>
                    <a:pt x="6266" y="5292"/>
                    <a:pt x="6143" y="5165"/>
                    <a:pt x="6143" y="5012"/>
                  </a:cubicBezTo>
                  <a:cubicBezTo>
                    <a:pt x="6143" y="4859"/>
                    <a:pt x="6266" y="4732"/>
                    <a:pt x="6420" y="4728"/>
                  </a:cubicBezTo>
                  <a:lnTo>
                    <a:pt x="7115" y="4728"/>
                  </a:lnTo>
                  <a:lnTo>
                    <a:pt x="7481" y="4457"/>
                  </a:lnTo>
                  <a:cubicBezTo>
                    <a:pt x="7532" y="4420"/>
                    <a:pt x="7591" y="4402"/>
                    <a:pt x="7650" y="4402"/>
                  </a:cubicBezTo>
                  <a:close/>
                  <a:moveTo>
                    <a:pt x="4756" y="5360"/>
                  </a:moveTo>
                  <a:cubicBezTo>
                    <a:pt x="4789" y="5360"/>
                    <a:pt x="4822" y="5371"/>
                    <a:pt x="4850" y="5396"/>
                  </a:cubicBezTo>
                  <a:lnTo>
                    <a:pt x="5781" y="6248"/>
                  </a:lnTo>
                  <a:cubicBezTo>
                    <a:pt x="5807" y="6273"/>
                    <a:pt x="5842" y="6286"/>
                    <a:pt x="5878" y="6286"/>
                  </a:cubicBezTo>
                  <a:cubicBezTo>
                    <a:pt x="5891" y="6286"/>
                    <a:pt x="5904" y="6284"/>
                    <a:pt x="5917" y="6280"/>
                  </a:cubicBezTo>
                  <a:lnTo>
                    <a:pt x="7302" y="5869"/>
                  </a:lnTo>
                  <a:lnTo>
                    <a:pt x="7302" y="5869"/>
                  </a:lnTo>
                  <a:cubicBezTo>
                    <a:pt x="7528" y="6126"/>
                    <a:pt x="7505" y="6515"/>
                    <a:pt x="7253" y="6743"/>
                  </a:cubicBezTo>
                  <a:lnTo>
                    <a:pt x="7034" y="6942"/>
                  </a:lnTo>
                  <a:lnTo>
                    <a:pt x="5722" y="7380"/>
                  </a:lnTo>
                  <a:cubicBezTo>
                    <a:pt x="5663" y="7399"/>
                    <a:pt x="5603" y="7409"/>
                    <a:pt x="5543" y="7409"/>
                  </a:cubicBezTo>
                  <a:cubicBezTo>
                    <a:pt x="5433" y="7409"/>
                    <a:pt x="5324" y="7377"/>
                    <a:pt x="5229" y="7315"/>
                  </a:cubicBezTo>
                  <a:lnTo>
                    <a:pt x="4501" y="6832"/>
                  </a:lnTo>
                  <a:cubicBezTo>
                    <a:pt x="4244" y="6662"/>
                    <a:pt x="3945" y="6573"/>
                    <a:pt x="3641" y="6573"/>
                  </a:cubicBezTo>
                  <a:cubicBezTo>
                    <a:pt x="3550" y="6573"/>
                    <a:pt x="3459" y="6581"/>
                    <a:pt x="3368" y="6597"/>
                  </a:cubicBezTo>
                  <a:lnTo>
                    <a:pt x="2046" y="6831"/>
                  </a:lnTo>
                  <a:lnTo>
                    <a:pt x="2438" y="6538"/>
                  </a:lnTo>
                  <a:cubicBezTo>
                    <a:pt x="2522" y="6475"/>
                    <a:pt x="2587" y="6390"/>
                    <a:pt x="2626" y="6293"/>
                  </a:cubicBezTo>
                  <a:lnTo>
                    <a:pt x="2873" y="5672"/>
                  </a:lnTo>
                  <a:cubicBezTo>
                    <a:pt x="3006" y="5548"/>
                    <a:pt x="3179" y="5483"/>
                    <a:pt x="3355" y="5483"/>
                  </a:cubicBezTo>
                  <a:cubicBezTo>
                    <a:pt x="3468" y="5483"/>
                    <a:pt x="3581" y="5510"/>
                    <a:pt x="3686" y="5565"/>
                  </a:cubicBezTo>
                  <a:lnTo>
                    <a:pt x="4459" y="6249"/>
                  </a:lnTo>
                  <a:cubicBezTo>
                    <a:pt x="4487" y="6275"/>
                    <a:pt x="4520" y="6286"/>
                    <a:pt x="4552" y="6286"/>
                  </a:cubicBezTo>
                  <a:cubicBezTo>
                    <a:pt x="4630" y="6286"/>
                    <a:pt x="4704" y="6219"/>
                    <a:pt x="4693" y="6127"/>
                  </a:cubicBezTo>
                  <a:lnTo>
                    <a:pt x="4614" y="5495"/>
                  </a:lnTo>
                  <a:cubicBezTo>
                    <a:pt x="4618" y="5413"/>
                    <a:pt x="4685" y="5360"/>
                    <a:pt x="4756" y="5360"/>
                  </a:cubicBezTo>
                  <a:close/>
                  <a:moveTo>
                    <a:pt x="6037" y="1"/>
                  </a:moveTo>
                  <a:lnTo>
                    <a:pt x="5563" y="775"/>
                  </a:lnTo>
                  <a:cubicBezTo>
                    <a:pt x="5544" y="809"/>
                    <a:pt x="5512" y="833"/>
                    <a:pt x="5475" y="843"/>
                  </a:cubicBezTo>
                  <a:cubicBezTo>
                    <a:pt x="5463" y="846"/>
                    <a:pt x="5449" y="848"/>
                    <a:pt x="5436" y="848"/>
                  </a:cubicBezTo>
                  <a:cubicBezTo>
                    <a:pt x="5412" y="848"/>
                    <a:pt x="5388" y="842"/>
                    <a:pt x="5367" y="830"/>
                  </a:cubicBezTo>
                  <a:lnTo>
                    <a:pt x="4123" y="113"/>
                  </a:lnTo>
                  <a:cubicBezTo>
                    <a:pt x="4100" y="100"/>
                    <a:pt x="4076" y="94"/>
                    <a:pt x="4051" y="94"/>
                  </a:cubicBezTo>
                  <a:cubicBezTo>
                    <a:pt x="4020" y="94"/>
                    <a:pt x="3988" y="105"/>
                    <a:pt x="3962" y="126"/>
                  </a:cubicBezTo>
                  <a:lnTo>
                    <a:pt x="2186" y="1559"/>
                  </a:lnTo>
                  <a:cubicBezTo>
                    <a:pt x="1884" y="1800"/>
                    <a:pt x="1710" y="2166"/>
                    <a:pt x="1710" y="2553"/>
                  </a:cubicBezTo>
                  <a:lnTo>
                    <a:pt x="1710" y="2941"/>
                  </a:lnTo>
                  <a:cubicBezTo>
                    <a:pt x="1710" y="2984"/>
                    <a:pt x="1730" y="3024"/>
                    <a:pt x="1762" y="3051"/>
                  </a:cubicBezTo>
                  <a:cubicBezTo>
                    <a:pt x="1788" y="3072"/>
                    <a:pt x="1820" y="3083"/>
                    <a:pt x="1852" y="3083"/>
                  </a:cubicBezTo>
                  <a:cubicBezTo>
                    <a:pt x="1862" y="3083"/>
                    <a:pt x="1871" y="3083"/>
                    <a:pt x="1880" y="3081"/>
                  </a:cubicBezTo>
                  <a:lnTo>
                    <a:pt x="3141" y="2833"/>
                  </a:lnTo>
                  <a:lnTo>
                    <a:pt x="2947" y="3172"/>
                  </a:lnTo>
                  <a:cubicBezTo>
                    <a:pt x="2901" y="3255"/>
                    <a:pt x="2836" y="3328"/>
                    <a:pt x="2760" y="3386"/>
                  </a:cubicBezTo>
                  <a:lnTo>
                    <a:pt x="1631" y="4236"/>
                  </a:lnTo>
                  <a:cubicBezTo>
                    <a:pt x="1596" y="4263"/>
                    <a:pt x="1575" y="4305"/>
                    <a:pt x="1575" y="4350"/>
                  </a:cubicBezTo>
                  <a:lnTo>
                    <a:pt x="1575" y="5020"/>
                  </a:lnTo>
                  <a:lnTo>
                    <a:pt x="1197" y="5061"/>
                  </a:lnTo>
                  <a:cubicBezTo>
                    <a:pt x="822" y="5101"/>
                    <a:pt x="543" y="5427"/>
                    <a:pt x="564" y="5805"/>
                  </a:cubicBezTo>
                  <a:lnTo>
                    <a:pt x="584" y="6183"/>
                  </a:lnTo>
                  <a:cubicBezTo>
                    <a:pt x="601" y="6487"/>
                    <a:pt x="809" y="6748"/>
                    <a:pt x="1103" y="6829"/>
                  </a:cubicBezTo>
                  <a:lnTo>
                    <a:pt x="1487" y="6936"/>
                  </a:lnTo>
                  <a:cubicBezTo>
                    <a:pt x="1062" y="7066"/>
                    <a:pt x="775" y="7463"/>
                    <a:pt x="788" y="7908"/>
                  </a:cubicBezTo>
                  <a:lnTo>
                    <a:pt x="793" y="8200"/>
                  </a:lnTo>
                  <a:lnTo>
                    <a:pt x="360" y="9038"/>
                  </a:lnTo>
                  <a:cubicBezTo>
                    <a:pt x="1" y="9728"/>
                    <a:pt x="49" y="10560"/>
                    <a:pt x="482" y="11204"/>
                  </a:cubicBezTo>
                  <a:lnTo>
                    <a:pt x="688" y="11513"/>
                  </a:lnTo>
                  <a:cubicBezTo>
                    <a:pt x="928" y="11869"/>
                    <a:pt x="1328" y="12077"/>
                    <a:pt x="1749" y="12077"/>
                  </a:cubicBezTo>
                  <a:cubicBezTo>
                    <a:pt x="1823" y="12077"/>
                    <a:pt x="1898" y="12071"/>
                    <a:pt x="1973" y="12057"/>
                  </a:cubicBezTo>
                  <a:lnTo>
                    <a:pt x="3859" y="11721"/>
                  </a:lnTo>
                  <a:lnTo>
                    <a:pt x="4298" y="12264"/>
                  </a:lnTo>
                  <a:cubicBezTo>
                    <a:pt x="4596" y="12633"/>
                    <a:pt x="4985" y="12916"/>
                    <a:pt x="5427" y="13086"/>
                  </a:cubicBezTo>
                  <a:lnTo>
                    <a:pt x="5619" y="13161"/>
                  </a:lnTo>
                  <a:lnTo>
                    <a:pt x="5619" y="14345"/>
                  </a:lnTo>
                  <a:cubicBezTo>
                    <a:pt x="5619" y="14474"/>
                    <a:pt x="5665" y="14705"/>
                    <a:pt x="5761" y="15053"/>
                  </a:cubicBezTo>
                  <a:cubicBezTo>
                    <a:pt x="5881" y="15489"/>
                    <a:pt x="6172" y="15859"/>
                    <a:pt x="6568" y="16079"/>
                  </a:cubicBezTo>
                  <a:cubicBezTo>
                    <a:pt x="6824" y="16224"/>
                    <a:pt x="7112" y="16298"/>
                    <a:pt x="7402" y="16298"/>
                  </a:cubicBezTo>
                  <a:cubicBezTo>
                    <a:pt x="7560" y="16298"/>
                    <a:pt x="7719" y="16276"/>
                    <a:pt x="7874" y="16231"/>
                  </a:cubicBezTo>
                  <a:cubicBezTo>
                    <a:pt x="7916" y="16218"/>
                    <a:pt x="7951" y="16187"/>
                    <a:pt x="7967" y="16147"/>
                  </a:cubicBezTo>
                  <a:lnTo>
                    <a:pt x="9210" y="13006"/>
                  </a:lnTo>
                  <a:lnTo>
                    <a:pt x="10872" y="11441"/>
                  </a:lnTo>
                  <a:cubicBezTo>
                    <a:pt x="10895" y="11420"/>
                    <a:pt x="10909" y="11393"/>
                    <a:pt x="10914" y="11363"/>
                  </a:cubicBezTo>
                  <a:lnTo>
                    <a:pt x="11081" y="10450"/>
                  </a:lnTo>
                  <a:cubicBezTo>
                    <a:pt x="11088" y="10406"/>
                    <a:pt x="11075" y="10361"/>
                    <a:pt x="11047" y="10329"/>
                  </a:cubicBezTo>
                  <a:cubicBezTo>
                    <a:pt x="11019" y="10299"/>
                    <a:pt x="10981" y="10282"/>
                    <a:pt x="10941" y="10282"/>
                  </a:cubicBezTo>
                  <a:cubicBezTo>
                    <a:pt x="10938" y="10282"/>
                    <a:pt x="10935" y="10282"/>
                    <a:pt x="10931" y="10282"/>
                  </a:cubicBezTo>
                  <a:lnTo>
                    <a:pt x="10527" y="10310"/>
                  </a:lnTo>
                  <a:cubicBezTo>
                    <a:pt x="10505" y="10312"/>
                    <a:pt x="10483" y="10313"/>
                    <a:pt x="10461" y="10313"/>
                  </a:cubicBezTo>
                  <a:cubicBezTo>
                    <a:pt x="10229" y="10313"/>
                    <a:pt x="10004" y="10232"/>
                    <a:pt x="9824" y="10082"/>
                  </a:cubicBezTo>
                  <a:lnTo>
                    <a:pt x="7393" y="7010"/>
                  </a:lnTo>
                  <a:lnTo>
                    <a:pt x="10109" y="9645"/>
                  </a:lnTo>
                  <a:lnTo>
                    <a:pt x="11272" y="9011"/>
                  </a:lnTo>
                  <a:cubicBezTo>
                    <a:pt x="11524" y="8824"/>
                    <a:pt x="11673" y="8527"/>
                    <a:pt x="11673" y="8213"/>
                  </a:cubicBezTo>
                  <a:lnTo>
                    <a:pt x="11673" y="7442"/>
                  </a:lnTo>
                  <a:cubicBezTo>
                    <a:pt x="11673" y="7397"/>
                    <a:pt x="11652" y="7354"/>
                    <a:pt x="11614" y="7328"/>
                  </a:cubicBezTo>
                  <a:cubicBezTo>
                    <a:pt x="11590" y="7310"/>
                    <a:pt x="11561" y="7300"/>
                    <a:pt x="11531" y="7300"/>
                  </a:cubicBezTo>
                  <a:cubicBezTo>
                    <a:pt x="11516" y="7300"/>
                    <a:pt x="11502" y="7303"/>
                    <a:pt x="11487" y="7308"/>
                  </a:cubicBezTo>
                  <a:lnTo>
                    <a:pt x="11171" y="7412"/>
                  </a:lnTo>
                  <a:cubicBezTo>
                    <a:pt x="11127" y="7427"/>
                    <a:pt x="11082" y="7434"/>
                    <a:pt x="11038" y="7434"/>
                  </a:cubicBezTo>
                  <a:cubicBezTo>
                    <a:pt x="10845" y="7434"/>
                    <a:pt x="10668" y="7300"/>
                    <a:pt x="10622" y="7101"/>
                  </a:cubicBezTo>
                  <a:lnTo>
                    <a:pt x="10495" y="6535"/>
                  </a:lnTo>
                  <a:lnTo>
                    <a:pt x="10495" y="6535"/>
                  </a:lnTo>
                  <a:lnTo>
                    <a:pt x="13229" y="7404"/>
                  </a:lnTo>
                  <a:cubicBezTo>
                    <a:pt x="13240" y="7407"/>
                    <a:pt x="13252" y="7408"/>
                    <a:pt x="13264" y="7408"/>
                  </a:cubicBezTo>
                  <a:cubicBezTo>
                    <a:pt x="13273" y="7408"/>
                    <a:pt x="13281" y="7408"/>
                    <a:pt x="13289" y="7406"/>
                  </a:cubicBezTo>
                  <a:lnTo>
                    <a:pt x="13286" y="7406"/>
                  </a:lnTo>
                  <a:cubicBezTo>
                    <a:pt x="12829" y="3582"/>
                    <a:pt x="9836" y="537"/>
                    <a:pt x="6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1570636" y="2888229"/>
              <a:ext cx="21395" cy="34591"/>
            </a:xfrm>
            <a:custGeom>
              <a:avLst/>
              <a:gdLst/>
              <a:ahLst/>
              <a:cxnLst/>
              <a:rect l="l" t="t" r="r" b="b"/>
              <a:pathLst>
                <a:path w="1083" h="1751" extrusionOk="0">
                  <a:moveTo>
                    <a:pt x="325" y="1"/>
                  </a:moveTo>
                  <a:cubicBezTo>
                    <a:pt x="230" y="1"/>
                    <a:pt x="137" y="49"/>
                    <a:pt x="84" y="136"/>
                  </a:cubicBezTo>
                  <a:cubicBezTo>
                    <a:pt x="1" y="270"/>
                    <a:pt x="43" y="444"/>
                    <a:pt x="177" y="527"/>
                  </a:cubicBezTo>
                  <a:lnTo>
                    <a:pt x="458" y="699"/>
                  </a:lnTo>
                  <a:lnTo>
                    <a:pt x="302" y="1406"/>
                  </a:lnTo>
                  <a:cubicBezTo>
                    <a:pt x="267" y="1558"/>
                    <a:pt x="364" y="1710"/>
                    <a:pt x="518" y="1743"/>
                  </a:cubicBezTo>
                  <a:cubicBezTo>
                    <a:pt x="537" y="1748"/>
                    <a:pt x="558" y="1750"/>
                    <a:pt x="579" y="1750"/>
                  </a:cubicBezTo>
                  <a:lnTo>
                    <a:pt x="579" y="1750"/>
                  </a:lnTo>
                  <a:cubicBezTo>
                    <a:pt x="712" y="1750"/>
                    <a:pt x="827" y="1657"/>
                    <a:pt x="855" y="1528"/>
                  </a:cubicBezTo>
                  <a:lnTo>
                    <a:pt x="1057" y="624"/>
                  </a:lnTo>
                  <a:cubicBezTo>
                    <a:pt x="1082" y="506"/>
                    <a:pt x="1030" y="385"/>
                    <a:pt x="927" y="322"/>
                  </a:cubicBezTo>
                  <a:lnTo>
                    <a:pt x="474" y="43"/>
                  </a:lnTo>
                  <a:cubicBezTo>
                    <a:pt x="427" y="14"/>
                    <a:pt x="376" y="1"/>
                    <a:pt x="325" y="1"/>
                  </a:cubicBezTo>
                  <a:close/>
                  <a:moveTo>
                    <a:pt x="579" y="1750"/>
                  </a:moveTo>
                  <a:cubicBezTo>
                    <a:pt x="579" y="1750"/>
                    <a:pt x="578" y="1750"/>
                    <a:pt x="578" y="1750"/>
                  </a:cubicBezTo>
                  <a:lnTo>
                    <a:pt x="579" y="1750"/>
                  </a:lnTo>
                  <a:cubicBezTo>
                    <a:pt x="579" y="1750"/>
                    <a:pt x="579" y="1750"/>
                    <a:pt x="579" y="17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1563978" y="2935839"/>
              <a:ext cx="184038" cy="222540"/>
            </a:xfrm>
            <a:custGeom>
              <a:avLst/>
              <a:gdLst/>
              <a:ahLst/>
              <a:cxnLst/>
              <a:rect l="l" t="t" r="r" b="b"/>
              <a:pathLst>
                <a:path w="9316" h="11265" extrusionOk="0">
                  <a:moveTo>
                    <a:pt x="1444" y="1"/>
                  </a:moveTo>
                  <a:lnTo>
                    <a:pt x="1197" y="27"/>
                  </a:lnTo>
                  <a:cubicBezTo>
                    <a:pt x="821" y="67"/>
                    <a:pt x="542" y="395"/>
                    <a:pt x="563" y="771"/>
                  </a:cubicBezTo>
                  <a:lnTo>
                    <a:pt x="583" y="1151"/>
                  </a:lnTo>
                  <a:cubicBezTo>
                    <a:pt x="600" y="1455"/>
                    <a:pt x="808" y="1715"/>
                    <a:pt x="1101" y="1797"/>
                  </a:cubicBezTo>
                  <a:lnTo>
                    <a:pt x="1487" y="1904"/>
                  </a:lnTo>
                  <a:cubicBezTo>
                    <a:pt x="1061" y="2032"/>
                    <a:pt x="774" y="2430"/>
                    <a:pt x="787" y="2875"/>
                  </a:cubicBezTo>
                  <a:lnTo>
                    <a:pt x="793" y="3168"/>
                  </a:lnTo>
                  <a:lnTo>
                    <a:pt x="359" y="4005"/>
                  </a:lnTo>
                  <a:cubicBezTo>
                    <a:pt x="0" y="4695"/>
                    <a:pt x="47" y="5526"/>
                    <a:pt x="480" y="6172"/>
                  </a:cubicBezTo>
                  <a:lnTo>
                    <a:pt x="687" y="6479"/>
                  </a:lnTo>
                  <a:cubicBezTo>
                    <a:pt x="928" y="6836"/>
                    <a:pt x="1327" y="7045"/>
                    <a:pt x="1748" y="7045"/>
                  </a:cubicBezTo>
                  <a:cubicBezTo>
                    <a:pt x="1822" y="7045"/>
                    <a:pt x="1897" y="7038"/>
                    <a:pt x="1972" y="7025"/>
                  </a:cubicBezTo>
                  <a:lnTo>
                    <a:pt x="3858" y="6687"/>
                  </a:lnTo>
                  <a:lnTo>
                    <a:pt x="4296" y="7232"/>
                  </a:lnTo>
                  <a:cubicBezTo>
                    <a:pt x="4595" y="7599"/>
                    <a:pt x="4985" y="7883"/>
                    <a:pt x="5427" y="8054"/>
                  </a:cubicBezTo>
                  <a:lnTo>
                    <a:pt x="5618" y="8127"/>
                  </a:lnTo>
                  <a:lnTo>
                    <a:pt x="5618" y="9312"/>
                  </a:lnTo>
                  <a:cubicBezTo>
                    <a:pt x="5618" y="9440"/>
                    <a:pt x="5665" y="9673"/>
                    <a:pt x="5760" y="10020"/>
                  </a:cubicBezTo>
                  <a:cubicBezTo>
                    <a:pt x="5880" y="10457"/>
                    <a:pt x="6170" y="10825"/>
                    <a:pt x="6565" y="11046"/>
                  </a:cubicBezTo>
                  <a:cubicBezTo>
                    <a:pt x="6822" y="11191"/>
                    <a:pt x="7109" y="11265"/>
                    <a:pt x="7398" y="11265"/>
                  </a:cubicBezTo>
                  <a:cubicBezTo>
                    <a:pt x="7558" y="11265"/>
                    <a:pt x="7717" y="11243"/>
                    <a:pt x="7873" y="11197"/>
                  </a:cubicBezTo>
                  <a:cubicBezTo>
                    <a:pt x="7915" y="11186"/>
                    <a:pt x="7949" y="11155"/>
                    <a:pt x="7966" y="11114"/>
                  </a:cubicBezTo>
                  <a:lnTo>
                    <a:pt x="9208" y="7974"/>
                  </a:lnTo>
                  <a:lnTo>
                    <a:pt x="9316" y="7872"/>
                  </a:lnTo>
                  <a:lnTo>
                    <a:pt x="3062" y="1618"/>
                  </a:lnTo>
                  <a:lnTo>
                    <a:pt x="2047" y="1797"/>
                  </a:lnTo>
                  <a:lnTo>
                    <a:pt x="2440" y="1504"/>
                  </a:lnTo>
                  <a:cubicBezTo>
                    <a:pt x="2523" y="1441"/>
                    <a:pt x="2587" y="1356"/>
                    <a:pt x="2627" y="1259"/>
                  </a:cubicBezTo>
                  <a:lnTo>
                    <a:pt x="2648" y="120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1459553" y="2802671"/>
              <a:ext cx="240280" cy="400454"/>
            </a:xfrm>
            <a:custGeom>
              <a:avLst/>
              <a:gdLst/>
              <a:ahLst/>
              <a:cxnLst/>
              <a:rect l="l" t="t" r="r" b="b"/>
              <a:pathLst>
                <a:path w="12163" h="20271" extrusionOk="0">
                  <a:moveTo>
                    <a:pt x="10135" y="0"/>
                  </a:moveTo>
                  <a:cubicBezTo>
                    <a:pt x="4547" y="0"/>
                    <a:pt x="0" y="4547"/>
                    <a:pt x="0" y="10135"/>
                  </a:cubicBezTo>
                  <a:cubicBezTo>
                    <a:pt x="0" y="15724"/>
                    <a:pt x="4547" y="20271"/>
                    <a:pt x="10135" y="20271"/>
                  </a:cubicBezTo>
                  <a:lnTo>
                    <a:pt x="11757" y="20271"/>
                  </a:lnTo>
                  <a:cubicBezTo>
                    <a:pt x="11981" y="20271"/>
                    <a:pt x="12163" y="20089"/>
                    <a:pt x="12163" y="19865"/>
                  </a:cubicBezTo>
                  <a:cubicBezTo>
                    <a:pt x="12163" y="19641"/>
                    <a:pt x="11981" y="19460"/>
                    <a:pt x="11757" y="19460"/>
                  </a:cubicBezTo>
                  <a:lnTo>
                    <a:pt x="10135" y="19460"/>
                  </a:lnTo>
                  <a:cubicBezTo>
                    <a:pt x="4993" y="19460"/>
                    <a:pt x="811" y="15276"/>
                    <a:pt x="811" y="10135"/>
                  </a:cubicBezTo>
                  <a:cubicBezTo>
                    <a:pt x="811" y="4995"/>
                    <a:pt x="4993" y="811"/>
                    <a:pt x="10135" y="811"/>
                  </a:cubicBezTo>
                  <a:lnTo>
                    <a:pt x="11757" y="811"/>
                  </a:lnTo>
                  <a:cubicBezTo>
                    <a:pt x="11981" y="811"/>
                    <a:pt x="12163" y="630"/>
                    <a:pt x="12163" y="406"/>
                  </a:cubicBezTo>
                  <a:cubicBezTo>
                    <a:pt x="12163" y="182"/>
                    <a:pt x="11981" y="0"/>
                    <a:pt x="117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1563662" y="3267170"/>
              <a:ext cx="95911" cy="48084"/>
            </a:xfrm>
            <a:custGeom>
              <a:avLst/>
              <a:gdLst/>
              <a:ahLst/>
              <a:cxnLst/>
              <a:rect l="l" t="t" r="r" b="b"/>
              <a:pathLst>
                <a:path w="4855" h="2434" extrusionOk="0">
                  <a:moveTo>
                    <a:pt x="2028" y="1"/>
                  </a:moveTo>
                  <a:cubicBezTo>
                    <a:pt x="909" y="2"/>
                    <a:pt x="2" y="909"/>
                    <a:pt x="1" y="2028"/>
                  </a:cubicBezTo>
                  <a:cubicBezTo>
                    <a:pt x="1" y="2252"/>
                    <a:pt x="182" y="2433"/>
                    <a:pt x="406" y="2433"/>
                  </a:cubicBezTo>
                  <a:lnTo>
                    <a:pt x="4854" y="2433"/>
                  </a:lnTo>
                  <a:lnTo>
                    <a:pt x="48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38"/>
          <p:cNvGrpSpPr/>
          <p:nvPr/>
        </p:nvGrpSpPr>
        <p:grpSpPr>
          <a:xfrm>
            <a:off x="3818061" y="1753907"/>
            <a:ext cx="511180" cy="345633"/>
            <a:chOff x="1229953" y="2391882"/>
            <a:chExt cx="511180" cy="345633"/>
          </a:xfrm>
        </p:grpSpPr>
        <p:sp>
          <p:nvSpPr>
            <p:cNvPr id="291" name="Google Shape;291;p38"/>
            <p:cNvSpPr/>
            <p:nvPr/>
          </p:nvSpPr>
          <p:spPr>
            <a:xfrm>
              <a:off x="1229953" y="2391882"/>
              <a:ext cx="511180" cy="345633"/>
            </a:xfrm>
            <a:custGeom>
              <a:avLst/>
              <a:gdLst/>
              <a:ahLst/>
              <a:cxnLst/>
              <a:rect l="l" t="t" r="r" b="b"/>
              <a:pathLst>
                <a:path w="25876" h="17496" extrusionOk="0">
                  <a:moveTo>
                    <a:pt x="4055" y="6820"/>
                  </a:moveTo>
                  <a:lnTo>
                    <a:pt x="14142" y="13440"/>
                  </a:lnTo>
                  <a:lnTo>
                    <a:pt x="4055" y="13440"/>
                  </a:lnTo>
                  <a:lnTo>
                    <a:pt x="4055" y="6820"/>
                  </a:lnTo>
                  <a:close/>
                  <a:moveTo>
                    <a:pt x="814" y="1"/>
                  </a:moveTo>
                  <a:cubicBezTo>
                    <a:pt x="392" y="1"/>
                    <a:pt x="1" y="337"/>
                    <a:pt x="1" y="813"/>
                  </a:cubicBezTo>
                  <a:lnTo>
                    <a:pt x="1" y="16684"/>
                  </a:lnTo>
                  <a:cubicBezTo>
                    <a:pt x="2" y="17132"/>
                    <a:pt x="364" y="17494"/>
                    <a:pt x="813" y="17495"/>
                  </a:cubicBezTo>
                  <a:lnTo>
                    <a:pt x="24997" y="17495"/>
                  </a:lnTo>
                  <a:cubicBezTo>
                    <a:pt x="25354" y="17495"/>
                    <a:pt x="25671" y="17259"/>
                    <a:pt x="25772" y="16917"/>
                  </a:cubicBezTo>
                  <a:cubicBezTo>
                    <a:pt x="25875" y="16573"/>
                    <a:pt x="25740" y="16203"/>
                    <a:pt x="25441" y="16006"/>
                  </a:cubicBezTo>
                  <a:lnTo>
                    <a:pt x="25441" y="16005"/>
                  </a:lnTo>
                  <a:lnTo>
                    <a:pt x="1256" y="135"/>
                  </a:lnTo>
                  <a:cubicBezTo>
                    <a:pt x="1116" y="42"/>
                    <a:pt x="963" y="1"/>
                    <a:pt x="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1486274" y="2705433"/>
              <a:ext cx="16041" cy="32023"/>
            </a:xfrm>
            <a:custGeom>
              <a:avLst/>
              <a:gdLst/>
              <a:ahLst/>
              <a:cxnLst/>
              <a:rect l="l" t="t" r="r" b="b"/>
              <a:pathLst>
                <a:path w="812" h="1621" extrusionOk="0">
                  <a:moveTo>
                    <a:pt x="404" y="0"/>
                  </a:moveTo>
                  <a:cubicBezTo>
                    <a:pt x="182" y="0"/>
                    <a:pt x="0" y="182"/>
                    <a:pt x="0" y="404"/>
                  </a:cubicBezTo>
                  <a:lnTo>
                    <a:pt x="0" y="1620"/>
                  </a:lnTo>
                  <a:lnTo>
                    <a:pt x="811" y="1620"/>
                  </a:lnTo>
                  <a:lnTo>
                    <a:pt x="811" y="404"/>
                  </a:lnTo>
                  <a:cubicBezTo>
                    <a:pt x="811" y="180"/>
                    <a:pt x="629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1518297" y="2689412"/>
              <a:ext cx="16041" cy="48044"/>
            </a:xfrm>
            <a:custGeom>
              <a:avLst/>
              <a:gdLst/>
              <a:ahLst/>
              <a:cxnLst/>
              <a:rect l="l" t="t" r="r" b="b"/>
              <a:pathLst>
                <a:path w="812" h="2432" extrusionOk="0">
                  <a:moveTo>
                    <a:pt x="405" y="0"/>
                  </a:moveTo>
                  <a:cubicBezTo>
                    <a:pt x="182" y="0"/>
                    <a:pt x="1" y="182"/>
                    <a:pt x="1" y="404"/>
                  </a:cubicBezTo>
                  <a:lnTo>
                    <a:pt x="1" y="2431"/>
                  </a:lnTo>
                  <a:lnTo>
                    <a:pt x="812" y="2431"/>
                  </a:lnTo>
                  <a:lnTo>
                    <a:pt x="812" y="404"/>
                  </a:lnTo>
                  <a:cubicBezTo>
                    <a:pt x="812" y="182"/>
                    <a:pt x="630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1358104" y="2705433"/>
              <a:ext cx="16041" cy="32043"/>
            </a:xfrm>
            <a:custGeom>
              <a:avLst/>
              <a:gdLst/>
              <a:ahLst/>
              <a:cxnLst/>
              <a:rect l="l" t="t" r="r" b="b"/>
              <a:pathLst>
                <a:path w="812" h="1622" extrusionOk="0">
                  <a:moveTo>
                    <a:pt x="406" y="0"/>
                  </a:moveTo>
                  <a:cubicBezTo>
                    <a:pt x="182" y="0"/>
                    <a:pt x="0" y="182"/>
                    <a:pt x="0" y="406"/>
                  </a:cubicBezTo>
                  <a:lnTo>
                    <a:pt x="0" y="1622"/>
                  </a:lnTo>
                  <a:lnTo>
                    <a:pt x="811" y="1622"/>
                  </a:lnTo>
                  <a:lnTo>
                    <a:pt x="811" y="406"/>
                  </a:lnTo>
                  <a:cubicBezTo>
                    <a:pt x="811" y="182"/>
                    <a:pt x="630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1614405" y="2705433"/>
              <a:ext cx="16041" cy="32023"/>
            </a:xfrm>
            <a:custGeom>
              <a:avLst/>
              <a:gdLst/>
              <a:ahLst/>
              <a:cxnLst/>
              <a:rect l="l" t="t" r="r" b="b"/>
              <a:pathLst>
                <a:path w="812" h="1621" extrusionOk="0">
                  <a:moveTo>
                    <a:pt x="406" y="0"/>
                  </a:moveTo>
                  <a:cubicBezTo>
                    <a:pt x="182" y="0"/>
                    <a:pt x="1" y="182"/>
                    <a:pt x="1" y="404"/>
                  </a:cubicBezTo>
                  <a:lnTo>
                    <a:pt x="1" y="1620"/>
                  </a:lnTo>
                  <a:lnTo>
                    <a:pt x="812" y="1620"/>
                  </a:lnTo>
                  <a:lnTo>
                    <a:pt x="812" y="404"/>
                  </a:lnTo>
                  <a:cubicBezTo>
                    <a:pt x="812" y="182"/>
                    <a:pt x="630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1582382" y="2689412"/>
              <a:ext cx="16021" cy="48044"/>
            </a:xfrm>
            <a:custGeom>
              <a:avLst/>
              <a:gdLst/>
              <a:ahLst/>
              <a:cxnLst/>
              <a:rect l="l" t="t" r="r" b="b"/>
              <a:pathLst>
                <a:path w="811" h="2432" extrusionOk="0">
                  <a:moveTo>
                    <a:pt x="404" y="0"/>
                  </a:moveTo>
                  <a:cubicBezTo>
                    <a:pt x="182" y="0"/>
                    <a:pt x="0" y="182"/>
                    <a:pt x="0" y="404"/>
                  </a:cubicBezTo>
                  <a:lnTo>
                    <a:pt x="0" y="2431"/>
                  </a:lnTo>
                  <a:lnTo>
                    <a:pt x="811" y="2431"/>
                  </a:lnTo>
                  <a:lnTo>
                    <a:pt x="811" y="404"/>
                  </a:lnTo>
                  <a:cubicBezTo>
                    <a:pt x="811" y="182"/>
                    <a:pt x="629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1550340" y="2705433"/>
              <a:ext cx="16041" cy="32023"/>
            </a:xfrm>
            <a:custGeom>
              <a:avLst/>
              <a:gdLst/>
              <a:ahLst/>
              <a:cxnLst/>
              <a:rect l="l" t="t" r="r" b="b"/>
              <a:pathLst>
                <a:path w="812" h="1621" extrusionOk="0">
                  <a:moveTo>
                    <a:pt x="405" y="0"/>
                  </a:moveTo>
                  <a:cubicBezTo>
                    <a:pt x="181" y="0"/>
                    <a:pt x="1" y="182"/>
                    <a:pt x="1" y="404"/>
                  </a:cubicBezTo>
                  <a:lnTo>
                    <a:pt x="1" y="1620"/>
                  </a:lnTo>
                  <a:lnTo>
                    <a:pt x="811" y="1620"/>
                  </a:lnTo>
                  <a:lnTo>
                    <a:pt x="811" y="404"/>
                  </a:lnTo>
                  <a:cubicBezTo>
                    <a:pt x="811" y="182"/>
                    <a:pt x="630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1422209" y="2705433"/>
              <a:ext cx="16002" cy="32043"/>
            </a:xfrm>
            <a:custGeom>
              <a:avLst/>
              <a:gdLst/>
              <a:ahLst/>
              <a:cxnLst/>
              <a:rect l="l" t="t" r="r" b="b"/>
              <a:pathLst>
                <a:path w="810" h="1622" extrusionOk="0">
                  <a:moveTo>
                    <a:pt x="404" y="0"/>
                  </a:moveTo>
                  <a:cubicBezTo>
                    <a:pt x="180" y="0"/>
                    <a:pt x="0" y="182"/>
                    <a:pt x="0" y="406"/>
                  </a:cubicBezTo>
                  <a:lnTo>
                    <a:pt x="0" y="1622"/>
                  </a:lnTo>
                  <a:lnTo>
                    <a:pt x="809" y="1622"/>
                  </a:lnTo>
                  <a:lnTo>
                    <a:pt x="809" y="406"/>
                  </a:lnTo>
                  <a:cubicBezTo>
                    <a:pt x="809" y="182"/>
                    <a:pt x="628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1262016" y="2689412"/>
              <a:ext cx="16021" cy="48044"/>
            </a:xfrm>
            <a:custGeom>
              <a:avLst/>
              <a:gdLst/>
              <a:ahLst/>
              <a:cxnLst/>
              <a:rect l="l" t="t" r="r" b="b"/>
              <a:pathLst>
                <a:path w="811" h="2432" extrusionOk="0">
                  <a:moveTo>
                    <a:pt x="406" y="0"/>
                  </a:moveTo>
                  <a:cubicBezTo>
                    <a:pt x="182" y="0"/>
                    <a:pt x="1" y="182"/>
                    <a:pt x="1" y="404"/>
                  </a:cubicBezTo>
                  <a:lnTo>
                    <a:pt x="1" y="2431"/>
                  </a:lnTo>
                  <a:lnTo>
                    <a:pt x="810" y="2431"/>
                  </a:lnTo>
                  <a:lnTo>
                    <a:pt x="810" y="404"/>
                  </a:lnTo>
                  <a:cubicBezTo>
                    <a:pt x="810" y="182"/>
                    <a:pt x="629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1294038" y="2705433"/>
              <a:ext cx="16021" cy="32023"/>
            </a:xfrm>
            <a:custGeom>
              <a:avLst/>
              <a:gdLst/>
              <a:ahLst/>
              <a:cxnLst/>
              <a:rect l="l" t="t" r="r" b="b"/>
              <a:pathLst>
                <a:path w="811" h="1621" extrusionOk="0">
                  <a:moveTo>
                    <a:pt x="407" y="0"/>
                  </a:moveTo>
                  <a:cubicBezTo>
                    <a:pt x="182" y="0"/>
                    <a:pt x="0" y="180"/>
                    <a:pt x="0" y="404"/>
                  </a:cubicBezTo>
                  <a:lnTo>
                    <a:pt x="0" y="1620"/>
                  </a:lnTo>
                  <a:lnTo>
                    <a:pt x="811" y="1620"/>
                  </a:lnTo>
                  <a:lnTo>
                    <a:pt x="811" y="404"/>
                  </a:lnTo>
                  <a:cubicBezTo>
                    <a:pt x="811" y="182"/>
                    <a:pt x="631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1390127" y="2689412"/>
              <a:ext cx="16081" cy="48064"/>
            </a:xfrm>
            <a:custGeom>
              <a:avLst/>
              <a:gdLst/>
              <a:ahLst/>
              <a:cxnLst/>
              <a:rect l="l" t="t" r="r" b="b"/>
              <a:pathLst>
                <a:path w="814" h="2433" extrusionOk="0">
                  <a:moveTo>
                    <a:pt x="406" y="0"/>
                  </a:moveTo>
                  <a:cubicBezTo>
                    <a:pt x="183" y="0"/>
                    <a:pt x="1" y="182"/>
                    <a:pt x="1" y="406"/>
                  </a:cubicBezTo>
                  <a:lnTo>
                    <a:pt x="1" y="2433"/>
                  </a:lnTo>
                  <a:lnTo>
                    <a:pt x="813" y="2433"/>
                  </a:lnTo>
                  <a:lnTo>
                    <a:pt x="813" y="406"/>
                  </a:lnTo>
                  <a:cubicBezTo>
                    <a:pt x="813" y="182"/>
                    <a:pt x="632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646448" y="2689412"/>
              <a:ext cx="16041" cy="48044"/>
            </a:xfrm>
            <a:custGeom>
              <a:avLst/>
              <a:gdLst/>
              <a:ahLst/>
              <a:cxnLst/>
              <a:rect l="l" t="t" r="r" b="b"/>
              <a:pathLst>
                <a:path w="812" h="2432" extrusionOk="0">
                  <a:moveTo>
                    <a:pt x="404" y="0"/>
                  </a:moveTo>
                  <a:cubicBezTo>
                    <a:pt x="182" y="0"/>
                    <a:pt x="0" y="182"/>
                    <a:pt x="0" y="404"/>
                  </a:cubicBezTo>
                  <a:lnTo>
                    <a:pt x="0" y="2431"/>
                  </a:lnTo>
                  <a:lnTo>
                    <a:pt x="811" y="2431"/>
                  </a:lnTo>
                  <a:lnTo>
                    <a:pt x="811" y="404"/>
                  </a:lnTo>
                  <a:cubicBezTo>
                    <a:pt x="811" y="182"/>
                    <a:pt x="630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1454232" y="2689412"/>
              <a:ext cx="16041" cy="48064"/>
            </a:xfrm>
            <a:custGeom>
              <a:avLst/>
              <a:gdLst/>
              <a:ahLst/>
              <a:cxnLst/>
              <a:rect l="l" t="t" r="r" b="b"/>
              <a:pathLst>
                <a:path w="812" h="2433" extrusionOk="0">
                  <a:moveTo>
                    <a:pt x="406" y="0"/>
                  </a:moveTo>
                  <a:cubicBezTo>
                    <a:pt x="181" y="0"/>
                    <a:pt x="1" y="182"/>
                    <a:pt x="1" y="406"/>
                  </a:cubicBezTo>
                  <a:lnTo>
                    <a:pt x="1" y="2433"/>
                  </a:lnTo>
                  <a:lnTo>
                    <a:pt x="811" y="2433"/>
                  </a:lnTo>
                  <a:lnTo>
                    <a:pt x="811" y="406"/>
                  </a:lnTo>
                  <a:cubicBezTo>
                    <a:pt x="810" y="182"/>
                    <a:pt x="630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1326101" y="2689412"/>
              <a:ext cx="16021" cy="48064"/>
            </a:xfrm>
            <a:custGeom>
              <a:avLst/>
              <a:gdLst/>
              <a:ahLst/>
              <a:cxnLst/>
              <a:rect l="l" t="t" r="r" b="b"/>
              <a:pathLst>
                <a:path w="811" h="2433" extrusionOk="0">
                  <a:moveTo>
                    <a:pt x="404" y="0"/>
                  </a:moveTo>
                  <a:cubicBezTo>
                    <a:pt x="180" y="0"/>
                    <a:pt x="0" y="182"/>
                    <a:pt x="0" y="406"/>
                  </a:cubicBezTo>
                  <a:lnTo>
                    <a:pt x="0" y="2433"/>
                  </a:lnTo>
                  <a:lnTo>
                    <a:pt x="811" y="2433"/>
                  </a:lnTo>
                  <a:lnTo>
                    <a:pt x="811" y="406"/>
                  </a:lnTo>
                  <a:cubicBezTo>
                    <a:pt x="811" y="182"/>
                    <a:pt x="629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8"/>
          <p:cNvGrpSpPr/>
          <p:nvPr/>
        </p:nvGrpSpPr>
        <p:grpSpPr>
          <a:xfrm>
            <a:off x="4757129" y="2967896"/>
            <a:ext cx="504582" cy="496147"/>
            <a:chOff x="2799654" y="3528529"/>
            <a:chExt cx="504582" cy="496147"/>
          </a:xfrm>
        </p:grpSpPr>
        <p:sp>
          <p:nvSpPr>
            <p:cNvPr id="306" name="Google Shape;306;p38"/>
            <p:cNvSpPr/>
            <p:nvPr/>
          </p:nvSpPr>
          <p:spPr>
            <a:xfrm>
              <a:off x="2799654" y="3528529"/>
              <a:ext cx="504582" cy="496147"/>
            </a:xfrm>
            <a:custGeom>
              <a:avLst/>
              <a:gdLst/>
              <a:ahLst/>
              <a:cxnLst/>
              <a:rect l="l" t="t" r="r" b="b"/>
              <a:pathLst>
                <a:path w="25542" h="25115" extrusionOk="0">
                  <a:moveTo>
                    <a:pt x="13639" y="4914"/>
                  </a:moveTo>
                  <a:cubicBezTo>
                    <a:pt x="14180" y="4914"/>
                    <a:pt x="14699" y="5295"/>
                    <a:pt x="14826" y="5874"/>
                  </a:cubicBezTo>
                  <a:cubicBezTo>
                    <a:pt x="14967" y="6523"/>
                    <a:pt x="15258" y="7328"/>
                    <a:pt x="15851" y="8063"/>
                  </a:cubicBezTo>
                  <a:cubicBezTo>
                    <a:pt x="16213" y="8512"/>
                    <a:pt x="16192" y="9160"/>
                    <a:pt x="15837" y="9613"/>
                  </a:cubicBezTo>
                  <a:lnTo>
                    <a:pt x="15837" y="9614"/>
                  </a:lnTo>
                  <a:cubicBezTo>
                    <a:pt x="15585" y="9937"/>
                    <a:pt x="15179" y="10085"/>
                    <a:pt x="14723" y="10085"/>
                  </a:cubicBezTo>
                  <a:cubicBezTo>
                    <a:pt x="13851" y="10085"/>
                    <a:pt x="12797" y="9547"/>
                    <a:pt x="12281" y="8674"/>
                  </a:cubicBezTo>
                  <a:cubicBezTo>
                    <a:pt x="11589" y="7501"/>
                    <a:pt x="11842" y="5825"/>
                    <a:pt x="13040" y="5085"/>
                  </a:cubicBezTo>
                  <a:cubicBezTo>
                    <a:pt x="13230" y="4967"/>
                    <a:pt x="13436" y="4914"/>
                    <a:pt x="13639" y="4914"/>
                  </a:cubicBezTo>
                  <a:close/>
                  <a:moveTo>
                    <a:pt x="11692" y="1"/>
                  </a:moveTo>
                  <a:cubicBezTo>
                    <a:pt x="10821" y="1"/>
                    <a:pt x="9836" y="178"/>
                    <a:pt x="8745" y="572"/>
                  </a:cubicBezTo>
                  <a:cubicBezTo>
                    <a:pt x="3579" y="2438"/>
                    <a:pt x="1" y="6938"/>
                    <a:pt x="1" y="12547"/>
                  </a:cubicBezTo>
                  <a:cubicBezTo>
                    <a:pt x="1" y="19488"/>
                    <a:pt x="5627" y="25114"/>
                    <a:pt x="12568" y="25114"/>
                  </a:cubicBezTo>
                  <a:cubicBezTo>
                    <a:pt x="12574" y="25114"/>
                    <a:pt x="12579" y="25114"/>
                    <a:pt x="12584" y="25114"/>
                  </a:cubicBezTo>
                  <a:cubicBezTo>
                    <a:pt x="13692" y="25114"/>
                    <a:pt x="14796" y="24968"/>
                    <a:pt x="15867" y="24678"/>
                  </a:cubicBezTo>
                  <a:lnTo>
                    <a:pt x="15867" y="24676"/>
                  </a:lnTo>
                  <a:cubicBezTo>
                    <a:pt x="21183" y="23139"/>
                    <a:pt x="25541" y="15893"/>
                    <a:pt x="21183" y="10926"/>
                  </a:cubicBezTo>
                  <a:lnTo>
                    <a:pt x="21183" y="10925"/>
                  </a:lnTo>
                  <a:cubicBezTo>
                    <a:pt x="18803" y="8214"/>
                    <a:pt x="16318" y="7582"/>
                    <a:pt x="16318" y="4590"/>
                  </a:cubicBezTo>
                  <a:cubicBezTo>
                    <a:pt x="16318" y="2068"/>
                    <a:pt x="14670" y="1"/>
                    <a:pt x="11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2891988" y="3616418"/>
              <a:ext cx="99684" cy="95930"/>
            </a:xfrm>
            <a:custGeom>
              <a:avLst/>
              <a:gdLst/>
              <a:ahLst/>
              <a:cxnLst/>
              <a:rect l="l" t="t" r="r" b="b"/>
              <a:pathLst>
                <a:path w="5046" h="4856" extrusionOk="0">
                  <a:moveTo>
                    <a:pt x="2619" y="1"/>
                  </a:moveTo>
                  <a:cubicBezTo>
                    <a:pt x="1637" y="1"/>
                    <a:pt x="752" y="592"/>
                    <a:pt x="376" y="1500"/>
                  </a:cubicBezTo>
                  <a:cubicBezTo>
                    <a:pt x="0" y="2406"/>
                    <a:pt x="209" y="3451"/>
                    <a:pt x="903" y="4145"/>
                  </a:cubicBezTo>
                  <a:cubicBezTo>
                    <a:pt x="1367" y="4609"/>
                    <a:pt x="1987" y="4855"/>
                    <a:pt x="2618" y="4855"/>
                  </a:cubicBezTo>
                  <a:cubicBezTo>
                    <a:pt x="2931" y="4855"/>
                    <a:pt x="3247" y="4794"/>
                    <a:pt x="3548" y="4670"/>
                  </a:cubicBezTo>
                  <a:cubicBezTo>
                    <a:pt x="4454" y="4294"/>
                    <a:pt x="5045" y="3410"/>
                    <a:pt x="5045" y="2427"/>
                  </a:cubicBezTo>
                  <a:cubicBezTo>
                    <a:pt x="5045" y="1087"/>
                    <a:pt x="3959" y="1"/>
                    <a:pt x="2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2937445" y="3635601"/>
              <a:ext cx="34927" cy="33583"/>
            </a:xfrm>
            <a:custGeom>
              <a:avLst/>
              <a:gdLst/>
              <a:ahLst/>
              <a:cxnLst/>
              <a:rect l="l" t="t" r="r" b="b"/>
              <a:pathLst>
                <a:path w="1768" h="1700" extrusionOk="0">
                  <a:moveTo>
                    <a:pt x="917" y="1"/>
                  </a:moveTo>
                  <a:cubicBezTo>
                    <a:pt x="574" y="1"/>
                    <a:pt x="264" y="208"/>
                    <a:pt x="133" y="525"/>
                  </a:cubicBezTo>
                  <a:cubicBezTo>
                    <a:pt x="1" y="843"/>
                    <a:pt x="74" y="1207"/>
                    <a:pt x="316" y="1451"/>
                  </a:cubicBezTo>
                  <a:cubicBezTo>
                    <a:pt x="479" y="1614"/>
                    <a:pt x="697" y="1700"/>
                    <a:pt x="918" y="1700"/>
                  </a:cubicBezTo>
                  <a:cubicBezTo>
                    <a:pt x="1027" y="1700"/>
                    <a:pt x="1137" y="1679"/>
                    <a:pt x="1242" y="1635"/>
                  </a:cubicBezTo>
                  <a:cubicBezTo>
                    <a:pt x="1560" y="1504"/>
                    <a:pt x="1767" y="1193"/>
                    <a:pt x="1767" y="850"/>
                  </a:cubicBezTo>
                  <a:cubicBezTo>
                    <a:pt x="1767" y="381"/>
                    <a:pt x="1386" y="1"/>
                    <a:pt x="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2843925" y="3736549"/>
              <a:ext cx="99684" cy="95911"/>
            </a:xfrm>
            <a:custGeom>
              <a:avLst/>
              <a:gdLst/>
              <a:ahLst/>
              <a:cxnLst/>
              <a:rect l="l" t="t" r="r" b="b"/>
              <a:pathLst>
                <a:path w="5046" h="4855" extrusionOk="0">
                  <a:moveTo>
                    <a:pt x="2619" y="1"/>
                  </a:moveTo>
                  <a:cubicBezTo>
                    <a:pt x="1637" y="1"/>
                    <a:pt x="753" y="592"/>
                    <a:pt x="377" y="1500"/>
                  </a:cubicBezTo>
                  <a:cubicBezTo>
                    <a:pt x="1" y="2406"/>
                    <a:pt x="209" y="3450"/>
                    <a:pt x="903" y="4144"/>
                  </a:cubicBezTo>
                  <a:cubicBezTo>
                    <a:pt x="1367" y="4608"/>
                    <a:pt x="1988" y="4855"/>
                    <a:pt x="2620" y="4855"/>
                  </a:cubicBezTo>
                  <a:cubicBezTo>
                    <a:pt x="2932" y="4855"/>
                    <a:pt x="3248" y="4794"/>
                    <a:pt x="3548" y="4670"/>
                  </a:cubicBezTo>
                  <a:cubicBezTo>
                    <a:pt x="4455" y="4294"/>
                    <a:pt x="5046" y="3410"/>
                    <a:pt x="5046" y="2428"/>
                  </a:cubicBezTo>
                  <a:cubicBezTo>
                    <a:pt x="5046" y="1087"/>
                    <a:pt x="3959" y="1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2889401" y="3755751"/>
              <a:ext cx="34907" cy="33564"/>
            </a:xfrm>
            <a:custGeom>
              <a:avLst/>
              <a:gdLst/>
              <a:ahLst/>
              <a:cxnLst/>
              <a:rect l="l" t="t" r="r" b="b"/>
              <a:pathLst>
                <a:path w="1767" h="1699" extrusionOk="0">
                  <a:moveTo>
                    <a:pt x="917" y="0"/>
                  </a:moveTo>
                  <a:cubicBezTo>
                    <a:pt x="573" y="0"/>
                    <a:pt x="264" y="207"/>
                    <a:pt x="133" y="524"/>
                  </a:cubicBezTo>
                  <a:cubicBezTo>
                    <a:pt x="0" y="842"/>
                    <a:pt x="74" y="1206"/>
                    <a:pt x="316" y="1450"/>
                  </a:cubicBezTo>
                  <a:cubicBezTo>
                    <a:pt x="479" y="1612"/>
                    <a:pt x="696" y="1699"/>
                    <a:pt x="918" y="1699"/>
                  </a:cubicBezTo>
                  <a:cubicBezTo>
                    <a:pt x="1027" y="1699"/>
                    <a:pt x="1137" y="1678"/>
                    <a:pt x="1242" y="1634"/>
                  </a:cubicBezTo>
                  <a:cubicBezTo>
                    <a:pt x="1559" y="1502"/>
                    <a:pt x="1766" y="1192"/>
                    <a:pt x="1767" y="849"/>
                  </a:cubicBezTo>
                  <a:cubicBezTo>
                    <a:pt x="1767" y="380"/>
                    <a:pt x="1385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2899772" y="3848480"/>
              <a:ext cx="99684" cy="95911"/>
            </a:xfrm>
            <a:custGeom>
              <a:avLst/>
              <a:gdLst/>
              <a:ahLst/>
              <a:cxnLst/>
              <a:rect l="l" t="t" r="r" b="b"/>
              <a:pathLst>
                <a:path w="5046" h="4855" extrusionOk="0">
                  <a:moveTo>
                    <a:pt x="2619" y="1"/>
                  </a:moveTo>
                  <a:cubicBezTo>
                    <a:pt x="1636" y="1"/>
                    <a:pt x="752" y="592"/>
                    <a:pt x="376" y="1500"/>
                  </a:cubicBezTo>
                  <a:cubicBezTo>
                    <a:pt x="0" y="2406"/>
                    <a:pt x="209" y="3451"/>
                    <a:pt x="903" y="4145"/>
                  </a:cubicBezTo>
                  <a:cubicBezTo>
                    <a:pt x="1367" y="4609"/>
                    <a:pt x="1987" y="4855"/>
                    <a:pt x="2619" y="4855"/>
                  </a:cubicBezTo>
                  <a:cubicBezTo>
                    <a:pt x="2932" y="4855"/>
                    <a:pt x="3247" y="4794"/>
                    <a:pt x="3548" y="4670"/>
                  </a:cubicBezTo>
                  <a:cubicBezTo>
                    <a:pt x="4454" y="4294"/>
                    <a:pt x="5045" y="3409"/>
                    <a:pt x="5045" y="2427"/>
                  </a:cubicBezTo>
                  <a:cubicBezTo>
                    <a:pt x="5045" y="1087"/>
                    <a:pt x="3959" y="1"/>
                    <a:pt x="2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2945228" y="3867643"/>
              <a:ext cx="34927" cy="33583"/>
            </a:xfrm>
            <a:custGeom>
              <a:avLst/>
              <a:gdLst/>
              <a:ahLst/>
              <a:cxnLst/>
              <a:rect l="l" t="t" r="r" b="b"/>
              <a:pathLst>
                <a:path w="1768" h="1700" extrusionOk="0">
                  <a:moveTo>
                    <a:pt x="917" y="0"/>
                  </a:moveTo>
                  <a:cubicBezTo>
                    <a:pt x="574" y="0"/>
                    <a:pt x="264" y="207"/>
                    <a:pt x="133" y="526"/>
                  </a:cubicBezTo>
                  <a:cubicBezTo>
                    <a:pt x="1" y="842"/>
                    <a:pt x="74" y="1208"/>
                    <a:pt x="316" y="1450"/>
                  </a:cubicBezTo>
                  <a:cubicBezTo>
                    <a:pt x="479" y="1613"/>
                    <a:pt x="697" y="1700"/>
                    <a:pt x="918" y="1700"/>
                  </a:cubicBezTo>
                  <a:cubicBezTo>
                    <a:pt x="1027" y="1700"/>
                    <a:pt x="1138" y="1679"/>
                    <a:pt x="1243" y="1635"/>
                  </a:cubicBezTo>
                  <a:cubicBezTo>
                    <a:pt x="1561" y="1504"/>
                    <a:pt x="1768" y="1194"/>
                    <a:pt x="1768" y="851"/>
                  </a:cubicBezTo>
                  <a:cubicBezTo>
                    <a:pt x="1768" y="381"/>
                    <a:pt x="1387" y="0"/>
                    <a:pt x="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3020119" y="3888721"/>
              <a:ext cx="99723" cy="95911"/>
            </a:xfrm>
            <a:custGeom>
              <a:avLst/>
              <a:gdLst/>
              <a:ahLst/>
              <a:cxnLst/>
              <a:rect l="l" t="t" r="r" b="b"/>
              <a:pathLst>
                <a:path w="5048" h="4855" extrusionOk="0">
                  <a:moveTo>
                    <a:pt x="2620" y="0"/>
                  </a:moveTo>
                  <a:cubicBezTo>
                    <a:pt x="1638" y="0"/>
                    <a:pt x="752" y="592"/>
                    <a:pt x="377" y="1498"/>
                  </a:cubicBezTo>
                  <a:cubicBezTo>
                    <a:pt x="1" y="2405"/>
                    <a:pt x="208" y="3449"/>
                    <a:pt x="902" y="4143"/>
                  </a:cubicBezTo>
                  <a:cubicBezTo>
                    <a:pt x="1366" y="4608"/>
                    <a:pt x="1986" y="4855"/>
                    <a:pt x="2618" y="4855"/>
                  </a:cubicBezTo>
                  <a:cubicBezTo>
                    <a:pt x="2931" y="4855"/>
                    <a:pt x="3246" y="4794"/>
                    <a:pt x="3547" y="4670"/>
                  </a:cubicBezTo>
                  <a:cubicBezTo>
                    <a:pt x="4455" y="4295"/>
                    <a:pt x="5046" y="3410"/>
                    <a:pt x="5046" y="2429"/>
                  </a:cubicBezTo>
                  <a:lnTo>
                    <a:pt x="5047" y="2429"/>
                  </a:lnTo>
                  <a:cubicBezTo>
                    <a:pt x="5047" y="1087"/>
                    <a:pt x="3961" y="0"/>
                    <a:pt x="2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3065595" y="3907943"/>
              <a:ext cx="34907" cy="33564"/>
            </a:xfrm>
            <a:custGeom>
              <a:avLst/>
              <a:gdLst/>
              <a:ahLst/>
              <a:cxnLst/>
              <a:rect l="l" t="t" r="r" b="b"/>
              <a:pathLst>
                <a:path w="1767" h="1699" extrusionOk="0">
                  <a:moveTo>
                    <a:pt x="917" y="0"/>
                  </a:moveTo>
                  <a:cubicBezTo>
                    <a:pt x="572" y="0"/>
                    <a:pt x="262" y="207"/>
                    <a:pt x="131" y="525"/>
                  </a:cubicBezTo>
                  <a:cubicBezTo>
                    <a:pt x="0" y="842"/>
                    <a:pt x="73" y="1208"/>
                    <a:pt x="317" y="1450"/>
                  </a:cubicBezTo>
                  <a:cubicBezTo>
                    <a:pt x="479" y="1613"/>
                    <a:pt x="696" y="1699"/>
                    <a:pt x="916" y="1699"/>
                  </a:cubicBezTo>
                  <a:cubicBezTo>
                    <a:pt x="1026" y="1699"/>
                    <a:pt x="1137" y="1677"/>
                    <a:pt x="1243" y="1633"/>
                  </a:cubicBezTo>
                  <a:cubicBezTo>
                    <a:pt x="1560" y="1502"/>
                    <a:pt x="1767" y="1191"/>
                    <a:pt x="1767" y="848"/>
                  </a:cubicBezTo>
                  <a:lnTo>
                    <a:pt x="1767" y="848"/>
                  </a:lnTo>
                  <a:lnTo>
                    <a:pt x="1766" y="849"/>
                  </a:lnTo>
                  <a:cubicBezTo>
                    <a:pt x="1766" y="380"/>
                    <a:pt x="1385" y="0"/>
                    <a:pt x="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3108227" y="3800397"/>
              <a:ext cx="99684" cy="95911"/>
            </a:xfrm>
            <a:custGeom>
              <a:avLst/>
              <a:gdLst/>
              <a:ahLst/>
              <a:cxnLst/>
              <a:rect l="l" t="t" r="r" b="b"/>
              <a:pathLst>
                <a:path w="5046" h="4855" extrusionOk="0">
                  <a:moveTo>
                    <a:pt x="2618" y="1"/>
                  </a:moveTo>
                  <a:cubicBezTo>
                    <a:pt x="1636" y="1"/>
                    <a:pt x="752" y="592"/>
                    <a:pt x="376" y="1500"/>
                  </a:cubicBezTo>
                  <a:cubicBezTo>
                    <a:pt x="0" y="2406"/>
                    <a:pt x="209" y="3450"/>
                    <a:pt x="903" y="4143"/>
                  </a:cubicBezTo>
                  <a:cubicBezTo>
                    <a:pt x="1367" y="4608"/>
                    <a:pt x="1987" y="4855"/>
                    <a:pt x="2619" y="4855"/>
                  </a:cubicBezTo>
                  <a:cubicBezTo>
                    <a:pt x="2931" y="4855"/>
                    <a:pt x="3246" y="4794"/>
                    <a:pt x="3546" y="4670"/>
                  </a:cubicBezTo>
                  <a:cubicBezTo>
                    <a:pt x="4454" y="4294"/>
                    <a:pt x="5045" y="3410"/>
                    <a:pt x="5045" y="2429"/>
                  </a:cubicBezTo>
                  <a:cubicBezTo>
                    <a:pt x="5045" y="1087"/>
                    <a:pt x="3959" y="1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3153683" y="3819599"/>
              <a:ext cx="34927" cy="33564"/>
            </a:xfrm>
            <a:custGeom>
              <a:avLst/>
              <a:gdLst/>
              <a:ahLst/>
              <a:cxnLst/>
              <a:rect l="l" t="t" r="r" b="b"/>
              <a:pathLst>
                <a:path w="1768" h="1699" extrusionOk="0">
                  <a:moveTo>
                    <a:pt x="917" y="0"/>
                  </a:moveTo>
                  <a:cubicBezTo>
                    <a:pt x="574" y="0"/>
                    <a:pt x="264" y="207"/>
                    <a:pt x="133" y="524"/>
                  </a:cubicBezTo>
                  <a:cubicBezTo>
                    <a:pt x="1" y="842"/>
                    <a:pt x="74" y="1206"/>
                    <a:pt x="316" y="1450"/>
                  </a:cubicBezTo>
                  <a:cubicBezTo>
                    <a:pt x="479" y="1613"/>
                    <a:pt x="697" y="1699"/>
                    <a:pt x="918" y="1699"/>
                  </a:cubicBezTo>
                  <a:cubicBezTo>
                    <a:pt x="1027" y="1699"/>
                    <a:pt x="1137" y="1678"/>
                    <a:pt x="1242" y="1634"/>
                  </a:cubicBezTo>
                  <a:cubicBezTo>
                    <a:pt x="1559" y="1502"/>
                    <a:pt x="1766" y="1192"/>
                    <a:pt x="1767" y="849"/>
                  </a:cubicBezTo>
                  <a:cubicBezTo>
                    <a:pt x="1767" y="380"/>
                    <a:pt x="1386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38"/>
          <p:cNvGrpSpPr/>
          <p:nvPr/>
        </p:nvGrpSpPr>
        <p:grpSpPr>
          <a:xfrm>
            <a:off x="3885417" y="2959688"/>
            <a:ext cx="376432" cy="512563"/>
            <a:chOff x="3548645" y="3534435"/>
            <a:chExt cx="376432" cy="512563"/>
          </a:xfrm>
        </p:grpSpPr>
        <p:sp>
          <p:nvSpPr>
            <p:cNvPr id="318" name="Google Shape;318;p38"/>
            <p:cNvSpPr/>
            <p:nvPr/>
          </p:nvSpPr>
          <p:spPr>
            <a:xfrm>
              <a:off x="3702911" y="3998935"/>
              <a:ext cx="64085" cy="47728"/>
            </a:xfrm>
            <a:custGeom>
              <a:avLst/>
              <a:gdLst/>
              <a:ahLst/>
              <a:cxnLst/>
              <a:rect l="l" t="t" r="r" b="b"/>
              <a:pathLst>
                <a:path w="3244" h="2416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lnTo>
                    <a:pt x="0" y="811"/>
                  </a:lnTo>
                  <a:cubicBezTo>
                    <a:pt x="8" y="1700"/>
                    <a:pt x="732" y="2416"/>
                    <a:pt x="1622" y="2416"/>
                  </a:cubicBezTo>
                  <a:cubicBezTo>
                    <a:pt x="2511" y="2416"/>
                    <a:pt x="3233" y="1700"/>
                    <a:pt x="3243" y="811"/>
                  </a:cubicBezTo>
                  <a:lnTo>
                    <a:pt x="3243" y="405"/>
                  </a:lnTo>
                  <a:cubicBezTo>
                    <a:pt x="3243" y="182"/>
                    <a:pt x="3062" y="0"/>
                    <a:pt x="2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3702911" y="3998935"/>
              <a:ext cx="32043" cy="48064"/>
            </a:xfrm>
            <a:custGeom>
              <a:avLst/>
              <a:gdLst/>
              <a:ahLst/>
              <a:cxnLst/>
              <a:rect l="l" t="t" r="r" b="b"/>
              <a:pathLst>
                <a:path w="1622" h="2433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lnTo>
                    <a:pt x="0" y="811"/>
                  </a:lnTo>
                  <a:cubicBezTo>
                    <a:pt x="1" y="1706"/>
                    <a:pt x="726" y="2431"/>
                    <a:pt x="1622" y="2432"/>
                  </a:cubicBezTo>
                  <a:lnTo>
                    <a:pt x="16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3548645" y="3534435"/>
              <a:ext cx="376432" cy="480560"/>
            </a:xfrm>
            <a:custGeom>
              <a:avLst/>
              <a:gdLst/>
              <a:ahLst/>
              <a:cxnLst/>
              <a:rect l="l" t="t" r="r" b="b"/>
              <a:pathLst>
                <a:path w="19055" h="24326" extrusionOk="0">
                  <a:moveTo>
                    <a:pt x="9441" y="0"/>
                  </a:moveTo>
                  <a:cubicBezTo>
                    <a:pt x="9240" y="0"/>
                    <a:pt x="9038" y="6"/>
                    <a:pt x="8835" y="19"/>
                  </a:cubicBezTo>
                  <a:cubicBezTo>
                    <a:pt x="4091" y="313"/>
                    <a:pt x="258" y="4272"/>
                    <a:pt x="111" y="9028"/>
                  </a:cubicBezTo>
                  <a:cubicBezTo>
                    <a:pt x="1" y="12552"/>
                    <a:pt x="1853" y="15798"/>
                    <a:pt x="4942" y="17497"/>
                  </a:cubicBezTo>
                  <a:cubicBezTo>
                    <a:pt x="5713" y="17923"/>
                    <a:pt x="6190" y="18735"/>
                    <a:pt x="6187" y="19617"/>
                  </a:cubicBezTo>
                  <a:lnTo>
                    <a:pt x="6187" y="22704"/>
                  </a:lnTo>
                  <a:cubicBezTo>
                    <a:pt x="6187" y="23599"/>
                    <a:pt x="6914" y="24324"/>
                    <a:pt x="7809" y="24325"/>
                  </a:cubicBezTo>
                  <a:lnTo>
                    <a:pt x="11052" y="24325"/>
                  </a:lnTo>
                  <a:cubicBezTo>
                    <a:pt x="11948" y="24324"/>
                    <a:pt x="12673" y="23597"/>
                    <a:pt x="12674" y="22704"/>
                  </a:cubicBezTo>
                  <a:lnTo>
                    <a:pt x="12674" y="19617"/>
                  </a:lnTo>
                  <a:cubicBezTo>
                    <a:pt x="12674" y="18733"/>
                    <a:pt x="13154" y="17918"/>
                    <a:pt x="13928" y="17491"/>
                  </a:cubicBezTo>
                  <a:cubicBezTo>
                    <a:pt x="16542" y="16052"/>
                    <a:pt x="18309" y="13450"/>
                    <a:pt x="18682" y="10489"/>
                  </a:cubicBezTo>
                  <a:cubicBezTo>
                    <a:pt x="19055" y="7530"/>
                    <a:pt x="17989" y="4570"/>
                    <a:pt x="15814" y="2528"/>
                  </a:cubicBezTo>
                  <a:cubicBezTo>
                    <a:pt x="14067" y="886"/>
                    <a:pt x="11821" y="0"/>
                    <a:pt x="9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3606803" y="3590500"/>
              <a:ext cx="256301" cy="256282"/>
            </a:xfrm>
            <a:custGeom>
              <a:avLst/>
              <a:gdLst/>
              <a:ahLst/>
              <a:cxnLst/>
              <a:rect l="l" t="t" r="r" b="b"/>
              <a:pathLst>
                <a:path w="12974" h="12973" extrusionOk="0">
                  <a:moveTo>
                    <a:pt x="6487" y="1"/>
                  </a:moveTo>
                  <a:cubicBezTo>
                    <a:pt x="2903" y="1"/>
                    <a:pt x="0" y="2903"/>
                    <a:pt x="0" y="6486"/>
                  </a:cubicBezTo>
                  <a:cubicBezTo>
                    <a:pt x="0" y="10070"/>
                    <a:pt x="2903" y="12972"/>
                    <a:pt x="6487" y="12972"/>
                  </a:cubicBezTo>
                  <a:cubicBezTo>
                    <a:pt x="10069" y="12972"/>
                    <a:pt x="12973" y="10068"/>
                    <a:pt x="12973" y="6486"/>
                  </a:cubicBezTo>
                  <a:cubicBezTo>
                    <a:pt x="12973" y="2903"/>
                    <a:pt x="10069" y="1"/>
                    <a:pt x="6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3670869" y="3734672"/>
              <a:ext cx="128151" cy="32023"/>
            </a:xfrm>
            <a:custGeom>
              <a:avLst/>
              <a:gdLst/>
              <a:ahLst/>
              <a:cxnLst/>
              <a:rect l="l" t="t" r="r" b="b"/>
              <a:pathLst>
                <a:path w="6487" h="1621" extrusionOk="0">
                  <a:moveTo>
                    <a:pt x="406" y="0"/>
                  </a:moveTo>
                  <a:cubicBezTo>
                    <a:pt x="182" y="0"/>
                    <a:pt x="0" y="180"/>
                    <a:pt x="0" y="405"/>
                  </a:cubicBezTo>
                  <a:cubicBezTo>
                    <a:pt x="0" y="629"/>
                    <a:pt x="182" y="809"/>
                    <a:pt x="406" y="811"/>
                  </a:cubicBezTo>
                  <a:cubicBezTo>
                    <a:pt x="563" y="811"/>
                    <a:pt x="634" y="876"/>
                    <a:pt x="810" y="1077"/>
                  </a:cubicBezTo>
                  <a:cubicBezTo>
                    <a:pt x="998" y="1294"/>
                    <a:pt x="1284" y="1620"/>
                    <a:pt x="1823" y="1620"/>
                  </a:cubicBezTo>
                  <a:cubicBezTo>
                    <a:pt x="2362" y="1620"/>
                    <a:pt x="2648" y="1294"/>
                    <a:pt x="2838" y="1077"/>
                  </a:cubicBezTo>
                  <a:cubicBezTo>
                    <a:pt x="3014" y="876"/>
                    <a:pt x="3085" y="811"/>
                    <a:pt x="3241" y="811"/>
                  </a:cubicBezTo>
                  <a:cubicBezTo>
                    <a:pt x="3399" y="811"/>
                    <a:pt x="3469" y="876"/>
                    <a:pt x="3646" y="1077"/>
                  </a:cubicBezTo>
                  <a:cubicBezTo>
                    <a:pt x="3848" y="1306"/>
                    <a:pt x="4122" y="1620"/>
                    <a:pt x="4661" y="1620"/>
                  </a:cubicBezTo>
                  <a:lnTo>
                    <a:pt x="4663" y="1620"/>
                  </a:lnTo>
                  <a:cubicBezTo>
                    <a:pt x="5202" y="1620"/>
                    <a:pt x="5487" y="1294"/>
                    <a:pt x="5678" y="1077"/>
                  </a:cubicBezTo>
                  <a:cubicBezTo>
                    <a:pt x="5853" y="876"/>
                    <a:pt x="5924" y="811"/>
                    <a:pt x="6082" y="811"/>
                  </a:cubicBezTo>
                  <a:cubicBezTo>
                    <a:pt x="6305" y="809"/>
                    <a:pt x="6487" y="629"/>
                    <a:pt x="6487" y="405"/>
                  </a:cubicBezTo>
                  <a:cubicBezTo>
                    <a:pt x="6487" y="180"/>
                    <a:pt x="6305" y="0"/>
                    <a:pt x="6082" y="0"/>
                  </a:cubicBezTo>
                  <a:cubicBezTo>
                    <a:pt x="5542" y="0"/>
                    <a:pt x="5257" y="327"/>
                    <a:pt x="5067" y="543"/>
                  </a:cubicBezTo>
                  <a:cubicBezTo>
                    <a:pt x="4891" y="745"/>
                    <a:pt x="4819" y="811"/>
                    <a:pt x="4663" y="811"/>
                  </a:cubicBezTo>
                  <a:cubicBezTo>
                    <a:pt x="4505" y="811"/>
                    <a:pt x="4435" y="745"/>
                    <a:pt x="4257" y="543"/>
                  </a:cubicBezTo>
                  <a:cubicBezTo>
                    <a:pt x="4057" y="314"/>
                    <a:pt x="3781" y="0"/>
                    <a:pt x="3242" y="0"/>
                  </a:cubicBezTo>
                  <a:cubicBezTo>
                    <a:pt x="2703" y="0"/>
                    <a:pt x="2417" y="327"/>
                    <a:pt x="2229" y="543"/>
                  </a:cubicBezTo>
                  <a:cubicBezTo>
                    <a:pt x="2051" y="745"/>
                    <a:pt x="1981" y="811"/>
                    <a:pt x="1823" y="811"/>
                  </a:cubicBezTo>
                  <a:cubicBezTo>
                    <a:pt x="1667" y="811"/>
                    <a:pt x="1597" y="745"/>
                    <a:pt x="1421" y="543"/>
                  </a:cubicBezTo>
                  <a:cubicBezTo>
                    <a:pt x="1231" y="327"/>
                    <a:pt x="945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3662117" y="3718631"/>
              <a:ext cx="57606" cy="200217"/>
            </a:xfrm>
            <a:custGeom>
              <a:avLst/>
              <a:gdLst/>
              <a:ahLst/>
              <a:cxnLst/>
              <a:rect l="l" t="t" r="r" b="b"/>
              <a:pathLst>
                <a:path w="2916" h="10135" extrusionOk="0">
                  <a:moveTo>
                    <a:pt x="443" y="0"/>
                  </a:moveTo>
                  <a:cubicBezTo>
                    <a:pt x="414" y="0"/>
                    <a:pt x="385" y="3"/>
                    <a:pt x="356" y="10"/>
                  </a:cubicBezTo>
                  <a:cubicBezTo>
                    <a:pt x="138" y="58"/>
                    <a:pt x="0" y="273"/>
                    <a:pt x="46" y="492"/>
                  </a:cubicBezTo>
                  <a:lnTo>
                    <a:pt x="2073" y="9817"/>
                  </a:lnTo>
                  <a:cubicBezTo>
                    <a:pt x="2114" y="10003"/>
                    <a:pt x="2279" y="10135"/>
                    <a:pt x="2470" y="10135"/>
                  </a:cubicBezTo>
                  <a:cubicBezTo>
                    <a:pt x="2500" y="10135"/>
                    <a:pt x="2530" y="10132"/>
                    <a:pt x="2558" y="10127"/>
                  </a:cubicBezTo>
                  <a:cubicBezTo>
                    <a:pt x="2776" y="10079"/>
                    <a:pt x="2915" y="9863"/>
                    <a:pt x="2867" y="9644"/>
                  </a:cubicBezTo>
                  <a:lnTo>
                    <a:pt x="839" y="319"/>
                  </a:lnTo>
                  <a:cubicBezTo>
                    <a:pt x="797" y="130"/>
                    <a:pt x="630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3750205" y="3718631"/>
              <a:ext cx="57586" cy="200217"/>
            </a:xfrm>
            <a:custGeom>
              <a:avLst/>
              <a:gdLst/>
              <a:ahLst/>
              <a:cxnLst/>
              <a:rect l="l" t="t" r="r" b="b"/>
              <a:pathLst>
                <a:path w="2915" h="10135" extrusionOk="0">
                  <a:moveTo>
                    <a:pt x="2470" y="0"/>
                  </a:moveTo>
                  <a:cubicBezTo>
                    <a:pt x="2283" y="0"/>
                    <a:pt x="2115" y="130"/>
                    <a:pt x="2074" y="319"/>
                  </a:cubicBezTo>
                  <a:lnTo>
                    <a:pt x="47" y="9644"/>
                  </a:lnTo>
                  <a:cubicBezTo>
                    <a:pt x="0" y="9863"/>
                    <a:pt x="138" y="10079"/>
                    <a:pt x="358" y="10127"/>
                  </a:cubicBezTo>
                  <a:cubicBezTo>
                    <a:pt x="386" y="10132"/>
                    <a:pt x="414" y="10135"/>
                    <a:pt x="444" y="10135"/>
                  </a:cubicBezTo>
                  <a:cubicBezTo>
                    <a:pt x="634" y="10135"/>
                    <a:pt x="799" y="10003"/>
                    <a:pt x="839" y="9817"/>
                  </a:cubicBezTo>
                  <a:lnTo>
                    <a:pt x="2866" y="492"/>
                  </a:lnTo>
                  <a:cubicBezTo>
                    <a:pt x="2914" y="273"/>
                    <a:pt x="2775" y="58"/>
                    <a:pt x="2557" y="10"/>
                  </a:cubicBezTo>
                  <a:cubicBezTo>
                    <a:pt x="2528" y="3"/>
                    <a:pt x="2498" y="0"/>
                    <a:pt x="2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3669486" y="3910847"/>
              <a:ext cx="130936" cy="104148"/>
            </a:xfrm>
            <a:custGeom>
              <a:avLst/>
              <a:gdLst/>
              <a:ahLst/>
              <a:cxnLst/>
              <a:rect l="l" t="t" r="r" b="b"/>
              <a:pathLst>
                <a:path w="6628" h="5272" extrusionOk="0">
                  <a:moveTo>
                    <a:pt x="0" y="1"/>
                  </a:moveTo>
                  <a:cubicBezTo>
                    <a:pt x="45" y="184"/>
                    <a:pt x="69" y="373"/>
                    <a:pt x="70" y="563"/>
                  </a:cubicBezTo>
                  <a:lnTo>
                    <a:pt x="70" y="3648"/>
                  </a:lnTo>
                  <a:cubicBezTo>
                    <a:pt x="70" y="4543"/>
                    <a:pt x="797" y="5270"/>
                    <a:pt x="1692" y="5271"/>
                  </a:cubicBezTo>
                  <a:lnTo>
                    <a:pt x="4935" y="5271"/>
                  </a:lnTo>
                  <a:cubicBezTo>
                    <a:pt x="5831" y="5270"/>
                    <a:pt x="6556" y="4543"/>
                    <a:pt x="6557" y="3648"/>
                  </a:cubicBezTo>
                  <a:lnTo>
                    <a:pt x="6557" y="563"/>
                  </a:lnTo>
                  <a:cubicBezTo>
                    <a:pt x="6558" y="373"/>
                    <a:pt x="6582" y="184"/>
                    <a:pt x="66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3669486" y="3910847"/>
              <a:ext cx="65468" cy="104148"/>
            </a:xfrm>
            <a:custGeom>
              <a:avLst/>
              <a:gdLst/>
              <a:ahLst/>
              <a:cxnLst/>
              <a:rect l="l" t="t" r="r" b="b"/>
              <a:pathLst>
                <a:path w="3314" h="5272" extrusionOk="0">
                  <a:moveTo>
                    <a:pt x="0" y="1"/>
                  </a:moveTo>
                  <a:cubicBezTo>
                    <a:pt x="45" y="184"/>
                    <a:pt x="69" y="373"/>
                    <a:pt x="70" y="563"/>
                  </a:cubicBezTo>
                  <a:lnTo>
                    <a:pt x="70" y="3648"/>
                  </a:lnTo>
                  <a:cubicBezTo>
                    <a:pt x="70" y="4543"/>
                    <a:pt x="797" y="5270"/>
                    <a:pt x="1692" y="5271"/>
                  </a:cubicBezTo>
                  <a:lnTo>
                    <a:pt x="3314" y="5271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3734915" y="3934849"/>
              <a:ext cx="64085" cy="16041"/>
            </a:xfrm>
            <a:custGeom>
              <a:avLst/>
              <a:gdLst/>
              <a:ahLst/>
              <a:cxnLst/>
              <a:rect l="l" t="t" r="r" b="b"/>
              <a:pathLst>
                <a:path w="3244" h="812" extrusionOk="0">
                  <a:moveTo>
                    <a:pt x="0" y="1"/>
                  </a:moveTo>
                  <a:lnTo>
                    <a:pt x="0" y="812"/>
                  </a:lnTo>
                  <a:lnTo>
                    <a:pt x="3244" y="812"/>
                  </a:lnTo>
                  <a:lnTo>
                    <a:pt x="32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3734934" y="3966892"/>
              <a:ext cx="64085" cy="16041"/>
            </a:xfrm>
            <a:custGeom>
              <a:avLst/>
              <a:gdLst/>
              <a:ahLst/>
              <a:cxnLst/>
              <a:rect l="l" t="t" r="r" b="b"/>
              <a:pathLst>
                <a:path w="3244" h="812" extrusionOk="0">
                  <a:moveTo>
                    <a:pt x="1" y="0"/>
                  </a:moveTo>
                  <a:lnTo>
                    <a:pt x="1" y="811"/>
                  </a:lnTo>
                  <a:lnTo>
                    <a:pt x="3244" y="811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3670869" y="3934849"/>
              <a:ext cx="64085" cy="16041"/>
            </a:xfrm>
            <a:custGeom>
              <a:avLst/>
              <a:gdLst/>
              <a:ahLst/>
              <a:cxnLst/>
              <a:rect l="l" t="t" r="r" b="b"/>
              <a:pathLst>
                <a:path w="3244" h="812" extrusionOk="0">
                  <a:moveTo>
                    <a:pt x="0" y="1"/>
                  </a:moveTo>
                  <a:lnTo>
                    <a:pt x="0" y="812"/>
                  </a:lnTo>
                  <a:lnTo>
                    <a:pt x="3244" y="812"/>
                  </a:lnTo>
                  <a:lnTo>
                    <a:pt x="32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3670869" y="3966892"/>
              <a:ext cx="64085" cy="16041"/>
            </a:xfrm>
            <a:custGeom>
              <a:avLst/>
              <a:gdLst/>
              <a:ahLst/>
              <a:cxnLst/>
              <a:rect l="l" t="t" r="r" b="b"/>
              <a:pathLst>
                <a:path w="3244" h="812" extrusionOk="0">
                  <a:moveTo>
                    <a:pt x="0" y="0"/>
                  </a:moveTo>
                  <a:lnTo>
                    <a:pt x="0" y="811"/>
                  </a:lnTo>
                  <a:lnTo>
                    <a:pt x="3244" y="811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AAB5A1F-201F-4659-B2FD-B16F3DE292F0}"/>
              </a:ext>
            </a:extLst>
          </p:cNvPr>
          <p:cNvSpPr/>
          <p:nvPr/>
        </p:nvSpPr>
        <p:spPr>
          <a:xfrm>
            <a:off x="3081849" y="857223"/>
            <a:ext cx="2953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/>
              <a:t>(</a:t>
            </a:r>
            <a:r>
              <a:rPr lang="es-CL" sz="1200" dirty="0" err="1"/>
              <a:t>EducarChile</a:t>
            </a:r>
            <a:r>
              <a:rPr lang="es-CL" sz="1200" dirty="0"/>
              <a:t> y </a:t>
            </a:r>
            <a:r>
              <a:rPr lang="es-CL" sz="1200" dirty="0" err="1"/>
              <a:t>CircularHR</a:t>
            </a:r>
            <a:r>
              <a:rPr lang="es-CL" sz="1200" dirty="0"/>
              <a:t>, Agosto 2020)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22B0CF8-D5CC-4855-B8D0-E25EE77FDBDB}"/>
              </a:ext>
            </a:extLst>
          </p:cNvPr>
          <p:cNvSpPr/>
          <p:nvPr/>
        </p:nvSpPr>
        <p:spPr>
          <a:xfrm>
            <a:off x="1836419" y="4031101"/>
            <a:ext cx="5471160" cy="800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accent4">
                    <a:lumMod val="50000"/>
                  </a:schemeClr>
                </a:solidFill>
              </a:rPr>
              <a:t>El agotamiento docente se relaciona directamente con la falta de habilidades, competencias, metodologías, equipamiento y herramientas para realizar clases online. También con la falta de recursos de sus estudiantes.</a:t>
            </a:r>
            <a:endParaRPr lang="es-CL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3" name="Imagen 72" descr="Logotipo&#10;&#10;Descripción generada automáticamente">
            <a:extLst>
              <a:ext uri="{FF2B5EF4-FFF2-40B4-BE49-F238E27FC236}">
                <a16:creationId xmlns:a16="http://schemas.microsoft.com/office/drawing/2014/main" id="{55197CF5-B42B-4967-B6C2-5E51E43B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94" y="116609"/>
            <a:ext cx="827978" cy="502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dult Learning Center by Slidesgo">
  <a:themeElements>
    <a:clrScheme name="Simple Light">
      <a:dk1>
        <a:srgbClr val="000000"/>
      </a:dk1>
      <a:lt1>
        <a:srgbClr val="FFFFFF"/>
      </a:lt1>
      <a:dk2>
        <a:srgbClr val="363636"/>
      </a:dk2>
      <a:lt2>
        <a:srgbClr val="EEEEEE"/>
      </a:lt2>
      <a:accent1>
        <a:srgbClr val="F6E977"/>
      </a:accent1>
      <a:accent2>
        <a:srgbClr val="DBA96B"/>
      </a:accent2>
      <a:accent3>
        <a:srgbClr val="E477A3"/>
      </a:accent3>
      <a:accent4>
        <a:srgbClr val="5C72B4"/>
      </a:accent4>
      <a:accent5>
        <a:srgbClr val="9CC6DE"/>
      </a:accent5>
      <a:accent6>
        <a:srgbClr val="F7A7C7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5352</TotalTime>
  <Words>694</Words>
  <Application>Microsoft Macintosh PowerPoint</Application>
  <PresentationFormat>Presentación en pantalla (16:9)</PresentationFormat>
  <Paragraphs>97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Fira Sans Condensed Light</vt:lpstr>
      <vt:lpstr>Fira Sans Condensed ExtraBold</vt:lpstr>
      <vt:lpstr>Calibri</vt:lpstr>
      <vt:lpstr>Arial</vt:lpstr>
      <vt:lpstr>Adult Learning Center by Slidesgo</vt:lpstr>
      <vt:lpstr>Respuestas al Covid y perspectivas de la educación online en Chile</vt:lpstr>
      <vt:lpstr>Evolución de la matrícula de educación superior online</vt:lpstr>
      <vt:lpstr>Matrícula de pregrado online</vt:lpstr>
      <vt:lpstr>Matrícula de pregrado online</vt:lpstr>
      <vt:lpstr>Matrícula de postgrado online</vt:lpstr>
      <vt:lpstr>Matrícula de postgrado online</vt:lpstr>
      <vt:lpstr>La presencialidad sigue dominando el sistema educativo de Chile</vt:lpstr>
      <vt:lpstr>Experiencia de los docentes durante la pandemia</vt:lpstr>
      <vt:lpstr>Engagement y agotamiento docente</vt:lpstr>
      <vt:lpstr>78%</vt:lpstr>
      <vt:lpstr>Experiencia de los estudiantes durante la pandemia</vt:lpstr>
      <vt:lpstr>Experiencia de clases online en pandemia</vt:lpstr>
      <vt:lpstr>Brechas y vulnerabilidad</vt:lpstr>
      <vt:lpstr>Experiencias de aprendizaje online en pandemia</vt:lpstr>
      <vt:lpstr>Conclusiones</vt:lpstr>
      <vt:lpstr>Matrícula al alza</vt:lpstr>
      <vt:lpstr>—OEI (2020)</vt:lpstr>
      <vt:lpstr>¡Gracias!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Nuevas perspectivas de la educación superior online en Chile</dc:title>
  <dc:creator>Dario Ledesma de Castro</dc:creator>
  <cp:lastModifiedBy>Microsoft Office User</cp:lastModifiedBy>
  <cp:revision>22</cp:revision>
  <dcterms:modified xsi:type="dcterms:W3CDTF">2020-10-29T11:53:16Z</dcterms:modified>
</cp:coreProperties>
</file>