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6" r:id="rId3"/>
    <p:sldId id="257" r:id="rId4"/>
    <p:sldId id="335" r:id="rId5"/>
    <p:sldId id="328" r:id="rId6"/>
    <p:sldId id="334" r:id="rId7"/>
    <p:sldId id="338" r:id="rId8"/>
    <p:sldId id="339" r:id="rId9"/>
    <p:sldId id="340" r:id="rId10"/>
    <p:sldId id="344" r:id="rId11"/>
    <p:sldId id="343" r:id="rId12"/>
    <p:sldId id="341" r:id="rId13"/>
    <p:sldId id="345" r:id="rId14"/>
    <p:sldId id="366" r:id="rId15"/>
    <p:sldId id="349" r:id="rId16"/>
    <p:sldId id="350" r:id="rId17"/>
    <p:sldId id="258" r:id="rId18"/>
    <p:sldId id="259" r:id="rId19"/>
    <p:sldId id="352" r:id="rId20"/>
    <p:sldId id="353" r:id="rId21"/>
    <p:sldId id="354" r:id="rId22"/>
    <p:sldId id="356" r:id="rId23"/>
    <p:sldId id="355" r:id="rId24"/>
    <p:sldId id="358" r:id="rId25"/>
    <p:sldId id="359" r:id="rId26"/>
    <p:sldId id="357" r:id="rId27"/>
    <p:sldId id="362" r:id="rId28"/>
    <p:sldId id="363" r:id="rId29"/>
    <p:sldId id="360" r:id="rId30"/>
    <p:sldId id="361" r:id="rId31"/>
    <p:sldId id="364" r:id="rId32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143492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286984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430477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573969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717461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860953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004446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147938" algn="ctr" defTabSz="368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9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B4B"/>
    <a:srgbClr val="8A95D6"/>
    <a:srgbClr val="000000"/>
    <a:srgbClr val="8E93DA"/>
    <a:srgbClr val="CDD7E1"/>
    <a:srgbClr val="21293B"/>
    <a:srgbClr val="FFFFFF"/>
    <a:srgbClr val="050505"/>
    <a:srgbClr val="020202"/>
    <a:srgbClr val="95A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94652"/>
  </p:normalViewPr>
  <p:slideViewPr>
    <p:cSldViewPr snapToGrid="0" snapToObjects="1">
      <p:cViewPr varScale="1">
        <p:scale>
          <a:sx n="121" d="100"/>
          <a:sy n="121" d="100"/>
        </p:scale>
        <p:origin x="10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39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CD6CC-AB90-FB4F-8D94-27C7289C1203}" type="datetimeFigureOut">
              <a:rPr lang="en-US" smtClean="0"/>
              <a:t>5/17/20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83F2-3F3E-674C-BEC9-460B5E86E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2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8" name="Shape 6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4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1pPr>
    <a:lvl2pPr indent="143492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2pPr>
    <a:lvl3pPr indent="286984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3pPr>
    <a:lvl4pPr indent="430477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4pPr>
    <a:lvl5pPr indent="573969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5pPr>
    <a:lvl6pPr indent="717461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6pPr>
    <a:lvl7pPr indent="860953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7pPr>
    <a:lvl8pPr indent="1004446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8pPr>
    <a:lvl9pPr indent="1147938" defTabSz="286984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pexels.com/photo/people-wearing-denim-jeans-1353361/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www.pexels.com/photo/person-holding-magnifying-glass-712786/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pexels.com/photo/people-on-sidewalk-selective-focal-photo-1687093/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s://www.pexels.com/photo/group-of-people-holding-message-boards-1059116/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pexels.com/photo/man-sitting-on-a-concrete-bench-373914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s://www.pexels.com/photo/dark-darkness-loneliness-mystery-1446948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0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hlinkClick r:id="rId3"/>
              </a:rPr>
              <a:t>https://www.pexels.com/photo/people-wearing-denim-jeans-1353361/</a:t>
            </a: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258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0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hlinkClick r:id="rId3"/>
              </a:rPr>
              <a:t>https://www.pexels.com/photo/person-holding-magnifying-glass-712786/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4143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https://www.pexels.com</a:t>
            </a:r>
            <a:r>
              <a:rPr lang="en-US" smtClean="0">
                <a:hlinkClick r:id="rId3"/>
              </a:rPr>
              <a:t>/photo/people-on-sidewalk-selective-focal-photo-1687093/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6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1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4988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126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https://www.pexels.com/photo/group-of-people-holding-message-boards-1059116/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56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3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75511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7022"/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 Light"/>
              </a:rPr>
              <a:t>Source: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www.marketingjournal.org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/the-elements-of-value-an-interview-with-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jamie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cleghorn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2231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7629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3848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hlinkClick r:id="rId3"/>
              </a:rPr>
              <a:t>https://www.pexels.com/photo/man-sitting-on-a-concrete-bench-373914/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122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3562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“millions of tracks for the price of one CD / month” </a:t>
            </a:r>
          </a:p>
          <a:p>
            <a:pPr marL="285750" marR="0" indent="-285750" defTabSz="286984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“$29,700 spent</a:t>
            </a:r>
            <a:r>
              <a:rPr lang="en-US" baseline="0" dirty="0" smtClean="0"/>
              <a:t> using iTunes. would have paid only $15/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with Zune” </a:t>
            </a:r>
            <a:r>
              <a:rPr lang="en-US" dirty="0" smtClean="0"/>
              <a:t>(cost of filling</a:t>
            </a:r>
            <a:r>
              <a:rPr lang="en-US" baseline="0" dirty="0" smtClean="0"/>
              <a:t> 120GB iPad with music = $29.7)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6710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hlinkClick r:id="rId3"/>
              </a:rPr>
              <a:t>https://www.pexels.com</a:t>
            </a:r>
            <a:r>
              <a:rPr lang="en-US" smtClean="0">
                <a:hlinkClick r:id="rId3"/>
              </a:rPr>
              <a:t>/photo/dark-darkness-loneliness-mystery-1446948/</a:t>
            </a: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3925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p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3062" y="0"/>
            <a:ext cx="5857876" cy="569268"/>
          </a:xfrm>
        </p:spPr>
        <p:txBody>
          <a:bodyPr tIns="144000" anchor="b">
            <a:noAutofit/>
          </a:bodyPr>
          <a:lstStyle>
            <a:lvl1pPr>
              <a:lnSpc>
                <a:spcPct val="100000"/>
              </a:lnSpc>
              <a:defRPr sz="2373"/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48061" y="2438889"/>
            <a:ext cx="7247879" cy="183993"/>
          </a:xfrm>
          <a:prstGeom prst="rect">
            <a:avLst/>
          </a:prstGeom>
          <a:solidFill>
            <a:srgbClr val="23283C"/>
          </a:solidFill>
          <a:ln w="3175" cap="flat">
            <a:noFill/>
            <a:miter lim="400000"/>
          </a:ln>
          <a:effectLst>
            <a:outerShdw dir="5400000" rotWithShape="0">
              <a:schemeClr val="bg1">
                <a:alpha val="56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716" tIns="10716" rIns="10716" bIns="10716" numCol="1" spcCol="38100" rtlCol="0" anchor="ctr">
            <a:spAutoFit/>
          </a:bodyPr>
          <a:lstStyle/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040" y="5010130"/>
            <a:ext cx="1656864" cy="133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Abdul Rastagar | www.linkedin.com/in/</a:t>
            </a:r>
            <a:r>
              <a:rPr kumimoji="0" lang="en-US" sz="6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rastagar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8232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3062" y="2003064"/>
            <a:ext cx="5857876" cy="439223"/>
          </a:xfrm>
        </p:spPr>
        <p:txBody>
          <a:bodyPr anchor="t">
            <a:noAutofit/>
          </a:bodyPr>
          <a:lstStyle>
            <a:lvl1pPr>
              <a:defRPr sz="2373"/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6040" y="5010130"/>
            <a:ext cx="1656864" cy="133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Abdul Rastagar | www.linkedin.com/in/</a:t>
            </a:r>
            <a:r>
              <a:rPr kumimoji="0" lang="en-US" sz="6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rastagar</a:t>
            </a: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33923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983">
              <a:srgbClr val="9BCEFE"/>
            </a:gs>
            <a:gs pos="70004">
              <a:srgbClr val="7ABEFD"/>
            </a:gs>
            <a:gs pos="70004">
              <a:srgbClr val="7ABEFD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36702"/>
            <a:ext cx="9144000" cy="5216910"/>
          </a:xfrm>
          <a:prstGeom prst="rect">
            <a:avLst/>
          </a:prstGeom>
          <a:solidFill>
            <a:srgbClr val="23283C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716" tIns="10716" rIns="10716" bIns="10716" numCol="1" spcCol="38100" rtlCol="0" anchor="ctr">
            <a:spAutoFit/>
          </a:bodyPr>
          <a:lstStyle/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3095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5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43062" y="-775"/>
            <a:ext cx="5857876" cy="439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0320" tIns="20320" rIns="20320" bIns="20320" anchor="b">
            <a:normAutofit/>
          </a:bodyPr>
          <a:lstStyle/>
          <a:p>
            <a:r>
              <a:rPr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5A2B7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20541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41082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61622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82163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602704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723245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43785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64326" algn="ctr" defTabSz="311177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47" b="1" i="0" u="none" strike="noStrike" cap="all" spc="0" baseline="0">
          <a:ln>
            <a:noFill/>
          </a:ln>
          <a:solidFill>
            <a:srgbClr val="999999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7D8BA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120541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7D8BA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241082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7D8BA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361622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7D8BA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482163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7D8BA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602704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723245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843785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964326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76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20541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41082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61622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82163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02704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723245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43785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64326" algn="ctr" defTabSz="3095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RESENTATION…"/>
          <p:cNvSpPr txBox="1"/>
          <p:nvPr/>
        </p:nvSpPr>
        <p:spPr>
          <a:xfrm>
            <a:off x="0" y="1717390"/>
            <a:ext cx="9143999" cy="1547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0716" tIns="10716" rIns="10716" bIns="10716" anchor="ctr">
            <a:spAutoFit/>
          </a:bodyPr>
          <a:lstStyle/>
          <a:p>
            <a:pPr>
              <a:defRPr sz="9400" b="1" cap="all">
                <a:solidFill>
                  <a:srgbClr val="F7FCF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957" dirty="0" smtClean="0">
                <a:solidFill>
                  <a:srgbClr val="95A2B7"/>
                </a:solidFill>
              </a:rPr>
              <a:t>Value Propositions </a:t>
            </a:r>
            <a:br>
              <a:rPr lang="en-US" sz="4957" dirty="0" smtClean="0">
                <a:solidFill>
                  <a:srgbClr val="95A2B7"/>
                </a:solidFill>
              </a:rPr>
            </a:br>
            <a:r>
              <a:rPr lang="en-US" sz="4957" dirty="0" smtClean="0">
                <a:solidFill>
                  <a:srgbClr val="95A2B7"/>
                </a:solidFill>
              </a:rPr>
              <a:t>that Sell</a:t>
            </a:r>
            <a:endParaRPr sz="4957" dirty="0">
              <a:solidFill>
                <a:srgbClr val="95A2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6697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95A2B7"/>
                </a:solidFill>
              </a:rPr>
              <a:t>Abdul Rastagar</a:t>
            </a:r>
            <a:endParaRPr lang="en-US" sz="2400" dirty="0">
              <a:solidFill>
                <a:srgbClr val="95A2B7"/>
              </a:solidFill>
            </a:endParaRPr>
          </a:p>
          <a:p>
            <a:r>
              <a:rPr lang="en-US" sz="2400" dirty="0" smtClean="0">
                <a:solidFill>
                  <a:srgbClr val="95A2B7"/>
                </a:solidFill>
              </a:rPr>
              <a:t>www.linkedin.com/in/</a:t>
            </a:r>
            <a:r>
              <a:rPr lang="en-US" sz="2400" dirty="0" err="1" smtClean="0">
                <a:solidFill>
                  <a:srgbClr val="95A2B7"/>
                </a:solidFill>
              </a:rPr>
              <a:t>rastagar</a:t>
            </a:r>
            <a:endParaRPr lang="en-US" sz="2400" dirty="0">
              <a:solidFill>
                <a:srgbClr val="95A2B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10800000">
            <a:off x="0" y="1422402"/>
            <a:ext cx="9144000" cy="228599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414169" y="1854767"/>
            <a:ext cx="7159213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Customers do not buy products</a:t>
            </a:r>
            <a:b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20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20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Customers buy solved problems</a:t>
            </a:r>
            <a:endParaRPr sz="36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pic>
        <p:nvPicPr>
          <p:cNvPr id="1026" name="Picture 2" descr="ilhouette Photo of Woman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3989" y="1435221"/>
            <a:ext cx="1420011" cy="22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ople Wearing Denim Jeans"/>
          <p:cNvPicPr>
            <a:picLocks noChangeAspect="1" noChangeArrowheads="1"/>
          </p:cNvPicPr>
          <p:nvPr/>
        </p:nvPicPr>
        <p:blipFill rotWithShape="1"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2274"/>
            <a:ext cx="9144000" cy="5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 rot="10800000">
            <a:off x="0" y="1138292"/>
            <a:ext cx="9144000" cy="2285999"/>
          </a:xfrm>
          <a:prstGeom prst="roundRect">
            <a:avLst>
              <a:gd name="adj" fmla="val 0"/>
            </a:avLst>
          </a:prstGeom>
          <a:solidFill>
            <a:srgbClr val="0000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" name="object 32"/>
          <p:cNvSpPr txBox="1"/>
          <p:nvPr/>
        </p:nvSpPr>
        <p:spPr>
          <a:xfrm>
            <a:off x="0" y="1524599"/>
            <a:ext cx="9143999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If it’s so easy...</a:t>
            </a:r>
            <a:b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20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20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3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why doesn’t everyone do it?</a:t>
            </a:r>
            <a:endParaRPr sz="36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</p:spTree>
    <p:extLst>
      <p:ext uri="{BB962C8B-B14F-4D97-AF65-F5344CB8AC3E}">
        <p14:creationId xmlns:p14="http://schemas.microsoft.com/office/powerpoint/2010/main" val="10502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"/>
          <p:cNvSpPr>
            <a:spLocks noChangeAspect="1"/>
          </p:cNvSpPr>
          <p:nvPr/>
        </p:nvSpPr>
        <p:spPr>
          <a:xfrm>
            <a:off x="4159627" y="1577717"/>
            <a:ext cx="1961477" cy="1961474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6" name="Circle"/>
          <p:cNvSpPr>
            <a:spLocks noChangeAspect="1"/>
          </p:cNvSpPr>
          <p:nvPr/>
        </p:nvSpPr>
        <p:spPr>
          <a:xfrm>
            <a:off x="3001387" y="1559789"/>
            <a:ext cx="1961477" cy="1961474"/>
          </a:xfrm>
          <a:prstGeom prst="ellipse">
            <a:avLst/>
          </a:prstGeom>
          <a:solidFill>
            <a:srgbClr val="F06B4B">
              <a:alpha val="80000"/>
            </a:srgbClr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4" name="OUR SOFTWA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Value propositions </a:t>
            </a:r>
            <a:r>
              <a:rPr lang="en-US" smtClean="0"/>
              <a:t>require differentiation</a:t>
            </a:r>
            <a:endParaRPr dirty="0"/>
          </a:p>
        </p:txBody>
      </p:sp>
      <p:sp>
        <p:nvSpPr>
          <p:cNvPr id="5" name="Circle"/>
          <p:cNvSpPr>
            <a:spLocks noChangeAspect="1"/>
          </p:cNvSpPr>
          <p:nvPr/>
        </p:nvSpPr>
        <p:spPr>
          <a:xfrm>
            <a:off x="2988836" y="1633298"/>
            <a:ext cx="1961477" cy="1961474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" name="Shape"/>
          <p:cNvSpPr>
            <a:spLocks noChangeAspect="1"/>
          </p:cNvSpPr>
          <p:nvPr/>
        </p:nvSpPr>
        <p:spPr>
          <a:xfrm>
            <a:off x="1950057" y="2879026"/>
            <a:ext cx="504403" cy="43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6658" y="3660"/>
                </a:moveTo>
                <a:cubicBezTo>
                  <a:pt x="15785" y="3575"/>
                  <a:pt x="15148" y="2750"/>
                  <a:pt x="15221" y="1756"/>
                </a:cubicBezTo>
                <a:cubicBezTo>
                  <a:pt x="15293" y="740"/>
                  <a:pt x="16003" y="85"/>
                  <a:pt x="16858" y="85"/>
                </a:cubicBezTo>
                <a:cubicBezTo>
                  <a:pt x="17732" y="169"/>
                  <a:pt x="18296" y="1079"/>
                  <a:pt x="18296" y="1989"/>
                </a:cubicBezTo>
                <a:cubicBezTo>
                  <a:pt x="18223" y="3004"/>
                  <a:pt x="17441" y="3745"/>
                  <a:pt x="16658" y="3660"/>
                </a:cubicBezTo>
                <a:lnTo>
                  <a:pt x="12200" y="7341"/>
                </a:lnTo>
                <a:cubicBezTo>
                  <a:pt x="12127" y="7426"/>
                  <a:pt x="12054" y="7595"/>
                  <a:pt x="11982" y="7658"/>
                </a:cubicBezTo>
                <a:cubicBezTo>
                  <a:pt x="11345" y="11170"/>
                  <a:pt x="11345" y="11170"/>
                  <a:pt x="11345" y="11170"/>
                </a:cubicBezTo>
                <a:cubicBezTo>
                  <a:pt x="11345" y="11255"/>
                  <a:pt x="11345" y="11255"/>
                  <a:pt x="11345" y="11339"/>
                </a:cubicBezTo>
                <a:cubicBezTo>
                  <a:pt x="11345" y="11763"/>
                  <a:pt x="11636" y="12165"/>
                  <a:pt x="11982" y="12165"/>
                </a:cubicBezTo>
                <a:cubicBezTo>
                  <a:pt x="12345" y="12165"/>
                  <a:pt x="12637" y="11847"/>
                  <a:pt x="12709" y="11509"/>
                </a:cubicBezTo>
                <a:cubicBezTo>
                  <a:pt x="13274" y="8505"/>
                  <a:pt x="13274" y="8505"/>
                  <a:pt x="13274" y="8505"/>
                </a:cubicBezTo>
                <a:cubicBezTo>
                  <a:pt x="14347" y="7510"/>
                  <a:pt x="14347" y="7510"/>
                  <a:pt x="14347" y="7510"/>
                </a:cubicBezTo>
                <a:cubicBezTo>
                  <a:pt x="12709" y="15930"/>
                  <a:pt x="12709" y="15930"/>
                  <a:pt x="12709" y="15930"/>
                </a:cubicBezTo>
                <a:cubicBezTo>
                  <a:pt x="10762" y="19759"/>
                  <a:pt x="10762" y="19759"/>
                  <a:pt x="10762" y="19759"/>
                </a:cubicBezTo>
                <a:cubicBezTo>
                  <a:pt x="10708" y="19929"/>
                  <a:pt x="10635" y="20098"/>
                  <a:pt x="10635" y="20267"/>
                </a:cubicBezTo>
                <a:cubicBezTo>
                  <a:pt x="10562" y="20923"/>
                  <a:pt x="10981" y="21515"/>
                  <a:pt x="11563" y="21600"/>
                </a:cubicBezTo>
                <a:cubicBezTo>
                  <a:pt x="11982" y="21600"/>
                  <a:pt x="12273" y="21346"/>
                  <a:pt x="12491" y="21008"/>
                </a:cubicBezTo>
                <a:cubicBezTo>
                  <a:pt x="14638" y="16840"/>
                  <a:pt x="14638" y="16840"/>
                  <a:pt x="14638" y="16840"/>
                </a:cubicBezTo>
                <a:cubicBezTo>
                  <a:pt x="14711" y="16755"/>
                  <a:pt x="14857" y="16417"/>
                  <a:pt x="14857" y="16332"/>
                </a:cubicBezTo>
                <a:cubicBezTo>
                  <a:pt x="15366" y="13582"/>
                  <a:pt x="15366" y="13582"/>
                  <a:pt x="15366" y="13582"/>
                </a:cubicBezTo>
                <a:cubicBezTo>
                  <a:pt x="17586" y="16417"/>
                  <a:pt x="17586" y="16417"/>
                  <a:pt x="17586" y="16417"/>
                </a:cubicBezTo>
                <a:cubicBezTo>
                  <a:pt x="18223" y="20669"/>
                  <a:pt x="18223" y="20669"/>
                  <a:pt x="18223" y="20669"/>
                </a:cubicBezTo>
                <a:cubicBezTo>
                  <a:pt x="18369" y="21177"/>
                  <a:pt x="18733" y="21515"/>
                  <a:pt x="19169" y="21600"/>
                </a:cubicBezTo>
                <a:cubicBezTo>
                  <a:pt x="19733" y="21600"/>
                  <a:pt x="20243" y="21177"/>
                  <a:pt x="20316" y="20500"/>
                </a:cubicBezTo>
                <a:cubicBezTo>
                  <a:pt x="20316" y="20436"/>
                  <a:pt x="20316" y="20331"/>
                  <a:pt x="20316" y="20183"/>
                </a:cubicBezTo>
                <a:cubicBezTo>
                  <a:pt x="19588" y="15676"/>
                  <a:pt x="19588" y="15676"/>
                  <a:pt x="19588" y="15676"/>
                </a:cubicBezTo>
                <a:cubicBezTo>
                  <a:pt x="19515" y="15592"/>
                  <a:pt x="19515" y="15423"/>
                  <a:pt x="19442" y="15338"/>
                </a:cubicBezTo>
                <a:cubicBezTo>
                  <a:pt x="16731" y="11593"/>
                  <a:pt x="16731" y="11593"/>
                  <a:pt x="16731" y="11593"/>
                </a:cubicBezTo>
                <a:cubicBezTo>
                  <a:pt x="17441" y="8081"/>
                  <a:pt x="17441" y="8081"/>
                  <a:pt x="17441" y="8081"/>
                </a:cubicBezTo>
                <a:cubicBezTo>
                  <a:pt x="18023" y="9414"/>
                  <a:pt x="18023" y="9414"/>
                  <a:pt x="18023" y="9414"/>
                </a:cubicBezTo>
                <a:cubicBezTo>
                  <a:pt x="18023" y="9499"/>
                  <a:pt x="18150" y="9584"/>
                  <a:pt x="18150" y="9668"/>
                </a:cubicBezTo>
                <a:cubicBezTo>
                  <a:pt x="20461" y="11424"/>
                  <a:pt x="20461" y="11424"/>
                  <a:pt x="20461" y="11424"/>
                </a:cubicBezTo>
                <a:cubicBezTo>
                  <a:pt x="20516" y="11509"/>
                  <a:pt x="20662" y="11593"/>
                  <a:pt x="20734" y="11593"/>
                </a:cubicBezTo>
                <a:cubicBezTo>
                  <a:pt x="21098" y="11593"/>
                  <a:pt x="21462" y="11255"/>
                  <a:pt x="21535" y="10832"/>
                </a:cubicBezTo>
                <a:cubicBezTo>
                  <a:pt x="21535" y="10578"/>
                  <a:pt x="21389" y="10345"/>
                  <a:pt x="21244" y="10176"/>
                </a:cubicBezTo>
                <a:cubicBezTo>
                  <a:pt x="19169" y="8420"/>
                  <a:pt x="19169" y="8420"/>
                  <a:pt x="19169" y="8420"/>
                </a:cubicBezTo>
                <a:cubicBezTo>
                  <a:pt x="17586" y="4908"/>
                  <a:pt x="17586" y="4908"/>
                  <a:pt x="17586" y="4908"/>
                </a:cubicBezTo>
                <a:cubicBezTo>
                  <a:pt x="17368" y="4422"/>
                  <a:pt x="16858" y="4083"/>
                  <a:pt x="16367" y="3998"/>
                </a:cubicBezTo>
                <a:cubicBezTo>
                  <a:pt x="16003" y="3998"/>
                  <a:pt x="15566" y="4168"/>
                  <a:pt x="15293" y="4422"/>
                </a:cubicBezTo>
                <a:lnTo>
                  <a:pt x="16658" y="3660"/>
                </a:lnTo>
                <a:close/>
                <a:moveTo>
                  <a:pt x="5958" y="3575"/>
                </a:moveTo>
                <a:cubicBezTo>
                  <a:pt x="6832" y="3660"/>
                  <a:pt x="7541" y="2919"/>
                  <a:pt x="7614" y="1925"/>
                </a:cubicBezTo>
                <a:cubicBezTo>
                  <a:pt x="7687" y="994"/>
                  <a:pt x="7105" y="85"/>
                  <a:pt x="6249" y="0"/>
                </a:cubicBezTo>
                <a:cubicBezTo>
                  <a:pt x="5394" y="0"/>
                  <a:pt x="4684" y="656"/>
                  <a:pt x="4593" y="1671"/>
                </a:cubicBezTo>
                <a:cubicBezTo>
                  <a:pt x="4539" y="2666"/>
                  <a:pt x="5176" y="3491"/>
                  <a:pt x="5958" y="3575"/>
                </a:cubicBezTo>
                <a:lnTo>
                  <a:pt x="1591" y="7256"/>
                </a:lnTo>
                <a:cubicBezTo>
                  <a:pt x="1518" y="7341"/>
                  <a:pt x="1445" y="7510"/>
                  <a:pt x="1373" y="7595"/>
                </a:cubicBezTo>
                <a:cubicBezTo>
                  <a:pt x="736" y="11086"/>
                  <a:pt x="736" y="11086"/>
                  <a:pt x="736" y="11086"/>
                </a:cubicBezTo>
                <a:cubicBezTo>
                  <a:pt x="736" y="11170"/>
                  <a:pt x="736" y="11255"/>
                  <a:pt x="736" y="11255"/>
                </a:cubicBezTo>
                <a:cubicBezTo>
                  <a:pt x="736" y="11678"/>
                  <a:pt x="1009" y="12080"/>
                  <a:pt x="1373" y="12080"/>
                </a:cubicBezTo>
                <a:cubicBezTo>
                  <a:pt x="1737" y="12080"/>
                  <a:pt x="2028" y="11763"/>
                  <a:pt x="2100" y="11424"/>
                </a:cubicBezTo>
                <a:cubicBezTo>
                  <a:pt x="2665" y="8420"/>
                  <a:pt x="2665" y="8420"/>
                  <a:pt x="2665" y="8420"/>
                </a:cubicBezTo>
                <a:cubicBezTo>
                  <a:pt x="3738" y="7426"/>
                  <a:pt x="3738" y="7426"/>
                  <a:pt x="3738" y="7426"/>
                </a:cubicBezTo>
                <a:cubicBezTo>
                  <a:pt x="2100" y="15846"/>
                  <a:pt x="2100" y="15846"/>
                  <a:pt x="2100" y="15846"/>
                </a:cubicBezTo>
                <a:cubicBezTo>
                  <a:pt x="153" y="19675"/>
                  <a:pt x="153" y="19675"/>
                  <a:pt x="153" y="19675"/>
                </a:cubicBezTo>
                <a:cubicBezTo>
                  <a:pt x="81" y="19844"/>
                  <a:pt x="8" y="20013"/>
                  <a:pt x="8" y="20183"/>
                </a:cubicBezTo>
                <a:cubicBezTo>
                  <a:pt x="-65" y="20838"/>
                  <a:pt x="372" y="21431"/>
                  <a:pt x="954" y="21515"/>
                </a:cubicBezTo>
                <a:cubicBezTo>
                  <a:pt x="1373" y="21515"/>
                  <a:pt x="1664" y="21262"/>
                  <a:pt x="1882" y="20923"/>
                </a:cubicBezTo>
                <a:cubicBezTo>
                  <a:pt x="4029" y="16755"/>
                  <a:pt x="4029" y="16755"/>
                  <a:pt x="4029" y="16755"/>
                </a:cubicBezTo>
                <a:cubicBezTo>
                  <a:pt x="4102" y="16671"/>
                  <a:pt x="4248" y="16332"/>
                  <a:pt x="4248" y="16248"/>
                </a:cubicBezTo>
                <a:cubicBezTo>
                  <a:pt x="4739" y="13497"/>
                  <a:pt x="4739" y="13497"/>
                  <a:pt x="4739" y="13497"/>
                </a:cubicBezTo>
                <a:cubicBezTo>
                  <a:pt x="6977" y="16332"/>
                  <a:pt x="6977" y="16332"/>
                  <a:pt x="6977" y="16332"/>
                </a:cubicBezTo>
                <a:cubicBezTo>
                  <a:pt x="7614" y="20585"/>
                  <a:pt x="7614" y="20585"/>
                  <a:pt x="7614" y="20585"/>
                </a:cubicBezTo>
                <a:cubicBezTo>
                  <a:pt x="7760" y="21092"/>
                  <a:pt x="8124" y="21431"/>
                  <a:pt x="8542" y="21515"/>
                </a:cubicBezTo>
                <a:cubicBezTo>
                  <a:pt x="9125" y="21515"/>
                  <a:pt x="9616" y="21092"/>
                  <a:pt x="9689" y="20436"/>
                </a:cubicBezTo>
                <a:cubicBezTo>
                  <a:pt x="9689" y="20331"/>
                  <a:pt x="9689" y="20267"/>
                  <a:pt x="9689" y="20183"/>
                </a:cubicBezTo>
                <a:cubicBezTo>
                  <a:pt x="8979" y="15676"/>
                  <a:pt x="8979" y="15676"/>
                  <a:pt x="8979" y="15676"/>
                </a:cubicBezTo>
                <a:cubicBezTo>
                  <a:pt x="8906" y="15507"/>
                  <a:pt x="8906" y="15423"/>
                  <a:pt x="8833" y="15253"/>
                </a:cubicBezTo>
                <a:cubicBezTo>
                  <a:pt x="6104" y="11509"/>
                  <a:pt x="6104" y="11509"/>
                  <a:pt x="6104" y="11509"/>
                </a:cubicBezTo>
                <a:cubicBezTo>
                  <a:pt x="6832" y="7997"/>
                  <a:pt x="6832" y="7997"/>
                  <a:pt x="6832" y="7997"/>
                </a:cubicBezTo>
                <a:cubicBezTo>
                  <a:pt x="7396" y="9330"/>
                  <a:pt x="7396" y="9330"/>
                  <a:pt x="7396" y="9330"/>
                </a:cubicBezTo>
                <a:cubicBezTo>
                  <a:pt x="7396" y="9414"/>
                  <a:pt x="7541" y="9499"/>
                  <a:pt x="7541" y="9584"/>
                </a:cubicBezTo>
                <a:cubicBezTo>
                  <a:pt x="9834" y="11339"/>
                  <a:pt x="9834" y="11339"/>
                  <a:pt x="9834" y="11339"/>
                </a:cubicBezTo>
                <a:cubicBezTo>
                  <a:pt x="9907" y="11424"/>
                  <a:pt x="10053" y="11509"/>
                  <a:pt x="10125" y="11509"/>
                </a:cubicBezTo>
                <a:cubicBezTo>
                  <a:pt x="10489" y="11509"/>
                  <a:pt x="10835" y="11170"/>
                  <a:pt x="10908" y="10747"/>
                </a:cubicBezTo>
                <a:cubicBezTo>
                  <a:pt x="10908" y="10493"/>
                  <a:pt x="10762" y="10261"/>
                  <a:pt x="10635" y="10091"/>
                </a:cubicBezTo>
                <a:cubicBezTo>
                  <a:pt x="8542" y="8335"/>
                  <a:pt x="8542" y="8335"/>
                  <a:pt x="8542" y="8335"/>
                </a:cubicBezTo>
                <a:cubicBezTo>
                  <a:pt x="6977" y="4824"/>
                  <a:pt x="6977" y="4824"/>
                  <a:pt x="6977" y="4824"/>
                </a:cubicBezTo>
                <a:cubicBezTo>
                  <a:pt x="6759" y="4422"/>
                  <a:pt x="6249" y="3998"/>
                  <a:pt x="5758" y="3914"/>
                </a:cubicBezTo>
                <a:cubicBezTo>
                  <a:pt x="5394" y="3914"/>
                  <a:pt x="4957" y="4083"/>
                  <a:pt x="4684" y="4337"/>
                </a:cubicBezTo>
                <a:lnTo>
                  <a:pt x="5958" y="357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49">
              <a:solidFill>
                <a:srgbClr val="6A3A9C"/>
              </a:solidFill>
            </a:endParaRPr>
          </a:p>
        </p:txBody>
      </p:sp>
      <p:sp>
        <p:nvSpPr>
          <p:cNvPr id="8" name="Shape"/>
          <p:cNvSpPr>
            <a:spLocks noChangeAspect="1"/>
          </p:cNvSpPr>
          <p:nvPr/>
        </p:nvSpPr>
        <p:spPr>
          <a:xfrm>
            <a:off x="2056529" y="1666285"/>
            <a:ext cx="269671" cy="35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02" y="0"/>
                </a:moveTo>
                <a:cubicBezTo>
                  <a:pt x="13127" y="0"/>
                  <a:pt x="15037" y="1479"/>
                  <a:pt x="15037" y="3238"/>
                </a:cubicBezTo>
                <a:cubicBezTo>
                  <a:pt x="15037" y="5091"/>
                  <a:pt x="13127" y="6551"/>
                  <a:pt x="10702" y="6551"/>
                </a:cubicBezTo>
                <a:cubicBezTo>
                  <a:pt x="8278" y="6551"/>
                  <a:pt x="6367" y="5091"/>
                  <a:pt x="6367" y="3238"/>
                </a:cubicBezTo>
                <a:cubicBezTo>
                  <a:pt x="6367" y="1479"/>
                  <a:pt x="8278" y="0"/>
                  <a:pt x="10702" y="0"/>
                </a:cubicBezTo>
                <a:close/>
                <a:moveTo>
                  <a:pt x="3747" y="12391"/>
                </a:moveTo>
                <a:cubicBezTo>
                  <a:pt x="3747" y="12092"/>
                  <a:pt x="3943" y="11942"/>
                  <a:pt x="4237" y="11942"/>
                </a:cubicBezTo>
                <a:cubicBezTo>
                  <a:pt x="4629" y="11942"/>
                  <a:pt x="4824" y="12092"/>
                  <a:pt x="4824" y="12391"/>
                </a:cubicBezTo>
                <a:cubicBezTo>
                  <a:pt x="4824" y="21600"/>
                  <a:pt x="4824" y="21600"/>
                  <a:pt x="4824" y="21600"/>
                </a:cubicBezTo>
                <a:cubicBezTo>
                  <a:pt x="16678" y="21600"/>
                  <a:pt x="16678" y="21600"/>
                  <a:pt x="16678" y="21600"/>
                </a:cubicBezTo>
                <a:cubicBezTo>
                  <a:pt x="16678" y="12391"/>
                  <a:pt x="16678" y="12391"/>
                  <a:pt x="16678" y="12391"/>
                </a:cubicBezTo>
                <a:cubicBezTo>
                  <a:pt x="16678" y="12092"/>
                  <a:pt x="16873" y="11942"/>
                  <a:pt x="17265" y="11942"/>
                </a:cubicBezTo>
                <a:cubicBezTo>
                  <a:pt x="17559" y="11942"/>
                  <a:pt x="17755" y="12092"/>
                  <a:pt x="17755" y="12391"/>
                </a:cubicBezTo>
                <a:cubicBezTo>
                  <a:pt x="17755" y="21600"/>
                  <a:pt x="17755" y="21600"/>
                  <a:pt x="17755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1511"/>
                  <a:pt x="21600" y="11511"/>
                  <a:pt x="21600" y="11511"/>
                </a:cubicBezTo>
                <a:cubicBezTo>
                  <a:pt x="21600" y="9209"/>
                  <a:pt x="19102" y="7375"/>
                  <a:pt x="16212" y="7375"/>
                </a:cubicBezTo>
                <a:cubicBezTo>
                  <a:pt x="15037" y="7375"/>
                  <a:pt x="15037" y="7375"/>
                  <a:pt x="15037" y="7375"/>
                </a:cubicBezTo>
                <a:cubicBezTo>
                  <a:pt x="11853" y="11212"/>
                  <a:pt x="11853" y="11212"/>
                  <a:pt x="11853" y="11212"/>
                </a:cubicBezTo>
                <a:cubicBezTo>
                  <a:pt x="11486" y="8329"/>
                  <a:pt x="11486" y="8329"/>
                  <a:pt x="11486" y="8329"/>
                </a:cubicBezTo>
                <a:cubicBezTo>
                  <a:pt x="12049" y="7375"/>
                  <a:pt x="12049" y="7375"/>
                  <a:pt x="12049" y="7375"/>
                </a:cubicBezTo>
                <a:cubicBezTo>
                  <a:pt x="9747" y="7375"/>
                  <a:pt x="9747" y="7375"/>
                  <a:pt x="9747" y="7375"/>
                </a:cubicBezTo>
                <a:cubicBezTo>
                  <a:pt x="10212" y="8329"/>
                  <a:pt x="10212" y="8329"/>
                  <a:pt x="10212" y="8329"/>
                </a:cubicBezTo>
                <a:cubicBezTo>
                  <a:pt x="9845" y="11212"/>
                  <a:pt x="9845" y="11212"/>
                  <a:pt x="9845" y="11212"/>
                </a:cubicBezTo>
                <a:cubicBezTo>
                  <a:pt x="6637" y="7375"/>
                  <a:pt x="6637" y="7375"/>
                  <a:pt x="6637" y="7375"/>
                </a:cubicBezTo>
                <a:cubicBezTo>
                  <a:pt x="5388" y="7375"/>
                  <a:pt x="5388" y="7375"/>
                  <a:pt x="5388" y="7375"/>
                </a:cubicBezTo>
                <a:cubicBezTo>
                  <a:pt x="2400" y="7375"/>
                  <a:pt x="0" y="9284"/>
                  <a:pt x="0" y="11511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3747" y="21600"/>
                  <a:pt x="3747" y="21600"/>
                  <a:pt x="3747" y="21600"/>
                </a:cubicBezTo>
                <a:cubicBezTo>
                  <a:pt x="3747" y="12391"/>
                  <a:pt x="3747" y="12391"/>
                  <a:pt x="3747" y="12391"/>
                </a:cubicBez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>
              <a:latin typeface="+mn-lt"/>
            </a:endParaRPr>
          </a:p>
        </p:txBody>
      </p:sp>
      <p:sp>
        <p:nvSpPr>
          <p:cNvPr id="9" name="Shape"/>
          <p:cNvSpPr>
            <a:spLocks noChangeAspect="1"/>
          </p:cNvSpPr>
          <p:nvPr/>
        </p:nvSpPr>
        <p:spPr>
          <a:xfrm>
            <a:off x="6588912" y="2258737"/>
            <a:ext cx="543411" cy="508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8" y="5372"/>
                </a:moveTo>
                <a:cubicBezTo>
                  <a:pt x="1758" y="4489"/>
                  <a:pt x="2448" y="3845"/>
                  <a:pt x="3258" y="3845"/>
                </a:cubicBezTo>
                <a:cubicBezTo>
                  <a:pt x="3999" y="3845"/>
                  <a:pt x="4689" y="4489"/>
                  <a:pt x="4689" y="5372"/>
                </a:cubicBezTo>
                <a:cubicBezTo>
                  <a:pt x="4689" y="6237"/>
                  <a:pt x="3999" y="6881"/>
                  <a:pt x="3258" y="6881"/>
                </a:cubicBezTo>
                <a:cubicBezTo>
                  <a:pt x="2448" y="6881"/>
                  <a:pt x="1758" y="6237"/>
                  <a:pt x="1758" y="5372"/>
                </a:cubicBezTo>
                <a:close/>
                <a:moveTo>
                  <a:pt x="8481" y="5372"/>
                </a:moveTo>
                <a:cubicBezTo>
                  <a:pt x="8481" y="4489"/>
                  <a:pt x="7809" y="3845"/>
                  <a:pt x="7068" y="3845"/>
                </a:cubicBezTo>
                <a:cubicBezTo>
                  <a:pt x="6240" y="3845"/>
                  <a:pt x="5568" y="4489"/>
                  <a:pt x="5568" y="5372"/>
                </a:cubicBezTo>
                <a:cubicBezTo>
                  <a:pt x="5568" y="6237"/>
                  <a:pt x="6240" y="6881"/>
                  <a:pt x="7068" y="6881"/>
                </a:cubicBezTo>
                <a:cubicBezTo>
                  <a:pt x="7809" y="6881"/>
                  <a:pt x="8481" y="6237"/>
                  <a:pt x="8481" y="5372"/>
                </a:cubicBezTo>
                <a:close/>
                <a:moveTo>
                  <a:pt x="5085" y="3109"/>
                </a:moveTo>
                <a:cubicBezTo>
                  <a:pt x="5913" y="3109"/>
                  <a:pt x="6516" y="2392"/>
                  <a:pt x="6516" y="1601"/>
                </a:cubicBezTo>
                <a:cubicBezTo>
                  <a:pt x="6516" y="718"/>
                  <a:pt x="5844" y="0"/>
                  <a:pt x="5085" y="0"/>
                </a:cubicBezTo>
                <a:cubicBezTo>
                  <a:pt x="4275" y="0"/>
                  <a:pt x="3655" y="718"/>
                  <a:pt x="3655" y="1527"/>
                </a:cubicBezTo>
                <a:cubicBezTo>
                  <a:pt x="3655" y="2392"/>
                  <a:pt x="4275" y="3109"/>
                  <a:pt x="5085" y="3109"/>
                </a:cubicBezTo>
                <a:close/>
                <a:moveTo>
                  <a:pt x="8964" y="3109"/>
                </a:moveTo>
                <a:cubicBezTo>
                  <a:pt x="9774" y="3109"/>
                  <a:pt x="10395" y="2392"/>
                  <a:pt x="10395" y="1601"/>
                </a:cubicBezTo>
                <a:cubicBezTo>
                  <a:pt x="10395" y="718"/>
                  <a:pt x="9774" y="0"/>
                  <a:pt x="8964" y="0"/>
                </a:cubicBezTo>
                <a:cubicBezTo>
                  <a:pt x="8154" y="0"/>
                  <a:pt x="7533" y="718"/>
                  <a:pt x="7533" y="1527"/>
                </a:cubicBezTo>
                <a:cubicBezTo>
                  <a:pt x="7533" y="2392"/>
                  <a:pt x="8154" y="3109"/>
                  <a:pt x="8964" y="3109"/>
                </a:cubicBezTo>
                <a:close/>
                <a:moveTo>
                  <a:pt x="12636" y="3109"/>
                </a:moveTo>
                <a:cubicBezTo>
                  <a:pt x="13446" y="3109"/>
                  <a:pt x="14049" y="2392"/>
                  <a:pt x="14049" y="1601"/>
                </a:cubicBezTo>
                <a:cubicBezTo>
                  <a:pt x="14049" y="718"/>
                  <a:pt x="13446" y="0"/>
                  <a:pt x="12636" y="0"/>
                </a:cubicBezTo>
                <a:cubicBezTo>
                  <a:pt x="11877" y="0"/>
                  <a:pt x="11205" y="718"/>
                  <a:pt x="11205" y="1527"/>
                </a:cubicBezTo>
                <a:cubicBezTo>
                  <a:pt x="11205" y="2392"/>
                  <a:pt x="11808" y="3109"/>
                  <a:pt x="12636" y="3109"/>
                </a:cubicBezTo>
                <a:close/>
                <a:moveTo>
                  <a:pt x="16308" y="3109"/>
                </a:moveTo>
                <a:cubicBezTo>
                  <a:pt x="17118" y="3109"/>
                  <a:pt x="17721" y="2392"/>
                  <a:pt x="17721" y="1601"/>
                </a:cubicBezTo>
                <a:cubicBezTo>
                  <a:pt x="17721" y="718"/>
                  <a:pt x="17118" y="0"/>
                  <a:pt x="16308" y="0"/>
                </a:cubicBezTo>
                <a:cubicBezTo>
                  <a:pt x="15549" y="0"/>
                  <a:pt x="14877" y="718"/>
                  <a:pt x="14877" y="1601"/>
                </a:cubicBezTo>
                <a:cubicBezTo>
                  <a:pt x="14877" y="2392"/>
                  <a:pt x="15480" y="3109"/>
                  <a:pt x="16308" y="3109"/>
                </a:cubicBezTo>
                <a:close/>
                <a:moveTo>
                  <a:pt x="15963" y="5372"/>
                </a:moveTo>
                <a:cubicBezTo>
                  <a:pt x="15963" y="4489"/>
                  <a:pt x="15342" y="3845"/>
                  <a:pt x="14532" y="3845"/>
                </a:cubicBezTo>
                <a:cubicBezTo>
                  <a:pt x="13722" y="3845"/>
                  <a:pt x="13101" y="4489"/>
                  <a:pt x="13101" y="5372"/>
                </a:cubicBezTo>
                <a:cubicBezTo>
                  <a:pt x="13101" y="6237"/>
                  <a:pt x="13722" y="6881"/>
                  <a:pt x="14532" y="6881"/>
                </a:cubicBezTo>
                <a:cubicBezTo>
                  <a:pt x="15342" y="6881"/>
                  <a:pt x="15963" y="6237"/>
                  <a:pt x="15963" y="5372"/>
                </a:cubicBezTo>
                <a:close/>
                <a:moveTo>
                  <a:pt x="9171" y="5372"/>
                </a:moveTo>
                <a:cubicBezTo>
                  <a:pt x="9171" y="6237"/>
                  <a:pt x="9843" y="6881"/>
                  <a:pt x="10653" y="6881"/>
                </a:cubicBezTo>
                <a:cubicBezTo>
                  <a:pt x="11412" y="6881"/>
                  <a:pt x="12084" y="6237"/>
                  <a:pt x="12084" y="5372"/>
                </a:cubicBezTo>
                <a:cubicBezTo>
                  <a:pt x="12084" y="4489"/>
                  <a:pt x="11412" y="3845"/>
                  <a:pt x="10653" y="3845"/>
                </a:cubicBezTo>
                <a:cubicBezTo>
                  <a:pt x="9843" y="3845"/>
                  <a:pt x="9171" y="4489"/>
                  <a:pt x="9171" y="5372"/>
                </a:cubicBezTo>
                <a:close/>
                <a:moveTo>
                  <a:pt x="16911" y="5372"/>
                </a:moveTo>
                <a:cubicBezTo>
                  <a:pt x="16911" y="6237"/>
                  <a:pt x="17514" y="6881"/>
                  <a:pt x="18342" y="6881"/>
                </a:cubicBezTo>
                <a:cubicBezTo>
                  <a:pt x="19152" y="6881"/>
                  <a:pt x="19773" y="6237"/>
                  <a:pt x="19773" y="5372"/>
                </a:cubicBezTo>
                <a:cubicBezTo>
                  <a:pt x="19773" y="4489"/>
                  <a:pt x="19083" y="3845"/>
                  <a:pt x="18342" y="3845"/>
                </a:cubicBezTo>
                <a:cubicBezTo>
                  <a:pt x="17514" y="3845"/>
                  <a:pt x="16911" y="4489"/>
                  <a:pt x="16911" y="5372"/>
                </a:cubicBezTo>
                <a:close/>
                <a:moveTo>
                  <a:pt x="4810" y="7175"/>
                </a:moveTo>
                <a:cubicBezTo>
                  <a:pt x="3258" y="7175"/>
                  <a:pt x="3258" y="7175"/>
                  <a:pt x="3258" y="7175"/>
                </a:cubicBezTo>
                <a:cubicBezTo>
                  <a:pt x="1620" y="7175"/>
                  <a:pt x="1620" y="7175"/>
                  <a:pt x="1620" y="7175"/>
                </a:cubicBezTo>
                <a:cubicBezTo>
                  <a:pt x="603" y="7175"/>
                  <a:pt x="0" y="8040"/>
                  <a:pt x="0" y="9126"/>
                </a:cubicBezTo>
                <a:cubicBezTo>
                  <a:pt x="0" y="14130"/>
                  <a:pt x="0" y="14130"/>
                  <a:pt x="0" y="14130"/>
                </a:cubicBezTo>
                <a:cubicBezTo>
                  <a:pt x="0" y="15013"/>
                  <a:pt x="1086" y="15013"/>
                  <a:pt x="1086" y="14130"/>
                </a:cubicBezTo>
                <a:cubicBezTo>
                  <a:pt x="1086" y="9494"/>
                  <a:pt x="1086" y="9494"/>
                  <a:pt x="1086" y="9494"/>
                </a:cubicBezTo>
                <a:cubicBezTo>
                  <a:pt x="1086" y="9347"/>
                  <a:pt x="1155" y="9273"/>
                  <a:pt x="1293" y="9273"/>
                </a:cubicBezTo>
                <a:cubicBezTo>
                  <a:pt x="1362" y="9273"/>
                  <a:pt x="1414" y="9347"/>
                  <a:pt x="1414" y="9494"/>
                </a:cubicBezTo>
                <a:cubicBezTo>
                  <a:pt x="1414" y="20809"/>
                  <a:pt x="1414" y="20809"/>
                  <a:pt x="1414" y="20809"/>
                </a:cubicBezTo>
                <a:cubicBezTo>
                  <a:pt x="1414" y="21250"/>
                  <a:pt x="1758" y="21600"/>
                  <a:pt x="2241" y="21600"/>
                </a:cubicBezTo>
                <a:cubicBezTo>
                  <a:pt x="2638" y="21600"/>
                  <a:pt x="3051" y="21250"/>
                  <a:pt x="3051" y="20809"/>
                </a:cubicBezTo>
                <a:cubicBezTo>
                  <a:pt x="3051" y="15160"/>
                  <a:pt x="3051" y="15160"/>
                  <a:pt x="3051" y="15160"/>
                </a:cubicBezTo>
                <a:cubicBezTo>
                  <a:pt x="3051" y="15013"/>
                  <a:pt x="3120" y="14940"/>
                  <a:pt x="3189" y="14940"/>
                </a:cubicBezTo>
                <a:cubicBezTo>
                  <a:pt x="3258" y="14940"/>
                  <a:pt x="3258" y="14940"/>
                  <a:pt x="3258" y="14940"/>
                </a:cubicBezTo>
                <a:cubicBezTo>
                  <a:pt x="3327" y="14940"/>
                  <a:pt x="3396" y="15087"/>
                  <a:pt x="3396" y="15160"/>
                </a:cubicBezTo>
                <a:cubicBezTo>
                  <a:pt x="3396" y="20809"/>
                  <a:pt x="3396" y="20809"/>
                  <a:pt x="3396" y="20809"/>
                </a:cubicBezTo>
                <a:cubicBezTo>
                  <a:pt x="3396" y="21250"/>
                  <a:pt x="3724" y="21600"/>
                  <a:pt x="4206" y="21600"/>
                </a:cubicBezTo>
                <a:cubicBezTo>
                  <a:pt x="4620" y="21600"/>
                  <a:pt x="4947" y="21250"/>
                  <a:pt x="4947" y="20809"/>
                </a:cubicBezTo>
                <a:cubicBezTo>
                  <a:pt x="4947" y="9494"/>
                  <a:pt x="4947" y="9494"/>
                  <a:pt x="4947" y="9494"/>
                </a:cubicBezTo>
                <a:cubicBezTo>
                  <a:pt x="4947" y="9347"/>
                  <a:pt x="5085" y="9273"/>
                  <a:pt x="5154" y="9273"/>
                </a:cubicBezTo>
                <a:cubicBezTo>
                  <a:pt x="5292" y="9273"/>
                  <a:pt x="5361" y="9347"/>
                  <a:pt x="5361" y="9494"/>
                </a:cubicBezTo>
                <a:cubicBezTo>
                  <a:pt x="5361" y="14130"/>
                  <a:pt x="5361" y="14130"/>
                  <a:pt x="5361" y="14130"/>
                </a:cubicBezTo>
                <a:cubicBezTo>
                  <a:pt x="5361" y="15013"/>
                  <a:pt x="6447" y="15013"/>
                  <a:pt x="6447" y="14130"/>
                </a:cubicBezTo>
                <a:cubicBezTo>
                  <a:pt x="6447" y="9126"/>
                  <a:pt x="6447" y="9126"/>
                  <a:pt x="6447" y="9126"/>
                </a:cubicBezTo>
                <a:cubicBezTo>
                  <a:pt x="6447" y="8040"/>
                  <a:pt x="5844" y="7175"/>
                  <a:pt x="4810" y="7175"/>
                </a:cubicBezTo>
                <a:close/>
                <a:moveTo>
                  <a:pt x="12222" y="7175"/>
                </a:moveTo>
                <a:cubicBezTo>
                  <a:pt x="10602" y="7175"/>
                  <a:pt x="10602" y="7175"/>
                  <a:pt x="10602" y="7175"/>
                </a:cubicBezTo>
                <a:cubicBezTo>
                  <a:pt x="8964" y="7175"/>
                  <a:pt x="8964" y="7175"/>
                  <a:pt x="8964" y="7175"/>
                </a:cubicBezTo>
                <a:cubicBezTo>
                  <a:pt x="8016" y="7175"/>
                  <a:pt x="7395" y="8040"/>
                  <a:pt x="7395" y="9126"/>
                </a:cubicBezTo>
                <a:cubicBezTo>
                  <a:pt x="7395" y="14130"/>
                  <a:pt x="7395" y="14130"/>
                  <a:pt x="7395" y="14130"/>
                </a:cubicBezTo>
                <a:cubicBezTo>
                  <a:pt x="7395" y="15013"/>
                  <a:pt x="8481" y="15013"/>
                  <a:pt x="8481" y="14130"/>
                </a:cubicBezTo>
                <a:cubicBezTo>
                  <a:pt x="8481" y="9494"/>
                  <a:pt x="8481" y="9494"/>
                  <a:pt x="8481" y="9494"/>
                </a:cubicBezTo>
                <a:cubicBezTo>
                  <a:pt x="8481" y="9347"/>
                  <a:pt x="8550" y="9273"/>
                  <a:pt x="8688" y="9273"/>
                </a:cubicBezTo>
                <a:cubicBezTo>
                  <a:pt x="8757" y="9273"/>
                  <a:pt x="8826" y="9347"/>
                  <a:pt x="8826" y="9494"/>
                </a:cubicBezTo>
                <a:cubicBezTo>
                  <a:pt x="8826" y="20809"/>
                  <a:pt x="8826" y="20809"/>
                  <a:pt x="8826" y="20809"/>
                </a:cubicBezTo>
                <a:cubicBezTo>
                  <a:pt x="8826" y="21250"/>
                  <a:pt x="9171" y="21600"/>
                  <a:pt x="9636" y="21600"/>
                </a:cubicBezTo>
                <a:cubicBezTo>
                  <a:pt x="10050" y="21600"/>
                  <a:pt x="10395" y="21250"/>
                  <a:pt x="10395" y="20809"/>
                </a:cubicBezTo>
                <a:cubicBezTo>
                  <a:pt x="10395" y="15160"/>
                  <a:pt x="10395" y="15160"/>
                  <a:pt x="10395" y="15160"/>
                </a:cubicBezTo>
                <a:cubicBezTo>
                  <a:pt x="10395" y="15013"/>
                  <a:pt x="10533" y="14940"/>
                  <a:pt x="10602" y="14940"/>
                </a:cubicBezTo>
                <a:cubicBezTo>
                  <a:pt x="10653" y="14940"/>
                  <a:pt x="10653" y="14940"/>
                  <a:pt x="10653" y="14940"/>
                </a:cubicBezTo>
                <a:cubicBezTo>
                  <a:pt x="10722" y="14940"/>
                  <a:pt x="10791" y="15087"/>
                  <a:pt x="10791" y="15160"/>
                </a:cubicBezTo>
                <a:cubicBezTo>
                  <a:pt x="10791" y="20809"/>
                  <a:pt x="10791" y="20809"/>
                  <a:pt x="10791" y="20809"/>
                </a:cubicBezTo>
                <a:cubicBezTo>
                  <a:pt x="10791" y="21250"/>
                  <a:pt x="11136" y="21600"/>
                  <a:pt x="11619" y="21600"/>
                </a:cubicBezTo>
                <a:cubicBezTo>
                  <a:pt x="12015" y="21600"/>
                  <a:pt x="12360" y="21250"/>
                  <a:pt x="12360" y="20809"/>
                </a:cubicBezTo>
                <a:cubicBezTo>
                  <a:pt x="12360" y="9494"/>
                  <a:pt x="12360" y="9494"/>
                  <a:pt x="12360" y="9494"/>
                </a:cubicBezTo>
                <a:cubicBezTo>
                  <a:pt x="12360" y="9347"/>
                  <a:pt x="12498" y="9273"/>
                  <a:pt x="12567" y="9273"/>
                </a:cubicBezTo>
                <a:cubicBezTo>
                  <a:pt x="12636" y="9273"/>
                  <a:pt x="12774" y="9347"/>
                  <a:pt x="12774" y="9494"/>
                </a:cubicBezTo>
                <a:cubicBezTo>
                  <a:pt x="12774" y="14130"/>
                  <a:pt x="12774" y="14130"/>
                  <a:pt x="12774" y="14130"/>
                </a:cubicBezTo>
                <a:cubicBezTo>
                  <a:pt x="12774" y="15013"/>
                  <a:pt x="13860" y="15013"/>
                  <a:pt x="13860" y="14130"/>
                </a:cubicBezTo>
                <a:cubicBezTo>
                  <a:pt x="13860" y="9126"/>
                  <a:pt x="13860" y="9126"/>
                  <a:pt x="13860" y="9126"/>
                </a:cubicBezTo>
                <a:cubicBezTo>
                  <a:pt x="13860" y="8040"/>
                  <a:pt x="13239" y="7175"/>
                  <a:pt x="12222" y="7175"/>
                </a:cubicBezTo>
                <a:close/>
                <a:moveTo>
                  <a:pt x="19962" y="7175"/>
                </a:moveTo>
                <a:cubicBezTo>
                  <a:pt x="18342" y="7175"/>
                  <a:pt x="18342" y="7175"/>
                  <a:pt x="18342" y="7175"/>
                </a:cubicBezTo>
                <a:cubicBezTo>
                  <a:pt x="16704" y="7175"/>
                  <a:pt x="16704" y="7175"/>
                  <a:pt x="16704" y="7175"/>
                </a:cubicBezTo>
                <a:cubicBezTo>
                  <a:pt x="15756" y="7175"/>
                  <a:pt x="15153" y="8040"/>
                  <a:pt x="15153" y="9126"/>
                </a:cubicBezTo>
                <a:cubicBezTo>
                  <a:pt x="15153" y="14130"/>
                  <a:pt x="15153" y="14130"/>
                  <a:pt x="15153" y="14130"/>
                </a:cubicBezTo>
                <a:cubicBezTo>
                  <a:pt x="15153" y="15013"/>
                  <a:pt x="16239" y="15013"/>
                  <a:pt x="16239" y="14130"/>
                </a:cubicBezTo>
                <a:cubicBezTo>
                  <a:pt x="16239" y="9494"/>
                  <a:pt x="16239" y="9494"/>
                  <a:pt x="16239" y="9494"/>
                </a:cubicBezTo>
                <a:cubicBezTo>
                  <a:pt x="16239" y="9347"/>
                  <a:pt x="16308" y="9273"/>
                  <a:pt x="16428" y="9273"/>
                </a:cubicBezTo>
                <a:cubicBezTo>
                  <a:pt x="16497" y="9273"/>
                  <a:pt x="16566" y="9347"/>
                  <a:pt x="16566" y="9494"/>
                </a:cubicBezTo>
                <a:cubicBezTo>
                  <a:pt x="16566" y="20809"/>
                  <a:pt x="16566" y="20809"/>
                  <a:pt x="16566" y="20809"/>
                </a:cubicBezTo>
                <a:cubicBezTo>
                  <a:pt x="16566" y="21250"/>
                  <a:pt x="16911" y="21600"/>
                  <a:pt x="17394" y="21600"/>
                </a:cubicBezTo>
                <a:cubicBezTo>
                  <a:pt x="17790" y="21600"/>
                  <a:pt x="18135" y="21250"/>
                  <a:pt x="18135" y="20809"/>
                </a:cubicBezTo>
                <a:cubicBezTo>
                  <a:pt x="18135" y="15160"/>
                  <a:pt x="18135" y="15160"/>
                  <a:pt x="18135" y="15160"/>
                </a:cubicBezTo>
                <a:cubicBezTo>
                  <a:pt x="18135" y="15013"/>
                  <a:pt x="18273" y="14940"/>
                  <a:pt x="18342" y="14940"/>
                </a:cubicBezTo>
                <a:cubicBezTo>
                  <a:pt x="18480" y="14940"/>
                  <a:pt x="18549" y="15087"/>
                  <a:pt x="18549" y="15160"/>
                </a:cubicBezTo>
                <a:cubicBezTo>
                  <a:pt x="18549" y="20809"/>
                  <a:pt x="18549" y="20809"/>
                  <a:pt x="18549" y="20809"/>
                </a:cubicBezTo>
                <a:cubicBezTo>
                  <a:pt x="18549" y="21250"/>
                  <a:pt x="18876" y="21600"/>
                  <a:pt x="19359" y="21600"/>
                </a:cubicBezTo>
                <a:cubicBezTo>
                  <a:pt x="19773" y="21600"/>
                  <a:pt x="20100" y="21250"/>
                  <a:pt x="20100" y="20809"/>
                </a:cubicBezTo>
                <a:cubicBezTo>
                  <a:pt x="20100" y="9494"/>
                  <a:pt x="20100" y="9494"/>
                  <a:pt x="20100" y="9494"/>
                </a:cubicBezTo>
                <a:cubicBezTo>
                  <a:pt x="20100" y="9347"/>
                  <a:pt x="20238" y="9273"/>
                  <a:pt x="20307" y="9273"/>
                </a:cubicBezTo>
                <a:cubicBezTo>
                  <a:pt x="20376" y="9273"/>
                  <a:pt x="20445" y="9347"/>
                  <a:pt x="20445" y="9494"/>
                </a:cubicBezTo>
                <a:cubicBezTo>
                  <a:pt x="20445" y="14130"/>
                  <a:pt x="20445" y="14130"/>
                  <a:pt x="20445" y="14130"/>
                </a:cubicBezTo>
                <a:cubicBezTo>
                  <a:pt x="20445" y="15013"/>
                  <a:pt x="21600" y="15013"/>
                  <a:pt x="21600" y="14130"/>
                </a:cubicBezTo>
                <a:cubicBezTo>
                  <a:pt x="21600" y="9126"/>
                  <a:pt x="21600" y="9126"/>
                  <a:pt x="21600" y="9126"/>
                </a:cubicBezTo>
                <a:cubicBezTo>
                  <a:pt x="21600" y="8040"/>
                  <a:pt x="20997" y="7175"/>
                  <a:pt x="19962" y="7175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18082" tIns="18082" rIns="18082" bIns="18082" anchor="ctr"/>
          <a:lstStyle/>
          <a:p>
            <a:pPr algn="l" defTabSz="241082">
              <a:lnSpc>
                <a:spcPct val="93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0" name="Option 2"/>
          <p:cNvSpPr txBox="1"/>
          <p:nvPr/>
        </p:nvSpPr>
        <p:spPr>
          <a:xfrm>
            <a:off x="6189178" y="2856216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smtClean="0">
                <a:solidFill>
                  <a:srgbClr val="95A2B7"/>
                </a:solidFill>
              </a:rPr>
              <a:t>Market needs</a:t>
            </a:r>
            <a:endParaRPr sz="1371" dirty="0">
              <a:solidFill>
                <a:srgbClr val="95A2B7"/>
              </a:solidFill>
            </a:endParaRPr>
          </a:p>
        </p:txBody>
      </p:sp>
      <p:sp>
        <p:nvSpPr>
          <p:cNvPr id="11" name="Option 2"/>
          <p:cNvSpPr txBox="1"/>
          <p:nvPr/>
        </p:nvSpPr>
        <p:spPr>
          <a:xfrm>
            <a:off x="1575940" y="3374376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dirty="0" smtClean="0">
                <a:solidFill>
                  <a:srgbClr val="95A2B7"/>
                </a:solidFill>
              </a:rPr>
              <a:t>Competitors</a:t>
            </a:r>
            <a:endParaRPr sz="1371" dirty="0">
              <a:solidFill>
                <a:srgbClr val="95A2B7"/>
              </a:solidFill>
            </a:endParaRPr>
          </a:p>
        </p:txBody>
      </p:sp>
      <p:sp>
        <p:nvSpPr>
          <p:cNvPr id="12" name="Option 2"/>
          <p:cNvSpPr txBox="1"/>
          <p:nvPr/>
        </p:nvSpPr>
        <p:spPr>
          <a:xfrm>
            <a:off x="1532909" y="2094216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smtClean="0">
                <a:solidFill>
                  <a:srgbClr val="95A2B7"/>
                </a:solidFill>
              </a:rPr>
              <a:t>You</a:t>
            </a:r>
            <a:endParaRPr sz="1371" dirty="0">
              <a:solidFill>
                <a:srgbClr val="95A2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1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son Holding Magnifying Glass"/>
          <p:cNvPicPr>
            <a:picLocks noChangeAspect="1" noChangeArrowheads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52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 rot="10800000">
            <a:off x="0" y="1579355"/>
            <a:ext cx="9144000" cy="2285999"/>
          </a:xfrm>
          <a:prstGeom prst="roundRect">
            <a:avLst>
              <a:gd name="adj" fmla="val 0"/>
            </a:avLst>
          </a:prstGeom>
          <a:solidFill>
            <a:srgbClr val="0000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557005" y="1925618"/>
            <a:ext cx="5857876" cy="569268"/>
          </a:xfrm>
        </p:spPr>
        <p:txBody>
          <a:bodyPr/>
          <a:lstStyle/>
          <a:p>
            <a:r>
              <a:rPr lang="en-US" sz="3200" dirty="0" smtClean="0"/>
              <a:t>Case Study:</a:t>
            </a:r>
            <a:br>
              <a:rPr lang="en-US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Differentiated Value Proposition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HE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Understand the Context</a:t>
            </a:r>
            <a:endParaRPr dirty="0"/>
          </a:p>
        </p:txBody>
      </p:sp>
      <p:sp>
        <p:nvSpPr>
          <p:cNvPr id="762" name="object 14"/>
          <p:cNvSpPr/>
          <p:nvPr/>
        </p:nvSpPr>
        <p:spPr>
          <a:xfrm>
            <a:off x="5032145" y="1158588"/>
            <a:ext cx="0" cy="3017025"/>
          </a:xfrm>
          <a:prstGeom prst="line">
            <a:avLst/>
          </a:prstGeom>
          <a:ln w="12700">
            <a:solidFill>
              <a:srgbClr val="CFD7E2"/>
            </a:solidFill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763" name="object 15"/>
          <p:cNvSpPr/>
          <p:nvPr/>
        </p:nvSpPr>
        <p:spPr>
          <a:xfrm>
            <a:off x="4989112" y="1567943"/>
            <a:ext cx="104908" cy="104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AEBBC9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764" name="object 23"/>
          <p:cNvSpPr/>
          <p:nvPr/>
        </p:nvSpPr>
        <p:spPr>
          <a:xfrm>
            <a:off x="4989112" y="2892717"/>
            <a:ext cx="104908" cy="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AEBBC9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766" name="object 42"/>
          <p:cNvSpPr/>
          <p:nvPr/>
        </p:nvSpPr>
        <p:spPr>
          <a:xfrm>
            <a:off x="4989112" y="1567943"/>
            <a:ext cx="104908" cy="104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767" name="object 49"/>
          <p:cNvSpPr/>
          <p:nvPr/>
        </p:nvSpPr>
        <p:spPr>
          <a:xfrm>
            <a:off x="4989112" y="2892717"/>
            <a:ext cx="104908" cy="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777" name="Option 2"/>
          <p:cNvSpPr txBox="1"/>
          <p:nvPr/>
        </p:nvSpPr>
        <p:spPr>
          <a:xfrm>
            <a:off x="6046313" y="1523793"/>
            <a:ext cx="2664906" cy="3194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 smtClean="0">
                <a:solidFill>
                  <a:srgbClr val="95A2B7"/>
                </a:solidFill>
              </a:rPr>
              <a:t>Rising cost</a:t>
            </a:r>
            <a:endParaRPr sz="1600" dirty="0">
              <a:solidFill>
                <a:srgbClr val="95A2B7"/>
              </a:solidFill>
            </a:endParaRPr>
          </a:p>
        </p:txBody>
      </p:sp>
      <p:sp>
        <p:nvSpPr>
          <p:cNvPr id="779" name="Option 3"/>
          <p:cNvSpPr txBox="1"/>
          <p:nvPr/>
        </p:nvSpPr>
        <p:spPr>
          <a:xfrm>
            <a:off x="6046313" y="2892717"/>
            <a:ext cx="2546572" cy="2226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 smtClean="0">
                <a:solidFill>
                  <a:srgbClr val="95A2B7"/>
                </a:solidFill>
              </a:rPr>
              <a:t>Patent expiry</a:t>
            </a:r>
            <a:endParaRPr sz="1600" dirty="0">
              <a:solidFill>
                <a:srgbClr val="95A2B7"/>
              </a:solidFill>
            </a:endParaRPr>
          </a:p>
        </p:txBody>
      </p:sp>
      <p:sp>
        <p:nvSpPr>
          <p:cNvPr id="783" name="Shape"/>
          <p:cNvSpPr>
            <a:spLocks noChangeAspect="1"/>
          </p:cNvSpPr>
          <p:nvPr/>
        </p:nvSpPr>
        <p:spPr>
          <a:xfrm>
            <a:off x="5390138" y="1369647"/>
            <a:ext cx="332012" cy="414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8" y="14708"/>
                </a:moveTo>
                <a:cubicBezTo>
                  <a:pt x="13879" y="14346"/>
                  <a:pt x="13358" y="14201"/>
                  <a:pt x="13358" y="13785"/>
                </a:cubicBezTo>
                <a:cubicBezTo>
                  <a:pt x="13358" y="13441"/>
                  <a:pt x="13743" y="13170"/>
                  <a:pt x="14513" y="13170"/>
                </a:cubicBezTo>
                <a:cubicBezTo>
                  <a:pt x="15283" y="13170"/>
                  <a:pt x="15917" y="13333"/>
                  <a:pt x="16166" y="13477"/>
                </a:cubicBezTo>
                <a:lnTo>
                  <a:pt x="16551" y="12302"/>
                </a:lnTo>
                <a:cubicBezTo>
                  <a:pt x="16166" y="12211"/>
                  <a:pt x="15736" y="12048"/>
                  <a:pt x="15079" y="12012"/>
                </a:cubicBezTo>
                <a:lnTo>
                  <a:pt x="15079" y="11035"/>
                </a:lnTo>
                <a:lnTo>
                  <a:pt x="12974" y="11035"/>
                </a:lnTo>
                <a:lnTo>
                  <a:pt x="12974" y="12157"/>
                </a:lnTo>
                <a:cubicBezTo>
                  <a:pt x="11955" y="12464"/>
                  <a:pt x="11321" y="13134"/>
                  <a:pt x="11321" y="13948"/>
                </a:cubicBezTo>
                <a:cubicBezTo>
                  <a:pt x="11321" y="14870"/>
                  <a:pt x="12158" y="15467"/>
                  <a:pt x="13562" y="15883"/>
                </a:cubicBezTo>
                <a:cubicBezTo>
                  <a:pt x="14513" y="16137"/>
                  <a:pt x="14898" y="16390"/>
                  <a:pt x="14898" y="16806"/>
                </a:cubicBezTo>
                <a:cubicBezTo>
                  <a:pt x="14898" y="17204"/>
                  <a:pt x="14445" y="17457"/>
                  <a:pt x="13608" y="17457"/>
                </a:cubicBezTo>
                <a:cubicBezTo>
                  <a:pt x="12860" y="17457"/>
                  <a:pt x="12091" y="17258"/>
                  <a:pt x="11570" y="17059"/>
                </a:cubicBezTo>
                <a:lnTo>
                  <a:pt x="11185" y="18289"/>
                </a:lnTo>
                <a:cubicBezTo>
                  <a:pt x="11570" y="18434"/>
                  <a:pt x="12204" y="18597"/>
                  <a:pt x="12906" y="18633"/>
                </a:cubicBezTo>
                <a:lnTo>
                  <a:pt x="12906" y="19556"/>
                </a:lnTo>
                <a:lnTo>
                  <a:pt x="15034" y="19556"/>
                </a:lnTo>
                <a:lnTo>
                  <a:pt x="15034" y="18488"/>
                </a:lnTo>
                <a:cubicBezTo>
                  <a:pt x="16166" y="18127"/>
                  <a:pt x="16755" y="17457"/>
                  <a:pt x="16755" y="16643"/>
                </a:cubicBezTo>
                <a:cubicBezTo>
                  <a:pt x="17004" y="15739"/>
                  <a:pt x="16370" y="15124"/>
                  <a:pt x="14898" y="14708"/>
                </a:cubicBezTo>
                <a:close/>
                <a:moveTo>
                  <a:pt x="9645" y="5988"/>
                </a:moveTo>
                <a:lnTo>
                  <a:pt x="18725" y="5988"/>
                </a:lnTo>
                <a:lnTo>
                  <a:pt x="18725" y="7200"/>
                </a:lnTo>
                <a:lnTo>
                  <a:pt x="9645" y="7200"/>
                </a:lnTo>
                <a:lnTo>
                  <a:pt x="9645" y="5988"/>
                </a:lnTo>
                <a:close/>
                <a:moveTo>
                  <a:pt x="9645" y="3582"/>
                </a:moveTo>
                <a:lnTo>
                  <a:pt x="18725" y="3582"/>
                </a:lnTo>
                <a:lnTo>
                  <a:pt x="18725" y="4812"/>
                </a:lnTo>
                <a:lnTo>
                  <a:pt x="9645" y="4812"/>
                </a:lnTo>
                <a:lnTo>
                  <a:pt x="9645" y="3582"/>
                </a:lnTo>
                <a:close/>
                <a:moveTo>
                  <a:pt x="21600" y="3220"/>
                </a:moveTo>
                <a:cubicBezTo>
                  <a:pt x="21532" y="1483"/>
                  <a:pt x="19879" y="163"/>
                  <a:pt x="17774" y="0"/>
                </a:cubicBezTo>
                <a:cubicBezTo>
                  <a:pt x="17706" y="0"/>
                  <a:pt x="17570" y="0"/>
                  <a:pt x="17525" y="0"/>
                </a:cubicBezTo>
                <a:cubicBezTo>
                  <a:pt x="17525" y="0"/>
                  <a:pt x="4166" y="0"/>
                  <a:pt x="4098" y="0"/>
                </a:cubicBezTo>
                <a:cubicBezTo>
                  <a:pt x="3260" y="0"/>
                  <a:pt x="2445" y="217"/>
                  <a:pt x="1789" y="561"/>
                </a:cubicBezTo>
                <a:cubicBezTo>
                  <a:pt x="1223" y="868"/>
                  <a:pt x="770" y="1284"/>
                  <a:pt x="453" y="1791"/>
                </a:cubicBezTo>
                <a:cubicBezTo>
                  <a:pt x="136" y="2243"/>
                  <a:pt x="0" y="2768"/>
                  <a:pt x="0" y="3274"/>
                </a:cubicBezTo>
                <a:lnTo>
                  <a:pt x="0" y="3329"/>
                </a:lnTo>
                <a:cubicBezTo>
                  <a:pt x="0" y="3329"/>
                  <a:pt x="0" y="3329"/>
                  <a:pt x="0" y="3383"/>
                </a:cubicBezTo>
                <a:cubicBezTo>
                  <a:pt x="0" y="5156"/>
                  <a:pt x="1789" y="6639"/>
                  <a:pt x="4098" y="6639"/>
                </a:cubicBezTo>
                <a:cubicBezTo>
                  <a:pt x="5049" y="6639"/>
                  <a:pt x="5955" y="6332"/>
                  <a:pt x="6657" y="5879"/>
                </a:cubicBezTo>
                <a:lnTo>
                  <a:pt x="6657" y="21600"/>
                </a:lnTo>
                <a:lnTo>
                  <a:pt x="21532" y="21600"/>
                </a:lnTo>
                <a:lnTo>
                  <a:pt x="21532" y="3582"/>
                </a:lnTo>
                <a:cubicBezTo>
                  <a:pt x="21600" y="3473"/>
                  <a:pt x="21600" y="3329"/>
                  <a:pt x="21600" y="3220"/>
                </a:cubicBezTo>
                <a:close/>
                <a:moveTo>
                  <a:pt x="20128" y="3582"/>
                </a:moveTo>
                <a:lnTo>
                  <a:pt x="20128" y="20370"/>
                </a:lnTo>
                <a:lnTo>
                  <a:pt x="8196" y="20370"/>
                </a:lnTo>
                <a:cubicBezTo>
                  <a:pt x="8196" y="20370"/>
                  <a:pt x="8196" y="3329"/>
                  <a:pt x="8196" y="3274"/>
                </a:cubicBezTo>
                <a:cubicBezTo>
                  <a:pt x="8196" y="2515"/>
                  <a:pt x="7811" y="1791"/>
                  <a:pt x="7223" y="1230"/>
                </a:cubicBezTo>
                <a:lnTo>
                  <a:pt x="17638" y="1230"/>
                </a:lnTo>
                <a:cubicBezTo>
                  <a:pt x="19042" y="1429"/>
                  <a:pt x="20128" y="2406"/>
                  <a:pt x="20128" y="3582"/>
                </a:cubicBezTo>
                <a:close/>
                <a:moveTo>
                  <a:pt x="9645" y="8376"/>
                </a:moveTo>
                <a:lnTo>
                  <a:pt x="18725" y="8376"/>
                </a:lnTo>
                <a:lnTo>
                  <a:pt x="18725" y="9606"/>
                </a:lnTo>
                <a:lnTo>
                  <a:pt x="9645" y="9606"/>
                </a:lnTo>
                <a:lnTo>
                  <a:pt x="9645" y="8376"/>
                </a:ln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18082" tIns="18082" rIns="18082" bIns="18082" anchor="ctr"/>
          <a:lstStyle/>
          <a:p>
            <a:pPr algn="l" defTabSz="241082">
              <a:lnSpc>
                <a:spcPct val="93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000"/>
          </a:p>
        </p:txBody>
      </p:sp>
      <p:sp>
        <p:nvSpPr>
          <p:cNvPr id="34" name="object 15"/>
          <p:cNvSpPr/>
          <p:nvPr/>
        </p:nvSpPr>
        <p:spPr>
          <a:xfrm>
            <a:off x="4989112" y="2236851"/>
            <a:ext cx="104908" cy="104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AEBBC9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35" name="object 23"/>
          <p:cNvSpPr/>
          <p:nvPr/>
        </p:nvSpPr>
        <p:spPr>
          <a:xfrm>
            <a:off x="4989112" y="3561621"/>
            <a:ext cx="104908" cy="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AEBBC9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36" name="object 42"/>
          <p:cNvSpPr/>
          <p:nvPr/>
        </p:nvSpPr>
        <p:spPr>
          <a:xfrm>
            <a:off x="4989112" y="2236851"/>
            <a:ext cx="104908" cy="104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37" name="object 49"/>
          <p:cNvSpPr/>
          <p:nvPr/>
        </p:nvSpPr>
        <p:spPr>
          <a:xfrm>
            <a:off x="4989112" y="3561621"/>
            <a:ext cx="104908" cy="104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20" y="0"/>
                </a:moveTo>
                <a:lnTo>
                  <a:pt x="5156" y="1543"/>
                </a:lnTo>
                <a:lnTo>
                  <a:pt x="1827" y="4801"/>
                </a:lnTo>
                <a:lnTo>
                  <a:pt x="123" y="9310"/>
                </a:lnTo>
                <a:lnTo>
                  <a:pt x="0" y="11011"/>
                </a:lnTo>
                <a:lnTo>
                  <a:pt x="146" y="12586"/>
                </a:lnTo>
                <a:lnTo>
                  <a:pt x="1861" y="16807"/>
                </a:lnTo>
                <a:lnTo>
                  <a:pt x="5246" y="19925"/>
                </a:lnTo>
                <a:lnTo>
                  <a:pt x="9984" y="21497"/>
                </a:lnTo>
                <a:lnTo>
                  <a:pt x="11810" y="21600"/>
                </a:lnTo>
                <a:lnTo>
                  <a:pt x="13418" y="21325"/>
                </a:lnTo>
                <a:lnTo>
                  <a:pt x="17627" y="19201"/>
                </a:lnTo>
                <a:lnTo>
                  <a:pt x="20523" y="15521"/>
                </a:lnTo>
                <a:lnTo>
                  <a:pt x="21600" y="10791"/>
                </a:lnTo>
                <a:lnTo>
                  <a:pt x="21594" y="10425"/>
                </a:lnTo>
                <a:lnTo>
                  <a:pt x="20460" y="5992"/>
                </a:lnTo>
                <a:lnTo>
                  <a:pt x="17566" y="2510"/>
                </a:lnTo>
                <a:lnTo>
                  <a:pt x="13202" y="413"/>
                </a:lnTo>
                <a:lnTo>
                  <a:pt x="9620" y="0"/>
                </a:ln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18082" tIns="18082" rIns="18082" bIns="18082"/>
          <a:lstStyle/>
          <a:p>
            <a:pPr algn="l" defTabSz="482163"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sz="844"/>
          </a:p>
        </p:txBody>
      </p:sp>
      <p:sp>
        <p:nvSpPr>
          <p:cNvPr id="38" name="Option 2"/>
          <p:cNvSpPr txBox="1"/>
          <p:nvPr/>
        </p:nvSpPr>
        <p:spPr>
          <a:xfrm>
            <a:off x="6046313" y="2203459"/>
            <a:ext cx="2664906" cy="3194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 smtClean="0">
                <a:solidFill>
                  <a:srgbClr val="95A2B7"/>
                </a:solidFill>
              </a:rPr>
              <a:t>Limited innovation</a:t>
            </a:r>
            <a:endParaRPr sz="1600" dirty="0">
              <a:solidFill>
                <a:srgbClr val="95A2B7"/>
              </a:solidFill>
            </a:endParaRPr>
          </a:p>
        </p:txBody>
      </p:sp>
      <p:sp>
        <p:nvSpPr>
          <p:cNvPr id="39" name="Option 3"/>
          <p:cNvSpPr txBox="1"/>
          <p:nvPr/>
        </p:nvSpPr>
        <p:spPr>
          <a:xfrm>
            <a:off x="6046313" y="3561621"/>
            <a:ext cx="2546572" cy="2226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 smtClean="0">
                <a:solidFill>
                  <a:srgbClr val="95A2B7"/>
                </a:solidFill>
              </a:rPr>
              <a:t>Greater compliance</a:t>
            </a:r>
            <a:endParaRPr sz="1600" dirty="0">
              <a:solidFill>
                <a:srgbClr val="95A2B7"/>
              </a:solidFill>
            </a:endParaRPr>
          </a:p>
        </p:txBody>
      </p:sp>
      <p:sp>
        <p:nvSpPr>
          <p:cNvPr id="45" name="Shape"/>
          <p:cNvSpPr>
            <a:spLocks noChangeAspect="1"/>
          </p:cNvSpPr>
          <p:nvPr/>
        </p:nvSpPr>
        <p:spPr>
          <a:xfrm>
            <a:off x="5397423" y="3488762"/>
            <a:ext cx="457200" cy="344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0" h="21600" extrusionOk="0">
                <a:moveTo>
                  <a:pt x="19617" y="1626"/>
                </a:moveTo>
                <a:cubicBezTo>
                  <a:pt x="18751" y="1335"/>
                  <a:pt x="18751" y="1335"/>
                  <a:pt x="18751" y="1335"/>
                </a:cubicBezTo>
                <a:cubicBezTo>
                  <a:pt x="17471" y="849"/>
                  <a:pt x="16065" y="2378"/>
                  <a:pt x="15560" y="4781"/>
                </a:cubicBezTo>
                <a:cubicBezTo>
                  <a:pt x="15055" y="7062"/>
                  <a:pt x="15776" y="9368"/>
                  <a:pt x="17129" y="9926"/>
                </a:cubicBezTo>
                <a:cubicBezTo>
                  <a:pt x="16840" y="11091"/>
                  <a:pt x="16840" y="11091"/>
                  <a:pt x="16840" y="11091"/>
                </a:cubicBezTo>
                <a:cubicBezTo>
                  <a:pt x="16768" y="11091"/>
                  <a:pt x="16624" y="11091"/>
                  <a:pt x="16479" y="11188"/>
                </a:cubicBezTo>
                <a:cubicBezTo>
                  <a:pt x="11233" y="13761"/>
                  <a:pt x="11233" y="13761"/>
                  <a:pt x="11233" y="13761"/>
                </a:cubicBezTo>
                <a:cubicBezTo>
                  <a:pt x="8023" y="9562"/>
                  <a:pt x="8023" y="9562"/>
                  <a:pt x="8023" y="9562"/>
                </a:cubicBezTo>
                <a:cubicBezTo>
                  <a:pt x="7464" y="8786"/>
                  <a:pt x="5752" y="8300"/>
                  <a:pt x="4327" y="9077"/>
                </a:cubicBezTo>
                <a:cubicBezTo>
                  <a:pt x="216" y="11480"/>
                  <a:pt x="0" y="17596"/>
                  <a:pt x="0" y="21600"/>
                </a:cubicBezTo>
                <a:cubicBezTo>
                  <a:pt x="8095" y="21600"/>
                  <a:pt x="8095" y="21600"/>
                  <a:pt x="8095" y="21600"/>
                </a:cubicBezTo>
                <a:cubicBezTo>
                  <a:pt x="8168" y="16722"/>
                  <a:pt x="8168" y="16722"/>
                  <a:pt x="8168" y="16722"/>
                </a:cubicBezTo>
                <a:cubicBezTo>
                  <a:pt x="6743" y="14804"/>
                  <a:pt x="6743" y="14804"/>
                  <a:pt x="6743" y="14804"/>
                </a:cubicBezTo>
                <a:cubicBezTo>
                  <a:pt x="6599" y="14635"/>
                  <a:pt x="6599" y="14343"/>
                  <a:pt x="6743" y="14052"/>
                </a:cubicBezTo>
                <a:cubicBezTo>
                  <a:pt x="6960" y="13858"/>
                  <a:pt x="7176" y="13858"/>
                  <a:pt x="7392" y="14052"/>
                </a:cubicBezTo>
                <a:cubicBezTo>
                  <a:pt x="9808" y="17401"/>
                  <a:pt x="9808" y="17401"/>
                  <a:pt x="9808" y="17401"/>
                </a:cubicBezTo>
                <a:cubicBezTo>
                  <a:pt x="10223" y="17887"/>
                  <a:pt x="10800" y="18057"/>
                  <a:pt x="11287" y="17887"/>
                </a:cubicBezTo>
                <a:cubicBezTo>
                  <a:pt x="17471" y="14804"/>
                  <a:pt x="17471" y="14804"/>
                  <a:pt x="17471" y="14804"/>
                </a:cubicBezTo>
                <a:cubicBezTo>
                  <a:pt x="18264" y="14440"/>
                  <a:pt x="18607" y="13373"/>
                  <a:pt x="18337" y="12329"/>
                </a:cubicBezTo>
                <a:cubicBezTo>
                  <a:pt x="18264" y="11844"/>
                  <a:pt x="17976" y="11480"/>
                  <a:pt x="17687" y="11285"/>
                </a:cubicBezTo>
                <a:cubicBezTo>
                  <a:pt x="17904" y="10120"/>
                  <a:pt x="17904" y="10120"/>
                  <a:pt x="17904" y="10120"/>
                </a:cubicBezTo>
                <a:cubicBezTo>
                  <a:pt x="19184" y="10606"/>
                  <a:pt x="20608" y="9174"/>
                  <a:pt x="21095" y="6771"/>
                </a:cubicBezTo>
                <a:cubicBezTo>
                  <a:pt x="21600" y="4393"/>
                  <a:pt x="20897" y="2087"/>
                  <a:pt x="19617" y="1626"/>
                </a:cubicBezTo>
                <a:close/>
                <a:moveTo>
                  <a:pt x="19671" y="6213"/>
                </a:moveTo>
                <a:cubicBezTo>
                  <a:pt x="19328" y="8033"/>
                  <a:pt x="18264" y="9174"/>
                  <a:pt x="17327" y="8786"/>
                </a:cubicBezTo>
                <a:cubicBezTo>
                  <a:pt x="16335" y="8494"/>
                  <a:pt x="15848" y="6771"/>
                  <a:pt x="16191" y="4975"/>
                </a:cubicBezTo>
                <a:cubicBezTo>
                  <a:pt x="16552" y="3155"/>
                  <a:pt x="17615" y="1893"/>
                  <a:pt x="18607" y="2281"/>
                </a:cubicBezTo>
                <a:cubicBezTo>
                  <a:pt x="19545" y="2670"/>
                  <a:pt x="20031" y="4393"/>
                  <a:pt x="19671" y="6213"/>
                </a:cubicBezTo>
                <a:close/>
                <a:moveTo>
                  <a:pt x="10025" y="0"/>
                </a:moveTo>
                <a:cubicBezTo>
                  <a:pt x="11864" y="0"/>
                  <a:pt x="13360" y="1893"/>
                  <a:pt x="13360" y="4393"/>
                </a:cubicBezTo>
                <a:cubicBezTo>
                  <a:pt x="13360" y="6771"/>
                  <a:pt x="11864" y="8786"/>
                  <a:pt x="10025" y="8786"/>
                </a:cubicBezTo>
                <a:cubicBezTo>
                  <a:pt x="8240" y="8786"/>
                  <a:pt x="6743" y="6771"/>
                  <a:pt x="6743" y="4393"/>
                </a:cubicBezTo>
                <a:cubicBezTo>
                  <a:pt x="6743" y="1893"/>
                  <a:pt x="8240" y="0"/>
                  <a:pt x="10025" y="0"/>
                </a:cubicBezTo>
                <a:close/>
                <a:moveTo>
                  <a:pt x="16912" y="6674"/>
                </a:moveTo>
                <a:cubicBezTo>
                  <a:pt x="16840" y="6674"/>
                  <a:pt x="16768" y="6577"/>
                  <a:pt x="16696" y="6407"/>
                </a:cubicBezTo>
                <a:cubicBezTo>
                  <a:pt x="16624" y="6019"/>
                  <a:pt x="16696" y="5533"/>
                  <a:pt x="16768" y="5048"/>
                </a:cubicBezTo>
                <a:cubicBezTo>
                  <a:pt x="16912" y="4393"/>
                  <a:pt x="17129" y="3907"/>
                  <a:pt x="17399" y="3519"/>
                </a:cubicBezTo>
                <a:cubicBezTo>
                  <a:pt x="17760" y="3155"/>
                  <a:pt x="18120" y="3058"/>
                  <a:pt x="18409" y="3155"/>
                </a:cubicBezTo>
                <a:cubicBezTo>
                  <a:pt x="18535" y="3155"/>
                  <a:pt x="18607" y="3349"/>
                  <a:pt x="18607" y="3422"/>
                </a:cubicBezTo>
                <a:cubicBezTo>
                  <a:pt x="18535" y="3616"/>
                  <a:pt x="18409" y="3713"/>
                  <a:pt x="18337" y="3616"/>
                </a:cubicBezTo>
                <a:cubicBezTo>
                  <a:pt x="18120" y="3616"/>
                  <a:pt x="17904" y="3713"/>
                  <a:pt x="17687" y="3907"/>
                </a:cubicBezTo>
                <a:cubicBezTo>
                  <a:pt x="17471" y="4199"/>
                  <a:pt x="17327" y="4684"/>
                  <a:pt x="17201" y="5145"/>
                </a:cubicBezTo>
                <a:cubicBezTo>
                  <a:pt x="17129" y="5533"/>
                  <a:pt x="17129" y="5922"/>
                  <a:pt x="17201" y="6310"/>
                </a:cubicBezTo>
                <a:cubicBezTo>
                  <a:pt x="17201" y="6504"/>
                  <a:pt x="17129" y="6577"/>
                  <a:pt x="16984" y="6674"/>
                </a:cubicBezTo>
                <a:cubicBezTo>
                  <a:pt x="16912" y="6674"/>
                  <a:pt x="16912" y="6674"/>
                  <a:pt x="16912" y="6674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375273" y="2821988"/>
            <a:ext cx="365760" cy="364148"/>
            <a:chOff x="5517976" y="3571563"/>
            <a:chExt cx="279157" cy="277927"/>
          </a:xfrm>
        </p:grpSpPr>
        <p:sp>
          <p:nvSpPr>
            <p:cNvPr id="47" name="Shape"/>
            <p:cNvSpPr/>
            <p:nvPr/>
          </p:nvSpPr>
          <p:spPr>
            <a:xfrm>
              <a:off x="5517976" y="3571563"/>
              <a:ext cx="279157" cy="27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78"/>
                  </a:moveTo>
                  <a:cubicBezTo>
                    <a:pt x="21600" y="16720"/>
                    <a:pt x="16778" y="21600"/>
                    <a:pt x="10789" y="21600"/>
                  </a:cubicBezTo>
                  <a:cubicBezTo>
                    <a:pt x="4886" y="21600"/>
                    <a:pt x="0" y="16786"/>
                    <a:pt x="0" y="10778"/>
                  </a:cubicBezTo>
                  <a:cubicBezTo>
                    <a:pt x="0" y="4836"/>
                    <a:pt x="4822" y="0"/>
                    <a:pt x="10789" y="0"/>
                  </a:cubicBezTo>
                  <a:cubicBezTo>
                    <a:pt x="16714" y="0"/>
                    <a:pt x="21535" y="4836"/>
                    <a:pt x="21600" y="10778"/>
                  </a:cubicBezTo>
                  <a:close/>
                  <a:moveTo>
                    <a:pt x="19459" y="10778"/>
                  </a:moveTo>
                  <a:cubicBezTo>
                    <a:pt x="19459" y="6007"/>
                    <a:pt x="15546" y="2082"/>
                    <a:pt x="10789" y="2082"/>
                  </a:cubicBezTo>
                  <a:cubicBezTo>
                    <a:pt x="6032" y="2082"/>
                    <a:pt x="2141" y="6007"/>
                    <a:pt x="2141" y="10778"/>
                  </a:cubicBezTo>
                  <a:cubicBezTo>
                    <a:pt x="2141" y="15549"/>
                    <a:pt x="6032" y="19475"/>
                    <a:pt x="10789" y="19475"/>
                  </a:cubicBezTo>
                  <a:cubicBezTo>
                    <a:pt x="15503" y="19475"/>
                    <a:pt x="19395" y="15614"/>
                    <a:pt x="19459" y="10778"/>
                  </a:cubicBez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  <p:sp>
          <p:nvSpPr>
            <p:cNvPr id="48" name="Shape"/>
            <p:cNvSpPr/>
            <p:nvPr/>
          </p:nvSpPr>
          <p:spPr>
            <a:xfrm>
              <a:off x="5641076" y="3633113"/>
              <a:ext cx="87120" cy="9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2" y="10982"/>
                  </a:moveTo>
                  <a:cubicBezTo>
                    <a:pt x="20625" y="10133"/>
                    <a:pt x="19231" y="9465"/>
                    <a:pt x="17698" y="10133"/>
                  </a:cubicBezTo>
                  <a:lnTo>
                    <a:pt x="5295" y="14926"/>
                  </a:lnTo>
                  <a:lnTo>
                    <a:pt x="5295" y="2245"/>
                  </a:lnTo>
                  <a:cubicBezTo>
                    <a:pt x="5295" y="1578"/>
                    <a:pt x="5086" y="910"/>
                    <a:pt x="4529" y="546"/>
                  </a:cubicBezTo>
                  <a:cubicBezTo>
                    <a:pt x="3902" y="182"/>
                    <a:pt x="3345" y="0"/>
                    <a:pt x="2717" y="0"/>
                  </a:cubicBezTo>
                  <a:cubicBezTo>
                    <a:pt x="1394" y="0"/>
                    <a:pt x="0" y="910"/>
                    <a:pt x="0" y="2427"/>
                  </a:cubicBezTo>
                  <a:lnTo>
                    <a:pt x="0" y="19052"/>
                  </a:lnTo>
                  <a:cubicBezTo>
                    <a:pt x="0" y="19901"/>
                    <a:pt x="557" y="20751"/>
                    <a:pt x="1533" y="21236"/>
                  </a:cubicBezTo>
                  <a:cubicBezTo>
                    <a:pt x="1951" y="21418"/>
                    <a:pt x="2578" y="21600"/>
                    <a:pt x="2926" y="21600"/>
                  </a:cubicBezTo>
                  <a:cubicBezTo>
                    <a:pt x="3345" y="21600"/>
                    <a:pt x="3902" y="21418"/>
                    <a:pt x="4320" y="21236"/>
                  </a:cubicBezTo>
                  <a:lnTo>
                    <a:pt x="20276" y="14562"/>
                  </a:lnTo>
                  <a:cubicBezTo>
                    <a:pt x="21043" y="14258"/>
                    <a:pt x="21391" y="13712"/>
                    <a:pt x="21600" y="13227"/>
                  </a:cubicBezTo>
                  <a:cubicBezTo>
                    <a:pt x="21600" y="12378"/>
                    <a:pt x="21600" y="11467"/>
                    <a:pt x="21252" y="10982"/>
                  </a:cubicBez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397423" y="2086252"/>
            <a:ext cx="365760" cy="433850"/>
            <a:chOff x="5532748" y="1624952"/>
            <a:chExt cx="233611" cy="277100"/>
          </a:xfrm>
        </p:grpSpPr>
        <p:sp>
          <p:nvSpPr>
            <p:cNvPr id="50" name="Shape"/>
            <p:cNvSpPr/>
            <p:nvPr/>
          </p:nvSpPr>
          <p:spPr>
            <a:xfrm>
              <a:off x="5532748" y="1624952"/>
              <a:ext cx="233611" cy="27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600" y="8134"/>
                  </a:moveTo>
                  <a:cubicBezTo>
                    <a:pt x="21600" y="10779"/>
                    <a:pt x="20133" y="13100"/>
                    <a:pt x="17893" y="14575"/>
                  </a:cubicBezTo>
                  <a:lnTo>
                    <a:pt x="17893" y="21536"/>
                  </a:lnTo>
                  <a:lnTo>
                    <a:pt x="7492" y="21536"/>
                  </a:lnTo>
                  <a:lnTo>
                    <a:pt x="7492" y="19042"/>
                  </a:lnTo>
                  <a:lnTo>
                    <a:pt x="5973" y="19042"/>
                  </a:lnTo>
                  <a:cubicBezTo>
                    <a:pt x="3862" y="19042"/>
                    <a:pt x="2111" y="17567"/>
                    <a:pt x="2111" y="15789"/>
                  </a:cubicBezTo>
                  <a:lnTo>
                    <a:pt x="2111" y="13534"/>
                  </a:lnTo>
                  <a:lnTo>
                    <a:pt x="798" y="13534"/>
                  </a:lnTo>
                  <a:cubicBezTo>
                    <a:pt x="386" y="13534"/>
                    <a:pt x="0" y="13230"/>
                    <a:pt x="0" y="12861"/>
                  </a:cubicBezTo>
                  <a:cubicBezTo>
                    <a:pt x="0" y="12731"/>
                    <a:pt x="0" y="12666"/>
                    <a:pt x="77" y="12601"/>
                  </a:cubicBezTo>
                  <a:lnTo>
                    <a:pt x="2111" y="8329"/>
                  </a:lnTo>
                  <a:cubicBezTo>
                    <a:pt x="2111" y="8329"/>
                    <a:pt x="2343" y="6550"/>
                    <a:pt x="2549" y="5878"/>
                  </a:cubicBezTo>
                  <a:cubicBezTo>
                    <a:pt x="3424" y="2820"/>
                    <a:pt x="7492" y="1"/>
                    <a:pt x="11920" y="1"/>
                  </a:cubicBezTo>
                  <a:cubicBezTo>
                    <a:pt x="17223" y="-64"/>
                    <a:pt x="21600" y="3601"/>
                    <a:pt x="21600" y="8134"/>
                  </a:cubicBezTo>
                  <a:close/>
                  <a:moveTo>
                    <a:pt x="5612" y="9001"/>
                  </a:moveTo>
                  <a:cubicBezTo>
                    <a:pt x="5612" y="8502"/>
                    <a:pt x="5097" y="8069"/>
                    <a:pt x="4505" y="8069"/>
                  </a:cubicBezTo>
                  <a:cubicBezTo>
                    <a:pt x="3939" y="8069"/>
                    <a:pt x="3424" y="8502"/>
                    <a:pt x="3424" y="9001"/>
                  </a:cubicBezTo>
                  <a:cubicBezTo>
                    <a:pt x="3424" y="9478"/>
                    <a:pt x="3939" y="9912"/>
                    <a:pt x="4505" y="9912"/>
                  </a:cubicBezTo>
                  <a:cubicBezTo>
                    <a:pt x="5097" y="9912"/>
                    <a:pt x="5612" y="9478"/>
                    <a:pt x="5612" y="9001"/>
                  </a:cubicBezTo>
                  <a:close/>
                  <a:moveTo>
                    <a:pt x="20364" y="8025"/>
                  </a:moveTo>
                  <a:cubicBezTo>
                    <a:pt x="20364" y="4100"/>
                    <a:pt x="16580" y="912"/>
                    <a:pt x="11920" y="912"/>
                  </a:cubicBezTo>
                  <a:cubicBezTo>
                    <a:pt x="9526" y="912"/>
                    <a:pt x="7337" y="1779"/>
                    <a:pt x="5818" y="3189"/>
                  </a:cubicBezTo>
                  <a:cubicBezTo>
                    <a:pt x="5818" y="3189"/>
                    <a:pt x="5741" y="8806"/>
                    <a:pt x="13310" y="9001"/>
                  </a:cubicBezTo>
                  <a:cubicBezTo>
                    <a:pt x="18614" y="9001"/>
                    <a:pt x="18176" y="12796"/>
                    <a:pt x="18176" y="12796"/>
                  </a:cubicBezTo>
                  <a:cubicBezTo>
                    <a:pt x="19566" y="11517"/>
                    <a:pt x="20364" y="9847"/>
                    <a:pt x="20364" y="8025"/>
                  </a:cubicBez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  <p:sp>
          <p:nvSpPr>
            <p:cNvPr id="51" name="Shape"/>
            <p:cNvSpPr/>
            <p:nvPr/>
          </p:nvSpPr>
          <p:spPr>
            <a:xfrm>
              <a:off x="5639845" y="1645053"/>
              <a:ext cx="56344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52" y="2377"/>
                  </a:moveTo>
                  <a:cubicBezTo>
                    <a:pt x="16200" y="930"/>
                    <a:pt x="13392" y="0"/>
                    <a:pt x="10368" y="0"/>
                  </a:cubicBezTo>
                  <a:cubicBezTo>
                    <a:pt x="7884" y="0"/>
                    <a:pt x="5832" y="620"/>
                    <a:pt x="4320" y="1447"/>
                  </a:cubicBezTo>
                  <a:cubicBezTo>
                    <a:pt x="1836" y="2997"/>
                    <a:pt x="324" y="5581"/>
                    <a:pt x="0" y="8785"/>
                  </a:cubicBezTo>
                  <a:cubicBezTo>
                    <a:pt x="0" y="9095"/>
                    <a:pt x="0" y="9611"/>
                    <a:pt x="0" y="9611"/>
                  </a:cubicBezTo>
                  <a:cubicBezTo>
                    <a:pt x="324" y="11162"/>
                    <a:pt x="1512" y="12299"/>
                    <a:pt x="3024" y="12299"/>
                  </a:cubicBezTo>
                  <a:cubicBezTo>
                    <a:pt x="4536" y="12299"/>
                    <a:pt x="6048" y="11162"/>
                    <a:pt x="6048" y="9611"/>
                  </a:cubicBezTo>
                  <a:lnTo>
                    <a:pt x="6048" y="9405"/>
                  </a:lnTo>
                  <a:cubicBezTo>
                    <a:pt x="6048" y="8165"/>
                    <a:pt x="6372" y="7338"/>
                    <a:pt x="7020" y="6408"/>
                  </a:cubicBezTo>
                  <a:cubicBezTo>
                    <a:pt x="7668" y="5271"/>
                    <a:pt x="8856" y="4961"/>
                    <a:pt x="10692" y="4961"/>
                  </a:cubicBezTo>
                  <a:cubicBezTo>
                    <a:pt x="12528" y="4961"/>
                    <a:pt x="13392" y="5271"/>
                    <a:pt x="14040" y="6201"/>
                  </a:cubicBezTo>
                  <a:cubicBezTo>
                    <a:pt x="14688" y="7028"/>
                    <a:pt x="14904" y="7958"/>
                    <a:pt x="14904" y="9095"/>
                  </a:cubicBezTo>
                  <a:cubicBezTo>
                    <a:pt x="14904" y="9922"/>
                    <a:pt x="14688" y="10852"/>
                    <a:pt x="14040" y="11368"/>
                  </a:cubicBezTo>
                  <a:cubicBezTo>
                    <a:pt x="13716" y="11678"/>
                    <a:pt x="13392" y="12299"/>
                    <a:pt x="12852" y="12609"/>
                  </a:cubicBezTo>
                  <a:lnTo>
                    <a:pt x="11232" y="13745"/>
                  </a:lnTo>
                  <a:cubicBezTo>
                    <a:pt x="9720" y="14882"/>
                    <a:pt x="8856" y="15812"/>
                    <a:pt x="8532" y="16949"/>
                  </a:cubicBezTo>
                  <a:cubicBezTo>
                    <a:pt x="8208" y="17776"/>
                    <a:pt x="7884" y="19326"/>
                    <a:pt x="7884" y="21600"/>
                  </a:cubicBezTo>
                  <a:lnTo>
                    <a:pt x="13716" y="21600"/>
                  </a:lnTo>
                  <a:cubicBezTo>
                    <a:pt x="13716" y="20463"/>
                    <a:pt x="13716" y="19533"/>
                    <a:pt x="14040" y="19326"/>
                  </a:cubicBezTo>
                  <a:cubicBezTo>
                    <a:pt x="14364" y="18396"/>
                    <a:pt x="14904" y="17776"/>
                    <a:pt x="15552" y="17259"/>
                  </a:cubicBezTo>
                  <a:lnTo>
                    <a:pt x="17064" y="16122"/>
                  </a:lnTo>
                  <a:cubicBezTo>
                    <a:pt x="18576" y="14882"/>
                    <a:pt x="19548" y="14056"/>
                    <a:pt x="20088" y="13125"/>
                  </a:cubicBezTo>
                  <a:cubicBezTo>
                    <a:pt x="21060" y="11989"/>
                    <a:pt x="21600" y="10542"/>
                    <a:pt x="21600" y="8785"/>
                  </a:cubicBezTo>
                  <a:cubicBezTo>
                    <a:pt x="21600" y="5891"/>
                    <a:pt x="20412" y="3824"/>
                    <a:pt x="18252" y="2377"/>
                  </a:cubicBez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  <p:sp>
          <p:nvSpPr>
            <p:cNvPr id="52" name="Shape"/>
            <p:cNvSpPr/>
            <p:nvPr/>
          </p:nvSpPr>
          <p:spPr>
            <a:xfrm>
              <a:off x="5658309" y="1710295"/>
              <a:ext cx="20648" cy="2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1131" y="956243"/>
            <a:ext cx="3794475" cy="3390602"/>
            <a:chOff x="256841" y="988334"/>
            <a:chExt cx="4369434" cy="366375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734414" y="1512302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59467" y="2102364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46541" y="2678274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3406" y="3260251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8459" y="3850314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TextBox 4"/>
            <p:cNvSpPr txBox="1"/>
            <p:nvPr/>
          </p:nvSpPr>
          <p:spPr>
            <a:xfrm>
              <a:off x="4228601" y="4349900"/>
              <a:ext cx="104478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95952" y="3788130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10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2018" y="3194034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20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7980" y="2632266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30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10105" y="2013920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40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06067" y="1452152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50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5073" y="4366065"/>
              <a:ext cx="104478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2424" y="3804295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10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8491" y="3210199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20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4453" y="2648431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30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6577" y="2030085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40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2539" y="1445602"/>
              <a:ext cx="161702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50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33055" y="4491350"/>
              <a:ext cx="346290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Year 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25854" y="4484280"/>
              <a:ext cx="403514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Year 10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33120" y="4484277"/>
              <a:ext cx="403514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Year 20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04040" y="4484277"/>
              <a:ext cx="403514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Year 30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60815" y="4484279"/>
              <a:ext cx="403514" cy="1607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Year 40</a:t>
              </a:r>
              <a:endParaRPr kumimoji="0" lang="en-US" sz="7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80946" y="1537563"/>
              <a:ext cx="2977590" cy="2829063"/>
            </a:xfrm>
            <a:custGeom>
              <a:avLst/>
              <a:gdLst>
                <a:gd name="connsiteX0" fmla="*/ 0 w 2005013"/>
                <a:gd name="connsiteY0" fmla="*/ 1905000 h 1905000"/>
                <a:gd name="connsiteX1" fmla="*/ 304800 w 2005013"/>
                <a:gd name="connsiteY1" fmla="*/ 1881187 h 1905000"/>
                <a:gd name="connsiteX2" fmla="*/ 476250 w 2005013"/>
                <a:gd name="connsiteY2" fmla="*/ 1876425 h 1905000"/>
                <a:gd name="connsiteX3" fmla="*/ 676275 w 2005013"/>
                <a:gd name="connsiteY3" fmla="*/ 1804987 h 1905000"/>
                <a:gd name="connsiteX4" fmla="*/ 919163 w 2005013"/>
                <a:gd name="connsiteY4" fmla="*/ 1652587 h 1905000"/>
                <a:gd name="connsiteX5" fmla="*/ 1081088 w 2005013"/>
                <a:gd name="connsiteY5" fmla="*/ 1538287 h 1905000"/>
                <a:gd name="connsiteX6" fmla="*/ 1266825 w 2005013"/>
                <a:gd name="connsiteY6" fmla="*/ 1352550 h 1905000"/>
                <a:gd name="connsiteX7" fmla="*/ 1423988 w 2005013"/>
                <a:gd name="connsiteY7" fmla="*/ 1057275 h 1905000"/>
                <a:gd name="connsiteX8" fmla="*/ 1557338 w 2005013"/>
                <a:gd name="connsiteY8" fmla="*/ 871537 h 1905000"/>
                <a:gd name="connsiteX9" fmla="*/ 1724025 w 2005013"/>
                <a:gd name="connsiteY9" fmla="*/ 766762 h 1905000"/>
                <a:gd name="connsiteX10" fmla="*/ 2005013 w 200501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5013" h="1905000">
                  <a:moveTo>
                    <a:pt x="0" y="1905000"/>
                  </a:moveTo>
                  <a:lnTo>
                    <a:pt x="304800" y="1881187"/>
                  </a:lnTo>
                  <a:cubicBezTo>
                    <a:pt x="384175" y="1876425"/>
                    <a:pt x="414338" y="1889125"/>
                    <a:pt x="476250" y="1876425"/>
                  </a:cubicBezTo>
                  <a:cubicBezTo>
                    <a:pt x="538163" y="1863725"/>
                    <a:pt x="602456" y="1842293"/>
                    <a:pt x="676275" y="1804987"/>
                  </a:cubicBezTo>
                  <a:cubicBezTo>
                    <a:pt x="750094" y="1767681"/>
                    <a:pt x="851694" y="1697037"/>
                    <a:pt x="919163" y="1652587"/>
                  </a:cubicBezTo>
                  <a:cubicBezTo>
                    <a:pt x="986632" y="1608137"/>
                    <a:pt x="1023144" y="1588293"/>
                    <a:pt x="1081088" y="1538287"/>
                  </a:cubicBezTo>
                  <a:cubicBezTo>
                    <a:pt x="1139032" y="1488281"/>
                    <a:pt x="1209675" y="1432719"/>
                    <a:pt x="1266825" y="1352550"/>
                  </a:cubicBezTo>
                  <a:cubicBezTo>
                    <a:pt x="1323975" y="1272381"/>
                    <a:pt x="1375569" y="1137444"/>
                    <a:pt x="1423988" y="1057275"/>
                  </a:cubicBezTo>
                  <a:cubicBezTo>
                    <a:pt x="1472407" y="977106"/>
                    <a:pt x="1507332" y="919956"/>
                    <a:pt x="1557338" y="871537"/>
                  </a:cubicBezTo>
                  <a:cubicBezTo>
                    <a:pt x="1607344" y="823118"/>
                    <a:pt x="1649413" y="912018"/>
                    <a:pt x="1724025" y="766762"/>
                  </a:cubicBezTo>
                  <a:cubicBezTo>
                    <a:pt x="1798638" y="621506"/>
                    <a:pt x="2005013" y="0"/>
                    <a:pt x="2005013" y="0"/>
                  </a:cubicBezTo>
                </a:path>
              </a:pathLst>
            </a:custGeom>
            <a:noFill/>
            <a:ln w="28575" cap="flat">
              <a:solidFill>
                <a:schemeClr val="accent1">
                  <a:lumMod val="60000"/>
                  <a:lumOff val="40000"/>
                </a:schemeClr>
              </a:solidFill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88020" y="2763287"/>
              <a:ext cx="2963443" cy="791376"/>
            </a:xfrm>
            <a:custGeom>
              <a:avLst/>
              <a:gdLst>
                <a:gd name="connsiteX0" fmla="*/ 0 w 1995487"/>
                <a:gd name="connsiteY0" fmla="*/ 417649 h 532887"/>
                <a:gd name="connsiteX1" fmla="*/ 247650 w 1995487"/>
                <a:gd name="connsiteY1" fmla="*/ 189049 h 532887"/>
                <a:gd name="connsiteX2" fmla="*/ 500062 w 1995487"/>
                <a:gd name="connsiteY2" fmla="*/ 531949 h 532887"/>
                <a:gd name="connsiteX3" fmla="*/ 752475 w 1995487"/>
                <a:gd name="connsiteY3" fmla="*/ 289062 h 532887"/>
                <a:gd name="connsiteX4" fmla="*/ 976312 w 1995487"/>
                <a:gd name="connsiteY4" fmla="*/ 236674 h 532887"/>
                <a:gd name="connsiteX5" fmla="*/ 1214437 w 1995487"/>
                <a:gd name="connsiteY5" fmla="*/ 12837 h 532887"/>
                <a:gd name="connsiteX6" fmla="*/ 1485900 w 1995487"/>
                <a:gd name="connsiteY6" fmla="*/ 65224 h 532887"/>
                <a:gd name="connsiteX7" fmla="*/ 1743075 w 1995487"/>
                <a:gd name="connsiteY7" fmla="*/ 379549 h 532887"/>
                <a:gd name="connsiteX8" fmla="*/ 1995487 w 1995487"/>
                <a:gd name="connsiteY8" fmla="*/ 303349 h 53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5487" h="532887">
                  <a:moveTo>
                    <a:pt x="0" y="417649"/>
                  </a:moveTo>
                  <a:cubicBezTo>
                    <a:pt x="82153" y="293824"/>
                    <a:pt x="164306" y="169999"/>
                    <a:pt x="247650" y="189049"/>
                  </a:cubicBezTo>
                  <a:cubicBezTo>
                    <a:pt x="330994" y="208099"/>
                    <a:pt x="415925" y="515280"/>
                    <a:pt x="500062" y="531949"/>
                  </a:cubicBezTo>
                  <a:cubicBezTo>
                    <a:pt x="584200" y="548618"/>
                    <a:pt x="673100" y="338274"/>
                    <a:pt x="752475" y="289062"/>
                  </a:cubicBezTo>
                  <a:cubicBezTo>
                    <a:pt x="831850" y="239850"/>
                    <a:pt x="899318" y="282711"/>
                    <a:pt x="976312" y="236674"/>
                  </a:cubicBezTo>
                  <a:cubicBezTo>
                    <a:pt x="1053306" y="190637"/>
                    <a:pt x="1129506" y="41412"/>
                    <a:pt x="1214437" y="12837"/>
                  </a:cubicBezTo>
                  <a:cubicBezTo>
                    <a:pt x="1299368" y="-15738"/>
                    <a:pt x="1397794" y="4105"/>
                    <a:pt x="1485900" y="65224"/>
                  </a:cubicBezTo>
                  <a:cubicBezTo>
                    <a:pt x="1574006" y="126343"/>
                    <a:pt x="1658144" y="339861"/>
                    <a:pt x="1743075" y="379549"/>
                  </a:cubicBezTo>
                  <a:cubicBezTo>
                    <a:pt x="1828006" y="419237"/>
                    <a:pt x="1995487" y="303349"/>
                    <a:pt x="1995487" y="303349"/>
                  </a:cubicBezTo>
                </a:path>
              </a:pathLst>
            </a:custGeom>
            <a:noFill/>
            <a:ln w="28575" cap="flat">
              <a:solidFill>
                <a:schemeClr val="accent5">
                  <a:lumMod val="60000"/>
                  <a:lumOff val="40000"/>
                </a:schemeClr>
              </a:solidFill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22293" y="4440376"/>
              <a:ext cx="3429438" cy="5575"/>
            </a:xfrm>
            <a:prstGeom prst="lin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5" name="TextBox 54"/>
            <p:cNvSpPr txBox="1"/>
            <p:nvPr/>
          </p:nvSpPr>
          <p:spPr>
            <a:xfrm>
              <a:off x="993710" y="988334"/>
              <a:ext cx="2816103" cy="3104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95A2B7"/>
                  </a:solidFill>
                  <a:latin typeface="+mn-lt"/>
                  <a:ea typeface="+mn-ea"/>
                  <a:cs typeface="+mn-cs"/>
                  <a:sym typeface="Helvetica"/>
                </a:rPr>
                <a:t>R&amp;D Spend vs. Innovation</a:t>
              </a:r>
              <a:endParaRPr lang="en-US" sz="1600" dirty="0">
                <a:solidFill>
                  <a:srgbClr val="95A2B7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-212678" y="2939994"/>
              <a:ext cx="1087798" cy="1487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smtClean="0">
                  <a:ln>
                    <a:solidFill>
                      <a:srgbClr val="F06B4B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Light"/>
                  <a:ea typeface="Helvetica Light"/>
                  <a:cs typeface="Helvetica Light"/>
                  <a:sym typeface="Helvetica Light"/>
                </a:rPr>
                <a:t>New products introduced </a:t>
              </a:r>
              <a:endParaRPr kumimoji="0" lang="en-US" sz="700" b="0" i="0" u="none" strike="noStrike" cap="none" spc="0" normalizeH="0" baseline="0" dirty="0">
                <a:ln>
                  <a:solidFill>
                    <a:srgbClr val="F06B4B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4227453" y="2895358"/>
              <a:ext cx="626344" cy="1713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dirty="0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US</a:t>
              </a:r>
              <a:r>
                <a:rPr lang="en-US" sz="700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$ </a:t>
              </a:r>
              <a:r>
                <a:rPr lang="en-US" sz="700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Invested</a:t>
              </a:r>
              <a:endParaRPr kumimoji="0" lang="en-US" sz="700" b="0" i="0" u="none" strike="noStrike" cap="none" spc="0" normalizeH="0" baseline="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5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HE PROC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Understand </a:t>
            </a:r>
            <a:r>
              <a:rPr lang="en-US" smtClean="0"/>
              <a:t>the Competition</a:t>
            </a:r>
            <a:endParaRPr dirty="0"/>
          </a:p>
        </p:txBody>
      </p:sp>
      <p:sp>
        <p:nvSpPr>
          <p:cNvPr id="26" name="Option 3"/>
          <p:cNvSpPr txBox="1"/>
          <p:nvPr/>
        </p:nvSpPr>
        <p:spPr>
          <a:xfrm>
            <a:off x="3298714" y="4198551"/>
            <a:ext cx="2546572" cy="2226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600" smtClean="0">
                <a:solidFill>
                  <a:srgbClr val="95A2B7"/>
                </a:solidFill>
              </a:rPr>
              <a:t>Vendor Differentiation</a:t>
            </a:r>
            <a:endParaRPr sz="1600" dirty="0">
              <a:solidFill>
                <a:srgbClr val="95A2B7"/>
              </a:solidFill>
            </a:endParaRPr>
          </a:p>
        </p:txBody>
      </p:sp>
      <p:sp>
        <p:nvSpPr>
          <p:cNvPr id="27" name="Shape"/>
          <p:cNvSpPr/>
          <p:nvPr/>
        </p:nvSpPr>
        <p:spPr>
          <a:xfrm>
            <a:off x="2402375" y="1599406"/>
            <a:ext cx="896339" cy="2286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600" extrusionOk="0">
                <a:moveTo>
                  <a:pt x="21111" y="12060"/>
                </a:moveTo>
                <a:cubicBezTo>
                  <a:pt x="20686" y="12082"/>
                  <a:pt x="20328" y="11427"/>
                  <a:pt x="20141" y="11427"/>
                </a:cubicBezTo>
                <a:cubicBezTo>
                  <a:pt x="19997" y="11427"/>
                  <a:pt x="20903" y="12157"/>
                  <a:pt x="20452" y="12216"/>
                </a:cubicBezTo>
                <a:cubicBezTo>
                  <a:pt x="19991" y="12276"/>
                  <a:pt x="19659" y="11453"/>
                  <a:pt x="19556" y="11464"/>
                </a:cubicBezTo>
                <a:cubicBezTo>
                  <a:pt x="19442" y="11476"/>
                  <a:pt x="20074" y="12142"/>
                  <a:pt x="19726" y="12191"/>
                </a:cubicBezTo>
                <a:cubicBezTo>
                  <a:pt x="19255" y="12258"/>
                  <a:pt x="19255" y="11442"/>
                  <a:pt x="18971" y="11456"/>
                </a:cubicBezTo>
                <a:cubicBezTo>
                  <a:pt x="18914" y="11460"/>
                  <a:pt x="19352" y="12019"/>
                  <a:pt x="19037" y="12019"/>
                </a:cubicBezTo>
                <a:cubicBezTo>
                  <a:pt x="18726" y="12019"/>
                  <a:pt x="18716" y="11647"/>
                  <a:pt x="18422" y="11460"/>
                </a:cubicBezTo>
                <a:cubicBezTo>
                  <a:pt x="18148" y="11285"/>
                  <a:pt x="17780" y="10782"/>
                  <a:pt x="17971" y="10530"/>
                </a:cubicBezTo>
                <a:cubicBezTo>
                  <a:pt x="17449" y="9836"/>
                  <a:pt x="16138" y="8448"/>
                  <a:pt x="15827" y="7840"/>
                </a:cubicBezTo>
                <a:cubicBezTo>
                  <a:pt x="15479" y="7160"/>
                  <a:pt x="14894" y="5830"/>
                  <a:pt x="14894" y="5830"/>
                </a:cubicBezTo>
                <a:cubicBezTo>
                  <a:pt x="14346" y="6264"/>
                  <a:pt x="13958" y="8231"/>
                  <a:pt x="14429" y="8755"/>
                </a:cubicBezTo>
                <a:cubicBezTo>
                  <a:pt x="14904" y="9283"/>
                  <a:pt x="16071" y="10549"/>
                  <a:pt x="15600" y="11723"/>
                </a:cubicBezTo>
                <a:cubicBezTo>
                  <a:pt x="15128" y="12898"/>
                  <a:pt x="14733" y="14489"/>
                  <a:pt x="14894" y="15872"/>
                </a:cubicBezTo>
                <a:cubicBezTo>
                  <a:pt x="15055" y="17249"/>
                  <a:pt x="14469" y="18751"/>
                  <a:pt x="13998" y="19789"/>
                </a:cubicBezTo>
                <a:cubicBezTo>
                  <a:pt x="13533" y="20825"/>
                  <a:pt x="14081" y="21088"/>
                  <a:pt x="14429" y="21275"/>
                </a:cubicBezTo>
                <a:cubicBezTo>
                  <a:pt x="14790" y="21462"/>
                  <a:pt x="14081" y="21600"/>
                  <a:pt x="14081" y="21600"/>
                </a:cubicBezTo>
                <a:cubicBezTo>
                  <a:pt x="14081" y="21600"/>
                  <a:pt x="12948" y="21600"/>
                  <a:pt x="12289" y="21600"/>
                </a:cubicBezTo>
                <a:cubicBezTo>
                  <a:pt x="11617" y="21600"/>
                  <a:pt x="11817" y="21413"/>
                  <a:pt x="12051" y="20870"/>
                </a:cubicBezTo>
                <a:cubicBezTo>
                  <a:pt x="12289" y="20328"/>
                  <a:pt x="12523" y="19896"/>
                  <a:pt x="12249" y="19185"/>
                </a:cubicBezTo>
                <a:cubicBezTo>
                  <a:pt x="11978" y="18474"/>
                  <a:pt x="11740" y="17561"/>
                  <a:pt x="11901" y="16478"/>
                </a:cubicBezTo>
                <a:cubicBezTo>
                  <a:pt x="12062" y="15397"/>
                  <a:pt x="12025" y="15179"/>
                  <a:pt x="11513" y="14374"/>
                </a:cubicBezTo>
                <a:cubicBezTo>
                  <a:pt x="11072" y="13659"/>
                  <a:pt x="10710" y="11729"/>
                  <a:pt x="10637" y="11314"/>
                </a:cubicBezTo>
                <a:cubicBezTo>
                  <a:pt x="10570" y="11729"/>
                  <a:pt x="10202" y="13655"/>
                  <a:pt x="9757" y="14374"/>
                </a:cubicBezTo>
                <a:cubicBezTo>
                  <a:pt x="9259" y="15179"/>
                  <a:pt x="9212" y="15392"/>
                  <a:pt x="9373" y="16478"/>
                </a:cubicBezTo>
                <a:cubicBezTo>
                  <a:pt x="9533" y="17560"/>
                  <a:pt x="9296" y="18478"/>
                  <a:pt x="9022" y="19185"/>
                </a:cubicBezTo>
                <a:cubicBezTo>
                  <a:pt x="8747" y="19894"/>
                  <a:pt x="8988" y="20328"/>
                  <a:pt x="9222" y="20870"/>
                </a:cubicBezTo>
                <a:cubicBezTo>
                  <a:pt x="9460" y="21413"/>
                  <a:pt x="9647" y="21600"/>
                  <a:pt x="8985" y="21600"/>
                </a:cubicBezTo>
                <a:cubicBezTo>
                  <a:pt x="8326" y="21600"/>
                  <a:pt x="7196" y="21600"/>
                  <a:pt x="7196" y="21600"/>
                </a:cubicBezTo>
                <a:cubicBezTo>
                  <a:pt x="7196" y="21600"/>
                  <a:pt x="6497" y="21462"/>
                  <a:pt x="6845" y="21275"/>
                </a:cubicBezTo>
                <a:cubicBezTo>
                  <a:pt x="7206" y="21088"/>
                  <a:pt x="7751" y="20821"/>
                  <a:pt x="7279" y="19789"/>
                </a:cubicBezTo>
                <a:cubicBezTo>
                  <a:pt x="6818" y="18751"/>
                  <a:pt x="6223" y="17249"/>
                  <a:pt x="6383" y="15872"/>
                </a:cubicBezTo>
                <a:cubicBezTo>
                  <a:pt x="6534" y="14493"/>
                  <a:pt x="6149" y="12902"/>
                  <a:pt x="5674" y="11723"/>
                </a:cubicBezTo>
                <a:cubicBezTo>
                  <a:pt x="5203" y="10549"/>
                  <a:pt x="6373" y="9279"/>
                  <a:pt x="6845" y="8755"/>
                </a:cubicBezTo>
                <a:cubicBezTo>
                  <a:pt x="7316" y="8227"/>
                  <a:pt x="6932" y="6260"/>
                  <a:pt x="6383" y="5830"/>
                </a:cubicBezTo>
                <a:cubicBezTo>
                  <a:pt x="6383" y="5830"/>
                  <a:pt x="5798" y="7160"/>
                  <a:pt x="5450" y="7840"/>
                </a:cubicBezTo>
                <a:cubicBezTo>
                  <a:pt x="5139" y="8448"/>
                  <a:pt x="3845" y="9840"/>
                  <a:pt x="3306" y="10530"/>
                </a:cubicBezTo>
                <a:cubicBezTo>
                  <a:pt x="3497" y="10782"/>
                  <a:pt x="3136" y="11288"/>
                  <a:pt x="2855" y="11460"/>
                </a:cubicBezTo>
                <a:cubicBezTo>
                  <a:pt x="2561" y="11647"/>
                  <a:pt x="2551" y="12019"/>
                  <a:pt x="2240" y="12019"/>
                </a:cubicBezTo>
                <a:cubicBezTo>
                  <a:pt x="1929" y="12019"/>
                  <a:pt x="2373" y="11460"/>
                  <a:pt x="2307" y="11456"/>
                </a:cubicBezTo>
                <a:cubicBezTo>
                  <a:pt x="2012" y="11442"/>
                  <a:pt x="2012" y="12258"/>
                  <a:pt x="1551" y="12191"/>
                </a:cubicBezTo>
                <a:cubicBezTo>
                  <a:pt x="1183" y="12138"/>
                  <a:pt x="1835" y="11479"/>
                  <a:pt x="1721" y="11464"/>
                </a:cubicBezTo>
                <a:cubicBezTo>
                  <a:pt x="1628" y="11453"/>
                  <a:pt x="1297" y="12276"/>
                  <a:pt x="825" y="12216"/>
                </a:cubicBezTo>
                <a:cubicBezTo>
                  <a:pt x="370" y="12161"/>
                  <a:pt x="1277" y="11427"/>
                  <a:pt x="1136" y="11427"/>
                </a:cubicBezTo>
                <a:cubicBezTo>
                  <a:pt x="956" y="11427"/>
                  <a:pt x="588" y="12082"/>
                  <a:pt x="163" y="12060"/>
                </a:cubicBezTo>
                <a:cubicBezTo>
                  <a:pt x="-128" y="12045"/>
                  <a:pt x="59" y="11914"/>
                  <a:pt x="59" y="11914"/>
                </a:cubicBezTo>
                <a:lnTo>
                  <a:pt x="1002" y="11022"/>
                </a:lnTo>
                <a:cubicBezTo>
                  <a:pt x="484" y="11374"/>
                  <a:pt x="22" y="11183"/>
                  <a:pt x="230" y="11101"/>
                </a:cubicBezTo>
                <a:cubicBezTo>
                  <a:pt x="437" y="11018"/>
                  <a:pt x="524" y="10858"/>
                  <a:pt x="815" y="10693"/>
                </a:cubicBezTo>
                <a:cubicBezTo>
                  <a:pt x="1307" y="10413"/>
                  <a:pt x="1741" y="10354"/>
                  <a:pt x="1939" y="10342"/>
                </a:cubicBezTo>
                <a:cubicBezTo>
                  <a:pt x="1996" y="10154"/>
                  <a:pt x="2223" y="9560"/>
                  <a:pt x="2694" y="8732"/>
                </a:cubicBezTo>
                <a:cubicBezTo>
                  <a:pt x="3286" y="7729"/>
                  <a:pt x="3949" y="6998"/>
                  <a:pt x="3949" y="6194"/>
                </a:cubicBezTo>
                <a:cubicBezTo>
                  <a:pt x="3949" y="5388"/>
                  <a:pt x="3561" y="4414"/>
                  <a:pt x="5005" y="4073"/>
                </a:cubicBezTo>
                <a:cubicBezTo>
                  <a:pt x="6450" y="3730"/>
                  <a:pt x="9410" y="3763"/>
                  <a:pt x="9172" y="2682"/>
                </a:cubicBezTo>
                <a:cubicBezTo>
                  <a:pt x="9172" y="2682"/>
                  <a:pt x="8590" y="2291"/>
                  <a:pt x="8460" y="2045"/>
                </a:cubicBezTo>
                <a:cubicBezTo>
                  <a:pt x="8460" y="2045"/>
                  <a:pt x="8206" y="2037"/>
                  <a:pt x="8166" y="1872"/>
                </a:cubicBezTo>
                <a:cubicBezTo>
                  <a:pt x="8129" y="1712"/>
                  <a:pt x="7724" y="1400"/>
                  <a:pt x="8242" y="1292"/>
                </a:cubicBezTo>
                <a:cubicBezTo>
                  <a:pt x="8242" y="1292"/>
                  <a:pt x="7584" y="11"/>
                  <a:pt x="10664" y="0"/>
                </a:cubicBezTo>
                <a:cubicBezTo>
                  <a:pt x="10674" y="0"/>
                  <a:pt x="10674" y="0"/>
                  <a:pt x="10684" y="0"/>
                </a:cubicBezTo>
                <a:cubicBezTo>
                  <a:pt x="10694" y="0"/>
                  <a:pt x="10694" y="0"/>
                  <a:pt x="10704" y="0"/>
                </a:cubicBezTo>
                <a:cubicBezTo>
                  <a:pt x="13787" y="8"/>
                  <a:pt x="13128" y="1292"/>
                  <a:pt x="13128" y="1292"/>
                </a:cubicBezTo>
                <a:cubicBezTo>
                  <a:pt x="13647" y="1400"/>
                  <a:pt x="13242" y="1712"/>
                  <a:pt x="13205" y="1872"/>
                </a:cubicBezTo>
                <a:cubicBezTo>
                  <a:pt x="13155" y="2033"/>
                  <a:pt x="12911" y="2045"/>
                  <a:pt x="12911" y="2045"/>
                </a:cubicBezTo>
                <a:cubicBezTo>
                  <a:pt x="12780" y="2291"/>
                  <a:pt x="12195" y="2682"/>
                  <a:pt x="12195" y="2682"/>
                </a:cubicBezTo>
                <a:cubicBezTo>
                  <a:pt x="11958" y="3763"/>
                  <a:pt x="14921" y="3732"/>
                  <a:pt x="16365" y="4073"/>
                </a:cubicBezTo>
                <a:cubicBezTo>
                  <a:pt x="17810" y="4413"/>
                  <a:pt x="17422" y="5388"/>
                  <a:pt x="17422" y="6194"/>
                </a:cubicBezTo>
                <a:cubicBezTo>
                  <a:pt x="17422" y="6998"/>
                  <a:pt x="18084" y="7725"/>
                  <a:pt x="18670" y="8732"/>
                </a:cubicBezTo>
                <a:cubicBezTo>
                  <a:pt x="19148" y="9560"/>
                  <a:pt x="19365" y="10154"/>
                  <a:pt x="19422" y="10342"/>
                </a:cubicBezTo>
                <a:cubicBezTo>
                  <a:pt x="19623" y="10354"/>
                  <a:pt x="20064" y="10413"/>
                  <a:pt x="20546" y="10693"/>
                </a:cubicBezTo>
                <a:cubicBezTo>
                  <a:pt x="20840" y="10854"/>
                  <a:pt x="20924" y="11018"/>
                  <a:pt x="21131" y="11101"/>
                </a:cubicBezTo>
                <a:cubicBezTo>
                  <a:pt x="21338" y="11183"/>
                  <a:pt x="20887" y="11374"/>
                  <a:pt x="20358" y="11022"/>
                </a:cubicBezTo>
                <a:lnTo>
                  <a:pt x="21311" y="11914"/>
                </a:lnTo>
                <a:cubicBezTo>
                  <a:pt x="21291" y="11918"/>
                  <a:pt x="21472" y="12045"/>
                  <a:pt x="21111" y="12060"/>
                </a:cubicBezTo>
              </a:path>
            </a:pathLst>
          </a:custGeom>
          <a:solidFill>
            <a:srgbClr val="CFD7E2"/>
          </a:solidFill>
          <a:ln w="3175" cap="flat">
            <a:noFill/>
            <a:miter lim="400000"/>
          </a:ln>
          <a:effectLst/>
        </p:spPr>
        <p:txBody>
          <a:bodyPr wrap="square" lIns="23340" tIns="23340" rIns="23340" bIns="23340" numCol="1" anchor="ctr">
            <a:noAutofit/>
          </a:bodyPr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28" name="Shape"/>
          <p:cNvSpPr/>
          <p:nvPr/>
        </p:nvSpPr>
        <p:spPr>
          <a:xfrm>
            <a:off x="4123830" y="1599406"/>
            <a:ext cx="896339" cy="2286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600" extrusionOk="0">
                <a:moveTo>
                  <a:pt x="21111" y="12060"/>
                </a:moveTo>
                <a:cubicBezTo>
                  <a:pt x="20686" y="12082"/>
                  <a:pt x="20328" y="11427"/>
                  <a:pt x="20141" y="11427"/>
                </a:cubicBezTo>
                <a:cubicBezTo>
                  <a:pt x="19997" y="11427"/>
                  <a:pt x="20903" y="12157"/>
                  <a:pt x="20452" y="12216"/>
                </a:cubicBezTo>
                <a:cubicBezTo>
                  <a:pt x="19991" y="12276"/>
                  <a:pt x="19659" y="11453"/>
                  <a:pt x="19556" y="11464"/>
                </a:cubicBezTo>
                <a:cubicBezTo>
                  <a:pt x="19442" y="11476"/>
                  <a:pt x="20074" y="12142"/>
                  <a:pt x="19726" y="12191"/>
                </a:cubicBezTo>
                <a:cubicBezTo>
                  <a:pt x="19255" y="12258"/>
                  <a:pt x="19255" y="11442"/>
                  <a:pt x="18971" y="11456"/>
                </a:cubicBezTo>
                <a:cubicBezTo>
                  <a:pt x="18914" y="11460"/>
                  <a:pt x="19352" y="12019"/>
                  <a:pt x="19037" y="12019"/>
                </a:cubicBezTo>
                <a:cubicBezTo>
                  <a:pt x="18726" y="12019"/>
                  <a:pt x="18716" y="11647"/>
                  <a:pt x="18422" y="11460"/>
                </a:cubicBezTo>
                <a:cubicBezTo>
                  <a:pt x="18148" y="11285"/>
                  <a:pt x="17780" y="10782"/>
                  <a:pt x="17971" y="10530"/>
                </a:cubicBezTo>
                <a:cubicBezTo>
                  <a:pt x="17449" y="9836"/>
                  <a:pt x="16138" y="8448"/>
                  <a:pt x="15827" y="7840"/>
                </a:cubicBezTo>
                <a:cubicBezTo>
                  <a:pt x="15479" y="7160"/>
                  <a:pt x="14894" y="5830"/>
                  <a:pt x="14894" y="5830"/>
                </a:cubicBezTo>
                <a:cubicBezTo>
                  <a:pt x="14346" y="6264"/>
                  <a:pt x="13958" y="8231"/>
                  <a:pt x="14429" y="8755"/>
                </a:cubicBezTo>
                <a:cubicBezTo>
                  <a:pt x="14904" y="9283"/>
                  <a:pt x="16071" y="10549"/>
                  <a:pt x="15600" y="11723"/>
                </a:cubicBezTo>
                <a:cubicBezTo>
                  <a:pt x="15128" y="12898"/>
                  <a:pt x="14733" y="14489"/>
                  <a:pt x="14894" y="15872"/>
                </a:cubicBezTo>
                <a:cubicBezTo>
                  <a:pt x="15055" y="17249"/>
                  <a:pt x="14469" y="18751"/>
                  <a:pt x="13998" y="19789"/>
                </a:cubicBezTo>
                <a:cubicBezTo>
                  <a:pt x="13533" y="20825"/>
                  <a:pt x="14081" y="21088"/>
                  <a:pt x="14429" y="21275"/>
                </a:cubicBezTo>
                <a:cubicBezTo>
                  <a:pt x="14790" y="21462"/>
                  <a:pt x="14081" y="21600"/>
                  <a:pt x="14081" y="21600"/>
                </a:cubicBezTo>
                <a:cubicBezTo>
                  <a:pt x="14081" y="21600"/>
                  <a:pt x="12948" y="21600"/>
                  <a:pt x="12289" y="21600"/>
                </a:cubicBezTo>
                <a:cubicBezTo>
                  <a:pt x="11617" y="21600"/>
                  <a:pt x="11817" y="21413"/>
                  <a:pt x="12051" y="20870"/>
                </a:cubicBezTo>
                <a:cubicBezTo>
                  <a:pt x="12289" y="20328"/>
                  <a:pt x="12523" y="19896"/>
                  <a:pt x="12249" y="19185"/>
                </a:cubicBezTo>
                <a:cubicBezTo>
                  <a:pt x="11978" y="18474"/>
                  <a:pt x="11740" y="17561"/>
                  <a:pt x="11901" y="16478"/>
                </a:cubicBezTo>
                <a:cubicBezTo>
                  <a:pt x="12062" y="15397"/>
                  <a:pt x="12025" y="15179"/>
                  <a:pt x="11513" y="14374"/>
                </a:cubicBezTo>
                <a:cubicBezTo>
                  <a:pt x="11072" y="13659"/>
                  <a:pt x="10710" y="11729"/>
                  <a:pt x="10637" y="11314"/>
                </a:cubicBezTo>
                <a:cubicBezTo>
                  <a:pt x="10570" y="11729"/>
                  <a:pt x="10202" y="13655"/>
                  <a:pt x="9757" y="14374"/>
                </a:cubicBezTo>
                <a:cubicBezTo>
                  <a:pt x="9259" y="15179"/>
                  <a:pt x="9212" y="15392"/>
                  <a:pt x="9373" y="16478"/>
                </a:cubicBezTo>
                <a:cubicBezTo>
                  <a:pt x="9533" y="17560"/>
                  <a:pt x="9296" y="18478"/>
                  <a:pt x="9022" y="19185"/>
                </a:cubicBezTo>
                <a:cubicBezTo>
                  <a:pt x="8747" y="19894"/>
                  <a:pt x="8988" y="20328"/>
                  <a:pt x="9222" y="20870"/>
                </a:cubicBezTo>
                <a:cubicBezTo>
                  <a:pt x="9460" y="21413"/>
                  <a:pt x="9647" y="21600"/>
                  <a:pt x="8985" y="21600"/>
                </a:cubicBezTo>
                <a:cubicBezTo>
                  <a:pt x="8326" y="21600"/>
                  <a:pt x="7196" y="21600"/>
                  <a:pt x="7196" y="21600"/>
                </a:cubicBezTo>
                <a:cubicBezTo>
                  <a:pt x="7196" y="21600"/>
                  <a:pt x="6497" y="21462"/>
                  <a:pt x="6845" y="21275"/>
                </a:cubicBezTo>
                <a:cubicBezTo>
                  <a:pt x="7206" y="21088"/>
                  <a:pt x="7751" y="20821"/>
                  <a:pt x="7279" y="19789"/>
                </a:cubicBezTo>
                <a:cubicBezTo>
                  <a:pt x="6818" y="18751"/>
                  <a:pt x="6223" y="17249"/>
                  <a:pt x="6383" y="15872"/>
                </a:cubicBezTo>
                <a:cubicBezTo>
                  <a:pt x="6534" y="14493"/>
                  <a:pt x="6149" y="12902"/>
                  <a:pt x="5674" y="11723"/>
                </a:cubicBezTo>
                <a:cubicBezTo>
                  <a:pt x="5203" y="10549"/>
                  <a:pt x="6373" y="9279"/>
                  <a:pt x="6845" y="8755"/>
                </a:cubicBezTo>
                <a:cubicBezTo>
                  <a:pt x="7316" y="8227"/>
                  <a:pt x="6932" y="6260"/>
                  <a:pt x="6383" y="5830"/>
                </a:cubicBezTo>
                <a:cubicBezTo>
                  <a:pt x="6383" y="5830"/>
                  <a:pt x="5798" y="7160"/>
                  <a:pt x="5450" y="7840"/>
                </a:cubicBezTo>
                <a:cubicBezTo>
                  <a:pt x="5139" y="8448"/>
                  <a:pt x="3845" y="9840"/>
                  <a:pt x="3306" y="10530"/>
                </a:cubicBezTo>
                <a:cubicBezTo>
                  <a:pt x="3497" y="10782"/>
                  <a:pt x="3136" y="11288"/>
                  <a:pt x="2855" y="11460"/>
                </a:cubicBezTo>
                <a:cubicBezTo>
                  <a:pt x="2561" y="11647"/>
                  <a:pt x="2551" y="12019"/>
                  <a:pt x="2240" y="12019"/>
                </a:cubicBezTo>
                <a:cubicBezTo>
                  <a:pt x="1929" y="12019"/>
                  <a:pt x="2373" y="11460"/>
                  <a:pt x="2307" y="11456"/>
                </a:cubicBezTo>
                <a:cubicBezTo>
                  <a:pt x="2012" y="11442"/>
                  <a:pt x="2012" y="12258"/>
                  <a:pt x="1551" y="12191"/>
                </a:cubicBezTo>
                <a:cubicBezTo>
                  <a:pt x="1183" y="12138"/>
                  <a:pt x="1835" y="11479"/>
                  <a:pt x="1721" y="11464"/>
                </a:cubicBezTo>
                <a:cubicBezTo>
                  <a:pt x="1628" y="11453"/>
                  <a:pt x="1297" y="12276"/>
                  <a:pt x="825" y="12216"/>
                </a:cubicBezTo>
                <a:cubicBezTo>
                  <a:pt x="370" y="12161"/>
                  <a:pt x="1277" y="11427"/>
                  <a:pt x="1136" y="11427"/>
                </a:cubicBezTo>
                <a:cubicBezTo>
                  <a:pt x="956" y="11427"/>
                  <a:pt x="588" y="12082"/>
                  <a:pt x="163" y="12060"/>
                </a:cubicBezTo>
                <a:cubicBezTo>
                  <a:pt x="-128" y="12045"/>
                  <a:pt x="59" y="11914"/>
                  <a:pt x="59" y="11914"/>
                </a:cubicBezTo>
                <a:lnTo>
                  <a:pt x="1002" y="11022"/>
                </a:lnTo>
                <a:cubicBezTo>
                  <a:pt x="484" y="11374"/>
                  <a:pt x="22" y="11183"/>
                  <a:pt x="230" y="11101"/>
                </a:cubicBezTo>
                <a:cubicBezTo>
                  <a:pt x="437" y="11018"/>
                  <a:pt x="524" y="10858"/>
                  <a:pt x="815" y="10693"/>
                </a:cubicBezTo>
                <a:cubicBezTo>
                  <a:pt x="1307" y="10413"/>
                  <a:pt x="1741" y="10354"/>
                  <a:pt x="1939" y="10342"/>
                </a:cubicBezTo>
                <a:cubicBezTo>
                  <a:pt x="1996" y="10154"/>
                  <a:pt x="2223" y="9560"/>
                  <a:pt x="2694" y="8732"/>
                </a:cubicBezTo>
                <a:cubicBezTo>
                  <a:pt x="3286" y="7729"/>
                  <a:pt x="3949" y="6998"/>
                  <a:pt x="3949" y="6194"/>
                </a:cubicBezTo>
                <a:cubicBezTo>
                  <a:pt x="3949" y="5388"/>
                  <a:pt x="3561" y="4414"/>
                  <a:pt x="5005" y="4073"/>
                </a:cubicBezTo>
                <a:cubicBezTo>
                  <a:pt x="6450" y="3730"/>
                  <a:pt x="9410" y="3763"/>
                  <a:pt x="9172" y="2682"/>
                </a:cubicBezTo>
                <a:cubicBezTo>
                  <a:pt x="9172" y="2682"/>
                  <a:pt x="8590" y="2291"/>
                  <a:pt x="8460" y="2045"/>
                </a:cubicBezTo>
                <a:cubicBezTo>
                  <a:pt x="8460" y="2045"/>
                  <a:pt x="8206" y="2037"/>
                  <a:pt x="8166" y="1872"/>
                </a:cubicBezTo>
                <a:cubicBezTo>
                  <a:pt x="8129" y="1712"/>
                  <a:pt x="7724" y="1400"/>
                  <a:pt x="8242" y="1292"/>
                </a:cubicBezTo>
                <a:cubicBezTo>
                  <a:pt x="8242" y="1292"/>
                  <a:pt x="7584" y="11"/>
                  <a:pt x="10664" y="0"/>
                </a:cubicBezTo>
                <a:cubicBezTo>
                  <a:pt x="10674" y="0"/>
                  <a:pt x="10674" y="0"/>
                  <a:pt x="10684" y="0"/>
                </a:cubicBezTo>
                <a:cubicBezTo>
                  <a:pt x="10694" y="0"/>
                  <a:pt x="10694" y="0"/>
                  <a:pt x="10704" y="0"/>
                </a:cubicBezTo>
                <a:cubicBezTo>
                  <a:pt x="13787" y="8"/>
                  <a:pt x="13128" y="1292"/>
                  <a:pt x="13128" y="1292"/>
                </a:cubicBezTo>
                <a:cubicBezTo>
                  <a:pt x="13647" y="1400"/>
                  <a:pt x="13242" y="1712"/>
                  <a:pt x="13205" y="1872"/>
                </a:cubicBezTo>
                <a:cubicBezTo>
                  <a:pt x="13155" y="2033"/>
                  <a:pt x="12911" y="2045"/>
                  <a:pt x="12911" y="2045"/>
                </a:cubicBezTo>
                <a:cubicBezTo>
                  <a:pt x="12780" y="2291"/>
                  <a:pt x="12195" y="2682"/>
                  <a:pt x="12195" y="2682"/>
                </a:cubicBezTo>
                <a:cubicBezTo>
                  <a:pt x="11958" y="3763"/>
                  <a:pt x="14921" y="3732"/>
                  <a:pt x="16365" y="4073"/>
                </a:cubicBezTo>
                <a:cubicBezTo>
                  <a:pt x="17810" y="4413"/>
                  <a:pt x="17422" y="5388"/>
                  <a:pt x="17422" y="6194"/>
                </a:cubicBezTo>
                <a:cubicBezTo>
                  <a:pt x="17422" y="6998"/>
                  <a:pt x="18084" y="7725"/>
                  <a:pt x="18670" y="8732"/>
                </a:cubicBezTo>
                <a:cubicBezTo>
                  <a:pt x="19148" y="9560"/>
                  <a:pt x="19365" y="10154"/>
                  <a:pt x="19422" y="10342"/>
                </a:cubicBezTo>
                <a:cubicBezTo>
                  <a:pt x="19623" y="10354"/>
                  <a:pt x="20064" y="10413"/>
                  <a:pt x="20546" y="10693"/>
                </a:cubicBezTo>
                <a:cubicBezTo>
                  <a:pt x="20840" y="10854"/>
                  <a:pt x="20924" y="11018"/>
                  <a:pt x="21131" y="11101"/>
                </a:cubicBezTo>
                <a:cubicBezTo>
                  <a:pt x="21338" y="11183"/>
                  <a:pt x="20887" y="11374"/>
                  <a:pt x="20358" y="11022"/>
                </a:cubicBezTo>
                <a:lnTo>
                  <a:pt x="21311" y="11914"/>
                </a:lnTo>
                <a:cubicBezTo>
                  <a:pt x="21291" y="11918"/>
                  <a:pt x="21472" y="12045"/>
                  <a:pt x="21111" y="12060"/>
                </a:cubicBezTo>
              </a:path>
            </a:pathLst>
          </a:custGeom>
          <a:solidFill>
            <a:srgbClr val="CFD7E2"/>
          </a:solidFill>
          <a:ln w="3175" cap="flat">
            <a:noFill/>
            <a:miter lim="400000"/>
          </a:ln>
          <a:effectLst/>
        </p:spPr>
        <p:txBody>
          <a:bodyPr wrap="square" lIns="23340" tIns="23340" rIns="23340" bIns="23340" numCol="1" anchor="ctr">
            <a:noAutofit/>
          </a:bodyPr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29" name="Shape"/>
          <p:cNvSpPr/>
          <p:nvPr/>
        </p:nvSpPr>
        <p:spPr>
          <a:xfrm>
            <a:off x="5845285" y="1599406"/>
            <a:ext cx="896339" cy="2286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600" extrusionOk="0">
                <a:moveTo>
                  <a:pt x="21111" y="12060"/>
                </a:moveTo>
                <a:cubicBezTo>
                  <a:pt x="20686" y="12082"/>
                  <a:pt x="20328" y="11427"/>
                  <a:pt x="20141" y="11427"/>
                </a:cubicBezTo>
                <a:cubicBezTo>
                  <a:pt x="19997" y="11427"/>
                  <a:pt x="20903" y="12157"/>
                  <a:pt x="20452" y="12216"/>
                </a:cubicBezTo>
                <a:cubicBezTo>
                  <a:pt x="19991" y="12276"/>
                  <a:pt x="19659" y="11453"/>
                  <a:pt x="19556" y="11464"/>
                </a:cubicBezTo>
                <a:cubicBezTo>
                  <a:pt x="19442" y="11476"/>
                  <a:pt x="20074" y="12142"/>
                  <a:pt x="19726" y="12191"/>
                </a:cubicBezTo>
                <a:cubicBezTo>
                  <a:pt x="19255" y="12258"/>
                  <a:pt x="19255" y="11442"/>
                  <a:pt x="18971" y="11456"/>
                </a:cubicBezTo>
                <a:cubicBezTo>
                  <a:pt x="18914" y="11460"/>
                  <a:pt x="19352" y="12019"/>
                  <a:pt x="19037" y="12019"/>
                </a:cubicBezTo>
                <a:cubicBezTo>
                  <a:pt x="18726" y="12019"/>
                  <a:pt x="18716" y="11647"/>
                  <a:pt x="18422" y="11460"/>
                </a:cubicBezTo>
                <a:cubicBezTo>
                  <a:pt x="18148" y="11285"/>
                  <a:pt x="17780" y="10782"/>
                  <a:pt x="17971" y="10530"/>
                </a:cubicBezTo>
                <a:cubicBezTo>
                  <a:pt x="17449" y="9836"/>
                  <a:pt x="16138" y="8448"/>
                  <a:pt x="15827" y="7840"/>
                </a:cubicBezTo>
                <a:cubicBezTo>
                  <a:pt x="15479" y="7160"/>
                  <a:pt x="14894" y="5830"/>
                  <a:pt x="14894" y="5830"/>
                </a:cubicBezTo>
                <a:cubicBezTo>
                  <a:pt x="14346" y="6264"/>
                  <a:pt x="13958" y="8231"/>
                  <a:pt x="14429" y="8755"/>
                </a:cubicBezTo>
                <a:cubicBezTo>
                  <a:pt x="14904" y="9283"/>
                  <a:pt x="16071" y="10549"/>
                  <a:pt x="15600" y="11723"/>
                </a:cubicBezTo>
                <a:cubicBezTo>
                  <a:pt x="15128" y="12898"/>
                  <a:pt x="14733" y="14489"/>
                  <a:pt x="14894" y="15872"/>
                </a:cubicBezTo>
                <a:cubicBezTo>
                  <a:pt x="15055" y="17249"/>
                  <a:pt x="14469" y="18751"/>
                  <a:pt x="13998" y="19789"/>
                </a:cubicBezTo>
                <a:cubicBezTo>
                  <a:pt x="13533" y="20825"/>
                  <a:pt x="14081" y="21088"/>
                  <a:pt x="14429" y="21275"/>
                </a:cubicBezTo>
                <a:cubicBezTo>
                  <a:pt x="14790" y="21462"/>
                  <a:pt x="14081" y="21600"/>
                  <a:pt x="14081" y="21600"/>
                </a:cubicBezTo>
                <a:cubicBezTo>
                  <a:pt x="14081" y="21600"/>
                  <a:pt x="12948" y="21600"/>
                  <a:pt x="12289" y="21600"/>
                </a:cubicBezTo>
                <a:cubicBezTo>
                  <a:pt x="11617" y="21600"/>
                  <a:pt x="11817" y="21413"/>
                  <a:pt x="12051" y="20870"/>
                </a:cubicBezTo>
                <a:cubicBezTo>
                  <a:pt x="12289" y="20328"/>
                  <a:pt x="12523" y="19896"/>
                  <a:pt x="12249" y="19185"/>
                </a:cubicBezTo>
                <a:cubicBezTo>
                  <a:pt x="11978" y="18474"/>
                  <a:pt x="11740" y="17561"/>
                  <a:pt x="11901" y="16478"/>
                </a:cubicBezTo>
                <a:cubicBezTo>
                  <a:pt x="12062" y="15397"/>
                  <a:pt x="12025" y="15179"/>
                  <a:pt x="11513" y="14374"/>
                </a:cubicBezTo>
                <a:cubicBezTo>
                  <a:pt x="11072" y="13659"/>
                  <a:pt x="10710" y="11729"/>
                  <a:pt x="10637" y="11314"/>
                </a:cubicBezTo>
                <a:cubicBezTo>
                  <a:pt x="10570" y="11729"/>
                  <a:pt x="10202" y="13655"/>
                  <a:pt x="9757" y="14374"/>
                </a:cubicBezTo>
                <a:cubicBezTo>
                  <a:pt x="9259" y="15179"/>
                  <a:pt x="9212" y="15392"/>
                  <a:pt x="9373" y="16478"/>
                </a:cubicBezTo>
                <a:cubicBezTo>
                  <a:pt x="9533" y="17560"/>
                  <a:pt x="9296" y="18478"/>
                  <a:pt x="9022" y="19185"/>
                </a:cubicBezTo>
                <a:cubicBezTo>
                  <a:pt x="8747" y="19894"/>
                  <a:pt x="8988" y="20328"/>
                  <a:pt x="9222" y="20870"/>
                </a:cubicBezTo>
                <a:cubicBezTo>
                  <a:pt x="9460" y="21413"/>
                  <a:pt x="9647" y="21600"/>
                  <a:pt x="8985" y="21600"/>
                </a:cubicBezTo>
                <a:cubicBezTo>
                  <a:pt x="8326" y="21600"/>
                  <a:pt x="7196" y="21600"/>
                  <a:pt x="7196" y="21600"/>
                </a:cubicBezTo>
                <a:cubicBezTo>
                  <a:pt x="7196" y="21600"/>
                  <a:pt x="6497" y="21462"/>
                  <a:pt x="6845" y="21275"/>
                </a:cubicBezTo>
                <a:cubicBezTo>
                  <a:pt x="7206" y="21088"/>
                  <a:pt x="7751" y="20821"/>
                  <a:pt x="7279" y="19789"/>
                </a:cubicBezTo>
                <a:cubicBezTo>
                  <a:pt x="6818" y="18751"/>
                  <a:pt x="6223" y="17249"/>
                  <a:pt x="6383" y="15872"/>
                </a:cubicBezTo>
                <a:cubicBezTo>
                  <a:pt x="6534" y="14493"/>
                  <a:pt x="6149" y="12902"/>
                  <a:pt x="5674" y="11723"/>
                </a:cubicBezTo>
                <a:cubicBezTo>
                  <a:pt x="5203" y="10549"/>
                  <a:pt x="6373" y="9279"/>
                  <a:pt x="6845" y="8755"/>
                </a:cubicBezTo>
                <a:cubicBezTo>
                  <a:pt x="7316" y="8227"/>
                  <a:pt x="6932" y="6260"/>
                  <a:pt x="6383" y="5830"/>
                </a:cubicBezTo>
                <a:cubicBezTo>
                  <a:pt x="6383" y="5830"/>
                  <a:pt x="5798" y="7160"/>
                  <a:pt x="5450" y="7840"/>
                </a:cubicBezTo>
                <a:cubicBezTo>
                  <a:pt x="5139" y="8448"/>
                  <a:pt x="3845" y="9840"/>
                  <a:pt x="3306" y="10530"/>
                </a:cubicBezTo>
                <a:cubicBezTo>
                  <a:pt x="3497" y="10782"/>
                  <a:pt x="3136" y="11288"/>
                  <a:pt x="2855" y="11460"/>
                </a:cubicBezTo>
                <a:cubicBezTo>
                  <a:pt x="2561" y="11647"/>
                  <a:pt x="2551" y="12019"/>
                  <a:pt x="2240" y="12019"/>
                </a:cubicBezTo>
                <a:cubicBezTo>
                  <a:pt x="1929" y="12019"/>
                  <a:pt x="2373" y="11460"/>
                  <a:pt x="2307" y="11456"/>
                </a:cubicBezTo>
                <a:cubicBezTo>
                  <a:pt x="2012" y="11442"/>
                  <a:pt x="2012" y="12258"/>
                  <a:pt x="1551" y="12191"/>
                </a:cubicBezTo>
                <a:cubicBezTo>
                  <a:pt x="1183" y="12138"/>
                  <a:pt x="1835" y="11479"/>
                  <a:pt x="1721" y="11464"/>
                </a:cubicBezTo>
                <a:cubicBezTo>
                  <a:pt x="1628" y="11453"/>
                  <a:pt x="1297" y="12276"/>
                  <a:pt x="825" y="12216"/>
                </a:cubicBezTo>
                <a:cubicBezTo>
                  <a:pt x="370" y="12161"/>
                  <a:pt x="1277" y="11427"/>
                  <a:pt x="1136" y="11427"/>
                </a:cubicBezTo>
                <a:cubicBezTo>
                  <a:pt x="956" y="11427"/>
                  <a:pt x="588" y="12082"/>
                  <a:pt x="163" y="12060"/>
                </a:cubicBezTo>
                <a:cubicBezTo>
                  <a:pt x="-128" y="12045"/>
                  <a:pt x="59" y="11914"/>
                  <a:pt x="59" y="11914"/>
                </a:cubicBezTo>
                <a:lnTo>
                  <a:pt x="1002" y="11022"/>
                </a:lnTo>
                <a:cubicBezTo>
                  <a:pt x="484" y="11374"/>
                  <a:pt x="22" y="11183"/>
                  <a:pt x="230" y="11101"/>
                </a:cubicBezTo>
                <a:cubicBezTo>
                  <a:pt x="437" y="11018"/>
                  <a:pt x="524" y="10858"/>
                  <a:pt x="815" y="10693"/>
                </a:cubicBezTo>
                <a:cubicBezTo>
                  <a:pt x="1307" y="10413"/>
                  <a:pt x="1741" y="10354"/>
                  <a:pt x="1939" y="10342"/>
                </a:cubicBezTo>
                <a:cubicBezTo>
                  <a:pt x="1996" y="10154"/>
                  <a:pt x="2223" y="9560"/>
                  <a:pt x="2694" y="8732"/>
                </a:cubicBezTo>
                <a:cubicBezTo>
                  <a:pt x="3286" y="7729"/>
                  <a:pt x="3949" y="6998"/>
                  <a:pt x="3949" y="6194"/>
                </a:cubicBezTo>
                <a:cubicBezTo>
                  <a:pt x="3949" y="5388"/>
                  <a:pt x="3561" y="4414"/>
                  <a:pt x="5005" y="4073"/>
                </a:cubicBezTo>
                <a:cubicBezTo>
                  <a:pt x="6450" y="3730"/>
                  <a:pt x="9410" y="3763"/>
                  <a:pt x="9172" y="2682"/>
                </a:cubicBezTo>
                <a:cubicBezTo>
                  <a:pt x="9172" y="2682"/>
                  <a:pt x="8590" y="2291"/>
                  <a:pt x="8460" y="2045"/>
                </a:cubicBezTo>
                <a:cubicBezTo>
                  <a:pt x="8460" y="2045"/>
                  <a:pt x="8206" y="2037"/>
                  <a:pt x="8166" y="1872"/>
                </a:cubicBezTo>
                <a:cubicBezTo>
                  <a:pt x="8129" y="1712"/>
                  <a:pt x="7724" y="1400"/>
                  <a:pt x="8242" y="1292"/>
                </a:cubicBezTo>
                <a:cubicBezTo>
                  <a:pt x="8242" y="1292"/>
                  <a:pt x="7584" y="11"/>
                  <a:pt x="10664" y="0"/>
                </a:cubicBezTo>
                <a:cubicBezTo>
                  <a:pt x="10674" y="0"/>
                  <a:pt x="10674" y="0"/>
                  <a:pt x="10684" y="0"/>
                </a:cubicBezTo>
                <a:cubicBezTo>
                  <a:pt x="10694" y="0"/>
                  <a:pt x="10694" y="0"/>
                  <a:pt x="10704" y="0"/>
                </a:cubicBezTo>
                <a:cubicBezTo>
                  <a:pt x="13787" y="8"/>
                  <a:pt x="13128" y="1292"/>
                  <a:pt x="13128" y="1292"/>
                </a:cubicBezTo>
                <a:cubicBezTo>
                  <a:pt x="13647" y="1400"/>
                  <a:pt x="13242" y="1712"/>
                  <a:pt x="13205" y="1872"/>
                </a:cubicBezTo>
                <a:cubicBezTo>
                  <a:pt x="13155" y="2033"/>
                  <a:pt x="12911" y="2045"/>
                  <a:pt x="12911" y="2045"/>
                </a:cubicBezTo>
                <a:cubicBezTo>
                  <a:pt x="12780" y="2291"/>
                  <a:pt x="12195" y="2682"/>
                  <a:pt x="12195" y="2682"/>
                </a:cubicBezTo>
                <a:cubicBezTo>
                  <a:pt x="11958" y="3763"/>
                  <a:pt x="14921" y="3732"/>
                  <a:pt x="16365" y="4073"/>
                </a:cubicBezTo>
                <a:cubicBezTo>
                  <a:pt x="17810" y="4413"/>
                  <a:pt x="17422" y="5388"/>
                  <a:pt x="17422" y="6194"/>
                </a:cubicBezTo>
                <a:cubicBezTo>
                  <a:pt x="17422" y="6998"/>
                  <a:pt x="18084" y="7725"/>
                  <a:pt x="18670" y="8732"/>
                </a:cubicBezTo>
                <a:cubicBezTo>
                  <a:pt x="19148" y="9560"/>
                  <a:pt x="19365" y="10154"/>
                  <a:pt x="19422" y="10342"/>
                </a:cubicBezTo>
                <a:cubicBezTo>
                  <a:pt x="19623" y="10354"/>
                  <a:pt x="20064" y="10413"/>
                  <a:pt x="20546" y="10693"/>
                </a:cubicBezTo>
                <a:cubicBezTo>
                  <a:pt x="20840" y="10854"/>
                  <a:pt x="20924" y="11018"/>
                  <a:pt x="21131" y="11101"/>
                </a:cubicBezTo>
                <a:cubicBezTo>
                  <a:pt x="21338" y="11183"/>
                  <a:pt x="20887" y="11374"/>
                  <a:pt x="20358" y="11022"/>
                </a:cubicBezTo>
                <a:lnTo>
                  <a:pt x="21311" y="11914"/>
                </a:lnTo>
                <a:cubicBezTo>
                  <a:pt x="21291" y="11918"/>
                  <a:pt x="21472" y="12045"/>
                  <a:pt x="21111" y="12060"/>
                </a:cubicBezTo>
              </a:path>
            </a:pathLst>
          </a:custGeom>
          <a:solidFill>
            <a:srgbClr val="CFD7E2"/>
          </a:solidFill>
          <a:ln w="3175" cap="flat">
            <a:noFill/>
            <a:miter lim="400000"/>
          </a:ln>
          <a:effectLst/>
        </p:spPr>
        <p:txBody>
          <a:bodyPr wrap="square" lIns="23340" tIns="23340" rIns="23340" bIns="23340" numCol="1" anchor="ctr">
            <a:noAutofit/>
          </a:bodyPr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</p:spTree>
    <p:extLst>
      <p:ext uri="{BB962C8B-B14F-4D97-AF65-F5344CB8AC3E}">
        <p14:creationId xmlns:p14="http://schemas.microsoft.com/office/powerpoint/2010/main" val="412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ople on Sidewalk Selective Focal Photo"/>
          <p:cNvPicPr>
            <a:picLocks noChangeAspect="1" noChangeArrowheads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5791" y="1755033"/>
            <a:ext cx="1997779" cy="20116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6" name="OUr PROCESS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4000" cy="5692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Value Proposition Workshop</a:t>
            </a:r>
            <a:endParaRPr dirty="0"/>
          </a:p>
        </p:txBody>
      </p:sp>
      <p:sp>
        <p:nvSpPr>
          <p:cNvPr id="848" name="object 4"/>
          <p:cNvSpPr/>
          <p:nvPr/>
        </p:nvSpPr>
        <p:spPr>
          <a:xfrm>
            <a:off x="3533920" y="1736374"/>
            <a:ext cx="2023180" cy="2023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21564" y="11686"/>
                </a:lnTo>
                <a:lnTo>
                  <a:pt x="21459" y="12552"/>
                </a:lnTo>
                <a:lnTo>
                  <a:pt x="21286" y="13395"/>
                </a:lnTo>
                <a:lnTo>
                  <a:pt x="21049" y="14214"/>
                </a:lnTo>
                <a:lnTo>
                  <a:pt x="20751" y="15004"/>
                </a:lnTo>
                <a:lnTo>
                  <a:pt x="20395" y="15763"/>
                </a:lnTo>
                <a:lnTo>
                  <a:pt x="19982" y="16489"/>
                </a:lnTo>
                <a:lnTo>
                  <a:pt x="19516" y="17178"/>
                </a:lnTo>
                <a:lnTo>
                  <a:pt x="19000" y="17829"/>
                </a:lnTo>
                <a:lnTo>
                  <a:pt x="18437" y="18437"/>
                </a:lnTo>
                <a:lnTo>
                  <a:pt x="17829" y="19000"/>
                </a:lnTo>
                <a:lnTo>
                  <a:pt x="17178" y="19516"/>
                </a:lnTo>
                <a:lnTo>
                  <a:pt x="16489" y="19982"/>
                </a:lnTo>
                <a:lnTo>
                  <a:pt x="15763" y="20395"/>
                </a:lnTo>
                <a:lnTo>
                  <a:pt x="15004" y="20751"/>
                </a:lnTo>
                <a:lnTo>
                  <a:pt x="14214" y="21049"/>
                </a:lnTo>
                <a:lnTo>
                  <a:pt x="13395" y="21286"/>
                </a:lnTo>
                <a:lnTo>
                  <a:pt x="12552" y="21459"/>
                </a:lnTo>
                <a:lnTo>
                  <a:pt x="11686" y="21564"/>
                </a:lnTo>
                <a:lnTo>
                  <a:pt x="10800" y="21600"/>
                </a:lnTo>
                <a:lnTo>
                  <a:pt x="9914" y="21564"/>
                </a:lnTo>
                <a:lnTo>
                  <a:pt x="9048" y="21459"/>
                </a:lnTo>
                <a:lnTo>
                  <a:pt x="8205" y="21286"/>
                </a:lnTo>
                <a:lnTo>
                  <a:pt x="7386" y="21049"/>
                </a:lnTo>
                <a:lnTo>
                  <a:pt x="6596" y="20751"/>
                </a:lnTo>
                <a:lnTo>
                  <a:pt x="5837" y="20395"/>
                </a:lnTo>
                <a:lnTo>
                  <a:pt x="5111" y="19982"/>
                </a:lnTo>
                <a:lnTo>
                  <a:pt x="4422" y="19516"/>
                </a:lnTo>
                <a:lnTo>
                  <a:pt x="3771" y="19000"/>
                </a:lnTo>
                <a:lnTo>
                  <a:pt x="3163" y="18437"/>
                </a:lnTo>
                <a:lnTo>
                  <a:pt x="2600" y="17829"/>
                </a:lnTo>
                <a:lnTo>
                  <a:pt x="2084" y="17178"/>
                </a:lnTo>
                <a:lnTo>
                  <a:pt x="1618" y="16489"/>
                </a:lnTo>
                <a:lnTo>
                  <a:pt x="1205" y="15763"/>
                </a:lnTo>
                <a:lnTo>
                  <a:pt x="849" y="15004"/>
                </a:lnTo>
                <a:lnTo>
                  <a:pt x="551" y="14214"/>
                </a:lnTo>
                <a:lnTo>
                  <a:pt x="314" y="13395"/>
                </a:lnTo>
                <a:lnTo>
                  <a:pt x="141" y="12552"/>
                </a:lnTo>
                <a:lnTo>
                  <a:pt x="36" y="11686"/>
                </a:lnTo>
                <a:lnTo>
                  <a:pt x="0" y="10800"/>
                </a:lnTo>
                <a:lnTo>
                  <a:pt x="36" y="9914"/>
                </a:lnTo>
                <a:lnTo>
                  <a:pt x="141" y="9048"/>
                </a:lnTo>
                <a:lnTo>
                  <a:pt x="314" y="8205"/>
                </a:lnTo>
                <a:lnTo>
                  <a:pt x="551" y="7386"/>
                </a:lnTo>
                <a:lnTo>
                  <a:pt x="849" y="6596"/>
                </a:lnTo>
                <a:lnTo>
                  <a:pt x="1205" y="5837"/>
                </a:lnTo>
                <a:lnTo>
                  <a:pt x="1618" y="5111"/>
                </a:lnTo>
                <a:lnTo>
                  <a:pt x="2084" y="4422"/>
                </a:lnTo>
                <a:lnTo>
                  <a:pt x="2600" y="3771"/>
                </a:lnTo>
                <a:lnTo>
                  <a:pt x="3163" y="3163"/>
                </a:lnTo>
                <a:lnTo>
                  <a:pt x="3771" y="2600"/>
                </a:lnTo>
                <a:lnTo>
                  <a:pt x="4422" y="2084"/>
                </a:lnTo>
                <a:lnTo>
                  <a:pt x="5111" y="1618"/>
                </a:lnTo>
                <a:lnTo>
                  <a:pt x="5837" y="1205"/>
                </a:lnTo>
                <a:lnTo>
                  <a:pt x="6596" y="849"/>
                </a:lnTo>
                <a:lnTo>
                  <a:pt x="7386" y="551"/>
                </a:lnTo>
                <a:lnTo>
                  <a:pt x="8205" y="314"/>
                </a:lnTo>
                <a:lnTo>
                  <a:pt x="9048" y="141"/>
                </a:lnTo>
                <a:lnTo>
                  <a:pt x="9914" y="36"/>
                </a:lnTo>
                <a:lnTo>
                  <a:pt x="10800" y="0"/>
                </a:lnTo>
                <a:lnTo>
                  <a:pt x="11686" y="36"/>
                </a:lnTo>
                <a:lnTo>
                  <a:pt x="12552" y="141"/>
                </a:lnTo>
                <a:lnTo>
                  <a:pt x="13395" y="314"/>
                </a:lnTo>
                <a:lnTo>
                  <a:pt x="14214" y="551"/>
                </a:lnTo>
                <a:lnTo>
                  <a:pt x="15004" y="849"/>
                </a:lnTo>
                <a:lnTo>
                  <a:pt x="15763" y="1205"/>
                </a:lnTo>
                <a:lnTo>
                  <a:pt x="16489" y="1618"/>
                </a:lnTo>
                <a:lnTo>
                  <a:pt x="17178" y="2084"/>
                </a:lnTo>
                <a:lnTo>
                  <a:pt x="17829" y="2600"/>
                </a:lnTo>
                <a:lnTo>
                  <a:pt x="18437" y="3163"/>
                </a:lnTo>
                <a:lnTo>
                  <a:pt x="19000" y="3771"/>
                </a:lnTo>
                <a:lnTo>
                  <a:pt x="19516" y="4422"/>
                </a:lnTo>
                <a:lnTo>
                  <a:pt x="19982" y="5111"/>
                </a:lnTo>
                <a:lnTo>
                  <a:pt x="20395" y="5837"/>
                </a:lnTo>
                <a:lnTo>
                  <a:pt x="20751" y="6596"/>
                </a:lnTo>
                <a:lnTo>
                  <a:pt x="21049" y="7386"/>
                </a:lnTo>
                <a:lnTo>
                  <a:pt x="21286" y="8205"/>
                </a:lnTo>
                <a:lnTo>
                  <a:pt x="21459" y="9048"/>
                </a:lnTo>
                <a:lnTo>
                  <a:pt x="21564" y="9914"/>
                </a:lnTo>
                <a:lnTo>
                  <a:pt x="21600" y="10800"/>
                </a:lnTo>
                <a:close/>
              </a:path>
            </a:pathLst>
          </a:custGeom>
          <a:ln w="30478">
            <a:solidFill>
              <a:srgbClr val="CFD7E2"/>
            </a:solidFill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49" name="object 5"/>
          <p:cNvSpPr/>
          <p:nvPr/>
        </p:nvSpPr>
        <p:spPr>
          <a:xfrm>
            <a:off x="4542256" y="1705347"/>
            <a:ext cx="62343" cy="6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6" y="0"/>
                </a:moveTo>
                <a:lnTo>
                  <a:pt x="5483" y="1351"/>
                </a:lnTo>
                <a:lnTo>
                  <a:pt x="2296" y="4229"/>
                </a:lnTo>
                <a:lnTo>
                  <a:pt x="384" y="8355"/>
                </a:lnTo>
                <a:lnTo>
                  <a:pt x="0" y="11663"/>
                </a:lnTo>
                <a:lnTo>
                  <a:pt x="226" y="13150"/>
                </a:lnTo>
                <a:lnTo>
                  <a:pt x="2038" y="17113"/>
                </a:lnTo>
                <a:lnTo>
                  <a:pt x="5288" y="20024"/>
                </a:lnTo>
                <a:lnTo>
                  <a:pt x="9639" y="21497"/>
                </a:lnTo>
                <a:lnTo>
                  <a:pt x="11275" y="21600"/>
                </a:lnTo>
                <a:lnTo>
                  <a:pt x="12811" y="21421"/>
                </a:lnTo>
                <a:lnTo>
                  <a:pt x="16916" y="19701"/>
                </a:lnTo>
                <a:lnTo>
                  <a:pt x="19947" y="16532"/>
                </a:lnTo>
                <a:lnTo>
                  <a:pt x="21489" y="12330"/>
                </a:lnTo>
                <a:lnTo>
                  <a:pt x="21600" y="10772"/>
                </a:lnTo>
                <a:lnTo>
                  <a:pt x="21502" y="9310"/>
                </a:lnTo>
                <a:lnTo>
                  <a:pt x="20081" y="5309"/>
                </a:lnTo>
                <a:lnTo>
                  <a:pt x="17156" y="2207"/>
                </a:lnTo>
                <a:lnTo>
                  <a:pt x="12961" y="359"/>
                </a:lnTo>
                <a:lnTo>
                  <a:pt x="9576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50" name="object 7"/>
          <p:cNvSpPr txBox="1"/>
          <p:nvPr/>
        </p:nvSpPr>
        <p:spPr>
          <a:xfrm>
            <a:off x="4158089" y="1175963"/>
            <a:ext cx="852451" cy="1890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" defTabSz="914400">
              <a:defRPr sz="2400" spc="37">
                <a:solidFill>
                  <a:srgbClr val="6F757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lang="en-US" sz="1055" b="1" smtClean="0">
                <a:solidFill>
                  <a:srgbClr val="95A2B7"/>
                </a:solidFill>
                <a:latin typeface="+mn-lt"/>
              </a:rPr>
              <a:t>Sales Consultants</a:t>
            </a:r>
            <a:endParaRPr sz="1055" b="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851" name="object 8"/>
          <p:cNvSpPr/>
          <p:nvPr/>
        </p:nvSpPr>
        <p:spPr>
          <a:xfrm>
            <a:off x="5313837" y="2089389"/>
            <a:ext cx="62342" cy="62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1" y="0"/>
                </a:moveTo>
                <a:lnTo>
                  <a:pt x="5478" y="1352"/>
                </a:lnTo>
                <a:lnTo>
                  <a:pt x="2293" y="4230"/>
                </a:lnTo>
                <a:lnTo>
                  <a:pt x="383" y="8358"/>
                </a:lnTo>
                <a:lnTo>
                  <a:pt x="0" y="11666"/>
                </a:lnTo>
                <a:lnTo>
                  <a:pt x="227" y="13153"/>
                </a:lnTo>
                <a:lnTo>
                  <a:pt x="2038" y="17115"/>
                </a:lnTo>
                <a:lnTo>
                  <a:pt x="5287" y="20026"/>
                </a:lnTo>
                <a:lnTo>
                  <a:pt x="9640" y="21497"/>
                </a:lnTo>
                <a:lnTo>
                  <a:pt x="11278" y="21600"/>
                </a:lnTo>
                <a:lnTo>
                  <a:pt x="12814" y="21420"/>
                </a:lnTo>
                <a:lnTo>
                  <a:pt x="16919" y="19700"/>
                </a:lnTo>
                <a:lnTo>
                  <a:pt x="19949" y="16531"/>
                </a:lnTo>
                <a:lnTo>
                  <a:pt x="21489" y="12329"/>
                </a:lnTo>
                <a:lnTo>
                  <a:pt x="21600" y="10770"/>
                </a:lnTo>
                <a:lnTo>
                  <a:pt x="21501" y="9304"/>
                </a:lnTo>
                <a:lnTo>
                  <a:pt x="20080" y="5305"/>
                </a:lnTo>
                <a:lnTo>
                  <a:pt x="17154" y="2205"/>
                </a:lnTo>
                <a:lnTo>
                  <a:pt x="12958" y="359"/>
                </a:lnTo>
                <a:lnTo>
                  <a:pt x="9571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52" name="object 10"/>
          <p:cNvSpPr txBox="1"/>
          <p:nvPr/>
        </p:nvSpPr>
        <p:spPr>
          <a:xfrm>
            <a:off x="5541456" y="2145272"/>
            <a:ext cx="728002" cy="1826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" defTabSz="914400">
              <a:defRPr sz="2400" spc="37">
                <a:solidFill>
                  <a:srgbClr val="6F757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lang="en-US" sz="1055" b="1" dirty="0" smtClean="0">
                <a:solidFill>
                  <a:srgbClr val="95A2B7"/>
                </a:solidFill>
                <a:latin typeface="+mn-lt"/>
              </a:rPr>
              <a:t>Product</a:t>
            </a:r>
            <a:endParaRPr sz="1055" b="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853" name="object 11"/>
          <p:cNvSpPr/>
          <p:nvPr/>
        </p:nvSpPr>
        <p:spPr>
          <a:xfrm>
            <a:off x="5469588" y="3060387"/>
            <a:ext cx="62343" cy="6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5" y="0"/>
                </a:moveTo>
                <a:lnTo>
                  <a:pt x="5481" y="1351"/>
                </a:lnTo>
                <a:lnTo>
                  <a:pt x="2294" y="4229"/>
                </a:lnTo>
                <a:lnTo>
                  <a:pt x="383" y="8355"/>
                </a:lnTo>
                <a:lnTo>
                  <a:pt x="0" y="11663"/>
                </a:lnTo>
                <a:lnTo>
                  <a:pt x="226" y="13150"/>
                </a:lnTo>
                <a:lnTo>
                  <a:pt x="2036" y="17113"/>
                </a:lnTo>
                <a:lnTo>
                  <a:pt x="5285" y="20024"/>
                </a:lnTo>
                <a:lnTo>
                  <a:pt x="9637" y="21497"/>
                </a:lnTo>
                <a:lnTo>
                  <a:pt x="11276" y="21600"/>
                </a:lnTo>
                <a:lnTo>
                  <a:pt x="12811" y="21421"/>
                </a:lnTo>
                <a:lnTo>
                  <a:pt x="16916" y="19701"/>
                </a:lnTo>
                <a:lnTo>
                  <a:pt x="19947" y="16532"/>
                </a:lnTo>
                <a:lnTo>
                  <a:pt x="21489" y="12330"/>
                </a:lnTo>
                <a:lnTo>
                  <a:pt x="21600" y="10772"/>
                </a:lnTo>
                <a:lnTo>
                  <a:pt x="21502" y="9309"/>
                </a:lnTo>
                <a:lnTo>
                  <a:pt x="20081" y="5308"/>
                </a:lnTo>
                <a:lnTo>
                  <a:pt x="17155" y="2207"/>
                </a:lnTo>
                <a:lnTo>
                  <a:pt x="12960" y="359"/>
                </a:lnTo>
                <a:lnTo>
                  <a:pt x="9575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57" name="object 23"/>
          <p:cNvSpPr/>
          <p:nvPr/>
        </p:nvSpPr>
        <p:spPr>
          <a:xfrm>
            <a:off x="4543876" y="3733091"/>
            <a:ext cx="62343" cy="6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5" y="0"/>
                </a:moveTo>
                <a:lnTo>
                  <a:pt x="5480" y="1351"/>
                </a:lnTo>
                <a:lnTo>
                  <a:pt x="2294" y="4229"/>
                </a:lnTo>
                <a:lnTo>
                  <a:pt x="383" y="8356"/>
                </a:lnTo>
                <a:lnTo>
                  <a:pt x="0" y="11663"/>
                </a:lnTo>
                <a:lnTo>
                  <a:pt x="226" y="13150"/>
                </a:lnTo>
                <a:lnTo>
                  <a:pt x="2036" y="17113"/>
                </a:lnTo>
                <a:lnTo>
                  <a:pt x="5285" y="20024"/>
                </a:lnTo>
                <a:lnTo>
                  <a:pt x="9637" y="21496"/>
                </a:lnTo>
                <a:lnTo>
                  <a:pt x="11276" y="21600"/>
                </a:lnTo>
                <a:lnTo>
                  <a:pt x="12811" y="21421"/>
                </a:lnTo>
                <a:lnTo>
                  <a:pt x="16916" y="19701"/>
                </a:lnTo>
                <a:lnTo>
                  <a:pt x="19947" y="16533"/>
                </a:lnTo>
                <a:lnTo>
                  <a:pt x="21489" y="12331"/>
                </a:lnTo>
                <a:lnTo>
                  <a:pt x="21600" y="10772"/>
                </a:lnTo>
                <a:lnTo>
                  <a:pt x="21502" y="9309"/>
                </a:lnTo>
                <a:lnTo>
                  <a:pt x="20081" y="5308"/>
                </a:lnTo>
                <a:lnTo>
                  <a:pt x="17155" y="2206"/>
                </a:lnTo>
                <a:lnTo>
                  <a:pt x="12960" y="359"/>
                </a:lnTo>
                <a:lnTo>
                  <a:pt x="9575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58" name="object 25"/>
          <p:cNvSpPr txBox="1"/>
          <p:nvPr/>
        </p:nvSpPr>
        <p:spPr>
          <a:xfrm>
            <a:off x="4179272" y="4299760"/>
            <a:ext cx="756938" cy="182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" defTabSz="914400">
              <a:defRPr sz="2400" spc="37">
                <a:solidFill>
                  <a:srgbClr val="6F757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lang="en-US" sz="1055" b="1" dirty="0" smtClean="0">
                <a:solidFill>
                  <a:srgbClr val="95A2B7"/>
                </a:solidFill>
                <a:latin typeface="+mn-lt"/>
              </a:rPr>
              <a:t>Marketing</a:t>
            </a:r>
            <a:endParaRPr sz="1055" b="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859" name="object 26"/>
          <p:cNvSpPr/>
          <p:nvPr/>
        </p:nvSpPr>
        <p:spPr>
          <a:xfrm>
            <a:off x="3564833" y="3060388"/>
            <a:ext cx="62343" cy="62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6" y="0"/>
                </a:moveTo>
                <a:lnTo>
                  <a:pt x="5483" y="1351"/>
                </a:lnTo>
                <a:lnTo>
                  <a:pt x="2296" y="4229"/>
                </a:lnTo>
                <a:lnTo>
                  <a:pt x="384" y="8356"/>
                </a:lnTo>
                <a:lnTo>
                  <a:pt x="0" y="11663"/>
                </a:lnTo>
                <a:lnTo>
                  <a:pt x="226" y="13150"/>
                </a:lnTo>
                <a:lnTo>
                  <a:pt x="2038" y="17113"/>
                </a:lnTo>
                <a:lnTo>
                  <a:pt x="5288" y="20024"/>
                </a:lnTo>
                <a:lnTo>
                  <a:pt x="9639" y="21497"/>
                </a:lnTo>
                <a:lnTo>
                  <a:pt x="11276" y="21600"/>
                </a:lnTo>
                <a:lnTo>
                  <a:pt x="12812" y="21421"/>
                </a:lnTo>
                <a:lnTo>
                  <a:pt x="16919" y="19701"/>
                </a:lnTo>
                <a:lnTo>
                  <a:pt x="19949" y="16532"/>
                </a:lnTo>
                <a:lnTo>
                  <a:pt x="21489" y="12330"/>
                </a:lnTo>
                <a:lnTo>
                  <a:pt x="21600" y="10772"/>
                </a:lnTo>
                <a:lnTo>
                  <a:pt x="21502" y="9309"/>
                </a:lnTo>
                <a:lnTo>
                  <a:pt x="20082" y="5309"/>
                </a:lnTo>
                <a:lnTo>
                  <a:pt x="17158" y="2207"/>
                </a:lnTo>
                <a:lnTo>
                  <a:pt x="12963" y="359"/>
                </a:lnTo>
                <a:lnTo>
                  <a:pt x="9576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61" name="object 29"/>
          <p:cNvSpPr/>
          <p:nvPr/>
        </p:nvSpPr>
        <p:spPr>
          <a:xfrm>
            <a:off x="3727901" y="2083039"/>
            <a:ext cx="62342" cy="62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1" y="0"/>
                </a:moveTo>
                <a:lnTo>
                  <a:pt x="5479" y="1352"/>
                </a:lnTo>
                <a:lnTo>
                  <a:pt x="2294" y="4230"/>
                </a:lnTo>
                <a:lnTo>
                  <a:pt x="383" y="8357"/>
                </a:lnTo>
                <a:lnTo>
                  <a:pt x="0" y="11666"/>
                </a:lnTo>
                <a:lnTo>
                  <a:pt x="227" y="13153"/>
                </a:lnTo>
                <a:lnTo>
                  <a:pt x="2039" y="17115"/>
                </a:lnTo>
                <a:lnTo>
                  <a:pt x="5288" y="20026"/>
                </a:lnTo>
                <a:lnTo>
                  <a:pt x="9640" y="21497"/>
                </a:lnTo>
                <a:lnTo>
                  <a:pt x="11278" y="21600"/>
                </a:lnTo>
                <a:lnTo>
                  <a:pt x="12813" y="21420"/>
                </a:lnTo>
                <a:lnTo>
                  <a:pt x="16917" y="19700"/>
                </a:lnTo>
                <a:lnTo>
                  <a:pt x="19948" y="16531"/>
                </a:lnTo>
                <a:lnTo>
                  <a:pt x="21489" y="12329"/>
                </a:lnTo>
                <a:lnTo>
                  <a:pt x="21600" y="10770"/>
                </a:lnTo>
                <a:lnTo>
                  <a:pt x="21501" y="9304"/>
                </a:lnTo>
                <a:lnTo>
                  <a:pt x="20080" y="5306"/>
                </a:lnTo>
                <a:lnTo>
                  <a:pt x="17153" y="2205"/>
                </a:lnTo>
                <a:lnTo>
                  <a:pt x="12958" y="359"/>
                </a:lnTo>
                <a:lnTo>
                  <a:pt x="9571" y="0"/>
                </a:lnTo>
                <a:close/>
              </a:path>
            </a:pathLst>
          </a:custGeom>
          <a:solidFill>
            <a:srgbClr val="F06B4B"/>
          </a:solidFill>
          <a:ln w="3175">
            <a:noFill/>
            <a:miter lim="400000"/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862" name="object 31"/>
          <p:cNvSpPr txBox="1"/>
          <p:nvPr/>
        </p:nvSpPr>
        <p:spPr>
          <a:xfrm>
            <a:off x="2849615" y="2159325"/>
            <a:ext cx="636441" cy="1826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" defTabSz="914400">
              <a:defRPr sz="2400" spc="37">
                <a:solidFill>
                  <a:srgbClr val="6F757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lang="en-US" sz="1055" b="1" dirty="0" smtClean="0">
                <a:solidFill>
                  <a:srgbClr val="95A2B7"/>
                </a:solidFill>
                <a:latin typeface="+mn-lt"/>
              </a:rPr>
              <a:t>Sales</a:t>
            </a:r>
            <a:endParaRPr sz="1055" b="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863" name="Shape"/>
          <p:cNvSpPr/>
          <p:nvPr/>
        </p:nvSpPr>
        <p:spPr>
          <a:xfrm>
            <a:off x="4376400" y="843014"/>
            <a:ext cx="338219" cy="30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600" extrusionOk="0">
                <a:moveTo>
                  <a:pt x="15073" y="12946"/>
                </a:moveTo>
                <a:lnTo>
                  <a:pt x="15073" y="10306"/>
                </a:lnTo>
                <a:lnTo>
                  <a:pt x="13566" y="10306"/>
                </a:lnTo>
                <a:lnTo>
                  <a:pt x="13566" y="12946"/>
                </a:lnTo>
                <a:lnTo>
                  <a:pt x="9878" y="12946"/>
                </a:lnTo>
                <a:lnTo>
                  <a:pt x="9878" y="646"/>
                </a:lnTo>
                <a:lnTo>
                  <a:pt x="12059" y="646"/>
                </a:lnTo>
                <a:lnTo>
                  <a:pt x="12059" y="0"/>
                </a:lnTo>
                <a:lnTo>
                  <a:pt x="16581" y="0"/>
                </a:lnTo>
                <a:lnTo>
                  <a:pt x="16581" y="646"/>
                </a:lnTo>
                <a:lnTo>
                  <a:pt x="18746" y="646"/>
                </a:lnTo>
                <a:lnTo>
                  <a:pt x="18746" y="12946"/>
                </a:lnTo>
                <a:lnTo>
                  <a:pt x="15073" y="12946"/>
                </a:lnTo>
                <a:close/>
                <a:moveTo>
                  <a:pt x="12812" y="7326"/>
                </a:moveTo>
                <a:lnTo>
                  <a:pt x="11209" y="7326"/>
                </a:lnTo>
                <a:lnTo>
                  <a:pt x="11209" y="8924"/>
                </a:lnTo>
                <a:lnTo>
                  <a:pt x="12812" y="8924"/>
                </a:lnTo>
                <a:lnTo>
                  <a:pt x="12812" y="7326"/>
                </a:lnTo>
                <a:close/>
                <a:moveTo>
                  <a:pt x="12812" y="4686"/>
                </a:moveTo>
                <a:lnTo>
                  <a:pt x="11209" y="4686"/>
                </a:lnTo>
                <a:lnTo>
                  <a:pt x="11209" y="6482"/>
                </a:lnTo>
                <a:lnTo>
                  <a:pt x="12812" y="6482"/>
                </a:lnTo>
                <a:lnTo>
                  <a:pt x="12812" y="4686"/>
                </a:lnTo>
                <a:close/>
                <a:moveTo>
                  <a:pt x="12812" y="2352"/>
                </a:moveTo>
                <a:lnTo>
                  <a:pt x="11209" y="2352"/>
                </a:lnTo>
                <a:lnTo>
                  <a:pt x="11209" y="3950"/>
                </a:lnTo>
                <a:lnTo>
                  <a:pt x="12812" y="3950"/>
                </a:lnTo>
                <a:lnTo>
                  <a:pt x="12812" y="2352"/>
                </a:lnTo>
                <a:close/>
                <a:moveTo>
                  <a:pt x="15073" y="7326"/>
                </a:moveTo>
                <a:lnTo>
                  <a:pt x="13566" y="7326"/>
                </a:lnTo>
                <a:lnTo>
                  <a:pt x="13566" y="8924"/>
                </a:lnTo>
                <a:lnTo>
                  <a:pt x="15073" y="8924"/>
                </a:lnTo>
                <a:lnTo>
                  <a:pt x="15073" y="7326"/>
                </a:lnTo>
                <a:close/>
                <a:moveTo>
                  <a:pt x="15073" y="6482"/>
                </a:moveTo>
                <a:lnTo>
                  <a:pt x="15073" y="4686"/>
                </a:lnTo>
                <a:lnTo>
                  <a:pt x="13582" y="4686"/>
                </a:lnTo>
                <a:lnTo>
                  <a:pt x="13582" y="6482"/>
                </a:lnTo>
                <a:lnTo>
                  <a:pt x="15073" y="6482"/>
                </a:lnTo>
                <a:close/>
                <a:moveTo>
                  <a:pt x="15073" y="3932"/>
                </a:moveTo>
                <a:lnTo>
                  <a:pt x="15073" y="2334"/>
                </a:lnTo>
                <a:lnTo>
                  <a:pt x="13582" y="2334"/>
                </a:lnTo>
                <a:lnTo>
                  <a:pt x="13582" y="3932"/>
                </a:lnTo>
                <a:lnTo>
                  <a:pt x="15073" y="3932"/>
                </a:lnTo>
                <a:close/>
                <a:moveTo>
                  <a:pt x="17415" y="7326"/>
                </a:moveTo>
                <a:lnTo>
                  <a:pt x="15923" y="7326"/>
                </a:lnTo>
                <a:lnTo>
                  <a:pt x="15923" y="8924"/>
                </a:lnTo>
                <a:lnTo>
                  <a:pt x="17415" y="8924"/>
                </a:lnTo>
                <a:lnTo>
                  <a:pt x="17415" y="7326"/>
                </a:lnTo>
                <a:close/>
                <a:moveTo>
                  <a:pt x="15923" y="4686"/>
                </a:moveTo>
                <a:lnTo>
                  <a:pt x="15923" y="6482"/>
                </a:lnTo>
                <a:lnTo>
                  <a:pt x="17415" y="6482"/>
                </a:lnTo>
                <a:lnTo>
                  <a:pt x="17415" y="4686"/>
                </a:lnTo>
                <a:lnTo>
                  <a:pt x="15923" y="4686"/>
                </a:lnTo>
                <a:close/>
                <a:moveTo>
                  <a:pt x="17415" y="2352"/>
                </a:moveTo>
                <a:lnTo>
                  <a:pt x="15923" y="2352"/>
                </a:lnTo>
                <a:lnTo>
                  <a:pt x="15923" y="3950"/>
                </a:lnTo>
                <a:lnTo>
                  <a:pt x="17415" y="3950"/>
                </a:lnTo>
                <a:lnTo>
                  <a:pt x="17415" y="2352"/>
                </a:lnTo>
                <a:close/>
                <a:moveTo>
                  <a:pt x="20365" y="16716"/>
                </a:moveTo>
                <a:lnTo>
                  <a:pt x="11177" y="20523"/>
                </a:lnTo>
                <a:cubicBezTo>
                  <a:pt x="10696" y="20738"/>
                  <a:pt x="10070" y="20702"/>
                  <a:pt x="9509" y="20523"/>
                </a:cubicBezTo>
                <a:lnTo>
                  <a:pt x="3047" y="18332"/>
                </a:lnTo>
                <a:lnTo>
                  <a:pt x="0" y="21600"/>
                </a:lnTo>
                <a:lnTo>
                  <a:pt x="0" y="14598"/>
                </a:lnTo>
                <a:lnTo>
                  <a:pt x="2405" y="12335"/>
                </a:lnTo>
                <a:lnTo>
                  <a:pt x="3576" y="11204"/>
                </a:lnTo>
                <a:lnTo>
                  <a:pt x="3592" y="11186"/>
                </a:lnTo>
                <a:lnTo>
                  <a:pt x="3608" y="11186"/>
                </a:lnTo>
                <a:cubicBezTo>
                  <a:pt x="3752" y="11114"/>
                  <a:pt x="3881" y="11060"/>
                  <a:pt x="4041" y="11042"/>
                </a:cubicBezTo>
                <a:cubicBezTo>
                  <a:pt x="4731" y="10863"/>
                  <a:pt x="5404" y="10989"/>
                  <a:pt x="5981" y="11366"/>
                </a:cubicBezTo>
                <a:lnTo>
                  <a:pt x="12492" y="14580"/>
                </a:lnTo>
                <a:cubicBezTo>
                  <a:pt x="12748" y="14723"/>
                  <a:pt x="12973" y="14921"/>
                  <a:pt x="13133" y="15154"/>
                </a:cubicBezTo>
                <a:cubicBezTo>
                  <a:pt x="13278" y="15370"/>
                  <a:pt x="13358" y="15657"/>
                  <a:pt x="13358" y="15944"/>
                </a:cubicBezTo>
                <a:cubicBezTo>
                  <a:pt x="13390" y="16178"/>
                  <a:pt x="13358" y="16483"/>
                  <a:pt x="13229" y="16716"/>
                </a:cubicBezTo>
                <a:cubicBezTo>
                  <a:pt x="12941" y="17542"/>
                  <a:pt x="12075" y="17901"/>
                  <a:pt x="11353" y="17560"/>
                </a:cubicBezTo>
                <a:lnTo>
                  <a:pt x="7777" y="15765"/>
                </a:lnTo>
                <a:lnTo>
                  <a:pt x="7521" y="16465"/>
                </a:lnTo>
                <a:lnTo>
                  <a:pt x="11097" y="18242"/>
                </a:lnTo>
                <a:cubicBezTo>
                  <a:pt x="12059" y="18745"/>
                  <a:pt x="13374" y="18242"/>
                  <a:pt x="13823" y="17165"/>
                </a:cubicBezTo>
                <a:cubicBezTo>
                  <a:pt x="13967" y="16806"/>
                  <a:pt x="13983" y="16088"/>
                  <a:pt x="13951" y="15675"/>
                </a:cubicBezTo>
                <a:lnTo>
                  <a:pt x="19307" y="13448"/>
                </a:lnTo>
                <a:cubicBezTo>
                  <a:pt x="20061" y="13161"/>
                  <a:pt x="21071" y="13610"/>
                  <a:pt x="21359" y="14454"/>
                </a:cubicBezTo>
                <a:cubicBezTo>
                  <a:pt x="21600" y="15316"/>
                  <a:pt x="21408" y="16303"/>
                  <a:pt x="20365" y="16716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874" name="Shape"/>
          <p:cNvSpPr/>
          <p:nvPr/>
        </p:nvSpPr>
        <p:spPr>
          <a:xfrm>
            <a:off x="4490136" y="4031722"/>
            <a:ext cx="271931" cy="257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6" h="21086" extrusionOk="0">
                <a:moveTo>
                  <a:pt x="2439" y="1759"/>
                </a:moveTo>
                <a:cubicBezTo>
                  <a:pt x="3389" y="97"/>
                  <a:pt x="5472" y="-514"/>
                  <a:pt x="7062" y="479"/>
                </a:cubicBezTo>
                <a:cubicBezTo>
                  <a:pt x="8634" y="1453"/>
                  <a:pt x="9145" y="3630"/>
                  <a:pt x="8213" y="5292"/>
                </a:cubicBezTo>
                <a:cubicBezTo>
                  <a:pt x="7281" y="6934"/>
                  <a:pt x="5253" y="7469"/>
                  <a:pt x="3663" y="6495"/>
                </a:cubicBezTo>
                <a:cubicBezTo>
                  <a:pt x="2092" y="5521"/>
                  <a:pt x="1507" y="3401"/>
                  <a:pt x="2439" y="1759"/>
                </a:cubicBezTo>
                <a:close/>
                <a:moveTo>
                  <a:pt x="17131" y="3038"/>
                </a:moveTo>
                <a:cubicBezTo>
                  <a:pt x="14975" y="3783"/>
                  <a:pt x="10297" y="4012"/>
                  <a:pt x="10297" y="4012"/>
                </a:cubicBezTo>
                <a:cubicBezTo>
                  <a:pt x="10297" y="6495"/>
                  <a:pt x="10297" y="6495"/>
                  <a:pt x="10297" y="6495"/>
                </a:cubicBezTo>
                <a:cubicBezTo>
                  <a:pt x="10297" y="6495"/>
                  <a:pt x="11887" y="6571"/>
                  <a:pt x="13604" y="6801"/>
                </a:cubicBezTo>
                <a:cubicBezTo>
                  <a:pt x="13897" y="7775"/>
                  <a:pt x="13897" y="7775"/>
                  <a:pt x="13897" y="7775"/>
                </a:cubicBezTo>
                <a:cubicBezTo>
                  <a:pt x="13604" y="8004"/>
                  <a:pt x="13403" y="8214"/>
                  <a:pt x="13330" y="8519"/>
                </a:cubicBezTo>
                <a:cubicBezTo>
                  <a:pt x="11521" y="12740"/>
                  <a:pt x="11521" y="12740"/>
                  <a:pt x="11521" y="12740"/>
                </a:cubicBezTo>
                <a:cubicBezTo>
                  <a:pt x="11521" y="12740"/>
                  <a:pt x="6331" y="8367"/>
                  <a:pt x="6112" y="8214"/>
                </a:cubicBezTo>
                <a:cubicBezTo>
                  <a:pt x="5326" y="7545"/>
                  <a:pt x="3736" y="7316"/>
                  <a:pt x="2585" y="8157"/>
                </a:cubicBezTo>
                <a:cubicBezTo>
                  <a:pt x="-284" y="10410"/>
                  <a:pt x="8" y="16197"/>
                  <a:pt x="8" y="21086"/>
                </a:cubicBezTo>
                <a:cubicBezTo>
                  <a:pt x="9803" y="21086"/>
                  <a:pt x="9803" y="21086"/>
                  <a:pt x="9803" y="21086"/>
                </a:cubicBezTo>
                <a:cubicBezTo>
                  <a:pt x="8506" y="15681"/>
                  <a:pt x="8506" y="15681"/>
                  <a:pt x="8506" y="15681"/>
                </a:cubicBezTo>
                <a:cubicBezTo>
                  <a:pt x="5399" y="13332"/>
                  <a:pt x="5399" y="13332"/>
                  <a:pt x="5399" y="13332"/>
                </a:cubicBezTo>
                <a:cubicBezTo>
                  <a:pt x="5765" y="12740"/>
                  <a:pt x="5765" y="12740"/>
                  <a:pt x="5765" y="12740"/>
                </a:cubicBezTo>
                <a:cubicBezTo>
                  <a:pt x="11229" y="16808"/>
                  <a:pt x="11229" y="16808"/>
                  <a:pt x="11229" y="16808"/>
                </a:cubicBezTo>
                <a:cubicBezTo>
                  <a:pt x="11521" y="17037"/>
                  <a:pt x="11813" y="17114"/>
                  <a:pt x="12179" y="17114"/>
                </a:cubicBezTo>
                <a:cubicBezTo>
                  <a:pt x="12234" y="17114"/>
                  <a:pt x="12380" y="17114"/>
                  <a:pt x="12526" y="17114"/>
                </a:cubicBezTo>
                <a:cubicBezTo>
                  <a:pt x="13038" y="16961"/>
                  <a:pt x="13403" y="16579"/>
                  <a:pt x="13604" y="16120"/>
                </a:cubicBezTo>
                <a:cubicBezTo>
                  <a:pt x="15121" y="12587"/>
                  <a:pt x="15121" y="12587"/>
                  <a:pt x="15121" y="12587"/>
                </a:cubicBezTo>
                <a:cubicBezTo>
                  <a:pt x="15194" y="12893"/>
                  <a:pt x="15194" y="12893"/>
                  <a:pt x="15194" y="12893"/>
                </a:cubicBezTo>
                <a:cubicBezTo>
                  <a:pt x="16638" y="12511"/>
                  <a:pt x="16638" y="12511"/>
                  <a:pt x="16638" y="12511"/>
                </a:cubicBezTo>
                <a:cubicBezTo>
                  <a:pt x="16053" y="10257"/>
                  <a:pt x="16053" y="10257"/>
                  <a:pt x="16053" y="10257"/>
                </a:cubicBezTo>
                <a:cubicBezTo>
                  <a:pt x="16272" y="9875"/>
                  <a:pt x="16272" y="9875"/>
                  <a:pt x="16272" y="9875"/>
                </a:cubicBezTo>
                <a:cubicBezTo>
                  <a:pt x="16565" y="8978"/>
                  <a:pt x="16199" y="8004"/>
                  <a:pt x="15413" y="7622"/>
                </a:cubicBezTo>
                <a:cubicBezTo>
                  <a:pt x="15413" y="7622"/>
                  <a:pt x="15413" y="7622"/>
                  <a:pt x="15340" y="7622"/>
                </a:cubicBezTo>
                <a:cubicBezTo>
                  <a:pt x="15194" y="7011"/>
                  <a:pt x="15194" y="7011"/>
                  <a:pt x="15194" y="7011"/>
                </a:cubicBezTo>
                <a:cubicBezTo>
                  <a:pt x="15907" y="7163"/>
                  <a:pt x="16638" y="7316"/>
                  <a:pt x="17131" y="7469"/>
                </a:cubicBezTo>
                <a:cubicBezTo>
                  <a:pt x="19013" y="8214"/>
                  <a:pt x="21316" y="10410"/>
                  <a:pt x="21316" y="10410"/>
                </a:cubicBezTo>
                <a:cubicBezTo>
                  <a:pt x="21316" y="174"/>
                  <a:pt x="21316" y="174"/>
                  <a:pt x="21316" y="174"/>
                </a:cubicBezTo>
                <a:cubicBezTo>
                  <a:pt x="21316" y="174"/>
                  <a:pt x="19013" y="2351"/>
                  <a:pt x="17131" y="3038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2" name="TextBox 1"/>
          <p:cNvSpPr txBox="1"/>
          <p:nvPr/>
        </p:nvSpPr>
        <p:spPr>
          <a:xfrm>
            <a:off x="2108485" y="899742"/>
            <a:ext cx="21706" cy="2812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716" tIns="10716" rIns="10716" bIns="10716" numCol="1" spcCol="38100" rtlCol="0" anchor="ctr">
            <a:spAutoFit/>
          </a:bodyPr>
          <a:lstStyle/>
          <a:p>
            <a:pPr defTabSz="309537"/>
            <a:endParaRPr lang="en-US" sz="1687" dirty="0"/>
          </a:p>
        </p:txBody>
      </p:sp>
      <p:grpSp>
        <p:nvGrpSpPr>
          <p:cNvPr id="5" name="Group 4"/>
          <p:cNvGrpSpPr/>
          <p:nvPr/>
        </p:nvGrpSpPr>
        <p:grpSpPr>
          <a:xfrm>
            <a:off x="5620024" y="2816788"/>
            <a:ext cx="728001" cy="606685"/>
            <a:chOff x="5651554" y="2816788"/>
            <a:chExt cx="728001" cy="606685"/>
          </a:xfrm>
        </p:grpSpPr>
        <p:sp>
          <p:nvSpPr>
            <p:cNvPr id="854" name="object 15"/>
            <p:cNvSpPr txBox="1"/>
            <p:nvPr/>
          </p:nvSpPr>
          <p:spPr>
            <a:xfrm>
              <a:off x="5651554" y="3240795"/>
              <a:ext cx="728001" cy="18267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indent="12700" defTabSz="914400">
                <a:defRPr sz="2400" spc="37">
                  <a:solidFill>
                    <a:srgbClr val="6F757C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lang="en-US" sz="1055" b="1" dirty="0" smtClean="0">
                  <a:solidFill>
                    <a:srgbClr val="95A2B7"/>
                  </a:solidFill>
                  <a:latin typeface="+mn-lt"/>
                </a:rPr>
                <a:t>Strategy</a:t>
              </a:r>
              <a:endParaRPr sz="1055" b="1" dirty="0">
                <a:solidFill>
                  <a:srgbClr val="95A2B7"/>
                </a:solidFill>
                <a:latin typeface="+mn-lt"/>
              </a:endParaRPr>
            </a:p>
          </p:txBody>
        </p:sp>
        <p:sp>
          <p:nvSpPr>
            <p:cNvPr id="140" name="Shape"/>
            <p:cNvSpPr/>
            <p:nvPr/>
          </p:nvSpPr>
          <p:spPr>
            <a:xfrm>
              <a:off x="5911395" y="3152948"/>
              <a:ext cx="175893" cy="3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785" y="21600"/>
                  </a:lnTo>
                </a:path>
              </a:pathLst>
            </a:custGeom>
            <a:solidFill>
              <a:srgbClr val="CFD7E2"/>
            </a:solidFill>
            <a:ln w="3175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</p:spPr>
          <p:txBody>
            <a:bodyPr lIns="10716" tIns="10716" rIns="10716" bIns="10716" anchor="ctr"/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 sz="1055"/>
            </a:p>
          </p:txBody>
        </p:sp>
        <p:sp>
          <p:nvSpPr>
            <p:cNvPr id="141" name="Shape"/>
            <p:cNvSpPr/>
            <p:nvPr/>
          </p:nvSpPr>
          <p:spPr>
            <a:xfrm>
              <a:off x="5925358" y="2816788"/>
              <a:ext cx="146893" cy="32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5" y="21600"/>
                  </a:moveTo>
                  <a:lnTo>
                    <a:pt x="19875" y="21600"/>
                  </a:lnTo>
                  <a:lnTo>
                    <a:pt x="21600" y="18989"/>
                  </a:lnTo>
                  <a:cubicBezTo>
                    <a:pt x="17036" y="16751"/>
                    <a:pt x="14196" y="15470"/>
                    <a:pt x="14196" y="12486"/>
                  </a:cubicBezTo>
                  <a:cubicBezTo>
                    <a:pt x="14196" y="11903"/>
                    <a:pt x="14304" y="11805"/>
                    <a:pt x="14412" y="11205"/>
                  </a:cubicBezTo>
                  <a:lnTo>
                    <a:pt x="18078" y="11205"/>
                  </a:lnTo>
                  <a:lnTo>
                    <a:pt x="18078" y="8919"/>
                  </a:lnTo>
                  <a:lnTo>
                    <a:pt x="15310" y="8919"/>
                  </a:lnTo>
                  <a:cubicBezTo>
                    <a:pt x="15310" y="8919"/>
                    <a:pt x="18761" y="5951"/>
                    <a:pt x="18761" y="5578"/>
                  </a:cubicBezTo>
                  <a:cubicBezTo>
                    <a:pt x="18761" y="4573"/>
                    <a:pt x="16964" y="3795"/>
                    <a:pt x="14807" y="3795"/>
                  </a:cubicBezTo>
                  <a:cubicBezTo>
                    <a:pt x="13693" y="3795"/>
                    <a:pt x="12687" y="3973"/>
                    <a:pt x="11968" y="4346"/>
                  </a:cubicBezTo>
                  <a:lnTo>
                    <a:pt x="11968" y="2157"/>
                  </a:lnTo>
                  <a:lnTo>
                    <a:pt x="14304" y="2157"/>
                  </a:lnTo>
                  <a:lnTo>
                    <a:pt x="14304" y="1151"/>
                  </a:lnTo>
                  <a:lnTo>
                    <a:pt x="11968" y="1151"/>
                  </a:lnTo>
                  <a:lnTo>
                    <a:pt x="11968" y="0"/>
                  </a:lnTo>
                  <a:lnTo>
                    <a:pt x="9740" y="0"/>
                  </a:lnTo>
                  <a:lnTo>
                    <a:pt x="9740" y="1151"/>
                  </a:lnTo>
                  <a:lnTo>
                    <a:pt x="7404" y="1151"/>
                  </a:lnTo>
                  <a:lnTo>
                    <a:pt x="7404" y="2157"/>
                  </a:lnTo>
                  <a:lnTo>
                    <a:pt x="9740" y="2157"/>
                  </a:lnTo>
                  <a:lnTo>
                    <a:pt x="9740" y="4346"/>
                  </a:lnTo>
                  <a:cubicBezTo>
                    <a:pt x="9021" y="4022"/>
                    <a:pt x="8015" y="3795"/>
                    <a:pt x="6900" y="3795"/>
                  </a:cubicBezTo>
                  <a:cubicBezTo>
                    <a:pt x="4672" y="3795"/>
                    <a:pt x="2947" y="4622"/>
                    <a:pt x="2947" y="5578"/>
                  </a:cubicBezTo>
                  <a:cubicBezTo>
                    <a:pt x="2947" y="5951"/>
                    <a:pt x="6397" y="8919"/>
                    <a:pt x="6397" y="8919"/>
                  </a:cubicBezTo>
                  <a:lnTo>
                    <a:pt x="3558" y="8919"/>
                  </a:lnTo>
                  <a:lnTo>
                    <a:pt x="3558" y="11205"/>
                  </a:lnTo>
                  <a:lnTo>
                    <a:pt x="7296" y="11205"/>
                  </a:lnTo>
                  <a:cubicBezTo>
                    <a:pt x="7404" y="11805"/>
                    <a:pt x="7511" y="11903"/>
                    <a:pt x="7511" y="12486"/>
                  </a:cubicBezTo>
                  <a:cubicBezTo>
                    <a:pt x="7511" y="15470"/>
                    <a:pt x="4564" y="16800"/>
                    <a:pt x="0" y="19038"/>
                  </a:cubicBezTo>
                  <a:lnTo>
                    <a:pt x="1725" y="21600"/>
                  </a:lnTo>
                </a:path>
              </a:pathLst>
            </a:custGeom>
            <a:solidFill>
              <a:srgbClr val="CFD7E2"/>
            </a:solidFill>
            <a:ln w="3175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</p:spPr>
          <p:txBody>
            <a:bodyPr lIns="10716" tIns="10716" rIns="10716" bIns="10716" anchor="ctr"/>
            <a:lstStyle/>
            <a:p>
              <a:pPr>
                <a:defRPr sz="2000">
                  <a:solidFill>
                    <a:srgbClr val="FFFFFF"/>
                  </a:solidFill>
                </a:defRPr>
              </a:pPr>
              <a:endParaRPr sz="1055"/>
            </a:p>
          </p:txBody>
        </p:sp>
      </p:grpSp>
      <p:sp>
        <p:nvSpPr>
          <p:cNvPr id="142" name="v"/>
          <p:cNvSpPr/>
          <p:nvPr/>
        </p:nvSpPr>
        <p:spPr>
          <a:xfrm>
            <a:off x="7745507" y="2422501"/>
            <a:ext cx="548640" cy="503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110" rIns="24110" anchor="ctr"/>
          <a:lstStyle>
            <a:lvl1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sz="949" dirty="0"/>
          </a:p>
        </p:txBody>
      </p:sp>
      <p:grpSp>
        <p:nvGrpSpPr>
          <p:cNvPr id="6" name="Group 5"/>
          <p:cNvGrpSpPr/>
          <p:nvPr/>
        </p:nvGrpSpPr>
        <p:grpSpPr>
          <a:xfrm>
            <a:off x="2711719" y="2873359"/>
            <a:ext cx="776543" cy="550114"/>
            <a:chOff x="2722229" y="2873359"/>
            <a:chExt cx="776543" cy="550114"/>
          </a:xfrm>
        </p:grpSpPr>
        <p:sp>
          <p:nvSpPr>
            <p:cNvPr id="860" name="object 28"/>
            <p:cNvSpPr txBox="1"/>
            <p:nvPr/>
          </p:nvSpPr>
          <p:spPr>
            <a:xfrm>
              <a:off x="2722229" y="3240795"/>
              <a:ext cx="776543" cy="18267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indent="12700" defTabSz="914400">
                <a:defRPr sz="2400" spc="37">
                  <a:solidFill>
                    <a:srgbClr val="6F757C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r>
                <a:rPr lang="en-US" sz="1055" b="1" dirty="0" smtClean="0">
                  <a:solidFill>
                    <a:srgbClr val="95A2B7"/>
                  </a:solidFill>
                  <a:latin typeface="+mn-lt"/>
                </a:rPr>
                <a:t>Alliances</a:t>
              </a:r>
              <a:endParaRPr sz="1055" b="1" dirty="0">
                <a:solidFill>
                  <a:srgbClr val="95A2B7"/>
                </a:solidFill>
                <a:latin typeface="+mn-lt"/>
              </a:endParaRPr>
            </a:p>
          </p:txBody>
        </p:sp>
        <p:sp>
          <p:nvSpPr>
            <p:cNvPr id="144" name="Shape"/>
            <p:cNvSpPr/>
            <p:nvPr/>
          </p:nvSpPr>
          <p:spPr>
            <a:xfrm>
              <a:off x="2924755" y="2873359"/>
              <a:ext cx="408010" cy="33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53" extrusionOk="0">
                  <a:moveTo>
                    <a:pt x="21391" y="5376"/>
                  </a:moveTo>
                  <a:lnTo>
                    <a:pt x="16583" y="117"/>
                  </a:lnTo>
                  <a:cubicBezTo>
                    <a:pt x="16417" y="-47"/>
                    <a:pt x="16161" y="-47"/>
                    <a:pt x="15980" y="172"/>
                  </a:cubicBezTo>
                  <a:lnTo>
                    <a:pt x="14533" y="2071"/>
                  </a:lnTo>
                  <a:lnTo>
                    <a:pt x="8730" y="483"/>
                  </a:lnTo>
                  <a:cubicBezTo>
                    <a:pt x="8564" y="428"/>
                    <a:pt x="8383" y="373"/>
                    <a:pt x="8217" y="373"/>
                  </a:cubicBezTo>
                  <a:cubicBezTo>
                    <a:pt x="7659" y="373"/>
                    <a:pt x="7147" y="793"/>
                    <a:pt x="6981" y="1414"/>
                  </a:cubicBezTo>
                  <a:cubicBezTo>
                    <a:pt x="6936" y="1450"/>
                    <a:pt x="6891" y="1560"/>
                    <a:pt x="6891" y="1669"/>
                  </a:cubicBezTo>
                  <a:cubicBezTo>
                    <a:pt x="6891" y="1669"/>
                    <a:pt x="6001" y="6398"/>
                    <a:pt x="5700" y="8005"/>
                  </a:cubicBezTo>
                  <a:lnTo>
                    <a:pt x="5700" y="8352"/>
                  </a:lnTo>
                  <a:cubicBezTo>
                    <a:pt x="5700" y="9192"/>
                    <a:pt x="6258" y="9849"/>
                    <a:pt x="6936" y="9849"/>
                  </a:cubicBezTo>
                  <a:cubicBezTo>
                    <a:pt x="7494" y="9849"/>
                    <a:pt x="7961" y="9448"/>
                    <a:pt x="8127" y="8827"/>
                  </a:cubicBezTo>
                  <a:cubicBezTo>
                    <a:pt x="8172" y="8772"/>
                    <a:pt x="8172" y="8717"/>
                    <a:pt x="8172" y="8626"/>
                  </a:cubicBezTo>
                  <a:lnTo>
                    <a:pt x="8730" y="5778"/>
                  </a:lnTo>
                  <a:cubicBezTo>
                    <a:pt x="9031" y="5522"/>
                    <a:pt x="9348" y="5376"/>
                    <a:pt x="9740" y="5376"/>
                  </a:cubicBezTo>
                  <a:cubicBezTo>
                    <a:pt x="10373" y="5376"/>
                    <a:pt x="10930" y="5778"/>
                    <a:pt x="11187" y="6398"/>
                  </a:cubicBezTo>
                  <a:cubicBezTo>
                    <a:pt x="11187" y="6398"/>
                    <a:pt x="11187" y="6453"/>
                    <a:pt x="11217" y="6453"/>
                  </a:cubicBezTo>
                  <a:cubicBezTo>
                    <a:pt x="11217" y="6508"/>
                    <a:pt x="11262" y="6563"/>
                    <a:pt x="11307" y="6563"/>
                  </a:cubicBezTo>
                  <a:lnTo>
                    <a:pt x="14880" y="10890"/>
                  </a:lnTo>
                  <a:cubicBezTo>
                    <a:pt x="14880" y="10945"/>
                    <a:pt x="14925" y="10945"/>
                    <a:pt x="14925" y="10981"/>
                  </a:cubicBezTo>
                  <a:lnTo>
                    <a:pt x="15814" y="12077"/>
                  </a:lnTo>
                  <a:lnTo>
                    <a:pt x="17005" y="13464"/>
                  </a:lnTo>
                  <a:cubicBezTo>
                    <a:pt x="17141" y="13610"/>
                    <a:pt x="17216" y="13866"/>
                    <a:pt x="17216" y="14140"/>
                  </a:cubicBezTo>
                  <a:cubicBezTo>
                    <a:pt x="17216" y="14706"/>
                    <a:pt x="16839" y="15162"/>
                    <a:pt x="16372" y="15162"/>
                  </a:cubicBezTo>
                  <a:cubicBezTo>
                    <a:pt x="16070" y="15162"/>
                    <a:pt x="15859" y="15016"/>
                    <a:pt x="15693" y="14743"/>
                  </a:cubicBezTo>
                  <a:lnTo>
                    <a:pt x="15648" y="14706"/>
                  </a:lnTo>
                  <a:lnTo>
                    <a:pt x="15015" y="13921"/>
                  </a:lnTo>
                  <a:lnTo>
                    <a:pt x="13689" y="12332"/>
                  </a:lnTo>
                  <a:cubicBezTo>
                    <a:pt x="13598" y="12223"/>
                    <a:pt x="13433" y="12223"/>
                    <a:pt x="13342" y="12332"/>
                  </a:cubicBezTo>
                  <a:cubicBezTo>
                    <a:pt x="13267" y="12424"/>
                    <a:pt x="13267" y="12643"/>
                    <a:pt x="13342" y="12734"/>
                  </a:cubicBezTo>
                  <a:lnTo>
                    <a:pt x="15347" y="15162"/>
                  </a:lnTo>
                  <a:lnTo>
                    <a:pt x="15482" y="15309"/>
                  </a:lnTo>
                  <a:cubicBezTo>
                    <a:pt x="15603" y="15528"/>
                    <a:pt x="15724" y="15783"/>
                    <a:pt x="15724" y="16039"/>
                  </a:cubicBezTo>
                  <a:cubicBezTo>
                    <a:pt x="15724" y="16605"/>
                    <a:pt x="15347" y="17061"/>
                    <a:pt x="14880" y="17061"/>
                  </a:cubicBezTo>
                  <a:cubicBezTo>
                    <a:pt x="14578" y="17061"/>
                    <a:pt x="14367" y="16915"/>
                    <a:pt x="14201" y="16660"/>
                  </a:cubicBezTo>
                  <a:lnTo>
                    <a:pt x="12121" y="14140"/>
                  </a:lnTo>
                  <a:cubicBezTo>
                    <a:pt x="12031" y="14030"/>
                    <a:pt x="11865" y="14030"/>
                    <a:pt x="11774" y="14140"/>
                  </a:cubicBezTo>
                  <a:cubicBezTo>
                    <a:pt x="11684" y="14231"/>
                    <a:pt x="11684" y="14432"/>
                    <a:pt x="11774" y="14542"/>
                  </a:cubicBezTo>
                  <a:lnTo>
                    <a:pt x="13176" y="16240"/>
                  </a:lnTo>
                  <a:lnTo>
                    <a:pt x="13809" y="17025"/>
                  </a:lnTo>
                  <a:cubicBezTo>
                    <a:pt x="13855" y="17061"/>
                    <a:pt x="13855" y="17116"/>
                    <a:pt x="13900" y="17171"/>
                  </a:cubicBezTo>
                  <a:cubicBezTo>
                    <a:pt x="14035" y="17372"/>
                    <a:pt x="14156" y="17627"/>
                    <a:pt x="14156" y="17901"/>
                  </a:cubicBezTo>
                  <a:cubicBezTo>
                    <a:pt x="14156" y="18467"/>
                    <a:pt x="13779" y="18924"/>
                    <a:pt x="13312" y="18924"/>
                  </a:cubicBezTo>
                  <a:cubicBezTo>
                    <a:pt x="13010" y="18924"/>
                    <a:pt x="12799" y="18778"/>
                    <a:pt x="12619" y="18504"/>
                  </a:cubicBezTo>
                  <a:lnTo>
                    <a:pt x="10538" y="15984"/>
                  </a:lnTo>
                  <a:cubicBezTo>
                    <a:pt x="10463" y="15893"/>
                    <a:pt x="10297" y="15875"/>
                    <a:pt x="10207" y="15984"/>
                  </a:cubicBezTo>
                  <a:cubicBezTo>
                    <a:pt x="10131" y="16075"/>
                    <a:pt x="10116" y="16295"/>
                    <a:pt x="10207" y="16404"/>
                  </a:cubicBezTo>
                  <a:lnTo>
                    <a:pt x="12408" y="19070"/>
                  </a:lnTo>
                  <a:cubicBezTo>
                    <a:pt x="12543" y="19289"/>
                    <a:pt x="12664" y="19545"/>
                    <a:pt x="12664" y="19800"/>
                  </a:cubicBezTo>
                  <a:cubicBezTo>
                    <a:pt x="12664" y="20366"/>
                    <a:pt x="12287" y="20823"/>
                    <a:pt x="11820" y="20823"/>
                  </a:cubicBezTo>
                  <a:cubicBezTo>
                    <a:pt x="11518" y="20823"/>
                    <a:pt x="11307" y="20677"/>
                    <a:pt x="11141" y="20421"/>
                  </a:cubicBezTo>
                  <a:lnTo>
                    <a:pt x="9951" y="18979"/>
                  </a:lnTo>
                  <a:lnTo>
                    <a:pt x="10026" y="18869"/>
                  </a:lnTo>
                  <a:lnTo>
                    <a:pt x="10026" y="18814"/>
                  </a:lnTo>
                  <a:cubicBezTo>
                    <a:pt x="10207" y="18559"/>
                    <a:pt x="10327" y="18212"/>
                    <a:pt x="10327" y="17792"/>
                  </a:cubicBezTo>
                  <a:cubicBezTo>
                    <a:pt x="10327" y="16915"/>
                    <a:pt x="9740" y="16185"/>
                    <a:pt x="9031" y="16185"/>
                  </a:cubicBezTo>
                  <a:cubicBezTo>
                    <a:pt x="8895" y="16185"/>
                    <a:pt x="8805" y="16185"/>
                    <a:pt x="8684" y="16240"/>
                  </a:cubicBezTo>
                  <a:cubicBezTo>
                    <a:pt x="8730" y="16148"/>
                    <a:pt x="8730" y="15984"/>
                    <a:pt x="8730" y="15838"/>
                  </a:cubicBezTo>
                  <a:cubicBezTo>
                    <a:pt x="8730" y="14962"/>
                    <a:pt x="8127" y="14231"/>
                    <a:pt x="7403" y="14231"/>
                  </a:cubicBezTo>
                  <a:cubicBezTo>
                    <a:pt x="7283" y="14231"/>
                    <a:pt x="7192" y="14231"/>
                    <a:pt x="7072" y="14286"/>
                  </a:cubicBezTo>
                  <a:cubicBezTo>
                    <a:pt x="7117" y="14177"/>
                    <a:pt x="7117" y="14030"/>
                    <a:pt x="7117" y="13921"/>
                  </a:cubicBezTo>
                  <a:cubicBezTo>
                    <a:pt x="7117" y="13044"/>
                    <a:pt x="6514" y="12332"/>
                    <a:pt x="5790" y="12332"/>
                  </a:cubicBezTo>
                  <a:cubicBezTo>
                    <a:pt x="5700" y="12332"/>
                    <a:pt x="5625" y="12332"/>
                    <a:pt x="5534" y="12387"/>
                  </a:cubicBezTo>
                  <a:cubicBezTo>
                    <a:pt x="5579" y="12278"/>
                    <a:pt x="5579" y="12132"/>
                    <a:pt x="5579" y="12022"/>
                  </a:cubicBezTo>
                  <a:cubicBezTo>
                    <a:pt x="5579" y="11146"/>
                    <a:pt x="4976" y="10415"/>
                    <a:pt x="4268" y="10415"/>
                  </a:cubicBezTo>
                  <a:cubicBezTo>
                    <a:pt x="3876" y="10415"/>
                    <a:pt x="3544" y="10634"/>
                    <a:pt x="3288" y="10945"/>
                  </a:cubicBezTo>
                  <a:lnTo>
                    <a:pt x="469" y="7585"/>
                  </a:lnTo>
                  <a:cubicBezTo>
                    <a:pt x="349" y="7439"/>
                    <a:pt x="138" y="7384"/>
                    <a:pt x="47" y="7494"/>
                  </a:cubicBezTo>
                  <a:cubicBezTo>
                    <a:pt x="-43" y="7585"/>
                    <a:pt x="2" y="7841"/>
                    <a:pt x="138" y="8005"/>
                  </a:cubicBezTo>
                  <a:lnTo>
                    <a:pt x="2942" y="11401"/>
                  </a:lnTo>
                  <a:lnTo>
                    <a:pt x="1449" y="13209"/>
                  </a:lnTo>
                  <a:lnTo>
                    <a:pt x="1449" y="13264"/>
                  </a:lnTo>
                  <a:cubicBezTo>
                    <a:pt x="1329" y="13519"/>
                    <a:pt x="1193" y="13830"/>
                    <a:pt x="1193" y="14177"/>
                  </a:cubicBezTo>
                  <a:cubicBezTo>
                    <a:pt x="1193" y="15053"/>
                    <a:pt x="1796" y="15783"/>
                    <a:pt x="2519" y="15783"/>
                  </a:cubicBezTo>
                  <a:cubicBezTo>
                    <a:pt x="2595" y="15783"/>
                    <a:pt x="2685" y="15783"/>
                    <a:pt x="2776" y="15728"/>
                  </a:cubicBezTo>
                  <a:cubicBezTo>
                    <a:pt x="2730" y="15838"/>
                    <a:pt x="2730" y="15984"/>
                    <a:pt x="2730" y="16094"/>
                  </a:cubicBezTo>
                  <a:cubicBezTo>
                    <a:pt x="2730" y="16970"/>
                    <a:pt x="3318" y="17682"/>
                    <a:pt x="4042" y="17682"/>
                  </a:cubicBezTo>
                  <a:cubicBezTo>
                    <a:pt x="4178" y="17682"/>
                    <a:pt x="4268" y="17682"/>
                    <a:pt x="4389" y="17627"/>
                  </a:cubicBezTo>
                  <a:cubicBezTo>
                    <a:pt x="4343" y="17737"/>
                    <a:pt x="4343" y="17901"/>
                    <a:pt x="4343" y="17993"/>
                  </a:cubicBezTo>
                  <a:cubicBezTo>
                    <a:pt x="4343" y="18869"/>
                    <a:pt x="4946" y="19599"/>
                    <a:pt x="5670" y="19599"/>
                  </a:cubicBezTo>
                  <a:cubicBezTo>
                    <a:pt x="5790" y="19599"/>
                    <a:pt x="5881" y="19599"/>
                    <a:pt x="6001" y="19545"/>
                  </a:cubicBezTo>
                  <a:cubicBezTo>
                    <a:pt x="5956" y="19654"/>
                    <a:pt x="5956" y="19800"/>
                    <a:pt x="5956" y="19946"/>
                  </a:cubicBezTo>
                  <a:cubicBezTo>
                    <a:pt x="5956" y="20823"/>
                    <a:pt x="6559" y="21553"/>
                    <a:pt x="7283" y="21553"/>
                  </a:cubicBezTo>
                  <a:cubicBezTo>
                    <a:pt x="7705" y="21553"/>
                    <a:pt x="8097" y="21297"/>
                    <a:pt x="8338" y="20932"/>
                  </a:cubicBezTo>
                  <a:lnTo>
                    <a:pt x="9559" y="19435"/>
                  </a:lnTo>
                  <a:lnTo>
                    <a:pt x="10795" y="20932"/>
                  </a:lnTo>
                  <a:cubicBezTo>
                    <a:pt x="11051" y="21243"/>
                    <a:pt x="11398" y="21443"/>
                    <a:pt x="11820" y="21443"/>
                  </a:cubicBezTo>
                  <a:cubicBezTo>
                    <a:pt x="12588" y="21443"/>
                    <a:pt x="13176" y="20731"/>
                    <a:pt x="13176" y="19800"/>
                  </a:cubicBezTo>
                  <a:cubicBezTo>
                    <a:pt x="13176" y="19691"/>
                    <a:pt x="13176" y="19599"/>
                    <a:pt x="13131" y="19490"/>
                  </a:cubicBezTo>
                  <a:lnTo>
                    <a:pt x="13342" y="19490"/>
                  </a:lnTo>
                  <a:cubicBezTo>
                    <a:pt x="14111" y="19490"/>
                    <a:pt x="14714" y="18778"/>
                    <a:pt x="14714" y="17846"/>
                  </a:cubicBezTo>
                  <a:lnTo>
                    <a:pt x="14714" y="17591"/>
                  </a:lnTo>
                  <a:cubicBezTo>
                    <a:pt x="14789" y="17591"/>
                    <a:pt x="14880" y="17627"/>
                    <a:pt x="14970" y="17627"/>
                  </a:cubicBezTo>
                  <a:cubicBezTo>
                    <a:pt x="15724" y="17627"/>
                    <a:pt x="16327" y="16915"/>
                    <a:pt x="16327" y="15984"/>
                  </a:cubicBezTo>
                  <a:cubicBezTo>
                    <a:pt x="16327" y="15893"/>
                    <a:pt x="16327" y="15783"/>
                    <a:pt x="16281" y="15674"/>
                  </a:cubicBezTo>
                  <a:lnTo>
                    <a:pt x="16492" y="15674"/>
                  </a:lnTo>
                  <a:cubicBezTo>
                    <a:pt x="17261" y="15674"/>
                    <a:pt x="17864" y="14962"/>
                    <a:pt x="17864" y="14030"/>
                  </a:cubicBezTo>
                  <a:cubicBezTo>
                    <a:pt x="17864" y="13574"/>
                    <a:pt x="17683" y="13154"/>
                    <a:pt x="17427" y="12844"/>
                  </a:cubicBezTo>
                  <a:lnTo>
                    <a:pt x="17427" y="12789"/>
                  </a:lnTo>
                  <a:lnTo>
                    <a:pt x="16628" y="11821"/>
                  </a:lnTo>
                  <a:cubicBezTo>
                    <a:pt x="16839" y="11766"/>
                    <a:pt x="17050" y="11712"/>
                    <a:pt x="17216" y="11602"/>
                  </a:cubicBezTo>
                  <a:cubicBezTo>
                    <a:pt x="17563" y="11456"/>
                    <a:pt x="17894" y="11200"/>
                    <a:pt x="18196" y="10945"/>
                  </a:cubicBezTo>
                  <a:cubicBezTo>
                    <a:pt x="18452" y="10671"/>
                    <a:pt x="18663" y="10470"/>
                    <a:pt x="18844" y="10160"/>
                  </a:cubicBezTo>
                  <a:lnTo>
                    <a:pt x="19944" y="8096"/>
                  </a:lnTo>
                  <a:lnTo>
                    <a:pt x="21391" y="6088"/>
                  </a:lnTo>
                  <a:cubicBezTo>
                    <a:pt x="21557" y="5887"/>
                    <a:pt x="21557" y="5577"/>
                    <a:pt x="21391" y="5376"/>
                  </a:cubicBez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</p:grpSp>
      <p:sp>
        <p:nvSpPr>
          <p:cNvPr id="145" name="Shape"/>
          <p:cNvSpPr/>
          <p:nvPr/>
        </p:nvSpPr>
        <p:spPr>
          <a:xfrm>
            <a:off x="5845992" y="1759294"/>
            <a:ext cx="211603" cy="34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81" y="11795"/>
                </a:moveTo>
                <a:cubicBezTo>
                  <a:pt x="1578" y="10275"/>
                  <a:pt x="0" y="8539"/>
                  <a:pt x="0" y="6440"/>
                </a:cubicBezTo>
                <a:cubicBezTo>
                  <a:pt x="0" y="4450"/>
                  <a:pt x="1140" y="2768"/>
                  <a:pt x="3391" y="1592"/>
                </a:cubicBezTo>
                <a:cubicBezTo>
                  <a:pt x="5349" y="561"/>
                  <a:pt x="8009" y="0"/>
                  <a:pt x="10815" y="0"/>
                </a:cubicBezTo>
                <a:cubicBezTo>
                  <a:pt x="13621" y="0"/>
                  <a:pt x="16251" y="561"/>
                  <a:pt x="18239" y="1592"/>
                </a:cubicBezTo>
                <a:cubicBezTo>
                  <a:pt x="20460" y="2768"/>
                  <a:pt x="21600" y="4450"/>
                  <a:pt x="21600" y="6440"/>
                </a:cubicBezTo>
                <a:cubicBezTo>
                  <a:pt x="21600" y="8539"/>
                  <a:pt x="20051" y="10275"/>
                  <a:pt x="18648" y="11795"/>
                </a:cubicBezTo>
                <a:cubicBezTo>
                  <a:pt x="17479" y="13134"/>
                  <a:pt x="16339" y="14400"/>
                  <a:pt x="16339" y="15684"/>
                </a:cubicBezTo>
                <a:lnTo>
                  <a:pt x="16339" y="19357"/>
                </a:lnTo>
                <a:lnTo>
                  <a:pt x="14585" y="19357"/>
                </a:lnTo>
                <a:cubicBezTo>
                  <a:pt x="14585" y="20587"/>
                  <a:pt x="12948" y="21600"/>
                  <a:pt x="10961" y="21600"/>
                </a:cubicBezTo>
                <a:cubicBezTo>
                  <a:pt x="9002" y="21600"/>
                  <a:pt x="7336" y="20587"/>
                  <a:pt x="7336" y="19357"/>
                </a:cubicBezTo>
                <a:lnTo>
                  <a:pt x="5203" y="19357"/>
                </a:lnTo>
                <a:lnTo>
                  <a:pt x="5203" y="16082"/>
                </a:lnTo>
                <a:lnTo>
                  <a:pt x="5290" y="15721"/>
                </a:lnTo>
                <a:cubicBezTo>
                  <a:pt x="5290" y="14400"/>
                  <a:pt x="4121" y="13134"/>
                  <a:pt x="2981" y="11795"/>
                </a:cubicBezTo>
                <a:close/>
                <a:moveTo>
                  <a:pt x="6606" y="15214"/>
                </a:moveTo>
                <a:lnTo>
                  <a:pt x="15170" y="15214"/>
                </a:lnTo>
                <a:cubicBezTo>
                  <a:pt x="15433" y="13893"/>
                  <a:pt x="16485" y="12609"/>
                  <a:pt x="17654" y="11397"/>
                </a:cubicBezTo>
                <a:cubicBezTo>
                  <a:pt x="18969" y="9968"/>
                  <a:pt x="20460" y="8322"/>
                  <a:pt x="20460" y="6440"/>
                </a:cubicBezTo>
                <a:cubicBezTo>
                  <a:pt x="20460" y="4704"/>
                  <a:pt x="19466" y="3220"/>
                  <a:pt x="17479" y="2243"/>
                </a:cubicBezTo>
                <a:cubicBezTo>
                  <a:pt x="15754" y="1339"/>
                  <a:pt x="13445" y="814"/>
                  <a:pt x="10873" y="814"/>
                </a:cubicBezTo>
                <a:cubicBezTo>
                  <a:pt x="8418" y="814"/>
                  <a:pt x="6021" y="1339"/>
                  <a:pt x="4297" y="2243"/>
                </a:cubicBezTo>
                <a:cubicBezTo>
                  <a:pt x="2397" y="3274"/>
                  <a:pt x="1315" y="4704"/>
                  <a:pt x="1315" y="6440"/>
                </a:cubicBezTo>
                <a:cubicBezTo>
                  <a:pt x="1315" y="8322"/>
                  <a:pt x="2806" y="9968"/>
                  <a:pt x="4034" y="11397"/>
                </a:cubicBezTo>
                <a:cubicBezTo>
                  <a:pt x="5203" y="12609"/>
                  <a:pt x="6343" y="13893"/>
                  <a:pt x="6606" y="15214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46" name="Shape"/>
          <p:cNvSpPr/>
          <p:nvPr/>
        </p:nvSpPr>
        <p:spPr>
          <a:xfrm>
            <a:off x="3030088" y="1828797"/>
            <a:ext cx="312202" cy="263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147" name="object 15"/>
          <p:cNvSpPr txBox="1"/>
          <p:nvPr/>
        </p:nvSpPr>
        <p:spPr>
          <a:xfrm>
            <a:off x="7656916" y="3037704"/>
            <a:ext cx="728001" cy="182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indent="12700" defTabSz="914400">
              <a:defRPr sz="2400" spc="37">
                <a:solidFill>
                  <a:srgbClr val="6F757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rPr lang="en-US" sz="1055" b="1" dirty="0" smtClean="0">
                <a:solidFill>
                  <a:srgbClr val="95A2B7"/>
                </a:solidFill>
                <a:latin typeface="+mn-lt"/>
              </a:rPr>
              <a:t>External validation</a:t>
            </a:r>
            <a:endParaRPr sz="1055" b="1" dirty="0">
              <a:solidFill>
                <a:srgbClr val="95A2B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9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OUR 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Buying Committee</a:t>
            </a:r>
            <a:endParaRPr dirty="0"/>
          </a:p>
        </p:txBody>
      </p:sp>
      <p:sp>
        <p:nvSpPr>
          <p:cNvPr id="710" name="Shape"/>
          <p:cNvSpPr/>
          <p:nvPr/>
        </p:nvSpPr>
        <p:spPr>
          <a:xfrm>
            <a:off x="2155409" y="3908436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ln w="165100" cap="rnd">
            <a:noFill/>
            <a:miter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1" name="Line"/>
          <p:cNvSpPr/>
          <p:nvPr/>
        </p:nvSpPr>
        <p:spPr>
          <a:xfrm flipV="1">
            <a:off x="1860061" y="3941730"/>
            <a:ext cx="5425814" cy="3222"/>
          </a:xfrm>
          <a:prstGeom prst="line">
            <a:avLst/>
          </a:prstGeom>
          <a:ln w="25400" cap="rnd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712" name="Shape"/>
          <p:cNvSpPr/>
          <p:nvPr/>
        </p:nvSpPr>
        <p:spPr>
          <a:xfrm>
            <a:off x="3326941" y="3907067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927" y="19241"/>
                  <a:pt x="16237" y="20199"/>
                </a:cubicBezTo>
                <a:cubicBezTo>
                  <a:pt x="14473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73" y="442"/>
                  <a:pt x="16237" y="1401"/>
                </a:cubicBezTo>
                <a:cubicBezTo>
                  <a:pt x="17927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3" name="Shape"/>
          <p:cNvSpPr/>
          <p:nvPr/>
        </p:nvSpPr>
        <p:spPr>
          <a:xfrm>
            <a:off x="2155409" y="3908436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4" name="Shape"/>
          <p:cNvSpPr/>
          <p:nvPr/>
        </p:nvSpPr>
        <p:spPr>
          <a:xfrm>
            <a:off x="4548395" y="3907067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4" y="14523"/>
                  <a:pt x="20126" y="16218"/>
                </a:cubicBezTo>
                <a:cubicBezTo>
                  <a:pt x="19094" y="17988"/>
                  <a:pt x="17914" y="19241"/>
                  <a:pt x="16218" y="20199"/>
                </a:cubicBezTo>
                <a:cubicBezTo>
                  <a:pt x="14449" y="21231"/>
                  <a:pt x="12754" y="21600"/>
                  <a:pt x="10763" y="21600"/>
                </a:cubicBezTo>
                <a:cubicBezTo>
                  <a:pt x="8773" y="21600"/>
                  <a:pt x="7077" y="21231"/>
                  <a:pt x="5382" y="20199"/>
                </a:cubicBezTo>
                <a:cubicBezTo>
                  <a:pt x="3686" y="19241"/>
                  <a:pt x="2359" y="17988"/>
                  <a:pt x="1401" y="16218"/>
                </a:cubicBezTo>
                <a:cubicBezTo>
                  <a:pt x="369" y="14523"/>
                  <a:pt x="0" y="12901"/>
                  <a:pt x="0" y="10837"/>
                </a:cubicBezTo>
                <a:cubicBezTo>
                  <a:pt x="0" y="8846"/>
                  <a:pt x="369" y="7151"/>
                  <a:pt x="1401" y="5382"/>
                </a:cubicBezTo>
                <a:cubicBezTo>
                  <a:pt x="2359" y="3686"/>
                  <a:pt x="3686" y="2433"/>
                  <a:pt x="5382" y="1401"/>
                </a:cubicBezTo>
                <a:cubicBezTo>
                  <a:pt x="7077" y="442"/>
                  <a:pt x="8773" y="0"/>
                  <a:pt x="10763" y="0"/>
                </a:cubicBezTo>
                <a:cubicBezTo>
                  <a:pt x="12754" y="0"/>
                  <a:pt x="14449" y="442"/>
                  <a:pt x="16218" y="1401"/>
                </a:cubicBezTo>
                <a:cubicBezTo>
                  <a:pt x="17914" y="2433"/>
                  <a:pt x="19094" y="3686"/>
                  <a:pt x="20126" y="5382"/>
                </a:cubicBezTo>
                <a:cubicBezTo>
                  <a:pt x="21084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5" name="Shape"/>
          <p:cNvSpPr/>
          <p:nvPr/>
        </p:nvSpPr>
        <p:spPr>
          <a:xfrm>
            <a:off x="5668245" y="3907067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433" y="17988"/>
                  <a:pt x="1401" y="16218"/>
                </a:cubicBezTo>
                <a:cubicBezTo>
                  <a:pt x="442" y="14523"/>
                  <a:pt x="0" y="12901"/>
                  <a:pt x="0" y="10837"/>
                </a:cubicBezTo>
                <a:cubicBezTo>
                  <a:pt x="0" y="8846"/>
                  <a:pt x="442" y="7151"/>
                  <a:pt x="1401" y="5382"/>
                </a:cubicBezTo>
                <a:cubicBezTo>
                  <a:pt x="2433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6" name="Shape"/>
          <p:cNvSpPr/>
          <p:nvPr/>
        </p:nvSpPr>
        <p:spPr>
          <a:xfrm>
            <a:off x="6837382" y="3909430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506" y="17988"/>
                  <a:pt x="1474" y="16218"/>
                </a:cubicBezTo>
                <a:cubicBezTo>
                  <a:pt x="516" y="14523"/>
                  <a:pt x="0" y="12901"/>
                  <a:pt x="0" y="10837"/>
                </a:cubicBezTo>
                <a:cubicBezTo>
                  <a:pt x="0" y="8846"/>
                  <a:pt x="516" y="7151"/>
                  <a:pt x="1474" y="5382"/>
                </a:cubicBezTo>
                <a:cubicBezTo>
                  <a:pt x="2506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7" name="Shape"/>
          <p:cNvSpPr/>
          <p:nvPr/>
        </p:nvSpPr>
        <p:spPr>
          <a:xfrm>
            <a:off x="2100520" y="3621680"/>
            <a:ext cx="175893" cy="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85" y="21600"/>
                </a:ln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18" name="Shape"/>
          <p:cNvSpPr/>
          <p:nvPr/>
        </p:nvSpPr>
        <p:spPr>
          <a:xfrm>
            <a:off x="2114483" y="3285520"/>
            <a:ext cx="146893" cy="32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5" y="21600"/>
                </a:moveTo>
                <a:lnTo>
                  <a:pt x="19875" y="21600"/>
                </a:lnTo>
                <a:lnTo>
                  <a:pt x="21600" y="18989"/>
                </a:lnTo>
                <a:cubicBezTo>
                  <a:pt x="17036" y="16751"/>
                  <a:pt x="14196" y="15470"/>
                  <a:pt x="14196" y="12486"/>
                </a:cubicBezTo>
                <a:cubicBezTo>
                  <a:pt x="14196" y="11903"/>
                  <a:pt x="14304" y="11805"/>
                  <a:pt x="14412" y="11205"/>
                </a:cubicBezTo>
                <a:lnTo>
                  <a:pt x="18078" y="11205"/>
                </a:lnTo>
                <a:lnTo>
                  <a:pt x="18078" y="8919"/>
                </a:lnTo>
                <a:lnTo>
                  <a:pt x="15310" y="8919"/>
                </a:lnTo>
                <a:cubicBezTo>
                  <a:pt x="15310" y="8919"/>
                  <a:pt x="18761" y="5951"/>
                  <a:pt x="18761" y="5578"/>
                </a:cubicBezTo>
                <a:cubicBezTo>
                  <a:pt x="18761" y="4573"/>
                  <a:pt x="16964" y="3795"/>
                  <a:pt x="14807" y="3795"/>
                </a:cubicBezTo>
                <a:cubicBezTo>
                  <a:pt x="13693" y="3795"/>
                  <a:pt x="12687" y="3973"/>
                  <a:pt x="11968" y="4346"/>
                </a:cubicBezTo>
                <a:lnTo>
                  <a:pt x="11968" y="2157"/>
                </a:lnTo>
                <a:lnTo>
                  <a:pt x="14304" y="2157"/>
                </a:lnTo>
                <a:lnTo>
                  <a:pt x="14304" y="1151"/>
                </a:lnTo>
                <a:lnTo>
                  <a:pt x="11968" y="1151"/>
                </a:lnTo>
                <a:lnTo>
                  <a:pt x="11968" y="0"/>
                </a:lnTo>
                <a:lnTo>
                  <a:pt x="9740" y="0"/>
                </a:lnTo>
                <a:lnTo>
                  <a:pt x="9740" y="1151"/>
                </a:lnTo>
                <a:lnTo>
                  <a:pt x="7404" y="1151"/>
                </a:lnTo>
                <a:lnTo>
                  <a:pt x="7404" y="2157"/>
                </a:lnTo>
                <a:lnTo>
                  <a:pt x="9740" y="2157"/>
                </a:lnTo>
                <a:lnTo>
                  <a:pt x="9740" y="4346"/>
                </a:lnTo>
                <a:cubicBezTo>
                  <a:pt x="9021" y="4022"/>
                  <a:pt x="8015" y="3795"/>
                  <a:pt x="6900" y="3795"/>
                </a:cubicBezTo>
                <a:cubicBezTo>
                  <a:pt x="4672" y="3795"/>
                  <a:pt x="2947" y="4622"/>
                  <a:pt x="2947" y="5578"/>
                </a:cubicBezTo>
                <a:cubicBezTo>
                  <a:pt x="2947" y="5951"/>
                  <a:pt x="6397" y="8919"/>
                  <a:pt x="6397" y="8919"/>
                </a:cubicBezTo>
                <a:lnTo>
                  <a:pt x="3558" y="8919"/>
                </a:lnTo>
                <a:lnTo>
                  <a:pt x="3558" y="11205"/>
                </a:lnTo>
                <a:lnTo>
                  <a:pt x="7296" y="11205"/>
                </a:lnTo>
                <a:cubicBezTo>
                  <a:pt x="7404" y="11805"/>
                  <a:pt x="7511" y="11903"/>
                  <a:pt x="7511" y="12486"/>
                </a:cubicBezTo>
                <a:cubicBezTo>
                  <a:pt x="7511" y="15470"/>
                  <a:pt x="4564" y="16800"/>
                  <a:pt x="0" y="19038"/>
                </a:cubicBezTo>
                <a:lnTo>
                  <a:pt x="1725" y="21600"/>
                </a:ln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19" name="Shape"/>
          <p:cNvSpPr/>
          <p:nvPr/>
        </p:nvSpPr>
        <p:spPr>
          <a:xfrm>
            <a:off x="3242290" y="3285520"/>
            <a:ext cx="243553" cy="3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544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8544"/>
                </a:lnTo>
                <a:lnTo>
                  <a:pt x="2638" y="8544"/>
                </a:lnTo>
                <a:lnTo>
                  <a:pt x="2638" y="5474"/>
                </a:lnTo>
                <a:cubicBezTo>
                  <a:pt x="2638" y="2475"/>
                  <a:pt x="6335" y="0"/>
                  <a:pt x="10984" y="0"/>
                </a:cubicBezTo>
                <a:cubicBezTo>
                  <a:pt x="15611" y="0"/>
                  <a:pt x="19351" y="2433"/>
                  <a:pt x="19351" y="5474"/>
                </a:cubicBezTo>
                <a:lnTo>
                  <a:pt x="19351" y="8544"/>
                </a:lnTo>
                <a:lnTo>
                  <a:pt x="21600" y="8544"/>
                </a:lnTo>
                <a:close/>
                <a:moveTo>
                  <a:pt x="12627" y="15772"/>
                </a:moveTo>
                <a:cubicBezTo>
                  <a:pt x="13557" y="15362"/>
                  <a:pt x="14162" y="14725"/>
                  <a:pt x="14162" y="13976"/>
                </a:cubicBezTo>
                <a:cubicBezTo>
                  <a:pt x="14162" y="12773"/>
                  <a:pt x="12627" y="11769"/>
                  <a:pt x="10811" y="11769"/>
                </a:cubicBezTo>
                <a:cubicBezTo>
                  <a:pt x="8973" y="11769"/>
                  <a:pt x="7438" y="12773"/>
                  <a:pt x="7438" y="13976"/>
                </a:cubicBezTo>
                <a:cubicBezTo>
                  <a:pt x="7438" y="14725"/>
                  <a:pt x="8065" y="15404"/>
                  <a:pt x="8973" y="15772"/>
                </a:cubicBezTo>
                <a:lnTo>
                  <a:pt x="8303" y="18318"/>
                </a:lnTo>
                <a:lnTo>
                  <a:pt x="13297" y="18318"/>
                </a:lnTo>
                <a:lnTo>
                  <a:pt x="12627" y="15772"/>
                </a:lnTo>
                <a:close/>
                <a:moveTo>
                  <a:pt x="16000" y="5474"/>
                </a:moveTo>
                <a:cubicBezTo>
                  <a:pt x="16000" y="3678"/>
                  <a:pt x="13730" y="2193"/>
                  <a:pt x="10984" y="2193"/>
                </a:cubicBezTo>
                <a:cubicBezTo>
                  <a:pt x="8238" y="2193"/>
                  <a:pt x="5989" y="3678"/>
                  <a:pt x="5989" y="5474"/>
                </a:cubicBezTo>
                <a:lnTo>
                  <a:pt x="5989" y="8544"/>
                </a:lnTo>
                <a:lnTo>
                  <a:pt x="15935" y="8544"/>
                </a:lnTo>
                <a:lnTo>
                  <a:pt x="15935" y="5474"/>
                </a:lnTo>
                <a:lnTo>
                  <a:pt x="16000" y="5474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0" name="Shape"/>
          <p:cNvSpPr/>
          <p:nvPr/>
        </p:nvSpPr>
        <p:spPr>
          <a:xfrm>
            <a:off x="4363539" y="3285520"/>
            <a:ext cx="324103" cy="3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20" y="10623"/>
                </a:moveTo>
                <a:lnTo>
                  <a:pt x="12820" y="7709"/>
                </a:lnTo>
                <a:lnTo>
                  <a:pt x="9477" y="7709"/>
                </a:lnTo>
                <a:cubicBezTo>
                  <a:pt x="9502" y="8523"/>
                  <a:pt x="9879" y="9251"/>
                  <a:pt x="10479" y="9776"/>
                </a:cubicBezTo>
                <a:cubicBezTo>
                  <a:pt x="11080" y="10301"/>
                  <a:pt x="11904" y="10623"/>
                  <a:pt x="12820" y="10623"/>
                </a:cubicBezTo>
                <a:close/>
                <a:moveTo>
                  <a:pt x="16147" y="7738"/>
                </a:moveTo>
                <a:lnTo>
                  <a:pt x="12820" y="7738"/>
                </a:lnTo>
                <a:lnTo>
                  <a:pt x="12820" y="4824"/>
                </a:lnTo>
                <a:cubicBezTo>
                  <a:pt x="13729" y="4824"/>
                  <a:pt x="14561" y="5156"/>
                  <a:pt x="15165" y="5686"/>
                </a:cubicBezTo>
                <a:cubicBezTo>
                  <a:pt x="15770" y="6217"/>
                  <a:pt x="16147" y="6945"/>
                  <a:pt x="16147" y="7738"/>
                </a:cubicBezTo>
                <a:close/>
                <a:moveTo>
                  <a:pt x="21600" y="8501"/>
                </a:moveTo>
                <a:cubicBezTo>
                  <a:pt x="21600" y="3791"/>
                  <a:pt x="17202" y="0"/>
                  <a:pt x="11814" y="0"/>
                </a:cubicBezTo>
                <a:cubicBezTo>
                  <a:pt x="7416" y="0"/>
                  <a:pt x="3294" y="2914"/>
                  <a:pt x="2483" y="6111"/>
                </a:cubicBezTo>
                <a:cubicBezTo>
                  <a:pt x="2386" y="6472"/>
                  <a:pt x="2280" y="7108"/>
                  <a:pt x="2199" y="7654"/>
                </a:cubicBezTo>
                <a:cubicBezTo>
                  <a:pt x="2118" y="8201"/>
                  <a:pt x="2061" y="8657"/>
                  <a:pt x="2061" y="8657"/>
                </a:cubicBezTo>
                <a:lnTo>
                  <a:pt x="49" y="13127"/>
                </a:lnTo>
                <a:cubicBezTo>
                  <a:pt x="0" y="13212"/>
                  <a:pt x="0" y="13297"/>
                  <a:pt x="0" y="13367"/>
                </a:cubicBezTo>
                <a:cubicBezTo>
                  <a:pt x="0" y="13778"/>
                  <a:pt x="373" y="14046"/>
                  <a:pt x="779" y="14046"/>
                </a:cubicBezTo>
                <a:lnTo>
                  <a:pt x="2110" y="14046"/>
                </a:lnTo>
                <a:lnTo>
                  <a:pt x="2110" y="16409"/>
                </a:lnTo>
                <a:cubicBezTo>
                  <a:pt x="2110" y="17328"/>
                  <a:pt x="2544" y="18166"/>
                  <a:pt x="3242" y="18774"/>
                </a:cubicBezTo>
                <a:cubicBezTo>
                  <a:pt x="3939" y="19383"/>
                  <a:pt x="4901" y="19761"/>
                  <a:pt x="5956" y="19761"/>
                </a:cubicBezTo>
                <a:lnTo>
                  <a:pt x="18127" y="19761"/>
                </a:lnTo>
                <a:lnTo>
                  <a:pt x="18127" y="18446"/>
                </a:lnTo>
                <a:lnTo>
                  <a:pt x="11035" y="18446"/>
                </a:lnTo>
                <a:lnTo>
                  <a:pt x="12041" y="17965"/>
                </a:lnTo>
                <a:lnTo>
                  <a:pt x="18127" y="17965"/>
                </a:lnTo>
                <a:lnTo>
                  <a:pt x="18127" y="16649"/>
                </a:lnTo>
                <a:lnTo>
                  <a:pt x="14784" y="16649"/>
                </a:lnTo>
                <a:lnTo>
                  <a:pt x="15790" y="16168"/>
                </a:lnTo>
                <a:lnTo>
                  <a:pt x="18127" y="16168"/>
                </a:lnTo>
                <a:lnTo>
                  <a:pt x="18127" y="15008"/>
                </a:lnTo>
                <a:cubicBezTo>
                  <a:pt x="20237" y="13495"/>
                  <a:pt x="21600" y="11132"/>
                  <a:pt x="21600" y="8501"/>
                </a:cubicBezTo>
                <a:close/>
                <a:moveTo>
                  <a:pt x="4447" y="10383"/>
                </a:moveTo>
                <a:cubicBezTo>
                  <a:pt x="3846" y="10383"/>
                  <a:pt x="3343" y="9944"/>
                  <a:pt x="3343" y="9421"/>
                </a:cubicBezTo>
                <a:cubicBezTo>
                  <a:pt x="3343" y="8897"/>
                  <a:pt x="3846" y="8459"/>
                  <a:pt x="4447" y="8459"/>
                </a:cubicBezTo>
                <a:cubicBezTo>
                  <a:pt x="5047" y="8459"/>
                  <a:pt x="5550" y="8897"/>
                  <a:pt x="5550" y="9421"/>
                </a:cubicBezTo>
                <a:cubicBezTo>
                  <a:pt x="5550" y="9944"/>
                  <a:pt x="5079" y="10383"/>
                  <a:pt x="4447" y="10383"/>
                </a:cubicBezTo>
                <a:close/>
                <a:moveTo>
                  <a:pt x="12820" y="4428"/>
                </a:moveTo>
                <a:cubicBezTo>
                  <a:pt x="14865" y="4428"/>
                  <a:pt x="16569" y="5913"/>
                  <a:pt x="16569" y="7709"/>
                </a:cubicBezTo>
                <a:cubicBezTo>
                  <a:pt x="16569" y="9506"/>
                  <a:pt x="14865" y="10977"/>
                  <a:pt x="12820" y="10977"/>
                </a:cubicBezTo>
                <a:cubicBezTo>
                  <a:pt x="10759" y="10977"/>
                  <a:pt x="9072" y="9506"/>
                  <a:pt x="9072" y="7709"/>
                </a:cubicBezTo>
                <a:cubicBezTo>
                  <a:pt x="9072" y="5913"/>
                  <a:pt x="10759" y="4428"/>
                  <a:pt x="12820" y="4428"/>
                </a:cubicBezTo>
                <a:close/>
                <a:moveTo>
                  <a:pt x="7611" y="20284"/>
                </a:moveTo>
                <a:lnTo>
                  <a:pt x="18078" y="20284"/>
                </a:lnTo>
                <a:lnTo>
                  <a:pt x="18078" y="21600"/>
                </a:lnTo>
                <a:lnTo>
                  <a:pt x="7611" y="21600"/>
                </a:lnTo>
                <a:lnTo>
                  <a:pt x="7611" y="20284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1" name="Shape"/>
          <p:cNvSpPr/>
          <p:nvPr/>
        </p:nvSpPr>
        <p:spPr>
          <a:xfrm>
            <a:off x="5510220" y="3286594"/>
            <a:ext cx="373507" cy="37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8261" y="16448"/>
                </a:moveTo>
                <a:cubicBezTo>
                  <a:pt x="17697" y="15938"/>
                  <a:pt x="17021" y="15698"/>
                  <a:pt x="16232" y="15726"/>
                </a:cubicBezTo>
                <a:cubicBezTo>
                  <a:pt x="15950" y="15726"/>
                  <a:pt x="15710" y="15811"/>
                  <a:pt x="15429" y="15896"/>
                </a:cubicBezTo>
                <a:lnTo>
                  <a:pt x="11540" y="12300"/>
                </a:lnTo>
                <a:lnTo>
                  <a:pt x="14034" y="9300"/>
                </a:lnTo>
                <a:lnTo>
                  <a:pt x="18049" y="12852"/>
                </a:lnTo>
                <a:lnTo>
                  <a:pt x="21600" y="8818"/>
                </a:lnTo>
                <a:lnTo>
                  <a:pt x="11568" y="0"/>
                </a:lnTo>
                <a:lnTo>
                  <a:pt x="8031" y="4034"/>
                </a:lnTo>
                <a:lnTo>
                  <a:pt x="11934" y="7460"/>
                </a:lnTo>
                <a:lnTo>
                  <a:pt x="9314" y="10305"/>
                </a:lnTo>
                <a:lnTo>
                  <a:pt x="5735" y="7021"/>
                </a:lnTo>
                <a:cubicBezTo>
                  <a:pt x="5805" y="6752"/>
                  <a:pt x="5805" y="6511"/>
                  <a:pt x="5805" y="6228"/>
                </a:cubicBezTo>
                <a:cubicBezTo>
                  <a:pt x="5763" y="5421"/>
                  <a:pt x="5495" y="4784"/>
                  <a:pt x="4889" y="4275"/>
                </a:cubicBezTo>
                <a:cubicBezTo>
                  <a:pt x="4340" y="3751"/>
                  <a:pt x="3663" y="3510"/>
                  <a:pt x="2860" y="3553"/>
                </a:cubicBezTo>
                <a:cubicBezTo>
                  <a:pt x="2593" y="3553"/>
                  <a:pt x="2311" y="3624"/>
                  <a:pt x="2071" y="3709"/>
                </a:cubicBezTo>
                <a:lnTo>
                  <a:pt x="4340" y="5789"/>
                </a:lnTo>
                <a:lnTo>
                  <a:pt x="2353" y="7983"/>
                </a:lnTo>
                <a:lnTo>
                  <a:pt x="85" y="5902"/>
                </a:lnTo>
                <a:cubicBezTo>
                  <a:pt x="0" y="6186"/>
                  <a:pt x="0" y="6469"/>
                  <a:pt x="0" y="6709"/>
                </a:cubicBezTo>
                <a:cubicBezTo>
                  <a:pt x="42" y="7502"/>
                  <a:pt x="324" y="8139"/>
                  <a:pt x="916" y="8663"/>
                </a:cubicBezTo>
                <a:cubicBezTo>
                  <a:pt x="1479" y="9186"/>
                  <a:pt x="2156" y="9427"/>
                  <a:pt x="2945" y="9385"/>
                </a:cubicBezTo>
                <a:cubicBezTo>
                  <a:pt x="3227" y="9385"/>
                  <a:pt x="3508" y="9300"/>
                  <a:pt x="3776" y="9186"/>
                </a:cubicBezTo>
                <a:lnTo>
                  <a:pt x="7242" y="12371"/>
                </a:lnTo>
                <a:lnTo>
                  <a:pt x="1508" y="18330"/>
                </a:lnTo>
                <a:cubicBezTo>
                  <a:pt x="1113" y="18656"/>
                  <a:pt x="916" y="19123"/>
                  <a:pt x="916" y="19647"/>
                </a:cubicBezTo>
                <a:cubicBezTo>
                  <a:pt x="916" y="20609"/>
                  <a:pt x="1719" y="21402"/>
                  <a:pt x="2663" y="21402"/>
                </a:cubicBezTo>
                <a:cubicBezTo>
                  <a:pt x="3269" y="21402"/>
                  <a:pt x="3776" y="21090"/>
                  <a:pt x="4100" y="20652"/>
                </a:cubicBezTo>
                <a:lnTo>
                  <a:pt x="9623" y="14537"/>
                </a:lnTo>
                <a:lnTo>
                  <a:pt x="12892" y="17523"/>
                </a:lnTo>
                <a:lnTo>
                  <a:pt x="13442" y="18047"/>
                </a:lnTo>
                <a:cubicBezTo>
                  <a:pt x="13357" y="18330"/>
                  <a:pt x="13357" y="18613"/>
                  <a:pt x="13357" y="18882"/>
                </a:cubicBezTo>
                <a:cubicBezTo>
                  <a:pt x="13400" y="19689"/>
                  <a:pt x="13681" y="20326"/>
                  <a:pt x="14273" y="20850"/>
                </a:cubicBezTo>
                <a:cubicBezTo>
                  <a:pt x="14837" y="21359"/>
                  <a:pt x="15513" y="21600"/>
                  <a:pt x="16302" y="21572"/>
                </a:cubicBezTo>
                <a:cubicBezTo>
                  <a:pt x="16584" y="21572"/>
                  <a:pt x="16823" y="21487"/>
                  <a:pt x="17105" y="21402"/>
                </a:cubicBezTo>
                <a:lnTo>
                  <a:pt x="14837" y="19321"/>
                </a:lnTo>
                <a:lnTo>
                  <a:pt x="16866" y="17127"/>
                </a:lnTo>
                <a:lnTo>
                  <a:pt x="19092" y="19208"/>
                </a:lnTo>
                <a:cubicBezTo>
                  <a:pt x="19162" y="18925"/>
                  <a:pt x="19162" y="18656"/>
                  <a:pt x="19162" y="18415"/>
                </a:cubicBezTo>
                <a:cubicBezTo>
                  <a:pt x="19134" y="17566"/>
                  <a:pt x="18810" y="16971"/>
                  <a:pt x="18261" y="16448"/>
                </a:cubicBez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2" name="Shape"/>
          <p:cNvSpPr/>
          <p:nvPr/>
        </p:nvSpPr>
        <p:spPr>
          <a:xfrm>
            <a:off x="6679852" y="3285520"/>
            <a:ext cx="390691" cy="37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64" y="4195"/>
                </a:moveTo>
                <a:lnTo>
                  <a:pt x="11540" y="4238"/>
                </a:lnTo>
                <a:lnTo>
                  <a:pt x="11540" y="19035"/>
                </a:lnTo>
                <a:lnTo>
                  <a:pt x="17538" y="19035"/>
                </a:lnTo>
                <a:lnTo>
                  <a:pt x="17538" y="21600"/>
                </a:lnTo>
                <a:lnTo>
                  <a:pt x="4102" y="21600"/>
                </a:lnTo>
                <a:lnTo>
                  <a:pt x="4102" y="19035"/>
                </a:lnTo>
                <a:lnTo>
                  <a:pt x="10101" y="19035"/>
                </a:lnTo>
                <a:lnTo>
                  <a:pt x="10101" y="18992"/>
                </a:lnTo>
                <a:lnTo>
                  <a:pt x="10101" y="19035"/>
                </a:lnTo>
                <a:lnTo>
                  <a:pt x="10101" y="4238"/>
                </a:lnTo>
                <a:lnTo>
                  <a:pt x="4976" y="4195"/>
                </a:lnTo>
                <a:lnTo>
                  <a:pt x="7666" y="13677"/>
                </a:lnTo>
                <a:lnTo>
                  <a:pt x="8124" y="13677"/>
                </a:lnTo>
                <a:cubicBezTo>
                  <a:pt x="8124" y="16044"/>
                  <a:pt x="6294" y="17957"/>
                  <a:pt x="4062" y="17957"/>
                </a:cubicBezTo>
                <a:cubicBezTo>
                  <a:pt x="1816" y="17957"/>
                  <a:pt x="0" y="16044"/>
                  <a:pt x="0" y="13677"/>
                </a:cubicBezTo>
                <a:lnTo>
                  <a:pt x="377" y="13677"/>
                </a:lnTo>
                <a:lnTo>
                  <a:pt x="3080" y="4195"/>
                </a:lnTo>
                <a:lnTo>
                  <a:pt x="2999" y="4195"/>
                </a:lnTo>
                <a:lnTo>
                  <a:pt x="2999" y="2962"/>
                </a:lnTo>
                <a:lnTo>
                  <a:pt x="10060" y="2962"/>
                </a:lnTo>
                <a:lnTo>
                  <a:pt x="10060" y="0"/>
                </a:lnTo>
                <a:lnTo>
                  <a:pt x="11459" y="0"/>
                </a:lnTo>
                <a:lnTo>
                  <a:pt x="11459" y="2962"/>
                </a:lnTo>
                <a:lnTo>
                  <a:pt x="18560" y="2962"/>
                </a:lnTo>
                <a:lnTo>
                  <a:pt x="18560" y="4195"/>
                </a:lnTo>
                <a:lnTo>
                  <a:pt x="18480" y="4195"/>
                </a:lnTo>
                <a:lnTo>
                  <a:pt x="21223" y="13677"/>
                </a:lnTo>
                <a:lnTo>
                  <a:pt x="21600" y="13677"/>
                </a:lnTo>
                <a:cubicBezTo>
                  <a:pt x="21600" y="16044"/>
                  <a:pt x="19784" y="17957"/>
                  <a:pt x="17538" y="17957"/>
                </a:cubicBezTo>
                <a:cubicBezTo>
                  <a:pt x="15306" y="17957"/>
                  <a:pt x="13476" y="16072"/>
                  <a:pt x="13476" y="13677"/>
                </a:cubicBezTo>
                <a:lnTo>
                  <a:pt x="13934" y="13677"/>
                </a:lnTo>
                <a:lnTo>
                  <a:pt x="16664" y="4195"/>
                </a:lnTo>
                <a:close/>
                <a:moveTo>
                  <a:pt x="4102" y="4280"/>
                </a:moveTo>
                <a:lnTo>
                  <a:pt x="1439" y="13677"/>
                </a:lnTo>
                <a:lnTo>
                  <a:pt x="6792" y="13677"/>
                </a:lnTo>
                <a:lnTo>
                  <a:pt x="4102" y="4280"/>
                </a:lnTo>
                <a:close/>
                <a:moveTo>
                  <a:pt x="14835" y="13677"/>
                </a:moveTo>
                <a:lnTo>
                  <a:pt x="20228" y="13677"/>
                </a:lnTo>
                <a:lnTo>
                  <a:pt x="17579" y="4280"/>
                </a:lnTo>
                <a:lnTo>
                  <a:pt x="17538" y="4280"/>
                </a:lnTo>
                <a:lnTo>
                  <a:pt x="14835" y="13677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3" name="strategy"/>
          <p:cNvSpPr txBox="1"/>
          <p:nvPr/>
        </p:nvSpPr>
        <p:spPr>
          <a:xfrm>
            <a:off x="1643062" y="4063101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Procurement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4" name="security"/>
          <p:cNvSpPr txBox="1"/>
          <p:nvPr/>
        </p:nvSpPr>
        <p:spPr>
          <a:xfrm>
            <a:off x="2914948" y="4063101"/>
            <a:ext cx="89394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VP of Business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5" name="A.I."/>
          <p:cNvSpPr txBox="1"/>
          <p:nvPr/>
        </p:nvSpPr>
        <p:spPr>
          <a:xfrm>
            <a:off x="4115329" y="4063101"/>
            <a:ext cx="956204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smtClean="0">
                <a:solidFill>
                  <a:srgbClr val="95A2B7"/>
                </a:solidFill>
                <a:latin typeface="+mn-lt"/>
              </a:rPr>
              <a:t>Business Operations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6" name="tools"/>
          <p:cNvSpPr txBox="1"/>
          <p:nvPr/>
        </p:nvSpPr>
        <p:spPr>
          <a:xfrm>
            <a:off x="5288773" y="4063101"/>
            <a:ext cx="829086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End User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7" name="balance"/>
          <p:cNvSpPr txBox="1"/>
          <p:nvPr/>
        </p:nvSpPr>
        <p:spPr>
          <a:xfrm>
            <a:off x="6335099" y="4063101"/>
            <a:ext cx="97942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smtClean="0">
                <a:solidFill>
                  <a:srgbClr val="95A2B7"/>
                </a:solidFill>
                <a:latin typeface="+mn-lt"/>
              </a:rPr>
              <a:t>Information Technology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pic>
        <p:nvPicPr>
          <p:cNvPr id="28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061" y="1192377"/>
            <a:ext cx="5454461" cy="2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 rot="10800000">
            <a:off x="0" y="1189418"/>
            <a:ext cx="1856542" cy="2600470"/>
          </a:xfrm>
          <a:prstGeom prst="roundRect">
            <a:avLst>
              <a:gd name="adj" fmla="val 0"/>
            </a:avLst>
          </a:prstGeom>
          <a:solidFill>
            <a:srgbClr val="000000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2" name="Rounded Rectangle 31"/>
          <p:cNvSpPr/>
          <p:nvPr/>
        </p:nvSpPr>
        <p:spPr>
          <a:xfrm rot="10800000">
            <a:off x="7314521" y="1189418"/>
            <a:ext cx="1829479" cy="2600470"/>
          </a:xfrm>
          <a:prstGeom prst="roundRect">
            <a:avLst>
              <a:gd name="adj" fmla="val 0"/>
            </a:avLst>
          </a:prstGeom>
          <a:solidFill>
            <a:srgbClr val="000000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95346"/>
              </p:ext>
            </p:extLst>
          </p:nvPr>
        </p:nvGraphicFramePr>
        <p:xfrm>
          <a:off x="792637" y="2187319"/>
          <a:ext cx="7230005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6001"/>
                <a:gridCol w="1446001"/>
                <a:gridCol w="1446001"/>
                <a:gridCol w="1446001"/>
                <a:gridCol w="14460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34" name="OUR PROGR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Know your customer</a:t>
            </a:r>
            <a:endParaRPr dirty="0"/>
          </a:p>
        </p:txBody>
      </p:sp>
      <p:sp>
        <p:nvSpPr>
          <p:cNvPr id="25" name="Shape"/>
          <p:cNvSpPr/>
          <p:nvPr/>
        </p:nvSpPr>
        <p:spPr>
          <a:xfrm>
            <a:off x="2669436" y="1610109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ln w="165100" cap="rnd">
            <a:noFill/>
            <a:miter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26" name="Line"/>
          <p:cNvSpPr/>
          <p:nvPr/>
        </p:nvSpPr>
        <p:spPr>
          <a:xfrm flipV="1">
            <a:off x="2374088" y="1643403"/>
            <a:ext cx="5425814" cy="3222"/>
          </a:xfrm>
          <a:prstGeom prst="line">
            <a:avLst/>
          </a:prstGeom>
          <a:ln w="25400" cap="rnd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27" name="Shape"/>
          <p:cNvSpPr/>
          <p:nvPr/>
        </p:nvSpPr>
        <p:spPr>
          <a:xfrm>
            <a:off x="3840968" y="1608740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927" y="19241"/>
                  <a:pt x="16237" y="20199"/>
                </a:cubicBezTo>
                <a:cubicBezTo>
                  <a:pt x="14473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73" y="442"/>
                  <a:pt x="16237" y="1401"/>
                </a:cubicBezTo>
                <a:cubicBezTo>
                  <a:pt x="17927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28" name="Shape"/>
          <p:cNvSpPr/>
          <p:nvPr/>
        </p:nvSpPr>
        <p:spPr>
          <a:xfrm>
            <a:off x="2669436" y="1610109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29" name="Shape"/>
          <p:cNvSpPr/>
          <p:nvPr/>
        </p:nvSpPr>
        <p:spPr>
          <a:xfrm>
            <a:off x="5062422" y="1608740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4" y="14523"/>
                  <a:pt x="20126" y="16218"/>
                </a:cubicBezTo>
                <a:cubicBezTo>
                  <a:pt x="19094" y="17988"/>
                  <a:pt x="17914" y="19241"/>
                  <a:pt x="16218" y="20199"/>
                </a:cubicBezTo>
                <a:cubicBezTo>
                  <a:pt x="14449" y="21231"/>
                  <a:pt x="12754" y="21600"/>
                  <a:pt x="10763" y="21600"/>
                </a:cubicBezTo>
                <a:cubicBezTo>
                  <a:pt x="8773" y="21600"/>
                  <a:pt x="7077" y="21231"/>
                  <a:pt x="5382" y="20199"/>
                </a:cubicBezTo>
                <a:cubicBezTo>
                  <a:pt x="3686" y="19241"/>
                  <a:pt x="2359" y="17988"/>
                  <a:pt x="1401" y="16218"/>
                </a:cubicBezTo>
                <a:cubicBezTo>
                  <a:pt x="369" y="14523"/>
                  <a:pt x="0" y="12901"/>
                  <a:pt x="0" y="10837"/>
                </a:cubicBezTo>
                <a:cubicBezTo>
                  <a:pt x="0" y="8846"/>
                  <a:pt x="369" y="7151"/>
                  <a:pt x="1401" y="5382"/>
                </a:cubicBezTo>
                <a:cubicBezTo>
                  <a:pt x="2359" y="3686"/>
                  <a:pt x="3686" y="2433"/>
                  <a:pt x="5382" y="1401"/>
                </a:cubicBezTo>
                <a:cubicBezTo>
                  <a:pt x="7077" y="442"/>
                  <a:pt x="8773" y="0"/>
                  <a:pt x="10763" y="0"/>
                </a:cubicBezTo>
                <a:cubicBezTo>
                  <a:pt x="12754" y="0"/>
                  <a:pt x="14449" y="442"/>
                  <a:pt x="16218" y="1401"/>
                </a:cubicBezTo>
                <a:cubicBezTo>
                  <a:pt x="17914" y="2433"/>
                  <a:pt x="19094" y="3686"/>
                  <a:pt x="20126" y="5382"/>
                </a:cubicBezTo>
                <a:cubicBezTo>
                  <a:pt x="21084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30" name="Shape"/>
          <p:cNvSpPr/>
          <p:nvPr/>
        </p:nvSpPr>
        <p:spPr>
          <a:xfrm>
            <a:off x="6182272" y="1608740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433" y="17988"/>
                  <a:pt x="1401" y="16218"/>
                </a:cubicBezTo>
                <a:cubicBezTo>
                  <a:pt x="442" y="14523"/>
                  <a:pt x="0" y="12901"/>
                  <a:pt x="0" y="10837"/>
                </a:cubicBezTo>
                <a:cubicBezTo>
                  <a:pt x="0" y="8846"/>
                  <a:pt x="442" y="7151"/>
                  <a:pt x="1401" y="5382"/>
                </a:cubicBezTo>
                <a:cubicBezTo>
                  <a:pt x="2433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31" name="Shape"/>
          <p:cNvSpPr/>
          <p:nvPr/>
        </p:nvSpPr>
        <p:spPr>
          <a:xfrm>
            <a:off x="7351409" y="1611103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506" y="17988"/>
                  <a:pt x="1474" y="16218"/>
                </a:cubicBezTo>
                <a:cubicBezTo>
                  <a:pt x="516" y="14523"/>
                  <a:pt x="0" y="12901"/>
                  <a:pt x="0" y="10837"/>
                </a:cubicBezTo>
                <a:cubicBezTo>
                  <a:pt x="0" y="8846"/>
                  <a:pt x="516" y="7151"/>
                  <a:pt x="1474" y="5382"/>
                </a:cubicBezTo>
                <a:cubicBezTo>
                  <a:pt x="2506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32" name="strategy"/>
          <p:cNvSpPr txBox="1"/>
          <p:nvPr/>
        </p:nvSpPr>
        <p:spPr>
          <a:xfrm>
            <a:off x="2157089" y="1764774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Procurement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33" name="security"/>
          <p:cNvSpPr txBox="1"/>
          <p:nvPr/>
        </p:nvSpPr>
        <p:spPr>
          <a:xfrm>
            <a:off x="3428975" y="1764774"/>
            <a:ext cx="89394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Head of Business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34" name="A.I."/>
          <p:cNvSpPr txBox="1"/>
          <p:nvPr/>
        </p:nvSpPr>
        <p:spPr>
          <a:xfrm>
            <a:off x="4629356" y="1764774"/>
            <a:ext cx="956204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smtClean="0">
                <a:solidFill>
                  <a:srgbClr val="95A2B7"/>
                </a:solidFill>
                <a:latin typeface="+mn-lt"/>
              </a:rPr>
              <a:t>Business Operations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35" name="tools"/>
          <p:cNvSpPr txBox="1"/>
          <p:nvPr/>
        </p:nvSpPr>
        <p:spPr>
          <a:xfrm>
            <a:off x="5802800" y="1764774"/>
            <a:ext cx="829086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End User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36" name="balance"/>
          <p:cNvSpPr txBox="1"/>
          <p:nvPr/>
        </p:nvSpPr>
        <p:spPr>
          <a:xfrm>
            <a:off x="6849126" y="1764774"/>
            <a:ext cx="97942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smtClean="0">
                <a:solidFill>
                  <a:srgbClr val="95A2B7"/>
                </a:solidFill>
                <a:latin typeface="+mn-lt"/>
              </a:rPr>
              <a:t>Information Technology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pic>
        <p:nvPicPr>
          <p:cNvPr id="37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2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5909" y="699954"/>
            <a:ext cx="836364" cy="821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4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800" y="699954"/>
            <a:ext cx="836364" cy="821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5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5953" y="694182"/>
            <a:ext cx="836364" cy="821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6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5067" y="693849"/>
            <a:ext cx="836364" cy="821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7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5220" y="688077"/>
            <a:ext cx="836364" cy="8212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trategy"/>
          <p:cNvSpPr txBox="1"/>
          <p:nvPr/>
        </p:nvSpPr>
        <p:spPr>
          <a:xfrm>
            <a:off x="880417" y="2281721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Cost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3" name="strategy"/>
          <p:cNvSpPr txBox="1"/>
          <p:nvPr/>
        </p:nvSpPr>
        <p:spPr>
          <a:xfrm>
            <a:off x="880416" y="2637711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Compliance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5" name="strategy"/>
          <p:cNvSpPr txBox="1"/>
          <p:nvPr/>
        </p:nvSpPr>
        <p:spPr>
          <a:xfrm>
            <a:off x="880416" y="3019589"/>
            <a:ext cx="1493671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smtClean="0">
                <a:solidFill>
                  <a:srgbClr val="95A2B7"/>
                </a:solidFill>
                <a:latin typeface="+mn-lt"/>
              </a:rPr>
              <a:t>Vendor Reputation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6" name="strategy"/>
          <p:cNvSpPr txBox="1"/>
          <p:nvPr/>
        </p:nvSpPr>
        <p:spPr>
          <a:xfrm>
            <a:off x="880421" y="3395117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Features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7" name="strategy"/>
          <p:cNvSpPr txBox="1"/>
          <p:nvPr/>
        </p:nvSpPr>
        <p:spPr>
          <a:xfrm>
            <a:off x="880417" y="3757456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Usability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8" name="strategy"/>
          <p:cNvSpPr txBox="1"/>
          <p:nvPr/>
        </p:nvSpPr>
        <p:spPr>
          <a:xfrm>
            <a:off x="880417" y="4119796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Productivity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49" name="strategy"/>
          <p:cNvSpPr txBox="1"/>
          <p:nvPr/>
        </p:nvSpPr>
        <p:spPr>
          <a:xfrm>
            <a:off x="880418" y="4508513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Effectiveness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51" name="strategy"/>
          <p:cNvSpPr txBox="1"/>
          <p:nvPr/>
        </p:nvSpPr>
        <p:spPr>
          <a:xfrm>
            <a:off x="880419" y="4814062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l"/>
            <a:r>
              <a:rPr lang="en-US" sz="1371" b="0" dirty="0" smtClean="0">
                <a:solidFill>
                  <a:srgbClr val="95A2B7"/>
                </a:solidFill>
                <a:latin typeface="+mn-lt"/>
              </a:rPr>
              <a:t>Technology</a:t>
            </a:r>
            <a:endParaRPr sz="1371" b="0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118" name="Rectangle 117"/>
          <p:cNvSpPr>
            <a:spLocks noChangeAspect="1"/>
          </p:cNvSpPr>
          <p:nvPr/>
        </p:nvSpPr>
        <p:spPr>
          <a:xfrm rot="19060213">
            <a:off x="6210711" y="2681974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 rot="19060213">
            <a:off x="6210712" y="4512563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 rot="19060213">
            <a:off x="3822939" y="2309970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5" name="Rectangle 134"/>
          <p:cNvSpPr>
            <a:spLocks noChangeAspect="1"/>
          </p:cNvSpPr>
          <p:nvPr/>
        </p:nvSpPr>
        <p:spPr>
          <a:xfrm rot="19060213">
            <a:off x="5018415" y="4546860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6" name="Rectangle 135"/>
          <p:cNvSpPr>
            <a:spLocks noChangeAspect="1"/>
          </p:cNvSpPr>
          <p:nvPr/>
        </p:nvSpPr>
        <p:spPr>
          <a:xfrm rot="19060213">
            <a:off x="2628408" y="3078223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7" name="Rectangle 136"/>
          <p:cNvSpPr>
            <a:spLocks noChangeAspect="1"/>
          </p:cNvSpPr>
          <p:nvPr/>
        </p:nvSpPr>
        <p:spPr>
          <a:xfrm rot="19060213">
            <a:off x="5027379" y="3423365"/>
            <a:ext cx="137160" cy="13756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585547" y="2245698"/>
            <a:ext cx="4804394" cy="2817591"/>
            <a:chOff x="2569353" y="2251770"/>
            <a:chExt cx="4883648" cy="2864070"/>
          </a:xfrm>
        </p:grpSpPr>
        <p:sp>
          <p:nvSpPr>
            <p:cNvPr id="20" name="Rectangle 19"/>
            <p:cNvSpPr>
              <a:spLocks noChangeAspect="1"/>
            </p:cNvSpPr>
            <p:nvPr/>
          </p:nvSpPr>
          <p:spPr>
            <a:xfrm rot="19060213">
              <a:off x="7197728" y="2252903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9" name="Rectangle 118"/>
            <p:cNvSpPr>
              <a:spLocks noChangeAspect="1"/>
            </p:cNvSpPr>
            <p:nvPr/>
          </p:nvSpPr>
          <p:spPr>
            <a:xfrm rot="19060213">
              <a:off x="7197587" y="2627123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0" name="Rectangle 119"/>
            <p:cNvSpPr>
              <a:spLocks noChangeAspect="1"/>
            </p:cNvSpPr>
            <p:nvPr/>
          </p:nvSpPr>
          <p:spPr>
            <a:xfrm rot="19060213">
              <a:off x="7197588" y="2995679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1" name="Rectangle 120"/>
            <p:cNvSpPr>
              <a:spLocks noChangeAspect="1"/>
            </p:cNvSpPr>
            <p:nvPr/>
          </p:nvSpPr>
          <p:spPr>
            <a:xfrm rot="19060213">
              <a:off x="7197587" y="4859808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 rot="19060213">
              <a:off x="6142067" y="3361646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>
            <a:xfrm rot="19060213">
              <a:off x="6142689" y="3728983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>
            <a:xfrm rot="19060213">
              <a:off x="6151656" y="4108452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>
            <a:xfrm rot="19060213">
              <a:off x="4959357" y="3728982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>
            <a:xfrm rot="19060213">
              <a:off x="4968324" y="4108451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>
            <a:xfrm rot="19060213">
              <a:off x="4959358" y="2627123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>
            <a:xfrm rot="19060213">
              <a:off x="3797309" y="4502122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1" name="Rectangle 130"/>
            <p:cNvSpPr>
              <a:spLocks noChangeAspect="1"/>
            </p:cNvSpPr>
            <p:nvPr/>
          </p:nvSpPr>
          <p:spPr>
            <a:xfrm rot="19060213">
              <a:off x="2569353" y="2251770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2" name="Rectangle 131"/>
            <p:cNvSpPr>
              <a:spLocks noChangeAspect="1"/>
            </p:cNvSpPr>
            <p:nvPr/>
          </p:nvSpPr>
          <p:spPr>
            <a:xfrm rot="19060213">
              <a:off x="2578320" y="2631239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 rot="19060213">
              <a:off x="3763883" y="2627122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 rot="19060213">
              <a:off x="3802565" y="4107293"/>
              <a:ext cx="255273" cy="256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Competitive advant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48824">
              <a:defRPr sz="5208"/>
            </a:lvl1pPr>
          </a:lstStyle>
          <a:p>
            <a:r>
              <a:rPr lang="en-US" sz="2373" dirty="0" smtClean="0"/>
              <a:t>Know the competition</a:t>
            </a:r>
            <a:endParaRPr sz="2373" dirty="0"/>
          </a:p>
        </p:txBody>
      </p:sp>
      <p:graphicFrame>
        <p:nvGraphicFramePr>
          <p:cNvPr id="33" name="Table 5"/>
          <p:cNvGraphicFramePr/>
          <p:nvPr>
            <p:extLst>
              <p:ext uri="{D42A27DB-BD31-4B8C-83A1-F6EECF244321}">
                <p14:modId xmlns:p14="http://schemas.microsoft.com/office/powerpoint/2010/main" val="999660207"/>
              </p:ext>
            </p:extLst>
          </p:nvPr>
        </p:nvGraphicFramePr>
        <p:xfrm>
          <a:off x="1119961" y="681883"/>
          <a:ext cx="6471685" cy="389046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55406"/>
                <a:gridCol w="1251381"/>
                <a:gridCol w="1354966"/>
                <a:gridCol w="1354966"/>
                <a:gridCol w="1354966"/>
              </a:tblGrid>
              <a:tr h="401571">
                <a:tc>
                  <a:txBody>
                    <a:bodyPr/>
                    <a:lstStyle/>
                    <a:p>
                      <a:pPr algn="l" defTabSz="1300480">
                        <a:defRPr sz="2200" b="0"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horzOverflow="overflow">
                    <a:lnL w="3175">
                      <a:miter lim="400000"/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miter lim="4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3A9C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 </a:t>
                      </a: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 </a:t>
                      </a: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</a:t>
                      </a:r>
                      <a:r>
                        <a:rPr lang="en-US" sz="1200" baseline="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C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Cost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Compliance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Vendor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Features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Usability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Efficiency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Effectiveness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Technology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Overall </a:t>
                      </a:r>
                      <a:endParaRPr sz="1400" b="1" dirty="0">
                        <a:solidFill>
                          <a:schemeClr val="bg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rosoft Zune 8GB (Pink) 2nd Generation [Demo]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2095" y="1251072"/>
            <a:ext cx="1519810" cy="2641356"/>
          </a:xfrm>
          <a:prstGeom prst="roundRect">
            <a:avLst>
              <a:gd name="adj" fmla="val 43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Competitive advant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548824">
              <a:defRPr sz="5208"/>
            </a:lvl1pPr>
          </a:lstStyle>
          <a:p>
            <a:r>
              <a:rPr lang="en-US" sz="2373" dirty="0" smtClean="0"/>
              <a:t>Differentiate</a:t>
            </a:r>
            <a:endParaRPr sz="2373" dirty="0"/>
          </a:p>
        </p:txBody>
      </p:sp>
      <p:graphicFrame>
        <p:nvGraphicFramePr>
          <p:cNvPr id="4" name="Table 5"/>
          <p:cNvGraphicFramePr/>
          <p:nvPr>
            <p:extLst>
              <p:ext uri="{D42A27DB-BD31-4B8C-83A1-F6EECF244321}">
                <p14:modId xmlns:p14="http://schemas.microsoft.com/office/powerpoint/2010/main" val="1702708426"/>
              </p:ext>
            </p:extLst>
          </p:nvPr>
        </p:nvGraphicFramePr>
        <p:xfrm>
          <a:off x="1119961" y="681883"/>
          <a:ext cx="6471685" cy="389046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55406"/>
                <a:gridCol w="1251381"/>
                <a:gridCol w="1354966"/>
                <a:gridCol w="1354966"/>
                <a:gridCol w="1354966"/>
              </a:tblGrid>
              <a:tr h="401571">
                <a:tc>
                  <a:txBody>
                    <a:bodyPr/>
                    <a:lstStyle/>
                    <a:p>
                      <a:pPr algn="l" defTabSz="1300480">
                        <a:defRPr sz="2200" b="0"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endParaRPr sz="1400" dirty="0"/>
                    </a:p>
                  </a:txBody>
                  <a:tcPr marL="24110" marR="24110" marT="24110" marB="24110" horzOverflow="overflow">
                    <a:lnL w="3175">
                      <a:miter lim="400000"/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miter lim="4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3A9C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 </a:t>
                      </a: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 </a:t>
                      </a: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COMPETITOR</a:t>
                      </a:r>
                      <a:r>
                        <a:rPr lang="en-US" sz="1200" baseline="0" dirty="0" smtClean="0">
                          <a:solidFill>
                            <a:srgbClr val="56565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C</a:t>
                      </a:r>
                      <a:endParaRPr sz="1200" dirty="0">
                        <a:solidFill>
                          <a:srgbClr val="56565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24110" marR="24110" marT="24110" marB="24110" anchor="ctr" horzOverflow="overflow">
                    <a:lnL w="3175">
                      <a:solidFill>
                        <a:srgbClr val="F2F2F2"/>
                      </a:solidFill>
                    </a:lnL>
                    <a:lnR w="3175">
                      <a:solidFill>
                        <a:srgbClr val="F2F2F2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Cost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Compliance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Vendor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Features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Usability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Efficiency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Effectiveness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Technology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dirty="0" smtClean="0">
                          <a:solidFill>
                            <a:srgbClr val="565656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Community</a:t>
                      </a:r>
                      <a:endParaRPr sz="1400" dirty="0">
                        <a:solidFill>
                          <a:srgbClr val="565656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/>
                        <a:t>1</a:t>
                      </a: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dirty="0" smtClean="0"/>
                        <a:t>0</a:t>
                      </a:r>
                      <a:endParaRPr sz="1400" dirty="0"/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88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Overall </a:t>
                      </a:r>
                      <a:endParaRPr sz="1400" b="1" dirty="0">
                        <a:solidFill>
                          <a:schemeClr val="bg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2200">
                          <a:solidFill>
                            <a:srgbClr val="565656"/>
                          </a:solidFill>
                          <a:latin typeface="Helvetica Neue UltraLight"/>
                          <a:ea typeface="Helvetica Neue UltraLight"/>
                          <a:cs typeface="Helvetica Neue UltraLight"/>
                          <a:sym typeface="Helvetica Neue UltraLight"/>
                        </a:defRPr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24110" marR="24110" marT="24110" marB="2411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722904" y="3248337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9336" y="3248337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95768" y="3248336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5768" y="1285572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9336" y="1285572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2904" y="1285572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</p:spPr>
        <p:txBody>
          <a:bodyPr/>
          <a:lstStyle/>
          <a:p>
            <a:r>
              <a:rPr lang="en-US" smtClean="0"/>
              <a:t>Our Differentiated Value proposition </a:t>
            </a:r>
            <a:endParaRPr lang="en-US" dirty="0"/>
          </a:p>
        </p:txBody>
      </p:sp>
      <p:sp>
        <p:nvSpPr>
          <p:cNvPr id="20" name="object 32"/>
          <p:cNvSpPr txBox="1"/>
          <p:nvPr/>
        </p:nvSpPr>
        <p:spPr>
          <a:xfrm>
            <a:off x="1695767" y="3304057"/>
            <a:ext cx="1755971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27%</a:t>
            </a:r>
            <a:endParaRPr sz="24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3708069" y="3304057"/>
            <a:ext cx="1755971" cy="635890"/>
          </a:xfrm>
          <a:prstGeom prst="rect">
            <a:avLst/>
          </a:prstGeom>
          <a:ln w="3175">
            <a:solidFill>
              <a:srgbClr val="8A95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100%</a:t>
            </a:r>
            <a:endParaRPr sz="24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8" name="object 32"/>
          <p:cNvSpPr txBox="1"/>
          <p:nvPr/>
        </p:nvSpPr>
        <p:spPr>
          <a:xfrm>
            <a:off x="5720370" y="3304057"/>
            <a:ext cx="1755971" cy="672562"/>
          </a:xfrm>
          <a:prstGeom prst="rect">
            <a:avLst/>
          </a:prstGeom>
          <a:ln w="3175">
            <a:solidFill>
              <a:srgbClr val="8A95D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400+</a:t>
            </a:r>
            <a:endParaRPr sz="24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0" name="object 32"/>
          <p:cNvSpPr txBox="1"/>
          <p:nvPr/>
        </p:nvSpPr>
        <p:spPr>
          <a:xfrm>
            <a:off x="1695766" y="1378767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More Productive</a:t>
            </a:r>
            <a:endParaRPr sz="2000" b="1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1" name="object 32"/>
          <p:cNvSpPr txBox="1"/>
          <p:nvPr/>
        </p:nvSpPr>
        <p:spPr>
          <a:xfrm>
            <a:off x="3708069" y="1378767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Built-in Compliance</a:t>
            </a:r>
            <a:endParaRPr sz="2000" b="1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2" name="object 32"/>
          <p:cNvSpPr txBox="1"/>
          <p:nvPr/>
        </p:nvSpPr>
        <p:spPr>
          <a:xfrm>
            <a:off x="5719101" y="1374005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Unrivaled Network</a:t>
            </a:r>
            <a:endParaRPr sz="2000" b="1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6" name="Shape"/>
          <p:cNvSpPr>
            <a:spLocks noChangeAspect="1"/>
          </p:cNvSpPr>
          <p:nvPr/>
        </p:nvSpPr>
        <p:spPr>
          <a:xfrm>
            <a:off x="6243486" y="2290836"/>
            <a:ext cx="713056" cy="667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1845" y="5346"/>
                </a:moveTo>
                <a:cubicBezTo>
                  <a:pt x="1845" y="6207"/>
                  <a:pt x="2499" y="6889"/>
                  <a:pt x="3287" y="6889"/>
                </a:cubicBezTo>
                <a:lnTo>
                  <a:pt x="3304" y="6889"/>
                </a:lnTo>
                <a:cubicBezTo>
                  <a:pt x="4092" y="6889"/>
                  <a:pt x="4712" y="6207"/>
                  <a:pt x="4712" y="5382"/>
                </a:cubicBezTo>
                <a:cubicBezTo>
                  <a:pt x="4712" y="5364"/>
                  <a:pt x="4712" y="5364"/>
                  <a:pt x="4712" y="5364"/>
                </a:cubicBezTo>
                <a:cubicBezTo>
                  <a:pt x="4712" y="5364"/>
                  <a:pt x="4712" y="5364"/>
                  <a:pt x="4712" y="5346"/>
                </a:cubicBezTo>
                <a:cubicBezTo>
                  <a:pt x="4712" y="4485"/>
                  <a:pt x="4075" y="3821"/>
                  <a:pt x="3287" y="3821"/>
                </a:cubicBezTo>
                <a:cubicBezTo>
                  <a:pt x="2499" y="3821"/>
                  <a:pt x="1845" y="4485"/>
                  <a:pt x="1845" y="5346"/>
                </a:cubicBezTo>
                <a:close/>
                <a:moveTo>
                  <a:pt x="5635" y="5346"/>
                </a:moveTo>
                <a:cubicBezTo>
                  <a:pt x="5635" y="6207"/>
                  <a:pt x="6289" y="6889"/>
                  <a:pt x="7077" y="6889"/>
                </a:cubicBezTo>
                <a:cubicBezTo>
                  <a:pt x="7865" y="6889"/>
                  <a:pt x="8502" y="6189"/>
                  <a:pt x="8502" y="5346"/>
                </a:cubicBezTo>
                <a:cubicBezTo>
                  <a:pt x="8502" y="4485"/>
                  <a:pt x="7865" y="3821"/>
                  <a:pt x="7077" y="3821"/>
                </a:cubicBezTo>
                <a:cubicBezTo>
                  <a:pt x="6289" y="3821"/>
                  <a:pt x="5635" y="4503"/>
                  <a:pt x="5635" y="5346"/>
                </a:cubicBezTo>
                <a:close/>
                <a:moveTo>
                  <a:pt x="3689" y="1525"/>
                </a:moveTo>
                <a:cubicBezTo>
                  <a:pt x="3689" y="2386"/>
                  <a:pt x="4327" y="3068"/>
                  <a:pt x="5115" y="3068"/>
                </a:cubicBezTo>
                <a:cubicBezTo>
                  <a:pt x="5903" y="3068"/>
                  <a:pt x="6540" y="2386"/>
                  <a:pt x="6540" y="1525"/>
                </a:cubicBezTo>
                <a:cubicBezTo>
                  <a:pt x="6540" y="646"/>
                  <a:pt x="5903" y="0"/>
                  <a:pt x="5115" y="0"/>
                </a:cubicBezTo>
                <a:cubicBezTo>
                  <a:pt x="4327" y="0"/>
                  <a:pt x="3689" y="646"/>
                  <a:pt x="3689" y="1525"/>
                </a:cubicBezTo>
                <a:close/>
                <a:moveTo>
                  <a:pt x="7563" y="1525"/>
                </a:moveTo>
                <a:cubicBezTo>
                  <a:pt x="7563" y="2386"/>
                  <a:pt x="8201" y="3068"/>
                  <a:pt x="8989" y="3068"/>
                </a:cubicBezTo>
                <a:cubicBezTo>
                  <a:pt x="9777" y="3068"/>
                  <a:pt x="10414" y="2386"/>
                  <a:pt x="10414" y="1525"/>
                </a:cubicBezTo>
                <a:cubicBezTo>
                  <a:pt x="10414" y="646"/>
                  <a:pt x="9777" y="0"/>
                  <a:pt x="8989" y="0"/>
                </a:cubicBezTo>
                <a:cubicBezTo>
                  <a:pt x="8201" y="0"/>
                  <a:pt x="7563" y="646"/>
                  <a:pt x="7563" y="1525"/>
                </a:cubicBezTo>
                <a:close/>
                <a:moveTo>
                  <a:pt x="11219" y="1525"/>
                </a:moveTo>
                <a:cubicBezTo>
                  <a:pt x="11219" y="2386"/>
                  <a:pt x="11873" y="3068"/>
                  <a:pt x="12661" y="3068"/>
                </a:cubicBezTo>
                <a:cubicBezTo>
                  <a:pt x="13450" y="3068"/>
                  <a:pt x="14087" y="2386"/>
                  <a:pt x="14087" y="1525"/>
                </a:cubicBezTo>
                <a:cubicBezTo>
                  <a:pt x="14087" y="646"/>
                  <a:pt x="13450" y="0"/>
                  <a:pt x="12661" y="0"/>
                </a:cubicBezTo>
                <a:cubicBezTo>
                  <a:pt x="11873" y="0"/>
                  <a:pt x="11219" y="646"/>
                  <a:pt x="11219" y="1525"/>
                </a:cubicBezTo>
                <a:close/>
                <a:moveTo>
                  <a:pt x="14892" y="1525"/>
                </a:moveTo>
                <a:cubicBezTo>
                  <a:pt x="14892" y="2368"/>
                  <a:pt x="15529" y="3068"/>
                  <a:pt x="16334" y="3068"/>
                </a:cubicBezTo>
                <a:cubicBezTo>
                  <a:pt x="17139" y="3068"/>
                  <a:pt x="17760" y="2386"/>
                  <a:pt x="17760" y="1525"/>
                </a:cubicBezTo>
                <a:cubicBezTo>
                  <a:pt x="17760" y="646"/>
                  <a:pt x="17122" y="0"/>
                  <a:pt x="16334" y="0"/>
                </a:cubicBezTo>
                <a:cubicBezTo>
                  <a:pt x="15546" y="0"/>
                  <a:pt x="14892" y="700"/>
                  <a:pt x="14892" y="1525"/>
                </a:cubicBezTo>
                <a:close/>
                <a:moveTo>
                  <a:pt x="13131" y="5346"/>
                </a:moveTo>
                <a:cubicBezTo>
                  <a:pt x="13131" y="6207"/>
                  <a:pt x="13768" y="6889"/>
                  <a:pt x="14557" y="6889"/>
                </a:cubicBezTo>
                <a:cubicBezTo>
                  <a:pt x="15361" y="6889"/>
                  <a:pt x="15982" y="6189"/>
                  <a:pt x="15982" y="5346"/>
                </a:cubicBezTo>
                <a:cubicBezTo>
                  <a:pt x="15982" y="4485"/>
                  <a:pt x="15345" y="3821"/>
                  <a:pt x="14557" y="3821"/>
                </a:cubicBezTo>
                <a:cubicBezTo>
                  <a:pt x="13768" y="3821"/>
                  <a:pt x="13131" y="4503"/>
                  <a:pt x="13131" y="5346"/>
                </a:cubicBezTo>
                <a:close/>
                <a:moveTo>
                  <a:pt x="9224" y="5346"/>
                </a:moveTo>
                <a:cubicBezTo>
                  <a:pt x="9224" y="6207"/>
                  <a:pt x="9878" y="6889"/>
                  <a:pt x="10666" y="6889"/>
                </a:cubicBezTo>
                <a:cubicBezTo>
                  <a:pt x="11454" y="6889"/>
                  <a:pt x="12091" y="6189"/>
                  <a:pt x="12091" y="5346"/>
                </a:cubicBezTo>
                <a:cubicBezTo>
                  <a:pt x="12091" y="4485"/>
                  <a:pt x="11454" y="3821"/>
                  <a:pt x="10666" y="3821"/>
                </a:cubicBezTo>
                <a:cubicBezTo>
                  <a:pt x="9861" y="3821"/>
                  <a:pt x="9224" y="4503"/>
                  <a:pt x="9224" y="5346"/>
                </a:cubicBezTo>
                <a:close/>
                <a:moveTo>
                  <a:pt x="16888" y="5346"/>
                </a:moveTo>
                <a:cubicBezTo>
                  <a:pt x="16888" y="6207"/>
                  <a:pt x="17542" y="6889"/>
                  <a:pt x="18330" y="6889"/>
                </a:cubicBezTo>
                <a:cubicBezTo>
                  <a:pt x="19118" y="6889"/>
                  <a:pt x="19755" y="6189"/>
                  <a:pt x="19755" y="5346"/>
                </a:cubicBezTo>
                <a:cubicBezTo>
                  <a:pt x="19755" y="4485"/>
                  <a:pt x="19118" y="3821"/>
                  <a:pt x="18330" y="3821"/>
                </a:cubicBezTo>
                <a:cubicBezTo>
                  <a:pt x="17542" y="3821"/>
                  <a:pt x="16888" y="4503"/>
                  <a:pt x="16888" y="5346"/>
                </a:cubicBezTo>
                <a:close/>
                <a:moveTo>
                  <a:pt x="6490" y="9150"/>
                </a:moveTo>
                <a:lnTo>
                  <a:pt x="6490" y="14119"/>
                </a:lnTo>
                <a:cubicBezTo>
                  <a:pt x="6490" y="15016"/>
                  <a:pt x="5383" y="15016"/>
                  <a:pt x="5383" y="14119"/>
                </a:cubicBezTo>
                <a:lnTo>
                  <a:pt x="5383" y="9454"/>
                </a:lnTo>
                <a:cubicBezTo>
                  <a:pt x="5383" y="9365"/>
                  <a:pt x="5316" y="9257"/>
                  <a:pt x="5199" y="9257"/>
                </a:cubicBezTo>
                <a:cubicBezTo>
                  <a:pt x="5115" y="9257"/>
                  <a:pt x="5014" y="9329"/>
                  <a:pt x="5014" y="9454"/>
                </a:cubicBezTo>
                <a:lnTo>
                  <a:pt x="5014" y="20757"/>
                </a:lnTo>
                <a:cubicBezTo>
                  <a:pt x="5014" y="21241"/>
                  <a:pt x="4645" y="21600"/>
                  <a:pt x="4226" y="21600"/>
                </a:cubicBezTo>
                <a:cubicBezTo>
                  <a:pt x="3790" y="21600"/>
                  <a:pt x="3438" y="21205"/>
                  <a:pt x="3438" y="20757"/>
                </a:cubicBezTo>
                <a:lnTo>
                  <a:pt x="3438" y="15142"/>
                </a:lnTo>
                <a:cubicBezTo>
                  <a:pt x="3438" y="15070"/>
                  <a:pt x="3388" y="14962"/>
                  <a:pt x="3253" y="14962"/>
                </a:cubicBezTo>
                <a:lnTo>
                  <a:pt x="3220" y="14962"/>
                </a:lnTo>
                <a:cubicBezTo>
                  <a:pt x="3136" y="14962"/>
                  <a:pt x="3035" y="15016"/>
                  <a:pt x="3035" y="15142"/>
                </a:cubicBezTo>
                <a:lnTo>
                  <a:pt x="3035" y="20757"/>
                </a:lnTo>
                <a:cubicBezTo>
                  <a:pt x="3035" y="21241"/>
                  <a:pt x="2683" y="21600"/>
                  <a:pt x="2247" y="21600"/>
                </a:cubicBezTo>
                <a:cubicBezTo>
                  <a:pt x="1811" y="21600"/>
                  <a:pt x="1459" y="21205"/>
                  <a:pt x="1459" y="20757"/>
                </a:cubicBezTo>
                <a:lnTo>
                  <a:pt x="1459" y="9472"/>
                </a:lnTo>
                <a:cubicBezTo>
                  <a:pt x="1459" y="9365"/>
                  <a:pt x="1409" y="9275"/>
                  <a:pt x="1291" y="9275"/>
                </a:cubicBezTo>
                <a:cubicBezTo>
                  <a:pt x="1207" y="9275"/>
                  <a:pt x="1107" y="9347"/>
                  <a:pt x="1107" y="9472"/>
                </a:cubicBezTo>
                <a:lnTo>
                  <a:pt x="1107" y="14137"/>
                </a:lnTo>
                <a:cubicBezTo>
                  <a:pt x="1107" y="15034"/>
                  <a:pt x="0" y="15034"/>
                  <a:pt x="0" y="14137"/>
                </a:cubicBezTo>
                <a:lnTo>
                  <a:pt x="0" y="9167"/>
                </a:lnTo>
                <a:cubicBezTo>
                  <a:pt x="0" y="8073"/>
                  <a:pt x="620" y="7212"/>
                  <a:pt x="1593" y="7212"/>
                </a:cubicBezTo>
                <a:lnTo>
                  <a:pt x="4813" y="7212"/>
                </a:lnTo>
                <a:cubicBezTo>
                  <a:pt x="5903" y="7158"/>
                  <a:pt x="6507" y="8019"/>
                  <a:pt x="6490" y="9150"/>
                </a:cubicBezTo>
                <a:close/>
                <a:moveTo>
                  <a:pt x="13852" y="9150"/>
                </a:moveTo>
                <a:lnTo>
                  <a:pt x="13852" y="14119"/>
                </a:lnTo>
                <a:cubicBezTo>
                  <a:pt x="13852" y="15016"/>
                  <a:pt x="12745" y="15016"/>
                  <a:pt x="12745" y="14119"/>
                </a:cubicBezTo>
                <a:lnTo>
                  <a:pt x="12745" y="9454"/>
                </a:lnTo>
                <a:cubicBezTo>
                  <a:pt x="12745" y="9365"/>
                  <a:pt x="12678" y="9257"/>
                  <a:pt x="12561" y="9257"/>
                </a:cubicBezTo>
                <a:cubicBezTo>
                  <a:pt x="12477" y="9257"/>
                  <a:pt x="12376" y="9329"/>
                  <a:pt x="12376" y="9454"/>
                </a:cubicBezTo>
                <a:lnTo>
                  <a:pt x="12376" y="20757"/>
                </a:lnTo>
                <a:cubicBezTo>
                  <a:pt x="12376" y="21241"/>
                  <a:pt x="12007" y="21600"/>
                  <a:pt x="11588" y="21600"/>
                </a:cubicBezTo>
                <a:cubicBezTo>
                  <a:pt x="11152" y="21600"/>
                  <a:pt x="10800" y="21205"/>
                  <a:pt x="10800" y="20757"/>
                </a:cubicBezTo>
                <a:lnTo>
                  <a:pt x="10800" y="15142"/>
                </a:lnTo>
                <a:cubicBezTo>
                  <a:pt x="10800" y="15070"/>
                  <a:pt x="10750" y="14962"/>
                  <a:pt x="10616" y="14962"/>
                </a:cubicBezTo>
                <a:lnTo>
                  <a:pt x="10582" y="14962"/>
                </a:lnTo>
                <a:cubicBezTo>
                  <a:pt x="10498" y="14962"/>
                  <a:pt x="10398" y="15016"/>
                  <a:pt x="10398" y="15142"/>
                </a:cubicBezTo>
                <a:lnTo>
                  <a:pt x="10398" y="20757"/>
                </a:lnTo>
                <a:cubicBezTo>
                  <a:pt x="10398" y="21241"/>
                  <a:pt x="10045" y="21600"/>
                  <a:pt x="9609" y="21600"/>
                </a:cubicBezTo>
                <a:cubicBezTo>
                  <a:pt x="9173" y="21600"/>
                  <a:pt x="8821" y="21205"/>
                  <a:pt x="8821" y="20757"/>
                </a:cubicBezTo>
                <a:lnTo>
                  <a:pt x="8821" y="9472"/>
                </a:lnTo>
                <a:cubicBezTo>
                  <a:pt x="8821" y="9365"/>
                  <a:pt x="8771" y="9275"/>
                  <a:pt x="8653" y="9275"/>
                </a:cubicBezTo>
                <a:cubicBezTo>
                  <a:pt x="8570" y="9275"/>
                  <a:pt x="8469" y="9347"/>
                  <a:pt x="8469" y="9472"/>
                </a:cubicBezTo>
                <a:lnTo>
                  <a:pt x="8469" y="14137"/>
                </a:lnTo>
                <a:cubicBezTo>
                  <a:pt x="8469" y="15034"/>
                  <a:pt x="7362" y="15034"/>
                  <a:pt x="7362" y="14137"/>
                </a:cubicBezTo>
                <a:lnTo>
                  <a:pt x="7362" y="9167"/>
                </a:lnTo>
                <a:cubicBezTo>
                  <a:pt x="7362" y="8073"/>
                  <a:pt x="7983" y="7212"/>
                  <a:pt x="8955" y="7212"/>
                </a:cubicBezTo>
                <a:lnTo>
                  <a:pt x="12175" y="7212"/>
                </a:lnTo>
                <a:cubicBezTo>
                  <a:pt x="13282" y="7158"/>
                  <a:pt x="13886" y="8019"/>
                  <a:pt x="13852" y="9150"/>
                </a:cubicBezTo>
                <a:close/>
                <a:moveTo>
                  <a:pt x="21566" y="9150"/>
                </a:moveTo>
                <a:lnTo>
                  <a:pt x="21566" y="14119"/>
                </a:lnTo>
                <a:cubicBezTo>
                  <a:pt x="21566" y="15016"/>
                  <a:pt x="20460" y="15016"/>
                  <a:pt x="20460" y="14119"/>
                </a:cubicBezTo>
                <a:lnTo>
                  <a:pt x="20460" y="9454"/>
                </a:lnTo>
                <a:cubicBezTo>
                  <a:pt x="20460" y="9365"/>
                  <a:pt x="20409" y="9257"/>
                  <a:pt x="20275" y="9257"/>
                </a:cubicBezTo>
                <a:cubicBezTo>
                  <a:pt x="20208" y="9257"/>
                  <a:pt x="20107" y="9329"/>
                  <a:pt x="20107" y="9454"/>
                </a:cubicBezTo>
                <a:lnTo>
                  <a:pt x="20107" y="20757"/>
                </a:lnTo>
                <a:cubicBezTo>
                  <a:pt x="20107" y="21241"/>
                  <a:pt x="19739" y="21600"/>
                  <a:pt x="19319" y="21600"/>
                </a:cubicBezTo>
                <a:cubicBezTo>
                  <a:pt x="18866" y="21600"/>
                  <a:pt x="18531" y="21205"/>
                  <a:pt x="18531" y="20757"/>
                </a:cubicBezTo>
                <a:lnTo>
                  <a:pt x="18531" y="15142"/>
                </a:lnTo>
                <a:cubicBezTo>
                  <a:pt x="18531" y="15070"/>
                  <a:pt x="18464" y="14962"/>
                  <a:pt x="18347" y="14962"/>
                </a:cubicBezTo>
                <a:lnTo>
                  <a:pt x="18313" y="14962"/>
                </a:lnTo>
                <a:cubicBezTo>
                  <a:pt x="18229" y="14962"/>
                  <a:pt x="18129" y="15016"/>
                  <a:pt x="18129" y="15142"/>
                </a:cubicBezTo>
                <a:lnTo>
                  <a:pt x="18129" y="20757"/>
                </a:lnTo>
                <a:cubicBezTo>
                  <a:pt x="18129" y="21241"/>
                  <a:pt x="17760" y="21600"/>
                  <a:pt x="17340" y="21600"/>
                </a:cubicBezTo>
                <a:cubicBezTo>
                  <a:pt x="16888" y="21600"/>
                  <a:pt x="16552" y="21205"/>
                  <a:pt x="16552" y="20757"/>
                </a:cubicBezTo>
                <a:lnTo>
                  <a:pt x="16552" y="9472"/>
                </a:lnTo>
                <a:cubicBezTo>
                  <a:pt x="16552" y="9365"/>
                  <a:pt x="16485" y="9275"/>
                  <a:pt x="16368" y="9275"/>
                </a:cubicBezTo>
                <a:cubicBezTo>
                  <a:pt x="16284" y="9275"/>
                  <a:pt x="16183" y="9347"/>
                  <a:pt x="16183" y="9472"/>
                </a:cubicBezTo>
                <a:lnTo>
                  <a:pt x="16183" y="14137"/>
                </a:lnTo>
                <a:cubicBezTo>
                  <a:pt x="16183" y="15034"/>
                  <a:pt x="15076" y="15034"/>
                  <a:pt x="15076" y="14137"/>
                </a:cubicBezTo>
                <a:lnTo>
                  <a:pt x="15076" y="9167"/>
                </a:lnTo>
                <a:cubicBezTo>
                  <a:pt x="15076" y="8073"/>
                  <a:pt x="15697" y="7212"/>
                  <a:pt x="16670" y="7212"/>
                </a:cubicBezTo>
                <a:lnTo>
                  <a:pt x="19906" y="7212"/>
                </a:lnTo>
                <a:cubicBezTo>
                  <a:pt x="20996" y="7158"/>
                  <a:pt x="21600" y="8019"/>
                  <a:pt x="21566" y="9150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49" name="Shape"/>
          <p:cNvSpPr>
            <a:spLocks noChangeAspect="1"/>
          </p:cNvSpPr>
          <p:nvPr/>
        </p:nvSpPr>
        <p:spPr>
          <a:xfrm>
            <a:off x="2192242" y="2238451"/>
            <a:ext cx="746484" cy="655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1000"/>
          </a:p>
        </p:txBody>
      </p:sp>
      <p:sp>
        <p:nvSpPr>
          <p:cNvPr id="23" name="Shape"/>
          <p:cNvSpPr>
            <a:spLocks noChangeAspect="1"/>
          </p:cNvSpPr>
          <p:nvPr/>
        </p:nvSpPr>
        <p:spPr>
          <a:xfrm>
            <a:off x="4228478" y="2284034"/>
            <a:ext cx="685256" cy="64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extrusionOk="0">
                <a:moveTo>
                  <a:pt x="19127" y="18501"/>
                </a:moveTo>
                <a:cubicBezTo>
                  <a:pt x="19127" y="18726"/>
                  <a:pt x="19127" y="19008"/>
                  <a:pt x="19052" y="19233"/>
                </a:cubicBezTo>
                <a:cubicBezTo>
                  <a:pt x="16845" y="17167"/>
                  <a:pt x="16845" y="17167"/>
                  <a:pt x="16845" y="17167"/>
                </a:cubicBezTo>
                <a:cubicBezTo>
                  <a:pt x="14769" y="19384"/>
                  <a:pt x="14769" y="19384"/>
                  <a:pt x="14769" y="19384"/>
                </a:cubicBezTo>
                <a:cubicBezTo>
                  <a:pt x="17070" y="21469"/>
                  <a:pt x="17070" y="21469"/>
                  <a:pt x="17070" y="21469"/>
                </a:cubicBezTo>
                <a:cubicBezTo>
                  <a:pt x="16770" y="21544"/>
                  <a:pt x="16546" y="21600"/>
                  <a:pt x="16247" y="21600"/>
                </a:cubicBezTo>
                <a:cubicBezTo>
                  <a:pt x="15517" y="21600"/>
                  <a:pt x="14844" y="21393"/>
                  <a:pt x="14264" y="20867"/>
                </a:cubicBezTo>
                <a:cubicBezTo>
                  <a:pt x="13666" y="20342"/>
                  <a:pt x="13367" y="19684"/>
                  <a:pt x="13367" y="18952"/>
                </a:cubicBezTo>
                <a:cubicBezTo>
                  <a:pt x="13367" y="18651"/>
                  <a:pt x="13367" y="18351"/>
                  <a:pt x="13442" y="18050"/>
                </a:cubicBezTo>
                <a:cubicBezTo>
                  <a:pt x="12862" y="17543"/>
                  <a:pt x="12862" y="17543"/>
                  <a:pt x="12862" y="17543"/>
                </a:cubicBezTo>
                <a:cubicBezTo>
                  <a:pt x="9627" y="14575"/>
                  <a:pt x="9627" y="14575"/>
                  <a:pt x="9627" y="14575"/>
                </a:cubicBezTo>
                <a:cubicBezTo>
                  <a:pt x="4091" y="20642"/>
                  <a:pt x="4091" y="20642"/>
                  <a:pt x="4091" y="20642"/>
                </a:cubicBezTo>
                <a:cubicBezTo>
                  <a:pt x="3792" y="21093"/>
                  <a:pt x="3287" y="21393"/>
                  <a:pt x="2688" y="21393"/>
                </a:cubicBezTo>
                <a:cubicBezTo>
                  <a:pt x="1660" y="21393"/>
                  <a:pt x="912" y="20642"/>
                  <a:pt x="912" y="19684"/>
                </a:cubicBezTo>
                <a:cubicBezTo>
                  <a:pt x="912" y="19158"/>
                  <a:pt x="1136" y="18651"/>
                  <a:pt x="1510" y="18351"/>
                </a:cubicBezTo>
                <a:cubicBezTo>
                  <a:pt x="7252" y="12359"/>
                  <a:pt x="7252" y="12359"/>
                  <a:pt x="7252" y="12359"/>
                </a:cubicBezTo>
                <a:cubicBezTo>
                  <a:pt x="3792" y="9166"/>
                  <a:pt x="3792" y="9166"/>
                  <a:pt x="3792" y="9166"/>
                </a:cubicBezTo>
                <a:cubicBezTo>
                  <a:pt x="3493" y="9316"/>
                  <a:pt x="3212" y="9391"/>
                  <a:pt x="2913" y="9391"/>
                </a:cubicBezTo>
                <a:cubicBezTo>
                  <a:pt x="2165" y="9391"/>
                  <a:pt x="1510" y="9166"/>
                  <a:pt x="912" y="8659"/>
                </a:cubicBezTo>
                <a:cubicBezTo>
                  <a:pt x="332" y="8133"/>
                  <a:pt x="33" y="7475"/>
                  <a:pt x="33" y="6649"/>
                </a:cubicBezTo>
                <a:cubicBezTo>
                  <a:pt x="-42" y="6442"/>
                  <a:pt x="33" y="6142"/>
                  <a:pt x="33" y="5917"/>
                </a:cubicBezTo>
                <a:cubicBezTo>
                  <a:pt x="2314" y="7983"/>
                  <a:pt x="2314" y="7983"/>
                  <a:pt x="2314" y="7983"/>
                </a:cubicBezTo>
                <a:cubicBezTo>
                  <a:pt x="4315" y="5766"/>
                  <a:pt x="4315" y="5766"/>
                  <a:pt x="4315" y="5766"/>
                </a:cubicBezTo>
                <a:cubicBezTo>
                  <a:pt x="2090" y="3700"/>
                  <a:pt x="2090" y="3700"/>
                  <a:pt x="2090" y="3700"/>
                </a:cubicBezTo>
                <a:cubicBezTo>
                  <a:pt x="2314" y="3625"/>
                  <a:pt x="2614" y="3550"/>
                  <a:pt x="2838" y="3550"/>
                </a:cubicBezTo>
                <a:cubicBezTo>
                  <a:pt x="3642" y="3550"/>
                  <a:pt x="4315" y="3775"/>
                  <a:pt x="4895" y="4282"/>
                </a:cubicBezTo>
                <a:cubicBezTo>
                  <a:pt x="5419" y="4808"/>
                  <a:pt x="5793" y="5466"/>
                  <a:pt x="5793" y="6217"/>
                </a:cubicBezTo>
                <a:cubicBezTo>
                  <a:pt x="5793" y="6499"/>
                  <a:pt x="5793" y="6799"/>
                  <a:pt x="5718" y="7025"/>
                </a:cubicBezTo>
                <a:cubicBezTo>
                  <a:pt x="9253" y="10274"/>
                  <a:pt x="9253" y="10274"/>
                  <a:pt x="9253" y="10274"/>
                </a:cubicBezTo>
                <a:cubicBezTo>
                  <a:pt x="11908" y="7475"/>
                  <a:pt x="11908" y="7475"/>
                  <a:pt x="11908" y="7475"/>
                </a:cubicBezTo>
                <a:cubicBezTo>
                  <a:pt x="8000" y="4057"/>
                  <a:pt x="8000" y="4057"/>
                  <a:pt x="8000" y="4057"/>
                </a:cubicBezTo>
                <a:cubicBezTo>
                  <a:pt x="11534" y="0"/>
                  <a:pt x="11534" y="0"/>
                  <a:pt x="11534" y="0"/>
                </a:cubicBezTo>
                <a:cubicBezTo>
                  <a:pt x="21558" y="8884"/>
                  <a:pt x="21558" y="8884"/>
                  <a:pt x="21558" y="8884"/>
                </a:cubicBezTo>
                <a:cubicBezTo>
                  <a:pt x="18023" y="12866"/>
                  <a:pt x="18023" y="12866"/>
                  <a:pt x="18023" y="12866"/>
                </a:cubicBezTo>
                <a:cubicBezTo>
                  <a:pt x="14040" y="9316"/>
                  <a:pt x="14040" y="9316"/>
                  <a:pt x="14040" y="9316"/>
                </a:cubicBezTo>
                <a:cubicBezTo>
                  <a:pt x="11459" y="12359"/>
                  <a:pt x="11459" y="12359"/>
                  <a:pt x="11459" y="12359"/>
                </a:cubicBezTo>
                <a:cubicBezTo>
                  <a:pt x="15443" y="15909"/>
                  <a:pt x="15443" y="15909"/>
                  <a:pt x="15443" y="15909"/>
                </a:cubicBezTo>
                <a:cubicBezTo>
                  <a:pt x="15667" y="15834"/>
                  <a:pt x="15948" y="15759"/>
                  <a:pt x="16172" y="15759"/>
                </a:cubicBezTo>
                <a:cubicBezTo>
                  <a:pt x="16995" y="15759"/>
                  <a:pt x="17649" y="15984"/>
                  <a:pt x="18248" y="16510"/>
                </a:cubicBezTo>
                <a:cubicBezTo>
                  <a:pt x="18753" y="17017"/>
                  <a:pt x="19127" y="17693"/>
                  <a:pt x="19127" y="18501"/>
                </a:cubicBezTo>
              </a:path>
            </a:pathLst>
          </a:custGeom>
          <a:solidFill>
            <a:srgbClr val="E6EEFA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</p:spTree>
    <p:extLst>
      <p:ext uri="{BB962C8B-B14F-4D97-AF65-F5344CB8AC3E}">
        <p14:creationId xmlns:p14="http://schemas.microsoft.com/office/powerpoint/2010/main" val="17430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"/>
          <p:cNvSpPr>
            <a:spLocks noChangeAspect="1"/>
          </p:cNvSpPr>
          <p:nvPr/>
        </p:nvSpPr>
        <p:spPr>
          <a:xfrm>
            <a:off x="4305930" y="1994683"/>
            <a:ext cx="1961477" cy="1961474"/>
          </a:xfrm>
          <a:prstGeom prst="ellipse">
            <a:avLst/>
          </a:prstGeom>
          <a:solidFill>
            <a:srgbClr val="CFD7E2"/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6" name="Circle"/>
          <p:cNvSpPr>
            <a:spLocks noChangeAspect="1"/>
          </p:cNvSpPr>
          <p:nvPr/>
        </p:nvSpPr>
        <p:spPr>
          <a:xfrm>
            <a:off x="3559295" y="1752382"/>
            <a:ext cx="1961477" cy="1961474"/>
          </a:xfrm>
          <a:prstGeom prst="ellipse">
            <a:avLst/>
          </a:prstGeom>
          <a:solidFill>
            <a:srgbClr val="F06B4B">
              <a:alpha val="80000"/>
            </a:srgbClr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4" name="OUR SOFTWA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Win with Differentiated Value propositions</a:t>
            </a:r>
            <a:endParaRPr dirty="0"/>
          </a:p>
        </p:txBody>
      </p:sp>
      <p:sp>
        <p:nvSpPr>
          <p:cNvPr id="5" name="Circle"/>
          <p:cNvSpPr>
            <a:spLocks noChangeAspect="1"/>
          </p:cNvSpPr>
          <p:nvPr/>
        </p:nvSpPr>
        <p:spPr>
          <a:xfrm>
            <a:off x="2944273" y="2066610"/>
            <a:ext cx="1961477" cy="1961474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 w="3175">
            <a:miter lim="400000"/>
          </a:ln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" name="Shape"/>
          <p:cNvSpPr>
            <a:spLocks noChangeAspect="1"/>
          </p:cNvSpPr>
          <p:nvPr/>
        </p:nvSpPr>
        <p:spPr>
          <a:xfrm>
            <a:off x="2096360" y="3295992"/>
            <a:ext cx="504403" cy="43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6658" y="3660"/>
                </a:moveTo>
                <a:cubicBezTo>
                  <a:pt x="15785" y="3575"/>
                  <a:pt x="15148" y="2750"/>
                  <a:pt x="15221" y="1756"/>
                </a:cubicBezTo>
                <a:cubicBezTo>
                  <a:pt x="15293" y="740"/>
                  <a:pt x="16003" y="85"/>
                  <a:pt x="16858" y="85"/>
                </a:cubicBezTo>
                <a:cubicBezTo>
                  <a:pt x="17732" y="169"/>
                  <a:pt x="18296" y="1079"/>
                  <a:pt x="18296" y="1989"/>
                </a:cubicBezTo>
                <a:cubicBezTo>
                  <a:pt x="18223" y="3004"/>
                  <a:pt x="17441" y="3745"/>
                  <a:pt x="16658" y="3660"/>
                </a:cubicBezTo>
                <a:lnTo>
                  <a:pt x="12200" y="7341"/>
                </a:lnTo>
                <a:cubicBezTo>
                  <a:pt x="12127" y="7426"/>
                  <a:pt x="12054" y="7595"/>
                  <a:pt x="11982" y="7658"/>
                </a:cubicBezTo>
                <a:cubicBezTo>
                  <a:pt x="11345" y="11170"/>
                  <a:pt x="11345" y="11170"/>
                  <a:pt x="11345" y="11170"/>
                </a:cubicBezTo>
                <a:cubicBezTo>
                  <a:pt x="11345" y="11255"/>
                  <a:pt x="11345" y="11255"/>
                  <a:pt x="11345" y="11339"/>
                </a:cubicBezTo>
                <a:cubicBezTo>
                  <a:pt x="11345" y="11763"/>
                  <a:pt x="11636" y="12165"/>
                  <a:pt x="11982" y="12165"/>
                </a:cubicBezTo>
                <a:cubicBezTo>
                  <a:pt x="12345" y="12165"/>
                  <a:pt x="12637" y="11847"/>
                  <a:pt x="12709" y="11509"/>
                </a:cubicBezTo>
                <a:cubicBezTo>
                  <a:pt x="13274" y="8505"/>
                  <a:pt x="13274" y="8505"/>
                  <a:pt x="13274" y="8505"/>
                </a:cubicBezTo>
                <a:cubicBezTo>
                  <a:pt x="14347" y="7510"/>
                  <a:pt x="14347" y="7510"/>
                  <a:pt x="14347" y="7510"/>
                </a:cubicBezTo>
                <a:cubicBezTo>
                  <a:pt x="12709" y="15930"/>
                  <a:pt x="12709" y="15930"/>
                  <a:pt x="12709" y="15930"/>
                </a:cubicBezTo>
                <a:cubicBezTo>
                  <a:pt x="10762" y="19759"/>
                  <a:pt x="10762" y="19759"/>
                  <a:pt x="10762" y="19759"/>
                </a:cubicBezTo>
                <a:cubicBezTo>
                  <a:pt x="10708" y="19929"/>
                  <a:pt x="10635" y="20098"/>
                  <a:pt x="10635" y="20267"/>
                </a:cubicBezTo>
                <a:cubicBezTo>
                  <a:pt x="10562" y="20923"/>
                  <a:pt x="10981" y="21515"/>
                  <a:pt x="11563" y="21600"/>
                </a:cubicBezTo>
                <a:cubicBezTo>
                  <a:pt x="11982" y="21600"/>
                  <a:pt x="12273" y="21346"/>
                  <a:pt x="12491" y="21008"/>
                </a:cubicBezTo>
                <a:cubicBezTo>
                  <a:pt x="14638" y="16840"/>
                  <a:pt x="14638" y="16840"/>
                  <a:pt x="14638" y="16840"/>
                </a:cubicBezTo>
                <a:cubicBezTo>
                  <a:pt x="14711" y="16755"/>
                  <a:pt x="14857" y="16417"/>
                  <a:pt x="14857" y="16332"/>
                </a:cubicBezTo>
                <a:cubicBezTo>
                  <a:pt x="15366" y="13582"/>
                  <a:pt x="15366" y="13582"/>
                  <a:pt x="15366" y="13582"/>
                </a:cubicBezTo>
                <a:cubicBezTo>
                  <a:pt x="17586" y="16417"/>
                  <a:pt x="17586" y="16417"/>
                  <a:pt x="17586" y="16417"/>
                </a:cubicBezTo>
                <a:cubicBezTo>
                  <a:pt x="18223" y="20669"/>
                  <a:pt x="18223" y="20669"/>
                  <a:pt x="18223" y="20669"/>
                </a:cubicBezTo>
                <a:cubicBezTo>
                  <a:pt x="18369" y="21177"/>
                  <a:pt x="18733" y="21515"/>
                  <a:pt x="19169" y="21600"/>
                </a:cubicBezTo>
                <a:cubicBezTo>
                  <a:pt x="19733" y="21600"/>
                  <a:pt x="20243" y="21177"/>
                  <a:pt x="20316" y="20500"/>
                </a:cubicBezTo>
                <a:cubicBezTo>
                  <a:pt x="20316" y="20436"/>
                  <a:pt x="20316" y="20331"/>
                  <a:pt x="20316" y="20183"/>
                </a:cubicBezTo>
                <a:cubicBezTo>
                  <a:pt x="19588" y="15676"/>
                  <a:pt x="19588" y="15676"/>
                  <a:pt x="19588" y="15676"/>
                </a:cubicBezTo>
                <a:cubicBezTo>
                  <a:pt x="19515" y="15592"/>
                  <a:pt x="19515" y="15423"/>
                  <a:pt x="19442" y="15338"/>
                </a:cubicBezTo>
                <a:cubicBezTo>
                  <a:pt x="16731" y="11593"/>
                  <a:pt x="16731" y="11593"/>
                  <a:pt x="16731" y="11593"/>
                </a:cubicBezTo>
                <a:cubicBezTo>
                  <a:pt x="17441" y="8081"/>
                  <a:pt x="17441" y="8081"/>
                  <a:pt x="17441" y="8081"/>
                </a:cubicBezTo>
                <a:cubicBezTo>
                  <a:pt x="18023" y="9414"/>
                  <a:pt x="18023" y="9414"/>
                  <a:pt x="18023" y="9414"/>
                </a:cubicBezTo>
                <a:cubicBezTo>
                  <a:pt x="18023" y="9499"/>
                  <a:pt x="18150" y="9584"/>
                  <a:pt x="18150" y="9668"/>
                </a:cubicBezTo>
                <a:cubicBezTo>
                  <a:pt x="20461" y="11424"/>
                  <a:pt x="20461" y="11424"/>
                  <a:pt x="20461" y="11424"/>
                </a:cubicBezTo>
                <a:cubicBezTo>
                  <a:pt x="20516" y="11509"/>
                  <a:pt x="20662" y="11593"/>
                  <a:pt x="20734" y="11593"/>
                </a:cubicBezTo>
                <a:cubicBezTo>
                  <a:pt x="21098" y="11593"/>
                  <a:pt x="21462" y="11255"/>
                  <a:pt x="21535" y="10832"/>
                </a:cubicBezTo>
                <a:cubicBezTo>
                  <a:pt x="21535" y="10578"/>
                  <a:pt x="21389" y="10345"/>
                  <a:pt x="21244" y="10176"/>
                </a:cubicBezTo>
                <a:cubicBezTo>
                  <a:pt x="19169" y="8420"/>
                  <a:pt x="19169" y="8420"/>
                  <a:pt x="19169" y="8420"/>
                </a:cubicBezTo>
                <a:cubicBezTo>
                  <a:pt x="17586" y="4908"/>
                  <a:pt x="17586" y="4908"/>
                  <a:pt x="17586" y="4908"/>
                </a:cubicBezTo>
                <a:cubicBezTo>
                  <a:pt x="17368" y="4422"/>
                  <a:pt x="16858" y="4083"/>
                  <a:pt x="16367" y="3998"/>
                </a:cubicBezTo>
                <a:cubicBezTo>
                  <a:pt x="16003" y="3998"/>
                  <a:pt x="15566" y="4168"/>
                  <a:pt x="15293" y="4422"/>
                </a:cubicBezTo>
                <a:lnTo>
                  <a:pt x="16658" y="3660"/>
                </a:lnTo>
                <a:close/>
                <a:moveTo>
                  <a:pt x="5958" y="3575"/>
                </a:moveTo>
                <a:cubicBezTo>
                  <a:pt x="6832" y="3660"/>
                  <a:pt x="7541" y="2919"/>
                  <a:pt x="7614" y="1925"/>
                </a:cubicBezTo>
                <a:cubicBezTo>
                  <a:pt x="7687" y="994"/>
                  <a:pt x="7105" y="85"/>
                  <a:pt x="6249" y="0"/>
                </a:cubicBezTo>
                <a:cubicBezTo>
                  <a:pt x="5394" y="0"/>
                  <a:pt x="4684" y="656"/>
                  <a:pt x="4593" y="1671"/>
                </a:cubicBezTo>
                <a:cubicBezTo>
                  <a:pt x="4539" y="2666"/>
                  <a:pt x="5176" y="3491"/>
                  <a:pt x="5958" y="3575"/>
                </a:cubicBezTo>
                <a:lnTo>
                  <a:pt x="1591" y="7256"/>
                </a:lnTo>
                <a:cubicBezTo>
                  <a:pt x="1518" y="7341"/>
                  <a:pt x="1445" y="7510"/>
                  <a:pt x="1373" y="7595"/>
                </a:cubicBezTo>
                <a:cubicBezTo>
                  <a:pt x="736" y="11086"/>
                  <a:pt x="736" y="11086"/>
                  <a:pt x="736" y="11086"/>
                </a:cubicBezTo>
                <a:cubicBezTo>
                  <a:pt x="736" y="11170"/>
                  <a:pt x="736" y="11255"/>
                  <a:pt x="736" y="11255"/>
                </a:cubicBezTo>
                <a:cubicBezTo>
                  <a:pt x="736" y="11678"/>
                  <a:pt x="1009" y="12080"/>
                  <a:pt x="1373" y="12080"/>
                </a:cubicBezTo>
                <a:cubicBezTo>
                  <a:pt x="1737" y="12080"/>
                  <a:pt x="2028" y="11763"/>
                  <a:pt x="2100" y="11424"/>
                </a:cubicBezTo>
                <a:cubicBezTo>
                  <a:pt x="2665" y="8420"/>
                  <a:pt x="2665" y="8420"/>
                  <a:pt x="2665" y="8420"/>
                </a:cubicBezTo>
                <a:cubicBezTo>
                  <a:pt x="3738" y="7426"/>
                  <a:pt x="3738" y="7426"/>
                  <a:pt x="3738" y="7426"/>
                </a:cubicBezTo>
                <a:cubicBezTo>
                  <a:pt x="2100" y="15846"/>
                  <a:pt x="2100" y="15846"/>
                  <a:pt x="2100" y="15846"/>
                </a:cubicBezTo>
                <a:cubicBezTo>
                  <a:pt x="153" y="19675"/>
                  <a:pt x="153" y="19675"/>
                  <a:pt x="153" y="19675"/>
                </a:cubicBezTo>
                <a:cubicBezTo>
                  <a:pt x="81" y="19844"/>
                  <a:pt x="8" y="20013"/>
                  <a:pt x="8" y="20183"/>
                </a:cubicBezTo>
                <a:cubicBezTo>
                  <a:pt x="-65" y="20838"/>
                  <a:pt x="372" y="21431"/>
                  <a:pt x="954" y="21515"/>
                </a:cubicBezTo>
                <a:cubicBezTo>
                  <a:pt x="1373" y="21515"/>
                  <a:pt x="1664" y="21262"/>
                  <a:pt x="1882" y="20923"/>
                </a:cubicBezTo>
                <a:cubicBezTo>
                  <a:pt x="4029" y="16755"/>
                  <a:pt x="4029" y="16755"/>
                  <a:pt x="4029" y="16755"/>
                </a:cubicBezTo>
                <a:cubicBezTo>
                  <a:pt x="4102" y="16671"/>
                  <a:pt x="4248" y="16332"/>
                  <a:pt x="4248" y="16248"/>
                </a:cubicBezTo>
                <a:cubicBezTo>
                  <a:pt x="4739" y="13497"/>
                  <a:pt x="4739" y="13497"/>
                  <a:pt x="4739" y="13497"/>
                </a:cubicBezTo>
                <a:cubicBezTo>
                  <a:pt x="6977" y="16332"/>
                  <a:pt x="6977" y="16332"/>
                  <a:pt x="6977" y="16332"/>
                </a:cubicBezTo>
                <a:cubicBezTo>
                  <a:pt x="7614" y="20585"/>
                  <a:pt x="7614" y="20585"/>
                  <a:pt x="7614" y="20585"/>
                </a:cubicBezTo>
                <a:cubicBezTo>
                  <a:pt x="7760" y="21092"/>
                  <a:pt x="8124" y="21431"/>
                  <a:pt x="8542" y="21515"/>
                </a:cubicBezTo>
                <a:cubicBezTo>
                  <a:pt x="9125" y="21515"/>
                  <a:pt x="9616" y="21092"/>
                  <a:pt x="9689" y="20436"/>
                </a:cubicBezTo>
                <a:cubicBezTo>
                  <a:pt x="9689" y="20331"/>
                  <a:pt x="9689" y="20267"/>
                  <a:pt x="9689" y="20183"/>
                </a:cubicBezTo>
                <a:cubicBezTo>
                  <a:pt x="8979" y="15676"/>
                  <a:pt x="8979" y="15676"/>
                  <a:pt x="8979" y="15676"/>
                </a:cubicBezTo>
                <a:cubicBezTo>
                  <a:pt x="8906" y="15507"/>
                  <a:pt x="8906" y="15423"/>
                  <a:pt x="8833" y="15253"/>
                </a:cubicBezTo>
                <a:cubicBezTo>
                  <a:pt x="6104" y="11509"/>
                  <a:pt x="6104" y="11509"/>
                  <a:pt x="6104" y="11509"/>
                </a:cubicBezTo>
                <a:cubicBezTo>
                  <a:pt x="6832" y="7997"/>
                  <a:pt x="6832" y="7997"/>
                  <a:pt x="6832" y="7997"/>
                </a:cubicBezTo>
                <a:cubicBezTo>
                  <a:pt x="7396" y="9330"/>
                  <a:pt x="7396" y="9330"/>
                  <a:pt x="7396" y="9330"/>
                </a:cubicBezTo>
                <a:cubicBezTo>
                  <a:pt x="7396" y="9414"/>
                  <a:pt x="7541" y="9499"/>
                  <a:pt x="7541" y="9584"/>
                </a:cubicBezTo>
                <a:cubicBezTo>
                  <a:pt x="9834" y="11339"/>
                  <a:pt x="9834" y="11339"/>
                  <a:pt x="9834" y="11339"/>
                </a:cubicBezTo>
                <a:cubicBezTo>
                  <a:pt x="9907" y="11424"/>
                  <a:pt x="10053" y="11509"/>
                  <a:pt x="10125" y="11509"/>
                </a:cubicBezTo>
                <a:cubicBezTo>
                  <a:pt x="10489" y="11509"/>
                  <a:pt x="10835" y="11170"/>
                  <a:pt x="10908" y="10747"/>
                </a:cubicBezTo>
                <a:cubicBezTo>
                  <a:pt x="10908" y="10493"/>
                  <a:pt x="10762" y="10261"/>
                  <a:pt x="10635" y="10091"/>
                </a:cubicBezTo>
                <a:cubicBezTo>
                  <a:pt x="8542" y="8335"/>
                  <a:pt x="8542" y="8335"/>
                  <a:pt x="8542" y="8335"/>
                </a:cubicBezTo>
                <a:cubicBezTo>
                  <a:pt x="6977" y="4824"/>
                  <a:pt x="6977" y="4824"/>
                  <a:pt x="6977" y="4824"/>
                </a:cubicBezTo>
                <a:cubicBezTo>
                  <a:pt x="6759" y="4422"/>
                  <a:pt x="6249" y="3998"/>
                  <a:pt x="5758" y="3914"/>
                </a:cubicBezTo>
                <a:cubicBezTo>
                  <a:pt x="5394" y="3914"/>
                  <a:pt x="4957" y="4083"/>
                  <a:pt x="4684" y="4337"/>
                </a:cubicBezTo>
                <a:lnTo>
                  <a:pt x="5958" y="357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49">
              <a:solidFill>
                <a:srgbClr val="6A3A9C"/>
              </a:solidFill>
            </a:endParaRPr>
          </a:p>
        </p:txBody>
      </p:sp>
      <p:sp>
        <p:nvSpPr>
          <p:cNvPr id="8" name="Shape"/>
          <p:cNvSpPr>
            <a:spLocks noChangeAspect="1"/>
          </p:cNvSpPr>
          <p:nvPr/>
        </p:nvSpPr>
        <p:spPr>
          <a:xfrm>
            <a:off x="4421736" y="1110704"/>
            <a:ext cx="269671" cy="353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02" y="0"/>
                </a:moveTo>
                <a:cubicBezTo>
                  <a:pt x="13127" y="0"/>
                  <a:pt x="15037" y="1479"/>
                  <a:pt x="15037" y="3238"/>
                </a:cubicBezTo>
                <a:cubicBezTo>
                  <a:pt x="15037" y="5091"/>
                  <a:pt x="13127" y="6551"/>
                  <a:pt x="10702" y="6551"/>
                </a:cubicBezTo>
                <a:cubicBezTo>
                  <a:pt x="8278" y="6551"/>
                  <a:pt x="6367" y="5091"/>
                  <a:pt x="6367" y="3238"/>
                </a:cubicBezTo>
                <a:cubicBezTo>
                  <a:pt x="6367" y="1479"/>
                  <a:pt x="8278" y="0"/>
                  <a:pt x="10702" y="0"/>
                </a:cubicBezTo>
                <a:close/>
                <a:moveTo>
                  <a:pt x="3747" y="12391"/>
                </a:moveTo>
                <a:cubicBezTo>
                  <a:pt x="3747" y="12092"/>
                  <a:pt x="3943" y="11942"/>
                  <a:pt x="4237" y="11942"/>
                </a:cubicBezTo>
                <a:cubicBezTo>
                  <a:pt x="4629" y="11942"/>
                  <a:pt x="4824" y="12092"/>
                  <a:pt x="4824" y="12391"/>
                </a:cubicBezTo>
                <a:cubicBezTo>
                  <a:pt x="4824" y="21600"/>
                  <a:pt x="4824" y="21600"/>
                  <a:pt x="4824" y="21600"/>
                </a:cubicBezTo>
                <a:cubicBezTo>
                  <a:pt x="16678" y="21600"/>
                  <a:pt x="16678" y="21600"/>
                  <a:pt x="16678" y="21600"/>
                </a:cubicBezTo>
                <a:cubicBezTo>
                  <a:pt x="16678" y="12391"/>
                  <a:pt x="16678" y="12391"/>
                  <a:pt x="16678" y="12391"/>
                </a:cubicBezTo>
                <a:cubicBezTo>
                  <a:pt x="16678" y="12092"/>
                  <a:pt x="16873" y="11942"/>
                  <a:pt x="17265" y="11942"/>
                </a:cubicBezTo>
                <a:cubicBezTo>
                  <a:pt x="17559" y="11942"/>
                  <a:pt x="17755" y="12092"/>
                  <a:pt x="17755" y="12391"/>
                </a:cubicBezTo>
                <a:cubicBezTo>
                  <a:pt x="17755" y="21600"/>
                  <a:pt x="17755" y="21600"/>
                  <a:pt x="17755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11511"/>
                  <a:pt x="21600" y="11511"/>
                  <a:pt x="21600" y="11511"/>
                </a:cubicBezTo>
                <a:cubicBezTo>
                  <a:pt x="21600" y="9209"/>
                  <a:pt x="19102" y="7375"/>
                  <a:pt x="16212" y="7375"/>
                </a:cubicBezTo>
                <a:cubicBezTo>
                  <a:pt x="15037" y="7375"/>
                  <a:pt x="15037" y="7375"/>
                  <a:pt x="15037" y="7375"/>
                </a:cubicBezTo>
                <a:cubicBezTo>
                  <a:pt x="11853" y="11212"/>
                  <a:pt x="11853" y="11212"/>
                  <a:pt x="11853" y="11212"/>
                </a:cubicBezTo>
                <a:cubicBezTo>
                  <a:pt x="11486" y="8329"/>
                  <a:pt x="11486" y="8329"/>
                  <a:pt x="11486" y="8329"/>
                </a:cubicBezTo>
                <a:cubicBezTo>
                  <a:pt x="12049" y="7375"/>
                  <a:pt x="12049" y="7375"/>
                  <a:pt x="12049" y="7375"/>
                </a:cubicBezTo>
                <a:cubicBezTo>
                  <a:pt x="9747" y="7375"/>
                  <a:pt x="9747" y="7375"/>
                  <a:pt x="9747" y="7375"/>
                </a:cubicBezTo>
                <a:cubicBezTo>
                  <a:pt x="10212" y="8329"/>
                  <a:pt x="10212" y="8329"/>
                  <a:pt x="10212" y="8329"/>
                </a:cubicBezTo>
                <a:cubicBezTo>
                  <a:pt x="9845" y="11212"/>
                  <a:pt x="9845" y="11212"/>
                  <a:pt x="9845" y="11212"/>
                </a:cubicBezTo>
                <a:cubicBezTo>
                  <a:pt x="6637" y="7375"/>
                  <a:pt x="6637" y="7375"/>
                  <a:pt x="6637" y="7375"/>
                </a:cubicBezTo>
                <a:cubicBezTo>
                  <a:pt x="5388" y="7375"/>
                  <a:pt x="5388" y="7375"/>
                  <a:pt x="5388" y="7375"/>
                </a:cubicBezTo>
                <a:cubicBezTo>
                  <a:pt x="2400" y="7375"/>
                  <a:pt x="0" y="9284"/>
                  <a:pt x="0" y="11511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3747" y="21600"/>
                  <a:pt x="3747" y="21600"/>
                  <a:pt x="3747" y="21600"/>
                </a:cubicBezTo>
                <a:cubicBezTo>
                  <a:pt x="3747" y="12391"/>
                  <a:pt x="3747" y="12391"/>
                  <a:pt x="3747" y="12391"/>
                </a:cubicBezTo>
                <a:close/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>
              <a:latin typeface="+mn-lt"/>
            </a:endParaRPr>
          </a:p>
        </p:txBody>
      </p:sp>
      <p:sp>
        <p:nvSpPr>
          <p:cNvPr id="9" name="Shape"/>
          <p:cNvSpPr>
            <a:spLocks noChangeAspect="1"/>
          </p:cNvSpPr>
          <p:nvPr/>
        </p:nvSpPr>
        <p:spPr>
          <a:xfrm>
            <a:off x="6735215" y="2675703"/>
            <a:ext cx="543411" cy="508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8" y="5372"/>
                </a:moveTo>
                <a:cubicBezTo>
                  <a:pt x="1758" y="4489"/>
                  <a:pt x="2448" y="3845"/>
                  <a:pt x="3258" y="3845"/>
                </a:cubicBezTo>
                <a:cubicBezTo>
                  <a:pt x="3999" y="3845"/>
                  <a:pt x="4689" y="4489"/>
                  <a:pt x="4689" y="5372"/>
                </a:cubicBezTo>
                <a:cubicBezTo>
                  <a:pt x="4689" y="6237"/>
                  <a:pt x="3999" y="6881"/>
                  <a:pt x="3258" y="6881"/>
                </a:cubicBezTo>
                <a:cubicBezTo>
                  <a:pt x="2448" y="6881"/>
                  <a:pt x="1758" y="6237"/>
                  <a:pt x="1758" y="5372"/>
                </a:cubicBezTo>
                <a:close/>
                <a:moveTo>
                  <a:pt x="8481" y="5372"/>
                </a:moveTo>
                <a:cubicBezTo>
                  <a:pt x="8481" y="4489"/>
                  <a:pt x="7809" y="3845"/>
                  <a:pt x="7068" y="3845"/>
                </a:cubicBezTo>
                <a:cubicBezTo>
                  <a:pt x="6240" y="3845"/>
                  <a:pt x="5568" y="4489"/>
                  <a:pt x="5568" y="5372"/>
                </a:cubicBezTo>
                <a:cubicBezTo>
                  <a:pt x="5568" y="6237"/>
                  <a:pt x="6240" y="6881"/>
                  <a:pt x="7068" y="6881"/>
                </a:cubicBezTo>
                <a:cubicBezTo>
                  <a:pt x="7809" y="6881"/>
                  <a:pt x="8481" y="6237"/>
                  <a:pt x="8481" y="5372"/>
                </a:cubicBezTo>
                <a:close/>
                <a:moveTo>
                  <a:pt x="5085" y="3109"/>
                </a:moveTo>
                <a:cubicBezTo>
                  <a:pt x="5913" y="3109"/>
                  <a:pt x="6516" y="2392"/>
                  <a:pt x="6516" y="1601"/>
                </a:cubicBezTo>
                <a:cubicBezTo>
                  <a:pt x="6516" y="718"/>
                  <a:pt x="5844" y="0"/>
                  <a:pt x="5085" y="0"/>
                </a:cubicBezTo>
                <a:cubicBezTo>
                  <a:pt x="4275" y="0"/>
                  <a:pt x="3655" y="718"/>
                  <a:pt x="3655" y="1527"/>
                </a:cubicBezTo>
                <a:cubicBezTo>
                  <a:pt x="3655" y="2392"/>
                  <a:pt x="4275" y="3109"/>
                  <a:pt x="5085" y="3109"/>
                </a:cubicBezTo>
                <a:close/>
                <a:moveTo>
                  <a:pt x="8964" y="3109"/>
                </a:moveTo>
                <a:cubicBezTo>
                  <a:pt x="9774" y="3109"/>
                  <a:pt x="10395" y="2392"/>
                  <a:pt x="10395" y="1601"/>
                </a:cubicBezTo>
                <a:cubicBezTo>
                  <a:pt x="10395" y="718"/>
                  <a:pt x="9774" y="0"/>
                  <a:pt x="8964" y="0"/>
                </a:cubicBezTo>
                <a:cubicBezTo>
                  <a:pt x="8154" y="0"/>
                  <a:pt x="7533" y="718"/>
                  <a:pt x="7533" y="1527"/>
                </a:cubicBezTo>
                <a:cubicBezTo>
                  <a:pt x="7533" y="2392"/>
                  <a:pt x="8154" y="3109"/>
                  <a:pt x="8964" y="3109"/>
                </a:cubicBezTo>
                <a:close/>
                <a:moveTo>
                  <a:pt x="12636" y="3109"/>
                </a:moveTo>
                <a:cubicBezTo>
                  <a:pt x="13446" y="3109"/>
                  <a:pt x="14049" y="2392"/>
                  <a:pt x="14049" y="1601"/>
                </a:cubicBezTo>
                <a:cubicBezTo>
                  <a:pt x="14049" y="718"/>
                  <a:pt x="13446" y="0"/>
                  <a:pt x="12636" y="0"/>
                </a:cubicBezTo>
                <a:cubicBezTo>
                  <a:pt x="11877" y="0"/>
                  <a:pt x="11205" y="718"/>
                  <a:pt x="11205" y="1527"/>
                </a:cubicBezTo>
                <a:cubicBezTo>
                  <a:pt x="11205" y="2392"/>
                  <a:pt x="11808" y="3109"/>
                  <a:pt x="12636" y="3109"/>
                </a:cubicBezTo>
                <a:close/>
                <a:moveTo>
                  <a:pt x="16308" y="3109"/>
                </a:moveTo>
                <a:cubicBezTo>
                  <a:pt x="17118" y="3109"/>
                  <a:pt x="17721" y="2392"/>
                  <a:pt x="17721" y="1601"/>
                </a:cubicBezTo>
                <a:cubicBezTo>
                  <a:pt x="17721" y="718"/>
                  <a:pt x="17118" y="0"/>
                  <a:pt x="16308" y="0"/>
                </a:cubicBezTo>
                <a:cubicBezTo>
                  <a:pt x="15549" y="0"/>
                  <a:pt x="14877" y="718"/>
                  <a:pt x="14877" y="1601"/>
                </a:cubicBezTo>
                <a:cubicBezTo>
                  <a:pt x="14877" y="2392"/>
                  <a:pt x="15480" y="3109"/>
                  <a:pt x="16308" y="3109"/>
                </a:cubicBezTo>
                <a:close/>
                <a:moveTo>
                  <a:pt x="15963" y="5372"/>
                </a:moveTo>
                <a:cubicBezTo>
                  <a:pt x="15963" y="4489"/>
                  <a:pt x="15342" y="3845"/>
                  <a:pt x="14532" y="3845"/>
                </a:cubicBezTo>
                <a:cubicBezTo>
                  <a:pt x="13722" y="3845"/>
                  <a:pt x="13101" y="4489"/>
                  <a:pt x="13101" y="5372"/>
                </a:cubicBezTo>
                <a:cubicBezTo>
                  <a:pt x="13101" y="6237"/>
                  <a:pt x="13722" y="6881"/>
                  <a:pt x="14532" y="6881"/>
                </a:cubicBezTo>
                <a:cubicBezTo>
                  <a:pt x="15342" y="6881"/>
                  <a:pt x="15963" y="6237"/>
                  <a:pt x="15963" y="5372"/>
                </a:cubicBezTo>
                <a:close/>
                <a:moveTo>
                  <a:pt x="9171" y="5372"/>
                </a:moveTo>
                <a:cubicBezTo>
                  <a:pt x="9171" y="6237"/>
                  <a:pt x="9843" y="6881"/>
                  <a:pt x="10653" y="6881"/>
                </a:cubicBezTo>
                <a:cubicBezTo>
                  <a:pt x="11412" y="6881"/>
                  <a:pt x="12084" y="6237"/>
                  <a:pt x="12084" y="5372"/>
                </a:cubicBezTo>
                <a:cubicBezTo>
                  <a:pt x="12084" y="4489"/>
                  <a:pt x="11412" y="3845"/>
                  <a:pt x="10653" y="3845"/>
                </a:cubicBezTo>
                <a:cubicBezTo>
                  <a:pt x="9843" y="3845"/>
                  <a:pt x="9171" y="4489"/>
                  <a:pt x="9171" y="5372"/>
                </a:cubicBezTo>
                <a:close/>
                <a:moveTo>
                  <a:pt x="16911" y="5372"/>
                </a:moveTo>
                <a:cubicBezTo>
                  <a:pt x="16911" y="6237"/>
                  <a:pt x="17514" y="6881"/>
                  <a:pt x="18342" y="6881"/>
                </a:cubicBezTo>
                <a:cubicBezTo>
                  <a:pt x="19152" y="6881"/>
                  <a:pt x="19773" y="6237"/>
                  <a:pt x="19773" y="5372"/>
                </a:cubicBezTo>
                <a:cubicBezTo>
                  <a:pt x="19773" y="4489"/>
                  <a:pt x="19083" y="3845"/>
                  <a:pt x="18342" y="3845"/>
                </a:cubicBezTo>
                <a:cubicBezTo>
                  <a:pt x="17514" y="3845"/>
                  <a:pt x="16911" y="4489"/>
                  <a:pt x="16911" y="5372"/>
                </a:cubicBezTo>
                <a:close/>
                <a:moveTo>
                  <a:pt x="4810" y="7175"/>
                </a:moveTo>
                <a:cubicBezTo>
                  <a:pt x="3258" y="7175"/>
                  <a:pt x="3258" y="7175"/>
                  <a:pt x="3258" y="7175"/>
                </a:cubicBezTo>
                <a:cubicBezTo>
                  <a:pt x="1620" y="7175"/>
                  <a:pt x="1620" y="7175"/>
                  <a:pt x="1620" y="7175"/>
                </a:cubicBezTo>
                <a:cubicBezTo>
                  <a:pt x="603" y="7175"/>
                  <a:pt x="0" y="8040"/>
                  <a:pt x="0" y="9126"/>
                </a:cubicBezTo>
                <a:cubicBezTo>
                  <a:pt x="0" y="14130"/>
                  <a:pt x="0" y="14130"/>
                  <a:pt x="0" y="14130"/>
                </a:cubicBezTo>
                <a:cubicBezTo>
                  <a:pt x="0" y="15013"/>
                  <a:pt x="1086" y="15013"/>
                  <a:pt x="1086" y="14130"/>
                </a:cubicBezTo>
                <a:cubicBezTo>
                  <a:pt x="1086" y="9494"/>
                  <a:pt x="1086" y="9494"/>
                  <a:pt x="1086" y="9494"/>
                </a:cubicBezTo>
                <a:cubicBezTo>
                  <a:pt x="1086" y="9347"/>
                  <a:pt x="1155" y="9273"/>
                  <a:pt x="1293" y="9273"/>
                </a:cubicBezTo>
                <a:cubicBezTo>
                  <a:pt x="1362" y="9273"/>
                  <a:pt x="1414" y="9347"/>
                  <a:pt x="1414" y="9494"/>
                </a:cubicBezTo>
                <a:cubicBezTo>
                  <a:pt x="1414" y="20809"/>
                  <a:pt x="1414" y="20809"/>
                  <a:pt x="1414" y="20809"/>
                </a:cubicBezTo>
                <a:cubicBezTo>
                  <a:pt x="1414" y="21250"/>
                  <a:pt x="1758" y="21600"/>
                  <a:pt x="2241" y="21600"/>
                </a:cubicBezTo>
                <a:cubicBezTo>
                  <a:pt x="2638" y="21600"/>
                  <a:pt x="3051" y="21250"/>
                  <a:pt x="3051" y="20809"/>
                </a:cubicBezTo>
                <a:cubicBezTo>
                  <a:pt x="3051" y="15160"/>
                  <a:pt x="3051" y="15160"/>
                  <a:pt x="3051" y="15160"/>
                </a:cubicBezTo>
                <a:cubicBezTo>
                  <a:pt x="3051" y="15013"/>
                  <a:pt x="3120" y="14940"/>
                  <a:pt x="3189" y="14940"/>
                </a:cubicBezTo>
                <a:cubicBezTo>
                  <a:pt x="3258" y="14940"/>
                  <a:pt x="3258" y="14940"/>
                  <a:pt x="3258" y="14940"/>
                </a:cubicBezTo>
                <a:cubicBezTo>
                  <a:pt x="3327" y="14940"/>
                  <a:pt x="3396" y="15087"/>
                  <a:pt x="3396" y="15160"/>
                </a:cubicBezTo>
                <a:cubicBezTo>
                  <a:pt x="3396" y="20809"/>
                  <a:pt x="3396" y="20809"/>
                  <a:pt x="3396" y="20809"/>
                </a:cubicBezTo>
                <a:cubicBezTo>
                  <a:pt x="3396" y="21250"/>
                  <a:pt x="3724" y="21600"/>
                  <a:pt x="4206" y="21600"/>
                </a:cubicBezTo>
                <a:cubicBezTo>
                  <a:pt x="4620" y="21600"/>
                  <a:pt x="4947" y="21250"/>
                  <a:pt x="4947" y="20809"/>
                </a:cubicBezTo>
                <a:cubicBezTo>
                  <a:pt x="4947" y="9494"/>
                  <a:pt x="4947" y="9494"/>
                  <a:pt x="4947" y="9494"/>
                </a:cubicBezTo>
                <a:cubicBezTo>
                  <a:pt x="4947" y="9347"/>
                  <a:pt x="5085" y="9273"/>
                  <a:pt x="5154" y="9273"/>
                </a:cubicBezTo>
                <a:cubicBezTo>
                  <a:pt x="5292" y="9273"/>
                  <a:pt x="5361" y="9347"/>
                  <a:pt x="5361" y="9494"/>
                </a:cubicBezTo>
                <a:cubicBezTo>
                  <a:pt x="5361" y="14130"/>
                  <a:pt x="5361" y="14130"/>
                  <a:pt x="5361" y="14130"/>
                </a:cubicBezTo>
                <a:cubicBezTo>
                  <a:pt x="5361" y="15013"/>
                  <a:pt x="6447" y="15013"/>
                  <a:pt x="6447" y="14130"/>
                </a:cubicBezTo>
                <a:cubicBezTo>
                  <a:pt x="6447" y="9126"/>
                  <a:pt x="6447" y="9126"/>
                  <a:pt x="6447" y="9126"/>
                </a:cubicBezTo>
                <a:cubicBezTo>
                  <a:pt x="6447" y="8040"/>
                  <a:pt x="5844" y="7175"/>
                  <a:pt x="4810" y="7175"/>
                </a:cubicBezTo>
                <a:close/>
                <a:moveTo>
                  <a:pt x="12222" y="7175"/>
                </a:moveTo>
                <a:cubicBezTo>
                  <a:pt x="10602" y="7175"/>
                  <a:pt x="10602" y="7175"/>
                  <a:pt x="10602" y="7175"/>
                </a:cubicBezTo>
                <a:cubicBezTo>
                  <a:pt x="8964" y="7175"/>
                  <a:pt x="8964" y="7175"/>
                  <a:pt x="8964" y="7175"/>
                </a:cubicBezTo>
                <a:cubicBezTo>
                  <a:pt x="8016" y="7175"/>
                  <a:pt x="7395" y="8040"/>
                  <a:pt x="7395" y="9126"/>
                </a:cubicBezTo>
                <a:cubicBezTo>
                  <a:pt x="7395" y="14130"/>
                  <a:pt x="7395" y="14130"/>
                  <a:pt x="7395" y="14130"/>
                </a:cubicBezTo>
                <a:cubicBezTo>
                  <a:pt x="7395" y="15013"/>
                  <a:pt x="8481" y="15013"/>
                  <a:pt x="8481" y="14130"/>
                </a:cubicBezTo>
                <a:cubicBezTo>
                  <a:pt x="8481" y="9494"/>
                  <a:pt x="8481" y="9494"/>
                  <a:pt x="8481" y="9494"/>
                </a:cubicBezTo>
                <a:cubicBezTo>
                  <a:pt x="8481" y="9347"/>
                  <a:pt x="8550" y="9273"/>
                  <a:pt x="8688" y="9273"/>
                </a:cubicBezTo>
                <a:cubicBezTo>
                  <a:pt x="8757" y="9273"/>
                  <a:pt x="8826" y="9347"/>
                  <a:pt x="8826" y="9494"/>
                </a:cubicBezTo>
                <a:cubicBezTo>
                  <a:pt x="8826" y="20809"/>
                  <a:pt x="8826" y="20809"/>
                  <a:pt x="8826" y="20809"/>
                </a:cubicBezTo>
                <a:cubicBezTo>
                  <a:pt x="8826" y="21250"/>
                  <a:pt x="9171" y="21600"/>
                  <a:pt x="9636" y="21600"/>
                </a:cubicBezTo>
                <a:cubicBezTo>
                  <a:pt x="10050" y="21600"/>
                  <a:pt x="10395" y="21250"/>
                  <a:pt x="10395" y="20809"/>
                </a:cubicBezTo>
                <a:cubicBezTo>
                  <a:pt x="10395" y="15160"/>
                  <a:pt x="10395" y="15160"/>
                  <a:pt x="10395" y="15160"/>
                </a:cubicBezTo>
                <a:cubicBezTo>
                  <a:pt x="10395" y="15013"/>
                  <a:pt x="10533" y="14940"/>
                  <a:pt x="10602" y="14940"/>
                </a:cubicBezTo>
                <a:cubicBezTo>
                  <a:pt x="10653" y="14940"/>
                  <a:pt x="10653" y="14940"/>
                  <a:pt x="10653" y="14940"/>
                </a:cubicBezTo>
                <a:cubicBezTo>
                  <a:pt x="10722" y="14940"/>
                  <a:pt x="10791" y="15087"/>
                  <a:pt x="10791" y="15160"/>
                </a:cubicBezTo>
                <a:cubicBezTo>
                  <a:pt x="10791" y="20809"/>
                  <a:pt x="10791" y="20809"/>
                  <a:pt x="10791" y="20809"/>
                </a:cubicBezTo>
                <a:cubicBezTo>
                  <a:pt x="10791" y="21250"/>
                  <a:pt x="11136" y="21600"/>
                  <a:pt x="11619" y="21600"/>
                </a:cubicBezTo>
                <a:cubicBezTo>
                  <a:pt x="12015" y="21600"/>
                  <a:pt x="12360" y="21250"/>
                  <a:pt x="12360" y="20809"/>
                </a:cubicBezTo>
                <a:cubicBezTo>
                  <a:pt x="12360" y="9494"/>
                  <a:pt x="12360" y="9494"/>
                  <a:pt x="12360" y="9494"/>
                </a:cubicBezTo>
                <a:cubicBezTo>
                  <a:pt x="12360" y="9347"/>
                  <a:pt x="12498" y="9273"/>
                  <a:pt x="12567" y="9273"/>
                </a:cubicBezTo>
                <a:cubicBezTo>
                  <a:pt x="12636" y="9273"/>
                  <a:pt x="12774" y="9347"/>
                  <a:pt x="12774" y="9494"/>
                </a:cubicBezTo>
                <a:cubicBezTo>
                  <a:pt x="12774" y="14130"/>
                  <a:pt x="12774" y="14130"/>
                  <a:pt x="12774" y="14130"/>
                </a:cubicBezTo>
                <a:cubicBezTo>
                  <a:pt x="12774" y="15013"/>
                  <a:pt x="13860" y="15013"/>
                  <a:pt x="13860" y="14130"/>
                </a:cubicBezTo>
                <a:cubicBezTo>
                  <a:pt x="13860" y="9126"/>
                  <a:pt x="13860" y="9126"/>
                  <a:pt x="13860" y="9126"/>
                </a:cubicBezTo>
                <a:cubicBezTo>
                  <a:pt x="13860" y="8040"/>
                  <a:pt x="13239" y="7175"/>
                  <a:pt x="12222" y="7175"/>
                </a:cubicBezTo>
                <a:close/>
                <a:moveTo>
                  <a:pt x="19962" y="7175"/>
                </a:moveTo>
                <a:cubicBezTo>
                  <a:pt x="18342" y="7175"/>
                  <a:pt x="18342" y="7175"/>
                  <a:pt x="18342" y="7175"/>
                </a:cubicBezTo>
                <a:cubicBezTo>
                  <a:pt x="16704" y="7175"/>
                  <a:pt x="16704" y="7175"/>
                  <a:pt x="16704" y="7175"/>
                </a:cubicBezTo>
                <a:cubicBezTo>
                  <a:pt x="15756" y="7175"/>
                  <a:pt x="15153" y="8040"/>
                  <a:pt x="15153" y="9126"/>
                </a:cubicBezTo>
                <a:cubicBezTo>
                  <a:pt x="15153" y="14130"/>
                  <a:pt x="15153" y="14130"/>
                  <a:pt x="15153" y="14130"/>
                </a:cubicBezTo>
                <a:cubicBezTo>
                  <a:pt x="15153" y="15013"/>
                  <a:pt x="16239" y="15013"/>
                  <a:pt x="16239" y="14130"/>
                </a:cubicBezTo>
                <a:cubicBezTo>
                  <a:pt x="16239" y="9494"/>
                  <a:pt x="16239" y="9494"/>
                  <a:pt x="16239" y="9494"/>
                </a:cubicBezTo>
                <a:cubicBezTo>
                  <a:pt x="16239" y="9347"/>
                  <a:pt x="16308" y="9273"/>
                  <a:pt x="16428" y="9273"/>
                </a:cubicBezTo>
                <a:cubicBezTo>
                  <a:pt x="16497" y="9273"/>
                  <a:pt x="16566" y="9347"/>
                  <a:pt x="16566" y="9494"/>
                </a:cubicBezTo>
                <a:cubicBezTo>
                  <a:pt x="16566" y="20809"/>
                  <a:pt x="16566" y="20809"/>
                  <a:pt x="16566" y="20809"/>
                </a:cubicBezTo>
                <a:cubicBezTo>
                  <a:pt x="16566" y="21250"/>
                  <a:pt x="16911" y="21600"/>
                  <a:pt x="17394" y="21600"/>
                </a:cubicBezTo>
                <a:cubicBezTo>
                  <a:pt x="17790" y="21600"/>
                  <a:pt x="18135" y="21250"/>
                  <a:pt x="18135" y="20809"/>
                </a:cubicBezTo>
                <a:cubicBezTo>
                  <a:pt x="18135" y="15160"/>
                  <a:pt x="18135" y="15160"/>
                  <a:pt x="18135" y="15160"/>
                </a:cubicBezTo>
                <a:cubicBezTo>
                  <a:pt x="18135" y="15013"/>
                  <a:pt x="18273" y="14940"/>
                  <a:pt x="18342" y="14940"/>
                </a:cubicBezTo>
                <a:cubicBezTo>
                  <a:pt x="18480" y="14940"/>
                  <a:pt x="18549" y="15087"/>
                  <a:pt x="18549" y="15160"/>
                </a:cubicBezTo>
                <a:cubicBezTo>
                  <a:pt x="18549" y="20809"/>
                  <a:pt x="18549" y="20809"/>
                  <a:pt x="18549" y="20809"/>
                </a:cubicBezTo>
                <a:cubicBezTo>
                  <a:pt x="18549" y="21250"/>
                  <a:pt x="18876" y="21600"/>
                  <a:pt x="19359" y="21600"/>
                </a:cubicBezTo>
                <a:cubicBezTo>
                  <a:pt x="19773" y="21600"/>
                  <a:pt x="20100" y="21250"/>
                  <a:pt x="20100" y="20809"/>
                </a:cubicBezTo>
                <a:cubicBezTo>
                  <a:pt x="20100" y="9494"/>
                  <a:pt x="20100" y="9494"/>
                  <a:pt x="20100" y="9494"/>
                </a:cubicBezTo>
                <a:cubicBezTo>
                  <a:pt x="20100" y="9347"/>
                  <a:pt x="20238" y="9273"/>
                  <a:pt x="20307" y="9273"/>
                </a:cubicBezTo>
                <a:cubicBezTo>
                  <a:pt x="20376" y="9273"/>
                  <a:pt x="20445" y="9347"/>
                  <a:pt x="20445" y="9494"/>
                </a:cubicBezTo>
                <a:cubicBezTo>
                  <a:pt x="20445" y="14130"/>
                  <a:pt x="20445" y="14130"/>
                  <a:pt x="20445" y="14130"/>
                </a:cubicBezTo>
                <a:cubicBezTo>
                  <a:pt x="20445" y="15013"/>
                  <a:pt x="21600" y="15013"/>
                  <a:pt x="21600" y="14130"/>
                </a:cubicBezTo>
                <a:cubicBezTo>
                  <a:pt x="21600" y="9126"/>
                  <a:pt x="21600" y="9126"/>
                  <a:pt x="21600" y="9126"/>
                </a:cubicBezTo>
                <a:cubicBezTo>
                  <a:pt x="21600" y="8040"/>
                  <a:pt x="20997" y="7175"/>
                  <a:pt x="19962" y="7175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18082" tIns="18082" rIns="18082" bIns="18082" anchor="ctr"/>
          <a:lstStyle/>
          <a:p>
            <a:pPr algn="l" defTabSz="241082">
              <a:lnSpc>
                <a:spcPct val="93000"/>
              </a:lnSpc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844"/>
          </a:p>
        </p:txBody>
      </p:sp>
      <p:sp>
        <p:nvSpPr>
          <p:cNvPr id="10" name="Option 2"/>
          <p:cNvSpPr txBox="1"/>
          <p:nvPr/>
        </p:nvSpPr>
        <p:spPr>
          <a:xfrm>
            <a:off x="6335481" y="3273182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smtClean="0">
                <a:solidFill>
                  <a:srgbClr val="95A2B7"/>
                </a:solidFill>
              </a:rPr>
              <a:t>Market needs</a:t>
            </a:r>
            <a:endParaRPr sz="1371" dirty="0">
              <a:solidFill>
                <a:srgbClr val="95A2B7"/>
              </a:solidFill>
            </a:endParaRPr>
          </a:p>
        </p:txBody>
      </p:sp>
      <p:sp>
        <p:nvSpPr>
          <p:cNvPr id="11" name="Option 2"/>
          <p:cNvSpPr txBox="1"/>
          <p:nvPr/>
        </p:nvSpPr>
        <p:spPr>
          <a:xfrm>
            <a:off x="1722243" y="3791342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dirty="0" smtClean="0">
                <a:solidFill>
                  <a:srgbClr val="95A2B7"/>
                </a:solidFill>
              </a:rPr>
              <a:t>Competitors</a:t>
            </a:r>
            <a:endParaRPr sz="1371" dirty="0">
              <a:solidFill>
                <a:srgbClr val="95A2B7"/>
              </a:solidFill>
            </a:endParaRPr>
          </a:p>
        </p:txBody>
      </p:sp>
      <p:sp>
        <p:nvSpPr>
          <p:cNvPr id="12" name="Option 2"/>
          <p:cNvSpPr txBox="1"/>
          <p:nvPr/>
        </p:nvSpPr>
        <p:spPr>
          <a:xfrm>
            <a:off x="3898116" y="1538635"/>
            <a:ext cx="1326418" cy="220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1371" smtClean="0">
                <a:solidFill>
                  <a:srgbClr val="95A2B7"/>
                </a:solidFill>
              </a:rPr>
              <a:t>You</a:t>
            </a:r>
            <a:endParaRPr sz="1371" dirty="0">
              <a:solidFill>
                <a:srgbClr val="95A2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</p:spPr>
        <p:txBody>
          <a:bodyPr/>
          <a:lstStyle/>
          <a:p>
            <a:r>
              <a:rPr lang="en-US" dirty="0" smtClean="0"/>
              <a:t>3x3 Value proposition Matrix</a:t>
            </a:r>
            <a:endParaRPr lang="en-US" dirty="0"/>
          </a:p>
        </p:txBody>
      </p:sp>
      <p:sp>
        <p:nvSpPr>
          <p:cNvPr id="19" name="object 32"/>
          <p:cNvSpPr txBox="1"/>
          <p:nvPr/>
        </p:nvSpPr>
        <p:spPr>
          <a:xfrm>
            <a:off x="273044" y="1008875"/>
            <a:ext cx="8159002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Greater Productivity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Avg. 27% productivity increase relative to incumbent system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Highly flexible workflows enable efficient processes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Fast user adoption and time to value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1" name="object 32"/>
          <p:cNvSpPr txBox="1"/>
          <p:nvPr/>
        </p:nvSpPr>
        <p:spPr>
          <a:xfrm>
            <a:off x="273044" y="2324392"/>
            <a:ext cx="8159002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Built-in Compliance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100% compliant with all relevant regulations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Technology advisors to regulatory authority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Advisory council of industry thought leaders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2" name="object 32"/>
          <p:cNvSpPr txBox="1"/>
          <p:nvPr/>
        </p:nvSpPr>
        <p:spPr>
          <a:xfrm>
            <a:off x="273044" y="3639909"/>
            <a:ext cx="8159002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Unrivaled Network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Industry’s only professional peer networking community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Roadmap informed by broad set of users and partners </a:t>
            </a:r>
          </a:p>
          <a:p>
            <a:pPr marL="342900" indent="-342900" algn="l" defTabSz="482163">
              <a:buFont typeface="+mj-lt"/>
              <a:buAutoNum type="arabicPeriod"/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Extensive partnerships to maximize your investment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69282" y="2465223"/>
            <a:ext cx="577899" cy="1720"/>
          </a:xfrm>
          <a:prstGeom prst="straightConnector1">
            <a:avLst/>
          </a:prstGeom>
          <a:noFill/>
          <a:ln w="31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Right Brace 4"/>
          <p:cNvSpPr/>
          <p:nvPr/>
        </p:nvSpPr>
        <p:spPr>
          <a:xfrm>
            <a:off x="5683910" y="2642337"/>
            <a:ext cx="563271" cy="654100"/>
          </a:xfrm>
          <a:prstGeom prst="rightBrace">
            <a:avLst/>
          </a:prstGeom>
          <a:noFill/>
          <a:ln w="3175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5287" y="2324392"/>
            <a:ext cx="2310890" cy="2872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Customer-centric benefit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5287" y="2825758"/>
            <a:ext cx="1135888" cy="2872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Proof points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13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AREAs of EXPERTIS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FFF8"/>
                </a:solidFill>
              </a:defRPr>
            </a:lvl1pPr>
          </a:lstStyle>
          <a:p>
            <a:r>
              <a:rPr lang="en-US" dirty="0" smtClean="0">
                <a:solidFill>
                  <a:srgbClr val="95A2B7"/>
                </a:solidFill>
              </a:rPr>
              <a:t>Value </a:t>
            </a:r>
            <a:r>
              <a:rPr lang="en-US" smtClean="0">
                <a:solidFill>
                  <a:srgbClr val="95A2B7"/>
                </a:solidFill>
              </a:rPr>
              <a:t>propositions inform your messaging</a:t>
            </a:r>
            <a:endParaRPr dirty="0">
              <a:solidFill>
                <a:srgbClr val="95A2B7"/>
              </a:solidFill>
            </a:endParaRPr>
          </a:p>
        </p:txBody>
      </p:sp>
      <p:sp>
        <p:nvSpPr>
          <p:cNvPr id="1618" name="Line"/>
          <p:cNvSpPr/>
          <p:nvPr/>
        </p:nvSpPr>
        <p:spPr>
          <a:xfrm>
            <a:off x="2836864" y="1258048"/>
            <a:ext cx="2416168" cy="1648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1" y="21600"/>
                  <a:pt x="10801" y="0"/>
                  <a:pt x="21600" y="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15" name="Shape"/>
          <p:cNvSpPr/>
          <p:nvPr/>
        </p:nvSpPr>
        <p:spPr>
          <a:xfrm>
            <a:off x="5208996" y="1213732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23"/>
                  <a:pt x="20165" y="16200"/>
                </a:cubicBezTo>
                <a:cubicBezTo>
                  <a:pt x="19208" y="17909"/>
                  <a:pt x="17977" y="19139"/>
                  <a:pt x="16200" y="20165"/>
                </a:cubicBezTo>
                <a:cubicBezTo>
                  <a:pt x="14491" y="21122"/>
                  <a:pt x="12782" y="21600"/>
                  <a:pt x="10800" y="21600"/>
                </a:cubicBezTo>
                <a:cubicBezTo>
                  <a:pt x="8818" y="21600"/>
                  <a:pt x="7177" y="21122"/>
                  <a:pt x="5400" y="20165"/>
                </a:cubicBezTo>
                <a:cubicBezTo>
                  <a:pt x="3691" y="19139"/>
                  <a:pt x="2461" y="17909"/>
                  <a:pt x="1435" y="16200"/>
                </a:cubicBezTo>
                <a:cubicBezTo>
                  <a:pt x="478" y="14423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23"/>
                  <a:pt x="3691" y="2461"/>
                  <a:pt x="5400" y="1504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504"/>
                </a:cubicBezTo>
                <a:cubicBezTo>
                  <a:pt x="17977" y="2461"/>
                  <a:pt x="19208" y="3623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17" name="CASH FLOWS"/>
          <p:cNvSpPr txBox="1"/>
          <p:nvPr/>
        </p:nvSpPr>
        <p:spPr>
          <a:xfrm>
            <a:off x="5955236" y="1189063"/>
            <a:ext cx="1141935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PR &amp; </a:t>
            </a:r>
            <a:r>
              <a:rPr lang="en-US" sz="1200" dirty="0" err="1" smtClean="0">
                <a:solidFill>
                  <a:srgbClr val="95A2B7"/>
                </a:solidFill>
              </a:rPr>
              <a:t>Comms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1619" name="Line"/>
          <p:cNvSpPr/>
          <p:nvPr/>
        </p:nvSpPr>
        <p:spPr>
          <a:xfrm>
            <a:off x="2836864" y="1903232"/>
            <a:ext cx="2416168" cy="988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1" y="21600"/>
                  <a:pt x="10801" y="0"/>
                  <a:pt x="21600" y="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0" name="Shape"/>
          <p:cNvSpPr/>
          <p:nvPr/>
        </p:nvSpPr>
        <p:spPr>
          <a:xfrm>
            <a:off x="5208996" y="1858917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51"/>
                  <a:pt x="21190" y="14423"/>
                  <a:pt x="20165" y="16200"/>
                </a:cubicBezTo>
                <a:cubicBezTo>
                  <a:pt x="19208" y="17909"/>
                  <a:pt x="17977" y="19139"/>
                  <a:pt x="16200" y="20165"/>
                </a:cubicBezTo>
                <a:cubicBezTo>
                  <a:pt x="14491" y="21122"/>
                  <a:pt x="12782" y="21600"/>
                  <a:pt x="10800" y="21600"/>
                </a:cubicBezTo>
                <a:cubicBezTo>
                  <a:pt x="8818" y="21600"/>
                  <a:pt x="7177" y="21122"/>
                  <a:pt x="5400" y="20165"/>
                </a:cubicBezTo>
                <a:cubicBezTo>
                  <a:pt x="3691" y="19139"/>
                  <a:pt x="2461" y="17909"/>
                  <a:pt x="1435" y="16200"/>
                </a:cubicBezTo>
                <a:cubicBezTo>
                  <a:pt x="478" y="14423"/>
                  <a:pt x="0" y="12782"/>
                  <a:pt x="0" y="10800"/>
                </a:cubicBezTo>
                <a:cubicBezTo>
                  <a:pt x="0" y="8749"/>
                  <a:pt x="478" y="7109"/>
                  <a:pt x="1435" y="5400"/>
                </a:cubicBezTo>
                <a:cubicBezTo>
                  <a:pt x="2461" y="3623"/>
                  <a:pt x="3691" y="2461"/>
                  <a:pt x="5400" y="1504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504"/>
                </a:cubicBezTo>
                <a:cubicBezTo>
                  <a:pt x="17977" y="2461"/>
                  <a:pt x="19208" y="3623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1" name="Line"/>
          <p:cNvSpPr/>
          <p:nvPr/>
        </p:nvSpPr>
        <p:spPr>
          <a:xfrm>
            <a:off x="2836864" y="2563047"/>
            <a:ext cx="2416168" cy="32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1" y="21600"/>
                  <a:pt x="10801" y="0"/>
                  <a:pt x="21600" y="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2" name="Shape"/>
          <p:cNvSpPr/>
          <p:nvPr/>
        </p:nvSpPr>
        <p:spPr>
          <a:xfrm>
            <a:off x="5208996" y="2518731"/>
            <a:ext cx="88353" cy="8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4"/>
                </a:moveTo>
                <a:cubicBezTo>
                  <a:pt x="21600" y="12810"/>
                  <a:pt x="21190" y="14445"/>
                  <a:pt x="20165" y="16217"/>
                </a:cubicBezTo>
                <a:cubicBezTo>
                  <a:pt x="19208" y="17921"/>
                  <a:pt x="17977" y="19079"/>
                  <a:pt x="16200" y="20101"/>
                </a:cubicBezTo>
                <a:cubicBezTo>
                  <a:pt x="14491" y="21055"/>
                  <a:pt x="12782" y="21600"/>
                  <a:pt x="10800" y="21600"/>
                </a:cubicBezTo>
                <a:cubicBezTo>
                  <a:pt x="8818" y="21600"/>
                  <a:pt x="7177" y="21055"/>
                  <a:pt x="5400" y="20101"/>
                </a:cubicBezTo>
                <a:cubicBezTo>
                  <a:pt x="3691" y="19079"/>
                  <a:pt x="2461" y="17921"/>
                  <a:pt x="1435" y="16217"/>
                </a:cubicBezTo>
                <a:cubicBezTo>
                  <a:pt x="478" y="14445"/>
                  <a:pt x="0" y="12810"/>
                  <a:pt x="0" y="10834"/>
                </a:cubicBezTo>
                <a:cubicBezTo>
                  <a:pt x="0" y="8790"/>
                  <a:pt x="478" y="7155"/>
                  <a:pt x="1435" y="5451"/>
                </a:cubicBezTo>
                <a:cubicBezTo>
                  <a:pt x="2461" y="3679"/>
                  <a:pt x="3691" y="2453"/>
                  <a:pt x="5400" y="1499"/>
                </a:cubicBezTo>
                <a:cubicBezTo>
                  <a:pt x="7177" y="477"/>
                  <a:pt x="8818" y="0"/>
                  <a:pt x="10800" y="0"/>
                </a:cubicBezTo>
                <a:cubicBezTo>
                  <a:pt x="12782" y="0"/>
                  <a:pt x="14491" y="477"/>
                  <a:pt x="16200" y="1499"/>
                </a:cubicBezTo>
                <a:cubicBezTo>
                  <a:pt x="17977" y="2453"/>
                  <a:pt x="19208" y="3679"/>
                  <a:pt x="20165" y="5451"/>
                </a:cubicBezTo>
                <a:cubicBezTo>
                  <a:pt x="21190" y="7155"/>
                  <a:pt x="21600" y="8790"/>
                  <a:pt x="21600" y="10834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3" name="Line"/>
          <p:cNvSpPr/>
          <p:nvPr/>
        </p:nvSpPr>
        <p:spPr>
          <a:xfrm>
            <a:off x="2836864" y="2891723"/>
            <a:ext cx="2416168" cy="32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1" y="0"/>
                  <a:pt x="10801" y="21600"/>
                  <a:pt x="21600" y="2160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4" name="Shape"/>
          <p:cNvSpPr/>
          <p:nvPr/>
        </p:nvSpPr>
        <p:spPr>
          <a:xfrm>
            <a:off x="5208996" y="3177315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91"/>
                  <a:pt x="20165" y="16200"/>
                </a:cubicBezTo>
                <a:cubicBezTo>
                  <a:pt x="19208" y="17909"/>
                  <a:pt x="17977" y="19208"/>
                  <a:pt x="16200" y="20165"/>
                </a:cubicBezTo>
                <a:cubicBezTo>
                  <a:pt x="14491" y="21190"/>
                  <a:pt x="12782" y="21600"/>
                  <a:pt x="10800" y="21600"/>
                </a:cubicBezTo>
                <a:cubicBezTo>
                  <a:pt x="8818" y="21600"/>
                  <a:pt x="7177" y="21190"/>
                  <a:pt x="5400" y="20165"/>
                </a:cubicBezTo>
                <a:cubicBezTo>
                  <a:pt x="3691" y="19208"/>
                  <a:pt x="2461" y="17909"/>
                  <a:pt x="1435" y="16200"/>
                </a:cubicBezTo>
                <a:cubicBezTo>
                  <a:pt x="478" y="14491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91"/>
                  <a:pt x="3691" y="2461"/>
                  <a:pt x="5400" y="1435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435"/>
                </a:cubicBezTo>
                <a:cubicBezTo>
                  <a:pt x="17977" y="2461"/>
                  <a:pt x="19208" y="3691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5" name="Line"/>
          <p:cNvSpPr/>
          <p:nvPr/>
        </p:nvSpPr>
        <p:spPr>
          <a:xfrm>
            <a:off x="2836864" y="2891723"/>
            <a:ext cx="2416168" cy="988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1" y="0"/>
                  <a:pt x="10801" y="21600"/>
                  <a:pt x="21600" y="2160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6" name="Shape"/>
          <p:cNvSpPr/>
          <p:nvPr/>
        </p:nvSpPr>
        <p:spPr>
          <a:xfrm>
            <a:off x="5208996" y="3835898"/>
            <a:ext cx="88353" cy="88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91"/>
                  <a:pt x="20165" y="16200"/>
                </a:cubicBezTo>
                <a:cubicBezTo>
                  <a:pt x="19208" y="17909"/>
                  <a:pt x="17977" y="19208"/>
                  <a:pt x="16200" y="20165"/>
                </a:cubicBezTo>
                <a:cubicBezTo>
                  <a:pt x="14491" y="21190"/>
                  <a:pt x="12782" y="21600"/>
                  <a:pt x="10800" y="21600"/>
                </a:cubicBezTo>
                <a:cubicBezTo>
                  <a:pt x="8818" y="21600"/>
                  <a:pt x="7177" y="21190"/>
                  <a:pt x="5400" y="20165"/>
                </a:cubicBezTo>
                <a:cubicBezTo>
                  <a:pt x="3691" y="19208"/>
                  <a:pt x="2461" y="17909"/>
                  <a:pt x="1435" y="16200"/>
                </a:cubicBezTo>
                <a:cubicBezTo>
                  <a:pt x="478" y="14491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91"/>
                  <a:pt x="3691" y="2461"/>
                  <a:pt x="5400" y="1435"/>
                </a:cubicBezTo>
                <a:cubicBezTo>
                  <a:pt x="7177" y="410"/>
                  <a:pt x="8818" y="0"/>
                  <a:pt x="10800" y="0"/>
                </a:cubicBezTo>
                <a:cubicBezTo>
                  <a:pt x="12782" y="0"/>
                  <a:pt x="14491" y="410"/>
                  <a:pt x="16200" y="1435"/>
                </a:cubicBezTo>
                <a:cubicBezTo>
                  <a:pt x="17977" y="2461"/>
                  <a:pt x="19208" y="3691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7" name="Line"/>
          <p:cNvSpPr/>
          <p:nvPr/>
        </p:nvSpPr>
        <p:spPr>
          <a:xfrm>
            <a:off x="2836864" y="2877093"/>
            <a:ext cx="2416168" cy="164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1" y="0"/>
                  <a:pt x="10801" y="21600"/>
                  <a:pt x="21600" y="2160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28" name="Shape"/>
          <p:cNvSpPr/>
          <p:nvPr/>
        </p:nvSpPr>
        <p:spPr>
          <a:xfrm>
            <a:off x="5208996" y="4481083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91"/>
                  <a:pt x="20165" y="16200"/>
                </a:cubicBezTo>
                <a:cubicBezTo>
                  <a:pt x="19208" y="17909"/>
                  <a:pt x="17977" y="19208"/>
                  <a:pt x="16200" y="20165"/>
                </a:cubicBezTo>
                <a:cubicBezTo>
                  <a:pt x="14491" y="21190"/>
                  <a:pt x="12782" y="21600"/>
                  <a:pt x="10800" y="21600"/>
                </a:cubicBezTo>
                <a:cubicBezTo>
                  <a:pt x="8818" y="21600"/>
                  <a:pt x="7177" y="21190"/>
                  <a:pt x="5400" y="20165"/>
                </a:cubicBezTo>
                <a:cubicBezTo>
                  <a:pt x="3691" y="19208"/>
                  <a:pt x="2461" y="17909"/>
                  <a:pt x="1435" y="16200"/>
                </a:cubicBezTo>
                <a:cubicBezTo>
                  <a:pt x="478" y="14491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91"/>
                  <a:pt x="3691" y="2461"/>
                  <a:pt x="5400" y="1435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435"/>
                </a:cubicBezTo>
                <a:cubicBezTo>
                  <a:pt x="17977" y="2461"/>
                  <a:pt x="19208" y="3691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35" name="Shape"/>
          <p:cNvSpPr/>
          <p:nvPr/>
        </p:nvSpPr>
        <p:spPr>
          <a:xfrm>
            <a:off x="2739616" y="2794474"/>
            <a:ext cx="194218" cy="192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16"/>
                </a:moveTo>
                <a:cubicBezTo>
                  <a:pt x="21600" y="12779"/>
                  <a:pt x="21164" y="14494"/>
                  <a:pt x="20168" y="16208"/>
                </a:cubicBezTo>
                <a:cubicBezTo>
                  <a:pt x="19172" y="17953"/>
                  <a:pt x="17927" y="19169"/>
                  <a:pt x="16216" y="20166"/>
                </a:cubicBezTo>
                <a:cubicBezTo>
                  <a:pt x="14473" y="21164"/>
                  <a:pt x="12792" y="21600"/>
                  <a:pt x="10800" y="21600"/>
                </a:cubicBezTo>
                <a:cubicBezTo>
                  <a:pt x="8808" y="21600"/>
                  <a:pt x="7096" y="21164"/>
                  <a:pt x="5384" y="20166"/>
                </a:cubicBezTo>
                <a:cubicBezTo>
                  <a:pt x="3641" y="19169"/>
                  <a:pt x="2428" y="17953"/>
                  <a:pt x="1432" y="16208"/>
                </a:cubicBezTo>
                <a:cubicBezTo>
                  <a:pt x="436" y="14494"/>
                  <a:pt x="0" y="12779"/>
                  <a:pt x="0" y="10816"/>
                </a:cubicBezTo>
                <a:cubicBezTo>
                  <a:pt x="0" y="8821"/>
                  <a:pt x="436" y="7138"/>
                  <a:pt x="1432" y="5423"/>
                </a:cubicBezTo>
                <a:cubicBezTo>
                  <a:pt x="2428" y="3678"/>
                  <a:pt x="3641" y="2431"/>
                  <a:pt x="5384" y="1465"/>
                </a:cubicBezTo>
                <a:cubicBezTo>
                  <a:pt x="7096" y="468"/>
                  <a:pt x="8808" y="0"/>
                  <a:pt x="10800" y="0"/>
                </a:cubicBezTo>
                <a:cubicBezTo>
                  <a:pt x="12792" y="0"/>
                  <a:pt x="14473" y="468"/>
                  <a:pt x="16216" y="1465"/>
                </a:cubicBezTo>
                <a:cubicBezTo>
                  <a:pt x="17927" y="2431"/>
                  <a:pt x="19172" y="3678"/>
                  <a:pt x="20168" y="5423"/>
                </a:cubicBezTo>
                <a:cubicBezTo>
                  <a:pt x="21164" y="7138"/>
                  <a:pt x="21600" y="8821"/>
                  <a:pt x="21600" y="10816"/>
                </a:cubicBezTo>
              </a:path>
            </a:pathLst>
          </a:custGeom>
          <a:solidFill>
            <a:srgbClr val="53585F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1637" name="RISK MANAGEMENT"/>
          <p:cNvSpPr txBox="1"/>
          <p:nvPr/>
        </p:nvSpPr>
        <p:spPr>
          <a:xfrm>
            <a:off x="5955236" y="3129115"/>
            <a:ext cx="1366502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Talking points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1641" name="PROBLEM SOLVING"/>
          <p:cNvSpPr txBox="1"/>
          <p:nvPr/>
        </p:nvSpPr>
        <p:spPr>
          <a:xfrm>
            <a:off x="5955236" y="1847891"/>
            <a:ext cx="1366502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Presentations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1644" name="OPTIMIZATION"/>
          <p:cNvSpPr txBox="1"/>
          <p:nvPr/>
        </p:nvSpPr>
        <p:spPr>
          <a:xfrm>
            <a:off x="5955236" y="3816011"/>
            <a:ext cx="1643181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smtClean="0">
                <a:solidFill>
                  <a:srgbClr val="95A2B7"/>
                </a:solidFill>
              </a:rPr>
              <a:t>Thought leadership</a:t>
            </a:r>
            <a:endParaRPr sz="1200" dirty="0">
              <a:solidFill>
                <a:srgbClr val="95A2B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60573" y="3751715"/>
            <a:ext cx="131438" cy="277926"/>
            <a:chOff x="5592589" y="3758206"/>
            <a:chExt cx="131438" cy="277926"/>
          </a:xfrm>
        </p:grpSpPr>
        <p:sp>
          <p:nvSpPr>
            <p:cNvPr id="1645" name="Shape"/>
            <p:cNvSpPr/>
            <p:nvPr/>
          </p:nvSpPr>
          <p:spPr>
            <a:xfrm>
              <a:off x="5592589" y="4009329"/>
              <a:ext cx="131438" cy="2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7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0777" y="21600"/>
                  </a:ln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</p:txBody>
        </p:sp>
        <p:sp>
          <p:nvSpPr>
            <p:cNvPr id="1646" name="Shape"/>
            <p:cNvSpPr/>
            <p:nvPr/>
          </p:nvSpPr>
          <p:spPr>
            <a:xfrm>
              <a:off x="5603668" y="3758206"/>
              <a:ext cx="109281" cy="24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" y="21600"/>
                  </a:moveTo>
                  <a:lnTo>
                    <a:pt x="19896" y="21600"/>
                  </a:lnTo>
                  <a:lnTo>
                    <a:pt x="21600" y="18993"/>
                  </a:lnTo>
                  <a:cubicBezTo>
                    <a:pt x="17093" y="16759"/>
                    <a:pt x="14125" y="15492"/>
                    <a:pt x="14125" y="12488"/>
                  </a:cubicBezTo>
                  <a:cubicBezTo>
                    <a:pt x="14125" y="11843"/>
                    <a:pt x="14290" y="11768"/>
                    <a:pt x="14290" y="11222"/>
                  </a:cubicBezTo>
                  <a:lnTo>
                    <a:pt x="18027" y="11222"/>
                  </a:lnTo>
                  <a:lnTo>
                    <a:pt x="18027" y="8988"/>
                  </a:lnTo>
                  <a:lnTo>
                    <a:pt x="15224" y="8988"/>
                  </a:lnTo>
                  <a:cubicBezTo>
                    <a:pt x="15224" y="8988"/>
                    <a:pt x="18632" y="6033"/>
                    <a:pt x="18632" y="5611"/>
                  </a:cubicBezTo>
                  <a:cubicBezTo>
                    <a:pt x="18632" y="4643"/>
                    <a:pt x="16928" y="3873"/>
                    <a:pt x="14730" y="3873"/>
                  </a:cubicBezTo>
                  <a:cubicBezTo>
                    <a:pt x="13685" y="3873"/>
                    <a:pt x="12586" y="4072"/>
                    <a:pt x="11982" y="4419"/>
                  </a:cubicBezTo>
                  <a:lnTo>
                    <a:pt x="11982" y="2259"/>
                  </a:lnTo>
                  <a:lnTo>
                    <a:pt x="14290" y="2259"/>
                  </a:lnTo>
                  <a:lnTo>
                    <a:pt x="14290" y="1192"/>
                  </a:lnTo>
                  <a:lnTo>
                    <a:pt x="11982" y="1192"/>
                  </a:lnTo>
                  <a:lnTo>
                    <a:pt x="11982" y="0"/>
                  </a:lnTo>
                  <a:lnTo>
                    <a:pt x="9618" y="0"/>
                  </a:lnTo>
                  <a:lnTo>
                    <a:pt x="9618" y="1192"/>
                  </a:lnTo>
                  <a:lnTo>
                    <a:pt x="7310" y="1192"/>
                  </a:lnTo>
                  <a:lnTo>
                    <a:pt x="7310" y="2259"/>
                  </a:lnTo>
                  <a:lnTo>
                    <a:pt x="9618" y="2259"/>
                  </a:lnTo>
                  <a:lnTo>
                    <a:pt x="9618" y="4419"/>
                  </a:lnTo>
                  <a:cubicBezTo>
                    <a:pt x="8849" y="4072"/>
                    <a:pt x="7915" y="3873"/>
                    <a:pt x="6815" y="3873"/>
                  </a:cubicBezTo>
                  <a:cubicBezTo>
                    <a:pt x="4672" y="3873"/>
                    <a:pt x="2968" y="4643"/>
                    <a:pt x="2968" y="5611"/>
                  </a:cubicBezTo>
                  <a:cubicBezTo>
                    <a:pt x="2968" y="5959"/>
                    <a:pt x="6540" y="8988"/>
                    <a:pt x="6540" y="8988"/>
                  </a:cubicBezTo>
                  <a:lnTo>
                    <a:pt x="3573" y="8988"/>
                  </a:lnTo>
                  <a:lnTo>
                    <a:pt x="3573" y="11222"/>
                  </a:lnTo>
                  <a:lnTo>
                    <a:pt x="7310" y="11222"/>
                  </a:lnTo>
                  <a:cubicBezTo>
                    <a:pt x="7475" y="11768"/>
                    <a:pt x="7475" y="11917"/>
                    <a:pt x="7475" y="12488"/>
                  </a:cubicBezTo>
                  <a:cubicBezTo>
                    <a:pt x="7475" y="15492"/>
                    <a:pt x="4507" y="16759"/>
                    <a:pt x="0" y="18993"/>
                  </a:cubicBezTo>
                  <a:lnTo>
                    <a:pt x="1704" y="21600"/>
                  </a:lnTo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200"/>
            </a:p>
          </p:txBody>
        </p:sp>
      </p:grpSp>
      <p:sp>
        <p:nvSpPr>
          <p:cNvPr id="1647" name="STRATEGY"/>
          <p:cNvSpPr txBox="1"/>
          <p:nvPr/>
        </p:nvSpPr>
        <p:spPr>
          <a:xfrm>
            <a:off x="5955236" y="2527157"/>
            <a:ext cx="896451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Battle cards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1649" name="SECURITY"/>
          <p:cNvSpPr txBox="1"/>
          <p:nvPr/>
        </p:nvSpPr>
        <p:spPr>
          <a:xfrm>
            <a:off x="5955236" y="4474595"/>
            <a:ext cx="855770" cy="213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Website 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1652" name="Shape"/>
          <p:cNvSpPr/>
          <p:nvPr/>
        </p:nvSpPr>
        <p:spPr>
          <a:xfrm>
            <a:off x="1875701" y="2361317"/>
            <a:ext cx="1059303" cy="1059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25400">
            <a:solidFill>
              <a:srgbClr val="B7C0C9"/>
            </a:solidFill>
          </a:ln>
        </p:spPr>
        <p:txBody>
          <a:bodyPr lIns="24110" rIns="24110"/>
          <a:lstStyle/>
          <a:p>
            <a:pPr algn="l" defTabSz="482163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949"/>
          </a:p>
        </p:txBody>
      </p:sp>
      <p:sp>
        <p:nvSpPr>
          <p:cNvPr id="41" name="Line"/>
          <p:cNvSpPr/>
          <p:nvPr/>
        </p:nvSpPr>
        <p:spPr>
          <a:xfrm>
            <a:off x="2851311" y="810260"/>
            <a:ext cx="2416168" cy="2066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1" y="21600"/>
                  <a:pt x="10801" y="0"/>
                  <a:pt x="21600" y="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42" name="Line"/>
          <p:cNvSpPr/>
          <p:nvPr/>
        </p:nvSpPr>
        <p:spPr>
          <a:xfrm rot="10800000" flipV="1">
            <a:off x="2863612" y="2885083"/>
            <a:ext cx="2416168" cy="2066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0801" y="21600"/>
                  <a:pt x="10801" y="0"/>
                  <a:pt x="21600" y="0"/>
                </a:cubicBezTo>
              </a:path>
            </a:pathLst>
          </a:custGeom>
          <a:ln w="25400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43" name="Shape"/>
          <p:cNvSpPr/>
          <p:nvPr/>
        </p:nvSpPr>
        <p:spPr>
          <a:xfrm>
            <a:off x="5229725" y="4918774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91"/>
                  <a:pt x="20165" y="16200"/>
                </a:cubicBezTo>
                <a:cubicBezTo>
                  <a:pt x="19208" y="17909"/>
                  <a:pt x="17977" y="19208"/>
                  <a:pt x="16200" y="20165"/>
                </a:cubicBezTo>
                <a:cubicBezTo>
                  <a:pt x="14491" y="21190"/>
                  <a:pt x="12782" y="21600"/>
                  <a:pt x="10800" y="21600"/>
                </a:cubicBezTo>
                <a:cubicBezTo>
                  <a:pt x="8818" y="21600"/>
                  <a:pt x="7177" y="21190"/>
                  <a:pt x="5400" y="20165"/>
                </a:cubicBezTo>
                <a:cubicBezTo>
                  <a:pt x="3691" y="19208"/>
                  <a:pt x="2461" y="17909"/>
                  <a:pt x="1435" y="16200"/>
                </a:cubicBezTo>
                <a:cubicBezTo>
                  <a:pt x="478" y="14491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91"/>
                  <a:pt x="3691" y="2461"/>
                  <a:pt x="5400" y="1435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435"/>
                </a:cubicBezTo>
                <a:cubicBezTo>
                  <a:pt x="17977" y="2461"/>
                  <a:pt x="19208" y="3691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45" name="Shape"/>
          <p:cNvSpPr/>
          <p:nvPr/>
        </p:nvSpPr>
        <p:spPr>
          <a:xfrm>
            <a:off x="5200464" y="773604"/>
            <a:ext cx="88353" cy="8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82"/>
                  <a:pt x="21190" y="14423"/>
                  <a:pt x="20165" y="16200"/>
                </a:cubicBezTo>
                <a:cubicBezTo>
                  <a:pt x="19208" y="17909"/>
                  <a:pt x="17977" y="19139"/>
                  <a:pt x="16200" y="20165"/>
                </a:cubicBezTo>
                <a:cubicBezTo>
                  <a:pt x="14491" y="21122"/>
                  <a:pt x="12782" y="21600"/>
                  <a:pt x="10800" y="21600"/>
                </a:cubicBezTo>
                <a:cubicBezTo>
                  <a:pt x="8818" y="21600"/>
                  <a:pt x="7177" y="21122"/>
                  <a:pt x="5400" y="20165"/>
                </a:cubicBezTo>
                <a:cubicBezTo>
                  <a:pt x="3691" y="19139"/>
                  <a:pt x="2461" y="17909"/>
                  <a:pt x="1435" y="16200"/>
                </a:cubicBezTo>
                <a:cubicBezTo>
                  <a:pt x="478" y="14423"/>
                  <a:pt x="0" y="12782"/>
                  <a:pt x="0" y="10800"/>
                </a:cubicBezTo>
                <a:cubicBezTo>
                  <a:pt x="0" y="8818"/>
                  <a:pt x="478" y="7109"/>
                  <a:pt x="1435" y="5400"/>
                </a:cubicBezTo>
                <a:cubicBezTo>
                  <a:pt x="2461" y="3623"/>
                  <a:pt x="3691" y="2461"/>
                  <a:pt x="5400" y="1504"/>
                </a:cubicBezTo>
                <a:cubicBezTo>
                  <a:pt x="7177" y="478"/>
                  <a:pt x="8818" y="0"/>
                  <a:pt x="10800" y="0"/>
                </a:cubicBezTo>
                <a:cubicBezTo>
                  <a:pt x="12782" y="0"/>
                  <a:pt x="14491" y="478"/>
                  <a:pt x="16200" y="1504"/>
                </a:cubicBezTo>
                <a:cubicBezTo>
                  <a:pt x="17977" y="2461"/>
                  <a:pt x="19208" y="3623"/>
                  <a:pt x="20165" y="5400"/>
                </a:cubicBezTo>
                <a:cubicBezTo>
                  <a:pt x="21190" y="7109"/>
                  <a:pt x="21600" y="8818"/>
                  <a:pt x="21600" y="10800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pic>
        <p:nvPicPr>
          <p:cNvPr id="2052" name="Picture 4" descr="roup of People Holding Message Boards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2154" y="2371192"/>
            <a:ext cx="1063435" cy="10572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H FLOWS"/>
          <p:cNvSpPr txBox="1"/>
          <p:nvPr/>
        </p:nvSpPr>
        <p:spPr>
          <a:xfrm>
            <a:off x="5955235" y="710965"/>
            <a:ext cx="1141935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Sales pitch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46" name="CASH FLOWS"/>
          <p:cNvSpPr txBox="1"/>
          <p:nvPr/>
        </p:nvSpPr>
        <p:spPr>
          <a:xfrm>
            <a:off x="5955234" y="4900311"/>
            <a:ext cx="1141935" cy="213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F9FFF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200" dirty="0" smtClean="0">
                <a:solidFill>
                  <a:srgbClr val="95A2B7"/>
                </a:solidFill>
              </a:rPr>
              <a:t>Collateral</a:t>
            </a:r>
            <a:endParaRPr sz="1200" dirty="0">
              <a:solidFill>
                <a:srgbClr val="95A2B7"/>
              </a:solidFill>
            </a:endParaRPr>
          </a:p>
        </p:txBody>
      </p:sp>
      <p:sp>
        <p:nvSpPr>
          <p:cNvPr id="47" name="Shape"/>
          <p:cNvSpPr/>
          <p:nvPr/>
        </p:nvSpPr>
        <p:spPr>
          <a:xfrm>
            <a:off x="5521772" y="1160183"/>
            <a:ext cx="254235" cy="24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extrusionOk="0">
                <a:moveTo>
                  <a:pt x="21550" y="8310"/>
                </a:moveTo>
                <a:cubicBezTo>
                  <a:pt x="21550" y="9187"/>
                  <a:pt x="20829" y="9910"/>
                  <a:pt x="19984" y="9910"/>
                </a:cubicBezTo>
                <a:lnTo>
                  <a:pt x="19984" y="15561"/>
                </a:lnTo>
                <a:cubicBezTo>
                  <a:pt x="19935" y="16077"/>
                  <a:pt x="19512" y="16516"/>
                  <a:pt x="19015" y="16516"/>
                </a:cubicBezTo>
                <a:cubicBezTo>
                  <a:pt x="18791" y="16516"/>
                  <a:pt x="18667" y="16439"/>
                  <a:pt x="18518" y="16361"/>
                </a:cubicBezTo>
                <a:cubicBezTo>
                  <a:pt x="18518" y="16361"/>
                  <a:pt x="18443" y="16361"/>
                  <a:pt x="18443" y="16284"/>
                </a:cubicBezTo>
                <a:cubicBezTo>
                  <a:pt x="18394" y="16284"/>
                  <a:pt x="18394" y="16206"/>
                  <a:pt x="18319" y="16206"/>
                </a:cubicBezTo>
                <a:cubicBezTo>
                  <a:pt x="16132" y="14400"/>
                  <a:pt x="13472" y="11923"/>
                  <a:pt x="9396" y="11561"/>
                </a:cubicBezTo>
                <a:cubicBezTo>
                  <a:pt x="9122" y="11561"/>
                  <a:pt x="8774" y="11484"/>
                  <a:pt x="8352" y="11484"/>
                </a:cubicBezTo>
                <a:lnTo>
                  <a:pt x="9321" y="17368"/>
                </a:lnTo>
                <a:lnTo>
                  <a:pt x="10241" y="17239"/>
                </a:lnTo>
                <a:lnTo>
                  <a:pt x="10514" y="18968"/>
                </a:lnTo>
                <a:lnTo>
                  <a:pt x="9619" y="19123"/>
                </a:lnTo>
                <a:lnTo>
                  <a:pt x="9818" y="21032"/>
                </a:lnTo>
                <a:lnTo>
                  <a:pt x="5394" y="21600"/>
                </a:lnTo>
                <a:lnTo>
                  <a:pt x="3927" y="11406"/>
                </a:lnTo>
                <a:lnTo>
                  <a:pt x="3306" y="11406"/>
                </a:lnTo>
                <a:cubicBezTo>
                  <a:pt x="3231" y="11406"/>
                  <a:pt x="3157" y="11406"/>
                  <a:pt x="3082" y="11406"/>
                </a:cubicBezTo>
                <a:cubicBezTo>
                  <a:pt x="1417" y="11406"/>
                  <a:pt x="0" y="9987"/>
                  <a:pt x="0" y="8232"/>
                </a:cubicBezTo>
                <a:cubicBezTo>
                  <a:pt x="0" y="6477"/>
                  <a:pt x="1417" y="5032"/>
                  <a:pt x="3082" y="5032"/>
                </a:cubicBezTo>
                <a:cubicBezTo>
                  <a:pt x="3157" y="5032"/>
                  <a:pt x="3231" y="5032"/>
                  <a:pt x="3306" y="5032"/>
                </a:cubicBezTo>
                <a:lnTo>
                  <a:pt x="8551" y="5032"/>
                </a:lnTo>
                <a:cubicBezTo>
                  <a:pt x="12975" y="5032"/>
                  <a:pt x="16007" y="2477"/>
                  <a:pt x="18319" y="516"/>
                </a:cubicBezTo>
                <a:cubicBezTo>
                  <a:pt x="18518" y="206"/>
                  <a:pt x="18791" y="0"/>
                  <a:pt x="19214" y="0"/>
                </a:cubicBezTo>
                <a:cubicBezTo>
                  <a:pt x="19786" y="0"/>
                  <a:pt x="20208" y="439"/>
                  <a:pt x="20283" y="1006"/>
                </a:cubicBezTo>
                <a:lnTo>
                  <a:pt x="20283" y="6710"/>
                </a:lnTo>
                <a:cubicBezTo>
                  <a:pt x="20904" y="6710"/>
                  <a:pt x="21600" y="7432"/>
                  <a:pt x="21550" y="8310"/>
                </a:cubicBezTo>
                <a:close/>
                <a:moveTo>
                  <a:pt x="18443" y="2245"/>
                </a:moveTo>
                <a:cubicBezTo>
                  <a:pt x="15287" y="4800"/>
                  <a:pt x="12975" y="6271"/>
                  <a:pt x="9893" y="6632"/>
                </a:cubicBezTo>
                <a:lnTo>
                  <a:pt x="9893" y="10039"/>
                </a:lnTo>
                <a:cubicBezTo>
                  <a:pt x="12975" y="10400"/>
                  <a:pt x="15287" y="11768"/>
                  <a:pt x="18443" y="14323"/>
                </a:cubicBezTo>
                <a:lnTo>
                  <a:pt x="18443" y="2245"/>
                </a:ln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48" name="Shape"/>
          <p:cNvSpPr/>
          <p:nvPr/>
        </p:nvSpPr>
        <p:spPr>
          <a:xfrm>
            <a:off x="5495319" y="4442496"/>
            <a:ext cx="280688" cy="24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43"/>
                </a:moveTo>
                <a:lnTo>
                  <a:pt x="21600" y="20131"/>
                </a:lnTo>
                <a:cubicBezTo>
                  <a:pt x="21600" y="20930"/>
                  <a:pt x="21034" y="21600"/>
                  <a:pt x="20332" y="21600"/>
                </a:cubicBezTo>
                <a:lnTo>
                  <a:pt x="1291" y="21600"/>
                </a:lnTo>
                <a:cubicBezTo>
                  <a:pt x="589" y="21600"/>
                  <a:pt x="0" y="20930"/>
                  <a:pt x="0" y="20131"/>
                </a:cubicBezTo>
                <a:lnTo>
                  <a:pt x="0" y="1443"/>
                </a:lnTo>
                <a:cubicBezTo>
                  <a:pt x="0" y="644"/>
                  <a:pt x="589" y="0"/>
                  <a:pt x="1291" y="0"/>
                </a:cubicBezTo>
                <a:lnTo>
                  <a:pt x="20332" y="0"/>
                </a:lnTo>
                <a:cubicBezTo>
                  <a:pt x="21034" y="0"/>
                  <a:pt x="21600" y="644"/>
                  <a:pt x="21600" y="1443"/>
                </a:cubicBezTo>
                <a:close/>
                <a:moveTo>
                  <a:pt x="16234" y="1959"/>
                </a:moveTo>
                <a:cubicBezTo>
                  <a:pt x="16234" y="2449"/>
                  <a:pt x="16619" y="2964"/>
                  <a:pt x="17140" y="2964"/>
                </a:cubicBezTo>
                <a:cubicBezTo>
                  <a:pt x="17638" y="2964"/>
                  <a:pt x="18023" y="2526"/>
                  <a:pt x="18023" y="1959"/>
                </a:cubicBezTo>
                <a:cubicBezTo>
                  <a:pt x="18023" y="1443"/>
                  <a:pt x="17638" y="928"/>
                  <a:pt x="17140" y="928"/>
                </a:cubicBezTo>
                <a:cubicBezTo>
                  <a:pt x="16619" y="928"/>
                  <a:pt x="16234" y="1366"/>
                  <a:pt x="16234" y="1959"/>
                </a:cubicBezTo>
                <a:close/>
                <a:moveTo>
                  <a:pt x="13811" y="1959"/>
                </a:moveTo>
                <a:cubicBezTo>
                  <a:pt x="13811" y="2449"/>
                  <a:pt x="14196" y="2964"/>
                  <a:pt x="14694" y="2964"/>
                </a:cubicBezTo>
                <a:cubicBezTo>
                  <a:pt x="15147" y="2964"/>
                  <a:pt x="15600" y="2526"/>
                  <a:pt x="15600" y="1959"/>
                </a:cubicBezTo>
                <a:cubicBezTo>
                  <a:pt x="15600" y="1443"/>
                  <a:pt x="15215" y="928"/>
                  <a:pt x="14694" y="928"/>
                </a:cubicBezTo>
                <a:cubicBezTo>
                  <a:pt x="14196" y="928"/>
                  <a:pt x="13811" y="1366"/>
                  <a:pt x="13811" y="1959"/>
                </a:cubicBezTo>
                <a:close/>
                <a:moveTo>
                  <a:pt x="20332" y="3918"/>
                </a:moveTo>
                <a:lnTo>
                  <a:pt x="1291" y="3918"/>
                </a:lnTo>
                <a:lnTo>
                  <a:pt x="1291" y="20363"/>
                </a:lnTo>
                <a:lnTo>
                  <a:pt x="20332" y="20363"/>
                </a:lnTo>
                <a:lnTo>
                  <a:pt x="20332" y="3918"/>
                </a:lnTo>
                <a:close/>
                <a:moveTo>
                  <a:pt x="20332" y="1959"/>
                </a:moveTo>
                <a:cubicBezTo>
                  <a:pt x="20332" y="1469"/>
                  <a:pt x="19925" y="928"/>
                  <a:pt x="19426" y="928"/>
                </a:cubicBezTo>
                <a:cubicBezTo>
                  <a:pt x="18906" y="928"/>
                  <a:pt x="18543" y="1366"/>
                  <a:pt x="18543" y="1959"/>
                </a:cubicBezTo>
                <a:cubicBezTo>
                  <a:pt x="18543" y="2449"/>
                  <a:pt x="18906" y="2964"/>
                  <a:pt x="19426" y="2964"/>
                </a:cubicBezTo>
                <a:cubicBezTo>
                  <a:pt x="19925" y="2964"/>
                  <a:pt x="20332" y="2474"/>
                  <a:pt x="20332" y="1959"/>
                </a:cubicBezTo>
                <a:close/>
                <a:moveTo>
                  <a:pt x="7992" y="6908"/>
                </a:moveTo>
                <a:lnTo>
                  <a:pt x="14626" y="6908"/>
                </a:lnTo>
                <a:lnTo>
                  <a:pt x="14626" y="5439"/>
                </a:lnTo>
                <a:lnTo>
                  <a:pt x="7992" y="5439"/>
                </a:lnTo>
                <a:lnTo>
                  <a:pt x="7992" y="6908"/>
                </a:lnTo>
                <a:close/>
                <a:moveTo>
                  <a:pt x="10619" y="10104"/>
                </a:moveTo>
                <a:lnTo>
                  <a:pt x="19042" y="10104"/>
                </a:lnTo>
                <a:lnTo>
                  <a:pt x="19042" y="8635"/>
                </a:lnTo>
                <a:lnTo>
                  <a:pt x="10619" y="8635"/>
                </a:lnTo>
                <a:lnTo>
                  <a:pt x="10619" y="10104"/>
                </a:lnTo>
                <a:close/>
                <a:moveTo>
                  <a:pt x="10619" y="13017"/>
                </a:moveTo>
                <a:lnTo>
                  <a:pt x="19042" y="13017"/>
                </a:lnTo>
                <a:lnTo>
                  <a:pt x="19042" y="11547"/>
                </a:lnTo>
                <a:lnTo>
                  <a:pt x="10619" y="11547"/>
                </a:lnTo>
                <a:lnTo>
                  <a:pt x="10619" y="13017"/>
                </a:lnTo>
                <a:close/>
                <a:moveTo>
                  <a:pt x="10619" y="15852"/>
                </a:moveTo>
                <a:lnTo>
                  <a:pt x="19042" y="15852"/>
                </a:lnTo>
                <a:lnTo>
                  <a:pt x="19042" y="14383"/>
                </a:lnTo>
                <a:lnTo>
                  <a:pt x="10619" y="14383"/>
                </a:lnTo>
                <a:lnTo>
                  <a:pt x="10619" y="15852"/>
                </a:lnTo>
                <a:close/>
                <a:moveTo>
                  <a:pt x="2423" y="18687"/>
                </a:moveTo>
                <a:lnTo>
                  <a:pt x="18974" y="18687"/>
                </a:lnTo>
                <a:lnTo>
                  <a:pt x="18974" y="17218"/>
                </a:lnTo>
                <a:lnTo>
                  <a:pt x="2423" y="17218"/>
                </a:lnTo>
                <a:lnTo>
                  <a:pt x="2423" y="18687"/>
                </a:lnTo>
                <a:close/>
                <a:moveTo>
                  <a:pt x="8377" y="15775"/>
                </a:moveTo>
                <a:lnTo>
                  <a:pt x="8377" y="8712"/>
                </a:lnTo>
                <a:lnTo>
                  <a:pt x="2423" y="8712"/>
                </a:lnTo>
                <a:lnTo>
                  <a:pt x="2423" y="15775"/>
                </a:lnTo>
                <a:lnTo>
                  <a:pt x="8377" y="15775"/>
                </a:ln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49" name="v"/>
          <p:cNvSpPr/>
          <p:nvPr/>
        </p:nvSpPr>
        <p:spPr>
          <a:xfrm>
            <a:off x="5513892" y="3067976"/>
            <a:ext cx="243541" cy="209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" y="17470"/>
                </a:moveTo>
                <a:cubicBezTo>
                  <a:pt x="1865" y="16500"/>
                  <a:pt x="2520" y="15739"/>
                  <a:pt x="3289" y="15739"/>
                </a:cubicBezTo>
                <a:cubicBezTo>
                  <a:pt x="4124" y="15739"/>
                  <a:pt x="4778" y="16500"/>
                  <a:pt x="4778" y="17470"/>
                </a:cubicBezTo>
                <a:cubicBezTo>
                  <a:pt x="4778" y="18365"/>
                  <a:pt x="4124" y="19126"/>
                  <a:pt x="3289" y="19126"/>
                </a:cubicBezTo>
                <a:cubicBezTo>
                  <a:pt x="2520" y="19126"/>
                  <a:pt x="1865" y="18365"/>
                  <a:pt x="1865" y="17470"/>
                </a:cubicBezTo>
                <a:close/>
                <a:moveTo>
                  <a:pt x="8509" y="17470"/>
                </a:moveTo>
                <a:cubicBezTo>
                  <a:pt x="8509" y="16500"/>
                  <a:pt x="7871" y="15739"/>
                  <a:pt x="7102" y="15739"/>
                </a:cubicBezTo>
                <a:cubicBezTo>
                  <a:pt x="6316" y="15739"/>
                  <a:pt x="5613" y="16500"/>
                  <a:pt x="5613" y="17470"/>
                </a:cubicBezTo>
                <a:cubicBezTo>
                  <a:pt x="5613" y="18365"/>
                  <a:pt x="6251" y="19126"/>
                  <a:pt x="7102" y="19126"/>
                </a:cubicBezTo>
                <a:cubicBezTo>
                  <a:pt x="7871" y="19126"/>
                  <a:pt x="8509" y="18365"/>
                  <a:pt x="8509" y="17470"/>
                </a:cubicBezTo>
                <a:close/>
                <a:moveTo>
                  <a:pt x="5155" y="15301"/>
                </a:moveTo>
                <a:cubicBezTo>
                  <a:pt x="5940" y="15301"/>
                  <a:pt x="6578" y="14540"/>
                  <a:pt x="6578" y="13569"/>
                </a:cubicBezTo>
                <a:cubicBezTo>
                  <a:pt x="6578" y="12675"/>
                  <a:pt x="5940" y="11913"/>
                  <a:pt x="5155" y="11913"/>
                </a:cubicBezTo>
                <a:cubicBezTo>
                  <a:pt x="4320" y="11913"/>
                  <a:pt x="3682" y="12675"/>
                  <a:pt x="3682" y="13569"/>
                </a:cubicBezTo>
                <a:cubicBezTo>
                  <a:pt x="3682" y="14540"/>
                  <a:pt x="4320" y="15301"/>
                  <a:pt x="5155" y="15301"/>
                </a:cubicBezTo>
                <a:close/>
                <a:moveTo>
                  <a:pt x="10440" y="13569"/>
                </a:moveTo>
                <a:cubicBezTo>
                  <a:pt x="10440" y="12675"/>
                  <a:pt x="9802" y="11913"/>
                  <a:pt x="9033" y="11913"/>
                </a:cubicBezTo>
                <a:cubicBezTo>
                  <a:pt x="8182" y="11913"/>
                  <a:pt x="7544" y="12675"/>
                  <a:pt x="7544" y="13569"/>
                </a:cubicBezTo>
                <a:cubicBezTo>
                  <a:pt x="7544" y="14540"/>
                  <a:pt x="8182" y="15301"/>
                  <a:pt x="9033" y="15301"/>
                </a:cubicBezTo>
                <a:cubicBezTo>
                  <a:pt x="9802" y="15301"/>
                  <a:pt x="10440" y="14540"/>
                  <a:pt x="10440" y="13569"/>
                </a:cubicBezTo>
                <a:close/>
                <a:moveTo>
                  <a:pt x="14122" y="13569"/>
                </a:moveTo>
                <a:cubicBezTo>
                  <a:pt x="14122" y="12675"/>
                  <a:pt x="13484" y="11913"/>
                  <a:pt x="12698" y="11913"/>
                </a:cubicBezTo>
                <a:cubicBezTo>
                  <a:pt x="11864" y="11913"/>
                  <a:pt x="11225" y="12675"/>
                  <a:pt x="11225" y="13569"/>
                </a:cubicBezTo>
                <a:cubicBezTo>
                  <a:pt x="11225" y="14540"/>
                  <a:pt x="11864" y="15301"/>
                  <a:pt x="12698" y="15301"/>
                </a:cubicBezTo>
                <a:cubicBezTo>
                  <a:pt x="13484" y="15301"/>
                  <a:pt x="14122" y="14540"/>
                  <a:pt x="14122" y="13569"/>
                </a:cubicBezTo>
                <a:close/>
                <a:moveTo>
                  <a:pt x="14891" y="13569"/>
                </a:moveTo>
                <a:cubicBezTo>
                  <a:pt x="14891" y="14540"/>
                  <a:pt x="15545" y="15301"/>
                  <a:pt x="16315" y="15301"/>
                </a:cubicBezTo>
                <a:cubicBezTo>
                  <a:pt x="17149" y="15301"/>
                  <a:pt x="17804" y="14540"/>
                  <a:pt x="17804" y="13569"/>
                </a:cubicBezTo>
                <a:cubicBezTo>
                  <a:pt x="17804" y="12675"/>
                  <a:pt x="17149" y="11913"/>
                  <a:pt x="16315" y="11913"/>
                </a:cubicBezTo>
                <a:cubicBezTo>
                  <a:pt x="15545" y="11913"/>
                  <a:pt x="14891" y="12675"/>
                  <a:pt x="14891" y="13569"/>
                </a:cubicBezTo>
                <a:close/>
                <a:moveTo>
                  <a:pt x="15987" y="17470"/>
                </a:moveTo>
                <a:cubicBezTo>
                  <a:pt x="15987" y="16500"/>
                  <a:pt x="15349" y="15739"/>
                  <a:pt x="14580" y="15739"/>
                </a:cubicBezTo>
                <a:cubicBezTo>
                  <a:pt x="13795" y="15739"/>
                  <a:pt x="13156" y="16500"/>
                  <a:pt x="13156" y="17470"/>
                </a:cubicBezTo>
                <a:cubicBezTo>
                  <a:pt x="13156" y="18365"/>
                  <a:pt x="13795" y="19126"/>
                  <a:pt x="14580" y="19126"/>
                </a:cubicBezTo>
                <a:cubicBezTo>
                  <a:pt x="15349" y="19126"/>
                  <a:pt x="15987" y="18365"/>
                  <a:pt x="15987" y="17470"/>
                </a:cubicBezTo>
                <a:close/>
                <a:moveTo>
                  <a:pt x="10833" y="19183"/>
                </a:moveTo>
                <a:cubicBezTo>
                  <a:pt x="11602" y="19183"/>
                  <a:pt x="12256" y="18441"/>
                  <a:pt x="12256" y="17470"/>
                </a:cubicBezTo>
                <a:cubicBezTo>
                  <a:pt x="12256" y="16576"/>
                  <a:pt x="11602" y="15815"/>
                  <a:pt x="10833" y="15815"/>
                </a:cubicBezTo>
                <a:cubicBezTo>
                  <a:pt x="10064" y="15815"/>
                  <a:pt x="9409" y="16576"/>
                  <a:pt x="9409" y="17470"/>
                </a:cubicBezTo>
                <a:cubicBezTo>
                  <a:pt x="9409" y="18441"/>
                  <a:pt x="10064" y="19183"/>
                  <a:pt x="10833" y="19183"/>
                </a:cubicBezTo>
                <a:close/>
                <a:moveTo>
                  <a:pt x="16904" y="17470"/>
                </a:moveTo>
                <a:cubicBezTo>
                  <a:pt x="16904" y="18441"/>
                  <a:pt x="17542" y="19183"/>
                  <a:pt x="18376" y="19183"/>
                </a:cubicBezTo>
                <a:cubicBezTo>
                  <a:pt x="19162" y="19183"/>
                  <a:pt x="19800" y="18441"/>
                  <a:pt x="19800" y="17470"/>
                </a:cubicBezTo>
                <a:cubicBezTo>
                  <a:pt x="19800" y="16576"/>
                  <a:pt x="19162" y="15815"/>
                  <a:pt x="18376" y="15815"/>
                </a:cubicBezTo>
                <a:cubicBezTo>
                  <a:pt x="17542" y="15815"/>
                  <a:pt x="16904" y="16576"/>
                  <a:pt x="16904" y="17470"/>
                </a:cubicBezTo>
                <a:close/>
                <a:moveTo>
                  <a:pt x="4958" y="19716"/>
                </a:moveTo>
                <a:cubicBezTo>
                  <a:pt x="1620" y="19716"/>
                  <a:pt x="1620" y="19716"/>
                  <a:pt x="1620" y="19716"/>
                </a:cubicBezTo>
                <a:cubicBezTo>
                  <a:pt x="704" y="19716"/>
                  <a:pt x="0" y="20534"/>
                  <a:pt x="0" y="21600"/>
                </a:cubicBezTo>
                <a:cubicBezTo>
                  <a:pt x="6578" y="21600"/>
                  <a:pt x="6578" y="21600"/>
                  <a:pt x="6578" y="21600"/>
                </a:cubicBezTo>
                <a:cubicBezTo>
                  <a:pt x="6578" y="20534"/>
                  <a:pt x="5809" y="19716"/>
                  <a:pt x="4958" y="19716"/>
                </a:cubicBezTo>
                <a:close/>
                <a:moveTo>
                  <a:pt x="12518" y="19716"/>
                </a:moveTo>
                <a:cubicBezTo>
                  <a:pt x="9164" y="19716"/>
                  <a:pt x="9164" y="19716"/>
                  <a:pt x="9164" y="19716"/>
                </a:cubicBezTo>
                <a:cubicBezTo>
                  <a:pt x="8313" y="19716"/>
                  <a:pt x="7609" y="20534"/>
                  <a:pt x="7609" y="21600"/>
                </a:cubicBezTo>
                <a:cubicBezTo>
                  <a:pt x="14122" y="21600"/>
                  <a:pt x="14122" y="21600"/>
                  <a:pt x="14122" y="21600"/>
                </a:cubicBezTo>
                <a:cubicBezTo>
                  <a:pt x="14122" y="20534"/>
                  <a:pt x="13418" y="19716"/>
                  <a:pt x="12518" y="19716"/>
                </a:cubicBezTo>
                <a:close/>
                <a:moveTo>
                  <a:pt x="19996" y="19716"/>
                </a:moveTo>
                <a:cubicBezTo>
                  <a:pt x="16642" y="19716"/>
                  <a:pt x="16642" y="19716"/>
                  <a:pt x="16642" y="19716"/>
                </a:cubicBezTo>
                <a:cubicBezTo>
                  <a:pt x="15807" y="19716"/>
                  <a:pt x="15087" y="20534"/>
                  <a:pt x="15087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0534"/>
                  <a:pt x="20896" y="19716"/>
                  <a:pt x="19996" y="19716"/>
                </a:cubicBezTo>
                <a:close/>
                <a:moveTo>
                  <a:pt x="10898" y="3958"/>
                </a:moveTo>
                <a:cubicBezTo>
                  <a:pt x="11864" y="3958"/>
                  <a:pt x="12567" y="3064"/>
                  <a:pt x="12567" y="2017"/>
                </a:cubicBezTo>
                <a:cubicBezTo>
                  <a:pt x="12567" y="894"/>
                  <a:pt x="11864" y="0"/>
                  <a:pt x="10898" y="0"/>
                </a:cubicBezTo>
                <a:cubicBezTo>
                  <a:pt x="9933" y="0"/>
                  <a:pt x="9229" y="894"/>
                  <a:pt x="9229" y="2017"/>
                </a:cubicBezTo>
                <a:cubicBezTo>
                  <a:pt x="9229" y="3064"/>
                  <a:pt x="9933" y="3958"/>
                  <a:pt x="10898" y="3958"/>
                </a:cubicBezTo>
                <a:close/>
                <a:moveTo>
                  <a:pt x="8378" y="7118"/>
                </a:moveTo>
                <a:cubicBezTo>
                  <a:pt x="8902" y="7118"/>
                  <a:pt x="8902" y="7118"/>
                  <a:pt x="8902" y="7118"/>
                </a:cubicBezTo>
                <a:cubicBezTo>
                  <a:pt x="8902" y="8697"/>
                  <a:pt x="8902" y="8697"/>
                  <a:pt x="8902" y="8697"/>
                </a:cubicBezTo>
                <a:cubicBezTo>
                  <a:pt x="12895" y="8697"/>
                  <a:pt x="12895" y="8697"/>
                  <a:pt x="12895" y="8697"/>
                </a:cubicBezTo>
                <a:cubicBezTo>
                  <a:pt x="12895" y="7118"/>
                  <a:pt x="12895" y="7118"/>
                  <a:pt x="12895" y="7118"/>
                </a:cubicBezTo>
                <a:cubicBezTo>
                  <a:pt x="13418" y="7118"/>
                  <a:pt x="13418" y="7118"/>
                  <a:pt x="13418" y="7118"/>
                </a:cubicBezTo>
                <a:cubicBezTo>
                  <a:pt x="13418" y="8697"/>
                  <a:pt x="13418" y="8697"/>
                  <a:pt x="13418" y="8697"/>
                </a:cubicBezTo>
                <a:cubicBezTo>
                  <a:pt x="14776" y="8697"/>
                  <a:pt x="14776" y="8697"/>
                  <a:pt x="14776" y="8697"/>
                </a:cubicBezTo>
                <a:cubicBezTo>
                  <a:pt x="14776" y="6965"/>
                  <a:pt x="14776" y="6965"/>
                  <a:pt x="14776" y="6965"/>
                </a:cubicBezTo>
                <a:cubicBezTo>
                  <a:pt x="14776" y="5690"/>
                  <a:pt x="14056" y="4415"/>
                  <a:pt x="12764" y="4415"/>
                </a:cubicBezTo>
                <a:cubicBezTo>
                  <a:pt x="8967" y="4415"/>
                  <a:pt x="8967" y="4415"/>
                  <a:pt x="8967" y="4415"/>
                </a:cubicBezTo>
                <a:cubicBezTo>
                  <a:pt x="7805" y="4415"/>
                  <a:pt x="7036" y="5538"/>
                  <a:pt x="7036" y="6965"/>
                </a:cubicBezTo>
                <a:cubicBezTo>
                  <a:pt x="7036" y="8697"/>
                  <a:pt x="7036" y="8697"/>
                  <a:pt x="7036" y="8697"/>
                </a:cubicBezTo>
                <a:cubicBezTo>
                  <a:pt x="8378" y="8697"/>
                  <a:pt x="8378" y="8697"/>
                  <a:pt x="8378" y="8697"/>
                </a:cubicBezTo>
                <a:lnTo>
                  <a:pt x="8378" y="7118"/>
                </a:lnTo>
                <a:close/>
                <a:moveTo>
                  <a:pt x="16249" y="8983"/>
                </a:moveTo>
                <a:cubicBezTo>
                  <a:pt x="5416" y="8983"/>
                  <a:pt x="5416" y="8983"/>
                  <a:pt x="5416" y="8983"/>
                </a:cubicBezTo>
                <a:cubicBezTo>
                  <a:pt x="5416" y="11095"/>
                  <a:pt x="5416" y="11095"/>
                  <a:pt x="5416" y="11095"/>
                </a:cubicBezTo>
                <a:cubicBezTo>
                  <a:pt x="16249" y="11095"/>
                  <a:pt x="16249" y="11095"/>
                  <a:pt x="16249" y="11095"/>
                </a:cubicBezTo>
                <a:lnTo>
                  <a:pt x="16249" y="8983"/>
                </a:lnTo>
                <a:close/>
              </a:path>
            </a:pathLst>
          </a:custGeom>
          <a:solidFill>
            <a:srgbClr val="CFD7E2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110" rIns="24110" anchor="ctr"/>
          <a:lstStyle>
            <a:lvl1pPr algn="l" defTabSz="457200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49" dirty="0"/>
              <a:t> </a:t>
            </a:r>
          </a:p>
        </p:txBody>
      </p:sp>
      <p:sp>
        <p:nvSpPr>
          <p:cNvPr id="50" name="Shape"/>
          <p:cNvSpPr/>
          <p:nvPr/>
        </p:nvSpPr>
        <p:spPr>
          <a:xfrm>
            <a:off x="5490597" y="1818766"/>
            <a:ext cx="206590" cy="232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3" y="7025"/>
                </a:moveTo>
                <a:cubicBezTo>
                  <a:pt x="7636" y="7025"/>
                  <a:pt x="7636" y="7025"/>
                  <a:pt x="7636" y="7025"/>
                </a:cubicBezTo>
                <a:cubicBezTo>
                  <a:pt x="7636" y="958"/>
                  <a:pt x="7636" y="958"/>
                  <a:pt x="7636" y="958"/>
                </a:cubicBezTo>
                <a:cubicBezTo>
                  <a:pt x="6307" y="958"/>
                  <a:pt x="6307" y="958"/>
                  <a:pt x="6307" y="958"/>
                </a:cubicBezTo>
                <a:cubicBezTo>
                  <a:pt x="6307" y="0"/>
                  <a:pt x="6307" y="0"/>
                  <a:pt x="6307" y="0"/>
                </a:cubicBezTo>
                <a:cubicBezTo>
                  <a:pt x="20609" y="0"/>
                  <a:pt x="20609" y="0"/>
                  <a:pt x="20609" y="0"/>
                </a:cubicBezTo>
                <a:cubicBezTo>
                  <a:pt x="20609" y="958"/>
                  <a:pt x="20609" y="958"/>
                  <a:pt x="20609" y="958"/>
                </a:cubicBezTo>
                <a:cubicBezTo>
                  <a:pt x="19448" y="958"/>
                  <a:pt x="19448" y="958"/>
                  <a:pt x="19448" y="958"/>
                </a:cubicBezTo>
                <a:cubicBezTo>
                  <a:pt x="19448" y="14049"/>
                  <a:pt x="19448" y="14049"/>
                  <a:pt x="19448" y="14049"/>
                </a:cubicBezTo>
                <a:cubicBezTo>
                  <a:pt x="7636" y="14049"/>
                  <a:pt x="7636" y="14049"/>
                  <a:pt x="7636" y="14049"/>
                </a:cubicBezTo>
                <a:cubicBezTo>
                  <a:pt x="7636" y="7983"/>
                  <a:pt x="7636" y="7983"/>
                  <a:pt x="7636" y="7983"/>
                </a:cubicBezTo>
                <a:cubicBezTo>
                  <a:pt x="7973" y="7983"/>
                  <a:pt x="7973" y="7983"/>
                  <a:pt x="7973" y="7983"/>
                </a:cubicBezTo>
                <a:cubicBezTo>
                  <a:pt x="7973" y="13768"/>
                  <a:pt x="7973" y="13768"/>
                  <a:pt x="7973" y="13768"/>
                </a:cubicBezTo>
                <a:cubicBezTo>
                  <a:pt x="19111" y="13768"/>
                  <a:pt x="19111" y="13768"/>
                  <a:pt x="19111" y="13768"/>
                </a:cubicBezTo>
                <a:cubicBezTo>
                  <a:pt x="19111" y="958"/>
                  <a:pt x="19111" y="958"/>
                  <a:pt x="19111" y="958"/>
                </a:cubicBezTo>
                <a:cubicBezTo>
                  <a:pt x="7973" y="958"/>
                  <a:pt x="7973" y="958"/>
                  <a:pt x="7973" y="958"/>
                </a:cubicBezTo>
                <a:lnTo>
                  <a:pt x="7973" y="7025"/>
                </a:lnTo>
                <a:close/>
                <a:moveTo>
                  <a:pt x="1983" y="18125"/>
                </a:moveTo>
                <a:cubicBezTo>
                  <a:pt x="1983" y="18858"/>
                  <a:pt x="2658" y="19459"/>
                  <a:pt x="3565" y="19459"/>
                </a:cubicBezTo>
                <a:cubicBezTo>
                  <a:pt x="4409" y="19459"/>
                  <a:pt x="5062" y="18858"/>
                  <a:pt x="5062" y="18125"/>
                </a:cubicBezTo>
                <a:cubicBezTo>
                  <a:pt x="5062" y="17393"/>
                  <a:pt x="4409" y="16717"/>
                  <a:pt x="3565" y="16717"/>
                </a:cubicBezTo>
                <a:cubicBezTo>
                  <a:pt x="2658" y="16717"/>
                  <a:pt x="1983" y="17393"/>
                  <a:pt x="1983" y="18125"/>
                </a:cubicBezTo>
                <a:close/>
                <a:moveTo>
                  <a:pt x="5316" y="19759"/>
                </a:moveTo>
                <a:cubicBezTo>
                  <a:pt x="3480" y="19759"/>
                  <a:pt x="3480" y="19759"/>
                  <a:pt x="3480" y="19759"/>
                </a:cubicBezTo>
                <a:cubicBezTo>
                  <a:pt x="1730" y="19759"/>
                  <a:pt x="1730" y="19759"/>
                  <a:pt x="1730" y="19759"/>
                </a:cubicBezTo>
                <a:cubicBezTo>
                  <a:pt x="654" y="19759"/>
                  <a:pt x="0" y="20567"/>
                  <a:pt x="0" y="21525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7066" y="21600"/>
                  <a:pt x="7066" y="21600"/>
                  <a:pt x="7066" y="21600"/>
                </a:cubicBezTo>
                <a:cubicBezTo>
                  <a:pt x="7066" y="21525"/>
                  <a:pt x="7066" y="21525"/>
                  <a:pt x="7066" y="21525"/>
                </a:cubicBezTo>
                <a:cubicBezTo>
                  <a:pt x="7066" y="20567"/>
                  <a:pt x="6391" y="19759"/>
                  <a:pt x="5316" y="19759"/>
                </a:cubicBezTo>
                <a:close/>
                <a:moveTo>
                  <a:pt x="9218" y="18125"/>
                </a:moveTo>
                <a:cubicBezTo>
                  <a:pt x="9218" y="18858"/>
                  <a:pt x="9956" y="19459"/>
                  <a:pt x="10800" y="19459"/>
                </a:cubicBezTo>
                <a:cubicBezTo>
                  <a:pt x="11623" y="19459"/>
                  <a:pt x="12382" y="18858"/>
                  <a:pt x="12382" y="18125"/>
                </a:cubicBezTo>
                <a:cubicBezTo>
                  <a:pt x="12382" y="17393"/>
                  <a:pt x="11623" y="16717"/>
                  <a:pt x="10800" y="16717"/>
                </a:cubicBezTo>
                <a:cubicBezTo>
                  <a:pt x="9956" y="16717"/>
                  <a:pt x="9218" y="17393"/>
                  <a:pt x="9218" y="18125"/>
                </a:cubicBezTo>
                <a:close/>
                <a:moveTo>
                  <a:pt x="12551" y="19759"/>
                </a:moveTo>
                <a:cubicBezTo>
                  <a:pt x="10800" y="19759"/>
                  <a:pt x="10800" y="19759"/>
                  <a:pt x="10800" y="19759"/>
                </a:cubicBezTo>
                <a:cubicBezTo>
                  <a:pt x="8965" y="19759"/>
                  <a:pt x="8965" y="19759"/>
                  <a:pt x="8965" y="19759"/>
                </a:cubicBezTo>
                <a:cubicBezTo>
                  <a:pt x="7973" y="19759"/>
                  <a:pt x="7214" y="20567"/>
                  <a:pt x="7214" y="21525"/>
                </a:cubicBezTo>
                <a:cubicBezTo>
                  <a:pt x="7214" y="21600"/>
                  <a:pt x="7214" y="21600"/>
                  <a:pt x="7214" y="21600"/>
                </a:cubicBezTo>
                <a:cubicBezTo>
                  <a:pt x="14280" y="21600"/>
                  <a:pt x="14280" y="21600"/>
                  <a:pt x="14280" y="21600"/>
                </a:cubicBezTo>
                <a:cubicBezTo>
                  <a:pt x="14280" y="21525"/>
                  <a:pt x="14280" y="21525"/>
                  <a:pt x="14280" y="21525"/>
                </a:cubicBezTo>
                <a:cubicBezTo>
                  <a:pt x="14280" y="20567"/>
                  <a:pt x="13627" y="19759"/>
                  <a:pt x="12551" y="19759"/>
                </a:cubicBezTo>
                <a:close/>
                <a:moveTo>
                  <a:pt x="16538" y="18125"/>
                </a:moveTo>
                <a:cubicBezTo>
                  <a:pt x="16538" y="18858"/>
                  <a:pt x="17191" y="19459"/>
                  <a:pt x="18035" y="19459"/>
                </a:cubicBezTo>
                <a:cubicBezTo>
                  <a:pt x="18942" y="19459"/>
                  <a:pt x="19617" y="18858"/>
                  <a:pt x="19617" y="18125"/>
                </a:cubicBezTo>
                <a:cubicBezTo>
                  <a:pt x="19617" y="17393"/>
                  <a:pt x="18942" y="16717"/>
                  <a:pt x="18035" y="16717"/>
                </a:cubicBezTo>
                <a:cubicBezTo>
                  <a:pt x="17191" y="16717"/>
                  <a:pt x="16538" y="17393"/>
                  <a:pt x="16538" y="18125"/>
                </a:cubicBezTo>
                <a:close/>
                <a:moveTo>
                  <a:pt x="19786" y="19759"/>
                </a:moveTo>
                <a:cubicBezTo>
                  <a:pt x="18035" y="19759"/>
                  <a:pt x="18035" y="19759"/>
                  <a:pt x="18035" y="19759"/>
                </a:cubicBezTo>
                <a:cubicBezTo>
                  <a:pt x="16284" y="19759"/>
                  <a:pt x="16284" y="19759"/>
                  <a:pt x="16284" y="19759"/>
                </a:cubicBezTo>
                <a:cubicBezTo>
                  <a:pt x="15209" y="19759"/>
                  <a:pt x="14534" y="20567"/>
                  <a:pt x="14534" y="21525"/>
                </a:cubicBezTo>
                <a:cubicBezTo>
                  <a:pt x="14534" y="21600"/>
                  <a:pt x="14534" y="21600"/>
                  <a:pt x="14534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525"/>
                  <a:pt x="21600" y="21525"/>
                  <a:pt x="21600" y="21525"/>
                </a:cubicBezTo>
                <a:cubicBezTo>
                  <a:pt x="21600" y="20567"/>
                  <a:pt x="20946" y="19759"/>
                  <a:pt x="19786" y="19759"/>
                </a:cubicBezTo>
                <a:close/>
                <a:moveTo>
                  <a:pt x="5569" y="17750"/>
                </a:moveTo>
                <a:cubicBezTo>
                  <a:pt x="5569" y="18501"/>
                  <a:pt x="6223" y="19158"/>
                  <a:pt x="7066" y="19158"/>
                </a:cubicBezTo>
                <a:cubicBezTo>
                  <a:pt x="7889" y="19158"/>
                  <a:pt x="8627" y="18501"/>
                  <a:pt x="8627" y="17750"/>
                </a:cubicBezTo>
                <a:cubicBezTo>
                  <a:pt x="8627" y="17017"/>
                  <a:pt x="7889" y="16360"/>
                  <a:pt x="7066" y="16360"/>
                </a:cubicBezTo>
                <a:cubicBezTo>
                  <a:pt x="6223" y="16360"/>
                  <a:pt x="5569" y="17017"/>
                  <a:pt x="5569" y="17750"/>
                </a:cubicBezTo>
                <a:close/>
                <a:moveTo>
                  <a:pt x="12804" y="17750"/>
                </a:moveTo>
                <a:cubicBezTo>
                  <a:pt x="12804" y="18501"/>
                  <a:pt x="13458" y="19158"/>
                  <a:pt x="14280" y="19158"/>
                </a:cubicBezTo>
                <a:cubicBezTo>
                  <a:pt x="15209" y="19158"/>
                  <a:pt x="15862" y="18501"/>
                  <a:pt x="15862" y="17750"/>
                </a:cubicBezTo>
                <a:cubicBezTo>
                  <a:pt x="15862" y="17017"/>
                  <a:pt x="15209" y="16360"/>
                  <a:pt x="14280" y="16360"/>
                </a:cubicBezTo>
                <a:cubicBezTo>
                  <a:pt x="13458" y="16360"/>
                  <a:pt x="12804" y="17017"/>
                  <a:pt x="12804" y="17750"/>
                </a:cubicBezTo>
                <a:close/>
                <a:moveTo>
                  <a:pt x="2152" y="4132"/>
                </a:moveTo>
                <a:cubicBezTo>
                  <a:pt x="2152" y="4733"/>
                  <a:pt x="2658" y="5240"/>
                  <a:pt x="3396" y="5240"/>
                </a:cubicBezTo>
                <a:cubicBezTo>
                  <a:pt x="4071" y="5240"/>
                  <a:pt x="4641" y="4733"/>
                  <a:pt x="4641" y="4132"/>
                </a:cubicBezTo>
                <a:cubicBezTo>
                  <a:pt x="4641" y="3475"/>
                  <a:pt x="4071" y="3024"/>
                  <a:pt x="3396" y="3024"/>
                </a:cubicBezTo>
                <a:cubicBezTo>
                  <a:pt x="2658" y="3024"/>
                  <a:pt x="2152" y="3475"/>
                  <a:pt x="2152" y="4132"/>
                </a:cubicBezTo>
                <a:close/>
                <a:moveTo>
                  <a:pt x="823" y="10725"/>
                </a:moveTo>
                <a:cubicBezTo>
                  <a:pt x="1160" y="10725"/>
                  <a:pt x="1413" y="10499"/>
                  <a:pt x="1413" y="10199"/>
                </a:cubicBezTo>
                <a:cubicBezTo>
                  <a:pt x="1413" y="7100"/>
                  <a:pt x="1413" y="7100"/>
                  <a:pt x="1413" y="7100"/>
                </a:cubicBezTo>
                <a:cubicBezTo>
                  <a:pt x="1413" y="7025"/>
                  <a:pt x="1413" y="7025"/>
                  <a:pt x="1498" y="7025"/>
                </a:cubicBezTo>
                <a:cubicBezTo>
                  <a:pt x="1561" y="7025"/>
                  <a:pt x="1645" y="7025"/>
                  <a:pt x="1645" y="7100"/>
                </a:cubicBezTo>
                <a:cubicBezTo>
                  <a:pt x="1645" y="8208"/>
                  <a:pt x="1645" y="8208"/>
                  <a:pt x="1645" y="8208"/>
                </a:cubicBezTo>
                <a:cubicBezTo>
                  <a:pt x="1645" y="10575"/>
                  <a:pt x="1645" y="10575"/>
                  <a:pt x="1645" y="10575"/>
                </a:cubicBezTo>
                <a:cubicBezTo>
                  <a:pt x="1645" y="15533"/>
                  <a:pt x="1645" y="15533"/>
                  <a:pt x="1645" y="15533"/>
                </a:cubicBezTo>
                <a:cubicBezTo>
                  <a:pt x="1645" y="15909"/>
                  <a:pt x="1983" y="16209"/>
                  <a:pt x="2489" y="16209"/>
                </a:cubicBezTo>
                <a:cubicBezTo>
                  <a:pt x="2911" y="16209"/>
                  <a:pt x="3227" y="15909"/>
                  <a:pt x="3227" y="15533"/>
                </a:cubicBezTo>
                <a:cubicBezTo>
                  <a:pt x="3227" y="10725"/>
                  <a:pt x="3227" y="10725"/>
                  <a:pt x="3227" y="10725"/>
                </a:cubicBezTo>
                <a:cubicBezTo>
                  <a:pt x="3227" y="10650"/>
                  <a:pt x="3312" y="10575"/>
                  <a:pt x="3396" y="10575"/>
                </a:cubicBezTo>
                <a:cubicBezTo>
                  <a:pt x="3480" y="10575"/>
                  <a:pt x="3565" y="10650"/>
                  <a:pt x="3565" y="10725"/>
                </a:cubicBezTo>
                <a:cubicBezTo>
                  <a:pt x="3565" y="15533"/>
                  <a:pt x="3565" y="15533"/>
                  <a:pt x="3565" y="15533"/>
                </a:cubicBezTo>
                <a:cubicBezTo>
                  <a:pt x="3565" y="15909"/>
                  <a:pt x="3902" y="16209"/>
                  <a:pt x="4303" y="16209"/>
                </a:cubicBezTo>
                <a:cubicBezTo>
                  <a:pt x="4725" y="16209"/>
                  <a:pt x="5062" y="15909"/>
                  <a:pt x="5062" y="15533"/>
                </a:cubicBezTo>
                <a:cubicBezTo>
                  <a:pt x="5062" y="10575"/>
                  <a:pt x="5062" y="10575"/>
                  <a:pt x="5062" y="10575"/>
                </a:cubicBezTo>
                <a:cubicBezTo>
                  <a:pt x="5062" y="7025"/>
                  <a:pt x="5062" y="7025"/>
                  <a:pt x="5062" y="7025"/>
                </a:cubicBezTo>
                <a:cubicBezTo>
                  <a:pt x="5062" y="6950"/>
                  <a:pt x="5147" y="6874"/>
                  <a:pt x="5231" y="6874"/>
                </a:cubicBezTo>
                <a:cubicBezTo>
                  <a:pt x="5316" y="6874"/>
                  <a:pt x="5316" y="6874"/>
                  <a:pt x="5316" y="6874"/>
                </a:cubicBezTo>
                <a:cubicBezTo>
                  <a:pt x="6476" y="7907"/>
                  <a:pt x="6476" y="7907"/>
                  <a:pt x="6476" y="7907"/>
                </a:cubicBezTo>
                <a:cubicBezTo>
                  <a:pt x="6560" y="7983"/>
                  <a:pt x="6645" y="7983"/>
                  <a:pt x="6813" y="7983"/>
                </a:cubicBezTo>
                <a:cubicBezTo>
                  <a:pt x="7636" y="7983"/>
                  <a:pt x="7636" y="7983"/>
                  <a:pt x="7636" y="7983"/>
                </a:cubicBezTo>
                <a:cubicBezTo>
                  <a:pt x="7973" y="7983"/>
                  <a:pt x="7973" y="7983"/>
                  <a:pt x="7973" y="7983"/>
                </a:cubicBezTo>
                <a:cubicBezTo>
                  <a:pt x="8058" y="7983"/>
                  <a:pt x="8058" y="7983"/>
                  <a:pt x="8058" y="7983"/>
                </a:cubicBezTo>
                <a:cubicBezTo>
                  <a:pt x="9302" y="7983"/>
                  <a:pt x="9302" y="7983"/>
                  <a:pt x="9302" y="7983"/>
                </a:cubicBezTo>
                <a:cubicBezTo>
                  <a:pt x="9640" y="7983"/>
                  <a:pt x="9809" y="7757"/>
                  <a:pt x="9809" y="7532"/>
                </a:cubicBezTo>
                <a:cubicBezTo>
                  <a:pt x="9809" y="7400"/>
                  <a:pt x="9809" y="7325"/>
                  <a:pt x="9809" y="7325"/>
                </a:cubicBezTo>
                <a:cubicBezTo>
                  <a:pt x="11222" y="5541"/>
                  <a:pt x="11222" y="5541"/>
                  <a:pt x="11222" y="5541"/>
                </a:cubicBezTo>
                <a:cubicBezTo>
                  <a:pt x="11222" y="5466"/>
                  <a:pt x="11222" y="5391"/>
                  <a:pt x="11137" y="5391"/>
                </a:cubicBezTo>
                <a:cubicBezTo>
                  <a:pt x="11137" y="5315"/>
                  <a:pt x="11053" y="5315"/>
                  <a:pt x="10969" y="5391"/>
                </a:cubicBezTo>
                <a:cubicBezTo>
                  <a:pt x="9555" y="7100"/>
                  <a:pt x="9555" y="7100"/>
                  <a:pt x="9555" y="7100"/>
                </a:cubicBezTo>
                <a:cubicBezTo>
                  <a:pt x="9471" y="7100"/>
                  <a:pt x="9387" y="7025"/>
                  <a:pt x="9302" y="7025"/>
                </a:cubicBezTo>
                <a:cubicBezTo>
                  <a:pt x="7973" y="7025"/>
                  <a:pt x="7973" y="7025"/>
                  <a:pt x="7973" y="7025"/>
                </a:cubicBezTo>
                <a:cubicBezTo>
                  <a:pt x="7636" y="7025"/>
                  <a:pt x="7636" y="7025"/>
                  <a:pt x="7636" y="7025"/>
                </a:cubicBezTo>
                <a:cubicBezTo>
                  <a:pt x="7066" y="7025"/>
                  <a:pt x="7066" y="7025"/>
                  <a:pt x="7066" y="7025"/>
                </a:cubicBezTo>
                <a:lnTo>
                  <a:pt x="5737" y="5917"/>
                </a:lnTo>
                <a:cubicBezTo>
                  <a:pt x="5400" y="5616"/>
                  <a:pt x="5062" y="5466"/>
                  <a:pt x="4641" y="5466"/>
                </a:cubicBezTo>
                <a:cubicBezTo>
                  <a:pt x="3396" y="5466"/>
                  <a:pt x="3396" y="5466"/>
                  <a:pt x="3396" y="5466"/>
                </a:cubicBezTo>
                <a:cubicBezTo>
                  <a:pt x="1814" y="5466"/>
                  <a:pt x="1814" y="5466"/>
                  <a:pt x="1814" y="5466"/>
                </a:cubicBezTo>
                <a:cubicBezTo>
                  <a:pt x="991" y="5466"/>
                  <a:pt x="232" y="6067"/>
                  <a:pt x="232" y="6874"/>
                </a:cubicBezTo>
                <a:cubicBezTo>
                  <a:pt x="232" y="10199"/>
                  <a:pt x="232" y="10199"/>
                  <a:pt x="232" y="10199"/>
                </a:cubicBezTo>
                <a:cubicBezTo>
                  <a:pt x="316" y="10499"/>
                  <a:pt x="485" y="10725"/>
                  <a:pt x="823" y="10725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51" name="Shape"/>
          <p:cNvSpPr/>
          <p:nvPr/>
        </p:nvSpPr>
        <p:spPr>
          <a:xfrm>
            <a:off x="5495319" y="653665"/>
            <a:ext cx="271147" cy="237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52" name="Shape"/>
          <p:cNvSpPr/>
          <p:nvPr/>
        </p:nvSpPr>
        <p:spPr>
          <a:xfrm>
            <a:off x="5490597" y="2430992"/>
            <a:ext cx="260684" cy="30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3" y="2739"/>
                </a:moveTo>
                <a:cubicBezTo>
                  <a:pt x="7655" y="2739"/>
                  <a:pt x="7655" y="2739"/>
                  <a:pt x="7655" y="2739"/>
                </a:cubicBezTo>
                <a:cubicBezTo>
                  <a:pt x="7655" y="7340"/>
                  <a:pt x="7655" y="7340"/>
                  <a:pt x="7655" y="7340"/>
                </a:cubicBezTo>
                <a:cubicBezTo>
                  <a:pt x="3113" y="7340"/>
                  <a:pt x="3113" y="7340"/>
                  <a:pt x="3113" y="7340"/>
                </a:cubicBezTo>
                <a:lnTo>
                  <a:pt x="3113" y="2739"/>
                </a:lnTo>
                <a:close/>
                <a:moveTo>
                  <a:pt x="9403" y="3451"/>
                </a:moveTo>
                <a:cubicBezTo>
                  <a:pt x="13028" y="3451"/>
                  <a:pt x="13028" y="3451"/>
                  <a:pt x="13028" y="3451"/>
                </a:cubicBezTo>
                <a:cubicBezTo>
                  <a:pt x="13028" y="2739"/>
                  <a:pt x="13028" y="2739"/>
                  <a:pt x="13028" y="2739"/>
                </a:cubicBezTo>
                <a:cubicBezTo>
                  <a:pt x="9403" y="2739"/>
                  <a:pt x="9403" y="2739"/>
                  <a:pt x="9403" y="2739"/>
                </a:cubicBezTo>
                <a:lnTo>
                  <a:pt x="9403" y="3451"/>
                </a:lnTo>
                <a:close/>
                <a:moveTo>
                  <a:pt x="9403" y="7340"/>
                </a:moveTo>
                <a:cubicBezTo>
                  <a:pt x="13028" y="7340"/>
                  <a:pt x="13028" y="7340"/>
                  <a:pt x="13028" y="7340"/>
                </a:cubicBezTo>
                <a:cubicBezTo>
                  <a:pt x="13028" y="6555"/>
                  <a:pt x="13028" y="6555"/>
                  <a:pt x="13028" y="6555"/>
                </a:cubicBezTo>
                <a:cubicBezTo>
                  <a:pt x="9403" y="6555"/>
                  <a:pt x="9403" y="6555"/>
                  <a:pt x="9403" y="6555"/>
                </a:cubicBezTo>
                <a:lnTo>
                  <a:pt x="9403" y="7340"/>
                </a:lnTo>
                <a:close/>
                <a:moveTo>
                  <a:pt x="9403" y="5405"/>
                </a:moveTo>
                <a:cubicBezTo>
                  <a:pt x="13028" y="5405"/>
                  <a:pt x="13028" y="5405"/>
                  <a:pt x="13028" y="5405"/>
                </a:cubicBezTo>
                <a:cubicBezTo>
                  <a:pt x="13028" y="4601"/>
                  <a:pt x="13028" y="4601"/>
                  <a:pt x="13028" y="4601"/>
                </a:cubicBezTo>
                <a:cubicBezTo>
                  <a:pt x="9403" y="4601"/>
                  <a:pt x="9403" y="4601"/>
                  <a:pt x="9403" y="4601"/>
                </a:cubicBezTo>
                <a:lnTo>
                  <a:pt x="9403" y="5405"/>
                </a:lnTo>
                <a:close/>
                <a:moveTo>
                  <a:pt x="21600" y="9641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14798" y="21600"/>
                  <a:pt x="14798" y="21600"/>
                  <a:pt x="14798" y="21600"/>
                </a:cubicBezTo>
                <a:cubicBezTo>
                  <a:pt x="14798" y="18277"/>
                  <a:pt x="14798" y="18277"/>
                  <a:pt x="14798" y="18277"/>
                </a:cubicBezTo>
                <a:cubicBezTo>
                  <a:pt x="13604" y="17930"/>
                  <a:pt x="12772" y="17127"/>
                  <a:pt x="12346" y="16195"/>
                </a:cubicBezTo>
                <a:cubicBezTo>
                  <a:pt x="0" y="16195"/>
                  <a:pt x="0" y="16195"/>
                  <a:pt x="0" y="16195"/>
                </a:cubicBezTo>
                <a:cubicBezTo>
                  <a:pt x="0" y="0"/>
                  <a:pt x="0" y="0"/>
                  <a:pt x="0" y="0"/>
                </a:cubicBezTo>
                <a:cubicBezTo>
                  <a:pt x="16141" y="0"/>
                  <a:pt x="16141" y="0"/>
                  <a:pt x="16141" y="0"/>
                </a:cubicBezTo>
                <a:cubicBezTo>
                  <a:pt x="16141" y="4820"/>
                  <a:pt x="16141" y="4820"/>
                  <a:pt x="16141" y="4820"/>
                </a:cubicBezTo>
                <a:cubicBezTo>
                  <a:pt x="16227" y="4820"/>
                  <a:pt x="16312" y="4820"/>
                  <a:pt x="16376" y="4820"/>
                </a:cubicBezTo>
                <a:cubicBezTo>
                  <a:pt x="16461" y="4820"/>
                  <a:pt x="16546" y="4820"/>
                  <a:pt x="16632" y="4820"/>
                </a:cubicBezTo>
                <a:cubicBezTo>
                  <a:pt x="16717" y="4893"/>
                  <a:pt x="16888" y="4893"/>
                  <a:pt x="16973" y="4966"/>
                </a:cubicBezTo>
                <a:cubicBezTo>
                  <a:pt x="17144" y="5039"/>
                  <a:pt x="17229" y="5112"/>
                  <a:pt x="17314" y="5258"/>
                </a:cubicBezTo>
                <a:cubicBezTo>
                  <a:pt x="17314" y="5332"/>
                  <a:pt x="17399" y="5405"/>
                  <a:pt x="17485" y="5551"/>
                </a:cubicBezTo>
                <a:cubicBezTo>
                  <a:pt x="17485" y="5624"/>
                  <a:pt x="17485" y="5697"/>
                  <a:pt x="17485" y="5770"/>
                </a:cubicBezTo>
                <a:cubicBezTo>
                  <a:pt x="17485" y="10371"/>
                  <a:pt x="17485" y="10371"/>
                  <a:pt x="17485" y="10371"/>
                </a:cubicBezTo>
                <a:cubicBezTo>
                  <a:pt x="17485" y="10663"/>
                  <a:pt x="17655" y="10791"/>
                  <a:pt x="17890" y="10791"/>
                </a:cubicBezTo>
                <a:cubicBezTo>
                  <a:pt x="18146" y="10791"/>
                  <a:pt x="18402" y="10663"/>
                  <a:pt x="18402" y="10371"/>
                </a:cubicBezTo>
                <a:cubicBezTo>
                  <a:pt x="18402" y="6774"/>
                  <a:pt x="18402" y="6774"/>
                  <a:pt x="18402" y="6774"/>
                </a:cubicBezTo>
                <a:cubicBezTo>
                  <a:pt x="18487" y="6774"/>
                  <a:pt x="18572" y="6774"/>
                  <a:pt x="18572" y="6774"/>
                </a:cubicBezTo>
                <a:cubicBezTo>
                  <a:pt x="18999" y="6847"/>
                  <a:pt x="19254" y="7066"/>
                  <a:pt x="19404" y="7340"/>
                </a:cubicBezTo>
                <a:cubicBezTo>
                  <a:pt x="19489" y="7486"/>
                  <a:pt x="19489" y="7559"/>
                  <a:pt x="19489" y="7705"/>
                </a:cubicBezTo>
                <a:cubicBezTo>
                  <a:pt x="19489" y="10791"/>
                  <a:pt x="19489" y="10791"/>
                  <a:pt x="19489" y="10791"/>
                </a:cubicBezTo>
                <a:cubicBezTo>
                  <a:pt x="19489" y="11010"/>
                  <a:pt x="19745" y="11156"/>
                  <a:pt x="20001" y="11156"/>
                </a:cubicBezTo>
                <a:cubicBezTo>
                  <a:pt x="20257" y="11156"/>
                  <a:pt x="20427" y="11010"/>
                  <a:pt x="20427" y="10791"/>
                </a:cubicBezTo>
                <a:cubicBezTo>
                  <a:pt x="20427" y="8636"/>
                  <a:pt x="20427" y="8636"/>
                  <a:pt x="20427" y="8636"/>
                </a:cubicBezTo>
                <a:cubicBezTo>
                  <a:pt x="21003" y="8636"/>
                  <a:pt x="21515" y="9075"/>
                  <a:pt x="21600" y="9641"/>
                </a:cubicBezTo>
                <a:close/>
                <a:moveTo>
                  <a:pt x="15203" y="12525"/>
                </a:moveTo>
                <a:cubicBezTo>
                  <a:pt x="15203" y="5770"/>
                  <a:pt x="15203" y="5770"/>
                  <a:pt x="15203" y="5770"/>
                </a:cubicBezTo>
                <a:cubicBezTo>
                  <a:pt x="15203" y="803"/>
                  <a:pt x="15203" y="803"/>
                  <a:pt x="15203" y="803"/>
                </a:cubicBezTo>
                <a:cubicBezTo>
                  <a:pt x="832" y="803"/>
                  <a:pt x="832" y="803"/>
                  <a:pt x="832" y="803"/>
                </a:cubicBezTo>
                <a:cubicBezTo>
                  <a:pt x="832" y="15410"/>
                  <a:pt x="832" y="15410"/>
                  <a:pt x="832" y="15410"/>
                </a:cubicBezTo>
                <a:cubicBezTo>
                  <a:pt x="12111" y="15410"/>
                  <a:pt x="12111" y="15410"/>
                  <a:pt x="12111" y="15410"/>
                </a:cubicBezTo>
                <a:cubicBezTo>
                  <a:pt x="12111" y="15337"/>
                  <a:pt x="12111" y="15191"/>
                  <a:pt x="12111" y="15045"/>
                </a:cubicBezTo>
                <a:cubicBezTo>
                  <a:pt x="12111" y="13110"/>
                  <a:pt x="12111" y="13110"/>
                  <a:pt x="12111" y="13110"/>
                </a:cubicBezTo>
                <a:cubicBezTo>
                  <a:pt x="3113" y="13110"/>
                  <a:pt x="3113" y="13110"/>
                  <a:pt x="3113" y="13110"/>
                </a:cubicBezTo>
                <a:cubicBezTo>
                  <a:pt x="3113" y="12379"/>
                  <a:pt x="3113" y="12379"/>
                  <a:pt x="3113" y="12379"/>
                </a:cubicBezTo>
                <a:cubicBezTo>
                  <a:pt x="12111" y="12379"/>
                  <a:pt x="12111" y="12379"/>
                  <a:pt x="12111" y="12379"/>
                </a:cubicBezTo>
                <a:cubicBezTo>
                  <a:pt x="12111" y="11156"/>
                  <a:pt x="12111" y="11156"/>
                  <a:pt x="12111" y="11156"/>
                </a:cubicBezTo>
                <a:cubicBezTo>
                  <a:pt x="3113" y="11156"/>
                  <a:pt x="3113" y="11156"/>
                  <a:pt x="3113" y="11156"/>
                </a:cubicBezTo>
                <a:cubicBezTo>
                  <a:pt x="3113" y="10444"/>
                  <a:pt x="3113" y="10444"/>
                  <a:pt x="3113" y="10444"/>
                </a:cubicBezTo>
                <a:cubicBezTo>
                  <a:pt x="12111" y="10444"/>
                  <a:pt x="12111" y="10444"/>
                  <a:pt x="12111" y="10444"/>
                </a:cubicBezTo>
                <a:cubicBezTo>
                  <a:pt x="12111" y="9294"/>
                  <a:pt x="12111" y="9294"/>
                  <a:pt x="12111" y="9294"/>
                </a:cubicBezTo>
                <a:cubicBezTo>
                  <a:pt x="3113" y="9294"/>
                  <a:pt x="3113" y="9294"/>
                  <a:pt x="3113" y="9294"/>
                </a:cubicBezTo>
                <a:cubicBezTo>
                  <a:pt x="3113" y="8490"/>
                  <a:pt x="3113" y="8490"/>
                  <a:pt x="3113" y="8490"/>
                </a:cubicBezTo>
                <a:cubicBezTo>
                  <a:pt x="12346" y="8490"/>
                  <a:pt x="12346" y="8490"/>
                  <a:pt x="12346" y="8490"/>
                </a:cubicBezTo>
                <a:cubicBezTo>
                  <a:pt x="12516" y="8289"/>
                  <a:pt x="12858" y="8070"/>
                  <a:pt x="13199" y="8070"/>
                </a:cubicBezTo>
                <a:cubicBezTo>
                  <a:pt x="13860" y="8070"/>
                  <a:pt x="14372" y="8490"/>
                  <a:pt x="14372" y="9075"/>
                </a:cubicBezTo>
                <a:cubicBezTo>
                  <a:pt x="14372" y="12525"/>
                  <a:pt x="14372" y="12525"/>
                  <a:pt x="14372" y="12525"/>
                </a:cubicBezTo>
                <a:cubicBezTo>
                  <a:pt x="14372" y="12745"/>
                  <a:pt x="14542" y="12891"/>
                  <a:pt x="14798" y="12891"/>
                </a:cubicBezTo>
                <a:cubicBezTo>
                  <a:pt x="15054" y="12891"/>
                  <a:pt x="15203" y="12745"/>
                  <a:pt x="15203" y="12525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53" name="Shape"/>
          <p:cNvSpPr/>
          <p:nvPr/>
        </p:nvSpPr>
        <p:spPr>
          <a:xfrm>
            <a:off x="5521772" y="4838449"/>
            <a:ext cx="256291" cy="246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8" y="9532"/>
                </a:moveTo>
                <a:lnTo>
                  <a:pt x="12370" y="10162"/>
                </a:lnTo>
                <a:lnTo>
                  <a:pt x="12370" y="11295"/>
                </a:lnTo>
                <a:lnTo>
                  <a:pt x="14578" y="10683"/>
                </a:lnTo>
                <a:lnTo>
                  <a:pt x="14578" y="9532"/>
                </a:lnTo>
                <a:close/>
                <a:moveTo>
                  <a:pt x="14578" y="12679"/>
                </a:moveTo>
                <a:lnTo>
                  <a:pt x="12370" y="13291"/>
                </a:lnTo>
                <a:lnTo>
                  <a:pt x="12370" y="12176"/>
                </a:lnTo>
                <a:lnTo>
                  <a:pt x="14578" y="11546"/>
                </a:lnTo>
                <a:lnTo>
                  <a:pt x="14578" y="12679"/>
                </a:lnTo>
                <a:close/>
                <a:moveTo>
                  <a:pt x="17718" y="11780"/>
                </a:moveTo>
                <a:lnTo>
                  <a:pt x="15372" y="12428"/>
                </a:lnTo>
                <a:lnTo>
                  <a:pt x="15372" y="9280"/>
                </a:lnTo>
                <a:lnTo>
                  <a:pt x="17718" y="8597"/>
                </a:lnTo>
                <a:lnTo>
                  <a:pt x="17718" y="11780"/>
                </a:lnTo>
                <a:close/>
                <a:moveTo>
                  <a:pt x="17718" y="13812"/>
                </a:moveTo>
                <a:lnTo>
                  <a:pt x="12370" y="15287"/>
                </a:lnTo>
                <a:lnTo>
                  <a:pt x="12370" y="14136"/>
                </a:lnTo>
                <a:lnTo>
                  <a:pt x="17718" y="12679"/>
                </a:lnTo>
                <a:cubicBezTo>
                  <a:pt x="17718" y="12697"/>
                  <a:pt x="17718" y="13812"/>
                  <a:pt x="17718" y="13812"/>
                </a:cubicBezTo>
                <a:close/>
                <a:moveTo>
                  <a:pt x="12370" y="17302"/>
                </a:moveTo>
                <a:lnTo>
                  <a:pt x="12370" y="16169"/>
                </a:lnTo>
                <a:lnTo>
                  <a:pt x="17718" y="14676"/>
                </a:lnTo>
                <a:lnTo>
                  <a:pt x="17718" y="15827"/>
                </a:lnTo>
                <a:lnTo>
                  <a:pt x="12370" y="17302"/>
                </a:lnTo>
                <a:close/>
                <a:moveTo>
                  <a:pt x="9265" y="10072"/>
                </a:moveTo>
                <a:lnTo>
                  <a:pt x="9265" y="11205"/>
                </a:lnTo>
                <a:lnTo>
                  <a:pt x="3899" y="9748"/>
                </a:lnTo>
                <a:lnTo>
                  <a:pt x="3899" y="8597"/>
                </a:lnTo>
                <a:lnTo>
                  <a:pt x="9265" y="10072"/>
                </a:lnTo>
                <a:close/>
                <a:moveTo>
                  <a:pt x="3899" y="10611"/>
                </a:moveTo>
                <a:lnTo>
                  <a:pt x="9265" y="12068"/>
                </a:lnTo>
                <a:lnTo>
                  <a:pt x="9265" y="13183"/>
                </a:lnTo>
                <a:lnTo>
                  <a:pt x="3899" y="11744"/>
                </a:lnTo>
                <a:cubicBezTo>
                  <a:pt x="3899" y="11762"/>
                  <a:pt x="3899" y="10611"/>
                  <a:pt x="3899" y="10611"/>
                </a:cubicBezTo>
                <a:close/>
                <a:moveTo>
                  <a:pt x="3899" y="12625"/>
                </a:moveTo>
                <a:lnTo>
                  <a:pt x="9265" y="14100"/>
                </a:lnTo>
                <a:lnTo>
                  <a:pt x="9265" y="15251"/>
                </a:lnTo>
                <a:lnTo>
                  <a:pt x="3899" y="13777"/>
                </a:lnTo>
                <a:cubicBezTo>
                  <a:pt x="3899" y="13759"/>
                  <a:pt x="3899" y="12625"/>
                  <a:pt x="3899" y="12625"/>
                </a:cubicBezTo>
                <a:close/>
                <a:moveTo>
                  <a:pt x="3899" y="14622"/>
                </a:moveTo>
                <a:lnTo>
                  <a:pt x="9265" y="16097"/>
                </a:lnTo>
                <a:lnTo>
                  <a:pt x="9265" y="17212"/>
                </a:lnTo>
                <a:lnTo>
                  <a:pt x="3899" y="15737"/>
                </a:lnTo>
                <a:lnTo>
                  <a:pt x="3899" y="14622"/>
                </a:lnTo>
                <a:close/>
                <a:moveTo>
                  <a:pt x="20134" y="9856"/>
                </a:moveTo>
                <a:lnTo>
                  <a:pt x="19961" y="9856"/>
                </a:lnTo>
                <a:lnTo>
                  <a:pt x="19961" y="5467"/>
                </a:lnTo>
                <a:cubicBezTo>
                  <a:pt x="19961" y="5378"/>
                  <a:pt x="19927" y="5288"/>
                  <a:pt x="19858" y="5252"/>
                </a:cubicBezTo>
                <a:cubicBezTo>
                  <a:pt x="19806" y="5216"/>
                  <a:pt x="19719" y="5180"/>
                  <a:pt x="19633" y="5216"/>
                </a:cubicBezTo>
                <a:lnTo>
                  <a:pt x="10835" y="7626"/>
                </a:lnTo>
                <a:lnTo>
                  <a:pt x="2019" y="5216"/>
                </a:lnTo>
                <a:cubicBezTo>
                  <a:pt x="1932" y="5180"/>
                  <a:pt x="1863" y="5216"/>
                  <a:pt x="1794" y="5252"/>
                </a:cubicBezTo>
                <a:cubicBezTo>
                  <a:pt x="1742" y="5288"/>
                  <a:pt x="1691" y="5378"/>
                  <a:pt x="1691" y="5467"/>
                </a:cubicBezTo>
                <a:lnTo>
                  <a:pt x="1691" y="9856"/>
                </a:lnTo>
                <a:lnTo>
                  <a:pt x="1518" y="9856"/>
                </a:lnTo>
                <a:cubicBezTo>
                  <a:pt x="690" y="9856"/>
                  <a:pt x="0" y="10575"/>
                  <a:pt x="0" y="11438"/>
                </a:cubicBezTo>
                <a:cubicBezTo>
                  <a:pt x="0" y="12302"/>
                  <a:pt x="690" y="13021"/>
                  <a:pt x="1518" y="13021"/>
                </a:cubicBezTo>
                <a:lnTo>
                  <a:pt x="1691" y="13021"/>
                </a:lnTo>
                <a:lnTo>
                  <a:pt x="1691" y="17625"/>
                </a:lnTo>
                <a:cubicBezTo>
                  <a:pt x="1691" y="17751"/>
                  <a:pt x="1777" y="17859"/>
                  <a:pt x="1881" y="17877"/>
                </a:cubicBezTo>
                <a:lnTo>
                  <a:pt x="5504" y="18884"/>
                </a:lnTo>
                <a:lnTo>
                  <a:pt x="5504" y="21600"/>
                </a:lnTo>
                <a:lnTo>
                  <a:pt x="16114" y="21600"/>
                </a:lnTo>
                <a:lnTo>
                  <a:pt x="16114" y="18884"/>
                </a:lnTo>
                <a:lnTo>
                  <a:pt x="19737" y="17877"/>
                </a:lnTo>
                <a:cubicBezTo>
                  <a:pt x="19840" y="17859"/>
                  <a:pt x="19927" y="17751"/>
                  <a:pt x="19927" y="17625"/>
                </a:cubicBezTo>
                <a:lnTo>
                  <a:pt x="19927" y="13021"/>
                </a:lnTo>
                <a:lnTo>
                  <a:pt x="20082" y="13021"/>
                </a:lnTo>
                <a:cubicBezTo>
                  <a:pt x="20927" y="13021"/>
                  <a:pt x="21600" y="12302"/>
                  <a:pt x="21600" y="11438"/>
                </a:cubicBezTo>
                <a:cubicBezTo>
                  <a:pt x="21600" y="10575"/>
                  <a:pt x="20944" y="9856"/>
                  <a:pt x="20134" y="9856"/>
                </a:cubicBezTo>
                <a:close/>
                <a:moveTo>
                  <a:pt x="10351" y="18794"/>
                </a:moveTo>
                <a:lnTo>
                  <a:pt x="3036" y="16780"/>
                </a:lnTo>
                <a:lnTo>
                  <a:pt x="3036" y="6924"/>
                </a:lnTo>
                <a:lnTo>
                  <a:pt x="10351" y="8921"/>
                </a:lnTo>
                <a:lnTo>
                  <a:pt x="10351" y="18794"/>
                </a:lnTo>
                <a:close/>
                <a:moveTo>
                  <a:pt x="18633" y="16780"/>
                </a:moveTo>
                <a:lnTo>
                  <a:pt x="11335" y="18794"/>
                </a:lnTo>
                <a:lnTo>
                  <a:pt x="11335" y="8957"/>
                </a:lnTo>
                <a:lnTo>
                  <a:pt x="18633" y="6942"/>
                </a:lnTo>
                <a:lnTo>
                  <a:pt x="18633" y="16780"/>
                </a:lnTo>
                <a:close/>
                <a:moveTo>
                  <a:pt x="7557" y="3417"/>
                </a:moveTo>
                <a:cubicBezTo>
                  <a:pt x="7557" y="1529"/>
                  <a:pt x="9006" y="0"/>
                  <a:pt x="10835" y="0"/>
                </a:cubicBezTo>
                <a:cubicBezTo>
                  <a:pt x="12663" y="0"/>
                  <a:pt x="14112" y="1511"/>
                  <a:pt x="14112" y="3417"/>
                </a:cubicBezTo>
                <a:cubicBezTo>
                  <a:pt x="14112" y="5324"/>
                  <a:pt x="12663" y="6834"/>
                  <a:pt x="10835" y="6834"/>
                </a:cubicBezTo>
                <a:cubicBezTo>
                  <a:pt x="9006" y="6834"/>
                  <a:pt x="7557" y="5288"/>
                  <a:pt x="7557" y="3417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</p:spTree>
    <p:extLst>
      <p:ext uri="{BB962C8B-B14F-4D97-AF65-F5344CB8AC3E}">
        <p14:creationId xmlns:p14="http://schemas.microsoft.com/office/powerpoint/2010/main" val="1032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OUR SOFTWA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Protip</a:t>
            </a:r>
            <a:r>
              <a:rPr lang="en-US" dirty="0" smtClean="0"/>
              <a:t>: your own value propositions</a:t>
            </a:r>
            <a:endParaRPr dirty="0"/>
          </a:p>
        </p:txBody>
      </p:sp>
      <p:sp>
        <p:nvSpPr>
          <p:cNvPr id="710" name="Shape"/>
          <p:cNvSpPr/>
          <p:nvPr/>
        </p:nvSpPr>
        <p:spPr>
          <a:xfrm>
            <a:off x="2155409" y="3908436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ln w="165100" cap="rnd">
            <a:noFill/>
            <a:miter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1" name="Line"/>
          <p:cNvSpPr/>
          <p:nvPr/>
        </p:nvSpPr>
        <p:spPr>
          <a:xfrm flipV="1">
            <a:off x="1860061" y="3941730"/>
            <a:ext cx="5425814" cy="3222"/>
          </a:xfrm>
          <a:prstGeom prst="line">
            <a:avLst/>
          </a:prstGeom>
          <a:ln w="25400" cap="rnd">
            <a:solidFill>
              <a:srgbClr val="CFD7E2"/>
            </a:solidFill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712" name="Shape"/>
          <p:cNvSpPr/>
          <p:nvPr/>
        </p:nvSpPr>
        <p:spPr>
          <a:xfrm>
            <a:off x="3326941" y="3907067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927" y="19241"/>
                  <a:pt x="16237" y="20199"/>
                </a:cubicBezTo>
                <a:cubicBezTo>
                  <a:pt x="14473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73" y="442"/>
                  <a:pt x="16237" y="1401"/>
                </a:cubicBezTo>
                <a:cubicBezTo>
                  <a:pt x="17927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3" name="Shape"/>
          <p:cNvSpPr/>
          <p:nvPr/>
        </p:nvSpPr>
        <p:spPr>
          <a:xfrm>
            <a:off x="2155409" y="3908436"/>
            <a:ext cx="71714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6" y="14523"/>
                  <a:pt x="20131" y="16218"/>
                </a:cubicBezTo>
                <a:cubicBezTo>
                  <a:pt x="19102" y="17988"/>
                  <a:pt x="17853" y="19241"/>
                  <a:pt x="16163" y="20199"/>
                </a:cubicBezTo>
                <a:cubicBezTo>
                  <a:pt x="14400" y="21231"/>
                  <a:pt x="12784" y="21600"/>
                  <a:pt x="10800" y="21600"/>
                </a:cubicBezTo>
                <a:cubicBezTo>
                  <a:pt x="8816" y="21600"/>
                  <a:pt x="7127" y="21231"/>
                  <a:pt x="5437" y="20199"/>
                </a:cubicBezTo>
                <a:cubicBezTo>
                  <a:pt x="3673" y="19241"/>
                  <a:pt x="2424" y="17988"/>
                  <a:pt x="1469" y="16218"/>
                </a:cubicBezTo>
                <a:cubicBezTo>
                  <a:pt x="441" y="14523"/>
                  <a:pt x="0" y="12901"/>
                  <a:pt x="0" y="10837"/>
                </a:cubicBezTo>
                <a:cubicBezTo>
                  <a:pt x="0" y="8846"/>
                  <a:pt x="441" y="7151"/>
                  <a:pt x="1469" y="5382"/>
                </a:cubicBezTo>
                <a:cubicBezTo>
                  <a:pt x="2424" y="3686"/>
                  <a:pt x="3673" y="2433"/>
                  <a:pt x="5437" y="1401"/>
                </a:cubicBezTo>
                <a:cubicBezTo>
                  <a:pt x="7127" y="442"/>
                  <a:pt x="8816" y="0"/>
                  <a:pt x="10800" y="0"/>
                </a:cubicBezTo>
                <a:cubicBezTo>
                  <a:pt x="12784" y="0"/>
                  <a:pt x="14400" y="442"/>
                  <a:pt x="16163" y="1401"/>
                </a:cubicBezTo>
                <a:cubicBezTo>
                  <a:pt x="17853" y="2433"/>
                  <a:pt x="19102" y="3686"/>
                  <a:pt x="20131" y="5382"/>
                </a:cubicBezTo>
                <a:cubicBezTo>
                  <a:pt x="21086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4" name="Shape"/>
          <p:cNvSpPr/>
          <p:nvPr/>
        </p:nvSpPr>
        <p:spPr>
          <a:xfrm>
            <a:off x="4548395" y="3907067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084" y="14523"/>
                  <a:pt x="20126" y="16218"/>
                </a:cubicBezTo>
                <a:cubicBezTo>
                  <a:pt x="19094" y="17988"/>
                  <a:pt x="17914" y="19241"/>
                  <a:pt x="16218" y="20199"/>
                </a:cubicBezTo>
                <a:cubicBezTo>
                  <a:pt x="14449" y="21231"/>
                  <a:pt x="12754" y="21600"/>
                  <a:pt x="10763" y="21600"/>
                </a:cubicBezTo>
                <a:cubicBezTo>
                  <a:pt x="8773" y="21600"/>
                  <a:pt x="7077" y="21231"/>
                  <a:pt x="5382" y="20199"/>
                </a:cubicBezTo>
                <a:cubicBezTo>
                  <a:pt x="3686" y="19241"/>
                  <a:pt x="2359" y="17988"/>
                  <a:pt x="1401" y="16218"/>
                </a:cubicBezTo>
                <a:cubicBezTo>
                  <a:pt x="369" y="14523"/>
                  <a:pt x="0" y="12901"/>
                  <a:pt x="0" y="10837"/>
                </a:cubicBezTo>
                <a:cubicBezTo>
                  <a:pt x="0" y="8846"/>
                  <a:pt x="369" y="7151"/>
                  <a:pt x="1401" y="5382"/>
                </a:cubicBezTo>
                <a:cubicBezTo>
                  <a:pt x="2359" y="3686"/>
                  <a:pt x="3686" y="2433"/>
                  <a:pt x="5382" y="1401"/>
                </a:cubicBezTo>
                <a:cubicBezTo>
                  <a:pt x="7077" y="442"/>
                  <a:pt x="8773" y="0"/>
                  <a:pt x="10763" y="0"/>
                </a:cubicBezTo>
                <a:cubicBezTo>
                  <a:pt x="12754" y="0"/>
                  <a:pt x="14449" y="442"/>
                  <a:pt x="16218" y="1401"/>
                </a:cubicBezTo>
                <a:cubicBezTo>
                  <a:pt x="17914" y="2433"/>
                  <a:pt x="19094" y="3686"/>
                  <a:pt x="20126" y="5382"/>
                </a:cubicBezTo>
                <a:cubicBezTo>
                  <a:pt x="21084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5" name="Shape"/>
          <p:cNvSpPr/>
          <p:nvPr/>
        </p:nvSpPr>
        <p:spPr>
          <a:xfrm>
            <a:off x="5668245" y="3907067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433" y="17988"/>
                  <a:pt x="1401" y="16218"/>
                </a:cubicBezTo>
                <a:cubicBezTo>
                  <a:pt x="442" y="14523"/>
                  <a:pt x="0" y="12901"/>
                  <a:pt x="0" y="10837"/>
                </a:cubicBezTo>
                <a:cubicBezTo>
                  <a:pt x="0" y="8846"/>
                  <a:pt x="442" y="7151"/>
                  <a:pt x="1401" y="5382"/>
                </a:cubicBezTo>
                <a:cubicBezTo>
                  <a:pt x="2433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6" name="Shape"/>
          <p:cNvSpPr/>
          <p:nvPr/>
        </p:nvSpPr>
        <p:spPr>
          <a:xfrm>
            <a:off x="6837382" y="3909430"/>
            <a:ext cx="71713" cy="71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7"/>
                </a:moveTo>
                <a:cubicBezTo>
                  <a:pt x="21600" y="12827"/>
                  <a:pt x="21231" y="14523"/>
                  <a:pt x="20199" y="16218"/>
                </a:cubicBezTo>
                <a:cubicBezTo>
                  <a:pt x="19241" y="17988"/>
                  <a:pt x="17914" y="19241"/>
                  <a:pt x="16218" y="20199"/>
                </a:cubicBezTo>
                <a:cubicBezTo>
                  <a:pt x="14523" y="21231"/>
                  <a:pt x="12827" y="21600"/>
                  <a:pt x="10837" y="21600"/>
                </a:cubicBezTo>
                <a:cubicBezTo>
                  <a:pt x="8846" y="21600"/>
                  <a:pt x="7151" y="21231"/>
                  <a:pt x="5382" y="20199"/>
                </a:cubicBezTo>
                <a:cubicBezTo>
                  <a:pt x="3686" y="19241"/>
                  <a:pt x="2506" y="17988"/>
                  <a:pt x="1474" y="16218"/>
                </a:cubicBezTo>
                <a:cubicBezTo>
                  <a:pt x="516" y="14523"/>
                  <a:pt x="0" y="12901"/>
                  <a:pt x="0" y="10837"/>
                </a:cubicBezTo>
                <a:cubicBezTo>
                  <a:pt x="0" y="8846"/>
                  <a:pt x="516" y="7151"/>
                  <a:pt x="1474" y="5382"/>
                </a:cubicBezTo>
                <a:cubicBezTo>
                  <a:pt x="2506" y="3686"/>
                  <a:pt x="3686" y="2433"/>
                  <a:pt x="5382" y="1401"/>
                </a:cubicBezTo>
                <a:cubicBezTo>
                  <a:pt x="7151" y="442"/>
                  <a:pt x="8846" y="0"/>
                  <a:pt x="10837" y="0"/>
                </a:cubicBezTo>
                <a:cubicBezTo>
                  <a:pt x="12827" y="0"/>
                  <a:pt x="14523" y="442"/>
                  <a:pt x="16218" y="1401"/>
                </a:cubicBezTo>
                <a:cubicBezTo>
                  <a:pt x="17914" y="2433"/>
                  <a:pt x="19241" y="3686"/>
                  <a:pt x="20199" y="5382"/>
                </a:cubicBezTo>
                <a:cubicBezTo>
                  <a:pt x="21231" y="7151"/>
                  <a:pt x="21600" y="8773"/>
                  <a:pt x="21600" y="10837"/>
                </a:cubicBezTo>
              </a:path>
            </a:pathLst>
          </a:custGeom>
          <a:solidFill>
            <a:srgbClr val="F06B4B"/>
          </a:solidFill>
          <a:ln w="3175">
            <a:miter lim="400000"/>
          </a:ln>
        </p:spPr>
        <p:txBody>
          <a:bodyPr lIns="23340" tIns="23340" rIns="23340" bIns="23340" anchor="ctr"/>
          <a:lstStyle/>
          <a:p>
            <a:pPr algn="l" defTabSz="311177">
              <a:lnSpc>
                <a:spcPct val="93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endParaRPr sz="1055"/>
          </a:p>
        </p:txBody>
      </p:sp>
      <p:sp>
        <p:nvSpPr>
          <p:cNvPr id="717" name="Shape"/>
          <p:cNvSpPr/>
          <p:nvPr/>
        </p:nvSpPr>
        <p:spPr>
          <a:xfrm>
            <a:off x="2100520" y="3621680"/>
            <a:ext cx="175893" cy="3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8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85" y="21600"/>
                </a:ln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18" name="Shape"/>
          <p:cNvSpPr/>
          <p:nvPr/>
        </p:nvSpPr>
        <p:spPr>
          <a:xfrm>
            <a:off x="2114483" y="3285520"/>
            <a:ext cx="146893" cy="32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5" y="21600"/>
                </a:moveTo>
                <a:lnTo>
                  <a:pt x="19875" y="21600"/>
                </a:lnTo>
                <a:lnTo>
                  <a:pt x="21600" y="18989"/>
                </a:lnTo>
                <a:cubicBezTo>
                  <a:pt x="17036" y="16751"/>
                  <a:pt x="14196" y="15470"/>
                  <a:pt x="14196" y="12486"/>
                </a:cubicBezTo>
                <a:cubicBezTo>
                  <a:pt x="14196" y="11903"/>
                  <a:pt x="14304" y="11805"/>
                  <a:pt x="14412" y="11205"/>
                </a:cubicBezTo>
                <a:lnTo>
                  <a:pt x="18078" y="11205"/>
                </a:lnTo>
                <a:lnTo>
                  <a:pt x="18078" y="8919"/>
                </a:lnTo>
                <a:lnTo>
                  <a:pt x="15310" y="8919"/>
                </a:lnTo>
                <a:cubicBezTo>
                  <a:pt x="15310" y="8919"/>
                  <a:pt x="18761" y="5951"/>
                  <a:pt x="18761" y="5578"/>
                </a:cubicBezTo>
                <a:cubicBezTo>
                  <a:pt x="18761" y="4573"/>
                  <a:pt x="16964" y="3795"/>
                  <a:pt x="14807" y="3795"/>
                </a:cubicBezTo>
                <a:cubicBezTo>
                  <a:pt x="13693" y="3795"/>
                  <a:pt x="12687" y="3973"/>
                  <a:pt x="11968" y="4346"/>
                </a:cubicBezTo>
                <a:lnTo>
                  <a:pt x="11968" y="2157"/>
                </a:lnTo>
                <a:lnTo>
                  <a:pt x="14304" y="2157"/>
                </a:lnTo>
                <a:lnTo>
                  <a:pt x="14304" y="1151"/>
                </a:lnTo>
                <a:lnTo>
                  <a:pt x="11968" y="1151"/>
                </a:lnTo>
                <a:lnTo>
                  <a:pt x="11968" y="0"/>
                </a:lnTo>
                <a:lnTo>
                  <a:pt x="9740" y="0"/>
                </a:lnTo>
                <a:lnTo>
                  <a:pt x="9740" y="1151"/>
                </a:lnTo>
                <a:lnTo>
                  <a:pt x="7404" y="1151"/>
                </a:lnTo>
                <a:lnTo>
                  <a:pt x="7404" y="2157"/>
                </a:lnTo>
                <a:lnTo>
                  <a:pt x="9740" y="2157"/>
                </a:lnTo>
                <a:lnTo>
                  <a:pt x="9740" y="4346"/>
                </a:lnTo>
                <a:cubicBezTo>
                  <a:pt x="9021" y="4022"/>
                  <a:pt x="8015" y="3795"/>
                  <a:pt x="6900" y="3795"/>
                </a:cubicBezTo>
                <a:cubicBezTo>
                  <a:pt x="4672" y="3795"/>
                  <a:pt x="2947" y="4622"/>
                  <a:pt x="2947" y="5578"/>
                </a:cubicBezTo>
                <a:cubicBezTo>
                  <a:pt x="2947" y="5951"/>
                  <a:pt x="6397" y="8919"/>
                  <a:pt x="6397" y="8919"/>
                </a:cubicBezTo>
                <a:lnTo>
                  <a:pt x="3558" y="8919"/>
                </a:lnTo>
                <a:lnTo>
                  <a:pt x="3558" y="11205"/>
                </a:lnTo>
                <a:lnTo>
                  <a:pt x="7296" y="11205"/>
                </a:lnTo>
                <a:cubicBezTo>
                  <a:pt x="7404" y="11805"/>
                  <a:pt x="7511" y="11903"/>
                  <a:pt x="7511" y="12486"/>
                </a:cubicBezTo>
                <a:cubicBezTo>
                  <a:pt x="7511" y="15470"/>
                  <a:pt x="4564" y="16800"/>
                  <a:pt x="0" y="19038"/>
                </a:cubicBezTo>
                <a:lnTo>
                  <a:pt x="1725" y="21600"/>
                </a:ln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19" name="Shape"/>
          <p:cNvSpPr/>
          <p:nvPr/>
        </p:nvSpPr>
        <p:spPr>
          <a:xfrm>
            <a:off x="3242290" y="3285520"/>
            <a:ext cx="243553" cy="3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544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8544"/>
                </a:lnTo>
                <a:lnTo>
                  <a:pt x="2638" y="8544"/>
                </a:lnTo>
                <a:lnTo>
                  <a:pt x="2638" y="5474"/>
                </a:lnTo>
                <a:cubicBezTo>
                  <a:pt x="2638" y="2475"/>
                  <a:pt x="6335" y="0"/>
                  <a:pt x="10984" y="0"/>
                </a:cubicBezTo>
                <a:cubicBezTo>
                  <a:pt x="15611" y="0"/>
                  <a:pt x="19351" y="2433"/>
                  <a:pt x="19351" y="5474"/>
                </a:cubicBezTo>
                <a:lnTo>
                  <a:pt x="19351" y="8544"/>
                </a:lnTo>
                <a:lnTo>
                  <a:pt x="21600" y="8544"/>
                </a:lnTo>
                <a:close/>
                <a:moveTo>
                  <a:pt x="12627" y="15772"/>
                </a:moveTo>
                <a:cubicBezTo>
                  <a:pt x="13557" y="15362"/>
                  <a:pt x="14162" y="14725"/>
                  <a:pt x="14162" y="13976"/>
                </a:cubicBezTo>
                <a:cubicBezTo>
                  <a:pt x="14162" y="12773"/>
                  <a:pt x="12627" y="11769"/>
                  <a:pt x="10811" y="11769"/>
                </a:cubicBezTo>
                <a:cubicBezTo>
                  <a:pt x="8973" y="11769"/>
                  <a:pt x="7438" y="12773"/>
                  <a:pt x="7438" y="13976"/>
                </a:cubicBezTo>
                <a:cubicBezTo>
                  <a:pt x="7438" y="14725"/>
                  <a:pt x="8065" y="15404"/>
                  <a:pt x="8973" y="15772"/>
                </a:cubicBezTo>
                <a:lnTo>
                  <a:pt x="8303" y="18318"/>
                </a:lnTo>
                <a:lnTo>
                  <a:pt x="13297" y="18318"/>
                </a:lnTo>
                <a:lnTo>
                  <a:pt x="12627" y="15772"/>
                </a:lnTo>
                <a:close/>
                <a:moveTo>
                  <a:pt x="16000" y="5474"/>
                </a:moveTo>
                <a:cubicBezTo>
                  <a:pt x="16000" y="3678"/>
                  <a:pt x="13730" y="2193"/>
                  <a:pt x="10984" y="2193"/>
                </a:cubicBezTo>
                <a:cubicBezTo>
                  <a:pt x="8238" y="2193"/>
                  <a:pt x="5989" y="3678"/>
                  <a:pt x="5989" y="5474"/>
                </a:cubicBezTo>
                <a:lnTo>
                  <a:pt x="5989" y="8544"/>
                </a:lnTo>
                <a:lnTo>
                  <a:pt x="15935" y="8544"/>
                </a:lnTo>
                <a:lnTo>
                  <a:pt x="15935" y="5474"/>
                </a:lnTo>
                <a:lnTo>
                  <a:pt x="16000" y="5474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0" name="Shape"/>
          <p:cNvSpPr/>
          <p:nvPr/>
        </p:nvSpPr>
        <p:spPr>
          <a:xfrm>
            <a:off x="4363539" y="3285520"/>
            <a:ext cx="324103" cy="3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20" y="10623"/>
                </a:moveTo>
                <a:lnTo>
                  <a:pt x="12820" y="7709"/>
                </a:lnTo>
                <a:lnTo>
                  <a:pt x="9477" y="7709"/>
                </a:lnTo>
                <a:cubicBezTo>
                  <a:pt x="9502" y="8523"/>
                  <a:pt x="9879" y="9251"/>
                  <a:pt x="10479" y="9776"/>
                </a:cubicBezTo>
                <a:cubicBezTo>
                  <a:pt x="11080" y="10301"/>
                  <a:pt x="11904" y="10623"/>
                  <a:pt x="12820" y="10623"/>
                </a:cubicBezTo>
                <a:close/>
                <a:moveTo>
                  <a:pt x="16147" y="7738"/>
                </a:moveTo>
                <a:lnTo>
                  <a:pt x="12820" y="7738"/>
                </a:lnTo>
                <a:lnTo>
                  <a:pt x="12820" y="4824"/>
                </a:lnTo>
                <a:cubicBezTo>
                  <a:pt x="13729" y="4824"/>
                  <a:pt x="14561" y="5156"/>
                  <a:pt x="15165" y="5686"/>
                </a:cubicBezTo>
                <a:cubicBezTo>
                  <a:pt x="15770" y="6217"/>
                  <a:pt x="16147" y="6945"/>
                  <a:pt x="16147" y="7738"/>
                </a:cubicBezTo>
                <a:close/>
                <a:moveTo>
                  <a:pt x="21600" y="8501"/>
                </a:moveTo>
                <a:cubicBezTo>
                  <a:pt x="21600" y="3791"/>
                  <a:pt x="17202" y="0"/>
                  <a:pt x="11814" y="0"/>
                </a:cubicBezTo>
                <a:cubicBezTo>
                  <a:pt x="7416" y="0"/>
                  <a:pt x="3294" y="2914"/>
                  <a:pt x="2483" y="6111"/>
                </a:cubicBezTo>
                <a:cubicBezTo>
                  <a:pt x="2386" y="6472"/>
                  <a:pt x="2280" y="7108"/>
                  <a:pt x="2199" y="7654"/>
                </a:cubicBezTo>
                <a:cubicBezTo>
                  <a:pt x="2118" y="8201"/>
                  <a:pt x="2061" y="8657"/>
                  <a:pt x="2061" y="8657"/>
                </a:cubicBezTo>
                <a:lnTo>
                  <a:pt x="49" y="13127"/>
                </a:lnTo>
                <a:cubicBezTo>
                  <a:pt x="0" y="13212"/>
                  <a:pt x="0" y="13297"/>
                  <a:pt x="0" y="13367"/>
                </a:cubicBezTo>
                <a:cubicBezTo>
                  <a:pt x="0" y="13778"/>
                  <a:pt x="373" y="14046"/>
                  <a:pt x="779" y="14046"/>
                </a:cubicBezTo>
                <a:lnTo>
                  <a:pt x="2110" y="14046"/>
                </a:lnTo>
                <a:lnTo>
                  <a:pt x="2110" y="16409"/>
                </a:lnTo>
                <a:cubicBezTo>
                  <a:pt x="2110" y="17328"/>
                  <a:pt x="2544" y="18166"/>
                  <a:pt x="3242" y="18774"/>
                </a:cubicBezTo>
                <a:cubicBezTo>
                  <a:pt x="3939" y="19383"/>
                  <a:pt x="4901" y="19761"/>
                  <a:pt x="5956" y="19761"/>
                </a:cubicBezTo>
                <a:lnTo>
                  <a:pt x="18127" y="19761"/>
                </a:lnTo>
                <a:lnTo>
                  <a:pt x="18127" y="18446"/>
                </a:lnTo>
                <a:lnTo>
                  <a:pt x="11035" y="18446"/>
                </a:lnTo>
                <a:lnTo>
                  <a:pt x="12041" y="17965"/>
                </a:lnTo>
                <a:lnTo>
                  <a:pt x="18127" y="17965"/>
                </a:lnTo>
                <a:lnTo>
                  <a:pt x="18127" y="16649"/>
                </a:lnTo>
                <a:lnTo>
                  <a:pt x="14784" y="16649"/>
                </a:lnTo>
                <a:lnTo>
                  <a:pt x="15790" y="16168"/>
                </a:lnTo>
                <a:lnTo>
                  <a:pt x="18127" y="16168"/>
                </a:lnTo>
                <a:lnTo>
                  <a:pt x="18127" y="15008"/>
                </a:lnTo>
                <a:cubicBezTo>
                  <a:pt x="20237" y="13495"/>
                  <a:pt x="21600" y="11132"/>
                  <a:pt x="21600" y="8501"/>
                </a:cubicBezTo>
                <a:close/>
                <a:moveTo>
                  <a:pt x="4447" y="10383"/>
                </a:moveTo>
                <a:cubicBezTo>
                  <a:pt x="3846" y="10383"/>
                  <a:pt x="3343" y="9944"/>
                  <a:pt x="3343" y="9421"/>
                </a:cubicBezTo>
                <a:cubicBezTo>
                  <a:pt x="3343" y="8897"/>
                  <a:pt x="3846" y="8459"/>
                  <a:pt x="4447" y="8459"/>
                </a:cubicBezTo>
                <a:cubicBezTo>
                  <a:pt x="5047" y="8459"/>
                  <a:pt x="5550" y="8897"/>
                  <a:pt x="5550" y="9421"/>
                </a:cubicBezTo>
                <a:cubicBezTo>
                  <a:pt x="5550" y="9944"/>
                  <a:pt x="5079" y="10383"/>
                  <a:pt x="4447" y="10383"/>
                </a:cubicBezTo>
                <a:close/>
                <a:moveTo>
                  <a:pt x="12820" y="4428"/>
                </a:moveTo>
                <a:cubicBezTo>
                  <a:pt x="14865" y="4428"/>
                  <a:pt x="16569" y="5913"/>
                  <a:pt x="16569" y="7709"/>
                </a:cubicBezTo>
                <a:cubicBezTo>
                  <a:pt x="16569" y="9506"/>
                  <a:pt x="14865" y="10977"/>
                  <a:pt x="12820" y="10977"/>
                </a:cubicBezTo>
                <a:cubicBezTo>
                  <a:pt x="10759" y="10977"/>
                  <a:pt x="9072" y="9506"/>
                  <a:pt x="9072" y="7709"/>
                </a:cubicBezTo>
                <a:cubicBezTo>
                  <a:pt x="9072" y="5913"/>
                  <a:pt x="10759" y="4428"/>
                  <a:pt x="12820" y="4428"/>
                </a:cubicBezTo>
                <a:close/>
                <a:moveTo>
                  <a:pt x="7611" y="20284"/>
                </a:moveTo>
                <a:lnTo>
                  <a:pt x="18078" y="20284"/>
                </a:lnTo>
                <a:lnTo>
                  <a:pt x="18078" y="21600"/>
                </a:lnTo>
                <a:lnTo>
                  <a:pt x="7611" y="21600"/>
                </a:lnTo>
                <a:lnTo>
                  <a:pt x="7611" y="20284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1" name="Shape"/>
          <p:cNvSpPr/>
          <p:nvPr/>
        </p:nvSpPr>
        <p:spPr>
          <a:xfrm>
            <a:off x="5510220" y="3286594"/>
            <a:ext cx="373507" cy="37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8261" y="16448"/>
                </a:moveTo>
                <a:cubicBezTo>
                  <a:pt x="17697" y="15938"/>
                  <a:pt x="17021" y="15698"/>
                  <a:pt x="16232" y="15726"/>
                </a:cubicBezTo>
                <a:cubicBezTo>
                  <a:pt x="15950" y="15726"/>
                  <a:pt x="15710" y="15811"/>
                  <a:pt x="15429" y="15896"/>
                </a:cubicBezTo>
                <a:lnTo>
                  <a:pt x="11540" y="12300"/>
                </a:lnTo>
                <a:lnTo>
                  <a:pt x="14034" y="9300"/>
                </a:lnTo>
                <a:lnTo>
                  <a:pt x="18049" y="12852"/>
                </a:lnTo>
                <a:lnTo>
                  <a:pt x="21600" y="8818"/>
                </a:lnTo>
                <a:lnTo>
                  <a:pt x="11568" y="0"/>
                </a:lnTo>
                <a:lnTo>
                  <a:pt x="8031" y="4034"/>
                </a:lnTo>
                <a:lnTo>
                  <a:pt x="11934" y="7460"/>
                </a:lnTo>
                <a:lnTo>
                  <a:pt x="9314" y="10305"/>
                </a:lnTo>
                <a:lnTo>
                  <a:pt x="5735" y="7021"/>
                </a:lnTo>
                <a:cubicBezTo>
                  <a:pt x="5805" y="6752"/>
                  <a:pt x="5805" y="6511"/>
                  <a:pt x="5805" y="6228"/>
                </a:cubicBezTo>
                <a:cubicBezTo>
                  <a:pt x="5763" y="5421"/>
                  <a:pt x="5495" y="4784"/>
                  <a:pt x="4889" y="4275"/>
                </a:cubicBezTo>
                <a:cubicBezTo>
                  <a:pt x="4340" y="3751"/>
                  <a:pt x="3663" y="3510"/>
                  <a:pt x="2860" y="3553"/>
                </a:cubicBezTo>
                <a:cubicBezTo>
                  <a:pt x="2593" y="3553"/>
                  <a:pt x="2311" y="3624"/>
                  <a:pt x="2071" y="3709"/>
                </a:cubicBezTo>
                <a:lnTo>
                  <a:pt x="4340" y="5789"/>
                </a:lnTo>
                <a:lnTo>
                  <a:pt x="2353" y="7983"/>
                </a:lnTo>
                <a:lnTo>
                  <a:pt x="85" y="5902"/>
                </a:lnTo>
                <a:cubicBezTo>
                  <a:pt x="0" y="6186"/>
                  <a:pt x="0" y="6469"/>
                  <a:pt x="0" y="6709"/>
                </a:cubicBezTo>
                <a:cubicBezTo>
                  <a:pt x="42" y="7502"/>
                  <a:pt x="324" y="8139"/>
                  <a:pt x="916" y="8663"/>
                </a:cubicBezTo>
                <a:cubicBezTo>
                  <a:pt x="1479" y="9186"/>
                  <a:pt x="2156" y="9427"/>
                  <a:pt x="2945" y="9385"/>
                </a:cubicBezTo>
                <a:cubicBezTo>
                  <a:pt x="3227" y="9385"/>
                  <a:pt x="3508" y="9300"/>
                  <a:pt x="3776" y="9186"/>
                </a:cubicBezTo>
                <a:lnTo>
                  <a:pt x="7242" y="12371"/>
                </a:lnTo>
                <a:lnTo>
                  <a:pt x="1508" y="18330"/>
                </a:lnTo>
                <a:cubicBezTo>
                  <a:pt x="1113" y="18656"/>
                  <a:pt x="916" y="19123"/>
                  <a:pt x="916" y="19647"/>
                </a:cubicBezTo>
                <a:cubicBezTo>
                  <a:pt x="916" y="20609"/>
                  <a:pt x="1719" y="21402"/>
                  <a:pt x="2663" y="21402"/>
                </a:cubicBezTo>
                <a:cubicBezTo>
                  <a:pt x="3269" y="21402"/>
                  <a:pt x="3776" y="21090"/>
                  <a:pt x="4100" y="20652"/>
                </a:cubicBezTo>
                <a:lnTo>
                  <a:pt x="9623" y="14537"/>
                </a:lnTo>
                <a:lnTo>
                  <a:pt x="12892" y="17523"/>
                </a:lnTo>
                <a:lnTo>
                  <a:pt x="13442" y="18047"/>
                </a:lnTo>
                <a:cubicBezTo>
                  <a:pt x="13357" y="18330"/>
                  <a:pt x="13357" y="18613"/>
                  <a:pt x="13357" y="18882"/>
                </a:cubicBezTo>
                <a:cubicBezTo>
                  <a:pt x="13400" y="19689"/>
                  <a:pt x="13681" y="20326"/>
                  <a:pt x="14273" y="20850"/>
                </a:cubicBezTo>
                <a:cubicBezTo>
                  <a:pt x="14837" y="21359"/>
                  <a:pt x="15513" y="21600"/>
                  <a:pt x="16302" y="21572"/>
                </a:cubicBezTo>
                <a:cubicBezTo>
                  <a:pt x="16584" y="21572"/>
                  <a:pt x="16823" y="21487"/>
                  <a:pt x="17105" y="21402"/>
                </a:cubicBezTo>
                <a:lnTo>
                  <a:pt x="14837" y="19321"/>
                </a:lnTo>
                <a:lnTo>
                  <a:pt x="16866" y="17127"/>
                </a:lnTo>
                <a:lnTo>
                  <a:pt x="19092" y="19208"/>
                </a:lnTo>
                <a:cubicBezTo>
                  <a:pt x="19162" y="18925"/>
                  <a:pt x="19162" y="18656"/>
                  <a:pt x="19162" y="18415"/>
                </a:cubicBezTo>
                <a:cubicBezTo>
                  <a:pt x="19134" y="17566"/>
                  <a:pt x="18810" y="16971"/>
                  <a:pt x="18261" y="16448"/>
                </a:cubicBez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2" name="Shape"/>
          <p:cNvSpPr/>
          <p:nvPr/>
        </p:nvSpPr>
        <p:spPr>
          <a:xfrm>
            <a:off x="6679852" y="3285520"/>
            <a:ext cx="390691" cy="37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64" y="4195"/>
                </a:moveTo>
                <a:lnTo>
                  <a:pt x="11540" y="4238"/>
                </a:lnTo>
                <a:lnTo>
                  <a:pt x="11540" y="19035"/>
                </a:lnTo>
                <a:lnTo>
                  <a:pt x="17538" y="19035"/>
                </a:lnTo>
                <a:lnTo>
                  <a:pt x="17538" y="21600"/>
                </a:lnTo>
                <a:lnTo>
                  <a:pt x="4102" y="21600"/>
                </a:lnTo>
                <a:lnTo>
                  <a:pt x="4102" y="19035"/>
                </a:lnTo>
                <a:lnTo>
                  <a:pt x="10101" y="19035"/>
                </a:lnTo>
                <a:lnTo>
                  <a:pt x="10101" y="18992"/>
                </a:lnTo>
                <a:lnTo>
                  <a:pt x="10101" y="19035"/>
                </a:lnTo>
                <a:lnTo>
                  <a:pt x="10101" y="4238"/>
                </a:lnTo>
                <a:lnTo>
                  <a:pt x="4976" y="4195"/>
                </a:lnTo>
                <a:lnTo>
                  <a:pt x="7666" y="13677"/>
                </a:lnTo>
                <a:lnTo>
                  <a:pt x="8124" y="13677"/>
                </a:lnTo>
                <a:cubicBezTo>
                  <a:pt x="8124" y="16044"/>
                  <a:pt x="6294" y="17957"/>
                  <a:pt x="4062" y="17957"/>
                </a:cubicBezTo>
                <a:cubicBezTo>
                  <a:pt x="1816" y="17957"/>
                  <a:pt x="0" y="16044"/>
                  <a:pt x="0" y="13677"/>
                </a:cubicBezTo>
                <a:lnTo>
                  <a:pt x="377" y="13677"/>
                </a:lnTo>
                <a:lnTo>
                  <a:pt x="3080" y="4195"/>
                </a:lnTo>
                <a:lnTo>
                  <a:pt x="2999" y="4195"/>
                </a:lnTo>
                <a:lnTo>
                  <a:pt x="2999" y="2962"/>
                </a:lnTo>
                <a:lnTo>
                  <a:pt x="10060" y="2962"/>
                </a:lnTo>
                <a:lnTo>
                  <a:pt x="10060" y="0"/>
                </a:lnTo>
                <a:lnTo>
                  <a:pt x="11459" y="0"/>
                </a:lnTo>
                <a:lnTo>
                  <a:pt x="11459" y="2962"/>
                </a:lnTo>
                <a:lnTo>
                  <a:pt x="18560" y="2962"/>
                </a:lnTo>
                <a:lnTo>
                  <a:pt x="18560" y="4195"/>
                </a:lnTo>
                <a:lnTo>
                  <a:pt x="18480" y="4195"/>
                </a:lnTo>
                <a:lnTo>
                  <a:pt x="21223" y="13677"/>
                </a:lnTo>
                <a:lnTo>
                  <a:pt x="21600" y="13677"/>
                </a:lnTo>
                <a:cubicBezTo>
                  <a:pt x="21600" y="16044"/>
                  <a:pt x="19784" y="17957"/>
                  <a:pt x="17538" y="17957"/>
                </a:cubicBezTo>
                <a:cubicBezTo>
                  <a:pt x="15306" y="17957"/>
                  <a:pt x="13476" y="16072"/>
                  <a:pt x="13476" y="13677"/>
                </a:cubicBezTo>
                <a:lnTo>
                  <a:pt x="13934" y="13677"/>
                </a:lnTo>
                <a:lnTo>
                  <a:pt x="16664" y="4195"/>
                </a:lnTo>
                <a:close/>
                <a:moveTo>
                  <a:pt x="4102" y="4280"/>
                </a:moveTo>
                <a:lnTo>
                  <a:pt x="1439" y="13677"/>
                </a:lnTo>
                <a:lnTo>
                  <a:pt x="6792" y="13677"/>
                </a:lnTo>
                <a:lnTo>
                  <a:pt x="4102" y="4280"/>
                </a:lnTo>
                <a:close/>
                <a:moveTo>
                  <a:pt x="14835" y="13677"/>
                </a:moveTo>
                <a:lnTo>
                  <a:pt x="20228" y="13677"/>
                </a:lnTo>
                <a:lnTo>
                  <a:pt x="17579" y="4280"/>
                </a:lnTo>
                <a:lnTo>
                  <a:pt x="17538" y="4280"/>
                </a:lnTo>
                <a:lnTo>
                  <a:pt x="14835" y="13677"/>
                </a:lnTo>
                <a:close/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723" name="strategy"/>
          <p:cNvSpPr txBox="1"/>
          <p:nvPr/>
        </p:nvSpPr>
        <p:spPr>
          <a:xfrm>
            <a:off x="1643062" y="4063101"/>
            <a:ext cx="1134005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Human Resources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4" name="security"/>
          <p:cNvSpPr txBox="1"/>
          <p:nvPr/>
        </p:nvSpPr>
        <p:spPr>
          <a:xfrm>
            <a:off x="2914948" y="4063101"/>
            <a:ext cx="89394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CEO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5" name="A.I."/>
          <p:cNvSpPr txBox="1"/>
          <p:nvPr/>
        </p:nvSpPr>
        <p:spPr>
          <a:xfrm>
            <a:off x="4115329" y="4063101"/>
            <a:ext cx="956204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Boss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6" name="tools"/>
          <p:cNvSpPr txBox="1"/>
          <p:nvPr/>
        </p:nvSpPr>
        <p:spPr>
          <a:xfrm>
            <a:off x="5288773" y="4063101"/>
            <a:ext cx="829086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Direct Reports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sp>
        <p:nvSpPr>
          <p:cNvPr id="727" name="balance"/>
          <p:cNvSpPr txBox="1"/>
          <p:nvPr/>
        </p:nvSpPr>
        <p:spPr>
          <a:xfrm>
            <a:off x="6335099" y="4063101"/>
            <a:ext cx="979422" cy="275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600" b="1">
                <a:solidFill>
                  <a:srgbClr val="F7FCFC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r>
              <a:rPr lang="en-US" sz="1371" dirty="0" smtClean="0">
                <a:solidFill>
                  <a:srgbClr val="95A2B7"/>
                </a:solidFill>
                <a:latin typeface="+mn-lt"/>
              </a:rPr>
              <a:t>Peers</a:t>
            </a:r>
            <a:endParaRPr sz="1371" dirty="0">
              <a:solidFill>
                <a:srgbClr val="95A2B7"/>
              </a:solidFill>
              <a:latin typeface="+mn-lt"/>
            </a:endParaRPr>
          </a:p>
        </p:txBody>
      </p:sp>
      <p:pic>
        <p:nvPicPr>
          <p:cNvPr id="28" name="Picture 2" descr="http://www.sott.net/image/s4/98723/full/interview_panel.jpg"/>
          <p:cNvPicPr>
            <a:picLocks noChangeAspect="1" noChangeArrowheads="1"/>
          </p:cNvPicPr>
          <p:nvPr/>
        </p:nvPicPr>
        <p:blipFill rotWithShape="1"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061" y="1192377"/>
            <a:ext cx="5454461" cy="258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 rot="10800000">
            <a:off x="0" y="1189418"/>
            <a:ext cx="1856542" cy="2600470"/>
          </a:xfrm>
          <a:prstGeom prst="roundRect">
            <a:avLst>
              <a:gd name="adj" fmla="val 0"/>
            </a:avLst>
          </a:prstGeom>
          <a:solidFill>
            <a:srgbClr val="000000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2" name="Rounded Rectangle 31"/>
          <p:cNvSpPr/>
          <p:nvPr/>
        </p:nvSpPr>
        <p:spPr>
          <a:xfrm rot="10800000">
            <a:off x="7314521" y="1189418"/>
            <a:ext cx="1829479" cy="2600470"/>
          </a:xfrm>
          <a:prstGeom prst="roundRect">
            <a:avLst>
              <a:gd name="adj" fmla="val 0"/>
            </a:avLst>
          </a:prstGeom>
          <a:solidFill>
            <a:srgbClr val="000000">
              <a:alpha val="4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146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UR SOFTWA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Your Personal 3x3 Matrix</a:t>
            </a:r>
            <a:endParaRPr dirty="0"/>
          </a:p>
        </p:txBody>
      </p:sp>
      <p:sp>
        <p:nvSpPr>
          <p:cNvPr id="6" name="Rounded Rectangle 5"/>
          <p:cNvSpPr/>
          <p:nvPr/>
        </p:nvSpPr>
        <p:spPr>
          <a:xfrm rot="10800000">
            <a:off x="0" y="1138292"/>
            <a:ext cx="9144000" cy="2285999"/>
          </a:xfrm>
          <a:prstGeom prst="roundRect">
            <a:avLst>
              <a:gd name="adj" fmla="val 0"/>
            </a:avLst>
          </a:prstGeom>
          <a:solidFill>
            <a:srgbClr val="000000">
              <a:alpha val="8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5768" y="1285572"/>
            <a:ext cx="1755971" cy="2003433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9336" y="1285572"/>
            <a:ext cx="1755971" cy="2003432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2904" y="1285571"/>
            <a:ext cx="1755971" cy="2003433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" name="object 32"/>
          <p:cNvSpPr txBox="1"/>
          <p:nvPr/>
        </p:nvSpPr>
        <p:spPr>
          <a:xfrm>
            <a:off x="1695766" y="1378767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Reason #1</a:t>
            </a:r>
            <a:endParaRPr sz="2000" b="1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2" name="object 32"/>
          <p:cNvSpPr txBox="1"/>
          <p:nvPr/>
        </p:nvSpPr>
        <p:spPr>
          <a:xfrm>
            <a:off x="3708069" y="1378767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spc="170" dirty="0" smtClean="0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rPr>
              <a:t>Reason #2</a:t>
            </a:r>
            <a:endParaRPr lang="en-US" sz="2000" b="1" spc="170" dirty="0">
              <a:solidFill>
                <a:srgbClr val="DCDEE0"/>
              </a:solidFill>
              <a:latin typeface="Helvetica"/>
              <a:ea typeface="Helvetica"/>
              <a:cs typeface="Helvetica"/>
              <a:sym typeface="'Roboto-Bold'"/>
            </a:endParaRPr>
          </a:p>
        </p:txBody>
      </p:sp>
      <p:sp>
        <p:nvSpPr>
          <p:cNvPr id="23" name="object 32"/>
          <p:cNvSpPr txBox="1"/>
          <p:nvPr/>
        </p:nvSpPr>
        <p:spPr>
          <a:xfrm>
            <a:off x="5719101" y="1374005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000" b="1" spc="170" dirty="0" smtClean="0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rPr>
              <a:t>Reason #3</a:t>
            </a:r>
            <a:endParaRPr lang="en-US" sz="2000" b="1" spc="170" dirty="0">
              <a:solidFill>
                <a:srgbClr val="DCDEE0"/>
              </a:solidFill>
              <a:latin typeface="Helvetica"/>
              <a:ea typeface="Helvetica"/>
              <a:cs typeface="Helvetica"/>
              <a:sym typeface="'Roboto-Bold'"/>
            </a:endParaRPr>
          </a:p>
        </p:txBody>
      </p:sp>
      <p:sp>
        <p:nvSpPr>
          <p:cNvPr id="24" name="Shape"/>
          <p:cNvSpPr>
            <a:spLocks noChangeAspect="1"/>
          </p:cNvSpPr>
          <p:nvPr/>
        </p:nvSpPr>
        <p:spPr>
          <a:xfrm>
            <a:off x="6240558" y="2306554"/>
            <a:ext cx="713056" cy="667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1845" y="5346"/>
                </a:moveTo>
                <a:cubicBezTo>
                  <a:pt x="1845" y="6207"/>
                  <a:pt x="2499" y="6889"/>
                  <a:pt x="3287" y="6889"/>
                </a:cubicBezTo>
                <a:lnTo>
                  <a:pt x="3304" y="6889"/>
                </a:lnTo>
                <a:cubicBezTo>
                  <a:pt x="4092" y="6889"/>
                  <a:pt x="4712" y="6207"/>
                  <a:pt x="4712" y="5382"/>
                </a:cubicBezTo>
                <a:cubicBezTo>
                  <a:pt x="4712" y="5364"/>
                  <a:pt x="4712" y="5364"/>
                  <a:pt x="4712" y="5364"/>
                </a:cubicBezTo>
                <a:cubicBezTo>
                  <a:pt x="4712" y="5364"/>
                  <a:pt x="4712" y="5364"/>
                  <a:pt x="4712" y="5346"/>
                </a:cubicBezTo>
                <a:cubicBezTo>
                  <a:pt x="4712" y="4485"/>
                  <a:pt x="4075" y="3821"/>
                  <a:pt x="3287" y="3821"/>
                </a:cubicBezTo>
                <a:cubicBezTo>
                  <a:pt x="2499" y="3821"/>
                  <a:pt x="1845" y="4485"/>
                  <a:pt x="1845" y="5346"/>
                </a:cubicBezTo>
                <a:close/>
                <a:moveTo>
                  <a:pt x="5635" y="5346"/>
                </a:moveTo>
                <a:cubicBezTo>
                  <a:pt x="5635" y="6207"/>
                  <a:pt x="6289" y="6889"/>
                  <a:pt x="7077" y="6889"/>
                </a:cubicBezTo>
                <a:cubicBezTo>
                  <a:pt x="7865" y="6889"/>
                  <a:pt x="8502" y="6189"/>
                  <a:pt x="8502" y="5346"/>
                </a:cubicBezTo>
                <a:cubicBezTo>
                  <a:pt x="8502" y="4485"/>
                  <a:pt x="7865" y="3821"/>
                  <a:pt x="7077" y="3821"/>
                </a:cubicBezTo>
                <a:cubicBezTo>
                  <a:pt x="6289" y="3821"/>
                  <a:pt x="5635" y="4503"/>
                  <a:pt x="5635" y="5346"/>
                </a:cubicBezTo>
                <a:close/>
                <a:moveTo>
                  <a:pt x="3689" y="1525"/>
                </a:moveTo>
                <a:cubicBezTo>
                  <a:pt x="3689" y="2386"/>
                  <a:pt x="4327" y="3068"/>
                  <a:pt x="5115" y="3068"/>
                </a:cubicBezTo>
                <a:cubicBezTo>
                  <a:pt x="5903" y="3068"/>
                  <a:pt x="6540" y="2386"/>
                  <a:pt x="6540" y="1525"/>
                </a:cubicBezTo>
                <a:cubicBezTo>
                  <a:pt x="6540" y="646"/>
                  <a:pt x="5903" y="0"/>
                  <a:pt x="5115" y="0"/>
                </a:cubicBezTo>
                <a:cubicBezTo>
                  <a:pt x="4327" y="0"/>
                  <a:pt x="3689" y="646"/>
                  <a:pt x="3689" y="1525"/>
                </a:cubicBezTo>
                <a:close/>
                <a:moveTo>
                  <a:pt x="7563" y="1525"/>
                </a:moveTo>
                <a:cubicBezTo>
                  <a:pt x="7563" y="2386"/>
                  <a:pt x="8201" y="3068"/>
                  <a:pt x="8989" y="3068"/>
                </a:cubicBezTo>
                <a:cubicBezTo>
                  <a:pt x="9777" y="3068"/>
                  <a:pt x="10414" y="2386"/>
                  <a:pt x="10414" y="1525"/>
                </a:cubicBezTo>
                <a:cubicBezTo>
                  <a:pt x="10414" y="646"/>
                  <a:pt x="9777" y="0"/>
                  <a:pt x="8989" y="0"/>
                </a:cubicBezTo>
                <a:cubicBezTo>
                  <a:pt x="8201" y="0"/>
                  <a:pt x="7563" y="646"/>
                  <a:pt x="7563" y="1525"/>
                </a:cubicBezTo>
                <a:close/>
                <a:moveTo>
                  <a:pt x="11219" y="1525"/>
                </a:moveTo>
                <a:cubicBezTo>
                  <a:pt x="11219" y="2386"/>
                  <a:pt x="11873" y="3068"/>
                  <a:pt x="12661" y="3068"/>
                </a:cubicBezTo>
                <a:cubicBezTo>
                  <a:pt x="13450" y="3068"/>
                  <a:pt x="14087" y="2386"/>
                  <a:pt x="14087" y="1525"/>
                </a:cubicBezTo>
                <a:cubicBezTo>
                  <a:pt x="14087" y="646"/>
                  <a:pt x="13450" y="0"/>
                  <a:pt x="12661" y="0"/>
                </a:cubicBezTo>
                <a:cubicBezTo>
                  <a:pt x="11873" y="0"/>
                  <a:pt x="11219" y="646"/>
                  <a:pt x="11219" y="1525"/>
                </a:cubicBezTo>
                <a:close/>
                <a:moveTo>
                  <a:pt x="14892" y="1525"/>
                </a:moveTo>
                <a:cubicBezTo>
                  <a:pt x="14892" y="2368"/>
                  <a:pt x="15529" y="3068"/>
                  <a:pt x="16334" y="3068"/>
                </a:cubicBezTo>
                <a:cubicBezTo>
                  <a:pt x="17139" y="3068"/>
                  <a:pt x="17760" y="2386"/>
                  <a:pt x="17760" y="1525"/>
                </a:cubicBezTo>
                <a:cubicBezTo>
                  <a:pt x="17760" y="646"/>
                  <a:pt x="17122" y="0"/>
                  <a:pt x="16334" y="0"/>
                </a:cubicBezTo>
                <a:cubicBezTo>
                  <a:pt x="15546" y="0"/>
                  <a:pt x="14892" y="700"/>
                  <a:pt x="14892" y="1525"/>
                </a:cubicBezTo>
                <a:close/>
                <a:moveTo>
                  <a:pt x="13131" y="5346"/>
                </a:moveTo>
                <a:cubicBezTo>
                  <a:pt x="13131" y="6207"/>
                  <a:pt x="13768" y="6889"/>
                  <a:pt x="14557" y="6889"/>
                </a:cubicBezTo>
                <a:cubicBezTo>
                  <a:pt x="15361" y="6889"/>
                  <a:pt x="15982" y="6189"/>
                  <a:pt x="15982" y="5346"/>
                </a:cubicBezTo>
                <a:cubicBezTo>
                  <a:pt x="15982" y="4485"/>
                  <a:pt x="15345" y="3821"/>
                  <a:pt x="14557" y="3821"/>
                </a:cubicBezTo>
                <a:cubicBezTo>
                  <a:pt x="13768" y="3821"/>
                  <a:pt x="13131" y="4503"/>
                  <a:pt x="13131" y="5346"/>
                </a:cubicBezTo>
                <a:close/>
                <a:moveTo>
                  <a:pt x="9224" y="5346"/>
                </a:moveTo>
                <a:cubicBezTo>
                  <a:pt x="9224" y="6207"/>
                  <a:pt x="9878" y="6889"/>
                  <a:pt x="10666" y="6889"/>
                </a:cubicBezTo>
                <a:cubicBezTo>
                  <a:pt x="11454" y="6889"/>
                  <a:pt x="12091" y="6189"/>
                  <a:pt x="12091" y="5346"/>
                </a:cubicBezTo>
                <a:cubicBezTo>
                  <a:pt x="12091" y="4485"/>
                  <a:pt x="11454" y="3821"/>
                  <a:pt x="10666" y="3821"/>
                </a:cubicBezTo>
                <a:cubicBezTo>
                  <a:pt x="9861" y="3821"/>
                  <a:pt x="9224" y="4503"/>
                  <a:pt x="9224" y="5346"/>
                </a:cubicBezTo>
                <a:close/>
                <a:moveTo>
                  <a:pt x="16888" y="5346"/>
                </a:moveTo>
                <a:cubicBezTo>
                  <a:pt x="16888" y="6207"/>
                  <a:pt x="17542" y="6889"/>
                  <a:pt x="18330" y="6889"/>
                </a:cubicBezTo>
                <a:cubicBezTo>
                  <a:pt x="19118" y="6889"/>
                  <a:pt x="19755" y="6189"/>
                  <a:pt x="19755" y="5346"/>
                </a:cubicBezTo>
                <a:cubicBezTo>
                  <a:pt x="19755" y="4485"/>
                  <a:pt x="19118" y="3821"/>
                  <a:pt x="18330" y="3821"/>
                </a:cubicBezTo>
                <a:cubicBezTo>
                  <a:pt x="17542" y="3821"/>
                  <a:pt x="16888" y="4503"/>
                  <a:pt x="16888" y="5346"/>
                </a:cubicBezTo>
                <a:close/>
                <a:moveTo>
                  <a:pt x="6490" y="9150"/>
                </a:moveTo>
                <a:lnTo>
                  <a:pt x="6490" y="14119"/>
                </a:lnTo>
                <a:cubicBezTo>
                  <a:pt x="6490" y="15016"/>
                  <a:pt x="5383" y="15016"/>
                  <a:pt x="5383" y="14119"/>
                </a:cubicBezTo>
                <a:lnTo>
                  <a:pt x="5383" y="9454"/>
                </a:lnTo>
                <a:cubicBezTo>
                  <a:pt x="5383" y="9365"/>
                  <a:pt x="5316" y="9257"/>
                  <a:pt x="5199" y="9257"/>
                </a:cubicBezTo>
                <a:cubicBezTo>
                  <a:pt x="5115" y="9257"/>
                  <a:pt x="5014" y="9329"/>
                  <a:pt x="5014" y="9454"/>
                </a:cubicBezTo>
                <a:lnTo>
                  <a:pt x="5014" y="20757"/>
                </a:lnTo>
                <a:cubicBezTo>
                  <a:pt x="5014" y="21241"/>
                  <a:pt x="4645" y="21600"/>
                  <a:pt x="4226" y="21600"/>
                </a:cubicBezTo>
                <a:cubicBezTo>
                  <a:pt x="3790" y="21600"/>
                  <a:pt x="3438" y="21205"/>
                  <a:pt x="3438" y="20757"/>
                </a:cubicBezTo>
                <a:lnTo>
                  <a:pt x="3438" y="15142"/>
                </a:lnTo>
                <a:cubicBezTo>
                  <a:pt x="3438" y="15070"/>
                  <a:pt x="3388" y="14962"/>
                  <a:pt x="3253" y="14962"/>
                </a:cubicBezTo>
                <a:lnTo>
                  <a:pt x="3220" y="14962"/>
                </a:lnTo>
                <a:cubicBezTo>
                  <a:pt x="3136" y="14962"/>
                  <a:pt x="3035" y="15016"/>
                  <a:pt x="3035" y="15142"/>
                </a:cubicBezTo>
                <a:lnTo>
                  <a:pt x="3035" y="20757"/>
                </a:lnTo>
                <a:cubicBezTo>
                  <a:pt x="3035" y="21241"/>
                  <a:pt x="2683" y="21600"/>
                  <a:pt x="2247" y="21600"/>
                </a:cubicBezTo>
                <a:cubicBezTo>
                  <a:pt x="1811" y="21600"/>
                  <a:pt x="1459" y="21205"/>
                  <a:pt x="1459" y="20757"/>
                </a:cubicBezTo>
                <a:lnTo>
                  <a:pt x="1459" y="9472"/>
                </a:lnTo>
                <a:cubicBezTo>
                  <a:pt x="1459" y="9365"/>
                  <a:pt x="1409" y="9275"/>
                  <a:pt x="1291" y="9275"/>
                </a:cubicBezTo>
                <a:cubicBezTo>
                  <a:pt x="1207" y="9275"/>
                  <a:pt x="1107" y="9347"/>
                  <a:pt x="1107" y="9472"/>
                </a:cubicBezTo>
                <a:lnTo>
                  <a:pt x="1107" y="14137"/>
                </a:lnTo>
                <a:cubicBezTo>
                  <a:pt x="1107" y="15034"/>
                  <a:pt x="0" y="15034"/>
                  <a:pt x="0" y="14137"/>
                </a:cubicBezTo>
                <a:lnTo>
                  <a:pt x="0" y="9167"/>
                </a:lnTo>
                <a:cubicBezTo>
                  <a:pt x="0" y="8073"/>
                  <a:pt x="620" y="7212"/>
                  <a:pt x="1593" y="7212"/>
                </a:cubicBezTo>
                <a:lnTo>
                  <a:pt x="4813" y="7212"/>
                </a:lnTo>
                <a:cubicBezTo>
                  <a:pt x="5903" y="7158"/>
                  <a:pt x="6507" y="8019"/>
                  <a:pt x="6490" y="9150"/>
                </a:cubicBezTo>
                <a:close/>
                <a:moveTo>
                  <a:pt x="13852" y="9150"/>
                </a:moveTo>
                <a:lnTo>
                  <a:pt x="13852" y="14119"/>
                </a:lnTo>
                <a:cubicBezTo>
                  <a:pt x="13852" y="15016"/>
                  <a:pt x="12745" y="15016"/>
                  <a:pt x="12745" y="14119"/>
                </a:cubicBezTo>
                <a:lnTo>
                  <a:pt x="12745" y="9454"/>
                </a:lnTo>
                <a:cubicBezTo>
                  <a:pt x="12745" y="9365"/>
                  <a:pt x="12678" y="9257"/>
                  <a:pt x="12561" y="9257"/>
                </a:cubicBezTo>
                <a:cubicBezTo>
                  <a:pt x="12477" y="9257"/>
                  <a:pt x="12376" y="9329"/>
                  <a:pt x="12376" y="9454"/>
                </a:cubicBezTo>
                <a:lnTo>
                  <a:pt x="12376" y="20757"/>
                </a:lnTo>
                <a:cubicBezTo>
                  <a:pt x="12376" y="21241"/>
                  <a:pt x="12007" y="21600"/>
                  <a:pt x="11588" y="21600"/>
                </a:cubicBezTo>
                <a:cubicBezTo>
                  <a:pt x="11152" y="21600"/>
                  <a:pt x="10800" y="21205"/>
                  <a:pt x="10800" y="20757"/>
                </a:cubicBezTo>
                <a:lnTo>
                  <a:pt x="10800" y="15142"/>
                </a:lnTo>
                <a:cubicBezTo>
                  <a:pt x="10800" y="15070"/>
                  <a:pt x="10750" y="14962"/>
                  <a:pt x="10616" y="14962"/>
                </a:cubicBezTo>
                <a:lnTo>
                  <a:pt x="10582" y="14962"/>
                </a:lnTo>
                <a:cubicBezTo>
                  <a:pt x="10498" y="14962"/>
                  <a:pt x="10398" y="15016"/>
                  <a:pt x="10398" y="15142"/>
                </a:cubicBezTo>
                <a:lnTo>
                  <a:pt x="10398" y="20757"/>
                </a:lnTo>
                <a:cubicBezTo>
                  <a:pt x="10398" y="21241"/>
                  <a:pt x="10045" y="21600"/>
                  <a:pt x="9609" y="21600"/>
                </a:cubicBezTo>
                <a:cubicBezTo>
                  <a:pt x="9173" y="21600"/>
                  <a:pt x="8821" y="21205"/>
                  <a:pt x="8821" y="20757"/>
                </a:cubicBezTo>
                <a:lnTo>
                  <a:pt x="8821" y="9472"/>
                </a:lnTo>
                <a:cubicBezTo>
                  <a:pt x="8821" y="9365"/>
                  <a:pt x="8771" y="9275"/>
                  <a:pt x="8653" y="9275"/>
                </a:cubicBezTo>
                <a:cubicBezTo>
                  <a:pt x="8570" y="9275"/>
                  <a:pt x="8469" y="9347"/>
                  <a:pt x="8469" y="9472"/>
                </a:cubicBezTo>
                <a:lnTo>
                  <a:pt x="8469" y="14137"/>
                </a:lnTo>
                <a:cubicBezTo>
                  <a:pt x="8469" y="15034"/>
                  <a:pt x="7362" y="15034"/>
                  <a:pt x="7362" y="14137"/>
                </a:cubicBezTo>
                <a:lnTo>
                  <a:pt x="7362" y="9167"/>
                </a:lnTo>
                <a:cubicBezTo>
                  <a:pt x="7362" y="8073"/>
                  <a:pt x="7983" y="7212"/>
                  <a:pt x="8955" y="7212"/>
                </a:cubicBezTo>
                <a:lnTo>
                  <a:pt x="12175" y="7212"/>
                </a:lnTo>
                <a:cubicBezTo>
                  <a:pt x="13282" y="7158"/>
                  <a:pt x="13886" y="8019"/>
                  <a:pt x="13852" y="9150"/>
                </a:cubicBezTo>
                <a:close/>
                <a:moveTo>
                  <a:pt x="21566" y="9150"/>
                </a:moveTo>
                <a:lnTo>
                  <a:pt x="21566" y="14119"/>
                </a:lnTo>
                <a:cubicBezTo>
                  <a:pt x="21566" y="15016"/>
                  <a:pt x="20460" y="15016"/>
                  <a:pt x="20460" y="14119"/>
                </a:cubicBezTo>
                <a:lnTo>
                  <a:pt x="20460" y="9454"/>
                </a:lnTo>
                <a:cubicBezTo>
                  <a:pt x="20460" y="9365"/>
                  <a:pt x="20409" y="9257"/>
                  <a:pt x="20275" y="9257"/>
                </a:cubicBezTo>
                <a:cubicBezTo>
                  <a:pt x="20208" y="9257"/>
                  <a:pt x="20107" y="9329"/>
                  <a:pt x="20107" y="9454"/>
                </a:cubicBezTo>
                <a:lnTo>
                  <a:pt x="20107" y="20757"/>
                </a:lnTo>
                <a:cubicBezTo>
                  <a:pt x="20107" y="21241"/>
                  <a:pt x="19739" y="21600"/>
                  <a:pt x="19319" y="21600"/>
                </a:cubicBezTo>
                <a:cubicBezTo>
                  <a:pt x="18866" y="21600"/>
                  <a:pt x="18531" y="21205"/>
                  <a:pt x="18531" y="20757"/>
                </a:cubicBezTo>
                <a:lnTo>
                  <a:pt x="18531" y="15142"/>
                </a:lnTo>
                <a:cubicBezTo>
                  <a:pt x="18531" y="15070"/>
                  <a:pt x="18464" y="14962"/>
                  <a:pt x="18347" y="14962"/>
                </a:cubicBezTo>
                <a:lnTo>
                  <a:pt x="18313" y="14962"/>
                </a:lnTo>
                <a:cubicBezTo>
                  <a:pt x="18229" y="14962"/>
                  <a:pt x="18129" y="15016"/>
                  <a:pt x="18129" y="15142"/>
                </a:cubicBezTo>
                <a:lnTo>
                  <a:pt x="18129" y="20757"/>
                </a:lnTo>
                <a:cubicBezTo>
                  <a:pt x="18129" y="21241"/>
                  <a:pt x="17760" y="21600"/>
                  <a:pt x="17340" y="21600"/>
                </a:cubicBezTo>
                <a:cubicBezTo>
                  <a:pt x="16888" y="21600"/>
                  <a:pt x="16552" y="21205"/>
                  <a:pt x="16552" y="20757"/>
                </a:cubicBezTo>
                <a:lnTo>
                  <a:pt x="16552" y="9472"/>
                </a:lnTo>
                <a:cubicBezTo>
                  <a:pt x="16552" y="9365"/>
                  <a:pt x="16485" y="9275"/>
                  <a:pt x="16368" y="9275"/>
                </a:cubicBezTo>
                <a:cubicBezTo>
                  <a:pt x="16284" y="9275"/>
                  <a:pt x="16183" y="9347"/>
                  <a:pt x="16183" y="9472"/>
                </a:cubicBezTo>
                <a:lnTo>
                  <a:pt x="16183" y="14137"/>
                </a:lnTo>
                <a:cubicBezTo>
                  <a:pt x="16183" y="15034"/>
                  <a:pt x="15076" y="15034"/>
                  <a:pt x="15076" y="14137"/>
                </a:cubicBezTo>
                <a:lnTo>
                  <a:pt x="15076" y="9167"/>
                </a:lnTo>
                <a:cubicBezTo>
                  <a:pt x="15076" y="8073"/>
                  <a:pt x="15697" y="7212"/>
                  <a:pt x="16670" y="7212"/>
                </a:cubicBezTo>
                <a:lnTo>
                  <a:pt x="19906" y="7212"/>
                </a:lnTo>
                <a:cubicBezTo>
                  <a:pt x="20996" y="7158"/>
                  <a:pt x="21600" y="8019"/>
                  <a:pt x="21566" y="9150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30" name="Shape"/>
          <p:cNvSpPr/>
          <p:nvPr/>
        </p:nvSpPr>
        <p:spPr>
          <a:xfrm>
            <a:off x="4241842" y="2306554"/>
            <a:ext cx="688424" cy="69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600" extrusionOk="0">
                <a:moveTo>
                  <a:pt x="15073" y="12946"/>
                </a:moveTo>
                <a:lnTo>
                  <a:pt x="15073" y="10306"/>
                </a:lnTo>
                <a:lnTo>
                  <a:pt x="13566" y="10306"/>
                </a:lnTo>
                <a:lnTo>
                  <a:pt x="13566" y="12946"/>
                </a:lnTo>
                <a:lnTo>
                  <a:pt x="9878" y="12946"/>
                </a:lnTo>
                <a:lnTo>
                  <a:pt x="9878" y="646"/>
                </a:lnTo>
                <a:lnTo>
                  <a:pt x="12059" y="646"/>
                </a:lnTo>
                <a:lnTo>
                  <a:pt x="12059" y="0"/>
                </a:lnTo>
                <a:lnTo>
                  <a:pt x="16581" y="0"/>
                </a:lnTo>
                <a:lnTo>
                  <a:pt x="16581" y="646"/>
                </a:lnTo>
                <a:lnTo>
                  <a:pt x="18746" y="646"/>
                </a:lnTo>
                <a:lnTo>
                  <a:pt x="18746" y="12946"/>
                </a:lnTo>
                <a:lnTo>
                  <a:pt x="15073" y="12946"/>
                </a:lnTo>
                <a:close/>
                <a:moveTo>
                  <a:pt x="12812" y="7326"/>
                </a:moveTo>
                <a:lnTo>
                  <a:pt x="11209" y="7326"/>
                </a:lnTo>
                <a:lnTo>
                  <a:pt x="11209" y="8924"/>
                </a:lnTo>
                <a:lnTo>
                  <a:pt x="12812" y="8924"/>
                </a:lnTo>
                <a:lnTo>
                  <a:pt x="12812" y="7326"/>
                </a:lnTo>
                <a:close/>
                <a:moveTo>
                  <a:pt x="12812" y="4686"/>
                </a:moveTo>
                <a:lnTo>
                  <a:pt x="11209" y="4686"/>
                </a:lnTo>
                <a:lnTo>
                  <a:pt x="11209" y="6482"/>
                </a:lnTo>
                <a:lnTo>
                  <a:pt x="12812" y="6482"/>
                </a:lnTo>
                <a:lnTo>
                  <a:pt x="12812" y="4686"/>
                </a:lnTo>
                <a:close/>
                <a:moveTo>
                  <a:pt x="12812" y="2352"/>
                </a:moveTo>
                <a:lnTo>
                  <a:pt x="11209" y="2352"/>
                </a:lnTo>
                <a:lnTo>
                  <a:pt x="11209" y="3950"/>
                </a:lnTo>
                <a:lnTo>
                  <a:pt x="12812" y="3950"/>
                </a:lnTo>
                <a:lnTo>
                  <a:pt x="12812" y="2352"/>
                </a:lnTo>
                <a:close/>
                <a:moveTo>
                  <a:pt x="15073" y="7326"/>
                </a:moveTo>
                <a:lnTo>
                  <a:pt x="13566" y="7326"/>
                </a:lnTo>
                <a:lnTo>
                  <a:pt x="13566" y="8924"/>
                </a:lnTo>
                <a:lnTo>
                  <a:pt x="15073" y="8924"/>
                </a:lnTo>
                <a:lnTo>
                  <a:pt x="15073" y="7326"/>
                </a:lnTo>
                <a:close/>
                <a:moveTo>
                  <a:pt x="15073" y="6482"/>
                </a:moveTo>
                <a:lnTo>
                  <a:pt x="15073" y="4686"/>
                </a:lnTo>
                <a:lnTo>
                  <a:pt x="13582" y="4686"/>
                </a:lnTo>
                <a:lnTo>
                  <a:pt x="13582" y="6482"/>
                </a:lnTo>
                <a:lnTo>
                  <a:pt x="15073" y="6482"/>
                </a:lnTo>
                <a:close/>
                <a:moveTo>
                  <a:pt x="15073" y="3932"/>
                </a:moveTo>
                <a:lnTo>
                  <a:pt x="15073" y="2334"/>
                </a:lnTo>
                <a:lnTo>
                  <a:pt x="13582" y="2334"/>
                </a:lnTo>
                <a:lnTo>
                  <a:pt x="13582" y="3932"/>
                </a:lnTo>
                <a:lnTo>
                  <a:pt x="15073" y="3932"/>
                </a:lnTo>
                <a:close/>
                <a:moveTo>
                  <a:pt x="17415" y="7326"/>
                </a:moveTo>
                <a:lnTo>
                  <a:pt x="15923" y="7326"/>
                </a:lnTo>
                <a:lnTo>
                  <a:pt x="15923" y="8924"/>
                </a:lnTo>
                <a:lnTo>
                  <a:pt x="17415" y="8924"/>
                </a:lnTo>
                <a:lnTo>
                  <a:pt x="17415" y="7326"/>
                </a:lnTo>
                <a:close/>
                <a:moveTo>
                  <a:pt x="15923" y="4686"/>
                </a:moveTo>
                <a:lnTo>
                  <a:pt x="15923" y="6482"/>
                </a:lnTo>
                <a:lnTo>
                  <a:pt x="17415" y="6482"/>
                </a:lnTo>
                <a:lnTo>
                  <a:pt x="17415" y="4686"/>
                </a:lnTo>
                <a:lnTo>
                  <a:pt x="15923" y="4686"/>
                </a:lnTo>
                <a:close/>
                <a:moveTo>
                  <a:pt x="17415" y="2352"/>
                </a:moveTo>
                <a:lnTo>
                  <a:pt x="15923" y="2352"/>
                </a:lnTo>
                <a:lnTo>
                  <a:pt x="15923" y="3950"/>
                </a:lnTo>
                <a:lnTo>
                  <a:pt x="17415" y="3950"/>
                </a:lnTo>
                <a:lnTo>
                  <a:pt x="17415" y="2352"/>
                </a:lnTo>
                <a:close/>
                <a:moveTo>
                  <a:pt x="20365" y="16716"/>
                </a:moveTo>
                <a:lnTo>
                  <a:pt x="11177" y="20523"/>
                </a:lnTo>
                <a:cubicBezTo>
                  <a:pt x="10696" y="20738"/>
                  <a:pt x="10070" y="20702"/>
                  <a:pt x="9509" y="20523"/>
                </a:cubicBezTo>
                <a:lnTo>
                  <a:pt x="3047" y="18332"/>
                </a:lnTo>
                <a:lnTo>
                  <a:pt x="0" y="21600"/>
                </a:lnTo>
                <a:lnTo>
                  <a:pt x="0" y="14598"/>
                </a:lnTo>
                <a:lnTo>
                  <a:pt x="2405" y="12335"/>
                </a:lnTo>
                <a:lnTo>
                  <a:pt x="3576" y="11204"/>
                </a:lnTo>
                <a:lnTo>
                  <a:pt x="3592" y="11186"/>
                </a:lnTo>
                <a:lnTo>
                  <a:pt x="3608" y="11186"/>
                </a:lnTo>
                <a:cubicBezTo>
                  <a:pt x="3752" y="11114"/>
                  <a:pt x="3881" y="11060"/>
                  <a:pt x="4041" y="11042"/>
                </a:cubicBezTo>
                <a:cubicBezTo>
                  <a:pt x="4731" y="10863"/>
                  <a:pt x="5404" y="10989"/>
                  <a:pt x="5981" y="11366"/>
                </a:cubicBezTo>
                <a:lnTo>
                  <a:pt x="12492" y="14580"/>
                </a:lnTo>
                <a:cubicBezTo>
                  <a:pt x="12748" y="14723"/>
                  <a:pt x="12973" y="14921"/>
                  <a:pt x="13133" y="15154"/>
                </a:cubicBezTo>
                <a:cubicBezTo>
                  <a:pt x="13278" y="15370"/>
                  <a:pt x="13358" y="15657"/>
                  <a:pt x="13358" y="15944"/>
                </a:cubicBezTo>
                <a:cubicBezTo>
                  <a:pt x="13390" y="16178"/>
                  <a:pt x="13358" y="16483"/>
                  <a:pt x="13229" y="16716"/>
                </a:cubicBezTo>
                <a:cubicBezTo>
                  <a:pt x="12941" y="17542"/>
                  <a:pt x="12075" y="17901"/>
                  <a:pt x="11353" y="17560"/>
                </a:cubicBezTo>
                <a:lnTo>
                  <a:pt x="7777" y="15765"/>
                </a:lnTo>
                <a:lnTo>
                  <a:pt x="7521" y="16465"/>
                </a:lnTo>
                <a:lnTo>
                  <a:pt x="11097" y="18242"/>
                </a:lnTo>
                <a:cubicBezTo>
                  <a:pt x="12059" y="18745"/>
                  <a:pt x="13374" y="18242"/>
                  <a:pt x="13823" y="17165"/>
                </a:cubicBezTo>
                <a:cubicBezTo>
                  <a:pt x="13967" y="16806"/>
                  <a:pt x="13983" y="16088"/>
                  <a:pt x="13951" y="15675"/>
                </a:cubicBezTo>
                <a:lnTo>
                  <a:pt x="19307" y="13448"/>
                </a:lnTo>
                <a:cubicBezTo>
                  <a:pt x="20061" y="13161"/>
                  <a:pt x="21071" y="13610"/>
                  <a:pt x="21359" y="14454"/>
                </a:cubicBezTo>
                <a:cubicBezTo>
                  <a:pt x="21600" y="15316"/>
                  <a:pt x="21408" y="16303"/>
                  <a:pt x="20365" y="16716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31" name="lorem ipsum dolor"/>
          <p:cNvSpPr txBox="1"/>
          <p:nvPr/>
        </p:nvSpPr>
        <p:spPr>
          <a:xfrm>
            <a:off x="1899133" y="3536646"/>
            <a:ext cx="1337710" cy="209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100" dirty="0" smtClean="0">
                <a:solidFill>
                  <a:srgbClr val="7D8BA0"/>
                </a:solidFill>
              </a:rPr>
              <a:t>- Accomplishment A</a:t>
            </a: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B</a:t>
            </a:r>
            <a:endParaRPr lang="en-US" sz="1100" dirty="0">
              <a:solidFill>
                <a:srgbClr val="7D8BA0"/>
              </a:solidFill>
            </a:endParaRP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C</a:t>
            </a:r>
            <a:endParaRPr lang="en-US" sz="1100" dirty="0">
              <a:solidFill>
                <a:srgbClr val="7D8BA0"/>
              </a:solidFill>
            </a:endParaRPr>
          </a:p>
        </p:txBody>
      </p:sp>
      <p:sp>
        <p:nvSpPr>
          <p:cNvPr id="32" name="lorem ipsum dolor"/>
          <p:cNvSpPr txBox="1"/>
          <p:nvPr/>
        </p:nvSpPr>
        <p:spPr>
          <a:xfrm>
            <a:off x="3917199" y="3542168"/>
            <a:ext cx="1337710" cy="209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100" dirty="0" smtClean="0">
                <a:solidFill>
                  <a:srgbClr val="7D8BA0"/>
                </a:solidFill>
              </a:rPr>
              <a:t>- Accomplishment A</a:t>
            </a: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B</a:t>
            </a:r>
            <a:endParaRPr lang="en-US" sz="1100" dirty="0">
              <a:solidFill>
                <a:srgbClr val="7D8BA0"/>
              </a:solidFill>
            </a:endParaRP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C</a:t>
            </a:r>
            <a:endParaRPr lang="en-US" sz="1100" dirty="0">
              <a:solidFill>
                <a:srgbClr val="7D8BA0"/>
              </a:solidFill>
            </a:endParaRPr>
          </a:p>
        </p:txBody>
      </p:sp>
      <p:sp>
        <p:nvSpPr>
          <p:cNvPr id="33" name="lorem ipsum dolor"/>
          <p:cNvSpPr txBox="1"/>
          <p:nvPr/>
        </p:nvSpPr>
        <p:spPr>
          <a:xfrm>
            <a:off x="5928231" y="3530372"/>
            <a:ext cx="1337710" cy="209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100" dirty="0" smtClean="0">
                <a:solidFill>
                  <a:srgbClr val="7D8BA0"/>
                </a:solidFill>
              </a:rPr>
              <a:t>- Accomplishment A</a:t>
            </a: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B</a:t>
            </a:r>
            <a:endParaRPr lang="en-US" sz="1100" dirty="0">
              <a:solidFill>
                <a:srgbClr val="7D8BA0"/>
              </a:solidFill>
            </a:endParaRPr>
          </a:p>
          <a:p>
            <a:r>
              <a:rPr lang="en-US" sz="1100" dirty="0">
                <a:solidFill>
                  <a:srgbClr val="7D8BA0"/>
                </a:solidFill>
              </a:rPr>
              <a:t>- Accomplishment </a:t>
            </a:r>
            <a:r>
              <a:rPr lang="en-US" sz="1100" dirty="0" smtClean="0">
                <a:solidFill>
                  <a:srgbClr val="7D8BA0"/>
                </a:solidFill>
              </a:rPr>
              <a:t>C</a:t>
            </a:r>
            <a:endParaRPr lang="en-US" sz="1100" dirty="0">
              <a:solidFill>
                <a:srgbClr val="7D8BA0"/>
              </a:solidFill>
            </a:endParaRPr>
          </a:p>
        </p:txBody>
      </p:sp>
      <p:sp>
        <p:nvSpPr>
          <p:cNvPr id="18" name="Shape"/>
          <p:cNvSpPr>
            <a:spLocks noChangeAspect="1"/>
          </p:cNvSpPr>
          <p:nvPr/>
        </p:nvSpPr>
        <p:spPr>
          <a:xfrm>
            <a:off x="2219662" y="2347382"/>
            <a:ext cx="714110" cy="626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</p:spTree>
    <p:extLst>
      <p:ext uri="{BB962C8B-B14F-4D97-AF65-F5344CB8AC3E}">
        <p14:creationId xmlns:p14="http://schemas.microsoft.com/office/powerpoint/2010/main" val="2289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1" y="-10758"/>
            <a:ext cx="4159405" cy="5199256"/>
          </a:xfrm>
          <a:prstGeom prst="rect">
            <a:avLst/>
          </a:prstGeom>
        </p:spPr>
      </p:pic>
      <p:sp>
        <p:nvSpPr>
          <p:cNvPr id="3" name="Option 2"/>
          <p:cNvSpPr txBox="1"/>
          <p:nvPr/>
        </p:nvSpPr>
        <p:spPr>
          <a:xfrm>
            <a:off x="4304370" y="4338343"/>
            <a:ext cx="4705813" cy="805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r"/>
            <a:r>
              <a:rPr lang="en-US" sz="2400" b="0" dirty="0" smtClean="0">
                <a:solidFill>
                  <a:srgbClr val="95A2B7"/>
                </a:solidFill>
              </a:rPr>
              <a:t>Abdul Rastagar</a:t>
            </a:r>
          </a:p>
          <a:p>
            <a:pPr algn="r"/>
            <a:r>
              <a:rPr lang="en-US" sz="2400" b="0" dirty="0" smtClean="0">
                <a:solidFill>
                  <a:srgbClr val="95A2B7"/>
                </a:solidFill>
              </a:rPr>
              <a:t>www.linkedin.com/in/</a:t>
            </a:r>
            <a:r>
              <a:rPr lang="en-US" sz="2400" b="0" dirty="0" err="1" smtClean="0">
                <a:solidFill>
                  <a:srgbClr val="95A2B7"/>
                </a:solidFill>
              </a:rPr>
              <a:t>rastagar</a:t>
            </a:r>
            <a:endParaRPr sz="2400" b="0" dirty="0">
              <a:solidFill>
                <a:srgbClr val="95A2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9857" y="2071108"/>
            <a:ext cx="4700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95A2B7"/>
                </a:solidFill>
              </a:rPr>
              <a:t>My heart belongs to my children,</a:t>
            </a:r>
          </a:p>
          <a:p>
            <a:pPr algn="r"/>
            <a:r>
              <a:rPr lang="en-US" sz="2400" dirty="0" smtClean="0">
                <a:solidFill>
                  <a:srgbClr val="95A2B7"/>
                </a:solidFill>
              </a:rPr>
              <a:t>but my opinions are my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UR SOFTWARE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6926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Tech-talk to avoid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2229817" y="1205606"/>
            <a:ext cx="4684366" cy="2732287"/>
            <a:chOff x="2229817" y="1205606"/>
            <a:chExt cx="4684366" cy="2732287"/>
          </a:xfrm>
        </p:grpSpPr>
        <p:sp>
          <p:nvSpPr>
            <p:cNvPr id="5" name="object 6"/>
            <p:cNvSpPr/>
            <p:nvPr/>
          </p:nvSpPr>
          <p:spPr>
            <a:xfrm>
              <a:off x="4507412" y="1342335"/>
              <a:ext cx="105427" cy="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AEBBC9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6" name="object 14"/>
            <p:cNvSpPr/>
            <p:nvPr/>
          </p:nvSpPr>
          <p:spPr>
            <a:xfrm flipH="1">
              <a:off x="4560121" y="1447462"/>
              <a:ext cx="0" cy="2286000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7" name="object 15"/>
            <p:cNvSpPr/>
            <p:nvPr/>
          </p:nvSpPr>
          <p:spPr>
            <a:xfrm>
              <a:off x="4507412" y="2133120"/>
              <a:ext cx="105427" cy="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AEBBC9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8" name="object 23"/>
            <p:cNvSpPr/>
            <p:nvPr/>
          </p:nvSpPr>
          <p:spPr>
            <a:xfrm>
              <a:off x="4507412" y="2923905"/>
              <a:ext cx="105427" cy="10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AEBBC9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9" name="object 30"/>
            <p:cNvSpPr/>
            <p:nvPr/>
          </p:nvSpPr>
          <p:spPr>
            <a:xfrm>
              <a:off x="4507412" y="1342334"/>
              <a:ext cx="113906" cy="11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10" name="object 42"/>
            <p:cNvSpPr/>
            <p:nvPr/>
          </p:nvSpPr>
          <p:spPr>
            <a:xfrm>
              <a:off x="4507412" y="2133119"/>
              <a:ext cx="113906" cy="11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11" name="object 49"/>
            <p:cNvSpPr/>
            <p:nvPr/>
          </p:nvSpPr>
          <p:spPr>
            <a:xfrm>
              <a:off x="4507412" y="2923905"/>
              <a:ext cx="113906" cy="11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12" name="object 52"/>
            <p:cNvSpPr/>
            <p:nvPr/>
          </p:nvSpPr>
          <p:spPr>
            <a:xfrm>
              <a:off x="4507412" y="3714689"/>
              <a:ext cx="105427" cy="10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AEBBC9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13" name="object 63"/>
            <p:cNvSpPr/>
            <p:nvPr/>
          </p:nvSpPr>
          <p:spPr>
            <a:xfrm>
              <a:off x="4507412" y="3714689"/>
              <a:ext cx="113906" cy="11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20" y="0"/>
                  </a:moveTo>
                  <a:lnTo>
                    <a:pt x="5156" y="1543"/>
                  </a:lnTo>
                  <a:lnTo>
                    <a:pt x="1827" y="4801"/>
                  </a:lnTo>
                  <a:lnTo>
                    <a:pt x="123" y="9310"/>
                  </a:lnTo>
                  <a:lnTo>
                    <a:pt x="0" y="11011"/>
                  </a:lnTo>
                  <a:lnTo>
                    <a:pt x="146" y="12586"/>
                  </a:lnTo>
                  <a:lnTo>
                    <a:pt x="1861" y="16807"/>
                  </a:lnTo>
                  <a:lnTo>
                    <a:pt x="5246" y="19925"/>
                  </a:lnTo>
                  <a:lnTo>
                    <a:pt x="9984" y="21497"/>
                  </a:lnTo>
                  <a:lnTo>
                    <a:pt x="11810" y="21600"/>
                  </a:lnTo>
                  <a:lnTo>
                    <a:pt x="13418" y="21325"/>
                  </a:lnTo>
                  <a:lnTo>
                    <a:pt x="17627" y="19201"/>
                  </a:lnTo>
                  <a:lnTo>
                    <a:pt x="20523" y="15521"/>
                  </a:lnTo>
                  <a:lnTo>
                    <a:pt x="21600" y="10791"/>
                  </a:lnTo>
                  <a:lnTo>
                    <a:pt x="21594" y="10425"/>
                  </a:lnTo>
                  <a:lnTo>
                    <a:pt x="20460" y="5992"/>
                  </a:lnTo>
                  <a:lnTo>
                    <a:pt x="17566" y="2510"/>
                  </a:lnTo>
                  <a:lnTo>
                    <a:pt x="13202" y="413"/>
                  </a:lnTo>
                  <a:lnTo>
                    <a:pt x="9620" y="0"/>
                  </a:lnTo>
                  <a:close/>
                </a:path>
              </a:pathLst>
            </a:custGeom>
            <a:solidFill>
              <a:srgbClr val="F06B4B"/>
            </a:solidFill>
            <a:ln w="3175">
              <a:miter lim="400000"/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17" name="Shape"/>
            <p:cNvSpPr/>
            <p:nvPr/>
          </p:nvSpPr>
          <p:spPr>
            <a:xfrm>
              <a:off x="4983084" y="3596382"/>
              <a:ext cx="376027" cy="32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" y="17470"/>
                  </a:moveTo>
                  <a:cubicBezTo>
                    <a:pt x="1865" y="16500"/>
                    <a:pt x="2520" y="15739"/>
                    <a:pt x="3289" y="15739"/>
                  </a:cubicBezTo>
                  <a:cubicBezTo>
                    <a:pt x="4124" y="15739"/>
                    <a:pt x="4778" y="16500"/>
                    <a:pt x="4778" y="17470"/>
                  </a:cubicBezTo>
                  <a:cubicBezTo>
                    <a:pt x="4778" y="18365"/>
                    <a:pt x="4124" y="19126"/>
                    <a:pt x="3289" y="19126"/>
                  </a:cubicBezTo>
                  <a:cubicBezTo>
                    <a:pt x="2520" y="19126"/>
                    <a:pt x="1865" y="18365"/>
                    <a:pt x="1865" y="17470"/>
                  </a:cubicBezTo>
                  <a:close/>
                  <a:moveTo>
                    <a:pt x="8509" y="17470"/>
                  </a:moveTo>
                  <a:cubicBezTo>
                    <a:pt x="8509" y="16500"/>
                    <a:pt x="7871" y="15739"/>
                    <a:pt x="7102" y="15739"/>
                  </a:cubicBezTo>
                  <a:cubicBezTo>
                    <a:pt x="6316" y="15739"/>
                    <a:pt x="5613" y="16500"/>
                    <a:pt x="5613" y="17470"/>
                  </a:cubicBezTo>
                  <a:cubicBezTo>
                    <a:pt x="5613" y="18365"/>
                    <a:pt x="6251" y="19126"/>
                    <a:pt x="7102" y="19126"/>
                  </a:cubicBezTo>
                  <a:cubicBezTo>
                    <a:pt x="7871" y="19126"/>
                    <a:pt x="8509" y="18365"/>
                    <a:pt x="8509" y="17470"/>
                  </a:cubicBezTo>
                  <a:close/>
                  <a:moveTo>
                    <a:pt x="5155" y="15301"/>
                  </a:moveTo>
                  <a:cubicBezTo>
                    <a:pt x="5940" y="15301"/>
                    <a:pt x="6578" y="14540"/>
                    <a:pt x="6578" y="13569"/>
                  </a:cubicBezTo>
                  <a:cubicBezTo>
                    <a:pt x="6578" y="12675"/>
                    <a:pt x="5940" y="11913"/>
                    <a:pt x="5155" y="11913"/>
                  </a:cubicBezTo>
                  <a:cubicBezTo>
                    <a:pt x="4320" y="11913"/>
                    <a:pt x="3682" y="12675"/>
                    <a:pt x="3682" y="13569"/>
                  </a:cubicBezTo>
                  <a:cubicBezTo>
                    <a:pt x="3682" y="14540"/>
                    <a:pt x="4320" y="15301"/>
                    <a:pt x="5155" y="15301"/>
                  </a:cubicBezTo>
                  <a:close/>
                  <a:moveTo>
                    <a:pt x="10440" y="13569"/>
                  </a:moveTo>
                  <a:cubicBezTo>
                    <a:pt x="10440" y="12675"/>
                    <a:pt x="9802" y="11913"/>
                    <a:pt x="9033" y="11913"/>
                  </a:cubicBezTo>
                  <a:cubicBezTo>
                    <a:pt x="8182" y="11913"/>
                    <a:pt x="7544" y="12675"/>
                    <a:pt x="7544" y="13569"/>
                  </a:cubicBezTo>
                  <a:cubicBezTo>
                    <a:pt x="7544" y="14540"/>
                    <a:pt x="8182" y="15301"/>
                    <a:pt x="9033" y="15301"/>
                  </a:cubicBezTo>
                  <a:cubicBezTo>
                    <a:pt x="9802" y="15301"/>
                    <a:pt x="10440" y="14540"/>
                    <a:pt x="10440" y="13569"/>
                  </a:cubicBezTo>
                  <a:close/>
                  <a:moveTo>
                    <a:pt x="14122" y="13569"/>
                  </a:moveTo>
                  <a:cubicBezTo>
                    <a:pt x="14122" y="12675"/>
                    <a:pt x="13484" y="11913"/>
                    <a:pt x="12698" y="11913"/>
                  </a:cubicBezTo>
                  <a:cubicBezTo>
                    <a:pt x="11864" y="11913"/>
                    <a:pt x="11225" y="12675"/>
                    <a:pt x="11225" y="13569"/>
                  </a:cubicBezTo>
                  <a:cubicBezTo>
                    <a:pt x="11225" y="14540"/>
                    <a:pt x="11864" y="15301"/>
                    <a:pt x="12698" y="15301"/>
                  </a:cubicBezTo>
                  <a:cubicBezTo>
                    <a:pt x="13484" y="15301"/>
                    <a:pt x="14122" y="14540"/>
                    <a:pt x="14122" y="13569"/>
                  </a:cubicBezTo>
                  <a:close/>
                  <a:moveTo>
                    <a:pt x="14891" y="13569"/>
                  </a:moveTo>
                  <a:cubicBezTo>
                    <a:pt x="14891" y="14540"/>
                    <a:pt x="15545" y="15301"/>
                    <a:pt x="16315" y="15301"/>
                  </a:cubicBezTo>
                  <a:cubicBezTo>
                    <a:pt x="17149" y="15301"/>
                    <a:pt x="17804" y="14540"/>
                    <a:pt x="17804" y="13569"/>
                  </a:cubicBezTo>
                  <a:cubicBezTo>
                    <a:pt x="17804" y="12675"/>
                    <a:pt x="17149" y="11913"/>
                    <a:pt x="16315" y="11913"/>
                  </a:cubicBezTo>
                  <a:cubicBezTo>
                    <a:pt x="15545" y="11913"/>
                    <a:pt x="14891" y="12675"/>
                    <a:pt x="14891" y="13569"/>
                  </a:cubicBezTo>
                  <a:close/>
                  <a:moveTo>
                    <a:pt x="15987" y="17470"/>
                  </a:moveTo>
                  <a:cubicBezTo>
                    <a:pt x="15987" y="16500"/>
                    <a:pt x="15349" y="15739"/>
                    <a:pt x="14580" y="15739"/>
                  </a:cubicBezTo>
                  <a:cubicBezTo>
                    <a:pt x="13795" y="15739"/>
                    <a:pt x="13156" y="16500"/>
                    <a:pt x="13156" y="17470"/>
                  </a:cubicBezTo>
                  <a:cubicBezTo>
                    <a:pt x="13156" y="18365"/>
                    <a:pt x="13795" y="19126"/>
                    <a:pt x="14580" y="19126"/>
                  </a:cubicBezTo>
                  <a:cubicBezTo>
                    <a:pt x="15349" y="19126"/>
                    <a:pt x="15987" y="18365"/>
                    <a:pt x="15987" y="17470"/>
                  </a:cubicBezTo>
                  <a:close/>
                  <a:moveTo>
                    <a:pt x="10833" y="19183"/>
                  </a:moveTo>
                  <a:cubicBezTo>
                    <a:pt x="11602" y="19183"/>
                    <a:pt x="12256" y="18441"/>
                    <a:pt x="12256" y="17470"/>
                  </a:cubicBezTo>
                  <a:cubicBezTo>
                    <a:pt x="12256" y="16576"/>
                    <a:pt x="11602" y="15815"/>
                    <a:pt x="10833" y="15815"/>
                  </a:cubicBezTo>
                  <a:cubicBezTo>
                    <a:pt x="10064" y="15815"/>
                    <a:pt x="9409" y="16576"/>
                    <a:pt x="9409" y="17470"/>
                  </a:cubicBezTo>
                  <a:cubicBezTo>
                    <a:pt x="9409" y="18441"/>
                    <a:pt x="10064" y="19183"/>
                    <a:pt x="10833" y="19183"/>
                  </a:cubicBezTo>
                  <a:close/>
                  <a:moveTo>
                    <a:pt x="16904" y="17470"/>
                  </a:moveTo>
                  <a:cubicBezTo>
                    <a:pt x="16904" y="18441"/>
                    <a:pt x="17542" y="19183"/>
                    <a:pt x="18376" y="19183"/>
                  </a:cubicBezTo>
                  <a:cubicBezTo>
                    <a:pt x="19162" y="19183"/>
                    <a:pt x="19800" y="18441"/>
                    <a:pt x="19800" y="17470"/>
                  </a:cubicBezTo>
                  <a:cubicBezTo>
                    <a:pt x="19800" y="16576"/>
                    <a:pt x="19162" y="15815"/>
                    <a:pt x="18376" y="15815"/>
                  </a:cubicBezTo>
                  <a:cubicBezTo>
                    <a:pt x="17542" y="15815"/>
                    <a:pt x="16904" y="16576"/>
                    <a:pt x="16904" y="17470"/>
                  </a:cubicBezTo>
                  <a:close/>
                  <a:moveTo>
                    <a:pt x="4958" y="19716"/>
                  </a:moveTo>
                  <a:cubicBezTo>
                    <a:pt x="1620" y="19716"/>
                    <a:pt x="1620" y="19716"/>
                    <a:pt x="1620" y="19716"/>
                  </a:cubicBezTo>
                  <a:cubicBezTo>
                    <a:pt x="704" y="19716"/>
                    <a:pt x="0" y="20534"/>
                    <a:pt x="0" y="21600"/>
                  </a:cubicBezTo>
                  <a:cubicBezTo>
                    <a:pt x="6578" y="21600"/>
                    <a:pt x="6578" y="21600"/>
                    <a:pt x="6578" y="21600"/>
                  </a:cubicBezTo>
                  <a:cubicBezTo>
                    <a:pt x="6578" y="20534"/>
                    <a:pt x="5809" y="19716"/>
                    <a:pt x="4958" y="19716"/>
                  </a:cubicBezTo>
                  <a:close/>
                  <a:moveTo>
                    <a:pt x="12518" y="19716"/>
                  </a:moveTo>
                  <a:cubicBezTo>
                    <a:pt x="9164" y="19716"/>
                    <a:pt x="9164" y="19716"/>
                    <a:pt x="9164" y="19716"/>
                  </a:cubicBezTo>
                  <a:cubicBezTo>
                    <a:pt x="8313" y="19716"/>
                    <a:pt x="7609" y="20534"/>
                    <a:pt x="7609" y="21600"/>
                  </a:cubicBezTo>
                  <a:cubicBezTo>
                    <a:pt x="14122" y="21600"/>
                    <a:pt x="14122" y="21600"/>
                    <a:pt x="14122" y="21600"/>
                  </a:cubicBezTo>
                  <a:cubicBezTo>
                    <a:pt x="14122" y="20534"/>
                    <a:pt x="13418" y="19716"/>
                    <a:pt x="12518" y="19716"/>
                  </a:cubicBezTo>
                  <a:close/>
                  <a:moveTo>
                    <a:pt x="19996" y="19716"/>
                  </a:moveTo>
                  <a:cubicBezTo>
                    <a:pt x="16642" y="19716"/>
                    <a:pt x="16642" y="19716"/>
                    <a:pt x="16642" y="19716"/>
                  </a:cubicBezTo>
                  <a:cubicBezTo>
                    <a:pt x="15807" y="19716"/>
                    <a:pt x="15087" y="20534"/>
                    <a:pt x="1508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534"/>
                    <a:pt x="20896" y="19716"/>
                    <a:pt x="19996" y="19716"/>
                  </a:cubicBezTo>
                  <a:close/>
                  <a:moveTo>
                    <a:pt x="10898" y="3958"/>
                  </a:moveTo>
                  <a:cubicBezTo>
                    <a:pt x="11864" y="3958"/>
                    <a:pt x="12567" y="3064"/>
                    <a:pt x="12567" y="2017"/>
                  </a:cubicBezTo>
                  <a:cubicBezTo>
                    <a:pt x="12567" y="894"/>
                    <a:pt x="11864" y="0"/>
                    <a:pt x="10898" y="0"/>
                  </a:cubicBezTo>
                  <a:cubicBezTo>
                    <a:pt x="9933" y="0"/>
                    <a:pt x="9229" y="894"/>
                    <a:pt x="9229" y="2017"/>
                  </a:cubicBezTo>
                  <a:cubicBezTo>
                    <a:pt x="9229" y="3064"/>
                    <a:pt x="9933" y="3958"/>
                    <a:pt x="10898" y="3958"/>
                  </a:cubicBezTo>
                  <a:close/>
                  <a:moveTo>
                    <a:pt x="8378" y="7118"/>
                  </a:moveTo>
                  <a:cubicBezTo>
                    <a:pt x="8902" y="7118"/>
                    <a:pt x="8902" y="7118"/>
                    <a:pt x="8902" y="7118"/>
                  </a:cubicBezTo>
                  <a:cubicBezTo>
                    <a:pt x="8902" y="8697"/>
                    <a:pt x="8902" y="8697"/>
                    <a:pt x="8902" y="8697"/>
                  </a:cubicBezTo>
                  <a:cubicBezTo>
                    <a:pt x="12895" y="8697"/>
                    <a:pt x="12895" y="8697"/>
                    <a:pt x="12895" y="8697"/>
                  </a:cubicBezTo>
                  <a:cubicBezTo>
                    <a:pt x="12895" y="7118"/>
                    <a:pt x="12895" y="7118"/>
                    <a:pt x="12895" y="7118"/>
                  </a:cubicBezTo>
                  <a:cubicBezTo>
                    <a:pt x="13418" y="7118"/>
                    <a:pt x="13418" y="7118"/>
                    <a:pt x="13418" y="7118"/>
                  </a:cubicBezTo>
                  <a:cubicBezTo>
                    <a:pt x="13418" y="8697"/>
                    <a:pt x="13418" y="8697"/>
                    <a:pt x="13418" y="8697"/>
                  </a:cubicBezTo>
                  <a:cubicBezTo>
                    <a:pt x="14776" y="8697"/>
                    <a:pt x="14776" y="8697"/>
                    <a:pt x="14776" y="8697"/>
                  </a:cubicBezTo>
                  <a:cubicBezTo>
                    <a:pt x="14776" y="6965"/>
                    <a:pt x="14776" y="6965"/>
                    <a:pt x="14776" y="6965"/>
                  </a:cubicBezTo>
                  <a:cubicBezTo>
                    <a:pt x="14776" y="5690"/>
                    <a:pt x="14056" y="4415"/>
                    <a:pt x="12764" y="4415"/>
                  </a:cubicBezTo>
                  <a:cubicBezTo>
                    <a:pt x="8967" y="4415"/>
                    <a:pt x="8967" y="4415"/>
                    <a:pt x="8967" y="4415"/>
                  </a:cubicBezTo>
                  <a:cubicBezTo>
                    <a:pt x="7805" y="4415"/>
                    <a:pt x="7036" y="5538"/>
                    <a:pt x="7036" y="6965"/>
                  </a:cubicBezTo>
                  <a:cubicBezTo>
                    <a:pt x="7036" y="8697"/>
                    <a:pt x="7036" y="8697"/>
                    <a:pt x="7036" y="8697"/>
                  </a:cubicBezTo>
                  <a:cubicBezTo>
                    <a:pt x="8378" y="8697"/>
                    <a:pt x="8378" y="8697"/>
                    <a:pt x="8378" y="8697"/>
                  </a:cubicBezTo>
                  <a:lnTo>
                    <a:pt x="8378" y="7118"/>
                  </a:lnTo>
                  <a:close/>
                  <a:moveTo>
                    <a:pt x="16249" y="8983"/>
                  </a:moveTo>
                  <a:cubicBezTo>
                    <a:pt x="5416" y="8983"/>
                    <a:pt x="5416" y="8983"/>
                    <a:pt x="5416" y="8983"/>
                  </a:cubicBezTo>
                  <a:cubicBezTo>
                    <a:pt x="5416" y="11095"/>
                    <a:pt x="5416" y="11095"/>
                    <a:pt x="5416" y="11095"/>
                  </a:cubicBezTo>
                  <a:cubicBezTo>
                    <a:pt x="16249" y="11095"/>
                    <a:pt x="16249" y="11095"/>
                    <a:pt x="16249" y="11095"/>
                  </a:cubicBezTo>
                  <a:lnTo>
                    <a:pt x="16249" y="8983"/>
                  </a:ln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18082" tIns="18082" rIns="18082" bIns="18082" anchor="ctr"/>
            <a:lstStyle/>
            <a:p>
              <a:pPr algn="l" defTabSz="241082">
                <a:lnSpc>
                  <a:spcPct val="93000"/>
                </a:lnSpc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 sz="844"/>
            </a:p>
          </p:txBody>
        </p:sp>
        <p:sp>
          <p:nvSpPr>
            <p:cNvPr id="18" name="Shape"/>
            <p:cNvSpPr/>
            <p:nvPr/>
          </p:nvSpPr>
          <p:spPr>
            <a:xfrm>
              <a:off x="3772109" y="1246837"/>
              <a:ext cx="428348" cy="4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8" y="5372"/>
                  </a:moveTo>
                  <a:cubicBezTo>
                    <a:pt x="1758" y="4489"/>
                    <a:pt x="2448" y="3845"/>
                    <a:pt x="3258" y="3845"/>
                  </a:cubicBezTo>
                  <a:cubicBezTo>
                    <a:pt x="3999" y="3845"/>
                    <a:pt x="4689" y="4489"/>
                    <a:pt x="4689" y="5372"/>
                  </a:cubicBezTo>
                  <a:cubicBezTo>
                    <a:pt x="4689" y="6237"/>
                    <a:pt x="3999" y="6881"/>
                    <a:pt x="3258" y="6881"/>
                  </a:cubicBezTo>
                  <a:cubicBezTo>
                    <a:pt x="2448" y="6881"/>
                    <a:pt x="1758" y="6237"/>
                    <a:pt x="1758" y="5372"/>
                  </a:cubicBezTo>
                  <a:close/>
                  <a:moveTo>
                    <a:pt x="8481" y="5372"/>
                  </a:moveTo>
                  <a:cubicBezTo>
                    <a:pt x="8481" y="4489"/>
                    <a:pt x="7809" y="3845"/>
                    <a:pt x="7068" y="3845"/>
                  </a:cubicBezTo>
                  <a:cubicBezTo>
                    <a:pt x="6240" y="3845"/>
                    <a:pt x="5568" y="4489"/>
                    <a:pt x="5568" y="5372"/>
                  </a:cubicBezTo>
                  <a:cubicBezTo>
                    <a:pt x="5568" y="6237"/>
                    <a:pt x="6240" y="6881"/>
                    <a:pt x="7068" y="6881"/>
                  </a:cubicBezTo>
                  <a:cubicBezTo>
                    <a:pt x="7809" y="6881"/>
                    <a:pt x="8481" y="6237"/>
                    <a:pt x="8481" y="5372"/>
                  </a:cubicBezTo>
                  <a:close/>
                  <a:moveTo>
                    <a:pt x="5085" y="3109"/>
                  </a:moveTo>
                  <a:cubicBezTo>
                    <a:pt x="5913" y="3109"/>
                    <a:pt x="6516" y="2392"/>
                    <a:pt x="6516" y="1601"/>
                  </a:cubicBezTo>
                  <a:cubicBezTo>
                    <a:pt x="6516" y="718"/>
                    <a:pt x="5844" y="0"/>
                    <a:pt x="5085" y="0"/>
                  </a:cubicBezTo>
                  <a:cubicBezTo>
                    <a:pt x="4275" y="0"/>
                    <a:pt x="3655" y="718"/>
                    <a:pt x="3655" y="1527"/>
                  </a:cubicBezTo>
                  <a:cubicBezTo>
                    <a:pt x="3655" y="2392"/>
                    <a:pt x="4275" y="3109"/>
                    <a:pt x="5085" y="3109"/>
                  </a:cubicBezTo>
                  <a:close/>
                  <a:moveTo>
                    <a:pt x="8964" y="3109"/>
                  </a:moveTo>
                  <a:cubicBezTo>
                    <a:pt x="9774" y="3109"/>
                    <a:pt x="10395" y="2392"/>
                    <a:pt x="10395" y="1601"/>
                  </a:cubicBezTo>
                  <a:cubicBezTo>
                    <a:pt x="10395" y="718"/>
                    <a:pt x="9774" y="0"/>
                    <a:pt x="8964" y="0"/>
                  </a:cubicBezTo>
                  <a:cubicBezTo>
                    <a:pt x="8154" y="0"/>
                    <a:pt x="7533" y="718"/>
                    <a:pt x="7533" y="1527"/>
                  </a:cubicBezTo>
                  <a:cubicBezTo>
                    <a:pt x="7533" y="2392"/>
                    <a:pt x="8154" y="3109"/>
                    <a:pt x="8964" y="3109"/>
                  </a:cubicBezTo>
                  <a:close/>
                  <a:moveTo>
                    <a:pt x="12636" y="3109"/>
                  </a:moveTo>
                  <a:cubicBezTo>
                    <a:pt x="13446" y="3109"/>
                    <a:pt x="14049" y="2392"/>
                    <a:pt x="14049" y="1601"/>
                  </a:cubicBezTo>
                  <a:cubicBezTo>
                    <a:pt x="14049" y="718"/>
                    <a:pt x="13446" y="0"/>
                    <a:pt x="12636" y="0"/>
                  </a:cubicBezTo>
                  <a:cubicBezTo>
                    <a:pt x="11877" y="0"/>
                    <a:pt x="11205" y="718"/>
                    <a:pt x="11205" y="1527"/>
                  </a:cubicBezTo>
                  <a:cubicBezTo>
                    <a:pt x="11205" y="2392"/>
                    <a:pt x="11808" y="3109"/>
                    <a:pt x="12636" y="3109"/>
                  </a:cubicBezTo>
                  <a:close/>
                  <a:moveTo>
                    <a:pt x="16308" y="3109"/>
                  </a:moveTo>
                  <a:cubicBezTo>
                    <a:pt x="17118" y="3109"/>
                    <a:pt x="17721" y="2392"/>
                    <a:pt x="17721" y="1601"/>
                  </a:cubicBezTo>
                  <a:cubicBezTo>
                    <a:pt x="17721" y="718"/>
                    <a:pt x="17118" y="0"/>
                    <a:pt x="16308" y="0"/>
                  </a:cubicBezTo>
                  <a:cubicBezTo>
                    <a:pt x="15549" y="0"/>
                    <a:pt x="14877" y="718"/>
                    <a:pt x="14877" y="1601"/>
                  </a:cubicBezTo>
                  <a:cubicBezTo>
                    <a:pt x="14877" y="2392"/>
                    <a:pt x="15480" y="3109"/>
                    <a:pt x="16308" y="3109"/>
                  </a:cubicBezTo>
                  <a:close/>
                  <a:moveTo>
                    <a:pt x="15963" y="5372"/>
                  </a:moveTo>
                  <a:cubicBezTo>
                    <a:pt x="15963" y="4489"/>
                    <a:pt x="15342" y="3845"/>
                    <a:pt x="14532" y="3845"/>
                  </a:cubicBezTo>
                  <a:cubicBezTo>
                    <a:pt x="13722" y="3845"/>
                    <a:pt x="13101" y="4489"/>
                    <a:pt x="13101" y="5372"/>
                  </a:cubicBezTo>
                  <a:cubicBezTo>
                    <a:pt x="13101" y="6237"/>
                    <a:pt x="13722" y="6881"/>
                    <a:pt x="14532" y="6881"/>
                  </a:cubicBezTo>
                  <a:cubicBezTo>
                    <a:pt x="15342" y="6881"/>
                    <a:pt x="15963" y="6237"/>
                    <a:pt x="15963" y="5372"/>
                  </a:cubicBezTo>
                  <a:close/>
                  <a:moveTo>
                    <a:pt x="9171" y="5372"/>
                  </a:moveTo>
                  <a:cubicBezTo>
                    <a:pt x="9171" y="6237"/>
                    <a:pt x="9843" y="6881"/>
                    <a:pt x="10653" y="6881"/>
                  </a:cubicBezTo>
                  <a:cubicBezTo>
                    <a:pt x="11412" y="6881"/>
                    <a:pt x="12084" y="6237"/>
                    <a:pt x="12084" y="5372"/>
                  </a:cubicBezTo>
                  <a:cubicBezTo>
                    <a:pt x="12084" y="4489"/>
                    <a:pt x="11412" y="3845"/>
                    <a:pt x="10653" y="3845"/>
                  </a:cubicBezTo>
                  <a:cubicBezTo>
                    <a:pt x="9843" y="3845"/>
                    <a:pt x="9171" y="4489"/>
                    <a:pt x="9171" y="5372"/>
                  </a:cubicBezTo>
                  <a:close/>
                  <a:moveTo>
                    <a:pt x="16911" y="5372"/>
                  </a:moveTo>
                  <a:cubicBezTo>
                    <a:pt x="16911" y="6237"/>
                    <a:pt x="17514" y="6881"/>
                    <a:pt x="18342" y="6881"/>
                  </a:cubicBezTo>
                  <a:cubicBezTo>
                    <a:pt x="19152" y="6881"/>
                    <a:pt x="19773" y="6237"/>
                    <a:pt x="19773" y="5372"/>
                  </a:cubicBezTo>
                  <a:cubicBezTo>
                    <a:pt x="19773" y="4489"/>
                    <a:pt x="19083" y="3845"/>
                    <a:pt x="18342" y="3845"/>
                  </a:cubicBezTo>
                  <a:cubicBezTo>
                    <a:pt x="17514" y="3845"/>
                    <a:pt x="16911" y="4489"/>
                    <a:pt x="16911" y="5372"/>
                  </a:cubicBezTo>
                  <a:close/>
                  <a:moveTo>
                    <a:pt x="4810" y="7175"/>
                  </a:moveTo>
                  <a:cubicBezTo>
                    <a:pt x="3258" y="7175"/>
                    <a:pt x="3258" y="7175"/>
                    <a:pt x="3258" y="7175"/>
                  </a:cubicBezTo>
                  <a:cubicBezTo>
                    <a:pt x="1620" y="7175"/>
                    <a:pt x="1620" y="7175"/>
                    <a:pt x="1620" y="7175"/>
                  </a:cubicBezTo>
                  <a:cubicBezTo>
                    <a:pt x="603" y="7175"/>
                    <a:pt x="0" y="8040"/>
                    <a:pt x="0" y="9126"/>
                  </a:cubicBezTo>
                  <a:cubicBezTo>
                    <a:pt x="0" y="14130"/>
                    <a:pt x="0" y="14130"/>
                    <a:pt x="0" y="14130"/>
                  </a:cubicBezTo>
                  <a:cubicBezTo>
                    <a:pt x="0" y="15013"/>
                    <a:pt x="1086" y="15013"/>
                    <a:pt x="1086" y="14130"/>
                  </a:cubicBezTo>
                  <a:cubicBezTo>
                    <a:pt x="1086" y="9494"/>
                    <a:pt x="1086" y="9494"/>
                    <a:pt x="1086" y="9494"/>
                  </a:cubicBezTo>
                  <a:cubicBezTo>
                    <a:pt x="1086" y="9347"/>
                    <a:pt x="1155" y="9273"/>
                    <a:pt x="1293" y="9273"/>
                  </a:cubicBezTo>
                  <a:cubicBezTo>
                    <a:pt x="1362" y="9273"/>
                    <a:pt x="1414" y="9347"/>
                    <a:pt x="1414" y="9494"/>
                  </a:cubicBezTo>
                  <a:cubicBezTo>
                    <a:pt x="1414" y="20809"/>
                    <a:pt x="1414" y="20809"/>
                    <a:pt x="1414" y="20809"/>
                  </a:cubicBezTo>
                  <a:cubicBezTo>
                    <a:pt x="1414" y="21250"/>
                    <a:pt x="1758" y="21600"/>
                    <a:pt x="2241" y="21600"/>
                  </a:cubicBezTo>
                  <a:cubicBezTo>
                    <a:pt x="2638" y="21600"/>
                    <a:pt x="3051" y="21250"/>
                    <a:pt x="3051" y="20809"/>
                  </a:cubicBezTo>
                  <a:cubicBezTo>
                    <a:pt x="3051" y="15160"/>
                    <a:pt x="3051" y="15160"/>
                    <a:pt x="3051" y="15160"/>
                  </a:cubicBezTo>
                  <a:cubicBezTo>
                    <a:pt x="3051" y="15013"/>
                    <a:pt x="3120" y="14940"/>
                    <a:pt x="3189" y="14940"/>
                  </a:cubicBezTo>
                  <a:cubicBezTo>
                    <a:pt x="3258" y="14940"/>
                    <a:pt x="3258" y="14940"/>
                    <a:pt x="3258" y="14940"/>
                  </a:cubicBezTo>
                  <a:cubicBezTo>
                    <a:pt x="3327" y="14940"/>
                    <a:pt x="3396" y="15087"/>
                    <a:pt x="3396" y="15160"/>
                  </a:cubicBezTo>
                  <a:cubicBezTo>
                    <a:pt x="3396" y="20809"/>
                    <a:pt x="3396" y="20809"/>
                    <a:pt x="3396" y="20809"/>
                  </a:cubicBezTo>
                  <a:cubicBezTo>
                    <a:pt x="3396" y="21250"/>
                    <a:pt x="3724" y="21600"/>
                    <a:pt x="4206" y="21600"/>
                  </a:cubicBezTo>
                  <a:cubicBezTo>
                    <a:pt x="4620" y="21600"/>
                    <a:pt x="4947" y="21250"/>
                    <a:pt x="4947" y="20809"/>
                  </a:cubicBezTo>
                  <a:cubicBezTo>
                    <a:pt x="4947" y="9494"/>
                    <a:pt x="4947" y="9494"/>
                    <a:pt x="4947" y="9494"/>
                  </a:cubicBezTo>
                  <a:cubicBezTo>
                    <a:pt x="4947" y="9347"/>
                    <a:pt x="5085" y="9273"/>
                    <a:pt x="5154" y="9273"/>
                  </a:cubicBezTo>
                  <a:cubicBezTo>
                    <a:pt x="5292" y="9273"/>
                    <a:pt x="5361" y="9347"/>
                    <a:pt x="5361" y="9494"/>
                  </a:cubicBezTo>
                  <a:cubicBezTo>
                    <a:pt x="5361" y="14130"/>
                    <a:pt x="5361" y="14130"/>
                    <a:pt x="5361" y="14130"/>
                  </a:cubicBezTo>
                  <a:cubicBezTo>
                    <a:pt x="5361" y="15013"/>
                    <a:pt x="6447" y="15013"/>
                    <a:pt x="6447" y="14130"/>
                  </a:cubicBezTo>
                  <a:cubicBezTo>
                    <a:pt x="6447" y="9126"/>
                    <a:pt x="6447" y="9126"/>
                    <a:pt x="6447" y="9126"/>
                  </a:cubicBezTo>
                  <a:cubicBezTo>
                    <a:pt x="6447" y="8040"/>
                    <a:pt x="5844" y="7175"/>
                    <a:pt x="4810" y="7175"/>
                  </a:cubicBezTo>
                  <a:close/>
                  <a:moveTo>
                    <a:pt x="12222" y="7175"/>
                  </a:moveTo>
                  <a:cubicBezTo>
                    <a:pt x="10602" y="7175"/>
                    <a:pt x="10602" y="7175"/>
                    <a:pt x="10602" y="7175"/>
                  </a:cubicBezTo>
                  <a:cubicBezTo>
                    <a:pt x="8964" y="7175"/>
                    <a:pt x="8964" y="7175"/>
                    <a:pt x="8964" y="7175"/>
                  </a:cubicBezTo>
                  <a:cubicBezTo>
                    <a:pt x="8016" y="7175"/>
                    <a:pt x="7395" y="8040"/>
                    <a:pt x="7395" y="9126"/>
                  </a:cubicBezTo>
                  <a:cubicBezTo>
                    <a:pt x="7395" y="14130"/>
                    <a:pt x="7395" y="14130"/>
                    <a:pt x="7395" y="14130"/>
                  </a:cubicBezTo>
                  <a:cubicBezTo>
                    <a:pt x="7395" y="15013"/>
                    <a:pt x="8481" y="15013"/>
                    <a:pt x="8481" y="14130"/>
                  </a:cubicBezTo>
                  <a:cubicBezTo>
                    <a:pt x="8481" y="9494"/>
                    <a:pt x="8481" y="9494"/>
                    <a:pt x="8481" y="9494"/>
                  </a:cubicBezTo>
                  <a:cubicBezTo>
                    <a:pt x="8481" y="9347"/>
                    <a:pt x="8550" y="9273"/>
                    <a:pt x="8688" y="9273"/>
                  </a:cubicBezTo>
                  <a:cubicBezTo>
                    <a:pt x="8757" y="9273"/>
                    <a:pt x="8826" y="9347"/>
                    <a:pt x="8826" y="9494"/>
                  </a:cubicBezTo>
                  <a:cubicBezTo>
                    <a:pt x="8826" y="20809"/>
                    <a:pt x="8826" y="20809"/>
                    <a:pt x="8826" y="20809"/>
                  </a:cubicBezTo>
                  <a:cubicBezTo>
                    <a:pt x="8826" y="21250"/>
                    <a:pt x="9171" y="21600"/>
                    <a:pt x="9636" y="21600"/>
                  </a:cubicBezTo>
                  <a:cubicBezTo>
                    <a:pt x="10050" y="21600"/>
                    <a:pt x="10395" y="21250"/>
                    <a:pt x="10395" y="20809"/>
                  </a:cubicBezTo>
                  <a:cubicBezTo>
                    <a:pt x="10395" y="15160"/>
                    <a:pt x="10395" y="15160"/>
                    <a:pt x="10395" y="15160"/>
                  </a:cubicBezTo>
                  <a:cubicBezTo>
                    <a:pt x="10395" y="15013"/>
                    <a:pt x="10533" y="14940"/>
                    <a:pt x="10602" y="14940"/>
                  </a:cubicBezTo>
                  <a:cubicBezTo>
                    <a:pt x="10653" y="14940"/>
                    <a:pt x="10653" y="14940"/>
                    <a:pt x="10653" y="14940"/>
                  </a:cubicBezTo>
                  <a:cubicBezTo>
                    <a:pt x="10722" y="14940"/>
                    <a:pt x="10791" y="15087"/>
                    <a:pt x="10791" y="15160"/>
                  </a:cubicBezTo>
                  <a:cubicBezTo>
                    <a:pt x="10791" y="20809"/>
                    <a:pt x="10791" y="20809"/>
                    <a:pt x="10791" y="20809"/>
                  </a:cubicBezTo>
                  <a:cubicBezTo>
                    <a:pt x="10791" y="21250"/>
                    <a:pt x="11136" y="21600"/>
                    <a:pt x="11619" y="21600"/>
                  </a:cubicBezTo>
                  <a:cubicBezTo>
                    <a:pt x="12015" y="21600"/>
                    <a:pt x="12360" y="21250"/>
                    <a:pt x="12360" y="20809"/>
                  </a:cubicBezTo>
                  <a:cubicBezTo>
                    <a:pt x="12360" y="9494"/>
                    <a:pt x="12360" y="9494"/>
                    <a:pt x="12360" y="9494"/>
                  </a:cubicBezTo>
                  <a:cubicBezTo>
                    <a:pt x="12360" y="9347"/>
                    <a:pt x="12498" y="9273"/>
                    <a:pt x="12567" y="9273"/>
                  </a:cubicBezTo>
                  <a:cubicBezTo>
                    <a:pt x="12636" y="9273"/>
                    <a:pt x="12774" y="9347"/>
                    <a:pt x="12774" y="9494"/>
                  </a:cubicBezTo>
                  <a:cubicBezTo>
                    <a:pt x="12774" y="14130"/>
                    <a:pt x="12774" y="14130"/>
                    <a:pt x="12774" y="14130"/>
                  </a:cubicBezTo>
                  <a:cubicBezTo>
                    <a:pt x="12774" y="15013"/>
                    <a:pt x="13860" y="15013"/>
                    <a:pt x="13860" y="14130"/>
                  </a:cubicBezTo>
                  <a:cubicBezTo>
                    <a:pt x="13860" y="9126"/>
                    <a:pt x="13860" y="9126"/>
                    <a:pt x="13860" y="9126"/>
                  </a:cubicBezTo>
                  <a:cubicBezTo>
                    <a:pt x="13860" y="8040"/>
                    <a:pt x="13239" y="7175"/>
                    <a:pt x="12222" y="7175"/>
                  </a:cubicBezTo>
                  <a:close/>
                  <a:moveTo>
                    <a:pt x="19962" y="7175"/>
                  </a:moveTo>
                  <a:cubicBezTo>
                    <a:pt x="18342" y="7175"/>
                    <a:pt x="18342" y="7175"/>
                    <a:pt x="18342" y="7175"/>
                  </a:cubicBezTo>
                  <a:cubicBezTo>
                    <a:pt x="16704" y="7175"/>
                    <a:pt x="16704" y="7175"/>
                    <a:pt x="16704" y="7175"/>
                  </a:cubicBezTo>
                  <a:cubicBezTo>
                    <a:pt x="15756" y="7175"/>
                    <a:pt x="15153" y="8040"/>
                    <a:pt x="15153" y="9126"/>
                  </a:cubicBezTo>
                  <a:cubicBezTo>
                    <a:pt x="15153" y="14130"/>
                    <a:pt x="15153" y="14130"/>
                    <a:pt x="15153" y="14130"/>
                  </a:cubicBezTo>
                  <a:cubicBezTo>
                    <a:pt x="15153" y="15013"/>
                    <a:pt x="16239" y="15013"/>
                    <a:pt x="16239" y="14130"/>
                  </a:cubicBezTo>
                  <a:cubicBezTo>
                    <a:pt x="16239" y="9494"/>
                    <a:pt x="16239" y="9494"/>
                    <a:pt x="16239" y="9494"/>
                  </a:cubicBezTo>
                  <a:cubicBezTo>
                    <a:pt x="16239" y="9347"/>
                    <a:pt x="16308" y="9273"/>
                    <a:pt x="16428" y="9273"/>
                  </a:cubicBezTo>
                  <a:cubicBezTo>
                    <a:pt x="16497" y="9273"/>
                    <a:pt x="16566" y="9347"/>
                    <a:pt x="16566" y="9494"/>
                  </a:cubicBezTo>
                  <a:cubicBezTo>
                    <a:pt x="16566" y="20809"/>
                    <a:pt x="16566" y="20809"/>
                    <a:pt x="16566" y="20809"/>
                  </a:cubicBezTo>
                  <a:cubicBezTo>
                    <a:pt x="16566" y="21250"/>
                    <a:pt x="16911" y="21600"/>
                    <a:pt x="17394" y="21600"/>
                  </a:cubicBezTo>
                  <a:cubicBezTo>
                    <a:pt x="17790" y="21600"/>
                    <a:pt x="18135" y="21250"/>
                    <a:pt x="18135" y="20809"/>
                  </a:cubicBezTo>
                  <a:cubicBezTo>
                    <a:pt x="18135" y="15160"/>
                    <a:pt x="18135" y="15160"/>
                    <a:pt x="18135" y="15160"/>
                  </a:cubicBezTo>
                  <a:cubicBezTo>
                    <a:pt x="18135" y="15013"/>
                    <a:pt x="18273" y="14940"/>
                    <a:pt x="18342" y="14940"/>
                  </a:cubicBezTo>
                  <a:cubicBezTo>
                    <a:pt x="18480" y="14940"/>
                    <a:pt x="18549" y="15087"/>
                    <a:pt x="18549" y="15160"/>
                  </a:cubicBezTo>
                  <a:cubicBezTo>
                    <a:pt x="18549" y="20809"/>
                    <a:pt x="18549" y="20809"/>
                    <a:pt x="18549" y="20809"/>
                  </a:cubicBezTo>
                  <a:cubicBezTo>
                    <a:pt x="18549" y="21250"/>
                    <a:pt x="18876" y="21600"/>
                    <a:pt x="19359" y="21600"/>
                  </a:cubicBezTo>
                  <a:cubicBezTo>
                    <a:pt x="19773" y="21600"/>
                    <a:pt x="20100" y="21250"/>
                    <a:pt x="20100" y="20809"/>
                  </a:cubicBezTo>
                  <a:cubicBezTo>
                    <a:pt x="20100" y="9494"/>
                    <a:pt x="20100" y="9494"/>
                    <a:pt x="20100" y="9494"/>
                  </a:cubicBezTo>
                  <a:cubicBezTo>
                    <a:pt x="20100" y="9347"/>
                    <a:pt x="20238" y="9273"/>
                    <a:pt x="20307" y="9273"/>
                  </a:cubicBezTo>
                  <a:cubicBezTo>
                    <a:pt x="20376" y="9273"/>
                    <a:pt x="20445" y="9347"/>
                    <a:pt x="20445" y="9494"/>
                  </a:cubicBezTo>
                  <a:cubicBezTo>
                    <a:pt x="20445" y="14130"/>
                    <a:pt x="20445" y="14130"/>
                    <a:pt x="20445" y="14130"/>
                  </a:cubicBezTo>
                  <a:cubicBezTo>
                    <a:pt x="20445" y="15013"/>
                    <a:pt x="21600" y="15013"/>
                    <a:pt x="21600" y="14130"/>
                  </a:cubicBezTo>
                  <a:cubicBezTo>
                    <a:pt x="21600" y="9126"/>
                    <a:pt x="21600" y="9126"/>
                    <a:pt x="21600" y="9126"/>
                  </a:cubicBezTo>
                  <a:cubicBezTo>
                    <a:pt x="21600" y="8040"/>
                    <a:pt x="20997" y="7175"/>
                    <a:pt x="19962" y="7175"/>
                  </a:cubicBez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18082" tIns="18082" rIns="18082" bIns="18082" anchor="ctr"/>
            <a:lstStyle/>
            <a:p>
              <a:pPr algn="l" defTabSz="241082">
                <a:lnSpc>
                  <a:spcPct val="93000"/>
                </a:lnSpc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 sz="844"/>
            </a:p>
          </p:txBody>
        </p:sp>
        <p:sp>
          <p:nvSpPr>
            <p:cNvPr id="19" name="Shape"/>
            <p:cNvSpPr/>
            <p:nvPr/>
          </p:nvSpPr>
          <p:spPr>
            <a:xfrm>
              <a:off x="4878135" y="1205606"/>
              <a:ext cx="440756" cy="44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79" y="1078"/>
                  </a:moveTo>
                  <a:cubicBezTo>
                    <a:pt x="11379" y="9941"/>
                    <a:pt x="11379" y="9941"/>
                    <a:pt x="11379" y="9941"/>
                  </a:cubicBezTo>
                  <a:cubicBezTo>
                    <a:pt x="21600" y="9941"/>
                    <a:pt x="21600" y="9941"/>
                    <a:pt x="21600" y="9941"/>
                  </a:cubicBezTo>
                  <a:cubicBezTo>
                    <a:pt x="21600" y="11019"/>
                    <a:pt x="21600" y="11019"/>
                    <a:pt x="21600" y="11019"/>
                  </a:cubicBezTo>
                  <a:cubicBezTo>
                    <a:pt x="11379" y="11019"/>
                    <a:pt x="11379" y="11019"/>
                    <a:pt x="11379" y="11019"/>
                  </a:cubicBezTo>
                  <a:cubicBezTo>
                    <a:pt x="11379" y="20449"/>
                    <a:pt x="11379" y="20449"/>
                    <a:pt x="11379" y="20449"/>
                  </a:cubicBezTo>
                  <a:cubicBezTo>
                    <a:pt x="21600" y="20449"/>
                    <a:pt x="21600" y="20449"/>
                    <a:pt x="21600" y="20449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0449"/>
                    <a:pt x="0" y="20449"/>
                    <a:pt x="0" y="20449"/>
                  </a:cubicBezTo>
                  <a:cubicBezTo>
                    <a:pt x="10221" y="20449"/>
                    <a:pt x="10221" y="20449"/>
                    <a:pt x="10221" y="20449"/>
                  </a:cubicBezTo>
                  <a:cubicBezTo>
                    <a:pt x="10221" y="11019"/>
                    <a:pt x="10221" y="11019"/>
                    <a:pt x="10221" y="11019"/>
                  </a:cubicBezTo>
                  <a:cubicBezTo>
                    <a:pt x="0" y="11019"/>
                    <a:pt x="0" y="11019"/>
                    <a:pt x="0" y="11019"/>
                  </a:cubicBezTo>
                  <a:cubicBezTo>
                    <a:pt x="0" y="9941"/>
                    <a:pt x="0" y="9941"/>
                    <a:pt x="0" y="9941"/>
                  </a:cubicBezTo>
                  <a:cubicBezTo>
                    <a:pt x="10221" y="9941"/>
                    <a:pt x="10221" y="9941"/>
                    <a:pt x="10221" y="9941"/>
                  </a:cubicBezTo>
                  <a:cubicBezTo>
                    <a:pt x="10221" y="1078"/>
                    <a:pt x="10221" y="1078"/>
                    <a:pt x="10221" y="1078"/>
                  </a:cubicBezTo>
                  <a:cubicBezTo>
                    <a:pt x="0" y="1078"/>
                    <a:pt x="0" y="1078"/>
                    <a:pt x="0" y="10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078"/>
                    <a:pt x="21600" y="1078"/>
                    <a:pt x="21600" y="1078"/>
                  </a:cubicBezTo>
                  <a:lnTo>
                    <a:pt x="11379" y="1078"/>
                  </a:lnTo>
                  <a:close/>
                  <a:moveTo>
                    <a:pt x="4577" y="3308"/>
                  </a:moveTo>
                  <a:cubicBezTo>
                    <a:pt x="4577" y="3746"/>
                    <a:pt x="4871" y="4020"/>
                    <a:pt x="5294" y="4020"/>
                  </a:cubicBezTo>
                  <a:cubicBezTo>
                    <a:pt x="5735" y="4020"/>
                    <a:pt x="6103" y="3746"/>
                    <a:pt x="6103" y="3308"/>
                  </a:cubicBezTo>
                  <a:cubicBezTo>
                    <a:pt x="6103" y="2869"/>
                    <a:pt x="5735" y="2595"/>
                    <a:pt x="5294" y="2595"/>
                  </a:cubicBezTo>
                  <a:cubicBezTo>
                    <a:pt x="4871" y="2595"/>
                    <a:pt x="4577" y="2869"/>
                    <a:pt x="4577" y="3308"/>
                  </a:cubicBezTo>
                  <a:close/>
                  <a:moveTo>
                    <a:pt x="7537" y="5903"/>
                  </a:moveTo>
                  <a:cubicBezTo>
                    <a:pt x="7463" y="5683"/>
                    <a:pt x="7408" y="5537"/>
                    <a:pt x="7261" y="5391"/>
                  </a:cubicBezTo>
                  <a:cubicBezTo>
                    <a:pt x="6967" y="4824"/>
                    <a:pt x="6305" y="4386"/>
                    <a:pt x="5735" y="4386"/>
                  </a:cubicBezTo>
                  <a:cubicBezTo>
                    <a:pt x="5147" y="4386"/>
                    <a:pt x="4724" y="4824"/>
                    <a:pt x="4724" y="5391"/>
                  </a:cubicBezTo>
                  <a:cubicBezTo>
                    <a:pt x="4724" y="5537"/>
                    <a:pt x="4724" y="5683"/>
                    <a:pt x="4724" y="5903"/>
                  </a:cubicBezTo>
                  <a:lnTo>
                    <a:pt x="7537" y="5903"/>
                  </a:lnTo>
                  <a:close/>
                  <a:moveTo>
                    <a:pt x="8419" y="6268"/>
                  </a:moveTo>
                  <a:cubicBezTo>
                    <a:pt x="1526" y="6268"/>
                    <a:pt x="1526" y="6268"/>
                    <a:pt x="1526" y="6268"/>
                  </a:cubicBezTo>
                  <a:cubicBezTo>
                    <a:pt x="1526" y="6835"/>
                    <a:pt x="1526" y="6835"/>
                    <a:pt x="1526" y="6835"/>
                  </a:cubicBezTo>
                  <a:cubicBezTo>
                    <a:pt x="2041" y="6835"/>
                    <a:pt x="2041" y="6835"/>
                    <a:pt x="2041" y="6835"/>
                  </a:cubicBezTo>
                  <a:cubicBezTo>
                    <a:pt x="2041" y="9576"/>
                    <a:pt x="2041" y="9576"/>
                    <a:pt x="2041" y="9576"/>
                  </a:cubicBezTo>
                  <a:cubicBezTo>
                    <a:pt x="2408" y="9576"/>
                    <a:pt x="2408" y="9576"/>
                    <a:pt x="2408" y="9576"/>
                  </a:cubicBezTo>
                  <a:cubicBezTo>
                    <a:pt x="7537" y="9576"/>
                    <a:pt x="7537" y="9576"/>
                    <a:pt x="7537" y="9576"/>
                  </a:cubicBezTo>
                  <a:cubicBezTo>
                    <a:pt x="7905" y="9576"/>
                    <a:pt x="7905" y="9576"/>
                    <a:pt x="7905" y="9576"/>
                  </a:cubicBezTo>
                  <a:cubicBezTo>
                    <a:pt x="7905" y="6835"/>
                    <a:pt x="7905" y="6835"/>
                    <a:pt x="7905" y="6835"/>
                  </a:cubicBezTo>
                  <a:cubicBezTo>
                    <a:pt x="8419" y="6835"/>
                    <a:pt x="8419" y="6835"/>
                    <a:pt x="8419" y="6835"/>
                  </a:cubicBezTo>
                  <a:lnTo>
                    <a:pt x="8419" y="6268"/>
                  </a:lnTo>
                  <a:close/>
                  <a:moveTo>
                    <a:pt x="16232" y="3308"/>
                  </a:moveTo>
                  <a:cubicBezTo>
                    <a:pt x="16232" y="3746"/>
                    <a:pt x="16600" y="4020"/>
                    <a:pt x="17041" y="4020"/>
                  </a:cubicBezTo>
                  <a:cubicBezTo>
                    <a:pt x="17390" y="4020"/>
                    <a:pt x="17758" y="3746"/>
                    <a:pt x="17758" y="3308"/>
                  </a:cubicBezTo>
                  <a:cubicBezTo>
                    <a:pt x="17758" y="2869"/>
                    <a:pt x="17390" y="2595"/>
                    <a:pt x="17041" y="2595"/>
                  </a:cubicBezTo>
                  <a:cubicBezTo>
                    <a:pt x="16600" y="2595"/>
                    <a:pt x="16232" y="2869"/>
                    <a:pt x="16232" y="3308"/>
                  </a:cubicBezTo>
                  <a:close/>
                  <a:moveTo>
                    <a:pt x="19284" y="5903"/>
                  </a:moveTo>
                  <a:cubicBezTo>
                    <a:pt x="19210" y="5683"/>
                    <a:pt x="19063" y="5537"/>
                    <a:pt x="18990" y="5391"/>
                  </a:cubicBezTo>
                  <a:cubicBezTo>
                    <a:pt x="18695" y="4824"/>
                    <a:pt x="17979" y="4386"/>
                    <a:pt x="17390" y="4386"/>
                  </a:cubicBezTo>
                  <a:cubicBezTo>
                    <a:pt x="16820" y="4386"/>
                    <a:pt x="16379" y="4824"/>
                    <a:pt x="16379" y="5391"/>
                  </a:cubicBezTo>
                  <a:cubicBezTo>
                    <a:pt x="16379" y="5537"/>
                    <a:pt x="16379" y="5683"/>
                    <a:pt x="16379" y="5903"/>
                  </a:cubicBezTo>
                  <a:lnTo>
                    <a:pt x="19284" y="5903"/>
                  </a:lnTo>
                  <a:close/>
                  <a:moveTo>
                    <a:pt x="20074" y="6268"/>
                  </a:moveTo>
                  <a:cubicBezTo>
                    <a:pt x="13199" y="6268"/>
                    <a:pt x="13199" y="6268"/>
                    <a:pt x="13199" y="6268"/>
                  </a:cubicBezTo>
                  <a:cubicBezTo>
                    <a:pt x="13199" y="6835"/>
                    <a:pt x="13199" y="6835"/>
                    <a:pt x="13199" y="6835"/>
                  </a:cubicBezTo>
                  <a:cubicBezTo>
                    <a:pt x="13695" y="6835"/>
                    <a:pt x="13695" y="6835"/>
                    <a:pt x="13695" y="6835"/>
                  </a:cubicBezTo>
                  <a:cubicBezTo>
                    <a:pt x="13695" y="9576"/>
                    <a:pt x="13695" y="9576"/>
                    <a:pt x="13695" y="9576"/>
                  </a:cubicBezTo>
                  <a:cubicBezTo>
                    <a:pt x="14063" y="9576"/>
                    <a:pt x="14063" y="9576"/>
                    <a:pt x="14063" y="9576"/>
                  </a:cubicBezTo>
                  <a:cubicBezTo>
                    <a:pt x="19284" y="9576"/>
                    <a:pt x="19284" y="9576"/>
                    <a:pt x="19284" y="9576"/>
                  </a:cubicBezTo>
                  <a:cubicBezTo>
                    <a:pt x="19651" y="9576"/>
                    <a:pt x="19651" y="9576"/>
                    <a:pt x="19651" y="9576"/>
                  </a:cubicBezTo>
                  <a:cubicBezTo>
                    <a:pt x="19651" y="6835"/>
                    <a:pt x="19651" y="6835"/>
                    <a:pt x="19651" y="6835"/>
                  </a:cubicBezTo>
                  <a:cubicBezTo>
                    <a:pt x="20074" y="6835"/>
                    <a:pt x="20074" y="6835"/>
                    <a:pt x="20074" y="6835"/>
                  </a:cubicBezTo>
                  <a:lnTo>
                    <a:pt x="20074" y="6268"/>
                  </a:lnTo>
                  <a:close/>
                  <a:moveTo>
                    <a:pt x="4577" y="13815"/>
                  </a:moveTo>
                  <a:cubicBezTo>
                    <a:pt x="4577" y="14254"/>
                    <a:pt x="4871" y="14546"/>
                    <a:pt x="5294" y="14546"/>
                  </a:cubicBezTo>
                  <a:cubicBezTo>
                    <a:pt x="5735" y="14546"/>
                    <a:pt x="6103" y="14254"/>
                    <a:pt x="6103" y="13815"/>
                  </a:cubicBezTo>
                  <a:cubicBezTo>
                    <a:pt x="6103" y="13395"/>
                    <a:pt x="5735" y="13103"/>
                    <a:pt x="5294" y="13103"/>
                  </a:cubicBezTo>
                  <a:cubicBezTo>
                    <a:pt x="4871" y="13103"/>
                    <a:pt x="4577" y="13395"/>
                    <a:pt x="4577" y="13815"/>
                  </a:cubicBezTo>
                  <a:close/>
                  <a:moveTo>
                    <a:pt x="7537" y="16410"/>
                  </a:moveTo>
                  <a:cubicBezTo>
                    <a:pt x="7463" y="16209"/>
                    <a:pt x="7408" y="16063"/>
                    <a:pt x="7261" y="15917"/>
                  </a:cubicBezTo>
                  <a:cubicBezTo>
                    <a:pt x="6967" y="15332"/>
                    <a:pt x="6305" y="14912"/>
                    <a:pt x="5735" y="14912"/>
                  </a:cubicBezTo>
                  <a:cubicBezTo>
                    <a:pt x="5147" y="14912"/>
                    <a:pt x="4724" y="15332"/>
                    <a:pt x="4724" y="15917"/>
                  </a:cubicBezTo>
                  <a:cubicBezTo>
                    <a:pt x="4724" y="16063"/>
                    <a:pt x="4724" y="16209"/>
                    <a:pt x="4724" y="16410"/>
                  </a:cubicBezTo>
                  <a:lnTo>
                    <a:pt x="7537" y="16410"/>
                  </a:lnTo>
                  <a:close/>
                  <a:moveTo>
                    <a:pt x="8419" y="16776"/>
                  </a:moveTo>
                  <a:cubicBezTo>
                    <a:pt x="1526" y="16776"/>
                    <a:pt x="1526" y="16776"/>
                    <a:pt x="1526" y="16776"/>
                  </a:cubicBezTo>
                  <a:cubicBezTo>
                    <a:pt x="1526" y="17360"/>
                    <a:pt x="1526" y="17360"/>
                    <a:pt x="1526" y="17360"/>
                  </a:cubicBezTo>
                  <a:cubicBezTo>
                    <a:pt x="2041" y="17360"/>
                    <a:pt x="2041" y="17360"/>
                    <a:pt x="2041" y="17360"/>
                  </a:cubicBezTo>
                  <a:cubicBezTo>
                    <a:pt x="2041" y="20083"/>
                    <a:pt x="2041" y="20083"/>
                    <a:pt x="2041" y="20083"/>
                  </a:cubicBezTo>
                  <a:cubicBezTo>
                    <a:pt x="2408" y="20083"/>
                    <a:pt x="2408" y="20083"/>
                    <a:pt x="2408" y="20083"/>
                  </a:cubicBezTo>
                  <a:cubicBezTo>
                    <a:pt x="7537" y="20083"/>
                    <a:pt x="7537" y="20083"/>
                    <a:pt x="7537" y="20083"/>
                  </a:cubicBezTo>
                  <a:cubicBezTo>
                    <a:pt x="7905" y="20083"/>
                    <a:pt x="7905" y="20083"/>
                    <a:pt x="7905" y="20083"/>
                  </a:cubicBezTo>
                  <a:cubicBezTo>
                    <a:pt x="7905" y="17360"/>
                    <a:pt x="7905" y="17360"/>
                    <a:pt x="7905" y="17360"/>
                  </a:cubicBezTo>
                  <a:cubicBezTo>
                    <a:pt x="8419" y="17360"/>
                    <a:pt x="8419" y="17360"/>
                    <a:pt x="8419" y="17360"/>
                  </a:cubicBezTo>
                  <a:lnTo>
                    <a:pt x="8419" y="16776"/>
                  </a:lnTo>
                  <a:close/>
                  <a:moveTo>
                    <a:pt x="16232" y="13815"/>
                  </a:moveTo>
                  <a:cubicBezTo>
                    <a:pt x="16232" y="14254"/>
                    <a:pt x="16600" y="14546"/>
                    <a:pt x="17041" y="14546"/>
                  </a:cubicBezTo>
                  <a:cubicBezTo>
                    <a:pt x="17390" y="14546"/>
                    <a:pt x="17758" y="14254"/>
                    <a:pt x="17758" y="13815"/>
                  </a:cubicBezTo>
                  <a:cubicBezTo>
                    <a:pt x="17758" y="13395"/>
                    <a:pt x="17390" y="13103"/>
                    <a:pt x="17041" y="13103"/>
                  </a:cubicBezTo>
                  <a:cubicBezTo>
                    <a:pt x="16600" y="13103"/>
                    <a:pt x="16232" y="13395"/>
                    <a:pt x="16232" y="13815"/>
                  </a:cubicBezTo>
                  <a:close/>
                  <a:moveTo>
                    <a:pt x="19284" y="16410"/>
                  </a:moveTo>
                  <a:cubicBezTo>
                    <a:pt x="19210" y="16209"/>
                    <a:pt x="19063" y="16063"/>
                    <a:pt x="18990" y="15917"/>
                  </a:cubicBezTo>
                  <a:cubicBezTo>
                    <a:pt x="18695" y="15332"/>
                    <a:pt x="17979" y="14912"/>
                    <a:pt x="17390" y="14912"/>
                  </a:cubicBezTo>
                  <a:cubicBezTo>
                    <a:pt x="16820" y="14912"/>
                    <a:pt x="16379" y="15332"/>
                    <a:pt x="16379" y="15917"/>
                  </a:cubicBezTo>
                  <a:cubicBezTo>
                    <a:pt x="16379" y="16063"/>
                    <a:pt x="16379" y="16209"/>
                    <a:pt x="16379" y="16410"/>
                  </a:cubicBezTo>
                  <a:lnTo>
                    <a:pt x="19284" y="16410"/>
                  </a:lnTo>
                  <a:close/>
                  <a:moveTo>
                    <a:pt x="20074" y="16776"/>
                  </a:moveTo>
                  <a:cubicBezTo>
                    <a:pt x="13199" y="16776"/>
                    <a:pt x="13199" y="16776"/>
                    <a:pt x="13199" y="16776"/>
                  </a:cubicBezTo>
                  <a:cubicBezTo>
                    <a:pt x="13199" y="17360"/>
                    <a:pt x="13199" y="17360"/>
                    <a:pt x="13199" y="17360"/>
                  </a:cubicBezTo>
                  <a:cubicBezTo>
                    <a:pt x="13695" y="17360"/>
                    <a:pt x="13695" y="17360"/>
                    <a:pt x="13695" y="17360"/>
                  </a:cubicBezTo>
                  <a:cubicBezTo>
                    <a:pt x="13695" y="20083"/>
                    <a:pt x="13695" y="20083"/>
                    <a:pt x="13695" y="20083"/>
                  </a:cubicBezTo>
                  <a:cubicBezTo>
                    <a:pt x="14063" y="20083"/>
                    <a:pt x="14063" y="20083"/>
                    <a:pt x="14063" y="20083"/>
                  </a:cubicBezTo>
                  <a:cubicBezTo>
                    <a:pt x="19284" y="20083"/>
                    <a:pt x="19284" y="20083"/>
                    <a:pt x="19284" y="20083"/>
                  </a:cubicBezTo>
                  <a:cubicBezTo>
                    <a:pt x="19651" y="20083"/>
                    <a:pt x="19651" y="20083"/>
                    <a:pt x="19651" y="20083"/>
                  </a:cubicBezTo>
                  <a:cubicBezTo>
                    <a:pt x="19651" y="17360"/>
                    <a:pt x="19651" y="17360"/>
                    <a:pt x="19651" y="17360"/>
                  </a:cubicBezTo>
                  <a:cubicBezTo>
                    <a:pt x="20074" y="17360"/>
                    <a:pt x="20074" y="17360"/>
                    <a:pt x="20074" y="17360"/>
                  </a:cubicBezTo>
                  <a:lnTo>
                    <a:pt x="20074" y="16776"/>
                  </a:lnTo>
                  <a:close/>
                  <a:moveTo>
                    <a:pt x="2335" y="5537"/>
                  </a:moveTo>
                  <a:cubicBezTo>
                    <a:pt x="2905" y="5537"/>
                    <a:pt x="2905" y="5537"/>
                    <a:pt x="2905" y="5537"/>
                  </a:cubicBezTo>
                  <a:cubicBezTo>
                    <a:pt x="2905" y="2595"/>
                    <a:pt x="2905" y="2595"/>
                    <a:pt x="2905" y="2595"/>
                  </a:cubicBezTo>
                  <a:cubicBezTo>
                    <a:pt x="2335" y="2595"/>
                    <a:pt x="2335" y="2595"/>
                    <a:pt x="2335" y="2595"/>
                  </a:cubicBezTo>
                  <a:lnTo>
                    <a:pt x="2335" y="5537"/>
                  </a:lnTo>
                  <a:close/>
                  <a:moveTo>
                    <a:pt x="2335" y="16063"/>
                  </a:moveTo>
                  <a:cubicBezTo>
                    <a:pt x="2905" y="16063"/>
                    <a:pt x="2905" y="16063"/>
                    <a:pt x="2905" y="16063"/>
                  </a:cubicBezTo>
                  <a:cubicBezTo>
                    <a:pt x="2905" y="13103"/>
                    <a:pt x="2905" y="13103"/>
                    <a:pt x="2905" y="13103"/>
                  </a:cubicBezTo>
                  <a:cubicBezTo>
                    <a:pt x="2335" y="13103"/>
                    <a:pt x="2335" y="13103"/>
                    <a:pt x="2335" y="13103"/>
                  </a:cubicBezTo>
                  <a:lnTo>
                    <a:pt x="2335" y="16063"/>
                  </a:lnTo>
                  <a:close/>
                  <a:moveTo>
                    <a:pt x="13989" y="5537"/>
                  </a:moveTo>
                  <a:cubicBezTo>
                    <a:pt x="14578" y="5537"/>
                    <a:pt x="14578" y="5537"/>
                    <a:pt x="14578" y="5537"/>
                  </a:cubicBezTo>
                  <a:cubicBezTo>
                    <a:pt x="14578" y="2595"/>
                    <a:pt x="14578" y="2595"/>
                    <a:pt x="14578" y="2595"/>
                  </a:cubicBezTo>
                  <a:cubicBezTo>
                    <a:pt x="13989" y="2595"/>
                    <a:pt x="13989" y="2595"/>
                    <a:pt x="13989" y="2595"/>
                  </a:cubicBezTo>
                  <a:lnTo>
                    <a:pt x="13989" y="5537"/>
                  </a:lnTo>
                  <a:close/>
                  <a:moveTo>
                    <a:pt x="13989" y="16063"/>
                  </a:moveTo>
                  <a:cubicBezTo>
                    <a:pt x="14578" y="16063"/>
                    <a:pt x="14578" y="16063"/>
                    <a:pt x="14578" y="16063"/>
                  </a:cubicBezTo>
                  <a:cubicBezTo>
                    <a:pt x="14578" y="13103"/>
                    <a:pt x="14578" y="13103"/>
                    <a:pt x="14578" y="13103"/>
                  </a:cubicBezTo>
                  <a:cubicBezTo>
                    <a:pt x="13989" y="13103"/>
                    <a:pt x="13989" y="13103"/>
                    <a:pt x="13989" y="13103"/>
                  </a:cubicBezTo>
                  <a:lnTo>
                    <a:pt x="13989" y="16063"/>
                  </a:ln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18082" tIns="18082" rIns="18082" bIns="18082" anchor="ctr"/>
            <a:lstStyle/>
            <a:p>
              <a:pPr algn="l" defTabSz="241082">
                <a:lnSpc>
                  <a:spcPct val="93000"/>
                </a:lnSpc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endParaRPr sz="844"/>
            </a:p>
          </p:txBody>
        </p:sp>
        <p:sp>
          <p:nvSpPr>
            <p:cNvPr id="22" name="Option 1"/>
            <p:cNvSpPr txBox="1"/>
            <p:nvPr/>
          </p:nvSpPr>
          <p:spPr>
            <a:xfrm>
              <a:off x="5581196" y="1248498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“Scalable”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24" name="Option 2"/>
            <p:cNvSpPr txBox="1"/>
            <p:nvPr/>
          </p:nvSpPr>
          <p:spPr>
            <a:xfrm>
              <a:off x="5581196" y="1955243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“Integrated”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26" name="Option 3"/>
            <p:cNvSpPr txBox="1"/>
            <p:nvPr/>
          </p:nvSpPr>
          <p:spPr>
            <a:xfrm>
              <a:off x="5581196" y="2766805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“Technology”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28" name="Option 4"/>
            <p:cNvSpPr txBox="1"/>
            <p:nvPr/>
          </p:nvSpPr>
          <p:spPr>
            <a:xfrm>
              <a:off x="5581196" y="3554736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“Leading”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31" name="Option 2"/>
            <p:cNvSpPr txBox="1"/>
            <p:nvPr/>
          </p:nvSpPr>
          <p:spPr>
            <a:xfrm>
              <a:off x="2229817" y="1978873"/>
              <a:ext cx="1332987" cy="22580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“Cloud” 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33" name="Option 3"/>
            <p:cNvSpPr txBox="1"/>
            <p:nvPr/>
          </p:nvSpPr>
          <p:spPr>
            <a:xfrm>
              <a:off x="2229817" y="2766805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Feature-talk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35" name="Option 4"/>
            <p:cNvSpPr txBox="1"/>
            <p:nvPr/>
          </p:nvSpPr>
          <p:spPr>
            <a:xfrm>
              <a:off x="2229817" y="3554736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“Innovative”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39" name="Option 1"/>
            <p:cNvSpPr txBox="1"/>
            <p:nvPr/>
          </p:nvSpPr>
          <p:spPr>
            <a:xfrm>
              <a:off x="2229817" y="1248498"/>
              <a:ext cx="1332987" cy="22580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r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3000" b="1">
                  <a:solidFill>
                    <a:srgbClr val="BFC4C9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1371" dirty="0" smtClean="0">
                  <a:solidFill>
                    <a:srgbClr val="95A2B7"/>
                  </a:solidFill>
                </a:rPr>
                <a:t>“Best of Breed”</a:t>
              </a:r>
              <a:endParaRPr lang="en-US" sz="1371" dirty="0">
                <a:solidFill>
                  <a:srgbClr val="95A2B7"/>
                </a:solidFill>
              </a:endParaRPr>
            </a:p>
          </p:txBody>
        </p:sp>
        <p:sp>
          <p:nvSpPr>
            <p:cNvPr id="47" name="Shape"/>
            <p:cNvSpPr/>
            <p:nvPr/>
          </p:nvSpPr>
          <p:spPr>
            <a:xfrm>
              <a:off x="4988012" y="2766805"/>
              <a:ext cx="289217" cy="27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9127" y="18501"/>
                  </a:moveTo>
                  <a:cubicBezTo>
                    <a:pt x="19127" y="18726"/>
                    <a:pt x="19127" y="19008"/>
                    <a:pt x="19052" y="19233"/>
                  </a:cubicBezTo>
                  <a:cubicBezTo>
                    <a:pt x="16845" y="17167"/>
                    <a:pt x="16845" y="17167"/>
                    <a:pt x="16845" y="17167"/>
                  </a:cubicBezTo>
                  <a:cubicBezTo>
                    <a:pt x="14769" y="19384"/>
                    <a:pt x="14769" y="19384"/>
                    <a:pt x="14769" y="19384"/>
                  </a:cubicBezTo>
                  <a:cubicBezTo>
                    <a:pt x="17070" y="21469"/>
                    <a:pt x="17070" y="21469"/>
                    <a:pt x="17070" y="21469"/>
                  </a:cubicBezTo>
                  <a:cubicBezTo>
                    <a:pt x="16770" y="21544"/>
                    <a:pt x="16546" y="21600"/>
                    <a:pt x="16247" y="21600"/>
                  </a:cubicBezTo>
                  <a:cubicBezTo>
                    <a:pt x="15517" y="21600"/>
                    <a:pt x="14844" y="21393"/>
                    <a:pt x="14264" y="20867"/>
                  </a:cubicBezTo>
                  <a:cubicBezTo>
                    <a:pt x="13666" y="20342"/>
                    <a:pt x="13367" y="19684"/>
                    <a:pt x="13367" y="18952"/>
                  </a:cubicBezTo>
                  <a:cubicBezTo>
                    <a:pt x="13367" y="18651"/>
                    <a:pt x="13367" y="18351"/>
                    <a:pt x="13442" y="18050"/>
                  </a:cubicBezTo>
                  <a:cubicBezTo>
                    <a:pt x="12862" y="17543"/>
                    <a:pt x="12862" y="17543"/>
                    <a:pt x="12862" y="17543"/>
                  </a:cubicBezTo>
                  <a:cubicBezTo>
                    <a:pt x="9627" y="14575"/>
                    <a:pt x="9627" y="14575"/>
                    <a:pt x="9627" y="14575"/>
                  </a:cubicBezTo>
                  <a:cubicBezTo>
                    <a:pt x="4091" y="20642"/>
                    <a:pt x="4091" y="20642"/>
                    <a:pt x="4091" y="20642"/>
                  </a:cubicBezTo>
                  <a:cubicBezTo>
                    <a:pt x="3792" y="21093"/>
                    <a:pt x="3287" y="21393"/>
                    <a:pt x="2688" y="21393"/>
                  </a:cubicBezTo>
                  <a:cubicBezTo>
                    <a:pt x="1660" y="21393"/>
                    <a:pt x="912" y="20642"/>
                    <a:pt x="912" y="19684"/>
                  </a:cubicBezTo>
                  <a:cubicBezTo>
                    <a:pt x="912" y="19158"/>
                    <a:pt x="1136" y="18651"/>
                    <a:pt x="1510" y="18351"/>
                  </a:cubicBezTo>
                  <a:cubicBezTo>
                    <a:pt x="7252" y="12359"/>
                    <a:pt x="7252" y="12359"/>
                    <a:pt x="7252" y="12359"/>
                  </a:cubicBezTo>
                  <a:cubicBezTo>
                    <a:pt x="3792" y="9166"/>
                    <a:pt x="3792" y="9166"/>
                    <a:pt x="3792" y="9166"/>
                  </a:cubicBezTo>
                  <a:cubicBezTo>
                    <a:pt x="3493" y="9316"/>
                    <a:pt x="3212" y="9391"/>
                    <a:pt x="2913" y="9391"/>
                  </a:cubicBezTo>
                  <a:cubicBezTo>
                    <a:pt x="2165" y="9391"/>
                    <a:pt x="1510" y="9166"/>
                    <a:pt x="912" y="8659"/>
                  </a:cubicBezTo>
                  <a:cubicBezTo>
                    <a:pt x="332" y="8133"/>
                    <a:pt x="33" y="7475"/>
                    <a:pt x="33" y="6649"/>
                  </a:cubicBezTo>
                  <a:cubicBezTo>
                    <a:pt x="-42" y="6442"/>
                    <a:pt x="33" y="6142"/>
                    <a:pt x="33" y="5917"/>
                  </a:cubicBezTo>
                  <a:cubicBezTo>
                    <a:pt x="2314" y="7983"/>
                    <a:pt x="2314" y="7983"/>
                    <a:pt x="2314" y="7983"/>
                  </a:cubicBezTo>
                  <a:cubicBezTo>
                    <a:pt x="4315" y="5766"/>
                    <a:pt x="4315" y="5766"/>
                    <a:pt x="4315" y="5766"/>
                  </a:cubicBezTo>
                  <a:cubicBezTo>
                    <a:pt x="2090" y="3700"/>
                    <a:pt x="2090" y="3700"/>
                    <a:pt x="2090" y="3700"/>
                  </a:cubicBezTo>
                  <a:cubicBezTo>
                    <a:pt x="2314" y="3625"/>
                    <a:pt x="2614" y="3550"/>
                    <a:pt x="2838" y="3550"/>
                  </a:cubicBezTo>
                  <a:cubicBezTo>
                    <a:pt x="3642" y="3550"/>
                    <a:pt x="4315" y="3775"/>
                    <a:pt x="4895" y="4282"/>
                  </a:cubicBezTo>
                  <a:cubicBezTo>
                    <a:pt x="5419" y="4808"/>
                    <a:pt x="5793" y="5466"/>
                    <a:pt x="5793" y="6217"/>
                  </a:cubicBezTo>
                  <a:cubicBezTo>
                    <a:pt x="5793" y="6499"/>
                    <a:pt x="5793" y="6799"/>
                    <a:pt x="5718" y="7025"/>
                  </a:cubicBezTo>
                  <a:cubicBezTo>
                    <a:pt x="9253" y="10274"/>
                    <a:pt x="9253" y="10274"/>
                    <a:pt x="9253" y="10274"/>
                  </a:cubicBezTo>
                  <a:cubicBezTo>
                    <a:pt x="11908" y="7475"/>
                    <a:pt x="11908" y="7475"/>
                    <a:pt x="11908" y="7475"/>
                  </a:cubicBezTo>
                  <a:cubicBezTo>
                    <a:pt x="8000" y="4057"/>
                    <a:pt x="8000" y="4057"/>
                    <a:pt x="8000" y="4057"/>
                  </a:cubicBezTo>
                  <a:cubicBezTo>
                    <a:pt x="11534" y="0"/>
                    <a:pt x="11534" y="0"/>
                    <a:pt x="11534" y="0"/>
                  </a:cubicBezTo>
                  <a:cubicBezTo>
                    <a:pt x="21558" y="8884"/>
                    <a:pt x="21558" y="8884"/>
                    <a:pt x="21558" y="8884"/>
                  </a:cubicBezTo>
                  <a:cubicBezTo>
                    <a:pt x="18023" y="12866"/>
                    <a:pt x="18023" y="12866"/>
                    <a:pt x="18023" y="12866"/>
                  </a:cubicBezTo>
                  <a:cubicBezTo>
                    <a:pt x="14040" y="9316"/>
                    <a:pt x="14040" y="9316"/>
                    <a:pt x="14040" y="9316"/>
                  </a:cubicBezTo>
                  <a:cubicBezTo>
                    <a:pt x="11459" y="12359"/>
                    <a:pt x="11459" y="12359"/>
                    <a:pt x="11459" y="12359"/>
                  </a:cubicBezTo>
                  <a:cubicBezTo>
                    <a:pt x="15443" y="15909"/>
                    <a:pt x="15443" y="15909"/>
                    <a:pt x="15443" y="15909"/>
                  </a:cubicBezTo>
                  <a:cubicBezTo>
                    <a:pt x="15667" y="15834"/>
                    <a:pt x="15948" y="15759"/>
                    <a:pt x="16172" y="15759"/>
                  </a:cubicBezTo>
                  <a:cubicBezTo>
                    <a:pt x="16995" y="15759"/>
                    <a:pt x="17649" y="15984"/>
                    <a:pt x="18248" y="16510"/>
                  </a:cubicBezTo>
                  <a:cubicBezTo>
                    <a:pt x="18753" y="17017"/>
                    <a:pt x="19127" y="17693"/>
                    <a:pt x="19127" y="18501"/>
                  </a:cubicBezTo>
                </a:path>
              </a:pathLst>
            </a:custGeom>
            <a:solidFill>
              <a:srgbClr val="E6EEFA"/>
            </a:solidFill>
            <a:ln w="3175">
              <a:miter lim="400000"/>
            </a:ln>
          </p:spPr>
          <p:txBody>
            <a:bodyPr lIns="24110" rIns="24110" anchor="ctr"/>
            <a:lstStyle/>
            <a:p>
              <a:pPr algn="l" defTabSz="241082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49"/>
            </a:p>
          </p:txBody>
        </p:sp>
        <p:sp>
          <p:nvSpPr>
            <p:cNvPr id="52" name="Shape"/>
            <p:cNvSpPr/>
            <p:nvPr/>
          </p:nvSpPr>
          <p:spPr>
            <a:xfrm>
              <a:off x="3883189" y="3596382"/>
              <a:ext cx="211603" cy="34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1" y="11795"/>
                  </a:moveTo>
                  <a:cubicBezTo>
                    <a:pt x="1578" y="10275"/>
                    <a:pt x="0" y="8539"/>
                    <a:pt x="0" y="6440"/>
                  </a:cubicBezTo>
                  <a:cubicBezTo>
                    <a:pt x="0" y="4450"/>
                    <a:pt x="1140" y="2768"/>
                    <a:pt x="3391" y="1592"/>
                  </a:cubicBezTo>
                  <a:cubicBezTo>
                    <a:pt x="5349" y="561"/>
                    <a:pt x="8009" y="0"/>
                    <a:pt x="10815" y="0"/>
                  </a:cubicBezTo>
                  <a:cubicBezTo>
                    <a:pt x="13621" y="0"/>
                    <a:pt x="16251" y="561"/>
                    <a:pt x="18239" y="1592"/>
                  </a:cubicBezTo>
                  <a:cubicBezTo>
                    <a:pt x="20460" y="2768"/>
                    <a:pt x="21600" y="4450"/>
                    <a:pt x="21600" y="6440"/>
                  </a:cubicBezTo>
                  <a:cubicBezTo>
                    <a:pt x="21600" y="8539"/>
                    <a:pt x="20051" y="10275"/>
                    <a:pt x="18648" y="11795"/>
                  </a:cubicBezTo>
                  <a:cubicBezTo>
                    <a:pt x="17479" y="13134"/>
                    <a:pt x="16339" y="14400"/>
                    <a:pt x="16339" y="15684"/>
                  </a:cubicBezTo>
                  <a:lnTo>
                    <a:pt x="16339" y="19357"/>
                  </a:lnTo>
                  <a:lnTo>
                    <a:pt x="14585" y="19357"/>
                  </a:lnTo>
                  <a:cubicBezTo>
                    <a:pt x="14585" y="20587"/>
                    <a:pt x="12948" y="21600"/>
                    <a:pt x="10961" y="21600"/>
                  </a:cubicBezTo>
                  <a:cubicBezTo>
                    <a:pt x="9002" y="21600"/>
                    <a:pt x="7336" y="20587"/>
                    <a:pt x="7336" y="19357"/>
                  </a:cubicBezTo>
                  <a:lnTo>
                    <a:pt x="5203" y="19357"/>
                  </a:lnTo>
                  <a:lnTo>
                    <a:pt x="5203" y="16082"/>
                  </a:lnTo>
                  <a:lnTo>
                    <a:pt x="5290" y="15721"/>
                  </a:lnTo>
                  <a:cubicBezTo>
                    <a:pt x="5290" y="14400"/>
                    <a:pt x="4121" y="13134"/>
                    <a:pt x="2981" y="11795"/>
                  </a:cubicBezTo>
                  <a:close/>
                  <a:moveTo>
                    <a:pt x="6606" y="15214"/>
                  </a:moveTo>
                  <a:lnTo>
                    <a:pt x="15170" y="15214"/>
                  </a:lnTo>
                  <a:cubicBezTo>
                    <a:pt x="15433" y="13893"/>
                    <a:pt x="16485" y="12609"/>
                    <a:pt x="17654" y="11397"/>
                  </a:cubicBezTo>
                  <a:cubicBezTo>
                    <a:pt x="18969" y="9968"/>
                    <a:pt x="20460" y="8322"/>
                    <a:pt x="20460" y="6440"/>
                  </a:cubicBezTo>
                  <a:cubicBezTo>
                    <a:pt x="20460" y="4704"/>
                    <a:pt x="19466" y="3220"/>
                    <a:pt x="17479" y="2243"/>
                  </a:cubicBezTo>
                  <a:cubicBezTo>
                    <a:pt x="15754" y="1339"/>
                    <a:pt x="13445" y="814"/>
                    <a:pt x="10873" y="814"/>
                  </a:cubicBezTo>
                  <a:cubicBezTo>
                    <a:pt x="8418" y="814"/>
                    <a:pt x="6021" y="1339"/>
                    <a:pt x="4297" y="2243"/>
                  </a:cubicBezTo>
                  <a:cubicBezTo>
                    <a:pt x="2397" y="3274"/>
                    <a:pt x="1315" y="4704"/>
                    <a:pt x="1315" y="6440"/>
                  </a:cubicBezTo>
                  <a:cubicBezTo>
                    <a:pt x="1315" y="8322"/>
                    <a:pt x="2806" y="9968"/>
                    <a:pt x="4034" y="11397"/>
                  </a:cubicBezTo>
                  <a:cubicBezTo>
                    <a:pt x="5203" y="12609"/>
                    <a:pt x="6343" y="13893"/>
                    <a:pt x="6606" y="15214"/>
                  </a:cubicBez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  <p:sp>
          <p:nvSpPr>
            <p:cNvPr id="53" name="Shape"/>
            <p:cNvSpPr/>
            <p:nvPr/>
          </p:nvSpPr>
          <p:spPr>
            <a:xfrm>
              <a:off x="3877885" y="2766805"/>
              <a:ext cx="224216" cy="34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528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8528"/>
                  </a:lnTo>
                  <a:lnTo>
                    <a:pt x="2642" y="8528"/>
                  </a:lnTo>
                  <a:lnTo>
                    <a:pt x="2642" y="5468"/>
                  </a:lnTo>
                  <a:cubicBezTo>
                    <a:pt x="2642" y="2444"/>
                    <a:pt x="6356" y="0"/>
                    <a:pt x="10951" y="0"/>
                  </a:cubicBezTo>
                  <a:cubicBezTo>
                    <a:pt x="15519" y="0"/>
                    <a:pt x="19261" y="2444"/>
                    <a:pt x="19261" y="5468"/>
                  </a:cubicBezTo>
                  <a:lnTo>
                    <a:pt x="19261" y="8528"/>
                  </a:lnTo>
                  <a:lnTo>
                    <a:pt x="21600" y="8528"/>
                  </a:lnTo>
                  <a:close/>
                  <a:moveTo>
                    <a:pt x="12602" y="15734"/>
                  </a:moveTo>
                  <a:cubicBezTo>
                    <a:pt x="13510" y="15372"/>
                    <a:pt x="14061" y="14702"/>
                    <a:pt x="14061" y="13941"/>
                  </a:cubicBezTo>
                  <a:cubicBezTo>
                    <a:pt x="14061" y="12710"/>
                    <a:pt x="12602" y="11751"/>
                    <a:pt x="10731" y="11751"/>
                  </a:cubicBezTo>
                  <a:cubicBezTo>
                    <a:pt x="8860" y="11751"/>
                    <a:pt x="7374" y="12710"/>
                    <a:pt x="7374" y="13941"/>
                  </a:cubicBezTo>
                  <a:cubicBezTo>
                    <a:pt x="7374" y="14702"/>
                    <a:pt x="7925" y="15372"/>
                    <a:pt x="8860" y="15734"/>
                  </a:cubicBezTo>
                  <a:lnTo>
                    <a:pt x="8172" y="18287"/>
                  </a:lnTo>
                  <a:lnTo>
                    <a:pt x="13125" y="18287"/>
                  </a:lnTo>
                  <a:lnTo>
                    <a:pt x="12602" y="15734"/>
                  </a:lnTo>
                  <a:close/>
                  <a:moveTo>
                    <a:pt x="15932" y="5414"/>
                  </a:moveTo>
                  <a:cubicBezTo>
                    <a:pt x="15932" y="3621"/>
                    <a:pt x="13648" y="2136"/>
                    <a:pt x="10951" y="2136"/>
                  </a:cubicBezTo>
                  <a:cubicBezTo>
                    <a:pt x="8227" y="2136"/>
                    <a:pt x="5998" y="3621"/>
                    <a:pt x="5998" y="5414"/>
                  </a:cubicBezTo>
                  <a:lnTo>
                    <a:pt x="5998" y="8473"/>
                  </a:lnTo>
                  <a:lnTo>
                    <a:pt x="15932" y="8473"/>
                  </a:lnTo>
                  <a:lnTo>
                    <a:pt x="15932" y="5414"/>
                  </a:lnTo>
                  <a:close/>
                </a:path>
              </a:pathLst>
            </a:cu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endParaRPr sz="1055"/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4964594" y="1962313"/>
              <a:ext cx="360065" cy="353743"/>
              <a:chOff x="698736" y="3384045"/>
              <a:chExt cx="703445" cy="691093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704850" y="3386196"/>
                <a:ext cx="274320" cy="274320"/>
              </a:xfrm>
              <a:prstGeom prst="ellipse">
                <a:avLst/>
              </a:prstGeom>
              <a:solidFill>
                <a:srgbClr val="CFD7E2"/>
              </a:solidFill>
              <a:ln w="3175">
                <a:miter lim="400000"/>
              </a:ln>
            </p:spPr>
            <p:txBody>
              <a:bodyPr lIns="23340" tIns="23340" rIns="23340" bIns="23340" anchor="ctr"/>
              <a:lstStyle/>
              <a:p>
                <a:pPr algn="l" defTabSz="311177">
                  <a:lnSpc>
                    <a:spcPct val="93000"/>
                  </a:lnSpc>
                </a:pPr>
                <a:endParaRPr lang="en-US" sz="120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1127861" y="3384045"/>
                <a:ext cx="274320" cy="274320"/>
              </a:xfrm>
              <a:prstGeom prst="ellipse">
                <a:avLst/>
              </a:prstGeom>
              <a:solidFill>
                <a:srgbClr val="CFD7E2"/>
              </a:solidFill>
              <a:ln w="3175">
                <a:miter lim="400000"/>
              </a:ln>
            </p:spPr>
            <p:txBody>
              <a:bodyPr lIns="23340" tIns="23340" rIns="23340" bIns="23340" anchor="ctr"/>
              <a:lstStyle/>
              <a:p>
                <a:pPr algn="l" defTabSz="311177">
                  <a:lnSpc>
                    <a:spcPct val="93000"/>
                  </a:lnSpc>
                </a:pPr>
                <a:endParaRPr lang="en-US" sz="120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698736" y="3800818"/>
                <a:ext cx="274320" cy="274320"/>
              </a:xfrm>
              <a:prstGeom prst="ellipse">
                <a:avLst/>
              </a:prstGeom>
              <a:solidFill>
                <a:srgbClr val="CFD7E2"/>
              </a:solidFill>
              <a:ln w="3175">
                <a:miter lim="400000"/>
              </a:ln>
            </p:spPr>
            <p:txBody>
              <a:bodyPr lIns="23340" tIns="23340" rIns="23340" bIns="23340" anchor="ctr"/>
              <a:lstStyle/>
              <a:p>
                <a:pPr algn="l" defTabSz="311177">
                  <a:lnSpc>
                    <a:spcPct val="93000"/>
                  </a:lnSpc>
                </a:pPr>
                <a:endParaRPr lang="en-US" sz="120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125614" y="3800818"/>
                <a:ext cx="274320" cy="274320"/>
              </a:xfrm>
              <a:prstGeom prst="ellipse">
                <a:avLst/>
              </a:prstGeom>
              <a:solidFill>
                <a:srgbClr val="CFD7E2"/>
              </a:solidFill>
              <a:ln w="3175">
                <a:miter lim="400000"/>
              </a:ln>
            </p:spPr>
            <p:txBody>
              <a:bodyPr lIns="23340" tIns="23340" rIns="23340" bIns="23340" anchor="ctr"/>
              <a:lstStyle/>
              <a:p>
                <a:pPr algn="l" defTabSz="311177">
                  <a:lnSpc>
                    <a:spcPct val="93000"/>
                  </a:lnSpc>
                </a:pPr>
                <a:endParaRPr lang="en-US" sz="120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object 14"/>
              <p:cNvSpPr/>
              <p:nvPr/>
            </p:nvSpPr>
            <p:spPr>
              <a:xfrm flipV="1">
                <a:off x="881334" y="3524117"/>
                <a:ext cx="381440" cy="399414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  <p:sp>
            <p:nvSpPr>
              <p:cNvPr id="61" name="object 14"/>
              <p:cNvSpPr/>
              <p:nvPr/>
            </p:nvSpPr>
            <p:spPr>
              <a:xfrm flipH="1" flipV="1">
                <a:off x="872854" y="3542891"/>
                <a:ext cx="344481" cy="380640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  <p:sp>
            <p:nvSpPr>
              <p:cNvPr id="62" name="object 14"/>
              <p:cNvSpPr/>
              <p:nvPr/>
            </p:nvSpPr>
            <p:spPr>
              <a:xfrm flipV="1">
                <a:off x="1262774" y="3542891"/>
                <a:ext cx="0" cy="462039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  <p:sp>
            <p:nvSpPr>
              <p:cNvPr id="63" name="object 14"/>
              <p:cNvSpPr/>
              <p:nvPr/>
            </p:nvSpPr>
            <p:spPr>
              <a:xfrm flipH="1" flipV="1">
                <a:off x="834884" y="3524117"/>
                <a:ext cx="0" cy="399414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  <p:sp>
            <p:nvSpPr>
              <p:cNvPr id="64" name="object 14"/>
              <p:cNvSpPr/>
              <p:nvPr/>
            </p:nvSpPr>
            <p:spPr>
              <a:xfrm>
                <a:off x="810822" y="3524117"/>
                <a:ext cx="469274" cy="0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  <p:sp>
            <p:nvSpPr>
              <p:cNvPr id="65" name="object 14"/>
              <p:cNvSpPr/>
              <p:nvPr/>
            </p:nvSpPr>
            <p:spPr>
              <a:xfrm flipV="1">
                <a:off x="810822" y="3942302"/>
                <a:ext cx="451952" cy="1"/>
              </a:xfrm>
              <a:prstGeom prst="line">
                <a:avLst/>
              </a:prstGeom>
              <a:ln w="12700">
                <a:solidFill>
                  <a:srgbClr val="CFD7E2"/>
                </a:solidFill>
              </a:ln>
            </p:spPr>
            <p:txBody>
              <a:bodyPr lIns="18082" tIns="18082" rIns="18082" bIns="18082"/>
              <a:lstStyle/>
              <a:p>
                <a:pPr algn="l" defTabSz="482163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844"/>
              </a:p>
            </p:txBody>
          </p:sp>
        </p:grpSp>
        <p:sp>
          <p:nvSpPr>
            <p:cNvPr id="69" name="Cloud 68"/>
            <p:cNvSpPr/>
            <p:nvPr/>
          </p:nvSpPr>
          <p:spPr>
            <a:xfrm rot="11350533">
              <a:off x="3724034" y="1974823"/>
              <a:ext cx="498473" cy="374092"/>
            </a:xfrm>
            <a:prstGeom prst="cloud">
              <a:avLst/>
            </a:pr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</a:pPr>
              <a:endParaRPr lang="en-US" sz="1055"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102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46" y="1348461"/>
            <a:ext cx="2446577" cy="2446577"/>
          </a:xfrm>
          <a:prstGeom prst="ellipse">
            <a:avLst/>
          </a:prstGeom>
        </p:spPr>
      </p:pic>
      <p:sp>
        <p:nvSpPr>
          <p:cNvPr id="10" name="Option 2"/>
          <p:cNvSpPr txBox="1"/>
          <p:nvPr/>
        </p:nvSpPr>
        <p:spPr>
          <a:xfrm>
            <a:off x="3914316" y="1264059"/>
            <a:ext cx="4873082" cy="26205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3000" b="1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dirty="0" smtClean="0">
                <a:solidFill>
                  <a:srgbClr val="95A2B7"/>
                </a:solidFill>
              </a:rPr>
              <a:t>About Me</a:t>
            </a:r>
          </a:p>
          <a:p>
            <a:endParaRPr lang="en-US" sz="800" b="0" dirty="0" smtClean="0">
              <a:solidFill>
                <a:srgbClr val="95A2B7"/>
              </a:solidFill>
            </a:endParaRPr>
          </a:p>
          <a:p>
            <a:r>
              <a:rPr lang="en-US" sz="2000" b="0" dirty="0"/>
              <a:t>I leverage unique leadership of </a:t>
            </a:r>
            <a:r>
              <a:rPr lang="en-US" sz="2000" b="0" dirty="0" err="1"/>
              <a:t>strategery</a:t>
            </a:r>
            <a:r>
              <a:rPr lang="en-US" sz="2000" b="0" dirty="0"/>
              <a:t> </a:t>
            </a:r>
            <a:r>
              <a:rPr lang="en-US" sz="2000" b="0" dirty="0" smtClean="0"/>
              <a:t>while optimizing </a:t>
            </a:r>
            <a:r>
              <a:rPr lang="en-US" sz="2000" b="0" dirty="0"/>
              <a:t>action-oriented and dynamic alignment </a:t>
            </a:r>
            <a:r>
              <a:rPr lang="en-US" sz="2000" b="0" dirty="0" smtClean="0"/>
              <a:t>of business </a:t>
            </a:r>
            <a:r>
              <a:rPr lang="en-US" sz="2000" b="0" dirty="0"/>
              <a:t>synergies to achieve maximized growth hacking</a:t>
            </a:r>
          </a:p>
          <a:p>
            <a:r>
              <a:rPr lang="en-US" sz="2000" b="0" dirty="0"/>
              <a:t>yields using flexible and sustainable ideation, </a:t>
            </a:r>
            <a:r>
              <a:rPr lang="en-US" sz="2000" b="0" dirty="0" smtClean="0"/>
              <a:t>innovating mission </a:t>
            </a:r>
            <a:r>
              <a:rPr lang="en-US" sz="2000" b="0" dirty="0"/>
              <a:t>critical value-add competencies.</a:t>
            </a:r>
            <a:endParaRPr sz="2000" b="0" dirty="0">
              <a:solidFill>
                <a:srgbClr val="95A2B7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3628" y="1818290"/>
            <a:ext cx="3048000" cy="1849820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ketingjournal.org/wp-content/uploads/2018/04/B2BElementsofValue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868" y="308341"/>
            <a:ext cx="4123266" cy="451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2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eek.com/wp-content/uploads/2009/05/microsoft_zune_pass_ad_feature_teas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2" y="1406800"/>
            <a:ext cx="31345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263"/>
            <a:ext cx="9144000" cy="5214026"/>
          </a:xfrm>
          <a:prstGeom prst="rect">
            <a:avLst/>
          </a:prstGeom>
        </p:spPr>
      </p:pic>
      <p:sp>
        <p:nvSpPr>
          <p:cNvPr id="5" name="object 32"/>
          <p:cNvSpPr txBox="1"/>
          <p:nvPr/>
        </p:nvSpPr>
        <p:spPr>
          <a:xfrm>
            <a:off x="1465634" y="726245"/>
            <a:ext cx="6212732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80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</a:t>
            </a:r>
            <a:r>
              <a:rPr lang="en-US" sz="280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'Roboto-Bold'"/>
              </a:rPr>
              <a:t>Words are free; it’s how you use them that may cost you.” </a:t>
            </a:r>
            <a:endParaRPr sz="2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</p:spTree>
    <p:extLst>
      <p:ext uri="{BB962C8B-B14F-4D97-AF65-F5344CB8AC3E}">
        <p14:creationId xmlns:p14="http://schemas.microsoft.com/office/powerpoint/2010/main" val="1815478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Value Propositions Suck</a:t>
            </a:r>
            <a:endParaRPr lang="en-US" dirty="0"/>
          </a:p>
        </p:txBody>
      </p:sp>
      <p:sp>
        <p:nvSpPr>
          <p:cNvPr id="20" name="object 32"/>
          <p:cNvSpPr txBox="1"/>
          <p:nvPr/>
        </p:nvSpPr>
        <p:spPr>
          <a:xfrm>
            <a:off x="366410" y="1388100"/>
            <a:ext cx="2509736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“Star schema for query handling”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1" name="object 32"/>
          <p:cNvSpPr txBox="1"/>
          <p:nvPr/>
        </p:nvSpPr>
        <p:spPr>
          <a:xfrm>
            <a:off x="3317132" y="1388100"/>
            <a:ext cx="2509736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“Wizard-based application”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2" name="object 32"/>
          <p:cNvSpPr txBox="1"/>
          <p:nvPr/>
        </p:nvSpPr>
        <p:spPr>
          <a:xfrm>
            <a:off x="6187704" y="1388100"/>
            <a:ext cx="2509736" cy="577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“Intelligent, scalable database”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3" name="object 32"/>
          <p:cNvSpPr txBox="1"/>
          <p:nvPr/>
        </p:nvSpPr>
        <p:spPr>
          <a:xfrm>
            <a:off x="440074" y="3083405"/>
            <a:ext cx="2509736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“Meets your complex business needs”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4" name="object 32"/>
          <p:cNvSpPr txBox="1"/>
          <p:nvPr/>
        </p:nvSpPr>
        <p:spPr>
          <a:xfrm>
            <a:off x="6187704" y="3083405"/>
            <a:ext cx="2509736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“Broad SQL server </a:t>
            </a:r>
            <a:r>
              <a:rPr lang="en-US" sz="180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engine compatibility”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6" name="object 32"/>
          <p:cNvSpPr txBox="1"/>
          <p:nvPr/>
        </p:nvSpPr>
        <p:spPr>
          <a:xfrm>
            <a:off x="3317132" y="3083405"/>
            <a:ext cx="2509736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“End-to-end machine learning platform”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0" name="Line"/>
          <p:cNvSpPr/>
          <p:nvPr/>
        </p:nvSpPr>
        <p:spPr>
          <a:xfrm>
            <a:off x="621990" y="2567272"/>
            <a:ext cx="8075450" cy="4478"/>
          </a:xfrm>
          <a:prstGeom prst="line">
            <a:avLst/>
          </a:prstGeom>
          <a:ln w="9525" cap="rnd">
            <a:solidFill>
              <a:srgbClr val="CFD7E2"/>
            </a:solidFill>
            <a:prstDash val="dash"/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34" name="Line"/>
          <p:cNvSpPr/>
          <p:nvPr/>
        </p:nvSpPr>
        <p:spPr>
          <a:xfrm flipH="1">
            <a:off x="3182442" y="1106888"/>
            <a:ext cx="2659" cy="3114916"/>
          </a:xfrm>
          <a:prstGeom prst="line">
            <a:avLst/>
          </a:prstGeom>
          <a:ln w="9525" cap="rnd">
            <a:solidFill>
              <a:srgbClr val="CFD7E2"/>
            </a:solidFill>
            <a:prstDash val="dash"/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35" name="Line"/>
          <p:cNvSpPr/>
          <p:nvPr/>
        </p:nvSpPr>
        <p:spPr>
          <a:xfrm flipH="1">
            <a:off x="5934040" y="1106888"/>
            <a:ext cx="2659" cy="3114916"/>
          </a:xfrm>
          <a:prstGeom prst="line">
            <a:avLst/>
          </a:prstGeom>
          <a:ln w="9525" cap="rnd">
            <a:solidFill>
              <a:srgbClr val="CFD7E2"/>
            </a:solidFill>
            <a:prstDash val="dash"/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91002" y="2475832"/>
            <a:ext cx="182880" cy="182880"/>
          </a:xfrm>
          <a:prstGeom prst="rect">
            <a:avLst/>
          </a:prstGeom>
          <a:solidFill>
            <a:srgbClr val="21293B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42600" y="2486795"/>
            <a:ext cx="182880" cy="182880"/>
          </a:xfrm>
          <a:prstGeom prst="rect">
            <a:avLst/>
          </a:prstGeom>
          <a:solidFill>
            <a:srgbClr val="21293B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2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0" y="1422402"/>
            <a:ext cx="4572001" cy="22859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51000">
                <a:sysClr val="windowText" lastClr="000000"/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7" name="Rounded Rectangle 16"/>
          <p:cNvSpPr/>
          <p:nvPr/>
        </p:nvSpPr>
        <p:spPr>
          <a:xfrm rot="10800000">
            <a:off x="4571997" y="1422400"/>
            <a:ext cx="4572001" cy="22859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51000">
                <a:sysClr val="windowText" lastClr="000000"/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5" name="Picture 6" descr="mage result for zun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690" y="1533641"/>
            <a:ext cx="1171840" cy="2076218"/>
          </a:xfrm>
          <a:prstGeom prst="roundRect">
            <a:avLst>
              <a:gd name="adj" fmla="val 566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72" y="1753833"/>
            <a:ext cx="3203762" cy="16414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320" tIns="20320" rIns="20320" bIns="20320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Helvetica Light"/>
              </a:rPr>
              <a:t>MILLIONS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Helvetica Light"/>
              </a:rPr>
              <a:t> OF TRACKS</a:t>
            </a:r>
            <a:b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Helvetica Light"/>
              </a:rPr>
            </a:br>
            <a:r>
              <a:rPr kumimoji="0" lang="en-US" sz="200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Book" charset="0"/>
                <a:ea typeface="Avenir Book" charset="0"/>
                <a:cs typeface="Avenir Book" charset="0"/>
                <a:sym typeface="Helvetica Light"/>
              </a:rPr>
              <a:t>FOR THE PRICE OF  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ONE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CD A MONTH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charset="0"/>
              <a:ea typeface="Avenir Book" charset="0"/>
              <a:cs typeface="Avenir Book" charset="0"/>
              <a:sym typeface="Helvetica Light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EXPLORE NOW 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Book" charset="0"/>
              <a:ea typeface="Avenir Book" charset="0"/>
              <a:cs typeface="Avenir Book" charset="0"/>
              <a:sym typeface="Helvetica Light"/>
            </a:endParaRPr>
          </a:p>
        </p:txBody>
      </p:sp>
      <p:sp>
        <p:nvSpPr>
          <p:cNvPr id="3" name="Triangle 2"/>
          <p:cNvSpPr/>
          <p:nvPr/>
        </p:nvSpPr>
        <p:spPr>
          <a:xfrm rot="5400000">
            <a:off x="2362200" y="3154680"/>
            <a:ext cx="223520" cy="91440"/>
          </a:xfrm>
          <a:prstGeom prst="triangle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122" name="Picture 2" descr="mage result for zune logo vector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18" b="32548"/>
          <a:stretch/>
        </p:blipFill>
        <p:spPr bwMode="auto">
          <a:xfrm>
            <a:off x="5909836" y="3180080"/>
            <a:ext cx="1248147" cy="4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 Sitting On A Concrete Bench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35"/>
          <a:stretch/>
        </p:blipFill>
        <p:spPr bwMode="auto">
          <a:xfrm>
            <a:off x="1" y="-90946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2"/>
          <p:cNvSpPr txBox="1"/>
          <p:nvPr/>
        </p:nvSpPr>
        <p:spPr>
          <a:xfrm>
            <a:off x="0" y="1105053"/>
            <a:ext cx="9144000" cy="8894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3600" spc="17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Sell the problem you solve</a:t>
            </a:r>
            <a:r>
              <a:rPr lang="en-US" sz="3600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,</a:t>
            </a:r>
            <a:br>
              <a:rPr lang="en-US" sz="3600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2000" spc="17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2000" spc="17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3600" spc="17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not the product you make. </a:t>
            </a:r>
            <a:endParaRPr sz="3600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</p:spTree>
    <p:extLst>
      <p:ext uri="{BB962C8B-B14F-4D97-AF65-F5344CB8AC3E}">
        <p14:creationId xmlns:p14="http://schemas.microsoft.com/office/powerpoint/2010/main" val="10732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639" y="1241679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5207" y="1241679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98775" y="1241679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2343" y="1241679"/>
            <a:ext cx="1755971" cy="2691050"/>
          </a:xfrm>
          <a:prstGeom prst="rect">
            <a:avLst/>
          </a:prstGeom>
          <a:ln w="12700" cap="rnd">
            <a:solidFill>
              <a:srgbClr val="CFD7E2"/>
            </a:solidFill>
            <a:miter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</a:pPr>
            <a:endParaRPr lang="en-US" sz="1055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 to Reframing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12343" y="3204445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98775" y="3204444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5207" y="3204444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1639" y="3204443"/>
            <a:ext cx="1755971" cy="728283"/>
          </a:xfrm>
          <a:prstGeom prst="rect">
            <a:avLst/>
          </a:prstGeom>
          <a:solidFill>
            <a:srgbClr val="8E93DA"/>
          </a:solidFill>
          <a:ln w="3175" cap="flat">
            <a:solidFill>
              <a:srgbClr val="8A95D6"/>
            </a:solidFill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320" tIns="20320" rIns="20320" bIns="20320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object 32"/>
          <p:cNvSpPr txBox="1"/>
          <p:nvPr/>
        </p:nvSpPr>
        <p:spPr>
          <a:xfrm>
            <a:off x="671638" y="3260164"/>
            <a:ext cx="1755971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Understand market trends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2683940" y="3260164"/>
            <a:ext cx="1755971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Recognize pain points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8" name="object 32"/>
          <p:cNvSpPr txBox="1"/>
          <p:nvPr/>
        </p:nvSpPr>
        <p:spPr>
          <a:xfrm>
            <a:off x="4696241" y="3260164"/>
            <a:ext cx="1755971" cy="6725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Don’t talk features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39" name="object 32"/>
          <p:cNvSpPr txBox="1"/>
          <p:nvPr/>
        </p:nvSpPr>
        <p:spPr>
          <a:xfrm>
            <a:off x="6707275" y="3250639"/>
            <a:ext cx="1755971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8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Know your competition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0" name="object 32"/>
          <p:cNvSpPr txBox="1"/>
          <p:nvPr/>
        </p:nvSpPr>
        <p:spPr>
          <a:xfrm>
            <a:off x="671637" y="1334874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950" b="1" spc="170" dirty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Context</a:t>
            </a:r>
            <a:endParaRPr sz="1950" b="1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1" name="object 32"/>
          <p:cNvSpPr txBox="1"/>
          <p:nvPr/>
        </p:nvSpPr>
        <p:spPr>
          <a:xfrm>
            <a:off x="2683940" y="1334874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950" b="1" spc="17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Customers</a:t>
            </a:r>
            <a:endParaRPr sz="1950" b="1" spc="17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2" name="object 32"/>
          <p:cNvSpPr txBox="1"/>
          <p:nvPr/>
        </p:nvSpPr>
        <p:spPr>
          <a:xfrm>
            <a:off x="4694972" y="1330112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95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Business Benefit</a:t>
            </a:r>
            <a:endParaRPr sz="1950" b="1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3" name="object 32"/>
          <p:cNvSpPr txBox="1"/>
          <p:nvPr/>
        </p:nvSpPr>
        <p:spPr>
          <a:xfrm>
            <a:off x="6726325" y="1330112"/>
            <a:ext cx="1755971" cy="3833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19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Differentiate</a:t>
            </a:r>
            <a:endParaRPr sz="1900" b="1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46" name="Shape"/>
          <p:cNvSpPr>
            <a:spLocks noChangeAspect="1"/>
          </p:cNvSpPr>
          <p:nvPr/>
        </p:nvSpPr>
        <p:spPr>
          <a:xfrm>
            <a:off x="3084513" y="2095875"/>
            <a:ext cx="909104" cy="851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1845" y="5346"/>
                </a:moveTo>
                <a:cubicBezTo>
                  <a:pt x="1845" y="6207"/>
                  <a:pt x="2499" y="6889"/>
                  <a:pt x="3287" y="6889"/>
                </a:cubicBezTo>
                <a:lnTo>
                  <a:pt x="3304" y="6889"/>
                </a:lnTo>
                <a:cubicBezTo>
                  <a:pt x="4092" y="6889"/>
                  <a:pt x="4712" y="6207"/>
                  <a:pt x="4712" y="5382"/>
                </a:cubicBezTo>
                <a:cubicBezTo>
                  <a:pt x="4712" y="5364"/>
                  <a:pt x="4712" y="5364"/>
                  <a:pt x="4712" y="5364"/>
                </a:cubicBezTo>
                <a:cubicBezTo>
                  <a:pt x="4712" y="5364"/>
                  <a:pt x="4712" y="5364"/>
                  <a:pt x="4712" y="5346"/>
                </a:cubicBezTo>
                <a:cubicBezTo>
                  <a:pt x="4712" y="4485"/>
                  <a:pt x="4075" y="3821"/>
                  <a:pt x="3287" y="3821"/>
                </a:cubicBezTo>
                <a:cubicBezTo>
                  <a:pt x="2499" y="3821"/>
                  <a:pt x="1845" y="4485"/>
                  <a:pt x="1845" y="5346"/>
                </a:cubicBezTo>
                <a:close/>
                <a:moveTo>
                  <a:pt x="5635" y="5346"/>
                </a:moveTo>
                <a:cubicBezTo>
                  <a:pt x="5635" y="6207"/>
                  <a:pt x="6289" y="6889"/>
                  <a:pt x="7077" y="6889"/>
                </a:cubicBezTo>
                <a:cubicBezTo>
                  <a:pt x="7865" y="6889"/>
                  <a:pt x="8502" y="6189"/>
                  <a:pt x="8502" y="5346"/>
                </a:cubicBezTo>
                <a:cubicBezTo>
                  <a:pt x="8502" y="4485"/>
                  <a:pt x="7865" y="3821"/>
                  <a:pt x="7077" y="3821"/>
                </a:cubicBezTo>
                <a:cubicBezTo>
                  <a:pt x="6289" y="3821"/>
                  <a:pt x="5635" y="4503"/>
                  <a:pt x="5635" y="5346"/>
                </a:cubicBezTo>
                <a:close/>
                <a:moveTo>
                  <a:pt x="3689" y="1525"/>
                </a:moveTo>
                <a:cubicBezTo>
                  <a:pt x="3689" y="2386"/>
                  <a:pt x="4327" y="3068"/>
                  <a:pt x="5115" y="3068"/>
                </a:cubicBezTo>
                <a:cubicBezTo>
                  <a:pt x="5903" y="3068"/>
                  <a:pt x="6540" y="2386"/>
                  <a:pt x="6540" y="1525"/>
                </a:cubicBezTo>
                <a:cubicBezTo>
                  <a:pt x="6540" y="646"/>
                  <a:pt x="5903" y="0"/>
                  <a:pt x="5115" y="0"/>
                </a:cubicBezTo>
                <a:cubicBezTo>
                  <a:pt x="4327" y="0"/>
                  <a:pt x="3689" y="646"/>
                  <a:pt x="3689" y="1525"/>
                </a:cubicBezTo>
                <a:close/>
                <a:moveTo>
                  <a:pt x="7563" y="1525"/>
                </a:moveTo>
                <a:cubicBezTo>
                  <a:pt x="7563" y="2386"/>
                  <a:pt x="8201" y="3068"/>
                  <a:pt x="8989" y="3068"/>
                </a:cubicBezTo>
                <a:cubicBezTo>
                  <a:pt x="9777" y="3068"/>
                  <a:pt x="10414" y="2386"/>
                  <a:pt x="10414" y="1525"/>
                </a:cubicBezTo>
                <a:cubicBezTo>
                  <a:pt x="10414" y="646"/>
                  <a:pt x="9777" y="0"/>
                  <a:pt x="8989" y="0"/>
                </a:cubicBezTo>
                <a:cubicBezTo>
                  <a:pt x="8201" y="0"/>
                  <a:pt x="7563" y="646"/>
                  <a:pt x="7563" y="1525"/>
                </a:cubicBezTo>
                <a:close/>
                <a:moveTo>
                  <a:pt x="11219" y="1525"/>
                </a:moveTo>
                <a:cubicBezTo>
                  <a:pt x="11219" y="2386"/>
                  <a:pt x="11873" y="3068"/>
                  <a:pt x="12661" y="3068"/>
                </a:cubicBezTo>
                <a:cubicBezTo>
                  <a:pt x="13450" y="3068"/>
                  <a:pt x="14087" y="2386"/>
                  <a:pt x="14087" y="1525"/>
                </a:cubicBezTo>
                <a:cubicBezTo>
                  <a:pt x="14087" y="646"/>
                  <a:pt x="13450" y="0"/>
                  <a:pt x="12661" y="0"/>
                </a:cubicBezTo>
                <a:cubicBezTo>
                  <a:pt x="11873" y="0"/>
                  <a:pt x="11219" y="646"/>
                  <a:pt x="11219" y="1525"/>
                </a:cubicBezTo>
                <a:close/>
                <a:moveTo>
                  <a:pt x="14892" y="1525"/>
                </a:moveTo>
                <a:cubicBezTo>
                  <a:pt x="14892" y="2368"/>
                  <a:pt x="15529" y="3068"/>
                  <a:pt x="16334" y="3068"/>
                </a:cubicBezTo>
                <a:cubicBezTo>
                  <a:pt x="17139" y="3068"/>
                  <a:pt x="17760" y="2386"/>
                  <a:pt x="17760" y="1525"/>
                </a:cubicBezTo>
                <a:cubicBezTo>
                  <a:pt x="17760" y="646"/>
                  <a:pt x="17122" y="0"/>
                  <a:pt x="16334" y="0"/>
                </a:cubicBezTo>
                <a:cubicBezTo>
                  <a:pt x="15546" y="0"/>
                  <a:pt x="14892" y="700"/>
                  <a:pt x="14892" y="1525"/>
                </a:cubicBezTo>
                <a:close/>
                <a:moveTo>
                  <a:pt x="13131" y="5346"/>
                </a:moveTo>
                <a:cubicBezTo>
                  <a:pt x="13131" y="6207"/>
                  <a:pt x="13768" y="6889"/>
                  <a:pt x="14557" y="6889"/>
                </a:cubicBezTo>
                <a:cubicBezTo>
                  <a:pt x="15361" y="6889"/>
                  <a:pt x="15982" y="6189"/>
                  <a:pt x="15982" y="5346"/>
                </a:cubicBezTo>
                <a:cubicBezTo>
                  <a:pt x="15982" y="4485"/>
                  <a:pt x="15345" y="3821"/>
                  <a:pt x="14557" y="3821"/>
                </a:cubicBezTo>
                <a:cubicBezTo>
                  <a:pt x="13768" y="3821"/>
                  <a:pt x="13131" y="4503"/>
                  <a:pt x="13131" y="5346"/>
                </a:cubicBezTo>
                <a:close/>
                <a:moveTo>
                  <a:pt x="9224" y="5346"/>
                </a:moveTo>
                <a:cubicBezTo>
                  <a:pt x="9224" y="6207"/>
                  <a:pt x="9878" y="6889"/>
                  <a:pt x="10666" y="6889"/>
                </a:cubicBezTo>
                <a:cubicBezTo>
                  <a:pt x="11454" y="6889"/>
                  <a:pt x="12091" y="6189"/>
                  <a:pt x="12091" y="5346"/>
                </a:cubicBezTo>
                <a:cubicBezTo>
                  <a:pt x="12091" y="4485"/>
                  <a:pt x="11454" y="3821"/>
                  <a:pt x="10666" y="3821"/>
                </a:cubicBezTo>
                <a:cubicBezTo>
                  <a:pt x="9861" y="3821"/>
                  <a:pt x="9224" y="4503"/>
                  <a:pt x="9224" y="5346"/>
                </a:cubicBezTo>
                <a:close/>
                <a:moveTo>
                  <a:pt x="16888" y="5346"/>
                </a:moveTo>
                <a:cubicBezTo>
                  <a:pt x="16888" y="6207"/>
                  <a:pt x="17542" y="6889"/>
                  <a:pt x="18330" y="6889"/>
                </a:cubicBezTo>
                <a:cubicBezTo>
                  <a:pt x="19118" y="6889"/>
                  <a:pt x="19755" y="6189"/>
                  <a:pt x="19755" y="5346"/>
                </a:cubicBezTo>
                <a:cubicBezTo>
                  <a:pt x="19755" y="4485"/>
                  <a:pt x="19118" y="3821"/>
                  <a:pt x="18330" y="3821"/>
                </a:cubicBezTo>
                <a:cubicBezTo>
                  <a:pt x="17542" y="3821"/>
                  <a:pt x="16888" y="4503"/>
                  <a:pt x="16888" y="5346"/>
                </a:cubicBezTo>
                <a:close/>
                <a:moveTo>
                  <a:pt x="6490" y="9150"/>
                </a:moveTo>
                <a:lnTo>
                  <a:pt x="6490" y="14119"/>
                </a:lnTo>
                <a:cubicBezTo>
                  <a:pt x="6490" y="15016"/>
                  <a:pt x="5383" y="15016"/>
                  <a:pt x="5383" y="14119"/>
                </a:cubicBezTo>
                <a:lnTo>
                  <a:pt x="5383" y="9454"/>
                </a:lnTo>
                <a:cubicBezTo>
                  <a:pt x="5383" y="9365"/>
                  <a:pt x="5316" y="9257"/>
                  <a:pt x="5199" y="9257"/>
                </a:cubicBezTo>
                <a:cubicBezTo>
                  <a:pt x="5115" y="9257"/>
                  <a:pt x="5014" y="9329"/>
                  <a:pt x="5014" y="9454"/>
                </a:cubicBezTo>
                <a:lnTo>
                  <a:pt x="5014" y="20757"/>
                </a:lnTo>
                <a:cubicBezTo>
                  <a:pt x="5014" y="21241"/>
                  <a:pt x="4645" y="21600"/>
                  <a:pt x="4226" y="21600"/>
                </a:cubicBezTo>
                <a:cubicBezTo>
                  <a:pt x="3790" y="21600"/>
                  <a:pt x="3438" y="21205"/>
                  <a:pt x="3438" y="20757"/>
                </a:cubicBezTo>
                <a:lnTo>
                  <a:pt x="3438" y="15142"/>
                </a:lnTo>
                <a:cubicBezTo>
                  <a:pt x="3438" y="15070"/>
                  <a:pt x="3388" y="14962"/>
                  <a:pt x="3253" y="14962"/>
                </a:cubicBezTo>
                <a:lnTo>
                  <a:pt x="3220" y="14962"/>
                </a:lnTo>
                <a:cubicBezTo>
                  <a:pt x="3136" y="14962"/>
                  <a:pt x="3035" y="15016"/>
                  <a:pt x="3035" y="15142"/>
                </a:cubicBezTo>
                <a:lnTo>
                  <a:pt x="3035" y="20757"/>
                </a:lnTo>
                <a:cubicBezTo>
                  <a:pt x="3035" y="21241"/>
                  <a:pt x="2683" y="21600"/>
                  <a:pt x="2247" y="21600"/>
                </a:cubicBezTo>
                <a:cubicBezTo>
                  <a:pt x="1811" y="21600"/>
                  <a:pt x="1459" y="21205"/>
                  <a:pt x="1459" y="20757"/>
                </a:cubicBezTo>
                <a:lnTo>
                  <a:pt x="1459" y="9472"/>
                </a:lnTo>
                <a:cubicBezTo>
                  <a:pt x="1459" y="9365"/>
                  <a:pt x="1409" y="9275"/>
                  <a:pt x="1291" y="9275"/>
                </a:cubicBezTo>
                <a:cubicBezTo>
                  <a:pt x="1207" y="9275"/>
                  <a:pt x="1107" y="9347"/>
                  <a:pt x="1107" y="9472"/>
                </a:cubicBezTo>
                <a:lnTo>
                  <a:pt x="1107" y="14137"/>
                </a:lnTo>
                <a:cubicBezTo>
                  <a:pt x="1107" y="15034"/>
                  <a:pt x="0" y="15034"/>
                  <a:pt x="0" y="14137"/>
                </a:cubicBezTo>
                <a:lnTo>
                  <a:pt x="0" y="9167"/>
                </a:lnTo>
                <a:cubicBezTo>
                  <a:pt x="0" y="8073"/>
                  <a:pt x="620" y="7212"/>
                  <a:pt x="1593" y="7212"/>
                </a:cubicBezTo>
                <a:lnTo>
                  <a:pt x="4813" y="7212"/>
                </a:lnTo>
                <a:cubicBezTo>
                  <a:pt x="5903" y="7158"/>
                  <a:pt x="6507" y="8019"/>
                  <a:pt x="6490" y="9150"/>
                </a:cubicBezTo>
                <a:close/>
                <a:moveTo>
                  <a:pt x="13852" y="9150"/>
                </a:moveTo>
                <a:lnTo>
                  <a:pt x="13852" y="14119"/>
                </a:lnTo>
                <a:cubicBezTo>
                  <a:pt x="13852" y="15016"/>
                  <a:pt x="12745" y="15016"/>
                  <a:pt x="12745" y="14119"/>
                </a:cubicBezTo>
                <a:lnTo>
                  <a:pt x="12745" y="9454"/>
                </a:lnTo>
                <a:cubicBezTo>
                  <a:pt x="12745" y="9365"/>
                  <a:pt x="12678" y="9257"/>
                  <a:pt x="12561" y="9257"/>
                </a:cubicBezTo>
                <a:cubicBezTo>
                  <a:pt x="12477" y="9257"/>
                  <a:pt x="12376" y="9329"/>
                  <a:pt x="12376" y="9454"/>
                </a:cubicBezTo>
                <a:lnTo>
                  <a:pt x="12376" y="20757"/>
                </a:lnTo>
                <a:cubicBezTo>
                  <a:pt x="12376" y="21241"/>
                  <a:pt x="12007" y="21600"/>
                  <a:pt x="11588" y="21600"/>
                </a:cubicBezTo>
                <a:cubicBezTo>
                  <a:pt x="11152" y="21600"/>
                  <a:pt x="10800" y="21205"/>
                  <a:pt x="10800" y="20757"/>
                </a:cubicBezTo>
                <a:lnTo>
                  <a:pt x="10800" y="15142"/>
                </a:lnTo>
                <a:cubicBezTo>
                  <a:pt x="10800" y="15070"/>
                  <a:pt x="10750" y="14962"/>
                  <a:pt x="10616" y="14962"/>
                </a:cubicBezTo>
                <a:lnTo>
                  <a:pt x="10582" y="14962"/>
                </a:lnTo>
                <a:cubicBezTo>
                  <a:pt x="10498" y="14962"/>
                  <a:pt x="10398" y="15016"/>
                  <a:pt x="10398" y="15142"/>
                </a:cubicBezTo>
                <a:lnTo>
                  <a:pt x="10398" y="20757"/>
                </a:lnTo>
                <a:cubicBezTo>
                  <a:pt x="10398" y="21241"/>
                  <a:pt x="10045" y="21600"/>
                  <a:pt x="9609" y="21600"/>
                </a:cubicBezTo>
                <a:cubicBezTo>
                  <a:pt x="9173" y="21600"/>
                  <a:pt x="8821" y="21205"/>
                  <a:pt x="8821" y="20757"/>
                </a:cubicBezTo>
                <a:lnTo>
                  <a:pt x="8821" y="9472"/>
                </a:lnTo>
                <a:cubicBezTo>
                  <a:pt x="8821" y="9365"/>
                  <a:pt x="8771" y="9275"/>
                  <a:pt x="8653" y="9275"/>
                </a:cubicBezTo>
                <a:cubicBezTo>
                  <a:pt x="8570" y="9275"/>
                  <a:pt x="8469" y="9347"/>
                  <a:pt x="8469" y="9472"/>
                </a:cubicBezTo>
                <a:lnTo>
                  <a:pt x="8469" y="14137"/>
                </a:lnTo>
                <a:cubicBezTo>
                  <a:pt x="8469" y="15034"/>
                  <a:pt x="7362" y="15034"/>
                  <a:pt x="7362" y="14137"/>
                </a:cubicBezTo>
                <a:lnTo>
                  <a:pt x="7362" y="9167"/>
                </a:lnTo>
                <a:cubicBezTo>
                  <a:pt x="7362" y="8073"/>
                  <a:pt x="7983" y="7212"/>
                  <a:pt x="8955" y="7212"/>
                </a:cubicBezTo>
                <a:lnTo>
                  <a:pt x="12175" y="7212"/>
                </a:lnTo>
                <a:cubicBezTo>
                  <a:pt x="13282" y="7158"/>
                  <a:pt x="13886" y="8019"/>
                  <a:pt x="13852" y="9150"/>
                </a:cubicBezTo>
                <a:close/>
                <a:moveTo>
                  <a:pt x="21566" y="9150"/>
                </a:moveTo>
                <a:lnTo>
                  <a:pt x="21566" y="14119"/>
                </a:lnTo>
                <a:cubicBezTo>
                  <a:pt x="21566" y="15016"/>
                  <a:pt x="20460" y="15016"/>
                  <a:pt x="20460" y="14119"/>
                </a:cubicBezTo>
                <a:lnTo>
                  <a:pt x="20460" y="9454"/>
                </a:lnTo>
                <a:cubicBezTo>
                  <a:pt x="20460" y="9365"/>
                  <a:pt x="20409" y="9257"/>
                  <a:pt x="20275" y="9257"/>
                </a:cubicBezTo>
                <a:cubicBezTo>
                  <a:pt x="20208" y="9257"/>
                  <a:pt x="20107" y="9329"/>
                  <a:pt x="20107" y="9454"/>
                </a:cubicBezTo>
                <a:lnTo>
                  <a:pt x="20107" y="20757"/>
                </a:lnTo>
                <a:cubicBezTo>
                  <a:pt x="20107" y="21241"/>
                  <a:pt x="19739" y="21600"/>
                  <a:pt x="19319" y="21600"/>
                </a:cubicBezTo>
                <a:cubicBezTo>
                  <a:pt x="18866" y="21600"/>
                  <a:pt x="18531" y="21205"/>
                  <a:pt x="18531" y="20757"/>
                </a:cubicBezTo>
                <a:lnTo>
                  <a:pt x="18531" y="15142"/>
                </a:lnTo>
                <a:cubicBezTo>
                  <a:pt x="18531" y="15070"/>
                  <a:pt x="18464" y="14962"/>
                  <a:pt x="18347" y="14962"/>
                </a:cubicBezTo>
                <a:lnTo>
                  <a:pt x="18313" y="14962"/>
                </a:lnTo>
                <a:cubicBezTo>
                  <a:pt x="18229" y="14962"/>
                  <a:pt x="18129" y="15016"/>
                  <a:pt x="18129" y="15142"/>
                </a:cubicBezTo>
                <a:lnTo>
                  <a:pt x="18129" y="20757"/>
                </a:lnTo>
                <a:cubicBezTo>
                  <a:pt x="18129" y="21241"/>
                  <a:pt x="17760" y="21600"/>
                  <a:pt x="17340" y="21600"/>
                </a:cubicBezTo>
                <a:cubicBezTo>
                  <a:pt x="16888" y="21600"/>
                  <a:pt x="16552" y="21205"/>
                  <a:pt x="16552" y="20757"/>
                </a:cubicBezTo>
                <a:lnTo>
                  <a:pt x="16552" y="9472"/>
                </a:lnTo>
                <a:cubicBezTo>
                  <a:pt x="16552" y="9365"/>
                  <a:pt x="16485" y="9275"/>
                  <a:pt x="16368" y="9275"/>
                </a:cubicBezTo>
                <a:cubicBezTo>
                  <a:pt x="16284" y="9275"/>
                  <a:pt x="16183" y="9347"/>
                  <a:pt x="16183" y="9472"/>
                </a:cubicBezTo>
                <a:lnTo>
                  <a:pt x="16183" y="14137"/>
                </a:lnTo>
                <a:cubicBezTo>
                  <a:pt x="16183" y="15034"/>
                  <a:pt x="15076" y="15034"/>
                  <a:pt x="15076" y="14137"/>
                </a:cubicBezTo>
                <a:lnTo>
                  <a:pt x="15076" y="9167"/>
                </a:lnTo>
                <a:cubicBezTo>
                  <a:pt x="15076" y="8073"/>
                  <a:pt x="15697" y="7212"/>
                  <a:pt x="16670" y="7212"/>
                </a:cubicBezTo>
                <a:lnTo>
                  <a:pt x="19906" y="7212"/>
                </a:lnTo>
                <a:cubicBezTo>
                  <a:pt x="20996" y="7158"/>
                  <a:pt x="21600" y="8019"/>
                  <a:pt x="21566" y="9150"/>
                </a:cubicBezTo>
                <a:close/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sp>
        <p:nvSpPr>
          <p:cNvPr id="47" name="Shape"/>
          <p:cNvSpPr>
            <a:spLocks noChangeAspect="1"/>
          </p:cNvSpPr>
          <p:nvPr/>
        </p:nvSpPr>
        <p:spPr>
          <a:xfrm>
            <a:off x="1395605" y="2142082"/>
            <a:ext cx="366754" cy="80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5" y="21600"/>
                </a:moveTo>
                <a:lnTo>
                  <a:pt x="19875" y="21600"/>
                </a:lnTo>
                <a:lnTo>
                  <a:pt x="21600" y="18989"/>
                </a:lnTo>
                <a:cubicBezTo>
                  <a:pt x="17036" y="16751"/>
                  <a:pt x="14196" y="15470"/>
                  <a:pt x="14196" y="12486"/>
                </a:cubicBezTo>
                <a:cubicBezTo>
                  <a:pt x="14196" y="11903"/>
                  <a:pt x="14304" y="11805"/>
                  <a:pt x="14412" y="11205"/>
                </a:cubicBezTo>
                <a:lnTo>
                  <a:pt x="18078" y="11205"/>
                </a:lnTo>
                <a:lnTo>
                  <a:pt x="18078" y="8919"/>
                </a:lnTo>
                <a:lnTo>
                  <a:pt x="15310" y="8919"/>
                </a:lnTo>
                <a:cubicBezTo>
                  <a:pt x="15310" y="8919"/>
                  <a:pt x="18761" y="5951"/>
                  <a:pt x="18761" y="5578"/>
                </a:cubicBezTo>
                <a:cubicBezTo>
                  <a:pt x="18761" y="4573"/>
                  <a:pt x="16964" y="3795"/>
                  <a:pt x="14807" y="3795"/>
                </a:cubicBezTo>
                <a:cubicBezTo>
                  <a:pt x="13693" y="3795"/>
                  <a:pt x="12687" y="3973"/>
                  <a:pt x="11968" y="4346"/>
                </a:cubicBezTo>
                <a:lnTo>
                  <a:pt x="11968" y="2157"/>
                </a:lnTo>
                <a:lnTo>
                  <a:pt x="14304" y="2157"/>
                </a:lnTo>
                <a:lnTo>
                  <a:pt x="14304" y="1151"/>
                </a:lnTo>
                <a:lnTo>
                  <a:pt x="11968" y="1151"/>
                </a:lnTo>
                <a:lnTo>
                  <a:pt x="11968" y="0"/>
                </a:lnTo>
                <a:lnTo>
                  <a:pt x="9740" y="0"/>
                </a:lnTo>
                <a:lnTo>
                  <a:pt x="9740" y="1151"/>
                </a:lnTo>
                <a:lnTo>
                  <a:pt x="7404" y="1151"/>
                </a:lnTo>
                <a:lnTo>
                  <a:pt x="7404" y="2157"/>
                </a:lnTo>
                <a:lnTo>
                  <a:pt x="9740" y="2157"/>
                </a:lnTo>
                <a:lnTo>
                  <a:pt x="9740" y="4346"/>
                </a:lnTo>
                <a:cubicBezTo>
                  <a:pt x="9021" y="4022"/>
                  <a:pt x="8015" y="3795"/>
                  <a:pt x="6900" y="3795"/>
                </a:cubicBezTo>
                <a:cubicBezTo>
                  <a:pt x="4672" y="3795"/>
                  <a:pt x="2947" y="4622"/>
                  <a:pt x="2947" y="5578"/>
                </a:cubicBezTo>
                <a:cubicBezTo>
                  <a:pt x="2947" y="5951"/>
                  <a:pt x="6397" y="8919"/>
                  <a:pt x="6397" y="8919"/>
                </a:cubicBezTo>
                <a:lnTo>
                  <a:pt x="3558" y="8919"/>
                </a:lnTo>
                <a:lnTo>
                  <a:pt x="3558" y="11205"/>
                </a:lnTo>
                <a:lnTo>
                  <a:pt x="7296" y="11205"/>
                </a:lnTo>
                <a:cubicBezTo>
                  <a:pt x="7404" y="11805"/>
                  <a:pt x="7511" y="11903"/>
                  <a:pt x="7511" y="12486"/>
                </a:cubicBezTo>
                <a:cubicBezTo>
                  <a:pt x="7511" y="15470"/>
                  <a:pt x="4564" y="16800"/>
                  <a:pt x="0" y="19038"/>
                </a:cubicBezTo>
                <a:lnTo>
                  <a:pt x="1725" y="21600"/>
                </a:lnTo>
              </a:path>
            </a:pathLst>
          </a:custGeom>
          <a:solidFill>
            <a:srgbClr val="CFD7E2"/>
          </a:solidFill>
          <a:ln w="3175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10716" tIns="10716" rIns="10716" bIns="10716" anchor="ctr"/>
          <a:lstStyle/>
          <a:p>
            <a:pPr>
              <a:defRPr sz="2000">
                <a:solidFill>
                  <a:srgbClr val="FFFFFF"/>
                </a:solidFill>
              </a:defRPr>
            </a:pPr>
            <a:endParaRPr sz="1055"/>
          </a:p>
        </p:txBody>
      </p:sp>
      <p:sp>
        <p:nvSpPr>
          <p:cNvPr id="49" name="Shape"/>
          <p:cNvSpPr>
            <a:spLocks noChangeAspect="1"/>
          </p:cNvSpPr>
          <p:nvPr/>
        </p:nvSpPr>
        <p:spPr>
          <a:xfrm>
            <a:off x="5097095" y="2115934"/>
            <a:ext cx="951723" cy="835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82"/>
                </a:moveTo>
                <a:lnTo>
                  <a:pt x="851" y="21582"/>
                </a:lnTo>
                <a:lnTo>
                  <a:pt x="851" y="21600"/>
                </a:lnTo>
                <a:lnTo>
                  <a:pt x="0" y="21600"/>
                </a:lnTo>
                <a:lnTo>
                  <a:pt x="0" y="0"/>
                </a:lnTo>
                <a:lnTo>
                  <a:pt x="851" y="0"/>
                </a:lnTo>
                <a:lnTo>
                  <a:pt x="851" y="20612"/>
                </a:lnTo>
                <a:lnTo>
                  <a:pt x="1514" y="20612"/>
                </a:lnTo>
                <a:lnTo>
                  <a:pt x="1514" y="16752"/>
                </a:lnTo>
                <a:lnTo>
                  <a:pt x="4872" y="16752"/>
                </a:lnTo>
                <a:lnTo>
                  <a:pt x="4872" y="20612"/>
                </a:lnTo>
                <a:lnTo>
                  <a:pt x="6007" y="20612"/>
                </a:lnTo>
                <a:lnTo>
                  <a:pt x="6007" y="13053"/>
                </a:lnTo>
                <a:lnTo>
                  <a:pt x="9365" y="13053"/>
                </a:lnTo>
                <a:lnTo>
                  <a:pt x="9365" y="20612"/>
                </a:lnTo>
                <a:lnTo>
                  <a:pt x="10500" y="20612"/>
                </a:lnTo>
                <a:lnTo>
                  <a:pt x="10500" y="5817"/>
                </a:lnTo>
                <a:lnTo>
                  <a:pt x="13859" y="5817"/>
                </a:lnTo>
                <a:lnTo>
                  <a:pt x="13859" y="20612"/>
                </a:lnTo>
                <a:lnTo>
                  <a:pt x="14978" y="20612"/>
                </a:lnTo>
                <a:lnTo>
                  <a:pt x="14978" y="1616"/>
                </a:lnTo>
                <a:lnTo>
                  <a:pt x="18336" y="1616"/>
                </a:lnTo>
                <a:lnTo>
                  <a:pt x="18336" y="20612"/>
                </a:lnTo>
                <a:lnTo>
                  <a:pt x="21600" y="20612"/>
                </a:lnTo>
                <a:lnTo>
                  <a:pt x="21600" y="21582"/>
                </a:lnTo>
              </a:path>
            </a:pathLst>
          </a:custGeom>
          <a:solidFill>
            <a:srgbClr val="CFD7E2"/>
          </a:solidFill>
          <a:ln w="3175">
            <a:miter lim="400000"/>
          </a:ln>
        </p:spPr>
        <p:txBody>
          <a:bodyPr lIns="24110" rIns="24110" anchor="ctr"/>
          <a:lstStyle/>
          <a:p>
            <a:pPr algn="l" defTabSz="241082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949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188634" y="2142082"/>
            <a:ext cx="793252" cy="779324"/>
            <a:chOff x="698736" y="3384045"/>
            <a:chExt cx="703445" cy="691093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04850" y="3386196"/>
              <a:ext cx="274320" cy="274320"/>
            </a:xfrm>
            <a:prstGeom prst="ellipse">
              <a:avLst/>
            </a:pr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</a:pPr>
              <a:endParaRPr lang="en-US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1127861" y="3384045"/>
              <a:ext cx="274320" cy="274320"/>
            </a:xfrm>
            <a:prstGeom prst="ellipse">
              <a:avLst/>
            </a:pr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</a:pPr>
              <a:endParaRPr lang="en-US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98736" y="3800818"/>
              <a:ext cx="274320" cy="274320"/>
            </a:xfrm>
            <a:prstGeom prst="ellipse">
              <a:avLst/>
            </a:pr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</a:pPr>
              <a:endParaRPr lang="en-US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1125614" y="3800818"/>
              <a:ext cx="274320" cy="274320"/>
            </a:xfrm>
            <a:prstGeom prst="ellipse">
              <a:avLst/>
            </a:prstGeom>
            <a:solidFill>
              <a:srgbClr val="CFD7E2"/>
            </a:solidFill>
            <a:ln w="3175">
              <a:miter lim="400000"/>
            </a:ln>
          </p:spPr>
          <p:txBody>
            <a:bodyPr lIns="23340" tIns="23340" rIns="23340" bIns="23340" anchor="ctr"/>
            <a:lstStyle/>
            <a:p>
              <a:pPr algn="l" defTabSz="311177">
                <a:lnSpc>
                  <a:spcPct val="93000"/>
                </a:lnSpc>
              </a:pPr>
              <a:endParaRPr lang="en-US" sz="1200"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object 14"/>
            <p:cNvSpPr/>
            <p:nvPr/>
          </p:nvSpPr>
          <p:spPr>
            <a:xfrm flipV="1">
              <a:off x="881334" y="3524117"/>
              <a:ext cx="381440" cy="399414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30" name="object 14"/>
            <p:cNvSpPr/>
            <p:nvPr/>
          </p:nvSpPr>
          <p:spPr>
            <a:xfrm flipH="1" flipV="1">
              <a:off x="872854" y="3542891"/>
              <a:ext cx="344481" cy="380640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34" name="object 14"/>
            <p:cNvSpPr/>
            <p:nvPr/>
          </p:nvSpPr>
          <p:spPr>
            <a:xfrm flipV="1">
              <a:off x="1262774" y="3542891"/>
              <a:ext cx="0" cy="462039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35" name="object 14"/>
            <p:cNvSpPr/>
            <p:nvPr/>
          </p:nvSpPr>
          <p:spPr>
            <a:xfrm flipH="1" flipV="1">
              <a:off x="834884" y="3524117"/>
              <a:ext cx="0" cy="399414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37" name="object 14"/>
            <p:cNvSpPr/>
            <p:nvPr/>
          </p:nvSpPr>
          <p:spPr>
            <a:xfrm>
              <a:off x="810822" y="3524117"/>
              <a:ext cx="469274" cy="0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  <p:sp>
          <p:nvSpPr>
            <p:cNvPr id="45" name="object 14"/>
            <p:cNvSpPr/>
            <p:nvPr/>
          </p:nvSpPr>
          <p:spPr>
            <a:xfrm flipV="1">
              <a:off x="810822" y="3942302"/>
              <a:ext cx="451952" cy="1"/>
            </a:xfrm>
            <a:prstGeom prst="line">
              <a:avLst/>
            </a:prstGeom>
            <a:ln w="12700">
              <a:solidFill>
                <a:srgbClr val="CFD7E2"/>
              </a:solidFill>
            </a:ln>
          </p:spPr>
          <p:txBody>
            <a:bodyPr lIns="18082" tIns="18082" rIns="18082" bIns="18082"/>
            <a:lstStyle/>
            <a:p>
              <a:pPr algn="l" defTabSz="482163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18456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Propositions done Right</a:t>
            </a:r>
            <a:endParaRPr lang="en-US" dirty="0"/>
          </a:p>
        </p:txBody>
      </p:sp>
      <p:sp>
        <p:nvSpPr>
          <p:cNvPr id="20" name="object 32"/>
          <p:cNvSpPr txBox="1"/>
          <p:nvPr/>
        </p:nvSpPr>
        <p:spPr>
          <a:xfrm>
            <a:off x="209586" y="1038136"/>
            <a:ext cx="2701948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“Increase customer satisfaction </a:t>
            </a:r>
          </a:p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8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8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through consistent data, simplified processes and accurate billing.” </a:t>
            </a:r>
            <a:endParaRPr sz="20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3" name="Line"/>
          <p:cNvSpPr/>
          <p:nvPr/>
        </p:nvSpPr>
        <p:spPr>
          <a:xfrm flipH="1">
            <a:off x="3052582" y="1024388"/>
            <a:ext cx="56893" cy="3485738"/>
          </a:xfrm>
          <a:prstGeom prst="line">
            <a:avLst/>
          </a:prstGeom>
          <a:ln w="9525" cap="rnd">
            <a:solidFill>
              <a:srgbClr val="CFD7E2"/>
            </a:solidFill>
            <a:prstDash val="dash"/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24" name="Line"/>
          <p:cNvSpPr/>
          <p:nvPr/>
        </p:nvSpPr>
        <p:spPr>
          <a:xfrm flipH="1">
            <a:off x="5884389" y="1024388"/>
            <a:ext cx="52309" cy="3485738"/>
          </a:xfrm>
          <a:prstGeom prst="line">
            <a:avLst/>
          </a:prstGeom>
          <a:ln w="9525" cap="rnd">
            <a:solidFill>
              <a:srgbClr val="CFD7E2"/>
            </a:solidFill>
            <a:prstDash val="dash"/>
            <a:miter/>
          </a:ln>
        </p:spPr>
        <p:txBody>
          <a:bodyPr lIns="23340" tIns="23340" rIns="23340" bIns="23340"/>
          <a:lstStyle/>
          <a:p>
            <a:pPr algn="l" defTabSz="311177">
              <a:lnSpc>
                <a:spcPct val="93000"/>
              </a:lnSpc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055">
              <a:solidFill>
                <a:schemeClr val="tx1"/>
              </a:solidFill>
            </a:endParaRPr>
          </a:p>
        </p:txBody>
      </p:sp>
      <p:sp>
        <p:nvSpPr>
          <p:cNvPr id="25" name="object 32"/>
          <p:cNvSpPr txBox="1"/>
          <p:nvPr/>
        </p:nvSpPr>
        <p:spPr>
          <a:xfrm>
            <a:off x="3182442" y="1038136"/>
            <a:ext cx="2701948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“Maximize revenues </a:t>
            </a:r>
          </a:p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32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32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with a more efficient and productive sales organization.” 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sp>
        <p:nvSpPr>
          <p:cNvPr id="26" name="object 32"/>
          <p:cNvSpPr txBox="1"/>
          <p:nvPr/>
        </p:nvSpPr>
        <p:spPr>
          <a:xfrm>
            <a:off x="6089474" y="1038136"/>
            <a:ext cx="2701948" cy="6358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24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“Reduce risk and deployment time</a:t>
            </a:r>
          </a:p>
          <a:p>
            <a:pPr indent="1339" defTabSz="482163">
              <a:defRPr sz="2400" spc="17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rPr lang="en-US" sz="9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/>
            </a:r>
            <a:br>
              <a:rPr lang="en-US" sz="900" b="1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</a:br>
            <a:r>
              <a:rPr lang="en-US" sz="1600" dirty="0" smtClean="0">
                <a:solidFill>
                  <a:srgbClr val="DCDEE0"/>
                </a:solidFill>
                <a:latin typeface="+mn-lt"/>
                <a:ea typeface="+mn-ea"/>
                <a:cs typeface="+mn-cs"/>
                <a:sym typeface="Helvetica"/>
              </a:rPr>
              <a:t>via a standards-based integration.” </a:t>
            </a:r>
            <a:endParaRPr sz="1800" dirty="0">
              <a:solidFill>
                <a:srgbClr val="DCDEE0"/>
              </a:solidFill>
              <a:latin typeface="+mn-lt"/>
              <a:ea typeface="+mn-ea"/>
              <a:cs typeface="+mn-cs"/>
              <a:sym typeface="'Roboto-Bold'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9875" y="3403125"/>
            <a:ext cx="7071124" cy="1022044"/>
            <a:chOff x="1039875" y="3350575"/>
            <a:chExt cx="7071124" cy="1022044"/>
          </a:xfrm>
        </p:grpSpPr>
        <p:sp>
          <p:nvSpPr>
            <p:cNvPr id="2" name="Up Arrow 1"/>
            <p:cNvSpPr/>
            <p:nvPr/>
          </p:nvSpPr>
          <p:spPr>
            <a:xfrm>
              <a:off x="1039875" y="3350576"/>
              <a:ext cx="983259" cy="1022043"/>
            </a:xfrm>
            <a:prstGeom prst="upArrow">
              <a:avLst/>
            </a:prstGeom>
            <a:solidFill>
              <a:srgbClr val="8E93DA"/>
            </a:solidFill>
            <a:ln w="3175" cap="flat">
              <a:solidFill>
                <a:srgbClr val="8A95D6"/>
              </a:solidFill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46852" y="3630763"/>
              <a:ext cx="62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87022"/>
              <a:r>
                <a:rPr lang="en-US" sz="2000" b="1" spc="170" dirty="0">
                  <a:solidFill>
                    <a:srgbClr val="DCDEE0"/>
                  </a:solidFill>
                  <a:latin typeface="+mn-lt"/>
                  <a:ea typeface="+mn-ea"/>
                  <a:cs typeface="+mn-cs"/>
                </a:rPr>
                <a:t>X%</a:t>
              </a:r>
            </a:p>
          </p:txBody>
        </p:sp>
        <p:sp>
          <p:nvSpPr>
            <p:cNvPr id="30" name="Up Arrow 29"/>
            <p:cNvSpPr/>
            <p:nvPr/>
          </p:nvSpPr>
          <p:spPr>
            <a:xfrm>
              <a:off x="4080370" y="3350575"/>
              <a:ext cx="983259" cy="1022043"/>
            </a:xfrm>
            <a:prstGeom prst="upArrow">
              <a:avLst/>
            </a:prstGeom>
            <a:solidFill>
              <a:srgbClr val="8E93DA"/>
            </a:solidFill>
            <a:ln w="3175" cap="flat">
              <a:solidFill>
                <a:srgbClr val="8A95D6"/>
              </a:solidFill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Up Arrow 33"/>
            <p:cNvSpPr/>
            <p:nvPr/>
          </p:nvSpPr>
          <p:spPr>
            <a:xfrm rot="10800000">
              <a:off x="7127740" y="3350575"/>
              <a:ext cx="983259" cy="1022043"/>
            </a:xfrm>
            <a:prstGeom prst="upArrow">
              <a:avLst/>
            </a:prstGeom>
            <a:solidFill>
              <a:srgbClr val="8E93DA"/>
            </a:solidFill>
            <a:ln w="3175" cap="flat">
              <a:solidFill>
                <a:srgbClr val="8A95D6"/>
              </a:solidFill>
              <a:miter lim="400000"/>
            </a:ln>
            <a:effectLst>
              <a:outerShdw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0320" tIns="20320" rIns="20320" bIns="20320" numCol="1" spcCol="38100" rtlCol="0" anchor="ctr">
              <a:spAutoFit/>
            </a:bodyPr>
            <a:lstStyle/>
            <a:p>
              <a:pPr marL="0" marR="0" indent="0" algn="ctr" defTabSz="58702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38198" y="3630763"/>
              <a:ext cx="6129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87022"/>
              <a:r>
                <a:rPr lang="en-US" sz="2000" b="1" spc="170" dirty="0">
                  <a:solidFill>
                    <a:srgbClr val="DCDEE0"/>
                  </a:solidFill>
                  <a:latin typeface="+mn-lt"/>
                  <a:ea typeface="+mn-ea"/>
                  <a:cs typeface="+mn-cs"/>
                </a:rPr>
                <a:t>Z%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300771" y="3630763"/>
              <a:ext cx="5424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87022"/>
              <a:r>
                <a:rPr lang="en-US" sz="2000" b="1" spc="170" dirty="0" smtClean="0">
                  <a:solidFill>
                    <a:srgbClr val="DCDEE0"/>
                  </a:solidFill>
                  <a:latin typeface="+mn-lt"/>
                  <a:ea typeface="+mn-ea"/>
                  <a:cs typeface="+mn-cs"/>
                </a:rPr>
                <a:t>$Y</a:t>
              </a:r>
              <a:endParaRPr lang="en-US" sz="2000" b="1" spc="170" dirty="0">
                <a:solidFill>
                  <a:srgbClr val="DCDEE0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3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asic Master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320" tIns="20320" rIns="20320" bIns="2032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941</Words>
  <Application>Microsoft Macintosh PowerPoint</Application>
  <PresentationFormat>On-screen Show (16:9)</PresentationFormat>
  <Paragraphs>296</Paragraphs>
  <Slides>31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'Roboto-Bold'</vt:lpstr>
      <vt:lpstr>Avenir Book</vt:lpstr>
      <vt:lpstr>Calibri</vt:lpstr>
      <vt:lpstr>Gill Sans MT</vt:lpstr>
      <vt:lpstr>Helvetica</vt:lpstr>
      <vt:lpstr>Helvetica Light</vt:lpstr>
      <vt:lpstr>Helvetica Neue</vt:lpstr>
      <vt:lpstr>Helvetica Neue Light</vt:lpstr>
      <vt:lpstr>Helvetica Neue UltraLight</vt:lpstr>
      <vt:lpstr>Times New Roman</vt:lpstr>
      <vt:lpstr>Arial</vt:lpstr>
      <vt:lpstr>Basic Master</vt:lpstr>
      <vt:lpstr>PowerPoint Presentation</vt:lpstr>
      <vt:lpstr>PowerPoint Presentation</vt:lpstr>
      <vt:lpstr>PowerPoint Presentation</vt:lpstr>
      <vt:lpstr>PowerPoint Presentation</vt:lpstr>
      <vt:lpstr>Most Value Propositions Suck</vt:lpstr>
      <vt:lpstr>PowerPoint Presentation</vt:lpstr>
      <vt:lpstr>PowerPoint Presentation</vt:lpstr>
      <vt:lpstr>4 Steps to Reframing</vt:lpstr>
      <vt:lpstr>Value Propositions done Right</vt:lpstr>
      <vt:lpstr>PowerPoint Presentation</vt:lpstr>
      <vt:lpstr>PowerPoint Presentation</vt:lpstr>
      <vt:lpstr>Value propositions require differentiation</vt:lpstr>
      <vt:lpstr>Case Study:  Differentiated Value Proposition</vt:lpstr>
      <vt:lpstr>Understand the Context</vt:lpstr>
      <vt:lpstr>Understand the Competition</vt:lpstr>
      <vt:lpstr>Value Proposition Workshop</vt:lpstr>
      <vt:lpstr>Buying Committee</vt:lpstr>
      <vt:lpstr>Know your customer</vt:lpstr>
      <vt:lpstr>Know the competition</vt:lpstr>
      <vt:lpstr>Differentiate</vt:lpstr>
      <vt:lpstr>Our Differentiated Value proposition </vt:lpstr>
      <vt:lpstr>Win with Differentiated Value propositions</vt:lpstr>
      <vt:lpstr>3x3 Value proposition Matrix</vt:lpstr>
      <vt:lpstr>Value propositions inform your messaging</vt:lpstr>
      <vt:lpstr>#Protip: your own value propositions</vt:lpstr>
      <vt:lpstr>Your Personal 3x3 Matrix</vt:lpstr>
      <vt:lpstr>PowerPoint Presentation</vt:lpstr>
      <vt:lpstr>Appendix</vt:lpstr>
      <vt:lpstr>Tech-talk to avoid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Rastagar</cp:lastModifiedBy>
  <cp:revision>266</cp:revision>
  <cp:lastPrinted>2017-10-29T14:50:21Z</cp:lastPrinted>
  <dcterms:modified xsi:type="dcterms:W3CDTF">2020-05-17T16:37:58Z</dcterms:modified>
</cp:coreProperties>
</file>