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78" r:id="rId3"/>
    <p:sldId id="385" r:id="rId4"/>
    <p:sldId id="310" r:id="rId5"/>
    <p:sldId id="361" r:id="rId6"/>
    <p:sldId id="381" r:id="rId7"/>
    <p:sldId id="3323" r:id="rId8"/>
    <p:sldId id="290" r:id="rId9"/>
    <p:sldId id="291" r:id="rId10"/>
    <p:sldId id="367" r:id="rId11"/>
    <p:sldId id="388" r:id="rId12"/>
    <p:sldId id="368" r:id="rId13"/>
    <p:sldId id="389" r:id="rId14"/>
    <p:sldId id="383" r:id="rId15"/>
    <p:sldId id="370" r:id="rId16"/>
    <p:sldId id="382" r:id="rId17"/>
    <p:sldId id="373" r:id="rId18"/>
    <p:sldId id="369" r:id="rId19"/>
    <p:sldId id="371" r:id="rId20"/>
    <p:sldId id="372" r:id="rId21"/>
    <p:sldId id="375" r:id="rId22"/>
    <p:sldId id="376" r:id="rId23"/>
    <p:sldId id="377" r:id="rId24"/>
    <p:sldId id="378" r:id="rId25"/>
    <p:sldId id="384" r:id="rId26"/>
    <p:sldId id="386" r:id="rId27"/>
    <p:sldId id="387"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433"/>
    <a:srgbClr val="EAAD00"/>
    <a:srgbClr val="FFBB03"/>
    <a:srgbClr val="96CD47"/>
    <a:srgbClr val="68D226"/>
    <a:srgbClr val="91CB3E"/>
    <a:srgbClr val="829F59"/>
    <a:srgbClr val="FFFFFF"/>
    <a:srgbClr val="656565"/>
    <a:srgbClr val="EF4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95F02-3005-4959-8A58-D6E5D1B45399}" v="78" dt="2020-11-17T23:52:32.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03"/>
  </p:normalViewPr>
  <p:slideViewPr>
    <p:cSldViewPr snapToGrid="0" snapToObjects="1">
      <p:cViewPr varScale="1">
        <p:scale>
          <a:sx n="93" d="100"/>
          <a:sy n="93" d="100"/>
        </p:scale>
        <p:origin x="72" y="321"/>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ley abbott" userId="4300acf9f59705b5" providerId="LiveId" clId="{FF095F02-3005-4959-8A58-D6E5D1B45399}"/>
    <pc:docChg chg="undo redo custSel mod addSld delSld modSld sldOrd">
      <pc:chgData name="grantley abbott" userId="4300acf9f59705b5" providerId="LiveId" clId="{FF095F02-3005-4959-8A58-D6E5D1B45399}" dt="2020-11-17T23:55:01.870" v="4134" actId="20577"/>
      <pc:docMkLst>
        <pc:docMk/>
      </pc:docMkLst>
      <pc:sldChg chg="addSp delSp modSp mod">
        <pc:chgData name="grantley abbott" userId="4300acf9f59705b5" providerId="LiveId" clId="{FF095F02-3005-4959-8A58-D6E5D1B45399}" dt="2020-11-17T23:06:56.438" v="1725" actId="20577"/>
        <pc:sldMkLst>
          <pc:docMk/>
          <pc:sldMk cId="3347571378" sldId="257"/>
        </pc:sldMkLst>
        <pc:spChg chg="mod">
          <ac:chgData name="grantley abbott" userId="4300acf9f59705b5" providerId="LiveId" clId="{FF095F02-3005-4959-8A58-D6E5D1B45399}" dt="2020-11-17T05:50:00.723" v="129" actId="1076"/>
          <ac:spMkLst>
            <pc:docMk/>
            <pc:sldMk cId="3347571378" sldId="257"/>
            <ac:spMk id="4" creationId="{39778DA8-0677-FC41-9DFE-B73B3A84DFE1}"/>
          </ac:spMkLst>
        </pc:spChg>
        <pc:spChg chg="mod">
          <ac:chgData name="grantley abbott" userId="4300acf9f59705b5" providerId="LiveId" clId="{FF095F02-3005-4959-8A58-D6E5D1B45399}" dt="2020-11-17T23:06:56.438" v="1725" actId="20577"/>
          <ac:spMkLst>
            <pc:docMk/>
            <pc:sldMk cId="3347571378" sldId="257"/>
            <ac:spMk id="6" creationId="{1FF2103E-5FED-504C-8C2A-2D63ADA65CDF}"/>
          </ac:spMkLst>
        </pc:spChg>
        <pc:spChg chg="del mod">
          <ac:chgData name="grantley abbott" userId="4300acf9f59705b5" providerId="LiveId" clId="{FF095F02-3005-4959-8A58-D6E5D1B45399}" dt="2020-11-17T02:28:38.523" v="34" actId="21"/>
          <ac:spMkLst>
            <pc:docMk/>
            <pc:sldMk cId="3347571378" sldId="257"/>
            <ac:spMk id="16" creationId="{D1D4731C-EBA6-E644-B3DD-599D2527EBFB}"/>
          </ac:spMkLst>
        </pc:spChg>
        <pc:spChg chg="mod">
          <ac:chgData name="grantley abbott" userId="4300acf9f59705b5" providerId="LiveId" clId="{FF095F02-3005-4959-8A58-D6E5D1B45399}" dt="2020-11-17T05:49:53.153" v="128" actId="207"/>
          <ac:spMkLst>
            <pc:docMk/>
            <pc:sldMk cId="3347571378" sldId="257"/>
            <ac:spMk id="22" creationId="{13F913F0-B684-044F-A0C4-336DEA7AE01B}"/>
          </ac:spMkLst>
        </pc:spChg>
        <pc:picChg chg="del">
          <ac:chgData name="grantley abbott" userId="4300acf9f59705b5" providerId="LiveId" clId="{FF095F02-3005-4959-8A58-D6E5D1B45399}" dt="2020-11-17T02:28:32.418" v="32" actId="21"/>
          <ac:picMkLst>
            <pc:docMk/>
            <pc:sldMk cId="3347571378" sldId="257"/>
            <ac:picMk id="3" creationId="{F40D668E-98ED-9742-BEAC-E9BBE8845E4C}"/>
          </ac:picMkLst>
        </pc:picChg>
        <pc:picChg chg="mod">
          <ac:chgData name="grantley abbott" userId="4300acf9f59705b5" providerId="LiveId" clId="{FF095F02-3005-4959-8A58-D6E5D1B45399}" dt="2020-11-17T05:50:04.420" v="130" actId="1076"/>
          <ac:picMkLst>
            <pc:docMk/>
            <pc:sldMk cId="3347571378" sldId="257"/>
            <ac:picMk id="5" creationId="{8031C948-3D51-45ED-801F-9C93C53D56F8}"/>
          </ac:picMkLst>
        </pc:picChg>
        <pc:picChg chg="del">
          <ac:chgData name="grantley abbott" userId="4300acf9f59705b5" providerId="LiveId" clId="{FF095F02-3005-4959-8A58-D6E5D1B45399}" dt="2020-11-17T02:28:23.860" v="28" actId="21"/>
          <ac:picMkLst>
            <pc:docMk/>
            <pc:sldMk cId="3347571378" sldId="257"/>
            <ac:picMk id="7" creationId="{F0DCA53C-DC7C-B245-96C6-17E7D81019E2}"/>
          </ac:picMkLst>
        </pc:picChg>
        <pc:picChg chg="add mod">
          <ac:chgData name="grantley abbott" userId="4300acf9f59705b5" providerId="LiveId" clId="{FF095F02-3005-4959-8A58-D6E5D1B45399}" dt="2020-11-17T05:55:40.990" v="164" actId="14100"/>
          <ac:picMkLst>
            <pc:docMk/>
            <pc:sldMk cId="3347571378" sldId="257"/>
            <ac:picMk id="8" creationId="{FDBF1872-D77F-4FC3-8325-6323F22716A1}"/>
          </ac:picMkLst>
        </pc:picChg>
        <pc:picChg chg="del">
          <ac:chgData name="grantley abbott" userId="4300acf9f59705b5" providerId="LiveId" clId="{FF095F02-3005-4959-8A58-D6E5D1B45399}" dt="2020-11-17T02:28:21.881" v="27" actId="21"/>
          <ac:picMkLst>
            <pc:docMk/>
            <pc:sldMk cId="3347571378" sldId="257"/>
            <ac:picMk id="9" creationId="{3246FE2E-196A-44E6-8E4D-F207A3A5D7F6}"/>
          </ac:picMkLst>
        </pc:picChg>
        <pc:picChg chg="add del mod">
          <ac:chgData name="grantley abbott" userId="4300acf9f59705b5" providerId="LiveId" clId="{FF095F02-3005-4959-8A58-D6E5D1B45399}" dt="2020-11-17T05:55:22.961" v="161" actId="21"/>
          <ac:picMkLst>
            <pc:docMk/>
            <pc:sldMk cId="3347571378" sldId="257"/>
            <ac:picMk id="10" creationId="{5895DD2A-EBCD-4E3E-8537-3638733FA96D}"/>
          </ac:picMkLst>
        </pc:picChg>
        <pc:picChg chg="add mod">
          <ac:chgData name="grantley abbott" userId="4300acf9f59705b5" providerId="LiveId" clId="{FF095F02-3005-4959-8A58-D6E5D1B45399}" dt="2020-11-17T05:55:37.076" v="163" actId="1076"/>
          <ac:picMkLst>
            <pc:docMk/>
            <pc:sldMk cId="3347571378" sldId="257"/>
            <ac:picMk id="11" creationId="{A271CDF0-A9EC-425D-92A2-BE7C9DDA72EA}"/>
          </ac:picMkLst>
        </pc:picChg>
      </pc:sldChg>
      <pc:sldChg chg="del">
        <pc:chgData name="grantley abbott" userId="4300acf9f59705b5" providerId="LiveId" clId="{FF095F02-3005-4959-8A58-D6E5D1B45399}" dt="2020-11-17T21:49:14.372" v="1079" actId="2696"/>
        <pc:sldMkLst>
          <pc:docMk/>
          <pc:sldMk cId="320972959" sldId="258"/>
        </pc:sldMkLst>
      </pc:sldChg>
      <pc:sldChg chg="add del">
        <pc:chgData name="grantley abbott" userId="4300acf9f59705b5" providerId="LiveId" clId="{FF095F02-3005-4959-8A58-D6E5D1B45399}" dt="2020-11-17T05:56:08.656" v="165" actId="2696"/>
        <pc:sldMkLst>
          <pc:docMk/>
          <pc:sldMk cId="0" sldId="262"/>
        </pc:sldMkLst>
      </pc:sldChg>
      <pc:sldChg chg="addSp modSp mod">
        <pc:chgData name="grantley abbott" userId="4300acf9f59705b5" providerId="LiveId" clId="{FF095F02-3005-4959-8A58-D6E5D1B45399}" dt="2020-11-17T23:53:06.685" v="4098" actId="20577"/>
        <pc:sldMkLst>
          <pc:docMk/>
          <pc:sldMk cId="3975431871" sldId="278"/>
        </pc:sldMkLst>
        <pc:spChg chg="mod">
          <ac:chgData name="grantley abbott" userId="4300acf9f59705b5" providerId="LiveId" clId="{FF095F02-3005-4959-8A58-D6E5D1B45399}" dt="2020-11-17T21:45:20.964" v="1001" actId="14100"/>
          <ac:spMkLst>
            <pc:docMk/>
            <pc:sldMk cId="3975431871" sldId="278"/>
            <ac:spMk id="10" creationId="{85E8DE43-1628-418D-B2CC-43E97F749FC8}"/>
          </ac:spMkLst>
        </pc:spChg>
        <pc:spChg chg="mod">
          <ac:chgData name="grantley abbott" userId="4300acf9f59705b5" providerId="LiveId" clId="{FF095F02-3005-4959-8A58-D6E5D1B45399}" dt="2020-11-17T23:53:06.685" v="4098" actId="20577"/>
          <ac:spMkLst>
            <pc:docMk/>
            <pc:sldMk cId="3975431871" sldId="278"/>
            <ac:spMk id="11" creationId="{1FD54FEA-62B1-4838-8AEF-990E797CAF76}"/>
          </ac:spMkLst>
        </pc:spChg>
        <pc:picChg chg="add mod">
          <ac:chgData name="grantley abbott" userId="4300acf9f59705b5" providerId="LiveId" clId="{FF095F02-3005-4959-8A58-D6E5D1B45399}" dt="2020-11-17T21:47:55.163" v="1057" actId="1076"/>
          <ac:picMkLst>
            <pc:docMk/>
            <pc:sldMk cId="3975431871" sldId="278"/>
            <ac:picMk id="2" creationId="{68E71CDE-C86D-4B9F-8AA2-4213E4B437A7}"/>
          </ac:picMkLst>
        </pc:picChg>
      </pc:sldChg>
      <pc:sldChg chg="addSp delSp modSp add mod">
        <pc:chgData name="grantley abbott" userId="4300acf9f59705b5" providerId="LiveId" clId="{FF095F02-3005-4959-8A58-D6E5D1B45399}" dt="2020-11-17T23:54:03.744" v="4118" actId="1076"/>
        <pc:sldMkLst>
          <pc:docMk/>
          <pc:sldMk cId="394766504" sldId="290"/>
        </pc:sldMkLst>
        <pc:spChg chg="add mod">
          <ac:chgData name="grantley abbott" userId="4300acf9f59705b5" providerId="LiveId" clId="{FF095F02-3005-4959-8A58-D6E5D1B45399}" dt="2020-11-17T23:54:03.744" v="4118" actId="1076"/>
          <ac:spMkLst>
            <pc:docMk/>
            <pc:sldMk cId="394766504" sldId="290"/>
            <ac:spMk id="2" creationId="{363C673A-13CA-4F6E-9889-C6773EC99521}"/>
          </ac:spMkLst>
        </pc:spChg>
        <pc:spChg chg="mod">
          <ac:chgData name="grantley abbott" userId="4300acf9f59705b5" providerId="LiveId" clId="{FF095F02-3005-4959-8A58-D6E5D1B45399}" dt="2020-11-17T23:19:54.040" v="3677" actId="207"/>
          <ac:spMkLst>
            <pc:docMk/>
            <pc:sldMk cId="394766504" sldId="290"/>
            <ac:spMk id="6" creationId="{1FF2103E-5FED-504C-8C2A-2D63ADA65CDF}"/>
          </ac:spMkLst>
        </pc:spChg>
        <pc:spChg chg="del">
          <ac:chgData name="grantley abbott" userId="4300acf9f59705b5" providerId="LiveId" clId="{FF095F02-3005-4959-8A58-D6E5D1B45399}" dt="2020-11-17T23:53:59.873" v="4117" actId="21"/>
          <ac:spMkLst>
            <pc:docMk/>
            <pc:sldMk cId="394766504" sldId="290"/>
            <ac:spMk id="11" creationId="{1FD54FEA-62B1-4838-8AEF-990E797CAF76}"/>
          </ac:spMkLst>
        </pc:spChg>
        <pc:spChg chg="mod">
          <ac:chgData name="grantley abbott" userId="4300acf9f59705b5" providerId="LiveId" clId="{FF095F02-3005-4959-8A58-D6E5D1B45399}" dt="2020-11-17T23:20:36.372" v="3728" actId="20577"/>
          <ac:spMkLst>
            <pc:docMk/>
            <pc:sldMk cId="394766504" sldId="290"/>
            <ac:spMk id="14" creationId="{513A478F-C69C-3A4C-B48B-20A2A47E44AD}"/>
          </ac:spMkLst>
        </pc:spChg>
      </pc:sldChg>
      <pc:sldChg chg="addSp delSp modSp add mod">
        <pc:chgData name="grantley abbott" userId="4300acf9f59705b5" providerId="LiveId" clId="{FF095F02-3005-4959-8A58-D6E5D1B45399}" dt="2020-11-17T23:54:18.692" v="4122" actId="22"/>
        <pc:sldMkLst>
          <pc:docMk/>
          <pc:sldMk cId="1912711773" sldId="291"/>
        </pc:sldMkLst>
        <pc:spChg chg="add del">
          <ac:chgData name="grantley abbott" userId="4300acf9f59705b5" providerId="LiveId" clId="{FF095F02-3005-4959-8A58-D6E5D1B45399}" dt="2020-11-17T23:54:09.924" v="4120" actId="21"/>
          <ac:spMkLst>
            <pc:docMk/>
            <pc:sldMk cId="1912711773" sldId="291"/>
            <ac:spMk id="2" creationId="{A6A0C906-F7D6-46C4-BB18-35FFBC35871D}"/>
          </ac:spMkLst>
        </pc:spChg>
        <pc:spChg chg="add">
          <ac:chgData name="grantley abbott" userId="4300acf9f59705b5" providerId="LiveId" clId="{FF095F02-3005-4959-8A58-D6E5D1B45399}" dt="2020-11-17T23:54:18.692" v="4122" actId="22"/>
          <ac:spMkLst>
            <pc:docMk/>
            <pc:sldMk cId="1912711773" sldId="291"/>
            <ac:spMk id="3" creationId="{BCA7DDDA-C9E3-4749-B7F8-3355F643302C}"/>
          </ac:spMkLst>
        </pc:spChg>
        <pc:spChg chg="mod">
          <ac:chgData name="grantley abbott" userId="4300acf9f59705b5" providerId="LiveId" clId="{FF095F02-3005-4959-8A58-D6E5D1B45399}" dt="2020-11-17T23:19:58.650" v="3678" actId="207"/>
          <ac:spMkLst>
            <pc:docMk/>
            <pc:sldMk cId="1912711773" sldId="291"/>
            <ac:spMk id="6" creationId="{1FF2103E-5FED-504C-8C2A-2D63ADA65CDF}"/>
          </ac:spMkLst>
        </pc:spChg>
        <pc:spChg chg="del">
          <ac:chgData name="grantley abbott" userId="4300acf9f59705b5" providerId="LiveId" clId="{FF095F02-3005-4959-8A58-D6E5D1B45399}" dt="2020-11-17T23:54:12.595" v="4121" actId="21"/>
          <ac:spMkLst>
            <pc:docMk/>
            <pc:sldMk cId="1912711773" sldId="291"/>
            <ac:spMk id="11" creationId="{1FD54FEA-62B1-4838-8AEF-990E797CAF76}"/>
          </ac:spMkLst>
        </pc:spChg>
        <pc:spChg chg="mod">
          <ac:chgData name="grantley abbott" userId="4300acf9f59705b5" providerId="LiveId" clId="{FF095F02-3005-4959-8A58-D6E5D1B45399}" dt="2020-11-17T23:21:17.435" v="3777" actId="20577"/>
          <ac:spMkLst>
            <pc:docMk/>
            <pc:sldMk cId="1912711773" sldId="291"/>
            <ac:spMk id="14" creationId="{513A478F-C69C-3A4C-B48B-20A2A47E44AD}"/>
          </ac:spMkLst>
        </pc:spChg>
      </pc:sldChg>
      <pc:sldChg chg="addSp delSp modSp add mod ord setBg">
        <pc:chgData name="grantley abbott" userId="4300acf9f59705b5" providerId="LiveId" clId="{FF095F02-3005-4959-8A58-D6E5D1B45399}" dt="2020-11-17T23:53:21.133" v="4104" actId="20577"/>
        <pc:sldMkLst>
          <pc:docMk/>
          <pc:sldMk cId="0" sldId="310"/>
        </pc:sldMkLst>
        <pc:spChg chg="mod">
          <ac:chgData name="grantley abbott" userId="4300acf9f59705b5" providerId="LiveId" clId="{FF095F02-3005-4959-8A58-D6E5D1B45399}" dt="2020-11-17T06:49:48.490" v="386" actId="207"/>
          <ac:spMkLst>
            <pc:docMk/>
            <pc:sldMk cId="0" sldId="310"/>
            <ac:spMk id="2" creationId="{C4806F0C-6AA3-42CE-9E58-52EF0699976D}"/>
          </ac:spMkLst>
        </pc:spChg>
        <pc:spChg chg="mod">
          <ac:chgData name="grantley abbott" userId="4300acf9f59705b5" providerId="LiveId" clId="{FF095F02-3005-4959-8A58-D6E5D1B45399}" dt="2020-11-17T21:45:51.555" v="1013" actId="20577"/>
          <ac:spMkLst>
            <pc:docMk/>
            <pc:sldMk cId="0" sldId="310"/>
            <ac:spMk id="3" creationId="{6D7B8ACE-1928-45A2-93A7-6EE2F21DC018}"/>
          </ac:spMkLst>
        </pc:spChg>
        <pc:spChg chg="add del mod ord">
          <ac:chgData name="grantley abbott" userId="4300acf9f59705b5" providerId="LiveId" clId="{FF095F02-3005-4959-8A58-D6E5D1B45399}" dt="2020-11-17T06:46:11.583" v="350" actId="21"/>
          <ac:spMkLst>
            <pc:docMk/>
            <pc:sldMk cId="0" sldId="310"/>
            <ac:spMk id="6" creationId="{FEED5418-F3AF-4446-89CA-C8F7DA9D633D}"/>
          </ac:spMkLst>
        </pc:spChg>
        <pc:spChg chg="add mod">
          <ac:chgData name="grantley abbott" userId="4300acf9f59705b5" providerId="LiveId" clId="{FF095F02-3005-4959-8A58-D6E5D1B45399}" dt="2020-11-17T23:53:21.133" v="4104" actId="20577"/>
          <ac:spMkLst>
            <pc:docMk/>
            <pc:sldMk cId="0" sldId="310"/>
            <ac:spMk id="9" creationId="{CBC3A9A8-A03A-4315-9006-5769E22C2B30}"/>
          </ac:spMkLst>
        </pc:spChg>
        <pc:spChg chg="add">
          <ac:chgData name="grantley abbott" userId="4300acf9f59705b5" providerId="LiveId" clId="{FF095F02-3005-4959-8A58-D6E5D1B45399}" dt="2020-11-17T06:47:59.491" v="376" actId="26606"/>
          <ac:spMkLst>
            <pc:docMk/>
            <pc:sldMk cId="0" sldId="310"/>
            <ac:spMk id="13" creationId="{201CC55D-ED54-4C5C-95E6-10947BD1103B}"/>
          </ac:spMkLst>
        </pc:spChg>
        <pc:spChg chg="add">
          <ac:chgData name="grantley abbott" userId="4300acf9f59705b5" providerId="LiveId" clId="{FF095F02-3005-4959-8A58-D6E5D1B45399}" dt="2020-11-17T06:47:59.491" v="376" actId="26606"/>
          <ac:spMkLst>
            <pc:docMk/>
            <pc:sldMk cId="0" sldId="310"/>
            <ac:spMk id="19" creationId="{3873B707-463F-40B0-8227-E8CC6C67EB25}"/>
          </ac:spMkLst>
        </pc:spChg>
        <pc:spChg chg="add">
          <ac:chgData name="grantley abbott" userId="4300acf9f59705b5" providerId="LiveId" clId="{FF095F02-3005-4959-8A58-D6E5D1B45399}" dt="2020-11-17T06:47:59.491" v="376" actId="26606"/>
          <ac:spMkLst>
            <pc:docMk/>
            <pc:sldMk cId="0" sldId="310"/>
            <ac:spMk id="21" creationId="{C13237C8-E62C-4F0D-A318-BD6FB6C2D138}"/>
          </ac:spMkLst>
        </pc:spChg>
        <pc:spChg chg="add">
          <ac:chgData name="grantley abbott" userId="4300acf9f59705b5" providerId="LiveId" clId="{FF095F02-3005-4959-8A58-D6E5D1B45399}" dt="2020-11-17T06:47:59.491" v="376" actId="26606"/>
          <ac:spMkLst>
            <pc:docMk/>
            <pc:sldMk cId="0" sldId="310"/>
            <ac:spMk id="23" creationId="{19C9EAEA-39D0-4B0E-A0EB-51E7B26740B1}"/>
          </ac:spMkLst>
        </pc:spChg>
        <pc:grpChg chg="add">
          <ac:chgData name="grantley abbott" userId="4300acf9f59705b5" providerId="LiveId" clId="{FF095F02-3005-4959-8A58-D6E5D1B45399}" dt="2020-11-17T06:47:59.491" v="376" actId="26606"/>
          <ac:grpSpMkLst>
            <pc:docMk/>
            <pc:sldMk cId="0" sldId="310"/>
            <ac:grpSpMk id="15" creationId="{1DE889C7-FAD6-4397-98E2-05D503484459}"/>
          </ac:grpSpMkLst>
        </pc:grpChg>
        <pc:picChg chg="add del mod ord">
          <ac:chgData name="grantley abbott" userId="4300acf9f59705b5" providerId="LiveId" clId="{FF095F02-3005-4959-8A58-D6E5D1B45399}" dt="2020-11-17T06:46:11.583" v="350" actId="21"/>
          <ac:picMkLst>
            <pc:docMk/>
            <pc:sldMk cId="0" sldId="310"/>
            <ac:picMk id="5" creationId="{8D777C9C-55AA-4023-A08A-202F5FF0C6B7}"/>
          </ac:picMkLst>
        </pc:picChg>
        <pc:picChg chg="add mod ord">
          <ac:chgData name="grantley abbott" userId="4300acf9f59705b5" providerId="LiveId" clId="{FF095F02-3005-4959-8A58-D6E5D1B45399}" dt="2020-11-17T06:48:31.710" v="380" actId="14100"/>
          <ac:picMkLst>
            <pc:docMk/>
            <pc:sldMk cId="0" sldId="310"/>
            <ac:picMk id="8" creationId="{883C9185-B4A6-4DAA-A58C-5D8954123081}"/>
          </ac:picMkLst>
        </pc:picChg>
        <pc:picChg chg="add mod">
          <ac:chgData name="grantley abbott" userId="4300acf9f59705b5" providerId="LiveId" clId="{FF095F02-3005-4959-8A58-D6E5D1B45399}" dt="2020-11-17T21:49:27.286" v="1080" actId="1076"/>
          <ac:picMkLst>
            <pc:docMk/>
            <pc:sldMk cId="0" sldId="310"/>
            <ac:picMk id="10" creationId="{9BE242C7-818D-45C1-B75C-5C7C07D914AA}"/>
          </ac:picMkLst>
        </pc:picChg>
      </pc:sldChg>
      <pc:sldChg chg="modSp add del mod">
        <pc:chgData name="grantley abbott" userId="4300acf9f59705b5" providerId="LiveId" clId="{FF095F02-3005-4959-8A58-D6E5D1B45399}" dt="2020-11-17T06:49:35.155" v="385" actId="2696"/>
        <pc:sldMkLst>
          <pc:docMk/>
          <pc:sldMk cId="0" sldId="311"/>
        </pc:sldMkLst>
        <pc:spChg chg="mod">
          <ac:chgData name="grantley abbott" userId="4300acf9f59705b5" providerId="LiveId" clId="{FF095F02-3005-4959-8A58-D6E5D1B45399}" dt="2020-11-17T05:53:02.065" v="136" actId="27636"/>
          <ac:spMkLst>
            <pc:docMk/>
            <pc:sldMk cId="0" sldId="311"/>
            <ac:spMk id="2" creationId="{35B539DA-FB1A-4562-8B78-23BBCC4FFB82}"/>
          </ac:spMkLst>
        </pc:spChg>
      </pc:sldChg>
      <pc:sldChg chg="modSp add del mod">
        <pc:chgData name="grantley abbott" userId="4300acf9f59705b5" providerId="LiveId" clId="{FF095F02-3005-4959-8A58-D6E5D1B45399}" dt="2020-11-17T05:56:10.476" v="166" actId="2696"/>
        <pc:sldMkLst>
          <pc:docMk/>
          <pc:sldMk cId="0" sldId="315"/>
        </pc:sldMkLst>
        <pc:spChg chg="mod">
          <ac:chgData name="grantley abbott" userId="4300acf9f59705b5" providerId="LiveId" clId="{FF095F02-3005-4959-8A58-D6E5D1B45399}" dt="2020-11-17T05:53:01.987" v="134" actId="27636"/>
          <ac:spMkLst>
            <pc:docMk/>
            <pc:sldMk cId="0" sldId="315"/>
            <ac:spMk id="2" creationId="{E064217D-38C8-4F07-A00F-CB968FEB5ED3}"/>
          </ac:spMkLst>
        </pc:spChg>
      </pc:sldChg>
      <pc:sldChg chg="modSp add del mod">
        <pc:chgData name="grantley abbott" userId="4300acf9f59705b5" providerId="LiveId" clId="{FF095F02-3005-4959-8A58-D6E5D1B45399}" dt="2020-11-17T06:53:17.574" v="553" actId="2696"/>
        <pc:sldMkLst>
          <pc:docMk/>
          <pc:sldMk cId="0" sldId="316"/>
        </pc:sldMkLst>
        <pc:spChg chg="mod">
          <ac:chgData name="grantley abbott" userId="4300acf9f59705b5" providerId="LiveId" clId="{FF095F02-3005-4959-8A58-D6E5D1B45399}" dt="2020-11-17T06:50:40.499" v="465" actId="20577"/>
          <ac:spMkLst>
            <pc:docMk/>
            <pc:sldMk cId="0" sldId="316"/>
            <ac:spMk id="2" creationId="{2691F7BC-C82C-4D4F-BBF3-189D5408AE1D}"/>
          </ac:spMkLst>
        </pc:spChg>
      </pc:sldChg>
      <pc:sldChg chg="modSp add del mod">
        <pc:chgData name="grantley abbott" userId="4300acf9f59705b5" providerId="LiveId" clId="{FF095F02-3005-4959-8A58-D6E5D1B45399}" dt="2020-11-17T20:16:19.857" v="582" actId="2696"/>
        <pc:sldMkLst>
          <pc:docMk/>
          <pc:sldMk cId="0" sldId="317"/>
        </pc:sldMkLst>
        <pc:spChg chg="mod">
          <ac:chgData name="grantley abbott" userId="4300acf9f59705b5" providerId="LiveId" clId="{FF095F02-3005-4959-8A58-D6E5D1B45399}" dt="2020-11-17T05:53:02.102" v="137" actId="27636"/>
          <ac:spMkLst>
            <pc:docMk/>
            <pc:sldMk cId="0" sldId="317"/>
            <ac:spMk id="2" creationId="{93C21FFB-A328-467A-BB1B-275FED0FCF34}"/>
          </ac:spMkLst>
        </pc:spChg>
        <pc:spChg chg="mod">
          <ac:chgData name="grantley abbott" userId="4300acf9f59705b5" providerId="LiveId" clId="{FF095F02-3005-4959-8A58-D6E5D1B45399}" dt="2020-11-17T05:53:02.126" v="138" actId="27636"/>
          <ac:spMkLst>
            <pc:docMk/>
            <pc:sldMk cId="0" sldId="317"/>
            <ac:spMk id="3" creationId="{B0670BDC-AC75-4F03-9A5E-A7DDAA7B8B22}"/>
          </ac:spMkLst>
        </pc:spChg>
      </pc:sldChg>
      <pc:sldChg chg="addSp delSp modSp add del mod ord">
        <pc:chgData name="grantley abbott" userId="4300acf9f59705b5" providerId="LiveId" clId="{FF095F02-3005-4959-8A58-D6E5D1B45399}" dt="2020-11-17T22:05:52.286" v="1216" actId="2696"/>
        <pc:sldMkLst>
          <pc:docMk/>
          <pc:sldMk cId="0" sldId="318"/>
        </pc:sldMkLst>
        <pc:spChg chg="del mod">
          <ac:chgData name="grantley abbott" userId="4300acf9f59705b5" providerId="LiveId" clId="{FF095F02-3005-4959-8A58-D6E5D1B45399}" dt="2020-11-17T20:17:07.213" v="583" actId="21"/>
          <ac:spMkLst>
            <pc:docMk/>
            <pc:sldMk cId="0" sldId="318"/>
            <ac:spMk id="2" creationId="{4BBE9B84-46C7-4181-B92B-67DB380719E8}"/>
          </ac:spMkLst>
        </pc:spChg>
        <pc:spChg chg="add mod">
          <ac:chgData name="grantley abbott" userId="4300acf9f59705b5" providerId="LiveId" clId="{FF095F02-3005-4959-8A58-D6E5D1B45399}" dt="2020-11-17T20:17:07.213" v="583" actId="21"/>
          <ac:spMkLst>
            <pc:docMk/>
            <pc:sldMk cId="0" sldId="318"/>
            <ac:spMk id="4" creationId="{33376A63-B89E-4232-8E33-2E0FB5AA60F6}"/>
          </ac:spMkLst>
        </pc:spChg>
        <pc:spChg chg="add mod">
          <ac:chgData name="grantley abbott" userId="4300acf9f59705b5" providerId="LiveId" clId="{FF095F02-3005-4959-8A58-D6E5D1B45399}" dt="2020-11-17T20:19:35.311" v="606" actId="21"/>
          <ac:spMkLst>
            <pc:docMk/>
            <pc:sldMk cId="0" sldId="318"/>
            <ac:spMk id="5" creationId="{FAD2461C-91E7-4421-A019-3B640DE89FDD}"/>
          </ac:spMkLst>
        </pc:spChg>
        <pc:picChg chg="del">
          <ac:chgData name="grantley abbott" userId="4300acf9f59705b5" providerId="LiveId" clId="{FF095F02-3005-4959-8A58-D6E5D1B45399}" dt="2020-11-17T20:19:35.311" v="606" actId="21"/>
          <ac:picMkLst>
            <pc:docMk/>
            <pc:sldMk cId="0" sldId="318"/>
            <ac:picMk id="36868" creationId="{1E996A6A-628D-497D-85B6-B4B8D3AA54EB}"/>
          </ac:picMkLst>
        </pc:picChg>
      </pc:sldChg>
      <pc:sldChg chg="modSp add del mod ord">
        <pc:chgData name="grantley abbott" userId="4300acf9f59705b5" providerId="LiveId" clId="{FF095F02-3005-4959-8A58-D6E5D1B45399}" dt="2020-11-17T20:18:03.748" v="595" actId="2696"/>
        <pc:sldMkLst>
          <pc:docMk/>
          <pc:sldMk cId="0" sldId="319"/>
        </pc:sldMkLst>
        <pc:spChg chg="mod">
          <ac:chgData name="grantley abbott" userId="4300acf9f59705b5" providerId="LiveId" clId="{FF095F02-3005-4959-8A58-D6E5D1B45399}" dt="2020-11-17T05:53:02.179" v="141" actId="27636"/>
          <ac:spMkLst>
            <pc:docMk/>
            <pc:sldMk cId="0" sldId="319"/>
            <ac:spMk id="2" creationId="{D0A0D787-55BE-418D-ACB5-7067EE6120E1}"/>
          </ac:spMkLst>
        </pc:spChg>
        <pc:spChg chg="mod">
          <ac:chgData name="grantley abbott" userId="4300acf9f59705b5" providerId="LiveId" clId="{FF095F02-3005-4959-8A58-D6E5D1B45399}" dt="2020-11-17T05:53:02.175" v="140" actId="27636"/>
          <ac:spMkLst>
            <pc:docMk/>
            <pc:sldMk cId="0" sldId="319"/>
            <ac:spMk id="3" creationId="{28197D7B-17DF-4A38-97C2-1E89060240DF}"/>
          </ac:spMkLst>
        </pc:spChg>
      </pc:sldChg>
      <pc:sldChg chg="add del">
        <pc:chgData name="grantley abbott" userId="4300acf9f59705b5" providerId="LiveId" clId="{FF095F02-3005-4959-8A58-D6E5D1B45399}" dt="2020-11-17T20:19:28.774" v="605" actId="2696"/>
        <pc:sldMkLst>
          <pc:docMk/>
          <pc:sldMk cId="0" sldId="320"/>
        </pc:sldMkLst>
      </pc:sldChg>
      <pc:sldChg chg="modSp add del mod">
        <pc:chgData name="grantley abbott" userId="4300acf9f59705b5" providerId="LiveId" clId="{FF095F02-3005-4959-8A58-D6E5D1B45399}" dt="2020-11-17T20:21:49.654" v="628" actId="2696"/>
        <pc:sldMkLst>
          <pc:docMk/>
          <pc:sldMk cId="0" sldId="321"/>
        </pc:sldMkLst>
        <pc:spChg chg="mod">
          <ac:chgData name="grantley abbott" userId="4300acf9f59705b5" providerId="LiveId" clId="{FF095F02-3005-4959-8A58-D6E5D1B45399}" dt="2020-11-17T05:53:02.195" v="142" actId="27636"/>
          <ac:spMkLst>
            <pc:docMk/>
            <pc:sldMk cId="0" sldId="321"/>
            <ac:spMk id="2" creationId="{EAA93573-502D-4CD2-A40E-64E05825B100}"/>
          </ac:spMkLst>
        </pc:spChg>
        <pc:spChg chg="mod">
          <ac:chgData name="grantley abbott" userId="4300acf9f59705b5" providerId="LiveId" clId="{FF095F02-3005-4959-8A58-D6E5D1B45399}" dt="2020-11-17T05:53:02.211" v="143" actId="27636"/>
          <ac:spMkLst>
            <pc:docMk/>
            <pc:sldMk cId="0" sldId="321"/>
            <ac:spMk id="3" creationId="{B2C809BB-C9ED-41E0-A933-9696775B14B4}"/>
          </ac:spMkLst>
        </pc:spChg>
      </pc:sldChg>
      <pc:sldChg chg="add del ord">
        <pc:chgData name="grantley abbott" userId="4300acf9f59705b5" providerId="LiveId" clId="{FF095F02-3005-4959-8A58-D6E5D1B45399}" dt="2020-11-17T20:23:23.044" v="672" actId="2696"/>
        <pc:sldMkLst>
          <pc:docMk/>
          <pc:sldMk cId="0" sldId="322"/>
        </pc:sldMkLst>
      </pc:sldChg>
      <pc:sldChg chg="modSp add del mod">
        <pc:chgData name="grantley abbott" userId="4300acf9f59705b5" providerId="LiveId" clId="{FF095F02-3005-4959-8A58-D6E5D1B45399}" dt="2020-11-17T20:27:25.857" v="794" actId="2696"/>
        <pc:sldMkLst>
          <pc:docMk/>
          <pc:sldMk cId="0" sldId="323"/>
        </pc:sldMkLst>
        <pc:spChg chg="mod">
          <ac:chgData name="grantley abbott" userId="4300acf9f59705b5" providerId="LiveId" clId="{FF095F02-3005-4959-8A58-D6E5D1B45399}" dt="2020-11-17T05:53:02.245" v="144" actId="27636"/>
          <ac:spMkLst>
            <pc:docMk/>
            <pc:sldMk cId="0" sldId="323"/>
            <ac:spMk id="2" creationId="{26A72679-D68F-4E18-9C35-9682067B878C}"/>
          </ac:spMkLst>
        </pc:spChg>
        <pc:spChg chg="mod">
          <ac:chgData name="grantley abbott" userId="4300acf9f59705b5" providerId="LiveId" clId="{FF095F02-3005-4959-8A58-D6E5D1B45399}" dt="2020-11-17T05:53:02.253" v="145" actId="27636"/>
          <ac:spMkLst>
            <pc:docMk/>
            <pc:sldMk cId="0" sldId="323"/>
            <ac:spMk id="3" creationId="{FFCDD5D3-B53B-4CAC-8372-2BC4E7CA9BBB}"/>
          </ac:spMkLst>
        </pc:spChg>
      </pc:sldChg>
      <pc:sldChg chg="modSp add del mod ord">
        <pc:chgData name="grantley abbott" userId="4300acf9f59705b5" providerId="LiveId" clId="{FF095F02-3005-4959-8A58-D6E5D1B45399}" dt="2020-11-17T20:26:11.260" v="792" actId="2696"/>
        <pc:sldMkLst>
          <pc:docMk/>
          <pc:sldMk cId="0" sldId="324"/>
        </pc:sldMkLst>
        <pc:spChg chg="mod">
          <ac:chgData name="grantley abbott" userId="4300acf9f59705b5" providerId="LiveId" clId="{FF095F02-3005-4959-8A58-D6E5D1B45399}" dt="2020-11-17T05:53:02.265" v="147" actId="27636"/>
          <ac:spMkLst>
            <pc:docMk/>
            <pc:sldMk cId="0" sldId="324"/>
            <ac:spMk id="2" creationId="{91631289-8AD4-4804-A361-56AAB3DF4ACD}"/>
          </ac:spMkLst>
        </pc:spChg>
        <pc:spChg chg="mod">
          <ac:chgData name="grantley abbott" userId="4300acf9f59705b5" providerId="LiveId" clId="{FF095F02-3005-4959-8A58-D6E5D1B45399}" dt="2020-11-17T05:53:02.263" v="146" actId="27636"/>
          <ac:spMkLst>
            <pc:docMk/>
            <pc:sldMk cId="0" sldId="324"/>
            <ac:spMk id="3" creationId="{7A120BD8-45AC-4964-9ED0-5553EF89042F}"/>
          </ac:spMkLst>
        </pc:spChg>
      </pc:sldChg>
      <pc:sldChg chg="modSp add del mod">
        <pc:chgData name="grantley abbott" userId="4300acf9f59705b5" providerId="LiveId" clId="{FF095F02-3005-4959-8A58-D6E5D1B45399}" dt="2020-11-17T20:30:04.502" v="837" actId="2696"/>
        <pc:sldMkLst>
          <pc:docMk/>
          <pc:sldMk cId="0" sldId="325"/>
        </pc:sldMkLst>
        <pc:spChg chg="mod">
          <ac:chgData name="grantley abbott" userId="4300acf9f59705b5" providerId="LiveId" clId="{FF095F02-3005-4959-8A58-D6E5D1B45399}" dt="2020-11-17T05:53:02.286" v="148" actId="27636"/>
          <ac:spMkLst>
            <pc:docMk/>
            <pc:sldMk cId="0" sldId="325"/>
            <ac:spMk id="2" creationId="{1A4AC191-220E-4EA9-92AA-6BCF5A6E939D}"/>
          </ac:spMkLst>
        </pc:spChg>
      </pc:sldChg>
      <pc:sldChg chg="modSp add del mod">
        <pc:chgData name="grantley abbott" userId="4300acf9f59705b5" providerId="LiveId" clId="{FF095F02-3005-4959-8A58-D6E5D1B45399}" dt="2020-11-17T20:32:01.262" v="862" actId="2696"/>
        <pc:sldMkLst>
          <pc:docMk/>
          <pc:sldMk cId="0" sldId="326"/>
        </pc:sldMkLst>
        <pc:spChg chg="mod">
          <ac:chgData name="grantley abbott" userId="4300acf9f59705b5" providerId="LiveId" clId="{FF095F02-3005-4959-8A58-D6E5D1B45399}" dt="2020-11-17T05:53:02.310" v="150" actId="27636"/>
          <ac:spMkLst>
            <pc:docMk/>
            <pc:sldMk cId="0" sldId="326"/>
            <ac:spMk id="2" creationId="{590EE540-F246-4142-813C-26B4C7CC8B17}"/>
          </ac:spMkLst>
        </pc:spChg>
        <pc:spChg chg="mod">
          <ac:chgData name="grantley abbott" userId="4300acf9f59705b5" providerId="LiveId" clId="{FF095F02-3005-4959-8A58-D6E5D1B45399}" dt="2020-11-17T05:53:02.308" v="149" actId="27636"/>
          <ac:spMkLst>
            <pc:docMk/>
            <pc:sldMk cId="0" sldId="326"/>
            <ac:spMk id="3" creationId="{B7A8AC5F-2A17-49ED-AC38-9C276BE62D92}"/>
          </ac:spMkLst>
        </pc:spChg>
      </pc:sldChg>
      <pc:sldChg chg="modSp add del mod">
        <pc:chgData name="grantley abbott" userId="4300acf9f59705b5" providerId="LiveId" clId="{FF095F02-3005-4959-8A58-D6E5D1B45399}" dt="2020-11-17T20:33:53.510" v="881" actId="2696"/>
        <pc:sldMkLst>
          <pc:docMk/>
          <pc:sldMk cId="0" sldId="327"/>
        </pc:sldMkLst>
        <pc:spChg chg="mod">
          <ac:chgData name="grantley abbott" userId="4300acf9f59705b5" providerId="LiveId" clId="{FF095F02-3005-4959-8A58-D6E5D1B45399}" dt="2020-11-17T05:53:02.323" v="151" actId="27636"/>
          <ac:spMkLst>
            <pc:docMk/>
            <pc:sldMk cId="0" sldId="327"/>
            <ac:spMk id="2" creationId="{BEF8E5C2-DCC5-4DC9-9449-6D371C4BAD68}"/>
          </ac:spMkLst>
        </pc:spChg>
      </pc:sldChg>
      <pc:sldChg chg="modSp add del mod">
        <pc:chgData name="grantley abbott" userId="4300acf9f59705b5" providerId="LiveId" clId="{FF095F02-3005-4959-8A58-D6E5D1B45399}" dt="2020-11-17T20:26:23.120" v="793" actId="2696"/>
        <pc:sldMkLst>
          <pc:docMk/>
          <pc:sldMk cId="0" sldId="328"/>
        </pc:sldMkLst>
        <pc:spChg chg="mod">
          <ac:chgData name="grantley abbott" userId="4300acf9f59705b5" providerId="LiveId" clId="{FF095F02-3005-4959-8A58-D6E5D1B45399}" dt="2020-11-17T05:53:02.353" v="152" actId="27636"/>
          <ac:spMkLst>
            <pc:docMk/>
            <pc:sldMk cId="0" sldId="328"/>
            <ac:spMk id="2" creationId="{6F7A4B82-486D-40F6-AA70-42D78227C220}"/>
          </ac:spMkLst>
        </pc:spChg>
      </pc:sldChg>
      <pc:sldChg chg="modSp add del mod">
        <pc:chgData name="grantley abbott" userId="4300acf9f59705b5" providerId="LiveId" clId="{FF095F02-3005-4959-8A58-D6E5D1B45399}" dt="2020-11-17T22:09:38.396" v="1325" actId="2696"/>
        <pc:sldMkLst>
          <pc:docMk/>
          <pc:sldMk cId="0" sldId="329"/>
        </pc:sldMkLst>
        <pc:spChg chg="mod">
          <ac:chgData name="grantley abbott" userId="4300acf9f59705b5" providerId="LiveId" clId="{FF095F02-3005-4959-8A58-D6E5D1B45399}" dt="2020-11-17T05:53:02.372" v="153" actId="27636"/>
          <ac:spMkLst>
            <pc:docMk/>
            <pc:sldMk cId="0" sldId="329"/>
            <ac:spMk id="3" creationId="{9E89345A-FCB5-498C-8615-507C0A063E25}"/>
          </ac:spMkLst>
        </pc:spChg>
      </pc:sldChg>
      <pc:sldChg chg="addSp delSp modSp mod">
        <pc:chgData name="grantley abbott" userId="4300acf9f59705b5" providerId="LiveId" clId="{FF095F02-3005-4959-8A58-D6E5D1B45399}" dt="2020-11-17T23:53:25.781" v="4107" actId="20577"/>
        <pc:sldMkLst>
          <pc:docMk/>
          <pc:sldMk cId="3552414148" sldId="361"/>
        </pc:sldMkLst>
        <pc:spChg chg="mod">
          <ac:chgData name="grantley abbott" userId="4300acf9f59705b5" providerId="LiveId" clId="{FF095F02-3005-4959-8A58-D6E5D1B45399}" dt="2020-11-17T05:54:01.146" v="154" actId="207"/>
          <ac:spMkLst>
            <pc:docMk/>
            <pc:sldMk cId="3552414148" sldId="361"/>
            <ac:spMk id="2" creationId="{53CDCE24-67FB-4AA9-8E2D-A6F7FC1C911B}"/>
          </ac:spMkLst>
        </pc:spChg>
        <pc:spChg chg="mod">
          <ac:chgData name="grantley abbott" userId="4300acf9f59705b5" providerId="LiveId" clId="{FF095F02-3005-4959-8A58-D6E5D1B45399}" dt="2020-11-17T05:54:33.049" v="160" actId="207"/>
          <ac:spMkLst>
            <pc:docMk/>
            <pc:sldMk cId="3552414148" sldId="361"/>
            <ac:spMk id="3" creationId="{65ED0FBD-B5E1-46AC-BA44-B8C8D7EB5AD0}"/>
          </ac:spMkLst>
        </pc:spChg>
        <pc:spChg chg="del">
          <ac:chgData name="grantley abbott" userId="4300acf9f59705b5" providerId="LiveId" clId="{FF095F02-3005-4959-8A58-D6E5D1B45399}" dt="2020-11-17T21:49:39.149" v="1082" actId="21"/>
          <ac:spMkLst>
            <pc:docMk/>
            <pc:sldMk cId="3552414148" sldId="361"/>
            <ac:spMk id="6" creationId="{D5828C5D-4AC5-4D2B-965A-098B3C4F0CBB}"/>
          </ac:spMkLst>
        </pc:spChg>
        <pc:spChg chg="add mod">
          <ac:chgData name="grantley abbott" userId="4300acf9f59705b5" providerId="LiveId" clId="{FF095F02-3005-4959-8A58-D6E5D1B45399}" dt="2020-11-17T23:53:25.781" v="4107" actId="20577"/>
          <ac:spMkLst>
            <pc:docMk/>
            <pc:sldMk cId="3552414148" sldId="361"/>
            <ac:spMk id="8" creationId="{B9990421-E21D-4509-920C-7AC3F7A01B1D}"/>
          </ac:spMkLst>
        </pc:spChg>
        <pc:picChg chg="add">
          <ac:chgData name="grantley abbott" userId="4300acf9f59705b5" providerId="LiveId" clId="{FF095F02-3005-4959-8A58-D6E5D1B45399}" dt="2020-11-17T21:48:30.064" v="1063" actId="22"/>
          <ac:picMkLst>
            <pc:docMk/>
            <pc:sldMk cId="3552414148" sldId="361"/>
            <ac:picMk id="10" creationId="{7AE48BD1-E64C-45C4-9036-76B08D23BD73}"/>
          </ac:picMkLst>
        </pc:picChg>
      </pc:sldChg>
      <pc:sldChg chg="addSp modSp del mod">
        <pc:chgData name="grantley abbott" userId="4300acf9f59705b5" providerId="LiveId" clId="{FF095F02-3005-4959-8A58-D6E5D1B45399}" dt="2020-11-17T21:51:27.622" v="1087" actId="2696"/>
        <pc:sldMkLst>
          <pc:docMk/>
          <pc:sldMk cId="3828801917" sldId="366"/>
        </pc:sldMkLst>
        <pc:spChg chg="mod">
          <ac:chgData name="grantley abbott" userId="4300acf9f59705b5" providerId="LiveId" clId="{FF095F02-3005-4959-8A58-D6E5D1B45399}" dt="2020-11-17T05:56:28.089" v="167" actId="207"/>
          <ac:spMkLst>
            <pc:docMk/>
            <pc:sldMk cId="3828801917" sldId="366"/>
            <ac:spMk id="2" creationId="{53CDCE24-67FB-4AA9-8E2D-A6F7FC1C911B}"/>
          </ac:spMkLst>
        </pc:spChg>
        <pc:spChg chg="mod">
          <ac:chgData name="grantley abbott" userId="4300acf9f59705b5" providerId="LiveId" clId="{FF095F02-3005-4959-8A58-D6E5D1B45399}" dt="2020-11-17T05:56:50.897" v="173" actId="207"/>
          <ac:spMkLst>
            <pc:docMk/>
            <pc:sldMk cId="3828801917" sldId="366"/>
            <ac:spMk id="3" creationId="{65ED0FBD-B5E1-46AC-BA44-B8C8D7EB5AD0}"/>
          </ac:spMkLst>
        </pc:spChg>
        <pc:spChg chg="add">
          <ac:chgData name="grantley abbott" userId="4300acf9f59705b5" providerId="LiveId" clId="{FF095F02-3005-4959-8A58-D6E5D1B45399}" dt="2020-11-17T21:48:36.308" v="1066" actId="22"/>
          <ac:spMkLst>
            <pc:docMk/>
            <pc:sldMk cId="3828801917" sldId="366"/>
            <ac:spMk id="8" creationId="{ED3FF22A-5FBB-4271-9AFD-CE2925F232E7}"/>
          </ac:spMkLst>
        </pc:spChg>
        <pc:picChg chg="add">
          <ac:chgData name="grantley abbott" userId="4300acf9f59705b5" providerId="LiveId" clId="{FF095F02-3005-4959-8A58-D6E5D1B45399}" dt="2020-11-17T21:48:36.308" v="1066" actId="22"/>
          <ac:picMkLst>
            <pc:docMk/>
            <pc:sldMk cId="3828801917" sldId="366"/>
            <ac:picMk id="10" creationId="{24AD3262-8D90-4FF2-88B8-506589CA5515}"/>
          </ac:picMkLst>
        </pc:picChg>
      </pc:sldChg>
      <pc:sldChg chg="addSp delSp modSp mod">
        <pc:chgData name="grantley abbott" userId="4300acf9f59705b5" providerId="LiveId" clId="{FF095F02-3005-4959-8A58-D6E5D1B45399}" dt="2020-11-17T23:54:42.131" v="4125" actId="20577"/>
        <pc:sldMkLst>
          <pc:docMk/>
          <pc:sldMk cId="3929756170" sldId="367"/>
        </pc:sldMkLst>
        <pc:spChg chg="mod">
          <ac:chgData name="grantley abbott" userId="4300acf9f59705b5" providerId="LiveId" clId="{FF095F02-3005-4959-8A58-D6E5D1B45399}" dt="2020-11-17T23:05:29.184" v="1707" actId="20577"/>
          <ac:spMkLst>
            <pc:docMk/>
            <pc:sldMk cId="3929756170" sldId="367"/>
            <ac:spMk id="2" creationId="{53CDCE24-67FB-4AA9-8E2D-A6F7FC1C911B}"/>
          </ac:spMkLst>
        </pc:spChg>
        <pc:spChg chg="mod">
          <ac:chgData name="grantley abbott" userId="4300acf9f59705b5" providerId="LiveId" clId="{FF095F02-3005-4959-8A58-D6E5D1B45399}" dt="2020-11-17T23:05:23.130" v="1702" actId="255"/>
          <ac:spMkLst>
            <pc:docMk/>
            <pc:sldMk cId="3929756170" sldId="367"/>
            <ac:spMk id="3" creationId="{65ED0FBD-B5E1-46AC-BA44-B8C8D7EB5AD0}"/>
          </ac:spMkLst>
        </pc:spChg>
        <pc:spChg chg="del">
          <ac:chgData name="grantley abbott" userId="4300acf9f59705b5" providerId="LiveId" clId="{FF095F02-3005-4959-8A58-D6E5D1B45399}" dt="2020-11-17T21:51:32.678" v="1089" actId="21"/>
          <ac:spMkLst>
            <pc:docMk/>
            <pc:sldMk cId="3929756170" sldId="367"/>
            <ac:spMk id="6" creationId="{D5828C5D-4AC5-4D2B-965A-098B3C4F0CBB}"/>
          </ac:spMkLst>
        </pc:spChg>
        <pc:spChg chg="add mod">
          <ac:chgData name="grantley abbott" userId="4300acf9f59705b5" providerId="LiveId" clId="{FF095F02-3005-4959-8A58-D6E5D1B45399}" dt="2020-11-17T23:54:42.131" v="4125" actId="20577"/>
          <ac:spMkLst>
            <pc:docMk/>
            <pc:sldMk cId="3929756170" sldId="367"/>
            <ac:spMk id="8" creationId="{B6AFD1B8-D598-4265-9F4B-F84D96E26D17}"/>
          </ac:spMkLst>
        </pc:spChg>
        <pc:picChg chg="add">
          <ac:chgData name="grantley abbott" userId="4300acf9f59705b5" providerId="LiveId" clId="{FF095F02-3005-4959-8A58-D6E5D1B45399}" dt="2020-11-17T21:48:40.134" v="1067" actId="22"/>
          <ac:picMkLst>
            <pc:docMk/>
            <pc:sldMk cId="3929756170" sldId="367"/>
            <ac:picMk id="10" creationId="{F1CDC303-BD02-471E-8DEE-DB5CCD74A102}"/>
          </ac:picMkLst>
        </pc:picChg>
      </pc:sldChg>
      <pc:sldChg chg="addSp delSp modSp add mod">
        <pc:chgData name="grantley abbott" userId="4300acf9f59705b5" providerId="LiveId" clId="{FF095F02-3005-4959-8A58-D6E5D1B45399}" dt="2020-11-17T23:54:54.817" v="4131" actId="20577"/>
        <pc:sldMkLst>
          <pc:docMk/>
          <pc:sldMk cId="1834839521" sldId="368"/>
        </pc:sldMkLst>
        <pc:spChg chg="mod">
          <ac:chgData name="grantley abbott" userId="4300acf9f59705b5" providerId="LiveId" clId="{FF095F02-3005-4959-8A58-D6E5D1B45399}" dt="2020-11-17T06:53:38.534" v="554"/>
          <ac:spMkLst>
            <pc:docMk/>
            <pc:sldMk cId="1834839521" sldId="368"/>
            <ac:spMk id="2" creationId="{53CDCE24-67FB-4AA9-8E2D-A6F7FC1C911B}"/>
          </ac:spMkLst>
        </pc:spChg>
        <pc:spChg chg="mod">
          <ac:chgData name="grantley abbott" userId="4300acf9f59705b5" providerId="LiveId" clId="{FF095F02-3005-4959-8A58-D6E5D1B45399}" dt="2020-11-17T21:57:56.517" v="1209" actId="20577"/>
          <ac:spMkLst>
            <pc:docMk/>
            <pc:sldMk cId="1834839521" sldId="368"/>
            <ac:spMk id="3" creationId="{65ED0FBD-B5E1-46AC-BA44-B8C8D7EB5AD0}"/>
          </ac:spMkLst>
        </pc:spChg>
        <pc:spChg chg="del">
          <ac:chgData name="grantley abbott" userId="4300acf9f59705b5" providerId="LiveId" clId="{FF095F02-3005-4959-8A58-D6E5D1B45399}" dt="2020-11-17T21:55:08.472" v="1203" actId="21"/>
          <ac:spMkLst>
            <pc:docMk/>
            <pc:sldMk cId="1834839521" sldId="368"/>
            <ac:spMk id="6" creationId="{D5828C5D-4AC5-4D2B-965A-098B3C4F0CBB}"/>
          </ac:spMkLst>
        </pc:spChg>
        <pc:spChg chg="add mod">
          <ac:chgData name="grantley abbott" userId="4300acf9f59705b5" providerId="LiveId" clId="{FF095F02-3005-4959-8A58-D6E5D1B45399}" dt="2020-11-17T23:54:54.817" v="4131" actId="20577"/>
          <ac:spMkLst>
            <pc:docMk/>
            <pc:sldMk cId="1834839521" sldId="368"/>
            <ac:spMk id="8" creationId="{172B3488-25D3-4754-9151-78145449CF7D}"/>
          </ac:spMkLst>
        </pc:spChg>
        <pc:picChg chg="add">
          <ac:chgData name="grantley abbott" userId="4300acf9f59705b5" providerId="LiveId" clId="{FF095F02-3005-4959-8A58-D6E5D1B45399}" dt="2020-11-17T21:48:42.130" v="1068" actId="22"/>
          <ac:picMkLst>
            <pc:docMk/>
            <pc:sldMk cId="1834839521" sldId="368"/>
            <ac:picMk id="10" creationId="{22818EEA-5BD0-4034-99A1-95E98D1E0819}"/>
          </ac:picMkLst>
        </pc:picChg>
      </pc:sldChg>
      <pc:sldChg chg="addSp modSp add mod">
        <pc:chgData name="grantley abbott" userId="4300acf9f59705b5" providerId="LiveId" clId="{FF095F02-3005-4959-8A58-D6E5D1B45399}" dt="2020-11-17T21:48:49.891" v="1071" actId="22"/>
        <pc:sldMkLst>
          <pc:docMk/>
          <pc:sldMk cId="563903575" sldId="369"/>
        </pc:sldMkLst>
        <pc:spChg chg="mod">
          <ac:chgData name="grantley abbott" userId="4300acf9f59705b5" providerId="LiveId" clId="{FF095F02-3005-4959-8A58-D6E5D1B45399}" dt="2020-11-17T06:55:25.770" v="570" actId="1076"/>
          <ac:spMkLst>
            <pc:docMk/>
            <pc:sldMk cId="563903575" sldId="369"/>
            <ac:spMk id="2" creationId="{53CDCE24-67FB-4AA9-8E2D-A6F7FC1C911B}"/>
          </ac:spMkLst>
        </pc:spChg>
        <pc:spChg chg="mod">
          <ac:chgData name="grantley abbott" userId="4300acf9f59705b5" providerId="LiveId" clId="{FF095F02-3005-4959-8A58-D6E5D1B45399}" dt="2020-11-17T20:16:00.409" v="581" actId="20577"/>
          <ac:spMkLst>
            <pc:docMk/>
            <pc:sldMk cId="563903575" sldId="369"/>
            <ac:spMk id="3" creationId="{65ED0FBD-B5E1-46AC-BA44-B8C8D7EB5AD0}"/>
          </ac:spMkLst>
        </pc:spChg>
        <pc:spChg chg="add">
          <ac:chgData name="grantley abbott" userId="4300acf9f59705b5" providerId="LiveId" clId="{FF095F02-3005-4959-8A58-D6E5D1B45399}" dt="2020-11-17T21:48:49.891" v="1071" actId="22"/>
          <ac:spMkLst>
            <pc:docMk/>
            <pc:sldMk cId="563903575" sldId="369"/>
            <ac:spMk id="8" creationId="{13E0BC80-85D8-4BA3-A687-2B74AB5B2BDC}"/>
          </ac:spMkLst>
        </pc:spChg>
        <pc:picChg chg="add">
          <ac:chgData name="grantley abbott" userId="4300acf9f59705b5" providerId="LiveId" clId="{FF095F02-3005-4959-8A58-D6E5D1B45399}" dt="2020-11-17T21:48:49.891" v="1071" actId="22"/>
          <ac:picMkLst>
            <pc:docMk/>
            <pc:sldMk cId="563903575" sldId="369"/>
            <ac:picMk id="10" creationId="{13A9A497-B89A-42F3-94DE-5E295DBB5FBF}"/>
          </ac:picMkLst>
        </pc:picChg>
      </pc:sldChg>
      <pc:sldChg chg="addSp modSp add mod ord">
        <pc:chgData name="grantley abbott" userId="4300acf9f59705b5" providerId="LiveId" clId="{FF095F02-3005-4959-8A58-D6E5D1B45399}" dt="2020-11-17T22:08:47.037" v="1299"/>
        <pc:sldMkLst>
          <pc:docMk/>
          <pc:sldMk cId="3832773697" sldId="370"/>
        </pc:sldMkLst>
        <pc:spChg chg="mod">
          <ac:chgData name="grantley abbott" userId="4300acf9f59705b5" providerId="LiveId" clId="{FF095F02-3005-4959-8A58-D6E5D1B45399}" dt="2020-11-17T22:08:35.672" v="1297" actId="20577"/>
          <ac:spMkLst>
            <pc:docMk/>
            <pc:sldMk cId="3832773697" sldId="370"/>
            <ac:spMk id="2" creationId="{53CDCE24-67FB-4AA9-8E2D-A6F7FC1C911B}"/>
          </ac:spMkLst>
        </pc:spChg>
        <pc:spChg chg="mod">
          <ac:chgData name="grantley abbott" userId="4300acf9f59705b5" providerId="LiveId" clId="{FF095F02-3005-4959-8A58-D6E5D1B45399}" dt="2020-11-17T20:17:56.500" v="594"/>
          <ac:spMkLst>
            <pc:docMk/>
            <pc:sldMk cId="3832773697" sldId="370"/>
            <ac:spMk id="3" creationId="{65ED0FBD-B5E1-46AC-BA44-B8C8D7EB5AD0}"/>
          </ac:spMkLst>
        </pc:spChg>
        <pc:spChg chg="add">
          <ac:chgData name="grantley abbott" userId="4300acf9f59705b5" providerId="LiveId" clId="{FF095F02-3005-4959-8A58-D6E5D1B45399}" dt="2020-11-17T21:48:53.344" v="1072" actId="22"/>
          <ac:spMkLst>
            <pc:docMk/>
            <pc:sldMk cId="3832773697" sldId="370"/>
            <ac:spMk id="8" creationId="{A9F5BDB1-602A-4239-A3A6-D7B48FACB174}"/>
          </ac:spMkLst>
        </pc:spChg>
        <pc:picChg chg="add">
          <ac:chgData name="grantley abbott" userId="4300acf9f59705b5" providerId="LiveId" clId="{FF095F02-3005-4959-8A58-D6E5D1B45399}" dt="2020-11-17T21:48:53.344" v="1072" actId="22"/>
          <ac:picMkLst>
            <pc:docMk/>
            <pc:sldMk cId="3832773697" sldId="370"/>
            <ac:picMk id="10" creationId="{271CE4F9-5AC2-4B39-9E75-86DA9719B21C}"/>
          </ac:picMkLst>
        </pc:picChg>
      </pc:sldChg>
      <pc:sldChg chg="addSp delSp modSp add mod">
        <pc:chgData name="grantley abbott" userId="4300acf9f59705b5" providerId="LiveId" clId="{FF095F02-3005-4959-8A58-D6E5D1B45399}" dt="2020-11-17T21:48:54.737" v="1073" actId="22"/>
        <pc:sldMkLst>
          <pc:docMk/>
          <pc:sldMk cId="2187325495" sldId="371"/>
        </pc:sldMkLst>
        <pc:spChg chg="mod">
          <ac:chgData name="grantley abbott" userId="4300acf9f59705b5" providerId="LiveId" clId="{FF095F02-3005-4959-8A58-D6E5D1B45399}" dt="2020-11-17T20:19:06.877" v="601"/>
          <ac:spMkLst>
            <pc:docMk/>
            <pc:sldMk cId="2187325495" sldId="371"/>
            <ac:spMk id="2" creationId="{53CDCE24-67FB-4AA9-8E2D-A6F7FC1C911B}"/>
          </ac:spMkLst>
        </pc:spChg>
        <pc:spChg chg="del">
          <ac:chgData name="grantley abbott" userId="4300acf9f59705b5" providerId="LiveId" clId="{FF095F02-3005-4959-8A58-D6E5D1B45399}" dt="2020-11-17T20:19:13.444" v="602" actId="21"/>
          <ac:spMkLst>
            <pc:docMk/>
            <pc:sldMk cId="2187325495" sldId="371"/>
            <ac:spMk id="3" creationId="{65ED0FBD-B5E1-46AC-BA44-B8C8D7EB5AD0}"/>
          </ac:spMkLst>
        </pc:spChg>
        <pc:spChg chg="add">
          <ac:chgData name="grantley abbott" userId="4300acf9f59705b5" providerId="LiveId" clId="{FF095F02-3005-4959-8A58-D6E5D1B45399}" dt="2020-11-17T21:48:54.737" v="1073" actId="22"/>
          <ac:spMkLst>
            <pc:docMk/>
            <pc:sldMk cId="2187325495" sldId="371"/>
            <ac:spMk id="10" creationId="{DF6DDEDA-8F48-45BF-BC46-4774A45CC0FA}"/>
          </ac:spMkLst>
        </pc:spChg>
        <pc:picChg chg="add mod">
          <ac:chgData name="grantley abbott" userId="4300acf9f59705b5" providerId="LiveId" clId="{FF095F02-3005-4959-8A58-D6E5D1B45399}" dt="2020-11-17T20:20:13.033" v="615" actId="1076"/>
          <ac:picMkLst>
            <pc:docMk/>
            <pc:sldMk cId="2187325495" sldId="371"/>
            <ac:picMk id="7" creationId="{7B7E7A78-4226-467E-9CF7-2ABBFE58E9FA}"/>
          </ac:picMkLst>
        </pc:picChg>
        <pc:picChg chg="add del mod">
          <ac:chgData name="grantley abbott" userId="4300acf9f59705b5" providerId="LiveId" clId="{FF095F02-3005-4959-8A58-D6E5D1B45399}" dt="2020-11-17T20:19:55.974" v="611" actId="21"/>
          <ac:picMkLst>
            <pc:docMk/>
            <pc:sldMk cId="2187325495" sldId="371"/>
            <ac:picMk id="8" creationId="{CAF6A4BF-8056-41E2-9000-5C719731B818}"/>
          </ac:picMkLst>
        </pc:picChg>
        <pc:picChg chg="add">
          <ac:chgData name="grantley abbott" userId="4300acf9f59705b5" providerId="LiveId" clId="{FF095F02-3005-4959-8A58-D6E5D1B45399}" dt="2020-11-17T21:48:54.737" v="1073" actId="22"/>
          <ac:picMkLst>
            <pc:docMk/>
            <pc:sldMk cId="2187325495" sldId="371"/>
            <ac:picMk id="12" creationId="{6079AAFD-7979-4DE4-AA85-6C87CACB6707}"/>
          </ac:picMkLst>
        </pc:picChg>
      </pc:sldChg>
      <pc:sldChg chg="addSp delSp modSp add mod">
        <pc:chgData name="grantley abbott" userId="4300acf9f59705b5" providerId="LiveId" clId="{FF095F02-3005-4959-8A58-D6E5D1B45399}" dt="2020-11-17T23:01:37.784" v="1434" actId="1076"/>
        <pc:sldMkLst>
          <pc:docMk/>
          <pc:sldMk cId="946964860" sldId="372"/>
        </pc:sldMkLst>
        <pc:spChg chg="mod">
          <ac:chgData name="grantley abbott" userId="4300acf9f59705b5" providerId="LiveId" clId="{FF095F02-3005-4959-8A58-D6E5D1B45399}" dt="2020-11-17T22:09:14.884" v="1324" actId="6549"/>
          <ac:spMkLst>
            <pc:docMk/>
            <pc:sldMk cId="946964860" sldId="372"/>
            <ac:spMk id="2" creationId="{53CDCE24-67FB-4AA9-8E2D-A6F7FC1C911B}"/>
          </ac:spMkLst>
        </pc:spChg>
        <pc:spChg chg="mod">
          <ac:chgData name="grantley abbott" userId="4300acf9f59705b5" providerId="LiveId" clId="{FF095F02-3005-4959-8A58-D6E5D1B45399}" dt="2020-11-17T23:01:11.622" v="1428" actId="20577"/>
          <ac:spMkLst>
            <pc:docMk/>
            <pc:sldMk cId="946964860" sldId="372"/>
            <ac:spMk id="3" creationId="{65ED0FBD-B5E1-46AC-BA44-B8C8D7EB5AD0}"/>
          </ac:spMkLst>
        </pc:spChg>
        <pc:spChg chg="del">
          <ac:chgData name="grantley abbott" userId="4300acf9f59705b5" providerId="LiveId" clId="{FF095F02-3005-4959-8A58-D6E5D1B45399}" dt="2020-11-17T23:01:35.492" v="1433" actId="21"/>
          <ac:spMkLst>
            <pc:docMk/>
            <pc:sldMk cId="946964860" sldId="372"/>
            <ac:spMk id="6" creationId="{D5828C5D-4AC5-4D2B-965A-098B3C4F0CBB}"/>
          </ac:spMkLst>
        </pc:spChg>
        <pc:spChg chg="add mod">
          <ac:chgData name="grantley abbott" userId="4300acf9f59705b5" providerId="LiveId" clId="{FF095F02-3005-4959-8A58-D6E5D1B45399}" dt="2020-11-17T23:01:37.784" v="1434" actId="1076"/>
          <ac:spMkLst>
            <pc:docMk/>
            <pc:sldMk cId="946964860" sldId="372"/>
            <ac:spMk id="8" creationId="{C8953AE2-E0C6-4AEA-8ABA-7E169F9A812E}"/>
          </ac:spMkLst>
        </pc:spChg>
        <pc:picChg chg="add mod">
          <ac:chgData name="grantley abbott" userId="4300acf9f59705b5" providerId="LiveId" clId="{FF095F02-3005-4959-8A58-D6E5D1B45399}" dt="2020-11-17T23:01:29.124" v="1431" actId="1076"/>
          <ac:picMkLst>
            <pc:docMk/>
            <pc:sldMk cId="946964860" sldId="372"/>
            <ac:picMk id="10" creationId="{D51578E3-863F-4788-A74B-1A2B8023E53C}"/>
          </ac:picMkLst>
        </pc:picChg>
      </pc:sldChg>
      <pc:sldChg chg="addSp modSp add mod">
        <pc:chgData name="grantley abbott" userId="4300acf9f59705b5" providerId="LiveId" clId="{FF095F02-3005-4959-8A58-D6E5D1B45399}" dt="2020-11-17T21:48:46.731" v="1070" actId="22"/>
        <pc:sldMkLst>
          <pc:docMk/>
          <pc:sldMk cId="741115559" sldId="373"/>
        </pc:sldMkLst>
        <pc:spChg chg="mod">
          <ac:chgData name="grantley abbott" userId="4300acf9f59705b5" providerId="LiveId" clId="{FF095F02-3005-4959-8A58-D6E5D1B45399}" dt="2020-11-17T20:22:45.235" v="662" actId="6549"/>
          <ac:spMkLst>
            <pc:docMk/>
            <pc:sldMk cId="741115559" sldId="373"/>
            <ac:spMk id="2" creationId="{53CDCE24-67FB-4AA9-8E2D-A6F7FC1C911B}"/>
          </ac:spMkLst>
        </pc:spChg>
        <pc:spChg chg="mod">
          <ac:chgData name="grantley abbott" userId="4300acf9f59705b5" providerId="LiveId" clId="{FF095F02-3005-4959-8A58-D6E5D1B45399}" dt="2020-11-17T20:23:19.676" v="671" actId="1076"/>
          <ac:spMkLst>
            <pc:docMk/>
            <pc:sldMk cId="741115559" sldId="373"/>
            <ac:spMk id="3" creationId="{65ED0FBD-B5E1-46AC-BA44-B8C8D7EB5AD0}"/>
          </ac:spMkLst>
        </pc:spChg>
        <pc:spChg chg="add">
          <ac:chgData name="grantley abbott" userId="4300acf9f59705b5" providerId="LiveId" clId="{FF095F02-3005-4959-8A58-D6E5D1B45399}" dt="2020-11-17T21:48:46.731" v="1070" actId="22"/>
          <ac:spMkLst>
            <pc:docMk/>
            <pc:sldMk cId="741115559" sldId="373"/>
            <ac:spMk id="8" creationId="{A2B8AEF3-3F75-432E-AF2A-763441BC02AC}"/>
          </ac:spMkLst>
        </pc:spChg>
        <pc:picChg chg="add">
          <ac:chgData name="grantley abbott" userId="4300acf9f59705b5" providerId="LiveId" clId="{FF095F02-3005-4959-8A58-D6E5D1B45399}" dt="2020-11-17T21:48:46.731" v="1070" actId="22"/>
          <ac:picMkLst>
            <pc:docMk/>
            <pc:sldMk cId="741115559" sldId="373"/>
            <ac:picMk id="10" creationId="{23D6D090-3B47-4B20-AB45-F593FA3F4D12}"/>
          </ac:picMkLst>
        </pc:picChg>
      </pc:sldChg>
      <pc:sldChg chg="addSp delSp modSp add del mod">
        <pc:chgData name="grantley abbott" userId="4300acf9f59705b5" providerId="LiveId" clId="{FF095F02-3005-4959-8A58-D6E5D1B45399}" dt="2020-11-17T23:29:45.522" v="3969" actId="2696"/>
        <pc:sldMkLst>
          <pc:docMk/>
          <pc:sldMk cId="2881103277" sldId="374"/>
        </pc:sldMkLst>
        <pc:spChg chg="mod">
          <ac:chgData name="grantley abbott" userId="4300acf9f59705b5" providerId="LiveId" clId="{FF095F02-3005-4959-8A58-D6E5D1B45399}" dt="2020-11-17T23:29:38.017" v="3968" actId="20577"/>
          <ac:spMkLst>
            <pc:docMk/>
            <pc:sldMk cId="2881103277" sldId="374"/>
            <ac:spMk id="2" creationId="{53CDCE24-67FB-4AA9-8E2D-A6F7FC1C911B}"/>
          </ac:spMkLst>
        </pc:spChg>
        <pc:spChg chg="mod">
          <ac:chgData name="grantley abbott" userId="4300acf9f59705b5" providerId="LiveId" clId="{FF095F02-3005-4959-8A58-D6E5D1B45399}" dt="2020-11-17T20:26:08.678" v="791" actId="1076"/>
          <ac:spMkLst>
            <pc:docMk/>
            <pc:sldMk cId="2881103277" sldId="374"/>
            <ac:spMk id="3" creationId="{65ED0FBD-B5E1-46AC-BA44-B8C8D7EB5AD0}"/>
          </ac:spMkLst>
        </pc:spChg>
        <pc:spChg chg="del">
          <ac:chgData name="grantley abbott" userId="4300acf9f59705b5" providerId="LiveId" clId="{FF095F02-3005-4959-8A58-D6E5D1B45399}" dt="2020-11-17T21:57:12.001" v="1206" actId="21"/>
          <ac:spMkLst>
            <pc:docMk/>
            <pc:sldMk cId="2881103277" sldId="374"/>
            <ac:spMk id="6" creationId="{D5828C5D-4AC5-4D2B-965A-098B3C4F0CBB}"/>
          </ac:spMkLst>
        </pc:spChg>
        <pc:spChg chg="add mod">
          <ac:chgData name="grantley abbott" userId="4300acf9f59705b5" providerId="LiveId" clId="{FF095F02-3005-4959-8A58-D6E5D1B45399}" dt="2020-11-17T21:57:14.677" v="1207" actId="1076"/>
          <ac:spMkLst>
            <pc:docMk/>
            <pc:sldMk cId="2881103277" sldId="374"/>
            <ac:spMk id="8" creationId="{AAA8A6D9-C17F-44BD-B67E-4D8337BBFE8A}"/>
          </ac:spMkLst>
        </pc:spChg>
        <pc:picChg chg="add">
          <ac:chgData name="grantley abbott" userId="4300acf9f59705b5" providerId="LiveId" clId="{FF095F02-3005-4959-8A58-D6E5D1B45399}" dt="2020-11-17T21:48:44.008" v="1069" actId="22"/>
          <ac:picMkLst>
            <pc:docMk/>
            <pc:sldMk cId="2881103277" sldId="374"/>
            <ac:picMk id="10" creationId="{5847D2A2-2B44-4131-8AB2-4679F5EF2ED1}"/>
          </ac:picMkLst>
        </pc:picChg>
      </pc:sldChg>
      <pc:sldChg chg="addSp delSp modSp add mod">
        <pc:chgData name="grantley abbott" userId="4300acf9f59705b5" providerId="LiveId" clId="{FF095F02-3005-4959-8A58-D6E5D1B45399}" dt="2020-11-17T23:00:26.482" v="1420" actId="1076"/>
        <pc:sldMkLst>
          <pc:docMk/>
          <pc:sldMk cId="1124367229" sldId="375"/>
        </pc:sldMkLst>
        <pc:spChg chg="mod">
          <ac:chgData name="grantley abbott" userId="4300acf9f59705b5" providerId="LiveId" clId="{FF095F02-3005-4959-8A58-D6E5D1B45399}" dt="2020-11-17T20:27:46.265" v="798"/>
          <ac:spMkLst>
            <pc:docMk/>
            <pc:sldMk cId="1124367229" sldId="375"/>
            <ac:spMk id="2" creationId="{53CDCE24-67FB-4AA9-8E2D-A6F7FC1C911B}"/>
          </ac:spMkLst>
        </pc:spChg>
        <pc:spChg chg="mod">
          <ac:chgData name="grantley abbott" userId="4300acf9f59705b5" providerId="LiveId" clId="{FF095F02-3005-4959-8A58-D6E5D1B45399}" dt="2020-11-17T20:29:38.327" v="835" actId="20577"/>
          <ac:spMkLst>
            <pc:docMk/>
            <pc:sldMk cId="1124367229" sldId="375"/>
            <ac:spMk id="3" creationId="{65ED0FBD-B5E1-46AC-BA44-B8C8D7EB5AD0}"/>
          </ac:spMkLst>
        </pc:spChg>
        <pc:spChg chg="del">
          <ac:chgData name="grantley abbott" userId="4300acf9f59705b5" providerId="LiveId" clId="{FF095F02-3005-4959-8A58-D6E5D1B45399}" dt="2020-11-17T23:00:23.838" v="1419" actId="21"/>
          <ac:spMkLst>
            <pc:docMk/>
            <pc:sldMk cId="1124367229" sldId="375"/>
            <ac:spMk id="6" creationId="{D5828C5D-4AC5-4D2B-965A-098B3C4F0CBB}"/>
          </ac:spMkLst>
        </pc:spChg>
        <pc:spChg chg="add mod">
          <ac:chgData name="grantley abbott" userId="4300acf9f59705b5" providerId="LiveId" clId="{FF095F02-3005-4959-8A58-D6E5D1B45399}" dt="2020-11-17T23:00:26.482" v="1420" actId="1076"/>
          <ac:spMkLst>
            <pc:docMk/>
            <pc:sldMk cId="1124367229" sldId="375"/>
            <ac:spMk id="8" creationId="{B5898911-0476-4D98-AA92-990B4EA304B2}"/>
          </ac:spMkLst>
        </pc:spChg>
        <pc:picChg chg="add">
          <ac:chgData name="grantley abbott" userId="4300acf9f59705b5" providerId="LiveId" clId="{FF095F02-3005-4959-8A58-D6E5D1B45399}" dt="2020-11-17T21:49:01.080" v="1075" actId="22"/>
          <ac:picMkLst>
            <pc:docMk/>
            <pc:sldMk cId="1124367229" sldId="375"/>
            <ac:picMk id="10" creationId="{090A3982-1EB3-48D0-9A39-83AA4D598F55}"/>
          </ac:picMkLst>
        </pc:picChg>
      </pc:sldChg>
      <pc:sldChg chg="addSp delSp modSp add mod">
        <pc:chgData name="grantley abbott" userId="4300acf9f59705b5" providerId="LiveId" clId="{FF095F02-3005-4959-8A58-D6E5D1B45399}" dt="2020-11-17T23:00:11.872" v="1417" actId="1076"/>
        <pc:sldMkLst>
          <pc:docMk/>
          <pc:sldMk cId="190476154" sldId="376"/>
        </pc:sldMkLst>
        <pc:spChg chg="mod">
          <ac:chgData name="grantley abbott" userId="4300acf9f59705b5" providerId="LiveId" clId="{FF095F02-3005-4959-8A58-D6E5D1B45399}" dt="2020-11-17T23:00:00.494" v="1414" actId="1076"/>
          <ac:spMkLst>
            <pc:docMk/>
            <pc:sldMk cId="190476154" sldId="376"/>
            <ac:spMk id="3" creationId="{65ED0FBD-B5E1-46AC-BA44-B8C8D7EB5AD0}"/>
          </ac:spMkLst>
        </pc:spChg>
        <pc:spChg chg="del">
          <ac:chgData name="grantley abbott" userId="4300acf9f59705b5" providerId="LiveId" clId="{FF095F02-3005-4959-8A58-D6E5D1B45399}" dt="2020-11-17T23:00:06.782" v="1416" actId="21"/>
          <ac:spMkLst>
            <pc:docMk/>
            <pc:sldMk cId="190476154" sldId="376"/>
            <ac:spMk id="6" creationId="{D5828C5D-4AC5-4D2B-965A-098B3C4F0CBB}"/>
          </ac:spMkLst>
        </pc:spChg>
        <pc:spChg chg="add mod">
          <ac:chgData name="grantley abbott" userId="4300acf9f59705b5" providerId="LiveId" clId="{FF095F02-3005-4959-8A58-D6E5D1B45399}" dt="2020-11-17T23:00:11.872" v="1417" actId="1076"/>
          <ac:spMkLst>
            <pc:docMk/>
            <pc:sldMk cId="190476154" sldId="376"/>
            <ac:spMk id="8" creationId="{1A856762-10B3-4954-A1C9-5681901B2227}"/>
          </ac:spMkLst>
        </pc:spChg>
        <pc:picChg chg="add">
          <ac:chgData name="grantley abbott" userId="4300acf9f59705b5" providerId="LiveId" clId="{FF095F02-3005-4959-8A58-D6E5D1B45399}" dt="2020-11-17T21:49:03.156" v="1076" actId="22"/>
          <ac:picMkLst>
            <pc:docMk/>
            <pc:sldMk cId="190476154" sldId="376"/>
            <ac:picMk id="10" creationId="{7C648C89-B816-4DB1-9672-CFB8B6473C51}"/>
          </ac:picMkLst>
        </pc:picChg>
      </pc:sldChg>
      <pc:sldChg chg="addSp delSp modSp add mod">
        <pc:chgData name="grantley abbott" userId="4300acf9f59705b5" providerId="LiveId" clId="{FF095F02-3005-4959-8A58-D6E5D1B45399}" dt="2020-11-17T22:59:42.332" v="1413" actId="1076"/>
        <pc:sldMkLst>
          <pc:docMk/>
          <pc:sldMk cId="718644601" sldId="377"/>
        </pc:sldMkLst>
        <pc:spChg chg="mod">
          <ac:chgData name="grantley abbott" userId="4300acf9f59705b5" providerId="LiveId" clId="{FF095F02-3005-4959-8A58-D6E5D1B45399}" dt="2020-11-17T20:31:42.384" v="860" actId="6549"/>
          <ac:spMkLst>
            <pc:docMk/>
            <pc:sldMk cId="718644601" sldId="377"/>
            <ac:spMk id="3" creationId="{65ED0FBD-B5E1-46AC-BA44-B8C8D7EB5AD0}"/>
          </ac:spMkLst>
        </pc:spChg>
        <pc:spChg chg="del">
          <ac:chgData name="grantley abbott" userId="4300acf9f59705b5" providerId="LiveId" clId="{FF095F02-3005-4959-8A58-D6E5D1B45399}" dt="2020-11-17T22:59:38.932" v="1412" actId="21"/>
          <ac:spMkLst>
            <pc:docMk/>
            <pc:sldMk cId="718644601" sldId="377"/>
            <ac:spMk id="6" creationId="{D5828C5D-4AC5-4D2B-965A-098B3C4F0CBB}"/>
          </ac:spMkLst>
        </pc:spChg>
        <pc:spChg chg="add mod">
          <ac:chgData name="grantley abbott" userId="4300acf9f59705b5" providerId="LiveId" clId="{FF095F02-3005-4959-8A58-D6E5D1B45399}" dt="2020-11-17T22:59:42.332" v="1413" actId="1076"/>
          <ac:spMkLst>
            <pc:docMk/>
            <pc:sldMk cId="718644601" sldId="377"/>
            <ac:spMk id="8" creationId="{DECB171A-C098-42EE-9D0A-922400A017ED}"/>
          </ac:spMkLst>
        </pc:spChg>
        <pc:picChg chg="add">
          <ac:chgData name="grantley abbott" userId="4300acf9f59705b5" providerId="LiveId" clId="{FF095F02-3005-4959-8A58-D6E5D1B45399}" dt="2020-11-17T21:49:05.536" v="1077" actId="22"/>
          <ac:picMkLst>
            <pc:docMk/>
            <pc:sldMk cId="718644601" sldId="377"/>
            <ac:picMk id="10" creationId="{0EF2D8FF-C179-49B5-B264-981B3D774885}"/>
          </ac:picMkLst>
        </pc:picChg>
      </pc:sldChg>
      <pc:sldChg chg="addSp delSp modSp add mod">
        <pc:chgData name="grantley abbott" userId="4300acf9f59705b5" providerId="LiveId" clId="{FF095F02-3005-4959-8A58-D6E5D1B45399}" dt="2020-11-17T22:56:02.798" v="1407" actId="1076"/>
        <pc:sldMkLst>
          <pc:docMk/>
          <pc:sldMk cId="1752536848" sldId="378"/>
        </pc:sldMkLst>
        <pc:spChg chg="mod">
          <ac:chgData name="grantley abbott" userId="4300acf9f59705b5" providerId="LiveId" clId="{FF095F02-3005-4959-8A58-D6E5D1B45399}" dt="2020-11-17T22:55:45.563" v="1401" actId="1076"/>
          <ac:spMkLst>
            <pc:docMk/>
            <pc:sldMk cId="1752536848" sldId="378"/>
            <ac:spMk id="2" creationId="{53CDCE24-67FB-4AA9-8E2D-A6F7FC1C911B}"/>
          </ac:spMkLst>
        </pc:spChg>
        <pc:spChg chg="mod">
          <ac:chgData name="grantley abbott" userId="4300acf9f59705b5" providerId="LiveId" clId="{FF095F02-3005-4959-8A58-D6E5D1B45399}" dt="2020-11-17T22:55:52.736" v="1404" actId="6549"/>
          <ac:spMkLst>
            <pc:docMk/>
            <pc:sldMk cId="1752536848" sldId="378"/>
            <ac:spMk id="3" creationId="{65ED0FBD-B5E1-46AC-BA44-B8C8D7EB5AD0}"/>
          </ac:spMkLst>
        </pc:spChg>
        <pc:spChg chg="del">
          <ac:chgData name="grantley abbott" userId="4300acf9f59705b5" providerId="LiveId" clId="{FF095F02-3005-4959-8A58-D6E5D1B45399}" dt="2020-11-17T22:56:00.011" v="1406" actId="21"/>
          <ac:spMkLst>
            <pc:docMk/>
            <pc:sldMk cId="1752536848" sldId="378"/>
            <ac:spMk id="6" creationId="{D5828C5D-4AC5-4D2B-965A-098B3C4F0CBB}"/>
          </ac:spMkLst>
        </pc:spChg>
        <pc:spChg chg="add mod">
          <ac:chgData name="grantley abbott" userId="4300acf9f59705b5" providerId="LiveId" clId="{FF095F02-3005-4959-8A58-D6E5D1B45399}" dt="2020-11-17T22:56:02.798" v="1407" actId="1076"/>
          <ac:spMkLst>
            <pc:docMk/>
            <pc:sldMk cId="1752536848" sldId="378"/>
            <ac:spMk id="8" creationId="{9A1CFE43-7283-441E-B16A-527FCF4C3639}"/>
          </ac:spMkLst>
        </pc:spChg>
        <pc:picChg chg="add">
          <ac:chgData name="grantley abbott" userId="4300acf9f59705b5" providerId="LiveId" clId="{FF095F02-3005-4959-8A58-D6E5D1B45399}" dt="2020-11-17T21:49:08.729" v="1078" actId="22"/>
          <ac:picMkLst>
            <pc:docMk/>
            <pc:sldMk cId="1752536848" sldId="378"/>
            <ac:picMk id="10" creationId="{CED816B0-63D6-4F35-B2BB-E563D0C7D8F4}"/>
          </ac:picMkLst>
        </pc:picChg>
      </pc:sldChg>
      <pc:sldChg chg="addSp delSp modSp add del mod">
        <pc:chgData name="grantley abbott" userId="4300acf9f59705b5" providerId="LiveId" clId="{FF095F02-3005-4959-8A58-D6E5D1B45399}" dt="2020-11-17T21:46:08.937" v="1014" actId="2696"/>
        <pc:sldMkLst>
          <pc:docMk/>
          <pc:sldMk cId="1846466857" sldId="379"/>
        </pc:sldMkLst>
        <pc:spChg chg="del">
          <ac:chgData name="grantley abbott" userId="4300acf9f59705b5" providerId="LiveId" clId="{FF095F02-3005-4959-8A58-D6E5D1B45399}" dt="2020-11-17T21:15:41.801" v="905" actId="21"/>
          <ac:spMkLst>
            <pc:docMk/>
            <pc:sldMk cId="1846466857" sldId="379"/>
            <ac:spMk id="2" creationId="{53CDCE24-67FB-4AA9-8E2D-A6F7FC1C911B}"/>
          </ac:spMkLst>
        </pc:spChg>
        <pc:spChg chg="del">
          <ac:chgData name="grantley abbott" userId="4300acf9f59705b5" providerId="LiveId" clId="{FF095F02-3005-4959-8A58-D6E5D1B45399}" dt="2020-11-17T21:15:46.179" v="906" actId="21"/>
          <ac:spMkLst>
            <pc:docMk/>
            <pc:sldMk cId="1846466857" sldId="379"/>
            <ac:spMk id="3" creationId="{65ED0FBD-B5E1-46AC-BA44-B8C8D7EB5AD0}"/>
          </ac:spMkLst>
        </pc:spChg>
        <pc:picChg chg="add mod">
          <ac:chgData name="grantley abbott" userId="4300acf9f59705b5" providerId="LiveId" clId="{FF095F02-3005-4959-8A58-D6E5D1B45399}" dt="2020-11-17T21:15:55.678" v="909" actId="1076"/>
          <ac:picMkLst>
            <pc:docMk/>
            <pc:sldMk cId="1846466857" sldId="379"/>
            <ac:picMk id="7" creationId="{D98CFAEC-B5ED-4ABF-8BE0-6A5244B14DE7}"/>
          </ac:picMkLst>
        </pc:picChg>
      </pc:sldChg>
      <pc:sldChg chg="addSp delSp add del mod">
        <pc:chgData name="grantley abbott" userId="4300acf9f59705b5" providerId="LiveId" clId="{FF095F02-3005-4959-8A58-D6E5D1B45399}" dt="2020-11-17T23:53:37.769" v="4111" actId="2696"/>
        <pc:sldMkLst>
          <pc:docMk/>
          <pc:sldMk cId="458286867" sldId="380"/>
        </pc:sldMkLst>
        <pc:spChg chg="add">
          <ac:chgData name="grantley abbott" userId="4300acf9f59705b5" providerId="LiveId" clId="{FF095F02-3005-4959-8A58-D6E5D1B45399}" dt="2020-11-17T21:48:33.724" v="1065" actId="22"/>
          <ac:spMkLst>
            <pc:docMk/>
            <pc:sldMk cId="458286867" sldId="380"/>
            <ac:spMk id="3" creationId="{23ACFF09-C002-4100-B2BD-DC76FD7B8FDF}"/>
          </ac:spMkLst>
        </pc:spChg>
        <pc:picChg chg="add del">
          <ac:chgData name="grantley abbott" userId="4300acf9f59705b5" providerId="LiveId" clId="{FF095F02-3005-4959-8A58-D6E5D1B45399}" dt="2020-11-17T21:44:40.145" v="914" actId="21"/>
          <ac:picMkLst>
            <pc:docMk/>
            <pc:sldMk cId="458286867" sldId="380"/>
            <ac:picMk id="2" creationId="{33703553-62C0-4A9B-AB4B-AC8458EB0670}"/>
          </ac:picMkLst>
        </pc:picChg>
        <pc:picChg chg="add del">
          <ac:chgData name="grantley abbott" userId="4300acf9f59705b5" providerId="LiveId" clId="{FF095F02-3005-4959-8A58-D6E5D1B45399}" dt="2020-11-17T21:18:55.526" v="913" actId="21"/>
          <ac:picMkLst>
            <pc:docMk/>
            <pc:sldMk cId="458286867" sldId="380"/>
            <ac:picMk id="7" creationId="{D98CFAEC-B5ED-4ABF-8BE0-6A5244B14DE7}"/>
          </ac:picMkLst>
        </pc:picChg>
        <pc:picChg chg="add">
          <ac:chgData name="grantley abbott" userId="4300acf9f59705b5" providerId="LiveId" clId="{FF095F02-3005-4959-8A58-D6E5D1B45399}" dt="2020-11-17T21:48:33.724" v="1065" actId="22"/>
          <ac:picMkLst>
            <pc:docMk/>
            <pc:sldMk cId="458286867" sldId="380"/>
            <ac:picMk id="10" creationId="{7DA9BCF3-E8E7-4BF2-99A3-B81860DBF2FC}"/>
          </ac:picMkLst>
        </pc:picChg>
      </pc:sldChg>
      <pc:sldChg chg="addSp delSp modSp add mod">
        <pc:chgData name="grantley abbott" userId="4300acf9f59705b5" providerId="LiveId" clId="{FF095F02-3005-4959-8A58-D6E5D1B45399}" dt="2020-11-17T23:53:31.602" v="4110" actId="20577"/>
        <pc:sldMkLst>
          <pc:docMk/>
          <pc:sldMk cId="118059422" sldId="381"/>
        </pc:sldMkLst>
        <pc:spChg chg="mod">
          <ac:chgData name="grantley abbott" userId="4300acf9f59705b5" providerId="LiveId" clId="{FF095F02-3005-4959-8A58-D6E5D1B45399}" dt="2020-11-17T21:46:41.944" v="1016" actId="207"/>
          <ac:spMkLst>
            <pc:docMk/>
            <pc:sldMk cId="118059422" sldId="381"/>
            <ac:spMk id="2" creationId="{53CDCE24-67FB-4AA9-8E2D-A6F7FC1C911B}"/>
          </ac:spMkLst>
        </pc:spChg>
        <pc:spChg chg="mod">
          <ac:chgData name="grantley abbott" userId="4300acf9f59705b5" providerId="LiveId" clId="{FF095F02-3005-4959-8A58-D6E5D1B45399}" dt="2020-11-17T21:47:01.957" v="1022" actId="207"/>
          <ac:spMkLst>
            <pc:docMk/>
            <pc:sldMk cId="118059422" sldId="381"/>
            <ac:spMk id="3" creationId="{65ED0FBD-B5E1-46AC-BA44-B8C8D7EB5AD0}"/>
          </ac:spMkLst>
        </pc:spChg>
        <pc:spChg chg="del">
          <ac:chgData name="grantley abbott" userId="4300acf9f59705b5" providerId="LiveId" clId="{FF095F02-3005-4959-8A58-D6E5D1B45399}" dt="2020-11-17T21:49:53.008" v="1085" actId="21"/>
          <ac:spMkLst>
            <pc:docMk/>
            <pc:sldMk cId="118059422" sldId="381"/>
            <ac:spMk id="6" creationId="{D5828C5D-4AC5-4D2B-965A-098B3C4F0CBB}"/>
          </ac:spMkLst>
        </pc:spChg>
        <pc:spChg chg="add mod">
          <ac:chgData name="grantley abbott" userId="4300acf9f59705b5" providerId="LiveId" clId="{FF095F02-3005-4959-8A58-D6E5D1B45399}" dt="2020-11-17T23:53:31.602" v="4110" actId="20577"/>
          <ac:spMkLst>
            <pc:docMk/>
            <pc:sldMk cId="118059422" sldId="381"/>
            <ac:spMk id="8" creationId="{458081FD-FBE1-47AC-83A3-267D107A2438}"/>
          </ac:spMkLst>
        </pc:spChg>
        <pc:picChg chg="add mod">
          <ac:chgData name="grantley abbott" userId="4300acf9f59705b5" providerId="LiveId" clId="{FF095F02-3005-4959-8A58-D6E5D1B45399}" dt="2020-11-17T23:05:55.654" v="1709" actId="1076"/>
          <ac:picMkLst>
            <pc:docMk/>
            <pc:sldMk cId="118059422" sldId="381"/>
            <ac:picMk id="10" creationId="{9B083580-734F-422C-BDE7-67EB48022329}"/>
          </ac:picMkLst>
        </pc:picChg>
      </pc:sldChg>
      <pc:sldChg chg="modSp add mod">
        <pc:chgData name="grantley abbott" userId="4300acf9f59705b5" providerId="LiveId" clId="{FF095F02-3005-4959-8A58-D6E5D1B45399}" dt="2020-11-17T23:02:29.524" v="1440" actId="313"/>
        <pc:sldMkLst>
          <pc:docMk/>
          <pc:sldMk cId="874582115" sldId="382"/>
        </pc:sldMkLst>
        <pc:spChg chg="mod">
          <ac:chgData name="grantley abbott" userId="4300acf9f59705b5" providerId="LiveId" clId="{FF095F02-3005-4959-8A58-D6E5D1B45399}" dt="2020-11-17T23:02:29.524" v="1440" actId="313"/>
          <ac:spMkLst>
            <pc:docMk/>
            <pc:sldMk cId="874582115" sldId="382"/>
            <ac:spMk id="3" creationId="{65ED0FBD-B5E1-46AC-BA44-B8C8D7EB5AD0}"/>
          </ac:spMkLst>
        </pc:spChg>
      </pc:sldChg>
      <pc:sldChg chg="addSp delSp modSp add mod">
        <pc:chgData name="grantley abbott" userId="4300acf9f59705b5" providerId="LiveId" clId="{FF095F02-3005-4959-8A58-D6E5D1B45399}" dt="2020-11-17T22:07:50.818" v="1262" actId="20577"/>
        <pc:sldMkLst>
          <pc:docMk/>
          <pc:sldMk cId="3021262255" sldId="383"/>
        </pc:sldMkLst>
        <pc:spChg chg="mod">
          <ac:chgData name="grantley abbott" userId="4300acf9f59705b5" providerId="LiveId" clId="{FF095F02-3005-4959-8A58-D6E5D1B45399}" dt="2020-11-17T22:07:50.818" v="1262" actId="20577"/>
          <ac:spMkLst>
            <pc:docMk/>
            <pc:sldMk cId="3021262255" sldId="383"/>
            <ac:spMk id="2" creationId="{53CDCE24-67FB-4AA9-8E2D-A6F7FC1C911B}"/>
          </ac:spMkLst>
        </pc:spChg>
        <pc:picChg chg="del">
          <ac:chgData name="grantley abbott" userId="4300acf9f59705b5" providerId="LiveId" clId="{FF095F02-3005-4959-8A58-D6E5D1B45399}" dt="2020-11-17T22:06:16.086" v="1230" actId="21"/>
          <ac:picMkLst>
            <pc:docMk/>
            <pc:sldMk cId="3021262255" sldId="383"/>
            <ac:picMk id="7" creationId="{7B7E7A78-4226-467E-9CF7-2ABBFE58E9FA}"/>
          </ac:picMkLst>
        </pc:picChg>
        <pc:picChg chg="add mod">
          <ac:chgData name="grantley abbott" userId="4300acf9f59705b5" providerId="LiveId" clId="{FF095F02-3005-4959-8A58-D6E5D1B45399}" dt="2020-11-17T22:07:30.603" v="1234" actId="1076"/>
          <ac:picMkLst>
            <pc:docMk/>
            <pc:sldMk cId="3021262255" sldId="383"/>
            <ac:picMk id="9" creationId="{F2486569-D422-4549-A38D-8AF7CCA30CCB}"/>
          </ac:picMkLst>
        </pc:picChg>
      </pc:sldChg>
      <pc:sldChg chg="delSp modSp add mod">
        <pc:chgData name="grantley abbott" userId="4300acf9f59705b5" providerId="LiveId" clId="{FF095F02-3005-4959-8A58-D6E5D1B45399}" dt="2020-11-17T22:56:11.452" v="1410" actId="1076"/>
        <pc:sldMkLst>
          <pc:docMk/>
          <pc:sldMk cId="3271709397" sldId="384"/>
        </pc:sldMkLst>
        <pc:spChg chg="mod">
          <ac:chgData name="grantley abbott" userId="4300acf9f59705b5" providerId="LiveId" clId="{FF095F02-3005-4959-8A58-D6E5D1B45399}" dt="2020-11-17T22:53:16.333" v="1358" actId="20577"/>
          <ac:spMkLst>
            <pc:docMk/>
            <pc:sldMk cId="3271709397" sldId="384"/>
            <ac:spMk id="2" creationId="{53CDCE24-67FB-4AA9-8E2D-A6F7FC1C911B}"/>
          </ac:spMkLst>
        </pc:spChg>
        <pc:spChg chg="mod">
          <ac:chgData name="grantley abbott" userId="4300acf9f59705b5" providerId="LiveId" clId="{FF095F02-3005-4959-8A58-D6E5D1B45399}" dt="2020-11-17T22:54:56.415" v="1390" actId="6549"/>
          <ac:spMkLst>
            <pc:docMk/>
            <pc:sldMk cId="3271709397" sldId="384"/>
            <ac:spMk id="3" creationId="{65ED0FBD-B5E1-46AC-BA44-B8C8D7EB5AD0}"/>
          </ac:spMkLst>
        </pc:spChg>
        <pc:spChg chg="del">
          <ac:chgData name="grantley abbott" userId="4300acf9f59705b5" providerId="LiveId" clId="{FF095F02-3005-4959-8A58-D6E5D1B45399}" dt="2020-11-17T22:56:08.163" v="1409" actId="21"/>
          <ac:spMkLst>
            <pc:docMk/>
            <pc:sldMk cId="3271709397" sldId="384"/>
            <ac:spMk id="6" creationId="{D5828C5D-4AC5-4D2B-965A-098B3C4F0CBB}"/>
          </ac:spMkLst>
        </pc:spChg>
        <pc:spChg chg="mod">
          <ac:chgData name="grantley abbott" userId="4300acf9f59705b5" providerId="LiveId" clId="{FF095F02-3005-4959-8A58-D6E5D1B45399}" dt="2020-11-17T22:56:11.452" v="1410" actId="1076"/>
          <ac:spMkLst>
            <pc:docMk/>
            <pc:sldMk cId="3271709397" sldId="384"/>
            <ac:spMk id="8" creationId="{9A1CFE43-7283-441E-B16A-527FCF4C3639}"/>
          </ac:spMkLst>
        </pc:spChg>
      </pc:sldChg>
      <pc:sldChg chg="modSp add mod">
        <pc:chgData name="grantley abbott" userId="4300acf9f59705b5" providerId="LiveId" clId="{FF095F02-3005-4959-8A58-D6E5D1B45399}" dt="2020-11-17T23:53:15.317" v="4101" actId="20577"/>
        <pc:sldMkLst>
          <pc:docMk/>
          <pc:sldMk cId="2815636213" sldId="385"/>
        </pc:sldMkLst>
        <pc:spChg chg="mod">
          <ac:chgData name="grantley abbott" userId="4300acf9f59705b5" providerId="LiveId" clId="{FF095F02-3005-4959-8A58-D6E5D1B45399}" dt="2020-11-17T23:07:05.043" v="1742" actId="20577"/>
          <ac:spMkLst>
            <pc:docMk/>
            <pc:sldMk cId="2815636213" sldId="385"/>
            <ac:spMk id="2" creationId="{53CDCE24-67FB-4AA9-8E2D-A6F7FC1C911B}"/>
          </ac:spMkLst>
        </pc:spChg>
        <pc:spChg chg="mod">
          <ac:chgData name="grantley abbott" userId="4300acf9f59705b5" providerId="LiveId" clId="{FF095F02-3005-4959-8A58-D6E5D1B45399}" dt="2020-11-17T23:23:44.258" v="3910" actId="20577"/>
          <ac:spMkLst>
            <pc:docMk/>
            <pc:sldMk cId="2815636213" sldId="385"/>
            <ac:spMk id="3" creationId="{65ED0FBD-B5E1-46AC-BA44-B8C8D7EB5AD0}"/>
          </ac:spMkLst>
        </pc:spChg>
        <pc:spChg chg="mod">
          <ac:chgData name="grantley abbott" userId="4300acf9f59705b5" providerId="LiveId" clId="{FF095F02-3005-4959-8A58-D6E5D1B45399}" dt="2020-11-17T23:53:15.317" v="4101" actId="20577"/>
          <ac:spMkLst>
            <pc:docMk/>
            <pc:sldMk cId="2815636213" sldId="385"/>
            <ac:spMk id="8" creationId="{B9990421-E21D-4509-920C-7AC3F7A01B1D}"/>
          </ac:spMkLst>
        </pc:spChg>
      </pc:sldChg>
      <pc:sldChg chg="delSp modSp add mod">
        <pc:chgData name="grantley abbott" userId="4300acf9f59705b5" providerId="LiveId" clId="{FF095F02-3005-4959-8A58-D6E5D1B45399}" dt="2020-11-17T23:22:08.978" v="3780" actId="21"/>
        <pc:sldMkLst>
          <pc:docMk/>
          <pc:sldMk cId="1000338823" sldId="386"/>
        </pc:sldMkLst>
        <pc:spChg chg="mod">
          <ac:chgData name="grantley abbott" userId="4300acf9f59705b5" providerId="LiveId" clId="{FF095F02-3005-4959-8A58-D6E5D1B45399}" dt="2020-11-17T23:12:06.673" v="2406" actId="20577"/>
          <ac:spMkLst>
            <pc:docMk/>
            <pc:sldMk cId="1000338823" sldId="386"/>
            <ac:spMk id="2" creationId="{53CDCE24-67FB-4AA9-8E2D-A6F7FC1C911B}"/>
          </ac:spMkLst>
        </pc:spChg>
        <pc:spChg chg="mod">
          <ac:chgData name="grantley abbott" userId="4300acf9f59705b5" providerId="LiveId" clId="{FF095F02-3005-4959-8A58-D6E5D1B45399}" dt="2020-11-17T23:17:41.742" v="3640" actId="1076"/>
          <ac:spMkLst>
            <pc:docMk/>
            <pc:sldMk cId="1000338823" sldId="386"/>
            <ac:spMk id="3" creationId="{65ED0FBD-B5E1-46AC-BA44-B8C8D7EB5AD0}"/>
          </ac:spMkLst>
        </pc:spChg>
        <pc:spChg chg="del">
          <ac:chgData name="grantley abbott" userId="4300acf9f59705b5" providerId="LiveId" clId="{FF095F02-3005-4959-8A58-D6E5D1B45399}" dt="2020-11-17T23:22:08.978" v="3780" actId="21"/>
          <ac:spMkLst>
            <pc:docMk/>
            <pc:sldMk cId="1000338823" sldId="386"/>
            <ac:spMk id="6" creationId="{D5828C5D-4AC5-4D2B-965A-098B3C4F0CBB}"/>
          </ac:spMkLst>
        </pc:spChg>
        <pc:spChg chg="mod">
          <ac:chgData name="grantley abbott" userId="4300acf9f59705b5" providerId="LiveId" clId="{FF095F02-3005-4959-8A58-D6E5D1B45399}" dt="2020-11-17T23:22:05.431" v="3779" actId="1076"/>
          <ac:spMkLst>
            <pc:docMk/>
            <pc:sldMk cId="1000338823" sldId="386"/>
            <ac:spMk id="8" creationId="{13E0BC80-85D8-4BA3-A687-2B74AB5B2BDC}"/>
          </ac:spMkLst>
        </pc:spChg>
      </pc:sldChg>
      <pc:sldChg chg="addSp delSp modSp add mod">
        <pc:chgData name="grantley abbott" userId="4300acf9f59705b5" providerId="LiveId" clId="{FF095F02-3005-4959-8A58-D6E5D1B45399}" dt="2020-11-17T23:23:08.928" v="3844" actId="14100"/>
        <pc:sldMkLst>
          <pc:docMk/>
          <pc:sldMk cId="2533221775" sldId="387"/>
        </pc:sldMkLst>
        <pc:spChg chg="add del">
          <ac:chgData name="grantley abbott" userId="4300acf9f59705b5" providerId="LiveId" clId="{FF095F02-3005-4959-8A58-D6E5D1B45399}" dt="2020-11-17T23:22:24.650" v="3782" actId="21"/>
          <ac:spMkLst>
            <pc:docMk/>
            <pc:sldMk cId="2533221775" sldId="387"/>
            <ac:spMk id="4" creationId="{97FD801A-EF51-4DFC-AE95-0C2FAE2BF46C}"/>
          </ac:spMkLst>
        </pc:spChg>
        <pc:spChg chg="mod">
          <ac:chgData name="grantley abbott" userId="4300acf9f59705b5" providerId="LiveId" clId="{FF095F02-3005-4959-8A58-D6E5D1B45399}" dt="2020-11-17T23:23:04.314" v="3843" actId="207"/>
          <ac:spMkLst>
            <pc:docMk/>
            <pc:sldMk cId="2533221775" sldId="387"/>
            <ac:spMk id="6" creationId="{1FF2103E-5FED-504C-8C2A-2D63ADA65CDF}"/>
          </ac:spMkLst>
        </pc:spChg>
        <pc:spChg chg="del">
          <ac:chgData name="grantley abbott" userId="4300acf9f59705b5" providerId="LiveId" clId="{FF095F02-3005-4959-8A58-D6E5D1B45399}" dt="2020-11-17T23:22:27.979" v="3783" actId="21"/>
          <ac:spMkLst>
            <pc:docMk/>
            <pc:sldMk cId="2533221775" sldId="387"/>
            <ac:spMk id="11" creationId="{1FD54FEA-62B1-4838-8AEF-990E797CAF76}"/>
          </ac:spMkLst>
        </pc:spChg>
        <pc:spChg chg="mod">
          <ac:chgData name="grantley abbott" userId="4300acf9f59705b5" providerId="LiveId" clId="{FF095F02-3005-4959-8A58-D6E5D1B45399}" dt="2020-11-17T23:23:08.928" v="3844" actId="14100"/>
          <ac:spMkLst>
            <pc:docMk/>
            <pc:sldMk cId="2533221775" sldId="387"/>
            <ac:spMk id="14" creationId="{513A478F-C69C-3A4C-B48B-20A2A47E44AD}"/>
          </ac:spMkLst>
        </pc:spChg>
      </pc:sldChg>
      <pc:sldChg chg="addSp delSp modSp add mod ord">
        <pc:chgData name="grantley abbott" userId="4300acf9f59705b5" providerId="LiveId" clId="{FF095F02-3005-4959-8A58-D6E5D1B45399}" dt="2020-11-17T23:54:48.648" v="4128" actId="20577"/>
        <pc:sldMkLst>
          <pc:docMk/>
          <pc:sldMk cId="1487329115" sldId="388"/>
        </pc:sldMkLst>
        <pc:spChg chg="mod">
          <ac:chgData name="grantley abbott" userId="4300acf9f59705b5" providerId="LiveId" clId="{FF095F02-3005-4959-8A58-D6E5D1B45399}" dt="2020-11-17T23:27:13.730" v="3962" actId="20577"/>
          <ac:spMkLst>
            <pc:docMk/>
            <pc:sldMk cId="1487329115" sldId="388"/>
            <ac:spMk id="2" creationId="{53CDCE24-67FB-4AA9-8E2D-A6F7FC1C911B}"/>
          </ac:spMkLst>
        </pc:spChg>
        <pc:spChg chg="del">
          <ac:chgData name="grantley abbott" userId="4300acf9f59705b5" providerId="LiveId" clId="{FF095F02-3005-4959-8A58-D6E5D1B45399}" dt="2020-11-17T23:27:18.940" v="3963" actId="21"/>
          <ac:spMkLst>
            <pc:docMk/>
            <pc:sldMk cId="1487329115" sldId="388"/>
            <ac:spMk id="3" creationId="{65ED0FBD-B5E1-46AC-BA44-B8C8D7EB5AD0}"/>
          </ac:spMkLst>
        </pc:spChg>
        <pc:spChg chg="mod">
          <ac:chgData name="grantley abbott" userId="4300acf9f59705b5" providerId="LiveId" clId="{FF095F02-3005-4959-8A58-D6E5D1B45399}" dt="2020-11-17T23:54:48.648" v="4128" actId="20577"/>
          <ac:spMkLst>
            <pc:docMk/>
            <pc:sldMk cId="1487329115" sldId="388"/>
            <ac:spMk id="8" creationId="{172B3488-25D3-4754-9151-78145449CF7D}"/>
          </ac:spMkLst>
        </pc:spChg>
        <pc:picChg chg="add mod">
          <ac:chgData name="grantley abbott" userId="4300acf9f59705b5" providerId="LiveId" clId="{FF095F02-3005-4959-8A58-D6E5D1B45399}" dt="2020-11-17T23:28:27.414" v="3967"/>
          <ac:picMkLst>
            <pc:docMk/>
            <pc:sldMk cId="1487329115" sldId="388"/>
            <ac:picMk id="6" creationId="{D9B03240-DE84-4ED4-B463-F47954065DDE}"/>
          </ac:picMkLst>
        </pc:picChg>
      </pc:sldChg>
      <pc:sldChg chg="addSp delSp modSp new mod">
        <pc:chgData name="grantley abbott" userId="4300acf9f59705b5" providerId="LiveId" clId="{FF095F02-3005-4959-8A58-D6E5D1B45399}" dt="2020-11-17T23:55:01.870" v="4134" actId="20577"/>
        <pc:sldMkLst>
          <pc:docMk/>
          <pc:sldMk cId="2016116307" sldId="389"/>
        </pc:sldMkLst>
        <pc:spChg chg="del">
          <ac:chgData name="grantley abbott" userId="4300acf9f59705b5" providerId="LiveId" clId="{FF095F02-3005-4959-8A58-D6E5D1B45399}" dt="2020-11-17T23:32:03.804" v="3975" actId="21"/>
          <ac:spMkLst>
            <pc:docMk/>
            <pc:sldMk cId="2016116307" sldId="389"/>
            <ac:spMk id="2" creationId="{1430375F-A027-4844-A13E-F642BBCD3C18}"/>
          </ac:spMkLst>
        </pc:spChg>
        <pc:spChg chg="add mod">
          <ac:chgData name="grantley abbott" userId="4300acf9f59705b5" providerId="LiveId" clId="{FF095F02-3005-4959-8A58-D6E5D1B45399}" dt="2020-11-17T23:33:31.234" v="4091" actId="1076"/>
          <ac:spMkLst>
            <pc:docMk/>
            <pc:sldMk cId="2016116307" sldId="389"/>
            <ac:spMk id="5" creationId="{E3E9AA74-F716-449A-9D40-BFADBDC7AAE7}"/>
          </ac:spMkLst>
        </pc:spChg>
        <pc:spChg chg="add mod">
          <ac:chgData name="grantley abbott" userId="4300acf9f59705b5" providerId="LiveId" clId="{FF095F02-3005-4959-8A58-D6E5D1B45399}" dt="2020-11-17T23:55:01.870" v="4134" actId="20577"/>
          <ac:spMkLst>
            <pc:docMk/>
            <pc:sldMk cId="2016116307" sldId="389"/>
            <ac:spMk id="11" creationId="{62B8C37E-F162-4F59-BFC4-49B16E2AC6E2}"/>
          </ac:spMkLst>
        </pc:spChg>
        <pc:picChg chg="add mod">
          <ac:chgData name="grantley abbott" userId="4300acf9f59705b5" providerId="LiveId" clId="{FF095F02-3005-4959-8A58-D6E5D1B45399}" dt="2020-11-17T23:33:23.618" v="4089" actId="1076"/>
          <ac:picMkLst>
            <pc:docMk/>
            <pc:sldMk cId="2016116307" sldId="389"/>
            <ac:picMk id="3" creationId="{BF7EA0E9-2B39-456F-A915-12ECC4368263}"/>
          </ac:picMkLst>
        </pc:picChg>
        <pc:picChg chg="add">
          <ac:chgData name="grantley abbott" userId="4300acf9f59705b5" providerId="LiveId" clId="{FF095F02-3005-4959-8A58-D6E5D1B45399}" dt="2020-11-17T23:33:20.558" v="4088" actId="22"/>
          <ac:picMkLst>
            <pc:docMk/>
            <pc:sldMk cId="2016116307" sldId="389"/>
            <ac:picMk id="7" creationId="{606AEDDC-4EFD-440D-AE11-FBE77F630328}"/>
          </ac:picMkLst>
        </pc:picChg>
        <pc:picChg chg="add">
          <ac:chgData name="grantley abbott" userId="4300acf9f59705b5" providerId="LiveId" clId="{FF095F02-3005-4959-8A58-D6E5D1B45399}" dt="2020-11-17T23:33:20.558" v="4088" actId="22"/>
          <ac:picMkLst>
            <pc:docMk/>
            <pc:sldMk cId="2016116307" sldId="389"/>
            <ac:picMk id="9" creationId="{8A3C5173-3BBE-4002-9250-DB515C55FE35}"/>
          </ac:picMkLst>
        </pc:picChg>
        <pc:picChg chg="add mod">
          <ac:chgData name="grantley abbott" userId="4300acf9f59705b5" providerId="LiveId" clId="{FF095F02-3005-4959-8A58-D6E5D1B45399}" dt="2020-11-17T23:33:39.547" v="4093" actId="14100"/>
          <ac:picMkLst>
            <pc:docMk/>
            <pc:sldMk cId="2016116307" sldId="389"/>
            <ac:picMk id="13" creationId="{C44D7779-07BF-481C-BD4E-566FCC7B749D}"/>
          </ac:picMkLst>
        </pc:picChg>
      </pc:sldChg>
      <pc:sldChg chg="addSp modSp add mod">
        <pc:chgData name="grantley abbott" userId="4300acf9f59705b5" providerId="LiveId" clId="{FF095F02-3005-4959-8A58-D6E5D1B45399}" dt="2020-11-17T23:53:46.730" v="4114" actId="20577"/>
        <pc:sldMkLst>
          <pc:docMk/>
          <pc:sldMk cId="1659968120" sldId="3323"/>
        </pc:sldMkLst>
        <pc:spChg chg="add mod">
          <ac:chgData name="grantley abbott" userId="4300acf9f59705b5" providerId="LiveId" clId="{FF095F02-3005-4959-8A58-D6E5D1B45399}" dt="2020-11-17T23:53:46.730" v="4114" actId="20577"/>
          <ac:spMkLst>
            <pc:docMk/>
            <pc:sldMk cId="1659968120" sldId="3323"/>
            <ac:spMk id="8" creationId="{1277FFAB-92B8-4FED-A3B0-1A1DF62DE883}"/>
          </ac:spMkLst>
        </pc:spChg>
        <pc:picChg chg="add">
          <ac:chgData name="grantley abbott" userId="4300acf9f59705b5" providerId="LiveId" clId="{FF095F02-3005-4959-8A58-D6E5D1B45399}" dt="2020-11-17T23:52:53.337" v="4095" actId="22"/>
          <ac:picMkLst>
            <pc:docMk/>
            <pc:sldMk cId="1659968120" sldId="3323"/>
            <ac:picMk id="2" creationId="{68639CDA-47DE-4B67-911D-CF0C86B1CEF9}"/>
          </ac:picMkLst>
        </pc:picChg>
        <pc:picChg chg="add">
          <ac:chgData name="grantley abbott" userId="4300acf9f59705b5" providerId="LiveId" clId="{FF095F02-3005-4959-8A58-D6E5D1B45399}" dt="2020-11-17T23:52:53.337" v="4095" actId="22"/>
          <ac:picMkLst>
            <pc:docMk/>
            <pc:sldMk cId="1659968120" sldId="3323"/>
            <ac:picMk id="6" creationId="{A8D9397A-BDD2-43B3-889B-6B76C5EE41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58EFF-1746-426C-8C4F-DF3DA8E4D5F6}" type="datetimeFigureOut">
              <a:rPr lang="en-AU" smtClean="0"/>
              <a:t>17/11/2020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DA10A-C9E7-4796-B696-4C8670449E63}" type="slidenum">
              <a:rPr lang="en-AU" smtClean="0"/>
              <a:t>‹#›</a:t>
            </a:fld>
            <a:endParaRPr lang="en-AU"/>
          </a:p>
        </p:txBody>
      </p:sp>
    </p:spTree>
    <p:extLst>
      <p:ext uri="{BB962C8B-B14F-4D97-AF65-F5344CB8AC3E}">
        <p14:creationId xmlns:p14="http://schemas.microsoft.com/office/powerpoint/2010/main" val="201085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9DBA688-824A-4497-9681-E50E3B92A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519A05E-6C1B-4C47-9967-E9A8404F1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
        <p:nvSpPr>
          <p:cNvPr id="29700" name="Slide Number Placeholder 3">
            <a:extLst>
              <a:ext uri="{FF2B5EF4-FFF2-40B4-BE49-F238E27FC236}">
                <a16:creationId xmlns:a16="http://schemas.microsoft.com/office/drawing/2014/main" id="{F37D1FFE-9E62-479E-B67D-2F02EF01F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EBF7CEE-8AA6-40D7-A018-C439B3BE82D6}" type="slidenum">
              <a:rPr lang="en-AU" altLang="en-US" smtClean="0">
                <a:latin typeface="Calibri" panose="020F0502020204030204" pitchFamily="34" charset="0"/>
              </a:rPr>
              <a:pPr/>
              <a:t>4</a:t>
            </a:fld>
            <a:endParaRPr lang="en-A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84337-BBA6-E745-A6A7-19416982D106}"/>
              </a:ext>
            </a:extLst>
          </p:cNvPr>
          <p:cNvSpPr>
            <a:spLocks noGrp="1" noChangeArrowheads="1"/>
          </p:cNvSpPr>
          <p:nvPr>
            <p:ph type="sldNum"/>
          </p:nvPr>
        </p:nvSpPr>
        <p:spPr>
          <a:ln/>
        </p:spPr>
        <p:txBody>
          <a:bodyPr/>
          <a:lstStyle/>
          <a:p>
            <a:fld id="{8D0476F8-AC98-E14E-B5D7-AC2622DD840F}" type="slidenum">
              <a:rPr lang="en-US" altLang="en-US"/>
              <a:pPr/>
              <a:t>7</a:t>
            </a:fld>
            <a:endParaRPr lang="en-US" altLang="en-US"/>
          </a:p>
        </p:txBody>
      </p:sp>
      <p:sp>
        <p:nvSpPr>
          <p:cNvPr id="8193" name="Text Box 1">
            <a:extLst>
              <a:ext uri="{FF2B5EF4-FFF2-40B4-BE49-F238E27FC236}">
                <a16:creationId xmlns:a16="http://schemas.microsoft.com/office/drawing/2014/main" id="{68946622-5D75-5C46-A942-98E55864654B}"/>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95AB884D-2B88-AC45-A430-2DE0F5BF065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7061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35D3C-B138-F244-A91C-6192438250C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F937C0A-1D52-E644-9D0B-BF67300EA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B7BE0F0-4586-7F4A-9C1A-2BBCCF6EB3CB}"/>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124F6534-0539-8E48-A4CF-4AA4E4D5BAF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D05177-B8E3-254D-99D3-18E607BBC79C}"/>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199314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D053E-4377-CD45-962E-D22CE4BABB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C9F7AF0-EB47-0D4D-A2BC-0A0BA8857F68}"/>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6D5CE2FD-8B93-4448-8617-17D4962A1615}"/>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765EADA0-6F28-9E48-8027-08918CC70D2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B045783-0A5D-714A-8977-51D1A9037CC9}"/>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276406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101AA4E-C2FB-7E48-A874-E3FCADF14F3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714CCBF-1ABA-9E46-A045-494574BCA486}"/>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D78E0131-FA43-1D4F-AF90-4D36DFFAC43C}"/>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6CEB3DBE-D1FB-2B4D-8902-EB7F082B51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ED320C5-C4A0-7C49-B0A0-A2D6B1FFD614}"/>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415687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4862F8-08B2-4389-B6F0-B9FFE2C77796}"/>
              </a:ext>
            </a:extLst>
          </p:cNvPr>
          <p:cNvSpPr>
            <a:spLocks noGrp="1"/>
          </p:cNvSpPr>
          <p:nvPr>
            <p:ph type="dt" sz="half" idx="14"/>
          </p:nvPr>
        </p:nvSpPr>
        <p:spPr/>
        <p:txBody>
          <a:bodyPr/>
          <a:lstStyle>
            <a:lvl1pPr>
              <a:defRPr/>
            </a:lvl1pPr>
          </a:lstStyle>
          <a:p>
            <a:pPr>
              <a:defRPr/>
            </a:pPr>
            <a:fld id="{1684AF1D-65A6-440E-BCA9-BBCEDDD394C4}" type="datetimeFigureOut">
              <a:rPr lang="en-AU"/>
              <a:pPr>
                <a:defRPr/>
              </a:pPr>
              <a:t>17/11/2020</a:t>
            </a:fld>
            <a:endParaRPr lang="en-AU"/>
          </a:p>
        </p:txBody>
      </p:sp>
      <p:sp>
        <p:nvSpPr>
          <p:cNvPr id="5" name="Footer Placeholder 4">
            <a:extLst>
              <a:ext uri="{FF2B5EF4-FFF2-40B4-BE49-F238E27FC236}">
                <a16:creationId xmlns:a16="http://schemas.microsoft.com/office/drawing/2014/main" id="{4BF7577A-850D-4B12-9F80-A2672A4AEDC8}"/>
              </a:ext>
            </a:extLst>
          </p:cNvPr>
          <p:cNvSpPr>
            <a:spLocks noGrp="1"/>
          </p:cNvSpPr>
          <p:nvPr>
            <p:ph type="ftr" sz="quarter" idx="15"/>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B8387E84-FACE-4258-BF78-8032B0246A8D}"/>
              </a:ext>
            </a:extLst>
          </p:cNvPr>
          <p:cNvSpPr>
            <a:spLocks noGrp="1"/>
          </p:cNvSpPr>
          <p:nvPr>
            <p:ph type="sldNum" sz="quarter" idx="16"/>
          </p:nvPr>
        </p:nvSpPr>
        <p:spPr/>
        <p:txBody>
          <a:bodyPr/>
          <a:lstStyle>
            <a:lvl1pPr>
              <a:defRPr/>
            </a:lvl1pPr>
          </a:lstStyle>
          <a:p>
            <a:pPr>
              <a:defRPr/>
            </a:pPr>
            <a:fld id="{0A9D79BA-C341-4C5E-8422-A0127C17802D}" type="slidenum">
              <a:rPr lang="en-AU" altLang="en-US"/>
              <a:pPr>
                <a:defRPr/>
              </a:pPr>
              <a:t>‹#›</a:t>
            </a:fld>
            <a:endParaRPr lang="en-AU" altLang="en-US"/>
          </a:p>
        </p:txBody>
      </p:sp>
    </p:spTree>
    <p:extLst>
      <p:ext uri="{BB962C8B-B14F-4D97-AF65-F5344CB8AC3E}">
        <p14:creationId xmlns:p14="http://schemas.microsoft.com/office/powerpoint/2010/main" val="15581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57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9F0AD9-A0CA-F74E-9D15-8844DC1A4D4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81D92EC-11E7-B549-B5C5-812C2FD4A01F}"/>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AA9060F2-F09D-CC46-A425-4472F6F88A90}"/>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3C0EDFF6-E3C6-A24E-9B43-B3FCB9E4AC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D585C7-8B97-9748-A08B-89726F682301}"/>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257941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406E5-067C-354F-B005-9E77B823BA8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0D4C81-2861-7042-A9CE-A9324E619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595D2ED1-D844-9A45-B086-105176881850}"/>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8594CB53-8FB6-7C46-904A-ED2B5E62D5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30F190E-B854-D64C-998B-3C2BEB886492}"/>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401304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4C93F4-60A8-F445-891B-B8EEFF63995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DDD9CFD-6D42-8E46-8A54-269515A512C6}"/>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F60766A0-5740-9E42-90B6-14906B7ACF8F}"/>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CC957562-DF81-224A-AF50-28098D3B7836}"/>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6" name="Нижний колонтитул 5">
            <a:extLst>
              <a:ext uri="{FF2B5EF4-FFF2-40B4-BE49-F238E27FC236}">
                <a16:creationId xmlns:a16="http://schemas.microsoft.com/office/drawing/2014/main" id="{6A91C8ED-C84D-F14F-BDA8-2142F7A90AB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BD93D43-912E-A44B-AAC2-252E44A2BA52}"/>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232638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AC2290-8C26-3D47-A468-7CBE3ABFD3C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620D71F-266C-954E-9BA1-B2CE56635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3C0DD99E-BA68-B44E-8926-DA2C7EC9EB9B}"/>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145DEF06-113A-5B49-AC01-5F3E0D709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2477ED84-8EF7-AD4F-AD9D-55E483A173EC}"/>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B4DE4C08-8191-594E-91C1-BB3437F4EA2F}"/>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8" name="Нижний колонтитул 7">
            <a:extLst>
              <a:ext uri="{FF2B5EF4-FFF2-40B4-BE49-F238E27FC236}">
                <a16:creationId xmlns:a16="http://schemas.microsoft.com/office/drawing/2014/main" id="{024541EB-2852-7146-8DEE-1A6455B2D52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AD2E90C-5CA7-F445-81C2-0FFA3FBC27AA}"/>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3747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11B07-59CC-C24E-8CA4-353674E8BA0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F5243A4-2685-8D40-A61E-610EFE8A89DC}"/>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4" name="Нижний колонтитул 3">
            <a:extLst>
              <a:ext uri="{FF2B5EF4-FFF2-40B4-BE49-F238E27FC236}">
                <a16:creationId xmlns:a16="http://schemas.microsoft.com/office/drawing/2014/main" id="{5F9BCCAE-C4A2-2444-81F0-D0C3EFC6D35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A2C3AEC-AFEA-CF46-B535-6FBCE2565AF2}"/>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121802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A5AF25D-9D40-614C-AD86-C646FCF4EF36}"/>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3" name="Нижний колонтитул 2">
            <a:extLst>
              <a:ext uri="{FF2B5EF4-FFF2-40B4-BE49-F238E27FC236}">
                <a16:creationId xmlns:a16="http://schemas.microsoft.com/office/drawing/2014/main" id="{CEF0D32E-4DF5-CB4B-B844-6C2A6423BD7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FE4932E-2E47-A742-96E2-7183CACB2584}"/>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69011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43724E-4B07-EE42-8141-9CC7F06C03E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C3BC12E-2AEA-EB46-BABB-9C81108C3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41FB50A6-6CB4-6345-8BB4-A0532497D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E5D50166-7537-7841-8E73-CCEA6F77F3DD}"/>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6" name="Нижний колонтитул 5">
            <a:extLst>
              <a:ext uri="{FF2B5EF4-FFF2-40B4-BE49-F238E27FC236}">
                <a16:creationId xmlns:a16="http://schemas.microsoft.com/office/drawing/2014/main" id="{28CE742B-767E-0A4C-905D-7B415467903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C436718-5186-B94A-8147-51DA5C3662F7}"/>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249451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856969-E1AA-494C-82BB-4EEB466D966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DC22623-BA46-3B48-BDDB-CC43B0587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4173ED2-5F39-824A-8282-0204E19E4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6F1180D3-CB36-D04C-A56E-EA1F56C90A23}"/>
              </a:ext>
            </a:extLst>
          </p:cNvPr>
          <p:cNvSpPr>
            <a:spLocks noGrp="1"/>
          </p:cNvSpPr>
          <p:nvPr>
            <p:ph type="dt" sz="half" idx="10"/>
          </p:nvPr>
        </p:nvSpPr>
        <p:spPr/>
        <p:txBody>
          <a:bodyPr/>
          <a:lstStyle/>
          <a:p>
            <a:fld id="{5D819384-BF1E-9242-BE37-FB9D7D83738E}" type="datetimeFigureOut">
              <a:rPr lang="ru-RU" smtClean="0"/>
              <a:t>17.11.2020</a:t>
            </a:fld>
            <a:endParaRPr lang="ru-RU"/>
          </a:p>
        </p:txBody>
      </p:sp>
      <p:sp>
        <p:nvSpPr>
          <p:cNvPr id="6" name="Нижний колонтитул 5">
            <a:extLst>
              <a:ext uri="{FF2B5EF4-FFF2-40B4-BE49-F238E27FC236}">
                <a16:creationId xmlns:a16="http://schemas.microsoft.com/office/drawing/2014/main" id="{3B8C6215-98B4-5442-A529-8966040354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BA96BF7-4149-CA44-9D83-E6453407729C}"/>
              </a:ext>
            </a:extLst>
          </p:cNvPr>
          <p:cNvSpPr>
            <a:spLocks noGrp="1"/>
          </p:cNvSpPr>
          <p:nvPr>
            <p:ph type="sldNum" sz="quarter" idx="12"/>
          </p:nvPr>
        </p:nvSpPr>
        <p:spPr/>
        <p:txBody>
          <a:bodyPr/>
          <a:lstStyle/>
          <a:p>
            <a:fld id="{0D7D44C7-1A8D-D047-8CC0-E887EF528623}" type="slidenum">
              <a:rPr lang="ru-RU" smtClean="0"/>
              <a:t>‹#›</a:t>
            </a:fld>
            <a:endParaRPr lang="ru-RU"/>
          </a:p>
        </p:txBody>
      </p:sp>
    </p:spTree>
    <p:extLst>
      <p:ext uri="{BB962C8B-B14F-4D97-AF65-F5344CB8AC3E}">
        <p14:creationId xmlns:p14="http://schemas.microsoft.com/office/powerpoint/2010/main" val="356915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E44A7D-378E-A848-BE0C-C4F8D78D1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04888F8-005F-D244-AE71-FFEBD5DA0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C51BA8A9-7758-2941-8B87-BF257F253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19384-BF1E-9242-BE37-FB9D7D83738E}" type="datetimeFigureOut">
              <a:rPr lang="ru-RU" smtClean="0"/>
              <a:t>17.11.2020</a:t>
            </a:fld>
            <a:endParaRPr lang="ru-RU"/>
          </a:p>
        </p:txBody>
      </p:sp>
      <p:sp>
        <p:nvSpPr>
          <p:cNvPr id="5" name="Нижний колонтитул 4">
            <a:extLst>
              <a:ext uri="{FF2B5EF4-FFF2-40B4-BE49-F238E27FC236}">
                <a16:creationId xmlns:a16="http://schemas.microsoft.com/office/drawing/2014/main" id="{DEACFD1C-B3FB-1540-B644-6A82F07E8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A12F863-E395-5C45-B528-E32D1082A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D44C7-1A8D-D047-8CC0-E887EF528623}" type="slidenum">
              <a:rPr lang="ru-RU" smtClean="0"/>
              <a:t>‹#›</a:t>
            </a:fld>
            <a:endParaRPr lang="ru-RU"/>
          </a:p>
        </p:txBody>
      </p:sp>
    </p:spTree>
    <p:extLst>
      <p:ext uri="{BB962C8B-B14F-4D97-AF65-F5344CB8AC3E}">
        <p14:creationId xmlns:p14="http://schemas.microsoft.com/office/powerpoint/2010/main" val="1424334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file:///C:\Users\grant\Pictures\snips%20and%20webinars\Wills%20and%20Processes_flow%20chart%20Final.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pixabay.com/en/key-money-success-business-concept-47034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5F4"/>
        </a:solid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9778DA8-0677-FC41-9DFE-B73B3A84DFE1}"/>
              </a:ext>
            </a:extLst>
          </p:cNvPr>
          <p:cNvSpPr/>
          <p:nvPr/>
        </p:nvSpPr>
        <p:spPr>
          <a:xfrm>
            <a:off x="381966" y="1799181"/>
            <a:ext cx="11976639" cy="4478767"/>
          </a:xfrm>
          <a:prstGeom prst="rect">
            <a:avLst/>
          </a:prstGeom>
          <a:solidFill>
            <a:srgbClr val="C79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96CD47"/>
              </a:solidFill>
            </a:endParaRPr>
          </a:p>
        </p:txBody>
      </p:sp>
      <p:sp>
        <p:nvSpPr>
          <p:cNvPr id="6" name="TextBox 5">
            <a:extLst>
              <a:ext uri="{FF2B5EF4-FFF2-40B4-BE49-F238E27FC236}">
                <a16:creationId xmlns:a16="http://schemas.microsoft.com/office/drawing/2014/main" id="{1FF2103E-5FED-504C-8C2A-2D63ADA65CDF}"/>
              </a:ext>
            </a:extLst>
          </p:cNvPr>
          <p:cNvSpPr txBox="1"/>
          <p:nvPr/>
        </p:nvSpPr>
        <p:spPr>
          <a:xfrm>
            <a:off x="814728" y="2396961"/>
            <a:ext cx="5927033" cy="3293209"/>
          </a:xfrm>
          <a:prstGeom prst="rect">
            <a:avLst/>
          </a:prstGeom>
          <a:noFill/>
        </p:spPr>
        <p:txBody>
          <a:bodyPr wrap="square" rtlCol="0">
            <a:spAutoFit/>
          </a:bodyPr>
          <a:lstStyle/>
          <a:p>
            <a:pPr algn="ctr"/>
            <a:r>
              <a:rPr lang="en-AU" sz="4400" b="1" dirty="0">
                <a:solidFill>
                  <a:schemeClr val="bg1"/>
                </a:solidFill>
                <a:latin typeface="Barlow" pitchFamily="2" charset="0"/>
              </a:rPr>
              <a:t>Estate Planning 101 Training</a:t>
            </a:r>
            <a:endParaRPr lang="en-GB" sz="2800" b="1" i="1" dirty="0">
              <a:solidFill>
                <a:schemeClr val="bg1"/>
              </a:solidFill>
              <a:latin typeface="Barlow" pitchFamily="2" charset="0"/>
            </a:endParaRPr>
          </a:p>
          <a:p>
            <a:pPr algn="ctr"/>
            <a:endParaRPr lang="en-GB" sz="2800" b="1" dirty="0">
              <a:solidFill>
                <a:schemeClr val="bg1"/>
              </a:solidFill>
              <a:latin typeface="Barlow" pitchFamily="2" charset="0"/>
            </a:endParaRPr>
          </a:p>
          <a:p>
            <a:pPr algn="ctr"/>
            <a:r>
              <a:rPr lang="en-GB" sz="3600" b="1" dirty="0">
                <a:solidFill>
                  <a:schemeClr val="bg1"/>
                </a:solidFill>
                <a:latin typeface="Barlow" pitchFamily="2" charset="0"/>
              </a:rPr>
              <a:t>With Grant Abbott </a:t>
            </a:r>
            <a:r>
              <a:rPr lang="en-GB" sz="3600" b="1" dirty="0" err="1">
                <a:solidFill>
                  <a:schemeClr val="bg1"/>
                </a:solidFill>
                <a:latin typeface="Barlow" pitchFamily="2" charset="0"/>
              </a:rPr>
              <a:t>BEc</a:t>
            </a:r>
            <a:r>
              <a:rPr lang="en-GB" sz="3600" b="1" dirty="0">
                <a:solidFill>
                  <a:schemeClr val="bg1"/>
                </a:solidFill>
                <a:latin typeface="Barlow" pitchFamily="2" charset="0"/>
              </a:rPr>
              <a:t> LLM and Tony Anamourlis LLM</a:t>
            </a:r>
            <a:endParaRPr lang="en-GB" sz="2000" b="1" dirty="0">
              <a:solidFill>
                <a:schemeClr val="bg1"/>
              </a:solidFill>
              <a:latin typeface="Barlow" pitchFamily="2" charset="0"/>
            </a:endParaRPr>
          </a:p>
          <a:p>
            <a:pPr algn="ctr"/>
            <a:endParaRPr lang="en-AU" sz="2000" b="1" dirty="0">
              <a:solidFill>
                <a:schemeClr val="bg1"/>
              </a:solidFill>
              <a:latin typeface="Barlow" pitchFamily="2" charset="0"/>
            </a:endParaRPr>
          </a:p>
        </p:txBody>
      </p:sp>
      <p:sp>
        <p:nvSpPr>
          <p:cNvPr id="22" name="Прямоугольник 21">
            <a:extLst>
              <a:ext uri="{FF2B5EF4-FFF2-40B4-BE49-F238E27FC236}">
                <a16:creationId xmlns:a16="http://schemas.microsoft.com/office/drawing/2014/main" id="{13F913F0-B684-044F-A0C4-336DEA7AE01B}"/>
              </a:ext>
            </a:extLst>
          </p:cNvPr>
          <p:cNvSpPr/>
          <p:nvPr/>
        </p:nvSpPr>
        <p:spPr>
          <a:xfrm rot="5400000">
            <a:off x="-722426" y="3710290"/>
            <a:ext cx="2081564" cy="127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4" descr="A picture containing drawing&#10;&#10;Description automatically generated">
            <a:extLst>
              <a:ext uri="{FF2B5EF4-FFF2-40B4-BE49-F238E27FC236}">
                <a16:creationId xmlns:a16="http://schemas.microsoft.com/office/drawing/2014/main" id="{8031C948-3D51-45ED-801F-9C93C53D56F8}"/>
              </a:ext>
            </a:extLst>
          </p:cNvPr>
          <p:cNvPicPr>
            <a:picLocks noChangeAspect="1"/>
          </p:cNvPicPr>
          <p:nvPr/>
        </p:nvPicPr>
        <p:blipFill>
          <a:blip r:embed="rId2"/>
          <a:stretch>
            <a:fillRect/>
          </a:stretch>
        </p:blipFill>
        <p:spPr>
          <a:xfrm>
            <a:off x="5322857" y="275461"/>
            <a:ext cx="2622571" cy="1266866"/>
          </a:xfrm>
          <a:prstGeom prst="rect">
            <a:avLst/>
          </a:prstGeom>
        </p:spPr>
      </p:pic>
      <p:pic>
        <p:nvPicPr>
          <p:cNvPr id="8" name="Picture 7" descr="A person wearing glasses and smiling at the camera&#10;&#10;Description automatically generated">
            <a:extLst>
              <a:ext uri="{FF2B5EF4-FFF2-40B4-BE49-F238E27FC236}">
                <a16:creationId xmlns:a16="http://schemas.microsoft.com/office/drawing/2014/main" id="{FDBF1872-D77F-4FC3-8325-6323F22716A1}"/>
              </a:ext>
            </a:extLst>
          </p:cNvPr>
          <p:cNvPicPr>
            <a:picLocks noChangeAspect="1"/>
          </p:cNvPicPr>
          <p:nvPr/>
        </p:nvPicPr>
        <p:blipFill>
          <a:blip r:embed="rId3"/>
          <a:stretch>
            <a:fillRect/>
          </a:stretch>
        </p:blipFill>
        <p:spPr>
          <a:xfrm>
            <a:off x="8671924" y="2104661"/>
            <a:ext cx="1414745" cy="1820067"/>
          </a:xfrm>
          <a:prstGeom prst="rect">
            <a:avLst/>
          </a:prstGeom>
        </p:spPr>
      </p:pic>
      <p:pic>
        <p:nvPicPr>
          <p:cNvPr id="11" name="Picture 2" descr="http://www.nowinfinitylegal.com.au/wp-content/uploads/2015/05/tony-285x405-2800.jpg">
            <a:extLst>
              <a:ext uri="{FF2B5EF4-FFF2-40B4-BE49-F238E27FC236}">
                <a16:creationId xmlns:a16="http://schemas.microsoft.com/office/drawing/2014/main" id="{A271CDF0-A9EC-425D-92A2-BE7C9DDA7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0171" y="4212352"/>
            <a:ext cx="135731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57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pt-BR" sz="3600" b="1" dirty="0">
                <a:solidFill>
                  <a:srgbClr val="C79433"/>
                </a:solidFill>
                <a:latin typeface="Barlow" panose="00000500000000000000" pitchFamily="50" charset="0"/>
              </a:rPr>
              <a:t>Wills Case Study</a:t>
            </a: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258310" y="1329800"/>
            <a:ext cx="851755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en-AU" altLang="en-US" sz="2200" dirty="0">
                <a:latin typeface="Barlow" panose="00000500000000000000"/>
              </a:rPr>
              <a:t>John Smith has a house which is jointly owned with his wife Sally Smith</a:t>
            </a:r>
          </a:p>
          <a:p>
            <a:pPr marL="285750" lvl="0" indent="-285750">
              <a:buFont typeface="Arial" panose="020B0604020202020204" pitchFamily="34" charset="0"/>
              <a:buChar char="•"/>
            </a:pPr>
            <a:r>
              <a:rPr lang="en-AU" altLang="en-US" sz="2200" dirty="0">
                <a:latin typeface="Barlow" panose="00000500000000000000"/>
              </a:rPr>
              <a:t>John has $200,000 in share investments in his own name and $550,000 in a SMSF super fund pension which has a reversion to Sally </a:t>
            </a:r>
          </a:p>
          <a:p>
            <a:pPr marL="285750" lvl="0" indent="-285750">
              <a:buFont typeface="Arial" panose="020B0604020202020204" pitchFamily="34" charset="0"/>
              <a:buChar char="•"/>
            </a:pPr>
            <a:r>
              <a:rPr lang="en-AU" altLang="en-US" sz="2200" dirty="0">
                <a:latin typeface="Barlow" panose="00000500000000000000"/>
              </a:rPr>
              <a:t>He also owns personally a commercial property valued at $500,000 that his son Max uses for his spray painting business</a:t>
            </a:r>
          </a:p>
          <a:p>
            <a:pPr marL="285750" lvl="0" indent="-285750">
              <a:buFont typeface="Arial" panose="020B0604020202020204" pitchFamily="34" charset="0"/>
              <a:buChar char="•"/>
            </a:pPr>
            <a:r>
              <a:rPr lang="en-AU" altLang="en-US" sz="2200" dirty="0">
                <a:latin typeface="Barlow" panose="00000500000000000000"/>
              </a:rPr>
              <a:t>Max is 40 and John’s favourite child and John wants to give him the property outright while his two daughters Sarah and Jody are to receive $100,000 each. Sally gets the house and the super pension</a:t>
            </a:r>
          </a:p>
          <a:p>
            <a:pPr marL="285750" lvl="0" indent="-285750">
              <a:buFont typeface="Arial" panose="020B0604020202020204" pitchFamily="34" charset="0"/>
              <a:buChar char="•"/>
            </a:pPr>
            <a:r>
              <a:rPr lang="en-AU" altLang="en-US" sz="2200" dirty="0">
                <a:latin typeface="Barlow" panose="00000500000000000000"/>
              </a:rPr>
              <a:t> If Sally dies or is not alive her pension is to go to Max’s disabled child William.  </a:t>
            </a:r>
          </a:p>
          <a:p>
            <a:pPr marL="285750" lvl="0" indent="-285750">
              <a:buFont typeface="Arial" panose="020B0604020202020204" pitchFamily="34" charset="0"/>
              <a:buChar char="•"/>
            </a:pPr>
            <a:r>
              <a:rPr lang="en-AU" altLang="en-US" sz="2200" dirty="0">
                <a:latin typeface="Barlow" panose="00000500000000000000"/>
              </a:rPr>
              <a:t>If one of the children dies their share is to be given to their children and if there are no children then to be shared to John’s remaining children.  At this time only Max has two children, Ben and William who are early teenagers with William being disabled</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B6AFD1B8-D598-4265-9F4B-F84D96E26D17}"/>
              </a:ext>
            </a:extLst>
          </p:cNvPr>
          <p:cNvSpPr/>
          <p:nvPr/>
        </p:nvSpPr>
        <p:spPr>
          <a:xfrm>
            <a:off x="294266" y="6225317"/>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F1CDC303-BD02-471E-8DEE-DB5CCD74A102}"/>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392975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Building an Estate Plan - Flowchart</a:t>
            </a:r>
            <a:endParaRPr lang="pt-BR" sz="3600" b="1" dirty="0">
              <a:solidFill>
                <a:srgbClr val="C79433"/>
              </a:solidFill>
              <a:latin typeface="Barlow" panose="00000500000000000000" pitchFamily="50" charset="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172B3488-25D3-4754-9151-78145449CF7D}"/>
              </a:ext>
            </a:extLst>
          </p:cNvPr>
          <p:cNvSpPr/>
          <p:nvPr/>
        </p:nvSpPr>
        <p:spPr>
          <a:xfrm>
            <a:off x="271213" y="6273096"/>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22818EEA-5BD0-4034-99A1-95E98D1E0819}"/>
              </a:ext>
            </a:extLst>
          </p:cNvPr>
          <p:cNvPicPr>
            <a:picLocks noChangeAspect="1"/>
          </p:cNvPicPr>
          <p:nvPr/>
        </p:nvPicPr>
        <p:blipFill>
          <a:blip r:embed="rId3"/>
          <a:stretch>
            <a:fillRect/>
          </a:stretch>
        </p:blipFill>
        <p:spPr>
          <a:xfrm>
            <a:off x="9693585" y="5603455"/>
            <a:ext cx="2150803" cy="1038973"/>
          </a:xfrm>
          <a:prstGeom prst="rect">
            <a:avLst/>
          </a:prstGeom>
        </p:spPr>
      </p:pic>
      <p:pic>
        <p:nvPicPr>
          <p:cNvPr id="6" name="Picture 5">
            <a:hlinkClick r:id="rId4" action="ppaction://hlinkfile"/>
            <a:extLst>
              <a:ext uri="{FF2B5EF4-FFF2-40B4-BE49-F238E27FC236}">
                <a16:creationId xmlns:a16="http://schemas.microsoft.com/office/drawing/2014/main" id="{D9B03240-DE84-4ED4-B463-F47954065DDE}"/>
              </a:ext>
            </a:extLst>
          </p:cNvPr>
          <p:cNvPicPr>
            <a:picLocks noChangeAspect="1"/>
          </p:cNvPicPr>
          <p:nvPr/>
        </p:nvPicPr>
        <p:blipFill>
          <a:blip r:embed="rId5"/>
          <a:stretch>
            <a:fillRect/>
          </a:stretch>
        </p:blipFill>
        <p:spPr>
          <a:xfrm>
            <a:off x="3705231" y="1202076"/>
            <a:ext cx="3099341" cy="5121667"/>
          </a:xfrm>
          <a:prstGeom prst="rect">
            <a:avLst/>
          </a:prstGeom>
        </p:spPr>
      </p:pic>
    </p:spTree>
    <p:extLst>
      <p:ext uri="{BB962C8B-B14F-4D97-AF65-F5344CB8AC3E}">
        <p14:creationId xmlns:p14="http://schemas.microsoft.com/office/powerpoint/2010/main" val="148732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Most Important – The Executor’s Role</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950042" y="1191191"/>
            <a:ext cx="911349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en-GB" altLang="en-US" sz="2400" dirty="0">
                <a:latin typeface="Barlow" panose="00000500000000000000"/>
              </a:rPr>
              <a:t>In making a Will, it is necessary to appoint at least one executor and trustee.</a:t>
            </a:r>
          </a:p>
          <a:p>
            <a:pPr marL="285750" lvl="0" indent="-285750">
              <a:buFont typeface="Arial" panose="020B0604020202020204" pitchFamily="34" charset="0"/>
              <a:buChar char="•"/>
            </a:pPr>
            <a:r>
              <a:rPr lang="en-GB" altLang="en-US" sz="2400" dirty="0">
                <a:latin typeface="Barlow" panose="00000500000000000000"/>
              </a:rPr>
              <a:t>The executors role is to administer the estate in accordance with the terms of the will. Which includes:</a:t>
            </a:r>
          </a:p>
          <a:p>
            <a:pPr marL="742950" lvl="1" indent="-285750">
              <a:buFont typeface="Arial" panose="020B0604020202020204" pitchFamily="34" charset="0"/>
              <a:buChar char="•"/>
            </a:pPr>
            <a:r>
              <a:rPr lang="en-GB" altLang="en-US" sz="2400" dirty="0">
                <a:latin typeface="Barlow" panose="00000500000000000000"/>
              </a:rPr>
              <a:t>locating the will and arranging the funeral</a:t>
            </a:r>
          </a:p>
          <a:p>
            <a:pPr marL="742950" lvl="1" indent="-285750">
              <a:buFont typeface="Arial" panose="020B0604020202020204" pitchFamily="34" charset="0"/>
              <a:buChar char="•"/>
            </a:pPr>
            <a:r>
              <a:rPr lang="en-GB" altLang="en-US" sz="2400" dirty="0">
                <a:latin typeface="Barlow" panose="00000500000000000000"/>
              </a:rPr>
              <a:t>obtaining probate</a:t>
            </a:r>
          </a:p>
          <a:p>
            <a:pPr marL="742950" lvl="1" indent="-285750">
              <a:buFont typeface="Arial" panose="020B0604020202020204" pitchFamily="34" charset="0"/>
              <a:buChar char="•"/>
            </a:pPr>
            <a:r>
              <a:rPr lang="en-GB" altLang="en-US" sz="2400" dirty="0">
                <a:latin typeface="Barlow" panose="00000500000000000000"/>
              </a:rPr>
              <a:t>ascertaining the assets and liabilities</a:t>
            </a:r>
          </a:p>
          <a:p>
            <a:pPr marL="742950" lvl="1" indent="-285750">
              <a:buFont typeface="Arial" panose="020B0604020202020204" pitchFamily="34" charset="0"/>
              <a:buChar char="•"/>
            </a:pPr>
            <a:r>
              <a:rPr lang="en-GB" altLang="en-US" sz="2400" dirty="0">
                <a:latin typeface="Barlow" panose="00000500000000000000"/>
              </a:rPr>
              <a:t>discharging the liabilities </a:t>
            </a:r>
          </a:p>
          <a:p>
            <a:pPr marL="742950" lvl="1" indent="-285750">
              <a:buFont typeface="Arial" panose="020B0604020202020204" pitchFamily="34" charset="0"/>
              <a:buChar char="•"/>
            </a:pPr>
            <a:r>
              <a:rPr lang="en-GB" altLang="en-US" sz="2400" dirty="0">
                <a:latin typeface="Barlow" panose="00000500000000000000"/>
              </a:rPr>
              <a:t>distributing the balance of the estate and preparation of a distribution report for the beneficiaries</a:t>
            </a:r>
          </a:p>
          <a:p>
            <a:pPr marL="742950" lvl="1" indent="-285750">
              <a:buFont typeface="Arial" panose="020B0604020202020204" pitchFamily="34" charset="0"/>
              <a:buChar char="•"/>
            </a:pPr>
            <a:r>
              <a:rPr lang="en-GB" altLang="en-US" sz="2400" dirty="0">
                <a:latin typeface="Barlow" panose="00000500000000000000"/>
              </a:rPr>
              <a:t>lodging tax returns and pay the applicable taxes </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172B3488-25D3-4754-9151-78145449CF7D}"/>
              </a:ext>
            </a:extLst>
          </p:cNvPr>
          <p:cNvSpPr/>
          <p:nvPr/>
        </p:nvSpPr>
        <p:spPr>
          <a:xfrm>
            <a:off x="271213" y="6273096"/>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22818EEA-5BD0-4034-99A1-95E98D1E0819}"/>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183483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EA0E9-2B39-456F-A915-12ECC4368263}"/>
              </a:ext>
            </a:extLst>
          </p:cNvPr>
          <p:cNvPicPr>
            <a:picLocks noChangeAspect="1"/>
          </p:cNvPicPr>
          <p:nvPr/>
        </p:nvPicPr>
        <p:blipFill>
          <a:blip r:embed="rId2"/>
          <a:stretch>
            <a:fillRect/>
          </a:stretch>
        </p:blipFill>
        <p:spPr>
          <a:xfrm>
            <a:off x="2010538" y="1659159"/>
            <a:ext cx="8170923" cy="4426046"/>
          </a:xfrm>
          <a:prstGeom prst="rect">
            <a:avLst/>
          </a:prstGeom>
        </p:spPr>
      </p:pic>
      <p:sp>
        <p:nvSpPr>
          <p:cNvPr id="5" name="TextBox 4">
            <a:extLst>
              <a:ext uri="{FF2B5EF4-FFF2-40B4-BE49-F238E27FC236}">
                <a16:creationId xmlns:a16="http://schemas.microsoft.com/office/drawing/2014/main" id="{E3E9AA74-F716-449A-9D40-BFADBDC7AAE7}"/>
              </a:ext>
            </a:extLst>
          </p:cNvPr>
          <p:cNvSpPr txBox="1"/>
          <p:nvPr/>
        </p:nvSpPr>
        <p:spPr>
          <a:xfrm>
            <a:off x="1320229" y="394050"/>
            <a:ext cx="8239874" cy="1077218"/>
          </a:xfrm>
          <a:prstGeom prst="rect">
            <a:avLst/>
          </a:prstGeom>
          <a:noFill/>
        </p:spPr>
        <p:txBody>
          <a:bodyPr wrap="square">
            <a:spAutoFit/>
          </a:bodyPr>
          <a:lstStyle/>
          <a:p>
            <a:r>
              <a:rPr lang="en-GB" sz="3200" b="1" dirty="0">
                <a:solidFill>
                  <a:srgbClr val="C79433"/>
                </a:solidFill>
                <a:latin typeface="Barlow" panose="00000500000000000000" pitchFamily="50" charset="0"/>
              </a:rPr>
              <a:t>The Steps involved in getting Abbott &amp; Mourly Legal Advice</a:t>
            </a:r>
            <a:endParaRPr lang="pt-BR" sz="3200" b="1" dirty="0">
              <a:solidFill>
                <a:srgbClr val="C79433"/>
              </a:solidFill>
              <a:latin typeface="Barlow" panose="00000500000000000000" pitchFamily="50" charset="0"/>
            </a:endParaRPr>
          </a:p>
        </p:txBody>
      </p:sp>
      <p:pic>
        <p:nvPicPr>
          <p:cNvPr id="7" name="Рисунок 8">
            <a:extLst>
              <a:ext uri="{FF2B5EF4-FFF2-40B4-BE49-F238E27FC236}">
                <a16:creationId xmlns:a16="http://schemas.microsoft.com/office/drawing/2014/main" id="{606AEDDC-4EFD-440D-AE11-FBE77F630328}"/>
              </a:ext>
            </a:extLst>
          </p:cNvPr>
          <p:cNvPicPr>
            <a:picLocks noChangeAspect="1"/>
          </p:cNvPicPr>
          <p:nvPr/>
        </p:nvPicPr>
        <p:blipFill>
          <a:blip r:embed="rId3"/>
          <a:stretch>
            <a:fillRect/>
          </a:stretch>
        </p:blipFill>
        <p:spPr>
          <a:xfrm>
            <a:off x="10474960" y="426923"/>
            <a:ext cx="1229360" cy="1424940"/>
          </a:xfrm>
          <a:prstGeom prst="rect">
            <a:avLst/>
          </a:prstGeom>
        </p:spPr>
      </p:pic>
      <p:pic>
        <p:nvPicPr>
          <p:cNvPr id="9" name="Рисунок 15">
            <a:extLst>
              <a:ext uri="{FF2B5EF4-FFF2-40B4-BE49-F238E27FC236}">
                <a16:creationId xmlns:a16="http://schemas.microsoft.com/office/drawing/2014/main" id="{8A3C5173-3BBE-4002-9250-DB515C55FE35}"/>
              </a:ext>
            </a:extLst>
          </p:cNvPr>
          <p:cNvPicPr>
            <a:picLocks noChangeAspect="1"/>
          </p:cNvPicPr>
          <p:nvPr/>
        </p:nvPicPr>
        <p:blipFill rotWithShape="1">
          <a:blip r:embed="rId3"/>
          <a:srcRect t="50000"/>
          <a:stretch/>
        </p:blipFill>
        <p:spPr>
          <a:xfrm rot="10800000">
            <a:off x="335362" y="5372735"/>
            <a:ext cx="1229360" cy="712470"/>
          </a:xfrm>
          <a:prstGeom prst="rect">
            <a:avLst/>
          </a:prstGeom>
        </p:spPr>
      </p:pic>
      <p:sp>
        <p:nvSpPr>
          <p:cNvPr id="11" name="Прямоугольник 12">
            <a:extLst>
              <a:ext uri="{FF2B5EF4-FFF2-40B4-BE49-F238E27FC236}">
                <a16:creationId xmlns:a16="http://schemas.microsoft.com/office/drawing/2014/main" id="{62B8C37E-F162-4F59-BFC4-49B16E2AC6E2}"/>
              </a:ext>
            </a:extLst>
          </p:cNvPr>
          <p:cNvSpPr/>
          <p:nvPr/>
        </p:nvSpPr>
        <p:spPr>
          <a:xfrm>
            <a:off x="271213" y="6273096"/>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3" name="Picture 12" descr="A picture containing drawing&#10;&#10;Description automatically generated">
            <a:extLst>
              <a:ext uri="{FF2B5EF4-FFF2-40B4-BE49-F238E27FC236}">
                <a16:creationId xmlns:a16="http://schemas.microsoft.com/office/drawing/2014/main" id="{C44D7779-07BF-481C-BD4E-566FCC7B749D}"/>
              </a:ext>
            </a:extLst>
          </p:cNvPr>
          <p:cNvPicPr>
            <a:picLocks noChangeAspect="1"/>
          </p:cNvPicPr>
          <p:nvPr/>
        </p:nvPicPr>
        <p:blipFill>
          <a:blip r:embed="rId4"/>
          <a:stretch>
            <a:fillRect/>
          </a:stretch>
        </p:blipFill>
        <p:spPr>
          <a:xfrm>
            <a:off x="10433407" y="5980139"/>
            <a:ext cx="1487380" cy="718498"/>
          </a:xfrm>
          <a:prstGeom prst="rect">
            <a:avLst/>
          </a:prstGeom>
        </p:spPr>
      </p:pic>
    </p:spTree>
    <p:extLst>
      <p:ext uri="{BB962C8B-B14F-4D97-AF65-F5344CB8AC3E}">
        <p14:creationId xmlns:p14="http://schemas.microsoft.com/office/powerpoint/2010/main" val="201611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487680" y="44962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A Simple Testamentary Trust</a:t>
            </a:r>
            <a:endParaRPr lang="pt-BR" sz="3600" b="1" dirty="0">
              <a:solidFill>
                <a:srgbClr val="C79433"/>
              </a:solidFill>
              <a:latin typeface="Barlow" panose="00000500000000000000" pitchFamily="50" charset="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6" name="Прямоугольник 12">
            <a:extLst>
              <a:ext uri="{FF2B5EF4-FFF2-40B4-BE49-F238E27FC236}">
                <a16:creationId xmlns:a16="http://schemas.microsoft.com/office/drawing/2014/main" id="{D5828C5D-4AC5-4D2B-965A-098B3C4F0CBB}"/>
              </a:ext>
            </a:extLst>
          </p:cNvPr>
          <p:cNvSpPr/>
          <p:nvPr/>
        </p:nvSpPr>
        <p:spPr>
          <a:xfrm>
            <a:off x="189020" y="6365429"/>
            <a:ext cx="2232903" cy="276999"/>
          </a:xfrm>
          <a:prstGeom prst="rect">
            <a:avLst/>
          </a:prstGeom>
        </p:spPr>
        <p:txBody>
          <a:bodyPr wrap="square">
            <a:spAutoFit/>
          </a:bodyPr>
          <a:lstStyle/>
          <a:p>
            <a:r>
              <a:rPr lang="en" sz="1200" dirty="0">
                <a:solidFill>
                  <a:schemeClr val="bg1">
                    <a:lumMod val="65000"/>
                  </a:schemeClr>
                </a:solidFill>
                <a:latin typeface="Barlow" pitchFamily="2" charset="0"/>
              </a:rPr>
              <a:t>lightyeardocs.com</a:t>
            </a:r>
            <a:endParaRPr lang="ru-RU" sz="1200" dirty="0">
              <a:solidFill>
                <a:schemeClr val="bg1">
                  <a:lumMod val="65000"/>
                </a:schemeClr>
              </a:solidFill>
            </a:endParaRPr>
          </a:p>
        </p:txBody>
      </p:sp>
      <p:sp>
        <p:nvSpPr>
          <p:cNvPr id="10" name="Прямоугольник 12">
            <a:extLst>
              <a:ext uri="{FF2B5EF4-FFF2-40B4-BE49-F238E27FC236}">
                <a16:creationId xmlns:a16="http://schemas.microsoft.com/office/drawing/2014/main" id="{DF6DDEDA-8F48-45BF-BC46-4774A45CC0FA}"/>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2" name="Picture 11" descr="A picture containing drawing&#10;&#10;Description automatically generated">
            <a:extLst>
              <a:ext uri="{FF2B5EF4-FFF2-40B4-BE49-F238E27FC236}">
                <a16:creationId xmlns:a16="http://schemas.microsoft.com/office/drawing/2014/main" id="{6079AAFD-7979-4DE4-AA85-6C87CACB6707}"/>
              </a:ext>
            </a:extLst>
          </p:cNvPr>
          <p:cNvPicPr>
            <a:picLocks noChangeAspect="1"/>
          </p:cNvPicPr>
          <p:nvPr/>
        </p:nvPicPr>
        <p:blipFill>
          <a:blip r:embed="rId3"/>
          <a:stretch>
            <a:fillRect/>
          </a:stretch>
        </p:blipFill>
        <p:spPr>
          <a:xfrm>
            <a:off x="9693585" y="5603455"/>
            <a:ext cx="2150803" cy="1038973"/>
          </a:xfrm>
          <a:prstGeom prst="rect">
            <a:avLst/>
          </a:prstGeom>
        </p:spPr>
      </p:pic>
      <p:pic>
        <p:nvPicPr>
          <p:cNvPr id="9" name="Picture 2">
            <a:extLst>
              <a:ext uri="{FF2B5EF4-FFF2-40B4-BE49-F238E27FC236}">
                <a16:creationId xmlns:a16="http://schemas.microsoft.com/office/drawing/2014/main" id="{F2486569-D422-4549-A38D-8AF7CCA30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013" y="2031706"/>
            <a:ext cx="8101508" cy="28742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26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Correctly building a Testamentary Trust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950042" y="1228397"/>
            <a:ext cx="911349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auto" hangingPunct="1">
              <a:buFont typeface="Arial" panose="020B0604020202020204" pitchFamily="34" charset="0"/>
              <a:buChar char="•"/>
              <a:defRPr/>
            </a:pPr>
            <a:r>
              <a:rPr lang="en-GB" sz="2000" dirty="0">
                <a:latin typeface="Barlow" panose="00000500000000000000"/>
              </a:rPr>
              <a:t>Trustee of a testamentary trust can be your surviving spouse or child (as the case may be). If flexibility is desired the trustee will control the gift as if they own the assets in the trust but will enjoy the protection afforded by the trust</a:t>
            </a:r>
          </a:p>
          <a:p>
            <a:pPr marL="342900" indent="-342900" eaLnBrk="1" fontAlgn="auto" hangingPunct="1">
              <a:buFont typeface="Arial" panose="020B0604020202020204" pitchFamily="34" charset="0"/>
              <a:buChar char="•"/>
              <a:defRPr/>
            </a:pPr>
            <a:r>
              <a:rPr lang="en-GB" sz="2000" dirty="0">
                <a:latin typeface="Barlow" panose="00000500000000000000"/>
              </a:rPr>
              <a:t>If you wish to restrict the control your spouse or child has over the trust assets you can:</a:t>
            </a:r>
          </a:p>
          <a:p>
            <a:pPr marL="342900" indent="-342900" eaLnBrk="1" fontAlgn="auto" hangingPunct="1">
              <a:buFont typeface="Arial" panose="020B0604020202020204" pitchFamily="34" charset="0"/>
              <a:buChar char="•"/>
              <a:defRPr/>
            </a:pPr>
            <a:r>
              <a:rPr lang="en-GB" sz="2000" dirty="0">
                <a:latin typeface="Barlow" panose="00000500000000000000"/>
              </a:rPr>
              <a:t>Use a third party as trustee, but still retain a discretionary trust.</a:t>
            </a:r>
          </a:p>
          <a:p>
            <a:pPr marL="342900" indent="-342900" eaLnBrk="1" fontAlgn="auto" hangingPunct="1">
              <a:buFont typeface="Arial" panose="020B0604020202020204" pitchFamily="34" charset="0"/>
              <a:buChar char="•"/>
              <a:defRPr/>
            </a:pPr>
            <a:r>
              <a:rPr lang="en-GB" sz="2000" dirty="0">
                <a:latin typeface="Barlow" panose="00000500000000000000"/>
              </a:rPr>
              <a:t>Add a third party as a joint trustee along with your spouse or child, but still use a discretionary trust.</a:t>
            </a:r>
          </a:p>
          <a:p>
            <a:pPr marL="342900" indent="-342900" eaLnBrk="1" fontAlgn="auto" hangingPunct="1">
              <a:buFont typeface="Arial" panose="020B0604020202020204" pitchFamily="34" charset="0"/>
              <a:buChar char="•"/>
              <a:defRPr/>
            </a:pPr>
            <a:r>
              <a:rPr lang="en-GB" sz="2000" dirty="0">
                <a:latin typeface="Barlow" panose="00000500000000000000"/>
              </a:rPr>
              <a:t>Regardless of who the trustee is, restrict access to the capital in the trust by only allowing access to income and/or a percentage of the capital as determined by you (i.e. use a capital protected trust rather than a discretionary trust)</a:t>
            </a:r>
            <a:br>
              <a:rPr lang="en-GB" sz="2000" dirty="0">
                <a:latin typeface="Barlow" panose="00000500000000000000"/>
              </a:rPr>
            </a:br>
            <a:r>
              <a:rPr lang="en-GB" sz="2000" dirty="0">
                <a:latin typeface="Barlow" panose="00000500000000000000"/>
              </a:rPr>
              <a:t>Other special forms of trust (some with special taxation relief) are available and we can discuss these if appropriate. For example, trusts set up for a disabled person or to fund education of children may qualify for special taxation treatment. </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6" name="Прямоугольник 12">
            <a:extLst>
              <a:ext uri="{FF2B5EF4-FFF2-40B4-BE49-F238E27FC236}">
                <a16:creationId xmlns:a16="http://schemas.microsoft.com/office/drawing/2014/main" id="{D5828C5D-4AC5-4D2B-965A-098B3C4F0CBB}"/>
              </a:ext>
            </a:extLst>
          </p:cNvPr>
          <p:cNvSpPr/>
          <p:nvPr/>
        </p:nvSpPr>
        <p:spPr>
          <a:xfrm>
            <a:off x="189020" y="6365429"/>
            <a:ext cx="2232903" cy="276999"/>
          </a:xfrm>
          <a:prstGeom prst="rect">
            <a:avLst/>
          </a:prstGeom>
        </p:spPr>
        <p:txBody>
          <a:bodyPr wrap="square">
            <a:spAutoFit/>
          </a:bodyPr>
          <a:lstStyle/>
          <a:p>
            <a:r>
              <a:rPr lang="en" sz="1200" dirty="0">
                <a:solidFill>
                  <a:schemeClr val="bg1">
                    <a:lumMod val="65000"/>
                  </a:schemeClr>
                </a:solidFill>
                <a:latin typeface="Barlow" pitchFamily="2" charset="0"/>
              </a:rPr>
              <a:t>lightyeardocs.com</a:t>
            </a:r>
            <a:endParaRPr lang="ru-RU" sz="1200" dirty="0">
              <a:solidFill>
                <a:schemeClr val="bg1">
                  <a:lumMod val="65000"/>
                </a:schemeClr>
              </a:solidFill>
            </a:endParaRPr>
          </a:p>
        </p:txBody>
      </p:sp>
      <p:sp>
        <p:nvSpPr>
          <p:cNvPr id="8" name="Прямоугольник 12">
            <a:extLst>
              <a:ext uri="{FF2B5EF4-FFF2-40B4-BE49-F238E27FC236}">
                <a16:creationId xmlns:a16="http://schemas.microsoft.com/office/drawing/2014/main" id="{A9F5BDB1-602A-4239-A3A6-D7B48FACB174}"/>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271CE4F9-5AC2-4B39-9E75-86DA9719B21C}"/>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383277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1" y="360809"/>
            <a:ext cx="8337078" cy="1754326"/>
          </a:xfrm>
          <a:prstGeom prst="rect">
            <a:avLst/>
          </a:prstGeom>
          <a:noFill/>
        </p:spPr>
        <p:txBody>
          <a:bodyPr wrap="square" rtlCol="0">
            <a:spAutoFit/>
          </a:bodyPr>
          <a:lstStyle/>
          <a:p>
            <a:r>
              <a:rPr lang="en-GB" sz="3600" b="1" dirty="0">
                <a:solidFill>
                  <a:srgbClr val="C79433"/>
                </a:solidFill>
                <a:latin typeface="Barlow" panose="00000500000000000000" pitchFamily="50" charset="0"/>
              </a:rPr>
              <a:t>The principal advantages of incorporating Testamentary Trusts in Wills</a:t>
            </a:r>
            <a:br>
              <a:rPr lang="en-GB" sz="3600" b="1" dirty="0">
                <a:solidFill>
                  <a:srgbClr val="C79433"/>
                </a:solidFill>
                <a:latin typeface="Barlow" panose="00000500000000000000" pitchFamily="50" charset="0"/>
              </a:rPr>
            </a:b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564722" y="1773299"/>
            <a:ext cx="840971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hangingPunct="1">
              <a:spcBef>
                <a:spcPct val="0"/>
              </a:spcBef>
              <a:spcAft>
                <a:spcPct val="0"/>
              </a:spcAft>
              <a:buClrTx/>
              <a:buFont typeface="Arial" panose="020B0604020202020204" pitchFamily="34" charset="0"/>
              <a:buChar char="•"/>
            </a:pPr>
            <a:r>
              <a:rPr lang="en-US" altLang="en-US" sz="2000" dirty="0">
                <a:latin typeface="Barlow" panose="00000500000000000000"/>
              </a:rPr>
              <a:t>A testamentary trust is designed to provide maximum flexibility and allow for tax-effective distribution of capital and income as well as providing possible protection of your beneficiaries from third parties such as creditors.</a:t>
            </a:r>
            <a:br>
              <a:rPr lang="en-AU" altLang="en-US" sz="2000" dirty="0">
                <a:latin typeface="Barlow" panose="00000500000000000000"/>
              </a:rPr>
            </a:br>
            <a:r>
              <a:rPr lang="en-US" altLang="en-US" sz="2000" dirty="0">
                <a:latin typeface="Barlow" panose="00000500000000000000"/>
              </a:rPr>
              <a:t>Trusts allow for optimum allocation of income and capital, which in turn may permit beneficiaries to qualify for aged, disability and sole parent pensions, </a:t>
            </a:r>
            <a:r>
              <a:rPr lang="en-US" altLang="en-US" sz="2000" dirty="0" err="1">
                <a:latin typeface="Barlow" panose="00000500000000000000"/>
              </a:rPr>
              <a:t>Austudy</a:t>
            </a:r>
            <a:r>
              <a:rPr lang="en-US" altLang="en-US" sz="2000" dirty="0">
                <a:latin typeface="Barlow" panose="00000500000000000000"/>
              </a:rPr>
              <a:t> or the like, for which they would otherwise not have qualified under a normal inheritance. </a:t>
            </a:r>
          </a:p>
          <a:p>
            <a:pPr marL="342900" indent="-342900" eaLnBrk="1" hangingPunct="1">
              <a:spcBef>
                <a:spcPct val="0"/>
              </a:spcBef>
              <a:spcAft>
                <a:spcPct val="0"/>
              </a:spcAft>
              <a:buClrTx/>
              <a:buFont typeface="Arial" panose="020B0604020202020204" pitchFamily="34" charset="0"/>
              <a:buChar char="•"/>
            </a:pPr>
            <a:endParaRPr lang="en-US" altLang="en-US" sz="2000" dirty="0">
              <a:latin typeface="Barlow" panose="00000500000000000000"/>
            </a:endParaRPr>
          </a:p>
          <a:p>
            <a:pPr marL="342900" indent="-342900" eaLnBrk="1" hangingPunct="1">
              <a:spcBef>
                <a:spcPct val="0"/>
              </a:spcBef>
              <a:spcAft>
                <a:spcPct val="0"/>
              </a:spcAft>
              <a:buClrTx/>
              <a:buFont typeface="Arial" panose="020B0604020202020204" pitchFamily="34" charset="0"/>
              <a:buChar char="•"/>
            </a:pPr>
            <a:r>
              <a:rPr lang="en-US" altLang="en-US" sz="2000" dirty="0">
                <a:latin typeface="Barlow" panose="00000500000000000000"/>
              </a:rPr>
              <a:t>The incorporation of testamentary trusts into a Will is not relevant to every situation but, in many cases, they offer valuable advantages over simple Wills. Testamentary trusts – which can be discretionary trusts, capital protected trusts or tailored to the client’s requirements, are similar in many respects to trusts created by deed whilst you are alive.</a:t>
            </a:r>
            <a:endParaRPr lang="en-GB" altLang="en-US" sz="2000" dirty="0">
              <a:latin typeface="Barlow" panose="0000050000000000000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AAA8A6D9-C17F-44BD-B67E-4D8337BBFE8A}"/>
              </a:ext>
            </a:extLst>
          </p:cNvPr>
          <p:cNvSpPr/>
          <p:nvPr/>
        </p:nvSpPr>
        <p:spPr>
          <a:xfrm>
            <a:off x="384229" y="6215028"/>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5847D2A2-2B44-4131-8AB2-4679F5EF2ED1}"/>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87458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Why Discretionary Testamentary Trusts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045508" y="1348671"/>
            <a:ext cx="10474821"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auto" hangingPunct="1">
              <a:buFont typeface="Arial" panose="020B0604020202020204" pitchFamily="34" charset="0"/>
              <a:buChar char="•"/>
              <a:defRPr/>
            </a:pPr>
            <a:r>
              <a:rPr lang="en-GB" sz="2000" dirty="0">
                <a:latin typeface="Barlow" panose="00000500000000000000"/>
              </a:rPr>
              <a:t>Allows the beneficiary to use, invest, change and control assets freely</a:t>
            </a:r>
          </a:p>
          <a:p>
            <a:pPr marL="342900" indent="-342900" eaLnBrk="1" fontAlgn="auto" hangingPunct="1">
              <a:buFont typeface="Arial" panose="020B0604020202020204" pitchFamily="34" charset="0"/>
              <a:buChar char="•"/>
              <a:defRPr/>
            </a:pPr>
            <a:r>
              <a:rPr lang="en-GB" sz="2000" dirty="0">
                <a:latin typeface="Barlow" panose="00000500000000000000"/>
              </a:rPr>
              <a:t>Generally the beneficiary is also the trustee of their own trust. A third party can be appointed trustee in place of, or in addition to, the beneficiary where there is good reason. Examples include where the beneficiary is facing bankruptcy, matrimonial problems or has limited capacity to manage their own finances</a:t>
            </a:r>
          </a:p>
          <a:p>
            <a:pPr marL="342900" indent="-342900" eaLnBrk="1" fontAlgn="auto" hangingPunct="1">
              <a:buFont typeface="Arial" panose="020B0604020202020204" pitchFamily="34" charset="0"/>
              <a:buChar char="•"/>
              <a:defRPr/>
            </a:pPr>
            <a:r>
              <a:rPr lang="en-GB" sz="2000" dirty="0">
                <a:latin typeface="Barlow" panose="00000500000000000000"/>
              </a:rPr>
              <a:t>Generally few restrictions are placed on how the trustee is to manage or maintain the assets. The trustee can dispose of all assets as he or she sees fit. Once you leave the assets to a beneficiary by way of this type of trust, the trustee/beneficiary will have total control, unless restricted through the intervention of a third party trustee whose consent is required. This type of trust provides maximum flexibility for tax purposes</a:t>
            </a:r>
          </a:p>
          <a:p>
            <a:pPr marL="342900" indent="-342900" eaLnBrk="1" fontAlgn="auto" hangingPunct="1">
              <a:buFont typeface="Arial" panose="020B0604020202020204" pitchFamily="34" charset="0"/>
              <a:buChar char="•"/>
              <a:defRPr/>
            </a:pPr>
            <a:r>
              <a:rPr lang="en-GB" sz="2000" dirty="0">
                <a:latin typeface="Barlow" panose="00000500000000000000"/>
              </a:rPr>
              <a:t>It also provides protection of assets for your beneficiaries from third parties in the event of bankruptcy or family breakdown</a:t>
            </a:r>
          </a:p>
          <a:p>
            <a:pPr marL="342900" indent="-342900" eaLnBrk="1" fontAlgn="auto" hangingPunct="1">
              <a:buFont typeface="Arial" panose="020B0604020202020204" pitchFamily="34" charset="0"/>
              <a:buChar char="•"/>
              <a:defRPr/>
            </a:pPr>
            <a:r>
              <a:rPr lang="en-GB" sz="2000" dirty="0">
                <a:latin typeface="Barlow" panose="00000500000000000000"/>
              </a:rPr>
              <a:t>The nature and extent of the available protection varies and is subject to changes that may occur in the law from time to time.  If this is an important aspect of your estate planning the issue of protection should be specifically addressed.  For example assets in a testamentary trust are often treated as a ‘resource’ available to a party to a marriage.</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6" name="Прямоугольник 12">
            <a:extLst>
              <a:ext uri="{FF2B5EF4-FFF2-40B4-BE49-F238E27FC236}">
                <a16:creationId xmlns:a16="http://schemas.microsoft.com/office/drawing/2014/main" id="{D5828C5D-4AC5-4D2B-965A-098B3C4F0CBB}"/>
              </a:ext>
            </a:extLst>
          </p:cNvPr>
          <p:cNvSpPr/>
          <p:nvPr/>
        </p:nvSpPr>
        <p:spPr>
          <a:xfrm>
            <a:off x="189020" y="6365429"/>
            <a:ext cx="2232903" cy="276999"/>
          </a:xfrm>
          <a:prstGeom prst="rect">
            <a:avLst/>
          </a:prstGeom>
        </p:spPr>
        <p:txBody>
          <a:bodyPr wrap="square">
            <a:spAutoFit/>
          </a:bodyPr>
          <a:lstStyle/>
          <a:p>
            <a:r>
              <a:rPr lang="en" sz="1200" dirty="0">
                <a:solidFill>
                  <a:schemeClr val="bg1">
                    <a:lumMod val="65000"/>
                  </a:schemeClr>
                </a:solidFill>
                <a:latin typeface="Barlow" pitchFamily="2" charset="0"/>
              </a:rPr>
              <a:t>lightyeardocs.com</a:t>
            </a:r>
            <a:endParaRPr lang="ru-RU" sz="1200" dirty="0">
              <a:solidFill>
                <a:schemeClr val="bg1">
                  <a:lumMod val="65000"/>
                </a:schemeClr>
              </a:solidFill>
            </a:endParaRPr>
          </a:p>
        </p:txBody>
      </p:sp>
      <p:sp>
        <p:nvSpPr>
          <p:cNvPr id="8" name="Прямоугольник 12">
            <a:extLst>
              <a:ext uri="{FF2B5EF4-FFF2-40B4-BE49-F238E27FC236}">
                <a16:creationId xmlns:a16="http://schemas.microsoft.com/office/drawing/2014/main" id="{A2B8AEF3-3F75-432E-AF2A-763441BC02AC}"/>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23D6D090-3B47-4B20-AB45-F593FA3F4D12}"/>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74111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Asset Protection Issues for Beneficiaries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950042" y="1074509"/>
            <a:ext cx="911349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auto" hangingPunct="1">
              <a:buFont typeface="Arial" panose="020B0604020202020204" pitchFamily="34" charset="0"/>
              <a:buChar char="•"/>
              <a:defRPr/>
            </a:pPr>
            <a:r>
              <a:rPr lang="en-AU" sz="2000" dirty="0">
                <a:latin typeface="Barlow" panose="00000500000000000000"/>
              </a:rPr>
              <a:t>Testamentary Trusts – In leaving equity in the business, or any other assets to the children who maybe directors of the business or otherwise exposed to personal liability, it would be recommended to make provision in the Will for Testamentary  Trusts. </a:t>
            </a:r>
          </a:p>
          <a:p>
            <a:pPr marL="342900" indent="-342900" eaLnBrk="1" fontAlgn="auto" hangingPunct="1">
              <a:buFont typeface="Arial" panose="020B0604020202020204" pitchFamily="34" charset="0"/>
              <a:buChar char="•"/>
              <a:defRPr/>
            </a:pPr>
            <a:r>
              <a:rPr lang="en-AU" sz="2000" dirty="0">
                <a:latin typeface="Barlow" panose="00000500000000000000"/>
              </a:rPr>
              <a:t>Wills may provide that individual testamentary trusts may be established for each child as primary beneficiaries. This would provide some asset protection for those children in at risk occupations or positions and may quarantine assets from the jurisdiction of the Family Court. </a:t>
            </a:r>
          </a:p>
          <a:p>
            <a:pPr marL="342900" indent="-342900" eaLnBrk="1" fontAlgn="auto" hangingPunct="1">
              <a:buFont typeface="Arial" panose="020B0604020202020204" pitchFamily="34" charset="0"/>
              <a:buChar char="•"/>
              <a:defRPr/>
            </a:pPr>
            <a:r>
              <a:rPr lang="en-AU" sz="2000" dirty="0">
                <a:latin typeface="Barlow" panose="00000500000000000000"/>
              </a:rPr>
              <a:t>Although the Family Court has become more inclined to treat trust assets as assets of the marriage and, while they are unlikely to be required to be transferred to a spouse, they could well be included in the value of the matrimonial assets, resulting in the spouse receiving a larger share of non-trust assets. (See Essex v Essex 209 Fam CAFC 236, there the court found that the assets of a discretionary trust  were a financial resource of the husband even though the trust was controlled by the husbands brother. </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6" name="Прямоугольник 12">
            <a:extLst>
              <a:ext uri="{FF2B5EF4-FFF2-40B4-BE49-F238E27FC236}">
                <a16:creationId xmlns:a16="http://schemas.microsoft.com/office/drawing/2014/main" id="{D5828C5D-4AC5-4D2B-965A-098B3C4F0CBB}"/>
              </a:ext>
            </a:extLst>
          </p:cNvPr>
          <p:cNvSpPr/>
          <p:nvPr/>
        </p:nvSpPr>
        <p:spPr>
          <a:xfrm>
            <a:off x="189020" y="6365429"/>
            <a:ext cx="2232903" cy="276999"/>
          </a:xfrm>
          <a:prstGeom prst="rect">
            <a:avLst/>
          </a:prstGeom>
        </p:spPr>
        <p:txBody>
          <a:bodyPr wrap="square">
            <a:spAutoFit/>
          </a:bodyPr>
          <a:lstStyle/>
          <a:p>
            <a:r>
              <a:rPr lang="en" sz="1200" dirty="0">
                <a:solidFill>
                  <a:schemeClr val="bg1">
                    <a:lumMod val="65000"/>
                  </a:schemeClr>
                </a:solidFill>
                <a:latin typeface="Barlow" pitchFamily="2" charset="0"/>
              </a:rPr>
              <a:t>lightyeardocs.com</a:t>
            </a:r>
            <a:endParaRPr lang="ru-RU" sz="1200" dirty="0">
              <a:solidFill>
                <a:schemeClr val="bg1">
                  <a:lumMod val="65000"/>
                </a:schemeClr>
              </a:solidFill>
            </a:endParaRPr>
          </a:p>
        </p:txBody>
      </p:sp>
      <p:sp>
        <p:nvSpPr>
          <p:cNvPr id="8" name="Прямоугольник 12">
            <a:extLst>
              <a:ext uri="{FF2B5EF4-FFF2-40B4-BE49-F238E27FC236}">
                <a16:creationId xmlns:a16="http://schemas.microsoft.com/office/drawing/2014/main" id="{13E0BC80-85D8-4BA3-A687-2B74AB5B2BDC}"/>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13A9A497-B89A-42F3-94DE-5E295DBB5FBF}"/>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56390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Testamentary Trust Will for three children</a:t>
            </a:r>
            <a:endParaRPr lang="pt-BR" sz="3600" b="1" dirty="0">
              <a:solidFill>
                <a:srgbClr val="C79433"/>
              </a:solidFill>
              <a:latin typeface="Barlow" panose="00000500000000000000" pitchFamily="50" charset="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6" name="Прямоугольник 12">
            <a:extLst>
              <a:ext uri="{FF2B5EF4-FFF2-40B4-BE49-F238E27FC236}">
                <a16:creationId xmlns:a16="http://schemas.microsoft.com/office/drawing/2014/main" id="{D5828C5D-4AC5-4D2B-965A-098B3C4F0CBB}"/>
              </a:ext>
            </a:extLst>
          </p:cNvPr>
          <p:cNvSpPr/>
          <p:nvPr/>
        </p:nvSpPr>
        <p:spPr>
          <a:xfrm>
            <a:off x="189020" y="6365429"/>
            <a:ext cx="2232903" cy="276999"/>
          </a:xfrm>
          <a:prstGeom prst="rect">
            <a:avLst/>
          </a:prstGeom>
        </p:spPr>
        <p:txBody>
          <a:bodyPr wrap="square">
            <a:spAutoFit/>
          </a:bodyPr>
          <a:lstStyle/>
          <a:p>
            <a:r>
              <a:rPr lang="en" sz="1200" dirty="0">
                <a:solidFill>
                  <a:schemeClr val="bg1">
                    <a:lumMod val="65000"/>
                  </a:schemeClr>
                </a:solidFill>
                <a:latin typeface="Barlow" pitchFamily="2" charset="0"/>
              </a:rPr>
              <a:t>lightyeardocs.com</a:t>
            </a:r>
            <a:endParaRPr lang="ru-RU" sz="1200" dirty="0">
              <a:solidFill>
                <a:schemeClr val="bg1">
                  <a:lumMod val="65000"/>
                </a:schemeClr>
              </a:solidFill>
            </a:endParaRPr>
          </a:p>
        </p:txBody>
      </p:sp>
      <p:pic>
        <p:nvPicPr>
          <p:cNvPr id="7" name="Picture 2">
            <a:extLst>
              <a:ext uri="{FF2B5EF4-FFF2-40B4-BE49-F238E27FC236}">
                <a16:creationId xmlns:a16="http://schemas.microsoft.com/office/drawing/2014/main" id="{7B7E7A78-4226-467E-9CF7-2ABBFE58E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191" y="1389526"/>
            <a:ext cx="7107539" cy="38194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12">
            <a:extLst>
              <a:ext uri="{FF2B5EF4-FFF2-40B4-BE49-F238E27FC236}">
                <a16:creationId xmlns:a16="http://schemas.microsoft.com/office/drawing/2014/main" id="{DF6DDEDA-8F48-45BF-BC46-4774A45CC0FA}"/>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2" name="Picture 11" descr="A picture containing drawing&#10;&#10;Description automatically generated">
            <a:extLst>
              <a:ext uri="{FF2B5EF4-FFF2-40B4-BE49-F238E27FC236}">
                <a16:creationId xmlns:a16="http://schemas.microsoft.com/office/drawing/2014/main" id="{6079AAFD-7979-4DE4-AA85-6C87CACB6707}"/>
              </a:ext>
            </a:extLst>
          </p:cNvPr>
          <p:cNvPicPr>
            <a:picLocks noChangeAspect="1"/>
          </p:cNvPicPr>
          <p:nvPr/>
        </p:nvPicPr>
        <p:blipFill>
          <a:blip r:embed="rId4"/>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218732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513A478F-C69C-3A4C-B48B-20A2A47E44AD}"/>
              </a:ext>
            </a:extLst>
          </p:cNvPr>
          <p:cNvSpPr/>
          <p:nvPr/>
        </p:nvSpPr>
        <p:spPr>
          <a:xfrm>
            <a:off x="1206886" y="1748781"/>
            <a:ext cx="9321344" cy="1200329"/>
          </a:xfrm>
          <a:prstGeom prst="rect">
            <a:avLst/>
          </a:prstGeom>
        </p:spPr>
        <p:txBody>
          <a:bodyPr wrap="square">
            <a:spAutoFit/>
          </a:bodyPr>
          <a:lstStyle/>
          <a:p>
            <a:pPr lvl="0" eaLnBrk="0" fontAlgn="base" hangingPunct="0">
              <a:spcBef>
                <a:spcPct val="0"/>
              </a:spcBef>
              <a:spcAft>
                <a:spcPct val="0"/>
              </a:spcAft>
              <a:tabLst>
                <a:tab pos="457200" algn="l"/>
              </a:tabLst>
            </a:pPr>
            <a:endParaRPr lang="en-AU"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22" name="Прямоугольник 21">
            <a:extLst>
              <a:ext uri="{FF2B5EF4-FFF2-40B4-BE49-F238E27FC236}">
                <a16:creationId xmlns:a16="http://schemas.microsoft.com/office/drawing/2014/main" id="{13F913F0-B684-044F-A0C4-336DEA7AE01B}"/>
              </a:ext>
            </a:extLst>
          </p:cNvPr>
          <p:cNvSpPr/>
          <p:nvPr/>
        </p:nvSpPr>
        <p:spPr>
          <a:xfrm rot="5400000">
            <a:off x="428" y="1075783"/>
            <a:ext cx="669868" cy="127220"/>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2E6858B9-37B5-6C49-A9CA-531E05A078DE}"/>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16" name="Рисунок 15">
            <a:extLst>
              <a:ext uri="{FF2B5EF4-FFF2-40B4-BE49-F238E27FC236}">
                <a16:creationId xmlns:a16="http://schemas.microsoft.com/office/drawing/2014/main" id="{4DE090F2-F9DA-E54F-A607-1978A45E7047}"/>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11" name="Прямоугольник 12">
            <a:extLst>
              <a:ext uri="{FF2B5EF4-FFF2-40B4-BE49-F238E27FC236}">
                <a16:creationId xmlns:a16="http://schemas.microsoft.com/office/drawing/2014/main" id="{1FD54FEA-62B1-4838-8AEF-990E797CAF76}"/>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sp>
        <p:nvSpPr>
          <p:cNvPr id="10" name="Прямоугольник 13">
            <a:extLst>
              <a:ext uri="{FF2B5EF4-FFF2-40B4-BE49-F238E27FC236}">
                <a16:creationId xmlns:a16="http://schemas.microsoft.com/office/drawing/2014/main" id="{85E8DE43-1628-418D-B2CC-43E97F749FC8}"/>
              </a:ext>
            </a:extLst>
          </p:cNvPr>
          <p:cNvSpPr/>
          <p:nvPr/>
        </p:nvSpPr>
        <p:spPr>
          <a:xfrm>
            <a:off x="1305472" y="874162"/>
            <a:ext cx="9169488" cy="4524315"/>
          </a:xfrm>
          <a:prstGeom prst="rect">
            <a:avLst/>
          </a:prstGeom>
        </p:spPr>
        <p:txBody>
          <a:bodyPr wrap="square">
            <a:spAutoFit/>
          </a:bodyPr>
          <a:lstStyle/>
          <a:p>
            <a:pPr lvl="0" eaLnBrk="0" fontAlgn="base" hangingPunct="0">
              <a:spcBef>
                <a:spcPct val="0"/>
              </a:spcBef>
              <a:spcAft>
                <a:spcPct val="0"/>
              </a:spcAft>
              <a:tabLst>
                <a:tab pos="457200" algn="l"/>
              </a:tabLst>
            </a:pPr>
            <a:r>
              <a:rPr lang="en-AU" altLang="en-US" sz="2400" i="1" dirty="0">
                <a:latin typeface="Barlow" panose="00000500000000000000"/>
              </a:rPr>
              <a:t>“If you die without a Will, you die intestate and all of your worldly assets are to be divided up according to each State’s intestacy laws.  Generally it goes to the spouse, de facto, children and then parents – depending on who is alive.  There are formulas in each state on who gets what but the big problem is the administration of the intestate estate is usually done by the Public Trustee and can cost many thousands of dollars.</a:t>
            </a:r>
          </a:p>
          <a:p>
            <a:pPr lvl="0" eaLnBrk="0" fontAlgn="base" hangingPunct="0">
              <a:spcBef>
                <a:spcPct val="0"/>
              </a:spcBef>
              <a:spcAft>
                <a:spcPct val="0"/>
              </a:spcAft>
              <a:tabLst>
                <a:tab pos="457200" algn="l"/>
              </a:tabLst>
            </a:pPr>
            <a:endParaRPr lang="en-AU" altLang="en-US" sz="2400" i="1" dirty="0">
              <a:latin typeface="Barlow" panose="00000500000000000000"/>
            </a:endParaRPr>
          </a:p>
          <a:p>
            <a:pPr lvl="0" eaLnBrk="0" fontAlgn="base" hangingPunct="0">
              <a:spcBef>
                <a:spcPct val="0"/>
              </a:spcBef>
              <a:spcAft>
                <a:spcPct val="0"/>
              </a:spcAft>
              <a:tabLst>
                <a:tab pos="457200" algn="l"/>
              </a:tabLst>
            </a:pPr>
            <a:r>
              <a:rPr lang="en-AU" altLang="en-US" sz="2400" i="1" dirty="0">
                <a:latin typeface="Barlow" panose="00000500000000000000"/>
              </a:rPr>
              <a:t>So for all clients it is important to complete a Will and ideally at the same time an Enduring Power of Attorney. The Will may include a discretionary Testamentary Trust.  Plus don’t forget about superannuation whether it is in a retail super fund or a SMSF.  It is not called planning for no reason.</a:t>
            </a:r>
            <a:endParaRPr lang="en-AU" altLang="en-US" sz="2400" dirty="0">
              <a:latin typeface="Barlow" panose="00000500000000000000"/>
            </a:endParaRPr>
          </a:p>
        </p:txBody>
      </p:sp>
      <p:pic>
        <p:nvPicPr>
          <p:cNvPr id="2" name="Picture 1" descr="A picture containing drawing&#10;&#10;Description automatically generated">
            <a:extLst>
              <a:ext uri="{FF2B5EF4-FFF2-40B4-BE49-F238E27FC236}">
                <a16:creationId xmlns:a16="http://schemas.microsoft.com/office/drawing/2014/main" id="{68E71CDE-C86D-4B9F-8AA2-4213E4B437A7}"/>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3975431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Why use Multiple Testamentary Trusts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433384" y="1161519"/>
            <a:ext cx="9113495"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auto" hangingPunct="1">
              <a:buFont typeface="Arial" panose="020B0604020202020204" pitchFamily="34" charset="0"/>
              <a:buChar char="•"/>
              <a:defRPr/>
            </a:pPr>
            <a:r>
              <a:rPr lang="en-AU" sz="2200" dirty="0">
                <a:latin typeface="Barlow" panose="00000500000000000000"/>
              </a:rPr>
              <a:t>Trustee of each testamentary trust is one of the children. If flexibility is desired, the trustee will control the gift as if they own the assets in the trust but will enjoy the protection afforded by the trust.</a:t>
            </a:r>
          </a:p>
          <a:p>
            <a:pPr marL="342900" indent="-342900" eaLnBrk="1" fontAlgn="auto" hangingPunct="1">
              <a:buFont typeface="Arial" panose="020B0604020202020204" pitchFamily="34" charset="0"/>
              <a:buChar char="•"/>
              <a:defRPr/>
            </a:pPr>
            <a:r>
              <a:rPr lang="en-AU" sz="2200" dirty="0">
                <a:latin typeface="Barlow" panose="00000500000000000000"/>
              </a:rPr>
              <a:t>If you wish to restrict the control a child has over the trust assets you can:</a:t>
            </a:r>
          </a:p>
          <a:p>
            <a:pPr marL="800100" lvl="1" indent="-342900" eaLnBrk="1" fontAlgn="auto" hangingPunct="1">
              <a:buFont typeface="Arial" panose="020B0604020202020204" pitchFamily="34" charset="0"/>
              <a:buChar char="•"/>
              <a:defRPr/>
            </a:pPr>
            <a:r>
              <a:rPr lang="en-AU" sz="2200" dirty="0">
                <a:latin typeface="Barlow" panose="00000500000000000000"/>
              </a:rPr>
              <a:t>Use a third party as trustee, but still retain a discretionary trust</a:t>
            </a:r>
          </a:p>
          <a:p>
            <a:pPr marL="800100" lvl="1" indent="-342900" eaLnBrk="1" fontAlgn="auto" hangingPunct="1">
              <a:buFont typeface="Arial" panose="020B0604020202020204" pitchFamily="34" charset="0"/>
              <a:buChar char="•"/>
              <a:defRPr/>
            </a:pPr>
            <a:r>
              <a:rPr lang="en-AU" sz="2200" dirty="0">
                <a:latin typeface="Barlow" panose="00000500000000000000"/>
              </a:rPr>
              <a:t>Add a third party as a joint trustee along with your spouse or child, but still use a discretionary trust </a:t>
            </a:r>
          </a:p>
          <a:p>
            <a:pPr marL="342900" indent="-342900" eaLnBrk="1" fontAlgn="auto" hangingPunct="1">
              <a:buFont typeface="Arial" panose="020B0604020202020204" pitchFamily="34" charset="0"/>
              <a:buChar char="•"/>
              <a:defRPr/>
            </a:pPr>
            <a:r>
              <a:rPr lang="en-AU" sz="2200" dirty="0">
                <a:latin typeface="Barlow" panose="00000500000000000000"/>
              </a:rPr>
              <a:t>Regardless of who the trustee is, restrict access to the capital in the trust by only allowing access to income and/or a percentage of the capital as determined by you (i.e. use a capital protected trust rather than a discretionary trust)</a:t>
            </a:r>
            <a:br>
              <a:rPr lang="en-AU" sz="2200" dirty="0">
                <a:latin typeface="Barlow" panose="00000500000000000000"/>
              </a:rPr>
            </a:br>
            <a:r>
              <a:rPr lang="en-AU" sz="2200" dirty="0">
                <a:latin typeface="Barlow" panose="00000500000000000000"/>
              </a:rPr>
              <a:t>Other special forms of trust (some with special taxation relief) are available and we can discuss these if appropriate.  For example, trusts set up for a disabled person or to fund education of children may qualify for special taxation treatment </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C8953AE2-E0C6-4AEA-8ABA-7E169F9A812E}"/>
              </a:ext>
            </a:extLst>
          </p:cNvPr>
          <p:cNvSpPr/>
          <p:nvPr/>
        </p:nvSpPr>
        <p:spPr>
          <a:xfrm>
            <a:off x="173202" y="6307672"/>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D51578E3-863F-4788-A74B-1A2B8023E53C}"/>
              </a:ext>
            </a:extLst>
          </p:cNvPr>
          <p:cNvPicPr>
            <a:picLocks noChangeAspect="1"/>
          </p:cNvPicPr>
          <p:nvPr/>
        </p:nvPicPr>
        <p:blipFill>
          <a:blip r:embed="rId3"/>
          <a:stretch>
            <a:fillRect/>
          </a:stretch>
        </p:blipFill>
        <p:spPr>
          <a:xfrm>
            <a:off x="10148163" y="5866141"/>
            <a:ext cx="1708475" cy="825301"/>
          </a:xfrm>
          <a:prstGeom prst="rect">
            <a:avLst/>
          </a:prstGeom>
        </p:spPr>
      </p:pic>
    </p:spTree>
    <p:extLst>
      <p:ext uri="{BB962C8B-B14F-4D97-AF65-F5344CB8AC3E}">
        <p14:creationId xmlns:p14="http://schemas.microsoft.com/office/powerpoint/2010/main" val="94696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Different outcomes by Incorporating a Testamentary Trust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433384" y="1623181"/>
            <a:ext cx="936475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indent="-285750" eaLnBrk="1" fontAlgn="auto" hangingPunct="1">
              <a:buFont typeface="Arial" panose="020B0604020202020204" pitchFamily="34" charset="0"/>
              <a:buChar char="•"/>
              <a:defRPr/>
            </a:pPr>
            <a:r>
              <a:rPr lang="en-US" b="1" i="1" dirty="0">
                <a:latin typeface="Barlow" panose="00000500000000000000"/>
              </a:rPr>
              <a:t>Protecting your wealth from unjust claims</a:t>
            </a:r>
            <a:br>
              <a:rPr lang="en-US" b="1" dirty="0">
                <a:latin typeface="Barlow" panose="00000500000000000000"/>
              </a:rPr>
            </a:br>
            <a:r>
              <a:rPr lang="en-US" dirty="0">
                <a:latin typeface="Barlow" panose="00000500000000000000"/>
              </a:rPr>
              <a:t>When assets pass directly to one of your beneficiaries the assets immediately become available to any person who makes a claim against them.  This includes their creditors if they are in financial difficulty, or an estranged spouse or other relatives if they are going through relationship troubles. If instead your assets pass into a testamentary trust, the assets benefit from a higher level of protection from such claims.</a:t>
            </a:r>
          </a:p>
          <a:p>
            <a:pPr eaLnBrk="1" fontAlgn="auto" hangingPunct="1">
              <a:defRPr/>
            </a:pPr>
            <a:endParaRPr lang="en-US" dirty="0">
              <a:latin typeface="Barlow" panose="00000500000000000000"/>
            </a:endParaRPr>
          </a:p>
          <a:p>
            <a:pPr marL="285750" indent="-285750" eaLnBrk="1" fontAlgn="auto" hangingPunct="1">
              <a:buFont typeface="Arial" panose="020B0604020202020204" pitchFamily="34" charset="0"/>
              <a:buChar char="•"/>
              <a:defRPr/>
            </a:pPr>
            <a:r>
              <a:rPr lang="en-US" b="1" i="1" dirty="0">
                <a:latin typeface="Barlow" panose="00000500000000000000"/>
              </a:rPr>
              <a:t>Keeping your assets within your bloodline</a:t>
            </a:r>
            <a:br>
              <a:rPr lang="en-US" b="1" dirty="0">
                <a:latin typeface="Barlow" panose="00000500000000000000"/>
              </a:rPr>
            </a:br>
            <a:r>
              <a:rPr lang="en-US" dirty="0">
                <a:latin typeface="Barlow" panose="00000500000000000000"/>
              </a:rPr>
              <a:t>When your asset pass directly to  your spouse, it is not ordinarily possible for you to ensure (“from the grave”) that your children are provided for – particularly if your spouse remarries and has other children. A testamentary trust can be used to give your spouse control over the annual income from the assets (and possibly some capital), but at the same time provide for the assets to ultimately pass to your children (and in turn your grandchildren, i.e. down you blood line). At the least a testamentary trust will ensure that your children will have a say in how and when the assets are disposed of, and what happens to the cash.</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B5898911-0476-4D98-AA92-990B4EA304B2}"/>
              </a:ext>
            </a:extLst>
          </p:cNvPr>
          <p:cNvSpPr/>
          <p:nvPr/>
        </p:nvSpPr>
        <p:spPr>
          <a:xfrm>
            <a:off x="250665" y="6184448"/>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090A3982-1EB3-48D0-9A39-83AA4D598F55}"/>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1124367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Different outcomes by Incorporating a Testamentary Trust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433384" y="970742"/>
            <a:ext cx="1018668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indent="-285750" eaLnBrk="1" fontAlgn="auto" hangingPunct="1">
              <a:buFont typeface="Arial" panose="020B0604020202020204" pitchFamily="34" charset="0"/>
              <a:buChar char="•"/>
              <a:defRPr/>
            </a:pPr>
            <a:r>
              <a:rPr lang="en-GB" b="1" dirty="0">
                <a:latin typeface="Barlow" panose="00000500000000000000"/>
              </a:rPr>
              <a:t>Marginal rates of tax for kids – turn kids into adults for tax purposes</a:t>
            </a:r>
            <a:br>
              <a:rPr lang="en-GB" b="1" i="1" dirty="0">
                <a:latin typeface="Barlow" panose="00000500000000000000"/>
              </a:rPr>
            </a:br>
            <a:r>
              <a:rPr lang="en-GB" dirty="0">
                <a:latin typeface="Barlow" panose="00000500000000000000"/>
              </a:rPr>
              <a:t>Income that is distributed to children under 18 from an ordinary trust is subject to what is termed the “kiddie tax”.  This tax applies at the flat rate of 46.5%, i.e. the child does not get the benefit of the tax-free threshold and the graduated marginal rates of tax.</a:t>
            </a:r>
            <a:br>
              <a:rPr lang="en-GB" dirty="0">
                <a:latin typeface="Barlow" panose="00000500000000000000"/>
              </a:rPr>
            </a:br>
            <a:r>
              <a:rPr lang="en-GB" dirty="0">
                <a:latin typeface="Barlow" panose="00000500000000000000"/>
              </a:rPr>
              <a:t>However, children under 18 do qualify for these tax concessions on income that they receive from a testamentary trust. This can potentially save a large amount of tax over the life of the testamentary trust, although care must be taken about how the testamentary trust is administered, and how the income distributions to your children is recorded.</a:t>
            </a:r>
          </a:p>
          <a:p>
            <a:pPr marL="285750" indent="-285750" eaLnBrk="1" fontAlgn="auto" hangingPunct="1">
              <a:buFont typeface="Arial" panose="020B0604020202020204" pitchFamily="34" charset="0"/>
              <a:buChar char="•"/>
              <a:defRPr/>
            </a:pPr>
            <a:endParaRPr lang="en-GB" dirty="0">
              <a:latin typeface="Barlow" panose="00000500000000000000"/>
            </a:endParaRPr>
          </a:p>
          <a:p>
            <a:pPr marL="285750" indent="-285750" eaLnBrk="1" fontAlgn="auto" hangingPunct="1">
              <a:buFont typeface="Arial" panose="020B0604020202020204" pitchFamily="34" charset="0"/>
              <a:buChar char="•"/>
              <a:defRPr/>
            </a:pPr>
            <a:r>
              <a:rPr lang="en-GB" b="1" dirty="0">
                <a:latin typeface="Barlow" panose="00000500000000000000"/>
              </a:rPr>
              <a:t>Capital gains tax and stamp duty flexibility</a:t>
            </a:r>
          </a:p>
          <a:p>
            <a:pPr lvl="1" eaLnBrk="1" fontAlgn="auto" hangingPunct="1">
              <a:defRPr/>
            </a:pPr>
            <a:r>
              <a:rPr lang="en-GB" dirty="0">
                <a:latin typeface="Barlow" panose="00000500000000000000"/>
              </a:rPr>
              <a:t>When you die and an asset passes to directly to one of your beneficiaries, a transfer of all or part of that asset to another person will trigger CGT and stamp duty for that beneficiary.  This is because the beneficiary has a “fixed interest” in the asset from the time of your death.</a:t>
            </a:r>
            <a:br>
              <a:rPr lang="en-GB" dirty="0">
                <a:latin typeface="Barlow" panose="00000500000000000000"/>
              </a:rPr>
            </a:br>
            <a:endParaRPr lang="en-GB" dirty="0">
              <a:latin typeface="Barlow" panose="00000500000000000000"/>
            </a:endParaRPr>
          </a:p>
          <a:p>
            <a:pPr lvl="1" eaLnBrk="1" fontAlgn="auto" hangingPunct="1">
              <a:defRPr/>
            </a:pPr>
            <a:r>
              <a:rPr lang="en-GB" dirty="0">
                <a:latin typeface="Barlow" panose="00000500000000000000"/>
              </a:rPr>
              <a:t>For example, if you have two children and each is given an equal share in two houses – and if they decide to take one house each – CGT will be triggered on 50% of each house.  (In some states there are also stamp duty consequences.)  This is because each child is transferring a half interest in each house to the other child. However, if both houses pass into a testamentary trust, each child can usually take a single house without triggering CGT (or stamp duty).  This can greatly reduce the cost of restructuring entitlements under an Estate.</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1A856762-10B3-4954-A1C9-5681901B2227}"/>
              </a:ext>
            </a:extLst>
          </p:cNvPr>
          <p:cNvSpPr/>
          <p:nvPr/>
        </p:nvSpPr>
        <p:spPr>
          <a:xfrm>
            <a:off x="147924" y="6438075"/>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7C648C89-B816-4DB1-9672-CFB8B6473C51}"/>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19047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Different outcomes by Incorporating a Testamentary Trust </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433384" y="1207683"/>
            <a:ext cx="936475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indent="-285750" eaLnBrk="1" fontAlgn="auto" hangingPunct="1">
              <a:buFont typeface="Arial" panose="020B0604020202020204" pitchFamily="34" charset="0"/>
              <a:buChar char="•"/>
              <a:defRPr/>
            </a:pPr>
            <a:r>
              <a:rPr lang="en-GB" b="1" i="1" dirty="0">
                <a:latin typeface="Barlow" panose="00000500000000000000"/>
              </a:rPr>
              <a:t>Giving assets to your kids over time (the “second chance trust”)</a:t>
            </a:r>
            <a:br>
              <a:rPr lang="en-GB" b="1" i="1" dirty="0">
                <a:latin typeface="Barlow" panose="00000500000000000000"/>
              </a:rPr>
            </a:br>
            <a:r>
              <a:rPr lang="en-GB" dirty="0">
                <a:latin typeface="Barlow" panose="00000500000000000000"/>
              </a:rPr>
              <a:t>It is well recognised that giving a child significant money at an early age is not good for them.  However, it is ordinarily difficult to prevent a child beneficiary getting their hands on an asset when they reach 18. A testamentary trust can provide a high level of control and certainty as to when your children gain access to particular assets – and for what purpose.</a:t>
            </a:r>
            <a:br>
              <a:rPr lang="en-GB" dirty="0">
                <a:latin typeface="Barlow" panose="00000500000000000000"/>
              </a:rPr>
            </a:br>
            <a:br>
              <a:rPr lang="en-GB" dirty="0">
                <a:latin typeface="Barlow" panose="00000500000000000000"/>
              </a:rPr>
            </a:br>
            <a:r>
              <a:rPr lang="en-GB" dirty="0">
                <a:latin typeface="Barlow" panose="00000500000000000000"/>
              </a:rPr>
              <a:t>It is possible to stagger the gifting of your assets over time (for example, when your children reach 21, 25, 30, etc), or to tie the release of your assets to particular events or uses. For example, it is possible to tie a gift to the purchase of a house, education or overseas travel.</a:t>
            </a:r>
            <a:br>
              <a:rPr lang="en-GB" dirty="0">
                <a:latin typeface="Barlow" panose="00000500000000000000"/>
              </a:rPr>
            </a:br>
            <a:r>
              <a:rPr lang="en-GB" dirty="0">
                <a:latin typeface="Barlow" panose="00000500000000000000"/>
              </a:rPr>
              <a:t>Staggering when your children receive assets also gives them a “second chance” if they make financial mistakes earlier in life.  They don’t have to lose their inheritance all at once.</a:t>
            </a:r>
            <a:br>
              <a:rPr lang="en-GB" dirty="0">
                <a:latin typeface="Barlow" panose="00000500000000000000"/>
              </a:rPr>
            </a:br>
            <a:endParaRPr lang="en-GB" dirty="0">
              <a:latin typeface="Barlow" panose="00000500000000000000"/>
            </a:endParaRPr>
          </a:p>
          <a:p>
            <a:pPr marL="285750" indent="-285750" eaLnBrk="1" fontAlgn="auto" hangingPunct="1">
              <a:buFont typeface="Arial" panose="020B0604020202020204" pitchFamily="34" charset="0"/>
              <a:buChar char="•"/>
              <a:defRPr/>
            </a:pPr>
            <a:r>
              <a:rPr lang="en-GB" b="1" i="1" dirty="0">
                <a:latin typeface="Barlow" panose="00000500000000000000"/>
              </a:rPr>
              <a:t>Income flexibility – reduce as well as spread the burden of tax</a:t>
            </a:r>
            <a:br>
              <a:rPr lang="en-GB" b="1" i="1" dirty="0">
                <a:latin typeface="Barlow" panose="00000500000000000000"/>
              </a:rPr>
            </a:br>
            <a:r>
              <a:rPr lang="en-GB" dirty="0">
                <a:latin typeface="Barlow" panose="00000500000000000000"/>
              </a:rPr>
              <a:t>When an asset passes directly to one of your beneficiaries, that person then becomes taxable on all the income from that asset. Whereas, if the asset passes to the trustee of a testamentary trust, the trustee can choose how to distribute that income from year to year. This enables the trustee to take advantage of the lower marginal rates of tax of one or more potential beneficiaries.</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DECB171A-C098-42EE-9D0A-922400A017ED}"/>
              </a:ext>
            </a:extLst>
          </p:cNvPr>
          <p:cNvSpPr/>
          <p:nvPr/>
        </p:nvSpPr>
        <p:spPr>
          <a:xfrm>
            <a:off x="189020" y="6290342"/>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0EF2D8FF-C179-49B5-B264-981B3D774885}"/>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718644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704181"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Special Disability Trust</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433384" y="1207683"/>
            <a:ext cx="936475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indent="-285750" eaLnBrk="1" fontAlgn="auto" hangingPunct="1">
              <a:buFont typeface="Arial" panose="020B0604020202020204" pitchFamily="34" charset="0"/>
              <a:buChar char="•"/>
              <a:defRPr/>
            </a:pPr>
            <a:r>
              <a:rPr lang="en-GB" sz="2400" b="1" i="1" dirty="0">
                <a:latin typeface="Barlow" panose="00000500000000000000"/>
              </a:rPr>
              <a:t>What is a Special Disability Trust and why would you need one?</a:t>
            </a:r>
          </a:p>
          <a:p>
            <a:pPr marL="742950" lvl="1" indent="-285750" eaLnBrk="1" fontAlgn="auto" hangingPunct="1">
              <a:buFont typeface="Arial" panose="020B0604020202020204" pitchFamily="34" charset="0"/>
              <a:buChar char="•"/>
              <a:defRPr/>
            </a:pPr>
            <a:r>
              <a:rPr lang="en-GB" sz="2400" dirty="0">
                <a:latin typeface="Barlow" panose="00000500000000000000"/>
              </a:rPr>
              <a:t>A trust is a legal relationship between a trustee and a beneficiary.  The nature of the legal obligation requires a trustee to look after trust property and funds for the benefit of another.</a:t>
            </a:r>
          </a:p>
          <a:p>
            <a:pPr marL="742950" lvl="1" indent="-285750" eaLnBrk="1" fontAlgn="auto" hangingPunct="1">
              <a:buFont typeface="Arial" panose="020B0604020202020204" pitchFamily="34" charset="0"/>
              <a:buChar char="•"/>
              <a:defRPr/>
            </a:pPr>
            <a:r>
              <a:rPr lang="en-GB" sz="2400" dirty="0">
                <a:latin typeface="Barlow" panose="00000500000000000000"/>
              </a:rPr>
              <a:t>A Special Disability Trust (SDT) is a special type of trust that allows parents and immediate family members to plan for current and future needs of a person with severe disability. If an immediate family member transfers assets into the SDT, generous concessions are available to benefit both the contributor and the beneficiary.  Tax and social security concessions are intended to encourage family members to make future arrangements for a beneficiary with a severe disability.</a:t>
            </a:r>
            <a:br>
              <a:rPr lang="en-GB" dirty="0">
                <a:latin typeface="Barlow" panose="00000500000000000000"/>
              </a:rPr>
            </a:br>
            <a:br>
              <a:rPr lang="en-GB" b="1" i="1" dirty="0">
                <a:latin typeface="Barlow" panose="00000500000000000000"/>
              </a:rPr>
            </a:br>
            <a:endParaRPr lang="en-GB" b="1" i="1" dirty="0">
              <a:latin typeface="Barlow" panose="0000050000000000000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9A1CFE43-7283-441E-B16A-527FCF4C3639}"/>
              </a:ext>
            </a:extLst>
          </p:cNvPr>
          <p:cNvSpPr/>
          <p:nvPr/>
        </p:nvSpPr>
        <p:spPr>
          <a:xfrm>
            <a:off x="189020" y="620889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CED816B0-63D6-4F35-B2BB-E563D0C7D8F4}"/>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175253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Key Benefits of a Special Disability Trust</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433384" y="1115351"/>
            <a:ext cx="936475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indent="-285750" eaLnBrk="1" fontAlgn="auto" hangingPunct="1">
              <a:buFont typeface="Arial" panose="020B0604020202020204" pitchFamily="34" charset="0"/>
              <a:buChar char="•"/>
              <a:defRPr/>
            </a:pPr>
            <a:r>
              <a:rPr lang="en-GB" sz="2000" b="1" dirty="0">
                <a:latin typeface="Barlow" panose="00000500000000000000"/>
              </a:rPr>
              <a:t>The key benefits of an SDT are</a:t>
            </a:r>
            <a:r>
              <a:rPr lang="en-GB" sz="2000" dirty="0">
                <a:latin typeface="Barlow" panose="00000500000000000000"/>
              </a:rPr>
              <a:t>:</a:t>
            </a:r>
          </a:p>
          <a:p>
            <a:pPr marL="742950" lvl="1" indent="-285750" eaLnBrk="1" fontAlgn="auto" hangingPunct="1">
              <a:buFont typeface="Arial" panose="020B0604020202020204" pitchFamily="34" charset="0"/>
              <a:buChar char="•"/>
              <a:defRPr/>
            </a:pPr>
            <a:r>
              <a:rPr lang="en-GB" sz="2000" dirty="0">
                <a:latin typeface="Barlow" panose="00000500000000000000"/>
              </a:rPr>
              <a:t>Forward planning: Legal planning can ensure that the ongoing needs of a beneficiary continue to be met, even in circumstances where family members or a primary carer can no longer provide assistance.</a:t>
            </a:r>
          </a:p>
          <a:p>
            <a:pPr marL="742950" lvl="1" indent="-285750" eaLnBrk="1" fontAlgn="auto" hangingPunct="1">
              <a:buFont typeface="Arial" panose="020B0604020202020204" pitchFamily="34" charset="0"/>
              <a:buChar char="•"/>
              <a:defRPr/>
            </a:pPr>
            <a:r>
              <a:rPr lang="en-GB" sz="2000" dirty="0">
                <a:latin typeface="Barlow" panose="00000500000000000000"/>
              </a:rPr>
              <a:t>Control of assets: A trustee has a legal obligation to safeguard and hold the assets for the benefit of the beneficiary.</a:t>
            </a:r>
            <a:br>
              <a:rPr lang="en-GB" sz="2000" dirty="0">
                <a:latin typeface="Barlow" panose="00000500000000000000"/>
              </a:rPr>
            </a:br>
            <a:r>
              <a:rPr lang="en-GB" sz="2000" b="1" dirty="0">
                <a:latin typeface="Barlow" panose="00000500000000000000"/>
              </a:rPr>
              <a:t>Social security:</a:t>
            </a:r>
          </a:p>
          <a:p>
            <a:pPr marL="742950" lvl="1" indent="-285750" eaLnBrk="1" fontAlgn="auto" hangingPunct="1">
              <a:buFont typeface="Arial" panose="020B0604020202020204" pitchFamily="34" charset="0"/>
              <a:buChar char="•"/>
              <a:defRPr/>
            </a:pPr>
            <a:r>
              <a:rPr lang="en-GB" sz="2000" dirty="0">
                <a:latin typeface="Barlow" panose="00000500000000000000"/>
              </a:rPr>
              <a:t>A gifting concession of up to $500,000 (combined) is available for eligible immediate family members of the principal beneficiary; and</a:t>
            </a:r>
          </a:p>
          <a:p>
            <a:pPr marL="742950" lvl="1" indent="-285750" eaLnBrk="1" fontAlgn="auto" hangingPunct="1">
              <a:buFont typeface="Arial" panose="020B0604020202020204" pitchFamily="34" charset="0"/>
              <a:buChar char="•"/>
              <a:defRPr/>
            </a:pPr>
            <a:r>
              <a:rPr lang="en-GB" sz="2000" dirty="0">
                <a:latin typeface="Barlow" panose="00000500000000000000"/>
              </a:rPr>
              <a:t>An assets test assessment exemption of up to $$694,000 (current as at the 2020/21 financial year and indexed each year on 1 July) is available to the principal beneficiary</a:t>
            </a:r>
          </a:p>
          <a:p>
            <a:pPr marL="285750" indent="-285750" eaLnBrk="1" fontAlgn="auto" hangingPunct="1">
              <a:buFont typeface="Arial" panose="020B0604020202020204" pitchFamily="34" charset="0"/>
              <a:buChar char="•"/>
              <a:defRPr/>
            </a:pPr>
            <a:r>
              <a:rPr lang="en-GB" sz="2000" b="1" dirty="0">
                <a:latin typeface="Barlow" panose="00000500000000000000"/>
              </a:rPr>
              <a:t>Taxation benefits and exemptions:</a:t>
            </a:r>
          </a:p>
          <a:p>
            <a:pPr marL="742950" lvl="1" indent="-285750" eaLnBrk="1" fontAlgn="auto" hangingPunct="1">
              <a:buFont typeface="Arial" panose="020B0604020202020204" pitchFamily="34" charset="0"/>
              <a:buChar char="•"/>
              <a:defRPr/>
            </a:pPr>
            <a:r>
              <a:rPr lang="en-GB" sz="2000" dirty="0">
                <a:latin typeface="Barlow" panose="00000500000000000000"/>
              </a:rPr>
              <a:t>Net income on the trust’s assets is taxed at a lower personal income tax rate; and</a:t>
            </a:r>
            <a:br>
              <a:rPr lang="en-GB" sz="2000" dirty="0">
                <a:latin typeface="Barlow" panose="00000500000000000000"/>
              </a:rPr>
            </a:br>
            <a:r>
              <a:rPr lang="en-GB" sz="2000" dirty="0">
                <a:latin typeface="Barlow" panose="00000500000000000000"/>
              </a:rPr>
              <a:t>Capital Gains Tax exemptions.</a:t>
            </a:r>
            <a:br>
              <a:rPr lang="en-GB" dirty="0">
                <a:latin typeface="Barlow" panose="00000500000000000000"/>
              </a:rPr>
            </a:br>
            <a:br>
              <a:rPr lang="en-GB" b="1" i="1" dirty="0">
                <a:latin typeface="Barlow" panose="00000500000000000000"/>
              </a:rPr>
            </a:br>
            <a:endParaRPr lang="en-GB" b="1" i="1" dirty="0">
              <a:latin typeface="Barlow" panose="0000050000000000000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9A1CFE43-7283-441E-B16A-527FCF4C3639}"/>
              </a:ext>
            </a:extLst>
          </p:cNvPr>
          <p:cNvSpPr/>
          <p:nvPr/>
        </p:nvSpPr>
        <p:spPr>
          <a:xfrm>
            <a:off x="335362" y="6257279"/>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CED816B0-63D6-4F35-B2BB-E563D0C7D8F4}"/>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327170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en-GB" sz="3600" b="1" dirty="0">
                <a:solidFill>
                  <a:srgbClr val="C79433"/>
                </a:solidFill>
                <a:latin typeface="Barlow" panose="00000500000000000000" pitchFamily="50" charset="0"/>
              </a:rPr>
              <a:t>Superannuation</a:t>
            </a:r>
            <a:endParaRPr lang="pt-BR" sz="3600" b="1" dirty="0">
              <a:solidFill>
                <a:srgbClr val="C79433"/>
              </a:solidFill>
              <a:latin typeface="Barlow" panose="00000500000000000000" pitchFamily="50" charset="0"/>
            </a:endParaRP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950042" y="1145617"/>
            <a:ext cx="911349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auto" hangingPunct="1">
              <a:buFont typeface="Arial" panose="020B0604020202020204" pitchFamily="34" charset="0"/>
              <a:buChar char="•"/>
              <a:defRPr/>
            </a:pPr>
            <a:r>
              <a:rPr lang="en-AU" sz="2000" dirty="0">
                <a:latin typeface="Barlow" panose="00000500000000000000"/>
              </a:rPr>
              <a:t>How to plan for superannuation will depend on whether it is a SMSF or retail super fund</a:t>
            </a:r>
          </a:p>
          <a:p>
            <a:pPr marL="342900" indent="-342900" eaLnBrk="1" fontAlgn="auto" hangingPunct="1">
              <a:buFont typeface="Arial" panose="020B0604020202020204" pitchFamily="34" charset="0"/>
              <a:buChar char="•"/>
              <a:defRPr/>
            </a:pPr>
            <a:r>
              <a:rPr lang="en-AU" sz="2000" dirty="0">
                <a:latin typeface="Barlow" panose="00000500000000000000"/>
              </a:rPr>
              <a:t>For retail super fund you can pay directly to a dependant which includes a spouse, child or financial dependant.  If the Fund Trustee allows a child dependant can take a pension if they are under 25 and financially dependant but only until age 25.  A dependant who is not a child can take a pension.  Alternatively death benefits can be paid to the deceased’s legal estate. Important to secure with a binding death benefit nomination (BDBN laws only apply to retail super funds)</a:t>
            </a:r>
          </a:p>
          <a:p>
            <a:pPr marL="342900" indent="-342900" eaLnBrk="1" fontAlgn="auto" hangingPunct="1">
              <a:buFont typeface="Arial" panose="020B0604020202020204" pitchFamily="34" charset="0"/>
              <a:buChar char="•"/>
              <a:defRPr/>
            </a:pPr>
            <a:r>
              <a:rPr lang="en-AU" sz="2000" dirty="0">
                <a:latin typeface="Barlow" panose="00000500000000000000"/>
              </a:rPr>
              <a:t>If in a SMSF, it is the same as retail fund with the addition of:</a:t>
            </a:r>
          </a:p>
          <a:p>
            <a:pPr marL="800100" lvl="1" indent="-342900" eaLnBrk="1" fontAlgn="auto" hangingPunct="1">
              <a:buFont typeface="Arial" panose="020B0604020202020204" pitchFamily="34" charset="0"/>
              <a:buChar char="•"/>
              <a:defRPr/>
            </a:pPr>
            <a:r>
              <a:rPr lang="en-AU" sz="2000" dirty="0">
                <a:latin typeface="Barlow" panose="00000500000000000000"/>
              </a:rPr>
              <a:t>A SMSF Will as a broader and more secure set of binding directions for the Trustee of the Fund</a:t>
            </a:r>
          </a:p>
          <a:p>
            <a:pPr marL="800100" lvl="1" indent="-342900" eaLnBrk="1" fontAlgn="auto" hangingPunct="1">
              <a:buFont typeface="Arial" panose="020B0604020202020204" pitchFamily="34" charset="0"/>
              <a:buChar char="•"/>
              <a:defRPr/>
            </a:pPr>
            <a:r>
              <a:rPr lang="en-AU" sz="2000" dirty="0">
                <a:latin typeface="Barlow" panose="00000500000000000000"/>
              </a:rPr>
              <a:t>Can be paid to bloodline only</a:t>
            </a:r>
          </a:p>
          <a:p>
            <a:pPr marL="800100" lvl="1" indent="-342900" eaLnBrk="1" fontAlgn="auto" hangingPunct="1">
              <a:buFont typeface="Arial" panose="020B0604020202020204" pitchFamily="34" charset="0"/>
              <a:buChar char="•"/>
              <a:defRPr/>
            </a:pPr>
            <a:r>
              <a:rPr lang="en-AU" sz="2000" dirty="0">
                <a:latin typeface="Barlow" panose="00000500000000000000"/>
              </a:rPr>
              <a:t>Multi-generational pensions can be offered to dependants (subject to child dependant exclusions)</a:t>
            </a:r>
          </a:p>
          <a:p>
            <a:pPr marL="800100" lvl="1" indent="-342900" eaLnBrk="1" fontAlgn="auto" hangingPunct="1">
              <a:buFont typeface="Arial" panose="020B0604020202020204" pitchFamily="34" charset="0"/>
              <a:buChar char="•"/>
              <a:defRPr/>
            </a:pPr>
            <a:r>
              <a:rPr lang="en-AU" sz="2000" dirty="0">
                <a:latin typeface="Barlow" panose="00000500000000000000"/>
              </a:rPr>
              <a:t>A lump sum can be paid to a dependant for payment to a trust, company or int a SMSF Testamentary Trust outside of the Will</a:t>
            </a: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13E0BC80-85D8-4BA3-A687-2B74AB5B2BDC}"/>
              </a:ext>
            </a:extLst>
          </p:cNvPr>
          <p:cNvSpPr/>
          <p:nvPr/>
        </p:nvSpPr>
        <p:spPr>
          <a:xfrm>
            <a:off x="250665" y="6073267"/>
            <a:ext cx="3314468" cy="369332"/>
          </a:xfrm>
          <a:prstGeom prst="rect">
            <a:avLst/>
          </a:prstGeom>
        </p:spPr>
        <p:txBody>
          <a:bodyPr wrap="square">
            <a:spAutoFit/>
          </a:bodyPr>
          <a:lstStyle/>
          <a:p>
            <a:r>
              <a:rPr lang="en" b="1" dirty="0">
                <a:solidFill>
                  <a:srgbClr val="C79433"/>
                </a:solidFill>
                <a:latin typeface="Barlow" pitchFamily="2" charset="0"/>
              </a:rPr>
              <a:t>www.abbottmourly.com</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13A9A497-B89A-42F3-94DE-5E295DBB5FBF}"/>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1000338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808303" y="445060"/>
            <a:ext cx="9807080" cy="707886"/>
          </a:xfrm>
          <a:prstGeom prst="rect">
            <a:avLst/>
          </a:prstGeom>
          <a:noFill/>
        </p:spPr>
        <p:txBody>
          <a:bodyPr wrap="square" rtlCol="0">
            <a:spAutoFit/>
          </a:bodyPr>
          <a:lstStyle/>
          <a:p>
            <a:r>
              <a:rPr lang="en-US" sz="4000" b="1" dirty="0">
                <a:solidFill>
                  <a:srgbClr val="C79433"/>
                </a:solidFill>
              </a:rPr>
              <a:t>Watch out for Family Provisions claims</a:t>
            </a:r>
            <a:endParaRPr lang="ru-RU" sz="4000" b="1" dirty="0">
              <a:solidFill>
                <a:srgbClr val="C79433"/>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1236882" y="1130591"/>
            <a:ext cx="9165702" cy="2677656"/>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AU" altLang="en-US" sz="2400" b="0" i="0" u="none" strike="noStrike" cap="none" normalizeH="0" baseline="0" dirty="0">
                <a:ln>
                  <a:noFill/>
                </a:ln>
                <a:solidFill>
                  <a:schemeClr val="tx1"/>
                </a:solidFill>
                <a:effectLst/>
                <a:latin typeface="Barlow" panose="00000500000000000000"/>
              </a:rPr>
              <a:t>For lawyers they are a gold mine as it means long term, fully paid fee work with no real chance of a settlement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AU" altLang="en-US" sz="2400" dirty="0">
                <a:latin typeface="Barlow" panose="00000500000000000000"/>
              </a:rPr>
              <a:t>Only need to find an eligible person which includes: </a:t>
            </a:r>
            <a:endParaRPr kumimoji="0" lang="en-AU" altLang="en-US" sz="2400" b="0" i="0" u="none" strike="noStrike" cap="none" normalizeH="0" baseline="0" dirty="0">
              <a:ln>
                <a:noFill/>
              </a:ln>
              <a:solidFill>
                <a:schemeClr val="tx1"/>
              </a:solidFill>
              <a:effectLst/>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lvl="0" eaLnBrk="0" fontAlgn="base" hangingPunct="0">
              <a:spcBef>
                <a:spcPct val="0"/>
              </a:spcBef>
              <a:spcAft>
                <a:spcPct val="0"/>
              </a:spcAft>
              <a:tabLst>
                <a:tab pos="457200" algn="l"/>
              </a:tabLst>
            </a:pPr>
            <a:endParaRPr lang="en-AU" altLang="en-US" sz="2400" dirty="0">
              <a:latin typeface="Barlow" panose="00000500000000000000"/>
            </a:endParaRPr>
          </a:p>
        </p:txBody>
      </p:sp>
      <p:sp>
        <p:nvSpPr>
          <p:cNvPr id="22" name="Прямоугольник 21">
            <a:extLst>
              <a:ext uri="{FF2B5EF4-FFF2-40B4-BE49-F238E27FC236}">
                <a16:creationId xmlns:a16="http://schemas.microsoft.com/office/drawing/2014/main" id="{13F913F0-B684-044F-A0C4-336DEA7AE01B}"/>
              </a:ext>
            </a:extLst>
          </p:cNvPr>
          <p:cNvSpPr/>
          <p:nvPr/>
        </p:nvSpPr>
        <p:spPr>
          <a:xfrm rot="5400000">
            <a:off x="428" y="1075783"/>
            <a:ext cx="669868" cy="127220"/>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2E6858B9-37B5-6C49-A9CA-531E05A078DE}"/>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16" name="Рисунок 15">
            <a:extLst>
              <a:ext uri="{FF2B5EF4-FFF2-40B4-BE49-F238E27FC236}">
                <a16:creationId xmlns:a16="http://schemas.microsoft.com/office/drawing/2014/main" id="{4DE090F2-F9DA-E54F-A607-1978A45E7047}"/>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3" name="Rectangle 2">
            <a:extLst>
              <a:ext uri="{FF2B5EF4-FFF2-40B4-BE49-F238E27FC236}">
                <a16:creationId xmlns:a16="http://schemas.microsoft.com/office/drawing/2014/main" id="{890E51C9-BDD5-464B-A49D-47B4876DCD2A}"/>
              </a:ext>
            </a:extLst>
          </p:cNvPr>
          <p:cNvSpPr>
            <a:spLocks noChangeArrowheads="1"/>
          </p:cNvSpPr>
          <p:nvPr/>
        </p:nvSpPr>
        <p:spPr bwMode="auto">
          <a:xfrm>
            <a:off x="0" y="-323165"/>
            <a:ext cx="11179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56425D9C-D232-4935-A3EE-391B6161C1DB}"/>
              </a:ext>
            </a:extLst>
          </p:cNvPr>
          <p:cNvPicPr>
            <a:picLocks noChangeAspect="1"/>
          </p:cNvPicPr>
          <p:nvPr/>
        </p:nvPicPr>
        <p:blipFill>
          <a:blip r:embed="rId3"/>
          <a:stretch>
            <a:fillRect/>
          </a:stretch>
        </p:blipFill>
        <p:spPr>
          <a:xfrm>
            <a:off x="1351280" y="2469419"/>
            <a:ext cx="8483600" cy="4178097"/>
          </a:xfrm>
          <a:prstGeom prst="rect">
            <a:avLst/>
          </a:prstGeom>
        </p:spPr>
      </p:pic>
    </p:spTree>
    <p:extLst>
      <p:ext uri="{BB962C8B-B14F-4D97-AF65-F5344CB8AC3E}">
        <p14:creationId xmlns:p14="http://schemas.microsoft.com/office/powerpoint/2010/main" val="253322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pt-BR" sz="3600" b="1" dirty="0">
                <a:solidFill>
                  <a:srgbClr val="C79433"/>
                </a:solidFill>
                <a:latin typeface="Barlow" panose="00000500000000000000" pitchFamily="50" charset="0"/>
              </a:rPr>
              <a:t>Learning Outcomes</a:t>
            </a: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1092425" y="1161758"/>
            <a:ext cx="10380988"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en-AU" altLang="en-US" sz="2400" dirty="0">
                <a:latin typeface="Barlow" panose="00000500000000000000"/>
              </a:rPr>
              <a:t>The Key to a Perfect Estate Plan</a:t>
            </a:r>
          </a:p>
          <a:p>
            <a:pPr marL="285750" lvl="0" indent="-285750">
              <a:buFont typeface="Arial" panose="020B0604020202020204" pitchFamily="34" charset="0"/>
              <a:buChar char="•"/>
            </a:pPr>
            <a:r>
              <a:rPr lang="en-AU" altLang="en-US" sz="2400" dirty="0">
                <a:latin typeface="Barlow" panose="00000500000000000000"/>
              </a:rPr>
              <a:t>Common terms and what is a Will</a:t>
            </a:r>
          </a:p>
          <a:p>
            <a:pPr marL="285750" lvl="0" indent="-285750">
              <a:buFont typeface="Arial" panose="020B0604020202020204" pitchFamily="34" charset="0"/>
              <a:buChar char="•"/>
            </a:pPr>
            <a:r>
              <a:rPr lang="en-AU" altLang="en-US" sz="2400" dirty="0">
                <a:latin typeface="Barlow" panose="00000500000000000000"/>
              </a:rPr>
              <a:t>Why is the Accountant and Financial Planner so important</a:t>
            </a:r>
          </a:p>
          <a:p>
            <a:pPr marL="285750" lvl="0" indent="-285750">
              <a:buFont typeface="Arial" panose="020B0604020202020204" pitchFamily="34" charset="0"/>
              <a:buChar char="•"/>
            </a:pPr>
            <a:r>
              <a:rPr lang="en-AU" altLang="en-US" sz="2400" dirty="0">
                <a:latin typeface="Barlow" panose="00000500000000000000"/>
              </a:rPr>
              <a:t>The use of LightYear Docs for the build of a Will.  The importance of the data capture</a:t>
            </a:r>
          </a:p>
          <a:p>
            <a:pPr marL="285750" lvl="0" indent="-285750">
              <a:buFont typeface="Arial" panose="020B0604020202020204" pitchFamily="34" charset="0"/>
              <a:buChar char="•"/>
            </a:pPr>
            <a:r>
              <a:rPr lang="en-AU" altLang="en-US" sz="2400" dirty="0">
                <a:latin typeface="Barlow" panose="00000500000000000000"/>
              </a:rPr>
              <a:t>Abbott &amp; Mourly can provide legal advice and legal professional privilege to your client for a set fee of $495 per person</a:t>
            </a:r>
          </a:p>
          <a:p>
            <a:pPr marL="285750" lvl="0" indent="-285750">
              <a:buFont typeface="Arial" panose="020B0604020202020204" pitchFamily="34" charset="0"/>
              <a:buChar char="•"/>
            </a:pPr>
            <a:r>
              <a:rPr lang="en-AU" altLang="en-US" sz="2400" dirty="0">
                <a:latin typeface="Barlow" panose="00000500000000000000"/>
              </a:rPr>
              <a:t>Who can be an Executor and Trustee?</a:t>
            </a:r>
          </a:p>
          <a:p>
            <a:pPr marL="285750" lvl="0" indent="-285750">
              <a:buFont typeface="Arial" panose="020B0604020202020204" pitchFamily="34" charset="0"/>
              <a:buChar char="•"/>
            </a:pPr>
            <a:r>
              <a:rPr lang="en-AU" altLang="en-US" sz="2400" dirty="0">
                <a:latin typeface="Barlow" panose="00000500000000000000"/>
              </a:rPr>
              <a:t>Specific bequests v Primary/Secondary/Tertiary Beneficiaries</a:t>
            </a:r>
          </a:p>
          <a:p>
            <a:pPr marL="285750" lvl="0" indent="-285750">
              <a:buFont typeface="Arial" panose="020B0604020202020204" pitchFamily="34" charset="0"/>
              <a:buChar char="•"/>
            </a:pPr>
            <a:r>
              <a:rPr lang="en-AU" altLang="en-US" sz="2400" dirty="0">
                <a:latin typeface="Barlow" panose="00000500000000000000"/>
              </a:rPr>
              <a:t>The use and benefits of a Testamentary Trust</a:t>
            </a:r>
          </a:p>
          <a:p>
            <a:pPr marL="285750" lvl="0" indent="-285750">
              <a:buFont typeface="Arial" panose="020B0604020202020204" pitchFamily="34" charset="0"/>
              <a:buChar char="•"/>
            </a:pPr>
            <a:r>
              <a:rPr lang="en-AU" altLang="en-US" sz="2400" dirty="0">
                <a:latin typeface="Barlow" panose="00000500000000000000"/>
              </a:rPr>
              <a:t>What is a Special Disability Trust</a:t>
            </a:r>
          </a:p>
          <a:p>
            <a:pPr marL="285750" lvl="0" indent="-285750">
              <a:buFont typeface="Arial" panose="020B0604020202020204" pitchFamily="34" charset="0"/>
              <a:buChar char="•"/>
            </a:pPr>
            <a:r>
              <a:rPr lang="en-AU" altLang="en-US" sz="2400" dirty="0">
                <a:latin typeface="Barlow" panose="00000500000000000000"/>
              </a:rPr>
              <a:t>What to do with Super</a:t>
            </a:r>
          </a:p>
          <a:p>
            <a:pPr marL="285750" lvl="0" indent="-285750">
              <a:buFont typeface="Arial" panose="020B0604020202020204" pitchFamily="34" charset="0"/>
              <a:buChar char="•"/>
            </a:pPr>
            <a:r>
              <a:rPr lang="en-AU" altLang="en-US" sz="2400" dirty="0">
                <a:latin typeface="Barlow" panose="00000500000000000000"/>
              </a:rPr>
              <a:t>What are Family Provisions Claims</a:t>
            </a:r>
          </a:p>
          <a:p>
            <a:pPr marL="285750" lvl="0" indent="-285750">
              <a:buFont typeface="Arial" panose="020B0604020202020204" pitchFamily="34" charset="0"/>
              <a:buChar char="•"/>
            </a:pPr>
            <a:endParaRPr lang="en-AU" altLang="en-US" sz="2400" b="1" dirty="0">
              <a:latin typeface="Barlow" panose="00000500000000000000"/>
            </a:endParaRPr>
          </a:p>
          <a:p>
            <a:pPr marL="285750" lvl="0" indent="-285750">
              <a:buFont typeface="Arial" panose="020B0604020202020204" pitchFamily="34" charset="0"/>
              <a:buChar char="•"/>
            </a:pPr>
            <a:endParaRPr lang="pt-BR" altLang="en-US" sz="2400" dirty="0">
              <a:latin typeface="Barlow" panose="00000500000000000000"/>
            </a:endParaRPr>
          </a:p>
          <a:p>
            <a:pPr marL="285750" lvl="0" indent="-285750">
              <a:buFont typeface="Arial" panose="020B0604020202020204" pitchFamily="34" charset="0"/>
              <a:buChar char="•"/>
            </a:pPr>
            <a:endParaRPr lang="en-AU" altLang="en-US" sz="2800" dirty="0">
              <a:latin typeface="Barlow" panose="0000050000000000000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B9990421-E21D-4509-920C-7AC3F7A01B1D}"/>
              </a:ext>
            </a:extLst>
          </p:cNvPr>
          <p:cNvSpPr/>
          <p:nvPr/>
        </p:nvSpPr>
        <p:spPr>
          <a:xfrm>
            <a:off x="481072" y="6280256"/>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7AE48BD1-E64C-45C4-9036-76B08D23BD73}"/>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281563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06F0C-6AA3-42CE-9E58-52EF0699976D}"/>
              </a:ext>
            </a:extLst>
          </p:cNvPr>
          <p:cNvSpPr>
            <a:spLocks noGrp="1"/>
          </p:cNvSpPr>
          <p:nvPr>
            <p:ph type="title"/>
          </p:nvPr>
        </p:nvSpPr>
        <p:spPr>
          <a:xfrm>
            <a:off x="589560" y="856180"/>
            <a:ext cx="4560584" cy="1128068"/>
          </a:xfrm>
        </p:spPr>
        <p:txBody>
          <a:bodyPr anchor="ctr">
            <a:normAutofit/>
          </a:bodyPr>
          <a:lstStyle/>
          <a:p>
            <a:pPr>
              <a:defRPr/>
            </a:pPr>
            <a:r>
              <a:rPr lang="en-AU" sz="3700" b="1" dirty="0">
                <a:solidFill>
                  <a:srgbClr val="C79433"/>
                </a:solidFill>
                <a:latin typeface="Barlow" panose="00000500000000000000"/>
              </a:rPr>
              <a:t>THE KEY TO A PERFECT ESTATE PLAN</a:t>
            </a: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7B8ACE-1928-45A2-93A7-6EE2F21DC018}"/>
              </a:ext>
            </a:extLst>
          </p:cNvPr>
          <p:cNvSpPr>
            <a:spLocks noGrp="1"/>
          </p:cNvSpPr>
          <p:nvPr>
            <p:ph sz="quarter" idx="13"/>
          </p:nvPr>
        </p:nvSpPr>
        <p:spPr>
          <a:xfrm>
            <a:off x="590719" y="2330505"/>
            <a:ext cx="4559425" cy="3979585"/>
          </a:xfrm>
        </p:spPr>
        <p:txBody>
          <a:bodyPr anchor="ctr">
            <a:normAutofit fontScale="77500" lnSpcReduction="20000"/>
          </a:bodyPr>
          <a:lstStyle/>
          <a:p>
            <a:pPr marL="0" indent="0">
              <a:buNone/>
              <a:defRPr/>
            </a:pPr>
            <a:endParaRPr lang="en-AU" sz="1400" dirty="0"/>
          </a:p>
          <a:p>
            <a:pPr eaLnBrk="1" fontAlgn="auto" hangingPunct="1">
              <a:defRPr/>
            </a:pPr>
            <a:r>
              <a:rPr lang="en-AU" sz="2200" dirty="0">
                <a:latin typeface="Barlow" panose="00000500000000000000"/>
              </a:rPr>
              <a:t>Determine what is important to a person about looking after their family and loved ones when they die;</a:t>
            </a:r>
          </a:p>
          <a:p>
            <a:pPr eaLnBrk="1" fontAlgn="auto" hangingPunct="1">
              <a:defRPr/>
            </a:pPr>
            <a:r>
              <a:rPr lang="en-AU" sz="2200" dirty="0">
                <a:latin typeface="Barlow" panose="00000500000000000000"/>
              </a:rPr>
              <a:t>Create a blueprint to deliver the desired estate planning goals using the right combination of vehicles and life insurance if need be;</a:t>
            </a:r>
          </a:p>
          <a:p>
            <a:pPr eaLnBrk="1" fontAlgn="auto" hangingPunct="1">
              <a:defRPr/>
            </a:pPr>
            <a:r>
              <a:rPr lang="en-AU" sz="2200" dirty="0">
                <a:latin typeface="Barlow" panose="00000500000000000000"/>
              </a:rPr>
              <a:t>Make sure the plan is simple, certain and easy for all parties to understand before the person dies;</a:t>
            </a:r>
          </a:p>
          <a:p>
            <a:pPr eaLnBrk="1" fontAlgn="auto" hangingPunct="1">
              <a:defRPr/>
            </a:pPr>
            <a:r>
              <a:rPr lang="en-AU" sz="2200" dirty="0">
                <a:latin typeface="Barlow" panose="00000500000000000000"/>
              </a:rPr>
              <a:t>Ensure the person or persons left in charge of implementing the plan on behalf of the deceased know what they are doing or use experienced advisers to deliver the plan;</a:t>
            </a:r>
          </a:p>
          <a:p>
            <a:pPr eaLnBrk="1" fontAlgn="auto" hangingPunct="1">
              <a:defRPr/>
            </a:pPr>
            <a:r>
              <a:rPr lang="en-AU" sz="2200" dirty="0">
                <a:latin typeface="Barlow" panose="00000500000000000000"/>
              </a:rPr>
              <a:t>Ensure it is tax effective; and</a:t>
            </a:r>
          </a:p>
          <a:p>
            <a:pPr eaLnBrk="1" fontAlgn="auto" hangingPunct="1">
              <a:defRPr/>
            </a:pPr>
            <a:r>
              <a:rPr lang="en-AU" sz="2200" dirty="0">
                <a:latin typeface="Barlow" panose="00000500000000000000"/>
              </a:rPr>
              <a:t>Ensure it complies with the laws and any chance of legal disputation is minimised.</a:t>
            </a:r>
          </a:p>
          <a:p>
            <a:pPr eaLnBrk="1" fontAlgn="auto" hangingPunct="1">
              <a:defRPr/>
            </a:pPr>
            <a:endParaRPr lang="en-AU" sz="14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tool&#10;&#10;Description automatically generated">
            <a:extLst>
              <a:ext uri="{FF2B5EF4-FFF2-40B4-BE49-F238E27FC236}">
                <a16:creationId xmlns:a16="http://schemas.microsoft.com/office/drawing/2014/main" id="{883C9185-B4A6-4DAA-A58C-5D895412308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9504" r="3127"/>
          <a:stretch/>
        </p:blipFill>
        <p:spPr>
          <a:xfrm>
            <a:off x="5977788" y="799352"/>
            <a:ext cx="5425410" cy="5259296"/>
          </a:xfrm>
          <a:prstGeom prst="rect">
            <a:avLst/>
          </a:prstGeom>
        </p:spPr>
      </p:pic>
      <p:sp>
        <p:nvSpPr>
          <p:cNvPr id="9" name="Прямоугольник 12">
            <a:extLst>
              <a:ext uri="{FF2B5EF4-FFF2-40B4-BE49-F238E27FC236}">
                <a16:creationId xmlns:a16="http://schemas.microsoft.com/office/drawing/2014/main" id="{CBC3A9A8-A03A-4315-9006-5769E22C2B30}"/>
              </a:ext>
            </a:extLst>
          </p:cNvPr>
          <p:cNvSpPr/>
          <p:nvPr/>
        </p:nvSpPr>
        <p:spPr>
          <a:xfrm>
            <a:off x="189020" y="6365429"/>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9BE242C7-818D-45C1-B75C-5C7C07D914AA}"/>
              </a:ext>
            </a:extLst>
          </p:cNvPr>
          <p:cNvPicPr>
            <a:picLocks noChangeAspect="1"/>
          </p:cNvPicPr>
          <p:nvPr/>
        </p:nvPicPr>
        <p:blipFill>
          <a:blip r:embed="rId5"/>
          <a:stretch>
            <a:fillRect/>
          </a:stretch>
        </p:blipFill>
        <p:spPr>
          <a:xfrm>
            <a:off x="10041197" y="5845942"/>
            <a:ext cx="2150803" cy="1038973"/>
          </a:xfrm>
          <a:prstGeom prst="rect">
            <a:avLst/>
          </a:prstGeom>
        </p:spPr>
      </p:pic>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pt-BR" sz="3600" b="1" dirty="0">
                <a:solidFill>
                  <a:srgbClr val="C79433"/>
                </a:solidFill>
                <a:latin typeface="Barlow" panose="00000500000000000000" pitchFamily="50" charset="0"/>
              </a:rPr>
              <a:t>Key Terms</a:t>
            </a: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950042" y="1366434"/>
            <a:ext cx="1038098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en-AU" altLang="en-US" sz="2400" b="1" dirty="0">
                <a:solidFill>
                  <a:srgbClr val="C79433"/>
                </a:solidFill>
                <a:latin typeface="Barlow" panose="00000500000000000000"/>
              </a:rPr>
              <a:t>Will</a:t>
            </a:r>
            <a:r>
              <a:rPr lang="en-AU" altLang="en-US" sz="2400" b="1" dirty="0">
                <a:solidFill>
                  <a:srgbClr val="96CD47"/>
                </a:solidFill>
                <a:latin typeface="Barlow" panose="00000500000000000000"/>
              </a:rPr>
              <a:t> </a:t>
            </a:r>
            <a:r>
              <a:rPr lang="en-AU" altLang="en-US" sz="2400" dirty="0">
                <a:latin typeface="Barlow" panose="00000500000000000000"/>
              </a:rPr>
              <a:t>– a legally valid document that details how a deceased’s estate is to be distributed amongst their family and charities</a:t>
            </a:r>
          </a:p>
          <a:p>
            <a:pPr marL="285750" lvl="0" indent="-285750">
              <a:buFont typeface="Arial" panose="020B0604020202020204" pitchFamily="34" charset="0"/>
              <a:buChar char="•"/>
            </a:pPr>
            <a:r>
              <a:rPr lang="en-AU" altLang="en-US" sz="2400" b="1" dirty="0">
                <a:solidFill>
                  <a:srgbClr val="C79433"/>
                </a:solidFill>
                <a:latin typeface="Barlow" panose="00000500000000000000"/>
              </a:rPr>
              <a:t>Executor</a:t>
            </a:r>
            <a:r>
              <a:rPr lang="en-AU" altLang="en-US" sz="2400" dirty="0">
                <a:latin typeface="Barlow" panose="00000500000000000000"/>
              </a:rPr>
              <a:t> – the person who administers the management of the deceased’s estate</a:t>
            </a:r>
          </a:p>
          <a:p>
            <a:pPr marL="285750" lvl="0" indent="-285750">
              <a:buFont typeface="Arial" panose="020B0604020202020204" pitchFamily="34" charset="0"/>
              <a:buChar char="•"/>
            </a:pPr>
            <a:r>
              <a:rPr lang="en-AU" altLang="en-US" sz="2400" b="1" dirty="0">
                <a:solidFill>
                  <a:srgbClr val="C79433"/>
                </a:solidFill>
                <a:latin typeface="Barlow" panose="00000500000000000000"/>
              </a:rPr>
              <a:t>Administrator</a:t>
            </a:r>
            <a:r>
              <a:rPr lang="en-AU" altLang="en-US" sz="2400" dirty="0">
                <a:latin typeface="Barlow" panose="00000500000000000000"/>
              </a:rPr>
              <a:t> – if there is no Executor and generally the Public Trustee</a:t>
            </a:r>
          </a:p>
          <a:p>
            <a:pPr marL="285750" lvl="0" indent="-285750">
              <a:buFont typeface="Arial" panose="020B0604020202020204" pitchFamily="34" charset="0"/>
              <a:buChar char="•"/>
            </a:pPr>
            <a:r>
              <a:rPr lang="en-AU" altLang="en-US" sz="2400" b="1" dirty="0">
                <a:solidFill>
                  <a:srgbClr val="C79433"/>
                </a:solidFill>
                <a:latin typeface="Barlow" panose="00000500000000000000"/>
              </a:rPr>
              <a:t>Beneficiary</a:t>
            </a:r>
            <a:r>
              <a:rPr lang="en-AU" altLang="en-US" sz="2400" dirty="0">
                <a:latin typeface="Barlow" panose="00000500000000000000"/>
              </a:rPr>
              <a:t> – a person designated to receive a gift (known as a bequest) from the deceased</a:t>
            </a:r>
          </a:p>
          <a:p>
            <a:pPr marL="285750" lvl="0" indent="-285750">
              <a:buFont typeface="Arial" panose="020B0604020202020204" pitchFamily="34" charset="0"/>
              <a:buChar char="•"/>
            </a:pPr>
            <a:r>
              <a:rPr lang="en-AU" altLang="en-US" sz="2400" b="1" dirty="0">
                <a:solidFill>
                  <a:srgbClr val="C79433"/>
                </a:solidFill>
                <a:latin typeface="Barlow" panose="00000500000000000000"/>
              </a:rPr>
              <a:t>Probate</a:t>
            </a:r>
            <a:r>
              <a:rPr lang="en-AU" altLang="en-US" sz="2400" dirty="0">
                <a:latin typeface="Barlow" panose="00000500000000000000"/>
              </a:rPr>
              <a:t> – the Executor applies to the Supreme Court to prove the Will is the last Will and Testament of the deceased</a:t>
            </a:r>
          </a:p>
          <a:p>
            <a:pPr marL="285750" lvl="0" indent="-285750">
              <a:buFont typeface="Arial" panose="020B0604020202020204" pitchFamily="34" charset="0"/>
              <a:buChar char="•"/>
            </a:pPr>
            <a:r>
              <a:rPr lang="en-AU" altLang="en-US" sz="2400" b="1" dirty="0">
                <a:solidFill>
                  <a:srgbClr val="C79433"/>
                </a:solidFill>
                <a:latin typeface="Barlow" panose="00000500000000000000"/>
              </a:rPr>
              <a:t>Initial Administration </a:t>
            </a:r>
            <a:r>
              <a:rPr lang="en-AU" altLang="en-US" sz="2400" dirty="0">
                <a:latin typeface="Barlow" panose="00000500000000000000"/>
              </a:rPr>
              <a:t>– Once probate is approved the Executor will pay off any debts, pay taxes, funeral expenses and do all things necessary to get the estate in order for payments</a:t>
            </a:r>
            <a:endParaRPr lang="pt-BR" altLang="en-US" sz="2400" dirty="0">
              <a:latin typeface="Barlow" panose="00000500000000000000"/>
            </a:endParaRPr>
          </a:p>
          <a:p>
            <a:pPr marL="285750" lvl="0" indent="-285750">
              <a:buFont typeface="Arial" panose="020B0604020202020204" pitchFamily="34" charset="0"/>
              <a:buChar char="•"/>
            </a:pPr>
            <a:endParaRPr lang="en-AU" altLang="en-US" sz="2800" dirty="0">
              <a:latin typeface="Barlow" panose="0000050000000000000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B9990421-E21D-4509-920C-7AC3F7A01B1D}"/>
              </a:ext>
            </a:extLst>
          </p:cNvPr>
          <p:cNvSpPr/>
          <p:nvPr/>
        </p:nvSpPr>
        <p:spPr>
          <a:xfrm>
            <a:off x="481072" y="6280256"/>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7AE48BD1-E64C-45C4-9036-76B08D23BD73}"/>
              </a:ext>
            </a:extLst>
          </p:cNvPr>
          <p:cNvPicPr>
            <a:picLocks noChangeAspect="1"/>
          </p:cNvPicPr>
          <p:nvPr/>
        </p:nvPicPr>
        <p:blipFill>
          <a:blip r:embed="rId3"/>
          <a:stretch>
            <a:fillRect/>
          </a:stretch>
        </p:blipFill>
        <p:spPr>
          <a:xfrm>
            <a:off x="9693585" y="5603455"/>
            <a:ext cx="2150803" cy="1038973"/>
          </a:xfrm>
          <a:prstGeom prst="rect">
            <a:avLst/>
          </a:prstGeom>
        </p:spPr>
      </p:pic>
    </p:spTree>
    <p:extLst>
      <p:ext uri="{BB962C8B-B14F-4D97-AF65-F5344CB8AC3E}">
        <p14:creationId xmlns:p14="http://schemas.microsoft.com/office/powerpoint/2010/main" val="355241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a:extLst>
              <a:ext uri="{FF2B5EF4-FFF2-40B4-BE49-F238E27FC236}">
                <a16:creationId xmlns:a16="http://schemas.microsoft.com/office/drawing/2014/main" id="{53CDCE24-67FB-4AA9-8E2D-A6F7FC1C911B}"/>
              </a:ext>
            </a:extLst>
          </p:cNvPr>
          <p:cNvSpPr txBox="1"/>
          <p:nvPr/>
        </p:nvSpPr>
        <p:spPr>
          <a:xfrm>
            <a:off x="652810" y="360809"/>
            <a:ext cx="11260219" cy="646331"/>
          </a:xfrm>
          <a:prstGeom prst="rect">
            <a:avLst/>
          </a:prstGeom>
          <a:noFill/>
        </p:spPr>
        <p:txBody>
          <a:bodyPr wrap="square" rtlCol="0">
            <a:spAutoFit/>
          </a:bodyPr>
          <a:lstStyle/>
          <a:p>
            <a:r>
              <a:rPr lang="pt-BR" sz="3600" b="1" dirty="0">
                <a:solidFill>
                  <a:srgbClr val="C79433"/>
                </a:solidFill>
                <a:latin typeface="Barlow" panose="00000500000000000000" pitchFamily="50" charset="0"/>
              </a:rPr>
              <a:t>Key Terms</a:t>
            </a:r>
          </a:p>
        </p:txBody>
      </p:sp>
      <p:sp>
        <p:nvSpPr>
          <p:cNvPr id="3" name="Rectangle 2">
            <a:extLst>
              <a:ext uri="{FF2B5EF4-FFF2-40B4-BE49-F238E27FC236}">
                <a16:creationId xmlns:a16="http://schemas.microsoft.com/office/drawing/2014/main" id="{65ED0FBD-B5E1-46AC-BA44-B8C8D7EB5AD0}"/>
              </a:ext>
            </a:extLst>
          </p:cNvPr>
          <p:cNvSpPr>
            <a:spLocks noChangeArrowheads="1"/>
          </p:cNvSpPr>
          <p:nvPr/>
        </p:nvSpPr>
        <p:spPr bwMode="auto">
          <a:xfrm>
            <a:off x="950042" y="1366434"/>
            <a:ext cx="1038098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lang="en-AU" altLang="en-US" sz="2400" b="1" dirty="0">
                <a:solidFill>
                  <a:srgbClr val="C79433"/>
                </a:solidFill>
                <a:latin typeface="Barlow" panose="00000500000000000000"/>
              </a:rPr>
              <a:t>Specific Gifts </a:t>
            </a:r>
            <a:r>
              <a:rPr lang="en-AU" altLang="en-US" sz="2400" dirty="0">
                <a:latin typeface="Barlow" panose="00000500000000000000"/>
              </a:rPr>
              <a:t>– these are the most important and are to be paid first by the Executor</a:t>
            </a:r>
          </a:p>
          <a:p>
            <a:pPr marL="285750" lvl="0" indent="-285750">
              <a:buFont typeface="Arial" panose="020B0604020202020204" pitchFamily="34" charset="0"/>
              <a:buChar char="•"/>
            </a:pPr>
            <a:r>
              <a:rPr lang="en-AU" altLang="en-US" sz="2400" b="1" dirty="0">
                <a:solidFill>
                  <a:srgbClr val="C79433"/>
                </a:solidFill>
                <a:latin typeface="Barlow" panose="00000500000000000000"/>
              </a:rPr>
              <a:t>Residual Estate</a:t>
            </a:r>
            <a:r>
              <a:rPr lang="en-AU" altLang="en-US" sz="2400" dirty="0">
                <a:solidFill>
                  <a:srgbClr val="C79433"/>
                </a:solidFill>
                <a:latin typeface="Barlow" panose="00000500000000000000"/>
              </a:rPr>
              <a:t> </a:t>
            </a:r>
            <a:r>
              <a:rPr lang="en-AU" altLang="en-US" sz="2400" dirty="0">
                <a:latin typeface="Barlow" panose="00000500000000000000"/>
              </a:rPr>
              <a:t>– what is left over after the payment of the specific gifts</a:t>
            </a:r>
          </a:p>
          <a:p>
            <a:pPr marL="285750" lvl="0" indent="-285750">
              <a:buFont typeface="Arial" panose="020B0604020202020204" pitchFamily="34" charset="0"/>
              <a:buChar char="•"/>
            </a:pPr>
            <a:r>
              <a:rPr lang="en-AU" altLang="en-US" sz="2400" b="1" dirty="0">
                <a:solidFill>
                  <a:srgbClr val="C79433"/>
                </a:solidFill>
                <a:latin typeface="Barlow" panose="00000500000000000000"/>
              </a:rPr>
              <a:t>Main or Principal Beneficiary</a:t>
            </a:r>
            <a:r>
              <a:rPr lang="en-AU" altLang="en-US" sz="2400" dirty="0">
                <a:solidFill>
                  <a:srgbClr val="C79433"/>
                </a:solidFill>
                <a:latin typeface="Barlow" panose="00000500000000000000"/>
              </a:rPr>
              <a:t> </a:t>
            </a:r>
            <a:r>
              <a:rPr lang="en-AU" altLang="en-US" sz="2400" dirty="0">
                <a:latin typeface="Barlow" panose="00000500000000000000"/>
              </a:rPr>
              <a:t>– After the specific gifts one or more principal beneficiaries are to take the remainder of the estate</a:t>
            </a:r>
          </a:p>
          <a:p>
            <a:pPr marL="285750" lvl="0" indent="-285750">
              <a:buFont typeface="Arial" panose="020B0604020202020204" pitchFamily="34" charset="0"/>
              <a:buChar char="•"/>
            </a:pPr>
            <a:r>
              <a:rPr lang="en-AU" altLang="en-US" sz="2400" b="1" dirty="0">
                <a:solidFill>
                  <a:srgbClr val="C79433"/>
                </a:solidFill>
                <a:latin typeface="Barlow" panose="00000500000000000000"/>
              </a:rPr>
              <a:t>Secondary Beneficiary </a:t>
            </a:r>
            <a:r>
              <a:rPr lang="en-AU" altLang="en-US" sz="2400" dirty="0">
                <a:latin typeface="Barlow" panose="00000500000000000000"/>
              </a:rPr>
              <a:t>– a person designated to receive the remainder of the estate in the event that there is no Principal Beneficiary</a:t>
            </a:r>
          </a:p>
          <a:p>
            <a:pPr marL="285750" lvl="0" indent="-285750">
              <a:buFont typeface="Arial" panose="020B0604020202020204" pitchFamily="34" charset="0"/>
              <a:buChar char="•"/>
            </a:pPr>
            <a:r>
              <a:rPr lang="en-AU" altLang="en-US" sz="2400" b="1" dirty="0">
                <a:solidFill>
                  <a:srgbClr val="C79433"/>
                </a:solidFill>
                <a:latin typeface="Barlow" panose="00000500000000000000"/>
              </a:rPr>
              <a:t>Renunciation</a:t>
            </a:r>
            <a:r>
              <a:rPr lang="en-AU" altLang="en-US" sz="2400" dirty="0">
                <a:latin typeface="Barlow" panose="00000500000000000000"/>
              </a:rPr>
              <a:t> – the beneficiary renounces their entitlement for tax or social security reasons</a:t>
            </a:r>
          </a:p>
          <a:p>
            <a:pPr marL="285750" lvl="0" indent="-285750">
              <a:buFont typeface="Arial" panose="020B0604020202020204" pitchFamily="34" charset="0"/>
              <a:buChar char="•"/>
            </a:pPr>
            <a:r>
              <a:rPr lang="en-AU" altLang="en-US" sz="2400" b="1" dirty="0">
                <a:solidFill>
                  <a:srgbClr val="C79433"/>
                </a:solidFill>
                <a:latin typeface="Barlow" panose="00000500000000000000"/>
              </a:rPr>
              <a:t>Testamentary Trust </a:t>
            </a:r>
            <a:r>
              <a:rPr lang="en-AU" altLang="en-US" sz="2400" dirty="0">
                <a:latin typeface="Barlow" panose="00000500000000000000"/>
              </a:rPr>
              <a:t>– a trust established out of the Will by the Executor to hold a specific gift or part/whole of the residual estate for beneficiaries nominated as beneficiaries of the trust.  Need a trustee which is usually the Executor.</a:t>
            </a:r>
            <a:endParaRPr lang="pt-BR" altLang="en-US" sz="2400" dirty="0">
              <a:latin typeface="Barlow" panose="00000500000000000000"/>
            </a:endParaRPr>
          </a:p>
          <a:p>
            <a:pPr marL="285750" lvl="0" indent="-285750">
              <a:buFont typeface="Arial" panose="020B0604020202020204" pitchFamily="34" charset="0"/>
              <a:buChar char="•"/>
            </a:pPr>
            <a:endParaRPr lang="en-AU" altLang="en-US" sz="2800" dirty="0">
              <a:latin typeface="Barlow" panose="00000500000000000000"/>
            </a:endParaRPr>
          </a:p>
        </p:txBody>
      </p:sp>
      <p:pic>
        <p:nvPicPr>
          <p:cNvPr id="4" name="Рисунок 8">
            <a:extLst>
              <a:ext uri="{FF2B5EF4-FFF2-40B4-BE49-F238E27FC236}">
                <a16:creationId xmlns:a16="http://schemas.microsoft.com/office/drawing/2014/main" id="{CB8D895C-2771-410C-8850-E2350D5A48A7}"/>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5" name="Рисунок 15">
            <a:extLst>
              <a:ext uri="{FF2B5EF4-FFF2-40B4-BE49-F238E27FC236}">
                <a16:creationId xmlns:a16="http://schemas.microsoft.com/office/drawing/2014/main" id="{7C2B94D5-3CB0-4748-87AD-E617C6DFF7C9}"/>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458081FD-FBE1-47AC-83A3-267D107A2438}"/>
              </a:ext>
            </a:extLst>
          </p:cNvPr>
          <p:cNvSpPr/>
          <p:nvPr/>
        </p:nvSpPr>
        <p:spPr>
          <a:xfrm>
            <a:off x="350112" y="6289007"/>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pic>
        <p:nvPicPr>
          <p:cNvPr id="10" name="Picture 9" descr="A picture containing drawing&#10;&#10;Description automatically generated">
            <a:extLst>
              <a:ext uri="{FF2B5EF4-FFF2-40B4-BE49-F238E27FC236}">
                <a16:creationId xmlns:a16="http://schemas.microsoft.com/office/drawing/2014/main" id="{9B083580-734F-422C-BDE7-67EB48022329}"/>
              </a:ext>
            </a:extLst>
          </p:cNvPr>
          <p:cNvPicPr>
            <a:picLocks noChangeAspect="1"/>
          </p:cNvPicPr>
          <p:nvPr/>
        </p:nvPicPr>
        <p:blipFill>
          <a:blip r:embed="rId3"/>
          <a:stretch>
            <a:fillRect/>
          </a:stretch>
        </p:blipFill>
        <p:spPr>
          <a:xfrm>
            <a:off x="10114908" y="5738519"/>
            <a:ext cx="1904141" cy="919820"/>
          </a:xfrm>
          <a:prstGeom prst="rect">
            <a:avLst/>
          </a:prstGeom>
        </p:spPr>
      </p:pic>
    </p:spTree>
    <p:extLst>
      <p:ext uri="{BB962C8B-B14F-4D97-AF65-F5344CB8AC3E}">
        <p14:creationId xmlns:p14="http://schemas.microsoft.com/office/powerpoint/2010/main" val="11805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5F2E366-F091-8B4B-AAD0-BA7845EF45F8}"/>
              </a:ext>
            </a:extLst>
          </p:cNvPr>
          <p:cNvSpPr txBox="1"/>
          <p:nvPr/>
        </p:nvSpPr>
        <p:spPr>
          <a:xfrm>
            <a:off x="2601876" y="787593"/>
            <a:ext cx="6988260" cy="1015663"/>
          </a:xfrm>
          <a:prstGeom prst="rect">
            <a:avLst/>
          </a:prstGeom>
          <a:noFill/>
        </p:spPr>
        <p:txBody>
          <a:bodyPr wrap="none" rtlCol="0">
            <a:spAutoFit/>
          </a:bodyPr>
          <a:lstStyle/>
          <a:p>
            <a:pPr algn="ctr"/>
            <a:endParaRPr lang="en-US" sz="2000" b="1" spc="150" dirty="0">
              <a:solidFill>
                <a:schemeClr val="bg1">
                  <a:lumMod val="65000"/>
                </a:schemeClr>
              </a:solidFill>
              <a:latin typeface="Poppins Light" pitchFamily="2" charset="77"/>
              <a:cs typeface="Poppins Light" pitchFamily="2" charset="77"/>
            </a:endParaRPr>
          </a:p>
          <a:p>
            <a:pPr algn="ctr"/>
            <a:endParaRPr lang="en-US" sz="2000" b="1" spc="150" dirty="0">
              <a:solidFill>
                <a:schemeClr val="bg1">
                  <a:lumMod val="65000"/>
                </a:schemeClr>
              </a:solidFill>
              <a:latin typeface="Poppins Light" pitchFamily="2" charset="77"/>
              <a:cs typeface="Poppins Light" pitchFamily="2" charset="77"/>
            </a:endParaRPr>
          </a:p>
          <a:p>
            <a:pPr algn="ctr"/>
            <a:r>
              <a:rPr lang="en-US" sz="2000" b="1" spc="150" dirty="0">
                <a:solidFill>
                  <a:schemeClr val="accent1"/>
                </a:solidFill>
                <a:latin typeface="Poppins Light" pitchFamily="2" charset="77"/>
                <a:cs typeface="Poppins Light" pitchFamily="2" charset="77"/>
              </a:rPr>
              <a:t>THE IMPORTANCE OF THE ACCOUNTANT AND PLANNER </a:t>
            </a:r>
          </a:p>
        </p:txBody>
      </p:sp>
      <p:sp useBgFill="1">
        <p:nvSpPr>
          <p:cNvPr id="3077" name="Freeform 5">
            <a:extLst>
              <a:ext uri="{FF2B5EF4-FFF2-40B4-BE49-F238E27FC236}">
                <a16:creationId xmlns:a16="http://schemas.microsoft.com/office/drawing/2014/main" id="{ABFA066B-50B8-3C42-9E44-16ABCFEA5AFD}"/>
              </a:ext>
            </a:extLst>
          </p:cNvPr>
          <p:cNvSpPr>
            <a:spLocks noChangeArrowheads="1"/>
          </p:cNvSpPr>
          <p:nvPr/>
        </p:nvSpPr>
        <p:spPr bwMode="auto">
          <a:xfrm>
            <a:off x="4550040" y="1935254"/>
            <a:ext cx="2829069" cy="1697939"/>
          </a:xfrm>
          <a:prstGeom prst="roundRect">
            <a:avLst>
              <a:gd name="adj" fmla="val 7691"/>
            </a:avLst>
          </a:prstGeom>
          <a:ln w="76200">
            <a:solidFill>
              <a:schemeClr val="accent1"/>
            </a:solidFill>
          </a:ln>
          <a:effectLst/>
        </p:spPr>
        <p:txBody>
          <a:bodyPr wrap="none" anchor="ctr"/>
          <a:lstStyle/>
          <a:p>
            <a:r>
              <a:rPr lang="en-US" sz="3200" dirty="0">
                <a:latin typeface="Lato Light" panose="020F0502020204030203" pitchFamily="34" charset="0"/>
              </a:rPr>
              <a:t>Abbott </a:t>
            </a:r>
            <a:r>
              <a:rPr lang="en-US" sz="3200" dirty="0" err="1">
                <a:latin typeface="Lato Light" panose="020F0502020204030203" pitchFamily="34" charset="0"/>
              </a:rPr>
              <a:t>Mourly</a:t>
            </a:r>
            <a:r>
              <a:rPr lang="en-US" sz="3200" dirty="0">
                <a:latin typeface="Lato Light" panose="020F0502020204030203" pitchFamily="34" charset="0"/>
              </a:rPr>
              <a:t> </a:t>
            </a:r>
          </a:p>
        </p:txBody>
      </p:sp>
      <p:sp>
        <p:nvSpPr>
          <p:cNvPr id="3" name="TextBox 2">
            <a:extLst>
              <a:ext uri="{FF2B5EF4-FFF2-40B4-BE49-F238E27FC236}">
                <a16:creationId xmlns:a16="http://schemas.microsoft.com/office/drawing/2014/main" id="{B39AD53A-A88A-A348-9224-BAFB358B4FFD}"/>
              </a:ext>
            </a:extLst>
          </p:cNvPr>
          <p:cNvSpPr txBox="1"/>
          <p:nvPr/>
        </p:nvSpPr>
        <p:spPr>
          <a:xfrm rot="18900000">
            <a:off x="1428490" y="2640854"/>
            <a:ext cx="716864"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UNITY</a:t>
            </a:r>
          </a:p>
        </p:txBody>
      </p:sp>
      <p:sp useBgFill="1">
        <p:nvSpPr>
          <p:cNvPr id="24" name="Freeform 5">
            <a:extLst>
              <a:ext uri="{FF2B5EF4-FFF2-40B4-BE49-F238E27FC236}">
                <a16:creationId xmlns:a16="http://schemas.microsoft.com/office/drawing/2014/main" id="{9A16580C-1068-384E-A8DF-F781C628F25E}"/>
              </a:ext>
            </a:extLst>
          </p:cNvPr>
          <p:cNvSpPr>
            <a:spLocks noChangeArrowheads="1"/>
          </p:cNvSpPr>
          <p:nvPr/>
        </p:nvSpPr>
        <p:spPr bwMode="auto">
          <a:xfrm>
            <a:off x="1380352" y="1935253"/>
            <a:ext cx="2787166" cy="1697939"/>
          </a:xfrm>
          <a:prstGeom prst="roundRect">
            <a:avLst>
              <a:gd name="adj" fmla="val 7691"/>
            </a:avLst>
          </a:prstGeom>
          <a:ln w="76200">
            <a:solidFill>
              <a:schemeClr val="accent2"/>
            </a:solidFill>
          </a:ln>
          <a:effectLst/>
        </p:spPr>
        <p:txBody>
          <a:bodyPr wrap="none" anchor="ctr"/>
          <a:lstStyle/>
          <a:p>
            <a:pPr algn="ctr"/>
            <a:r>
              <a:rPr lang="en-US" sz="3266" dirty="0">
                <a:latin typeface="Lato Light" panose="020F0502020204030203" pitchFamily="34" charset="0"/>
              </a:rPr>
              <a:t>Accountant </a:t>
            </a:r>
          </a:p>
        </p:txBody>
      </p:sp>
      <p:sp>
        <p:nvSpPr>
          <p:cNvPr id="25" name="TextBox 24">
            <a:extLst>
              <a:ext uri="{FF2B5EF4-FFF2-40B4-BE49-F238E27FC236}">
                <a16:creationId xmlns:a16="http://schemas.microsoft.com/office/drawing/2014/main" id="{CAEDF47B-E0F0-434C-9541-0BE9FFF487D8}"/>
              </a:ext>
            </a:extLst>
          </p:cNvPr>
          <p:cNvSpPr txBox="1"/>
          <p:nvPr/>
        </p:nvSpPr>
        <p:spPr>
          <a:xfrm rot="18900000">
            <a:off x="1014661" y="5155454"/>
            <a:ext cx="1544525"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TRANSPARENCY</a:t>
            </a:r>
          </a:p>
        </p:txBody>
      </p:sp>
      <p:sp useBgFill="1">
        <p:nvSpPr>
          <p:cNvPr id="30" name="Freeform 5">
            <a:extLst>
              <a:ext uri="{FF2B5EF4-FFF2-40B4-BE49-F238E27FC236}">
                <a16:creationId xmlns:a16="http://schemas.microsoft.com/office/drawing/2014/main" id="{CC07FC5F-8228-9447-BA61-6F6377145425}"/>
              </a:ext>
            </a:extLst>
          </p:cNvPr>
          <p:cNvSpPr>
            <a:spLocks noChangeArrowheads="1"/>
          </p:cNvSpPr>
          <p:nvPr/>
        </p:nvSpPr>
        <p:spPr bwMode="auto">
          <a:xfrm>
            <a:off x="7857410" y="1935252"/>
            <a:ext cx="2787166" cy="1697939"/>
          </a:xfrm>
          <a:prstGeom prst="roundRect">
            <a:avLst>
              <a:gd name="adj" fmla="val 7691"/>
            </a:avLst>
          </a:prstGeom>
          <a:ln w="76200">
            <a:solidFill>
              <a:schemeClr val="accent3"/>
            </a:solidFill>
          </a:ln>
          <a:effectLst/>
        </p:spPr>
        <p:txBody>
          <a:bodyPr wrap="none" anchor="ctr"/>
          <a:lstStyle/>
          <a:p>
            <a:pPr algn="ctr"/>
            <a:r>
              <a:rPr lang="en-US" sz="3266" dirty="0">
                <a:latin typeface="Lato Light" panose="020F0502020204030203" pitchFamily="34" charset="0"/>
              </a:rPr>
              <a:t>Planner  </a:t>
            </a:r>
          </a:p>
        </p:txBody>
      </p:sp>
      <p:sp useBgFill="1">
        <p:nvSpPr>
          <p:cNvPr id="36" name="Freeform 5">
            <a:extLst>
              <a:ext uri="{FF2B5EF4-FFF2-40B4-BE49-F238E27FC236}">
                <a16:creationId xmlns:a16="http://schemas.microsoft.com/office/drawing/2014/main" id="{19839C5E-9E31-3C4A-8F72-D0914BF62ED2}"/>
              </a:ext>
            </a:extLst>
          </p:cNvPr>
          <p:cNvSpPr>
            <a:spLocks noChangeArrowheads="1"/>
          </p:cNvSpPr>
          <p:nvPr/>
        </p:nvSpPr>
        <p:spPr bwMode="auto">
          <a:xfrm>
            <a:off x="4550039" y="4281386"/>
            <a:ext cx="2787166" cy="1697939"/>
          </a:xfrm>
          <a:prstGeom prst="roundRect">
            <a:avLst>
              <a:gd name="adj" fmla="val 7691"/>
            </a:avLst>
          </a:prstGeom>
          <a:ln w="76200">
            <a:solidFill>
              <a:schemeClr val="accent4"/>
            </a:solidFill>
          </a:ln>
          <a:effectLst/>
        </p:spPr>
        <p:txBody>
          <a:bodyPr wrap="none" anchor="ctr"/>
          <a:lstStyle/>
          <a:p>
            <a:endParaRPr lang="en-US" sz="3266" dirty="0">
              <a:latin typeface="Lato Light" panose="020F0502020204030203" pitchFamily="34" charset="0"/>
            </a:endParaRPr>
          </a:p>
        </p:txBody>
      </p:sp>
      <p:sp>
        <p:nvSpPr>
          <p:cNvPr id="38" name="Subtitle 2">
            <a:extLst>
              <a:ext uri="{FF2B5EF4-FFF2-40B4-BE49-F238E27FC236}">
                <a16:creationId xmlns:a16="http://schemas.microsoft.com/office/drawing/2014/main" id="{AD17DB59-61E0-524B-98F5-EB44F5788F5E}"/>
              </a:ext>
            </a:extLst>
          </p:cNvPr>
          <p:cNvSpPr txBox="1">
            <a:spLocks/>
          </p:cNvSpPr>
          <p:nvPr/>
        </p:nvSpPr>
        <p:spPr>
          <a:xfrm>
            <a:off x="4854795" y="4806467"/>
            <a:ext cx="2284298" cy="61645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50"/>
              </a:lnSpc>
              <a:spcBef>
                <a:spcPts val="0"/>
              </a:spcBef>
            </a:pPr>
            <a:r>
              <a:rPr lang="en-US" sz="1600" b="1" dirty="0">
                <a:latin typeface="Poppins" pitchFamily="2" charset="77"/>
                <a:ea typeface="Lato" panose="020F0502020204030203" pitchFamily="34" charset="0"/>
                <a:cs typeface="Poppins" pitchFamily="2" charset="77"/>
              </a:rPr>
              <a:t>Client Needs and Requirements</a:t>
            </a:r>
          </a:p>
        </p:txBody>
      </p:sp>
      <p:cxnSp>
        <p:nvCxnSpPr>
          <p:cNvPr id="4" name="Straight Arrow Connector 3">
            <a:extLst>
              <a:ext uri="{FF2B5EF4-FFF2-40B4-BE49-F238E27FC236}">
                <a16:creationId xmlns:a16="http://schemas.microsoft.com/office/drawing/2014/main" id="{034E5D8E-624C-41A5-9E6E-7525E11938CD}"/>
              </a:ext>
            </a:extLst>
          </p:cNvPr>
          <p:cNvCxnSpPr>
            <a:cxnSpLocks/>
          </p:cNvCxnSpPr>
          <p:nvPr/>
        </p:nvCxnSpPr>
        <p:spPr>
          <a:xfrm>
            <a:off x="4137282" y="3633192"/>
            <a:ext cx="483892" cy="64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8C81D53-DD0D-4DF8-859B-7E5B03631450}"/>
              </a:ext>
            </a:extLst>
          </p:cNvPr>
          <p:cNvCxnSpPr>
            <a:cxnSpLocks/>
            <a:endCxn id="36" idx="0"/>
          </p:cNvCxnSpPr>
          <p:nvPr/>
        </p:nvCxnSpPr>
        <p:spPr>
          <a:xfrm>
            <a:off x="5935322" y="3633192"/>
            <a:ext cx="8300" cy="64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C07D08-8893-44D6-A9B7-3F9F17C784B2}"/>
              </a:ext>
            </a:extLst>
          </p:cNvPr>
          <p:cNvCxnSpPr>
            <a:cxnSpLocks/>
          </p:cNvCxnSpPr>
          <p:nvPr/>
        </p:nvCxnSpPr>
        <p:spPr>
          <a:xfrm flipH="1">
            <a:off x="7379109" y="3633189"/>
            <a:ext cx="504322" cy="667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33AD444-FA19-41CA-9F89-962CCBE23F35}"/>
              </a:ext>
            </a:extLst>
          </p:cNvPr>
          <p:cNvCxnSpPr>
            <a:stCxn id="24" idx="3"/>
            <a:endCxn id="3077" idx="1"/>
          </p:cNvCxnSpPr>
          <p:nvPr/>
        </p:nvCxnSpPr>
        <p:spPr>
          <a:xfrm>
            <a:off x="4167518" y="2784223"/>
            <a:ext cx="382522" cy="1"/>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538E81B9-1D89-491A-A3C4-7F213B360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795" y="539732"/>
            <a:ext cx="1866900" cy="895350"/>
          </a:xfrm>
          <a:prstGeom prst="rect">
            <a:avLst/>
          </a:prstGeom>
        </p:spPr>
      </p:pic>
      <p:cxnSp>
        <p:nvCxnSpPr>
          <p:cNvPr id="15" name="Straight Connector 14">
            <a:extLst>
              <a:ext uri="{FF2B5EF4-FFF2-40B4-BE49-F238E27FC236}">
                <a16:creationId xmlns:a16="http://schemas.microsoft.com/office/drawing/2014/main" id="{7C32428E-01D0-4F11-A3C5-024CF5727330}"/>
              </a:ext>
            </a:extLst>
          </p:cNvPr>
          <p:cNvCxnSpPr>
            <a:cxnSpLocks/>
          </p:cNvCxnSpPr>
          <p:nvPr/>
        </p:nvCxnSpPr>
        <p:spPr>
          <a:xfrm flipV="1">
            <a:off x="7379109" y="2881031"/>
            <a:ext cx="478301" cy="2"/>
          </a:xfrm>
          <a:prstGeom prst="line">
            <a:avLst/>
          </a:prstGeom>
        </p:spPr>
        <p:style>
          <a:lnRef idx="1">
            <a:schemeClr val="accent1"/>
          </a:lnRef>
          <a:fillRef idx="0">
            <a:schemeClr val="accent1"/>
          </a:fillRef>
          <a:effectRef idx="0">
            <a:schemeClr val="accent1"/>
          </a:effectRef>
          <a:fontRef idx="minor">
            <a:schemeClr val="tx1"/>
          </a:fontRef>
        </p:style>
      </p:cxnSp>
      <p:pic>
        <p:nvPicPr>
          <p:cNvPr id="2" name="Рисунок 8">
            <a:extLst>
              <a:ext uri="{FF2B5EF4-FFF2-40B4-BE49-F238E27FC236}">
                <a16:creationId xmlns:a16="http://schemas.microsoft.com/office/drawing/2014/main" id="{68639CDA-47DE-4B67-911D-CF0C86B1CEF9}"/>
              </a:ext>
            </a:extLst>
          </p:cNvPr>
          <p:cNvPicPr>
            <a:picLocks noChangeAspect="1"/>
          </p:cNvPicPr>
          <p:nvPr/>
        </p:nvPicPr>
        <p:blipFill>
          <a:blip r:embed="rId4"/>
          <a:stretch>
            <a:fillRect/>
          </a:stretch>
        </p:blipFill>
        <p:spPr>
          <a:xfrm>
            <a:off x="10474960" y="426923"/>
            <a:ext cx="1229360" cy="1424940"/>
          </a:xfrm>
          <a:prstGeom prst="rect">
            <a:avLst/>
          </a:prstGeom>
        </p:spPr>
      </p:pic>
      <p:pic>
        <p:nvPicPr>
          <p:cNvPr id="6" name="Рисунок 15">
            <a:extLst>
              <a:ext uri="{FF2B5EF4-FFF2-40B4-BE49-F238E27FC236}">
                <a16:creationId xmlns:a16="http://schemas.microsoft.com/office/drawing/2014/main" id="{A8D9397A-BDD2-43B3-889B-6B76C5EE41C4}"/>
              </a:ext>
            </a:extLst>
          </p:cNvPr>
          <p:cNvPicPr>
            <a:picLocks noChangeAspect="1"/>
          </p:cNvPicPr>
          <p:nvPr/>
        </p:nvPicPr>
        <p:blipFill rotWithShape="1">
          <a:blip r:embed="rId4"/>
          <a:srcRect t="50000"/>
          <a:stretch/>
        </p:blipFill>
        <p:spPr>
          <a:xfrm rot="10800000">
            <a:off x="335362" y="5372735"/>
            <a:ext cx="1229360" cy="712470"/>
          </a:xfrm>
          <a:prstGeom prst="rect">
            <a:avLst/>
          </a:prstGeom>
        </p:spPr>
      </p:pic>
      <p:sp>
        <p:nvSpPr>
          <p:cNvPr id="8" name="Прямоугольник 12">
            <a:extLst>
              <a:ext uri="{FF2B5EF4-FFF2-40B4-BE49-F238E27FC236}">
                <a16:creationId xmlns:a16="http://schemas.microsoft.com/office/drawing/2014/main" id="{1277FFAB-92B8-4FED-A3B0-1A1DF62DE883}"/>
              </a:ext>
            </a:extLst>
          </p:cNvPr>
          <p:cNvSpPr/>
          <p:nvPr/>
        </p:nvSpPr>
        <p:spPr>
          <a:xfrm>
            <a:off x="350112" y="6289007"/>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spTree>
    <p:extLst>
      <p:ext uri="{BB962C8B-B14F-4D97-AF65-F5344CB8AC3E}">
        <p14:creationId xmlns:p14="http://schemas.microsoft.com/office/powerpoint/2010/main" val="1659968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921880" y="721688"/>
            <a:ext cx="9807080" cy="1323439"/>
          </a:xfrm>
          <a:prstGeom prst="rect">
            <a:avLst/>
          </a:prstGeom>
          <a:noFill/>
        </p:spPr>
        <p:txBody>
          <a:bodyPr wrap="square" rtlCol="0">
            <a:spAutoFit/>
          </a:bodyPr>
          <a:lstStyle/>
          <a:p>
            <a:r>
              <a:rPr lang="en-US" sz="4000" b="1" dirty="0">
                <a:solidFill>
                  <a:srgbClr val="C79433"/>
                </a:solidFill>
              </a:rPr>
              <a:t>Review of the Law - </a:t>
            </a:r>
            <a:r>
              <a:rPr lang="en-GB" sz="4000" b="1" dirty="0">
                <a:solidFill>
                  <a:srgbClr val="C79433"/>
                </a:solidFill>
              </a:rPr>
              <a:t>Tony Anamourlis from Abbott &amp; Mourly</a:t>
            </a:r>
            <a:endParaRPr lang="ru-RU" sz="4000" b="1" dirty="0">
              <a:solidFill>
                <a:srgbClr val="C79433"/>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1416838" y="2297459"/>
            <a:ext cx="7846980" cy="4154984"/>
          </a:xfrm>
          <a:prstGeom prst="rect">
            <a:avLst/>
          </a:prstGeom>
        </p:spPr>
        <p:txBody>
          <a:bodyPr wrap="square">
            <a:spAutoFit/>
          </a:bodyPr>
          <a:lstStyle/>
          <a:p>
            <a:pPr lvl="0" eaLnBrk="0" fontAlgn="base" hangingPunct="0">
              <a:spcBef>
                <a:spcPct val="0"/>
              </a:spcBef>
              <a:spcAft>
                <a:spcPct val="0"/>
              </a:spcAft>
              <a:tabLst>
                <a:tab pos="457200" algn="l"/>
              </a:tabLst>
            </a:pPr>
            <a:r>
              <a:rPr lang="en-GB" altLang="en-US" sz="2400" b="1" dirty="0">
                <a:latin typeface="Barlow" panose="00000500000000000000"/>
              </a:rPr>
              <a:t>Actions that are legal services and the provision of legal advice</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drawing and drafting documents of a legal nature; </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giving legal advice</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appearing in Court</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drafting a Will from scratch; or </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using the name of barrister, solicitor, Australian legal practitioner or any other name used to describe someone who is qualified to engage in legal practice. </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p:txBody>
      </p:sp>
      <p:sp>
        <p:nvSpPr>
          <p:cNvPr id="22" name="Прямоугольник 21">
            <a:extLst>
              <a:ext uri="{FF2B5EF4-FFF2-40B4-BE49-F238E27FC236}">
                <a16:creationId xmlns:a16="http://schemas.microsoft.com/office/drawing/2014/main" id="{13F913F0-B684-044F-A0C4-336DEA7AE01B}"/>
              </a:ext>
            </a:extLst>
          </p:cNvPr>
          <p:cNvSpPr/>
          <p:nvPr/>
        </p:nvSpPr>
        <p:spPr>
          <a:xfrm rot="5400000">
            <a:off x="428" y="1075783"/>
            <a:ext cx="669868" cy="127220"/>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2E6858B9-37B5-6C49-A9CA-531E05A078DE}"/>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16" name="Рисунок 15">
            <a:extLst>
              <a:ext uri="{FF2B5EF4-FFF2-40B4-BE49-F238E27FC236}">
                <a16:creationId xmlns:a16="http://schemas.microsoft.com/office/drawing/2014/main" id="{4DE090F2-F9DA-E54F-A607-1978A45E7047}"/>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2" name="Прямоугольник 12">
            <a:extLst>
              <a:ext uri="{FF2B5EF4-FFF2-40B4-BE49-F238E27FC236}">
                <a16:creationId xmlns:a16="http://schemas.microsoft.com/office/drawing/2014/main" id="{363C673A-13CA-4F6E-9889-C6773EC99521}"/>
              </a:ext>
            </a:extLst>
          </p:cNvPr>
          <p:cNvSpPr/>
          <p:nvPr/>
        </p:nvSpPr>
        <p:spPr>
          <a:xfrm>
            <a:off x="398972" y="6268720"/>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spTree>
    <p:extLst>
      <p:ext uri="{BB962C8B-B14F-4D97-AF65-F5344CB8AC3E}">
        <p14:creationId xmlns:p14="http://schemas.microsoft.com/office/powerpoint/2010/main" val="39476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F2103E-5FED-504C-8C2A-2D63ADA65CDF}"/>
              </a:ext>
            </a:extLst>
          </p:cNvPr>
          <p:cNvSpPr txBox="1"/>
          <p:nvPr/>
        </p:nvSpPr>
        <p:spPr>
          <a:xfrm>
            <a:off x="921880" y="721688"/>
            <a:ext cx="9807080" cy="707886"/>
          </a:xfrm>
          <a:prstGeom prst="rect">
            <a:avLst/>
          </a:prstGeom>
          <a:noFill/>
        </p:spPr>
        <p:txBody>
          <a:bodyPr wrap="square" rtlCol="0">
            <a:spAutoFit/>
          </a:bodyPr>
          <a:lstStyle/>
          <a:p>
            <a:r>
              <a:rPr lang="en-US" sz="4000" b="1" dirty="0">
                <a:solidFill>
                  <a:srgbClr val="C79433"/>
                </a:solidFill>
              </a:rPr>
              <a:t>Review of the Law</a:t>
            </a:r>
            <a:endParaRPr lang="ru-RU" sz="4000" b="1" dirty="0">
              <a:solidFill>
                <a:srgbClr val="C79433"/>
              </a:solidFill>
            </a:endParaRPr>
          </a:p>
        </p:txBody>
      </p:sp>
      <p:sp>
        <p:nvSpPr>
          <p:cNvPr id="14" name="Прямоугольник 13">
            <a:extLst>
              <a:ext uri="{FF2B5EF4-FFF2-40B4-BE49-F238E27FC236}">
                <a16:creationId xmlns:a16="http://schemas.microsoft.com/office/drawing/2014/main" id="{513A478F-C69C-3A4C-B48B-20A2A47E44AD}"/>
              </a:ext>
            </a:extLst>
          </p:cNvPr>
          <p:cNvSpPr/>
          <p:nvPr/>
        </p:nvSpPr>
        <p:spPr>
          <a:xfrm>
            <a:off x="1416838" y="1479801"/>
            <a:ext cx="7846980" cy="4893647"/>
          </a:xfrm>
          <a:prstGeom prst="rect">
            <a:avLst/>
          </a:prstGeom>
        </p:spPr>
        <p:txBody>
          <a:bodyPr wrap="square">
            <a:spAutoFit/>
          </a:bodyPr>
          <a:lstStyle/>
          <a:p>
            <a:pPr lvl="0" eaLnBrk="0" fontAlgn="base" hangingPunct="0">
              <a:spcBef>
                <a:spcPct val="0"/>
              </a:spcBef>
              <a:spcAft>
                <a:spcPct val="0"/>
              </a:spcAft>
              <a:tabLst>
                <a:tab pos="457200" algn="l"/>
              </a:tabLst>
            </a:pPr>
            <a:r>
              <a:rPr lang="en-GB" altLang="en-US" sz="2400" b="1" dirty="0">
                <a:latin typeface="Barlow" panose="00000500000000000000"/>
              </a:rPr>
              <a:t>Actions that are NOT legal services nor legal advice</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GB" altLang="en-US" sz="2400" dirty="0">
              <a:latin typeface="Barlow" panose="00000500000000000000"/>
            </a:endParaRPr>
          </a:p>
          <a:p>
            <a:pPr marL="285750" lvl="0"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Undertaking work in association with the law will not necessarily constitute engaging in legal practice. Examples may include: </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clerical or administrative tasks such as inserting parties’ names in a document; </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preparing Wills from a data capture</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selling of legal documents; or </a:t>
            </a:r>
          </a:p>
          <a:p>
            <a:pPr marL="742950" lvl="1" indent="-285750" eaLnBrk="0" fontAlgn="base" hangingPunct="0">
              <a:spcBef>
                <a:spcPct val="0"/>
              </a:spcBef>
              <a:spcAft>
                <a:spcPct val="0"/>
              </a:spcAft>
              <a:buFont typeface="Arial" panose="020B0604020202020204" pitchFamily="34" charset="0"/>
              <a:buChar char="•"/>
              <a:tabLst>
                <a:tab pos="457200" algn="l"/>
              </a:tabLst>
            </a:pPr>
            <a:r>
              <a:rPr lang="en-GB" altLang="en-US" sz="2400" dirty="0">
                <a:latin typeface="Barlow" panose="00000500000000000000"/>
              </a:rPr>
              <a:t>advising of incidental legal requirements by a person in the pursuit of an occupation other than law - tax agents advising on the requirements of tax legislation. </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AU" altLang="en-US" sz="2400" dirty="0">
              <a:latin typeface="Barlow" panose="00000500000000000000"/>
            </a:endParaRPr>
          </a:p>
        </p:txBody>
      </p:sp>
      <p:sp>
        <p:nvSpPr>
          <p:cNvPr id="22" name="Прямоугольник 21">
            <a:extLst>
              <a:ext uri="{FF2B5EF4-FFF2-40B4-BE49-F238E27FC236}">
                <a16:creationId xmlns:a16="http://schemas.microsoft.com/office/drawing/2014/main" id="{13F913F0-B684-044F-A0C4-336DEA7AE01B}"/>
              </a:ext>
            </a:extLst>
          </p:cNvPr>
          <p:cNvSpPr/>
          <p:nvPr/>
        </p:nvSpPr>
        <p:spPr>
          <a:xfrm rot="5400000">
            <a:off x="428" y="1075783"/>
            <a:ext cx="669868" cy="127220"/>
          </a:xfrm>
          <a:prstGeom prst="rect">
            <a:avLst/>
          </a:prstGeom>
          <a:solidFill>
            <a:srgbClr val="FF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B323D179-FC9C-0645-8597-44F804F99085}"/>
              </a:ext>
            </a:extLst>
          </p:cNvPr>
          <p:cNvSpPr/>
          <p:nvPr/>
        </p:nvSpPr>
        <p:spPr>
          <a:xfrm>
            <a:off x="10728960" y="6268720"/>
            <a:ext cx="134112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2E6858B9-37B5-6C49-A9CA-531E05A078DE}"/>
              </a:ext>
            </a:extLst>
          </p:cNvPr>
          <p:cNvPicPr>
            <a:picLocks noChangeAspect="1"/>
          </p:cNvPicPr>
          <p:nvPr/>
        </p:nvPicPr>
        <p:blipFill>
          <a:blip r:embed="rId2"/>
          <a:stretch>
            <a:fillRect/>
          </a:stretch>
        </p:blipFill>
        <p:spPr>
          <a:xfrm>
            <a:off x="10474960" y="426923"/>
            <a:ext cx="1229360" cy="1424940"/>
          </a:xfrm>
          <a:prstGeom prst="rect">
            <a:avLst/>
          </a:prstGeom>
        </p:spPr>
      </p:pic>
      <p:pic>
        <p:nvPicPr>
          <p:cNvPr id="16" name="Рисунок 15">
            <a:extLst>
              <a:ext uri="{FF2B5EF4-FFF2-40B4-BE49-F238E27FC236}">
                <a16:creationId xmlns:a16="http://schemas.microsoft.com/office/drawing/2014/main" id="{4DE090F2-F9DA-E54F-A607-1978A45E7047}"/>
              </a:ext>
            </a:extLst>
          </p:cNvPr>
          <p:cNvPicPr>
            <a:picLocks noChangeAspect="1"/>
          </p:cNvPicPr>
          <p:nvPr/>
        </p:nvPicPr>
        <p:blipFill rotWithShape="1">
          <a:blip r:embed="rId2"/>
          <a:srcRect t="50000"/>
          <a:stretch/>
        </p:blipFill>
        <p:spPr>
          <a:xfrm rot="10800000">
            <a:off x="335362" y="5372735"/>
            <a:ext cx="1229360" cy="712470"/>
          </a:xfrm>
          <a:prstGeom prst="rect">
            <a:avLst/>
          </a:prstGeom>
        </p:spPr>
      </p:pic>
      <p:sp>
        <p:nvSpPr>
          <p:cNvPr id="3" name="Прямоугольник 12">
            <a:extLst>
              <a:ext uri="{FF2B5EF4-FFF2-40B4-BE49-F238E27FC236}">
                <a16:creationId xmlns:a16="http://schemas.microsoft.com/office/drawing/2014/main" id="{BCA7DDDA-C9E3-4749-B7F8-3355F643302C}"/>
              </a:ext>
            </a:extLst>
          </p:cNvPr>
          <p:cNvSpPr/>
          <p:nvPr/>
        </p:nvSpPr>
        <p:spPr>
          <a:xfrm>
            <a:off x="398972" y="6268720"/>
            <a:ext cx="3314468" cy="369332"/>
          </a:xfrm>
          <a:prstGeom prst="rect">
            <a:avLst/>
          </a:prstGeom>
        </p:spPr>
        <p:txBody>
          <a:bodyPr wrap="square">
            <a:spAutoFit/>
          </a:bodyPr>
          <a:lstStyle/>
          <a:p>
            <a:r>
              <a:rPr lang="en" b="1" dirty="0">
                <a:solidFill>
                  <a:srgbClr val="C79433"/>
                </a:solidFill>
                <a:latin typeface="Barlow" pitchFamily="2" charset="0"/>
              </a:rPr>
              <a:t>www.abbottmourly.com.au</a:t>
            </a:r>
            <a:endParaRPr lang="ru-RU" b="1" dirty="0">
              <a:solidFill>
                <a:srgbClr val="C79433"/>
              </a:solidFill>
            </a:endParaRPr>
          </a:p>
        </p:txBody>
      </p:sp>
    </p:spTree>
    <p:extLst>
      <p:ext uri="{BB962C8B-B14F-4D97-AF65-F5344CB8AC3E}">
        <p14:creationId xmlns:p14="http://schemas.microsoft.com/office/powerpoint/2010/main" val="19127117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3582</Words>
  <Application>Microsoft Office PowerPoint</Application>
  <PresentationFormat>Widescreen</PresentationFormat>
  <Paragraphs>182</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Barlow</vt:lpstr>
      <vt:lpstr>Calibri</vt:lpstr>
      <vt:lpstr>Calibri Light</vt:lpstr>
      <vt:lpstr>Lato Light</vt:lpstr>
      <vt:lpstr>Poppins</vt:lpstr>
      <vt:lpstr>Poppins Light</vt:lpstr>
      <vt:lpstr>Тема Office</vt:lpstr>
      <vt:lpstr>PowerPoint Presentation</vt:lpstr>
      <vt:lpstr>PowerPoint Presentation</vt:lpstr>
      <vt:lpstr>PowerPoint Presentation</vt:lpstr>
      <vt:lpstr>THE KEY TO A PERFECT ESTATE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grantley abbott</dc:creator>
  <cp:lastModifiedBy>grantley abbott</cp:lastModifiedBy>
  <cp:revision>1</cp:revision>
  <dcterms:created xsi:type="dcterms:W3CDTF">2020-11-17T06:47:59Z</dcterms:created>
  <dcterms:modified xsi:type="dcterms:W3CDTF">2020-11-17T23:55:17Z</dcterms:modified>
</cp:coreProperties>
</file>